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63" Type="http://schemas.openxmlformats.org/officeDocument/2006/relationships/image" Target="../media/image63.png"/><Relationship Id="rId84" Type="http://schemas.openxmlformats.org/officeDocument/2006/relationships/image" Target="../media/image84.png"/><Relationship Id="rId138" Type="http://schemas.openxmlformats.org/officeDocument/2006/relationships/image" Target="../media/image138.png"/><Relationship Id="rId107" Type="http://schemas.openxmlformats.org/officeDocument/2006/relationships/image" Target="../media/image107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53" Type="http://schemas.openxmlformats.org/officeDocument/2006/relationships/image" Target="../media/image53.png"/><Relationship Id="rId74" Type="http://schemas.openxmlformats.org/officeDocument/2006/relationships/image" Target="../media/image74.png"/><Relationship Id="rId128" Type="http://schemas.openxmlformats.org/officeDocument/2006/relationships/image" Target="../media/image128.png"/><Relationship Id="rId149" Type="http://schemas.openxmlformats.org/officeDocument/2006/relationships/image" Target="../media/image149.png"/><Relationship Id="rId5" Type="http://schemas.openxmlformats.org/officeDocument/2006/relationships/image" Target="../media/image5.png"/><Relationship Id="rId95" Type="http://schemas.openxmlformats.org/officeDocument/2006/relationships/image" Target="../media/image95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113" Type="http://schemas.openxmlformats.org/officeDocument/2006/relationships/image" Target="../media/image113.png"/><Relationship Id="rId118" Type="http://schemas.openxmlformats.org/officeDocument/2006/relationships/image" Target="../media/image118.png"/><Relationship Id="rId134" Type="http://schemas.openxmlformats.org/officeDocument/2006/relationships/image" Target="../media/image134.png"/><Relationship Id="rId139" Type="http://schemas.openxmlformats.org/officeDocument/2006/relationships/image" Target="../media/image139.png"/><Relationship Id="rId80" Type="http://schemas.openxmlformats.org/officeDocument/2006/relationships/image" Target="../media/image80.png"/><Relationship Id="rId85" Type="http://schemas.openxmlformats.org/officeDocument/2006/relationships/image" Target="../media/image85.png"/><Relationship Id="rId150" Type="http://schemas.openxmlformats.org/officeDocument/2006/relationships/image" Target="../media/image150.png"/><Relationship Id="rId155" Type="http://schemas.openxmlformats.org/officeDocument/2006/relationships/image" Target="../media/image155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59" Type="http://schemas.openxmlformats.org/officeDocument/2006/relationships/image" Target="../media/image59.png"/><Relationship Id="rId103" Type="http://schemas.openxmlformats.org/officeDocument/2006/relationships/image" Target="../media/image103.png"/><Relationship Id="rId108" Type="http://schemas.openxmlformats.org/officeDocument/2006/relationships/image" Target="../media/image108.png"/><Relationship Id="rId124" Type="http://schemas.openxmlformats.org/officeDocument/2006/relationships/image" Target="../media/image124.png"/><Relationship Id="rId129" Type="http://schemas.openxmlformats.org/officeDocument/2006/relationships/image" Target="../media/image129.png"/><Relationship Id="rId54" Type="http://schemas.openxmlformats.org/officeDocument/2006/relationships/image" Target="../media/image54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91" Type="http://schemas.openxmlformats.org/officeDocument/2006/relationships/image" Target="../media/image91.png"/><Relationship Id="rId96" Type="http://schemas.openxmlformats.org/officeDocument/2006/relationships/image" Target="../media/image96.png"/><Relationship Id="rId140" Type="http://schemas.openxmlformats.org/officeDocument/2006/relationships/image" Target="../media/image140.png"/><Relationship Id="rId145" Type="http://schemas.openxmlformats.org/officeDocument/2006/relationships/image" Target="../media/image1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49" Type="http://schemas.openxmlformats.org/officeDocument/2006/relationships/image" Target="../media/image49.png"/><Relationship Id="rId114" Type="http://schemas.openxmlformats.org/officeDocument/2006/relationships/image" Target="../media/image114.png"/><Relationship Id="rId119" Type="http://schemas.openxmlformats.org/officeDocument/2006/relationships/image" Target="../media/image119.png"/><Relationship Id="rId44" Type="http://schemas.openxmlformats.org/officeDocument/2006/relationships/image" Target="../media/image44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81" Type="http://schemas.openxmlformats.org/officeDocument/2006/relationships/image" Target="../media/image81.png"/><Relationship Id="rId86" Type="http://schemas.openxmlformats.org/officeDocument/2006/relationships/image" Target="../media/image86.png"/><Relationship Id="rId130" Type="http://schemas.openxmlformats.org/officeDocument/2006/relationships/image" Target="../media/image130.png"/><Relationship Id="rId135" Type="http://schemas.openxmlformats.org/officeDocument/2006/relationships/image" Target="../media/image135.png"/><Relationship Id="rId151" Type="http://schemas.openxmlformats.org/officeDocument/2006/relationships/image" Target="../media/image151.png"/><Relationship Id="rId156" Type="http://schemas.openxmlformats.org/officeDocument/2006/relationships/image" Target="../media/image156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109" Type="http://schemas.openxmlformats.org/officeDocument/2006/relationships/image" Target="../media/image10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97" Type="http://schemas.openxmlformats.org/officeDocument/2006/relationships/image" Target="../media/image97.png"/><Relationship Id="rId104" Type="http://schemas.openxmlformats.org/officeDocument/2006/relationships/image" Target="../media/image104.png"/><Relationship Id="rId120" Type="http://schemas.openxmlformats.org/officeDocument/2006/relationships/image" Target="../media/image120.png"/><Relationship Id="rId125" Type="http://schemas.openxmlformats.org/officeDocument/2006/relationships/image" Target="../media/image125.png"/><Relationship Id="rId141" Type="http://schemas.openxmlformats.org/officeDocument/2006/relationships/image" Target="../media/image141.png"/><Relationship Id="rId146" Type="http://schemas.openxmlformats.org/officeDocument/2006/relationships/image" Target="../media/image146.png"/><Relationship Id="rId7" Type="http://schemas.openxmlformats.org/officeDocument/2006/relationships/image" Target="../media/image7.png"/><Relationship Id="rId71" Type="http://schemas.openxmlformats.org/officeDocument/2006/relationships/image" Target="../media/image71.png"/><Relationship Id="rId92" Type="http://schemas.openxmlformats.org/officeDocument/2006/relationships/image" Target="../media/image92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110" Type="http://schemas.openxmlformats.org/officeDocument/2006/relationships/image" Target="../media/image110.png"/><Relationship Id="rId115" Type="http://schemas.openxmlformats.org/officeDocument/2006/relationships/image" Target="../media/image115.png"/><Relationship Id="rId131" Type="http://schemas.openxmlformats.org/officeDocument/2006/relationships/image" Target="../media/image131.png"/><Relationship Id="rId136" Type="http://schemas.openxmlformats.org/officeDocument/2006/relationships/image" Target="../media/image136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52" Type="http://schemas.openxmlformats.org/officeDocument/2006/relationships/image" Target="../media/image152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56" Type="http://schemas.openxmlformats.org/officeDocument/2006/relationships/image" Target="../media/image56.png"/><Relationship Id="rId77" Type="http://schemas.openxmlformats.org/officeDocument/2006/relationships/image" Target="../media/image77.png"/><Relationship Id="rId100" Type="http://schemas.openxmlformats.org/officeDocument/2006/relationships/image" Target="../media/image100.png"/><Relationship Id="rId105" Type="http://schemas.openxmlformats.org/officeDocument/2006/relationships/image" Target="../media/image105.png"/><Relationship Id="rId126" Type="http://schemas.openxmlformats.org/officeDocument/2006/relationships/image" Target="../media/image126.png"/><Relationship Id="rId147" Type="http://schemas.openxmlformats.org/officeDocument/2006/relationships/image" Target="../media/image147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93" Type="http://schemas.openxmlformats.org/officeDocument/2006/relationships/image" Target="../media/image93.png"/><Relationship Id="rId98" Type="http://schemas.openxmlformats.org/officeDocument/2006/relationships/image" Target="../media/image98.png"/><Relationship Id="rId121" Type="http://schemas.openxmlformats.org/officeDocument/2006/relationships/image" Target="../media/image121.png"/><Relationship Id="rId142" Type="http://schemas.openxmlformats.org/officeDocument/2006/relationships/image" Target="../media/image142.png"/><Relationship Id="rId3" Type="http://schemas.openxmlformats.org/officeDocument/2006/relationships/image" Target="../media/image3.png"/><Relationship Id="rId25" Type="http://schemas.openxmlformats.org/officeDocument/2006/relationships/image" Target="../media/image25.png"/><Relationship Id="rId46" Type="http://schemas.openxmlformats.org/officeDocument/2006/relationships/image" Target="../media/image46.png"/><Relationship Id="rId67" Type="http://schemas.openxmlformats.org/officeDocument/2006/relationships/image" Target="../media/image67.png"/><Relationship Id="rId116" Type="http://schemas.openxmlformats.org/officeDocument/2006/relationships/image" Target="../media/image116.png"/><Relationship Id="rId137" Type="http://schemas.openxmlformats.org/officeDocument/2006/relationships/image" Target="../media/image13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62" Type="http://schemas.openxmlformats.org/officeDocument/2006/relationships/image" Target="../media/image62.png"/><Relationship Id="rId83" Type="http://schemas.openxmlformats.org/officeDocument/2006/relationships/image" Target="../media/image83.png"/><Relationship Id="rId88" Type="http://schemas.openxmlformats.org/officeDocument/2006/relationships/image" Target="../media/image88.png"/><Relationship Id="rId111" Type="http://schemas.openxmlformats.org/officeDocument/2006/relationships/image" Target="../media/image111.png"/><Relationship Id="rId132" Type="http://schemas.openxmlformats.org/officeDocument/2006/relationships/image" Target="../media/image132.png"/><Relationship Id="rId153" Type="http://schemas.openxmlformats.org/officeDocument/2006/relationships/image" Target="../media/image153.png"/><Relationship Id="rId15" Type="http://schemas.openxmlformats.org/officeDocument/2006/relationships/image" Target="../media/image15.png"/><Relationship Id="rId36" Type="http://schemas.openxmlformats.org/officeDocument/2006/relationships/image" Target="../media/image36.png"/><Relationship Id="rId57" Type="http://schemas.openxmlformats.org/officeDocument/2006/relationships/image" Target="../media/image57.png"/><Relationship Id="rId106" Type="http://schemas.openxmlformats.org/officeDocument/2006/relationships/image" Target="../media/image106.png"/><Relationship Id="rId127" Type="http://schemas.openxmlformats.org/officeDocument/2006/relationships/image" Target="../media/image12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52" Type="http://schemas.openxmlformats.org/officeDocument/2006/relationships/image" Target="../media/image52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94" Type="http://schemas.openxmlformats.org/officeDocument/2006/relationships/image" Target="../media/image94.png"/><Relationship Id="rId99" Type="http://schemas.openxmlformats.org/officeDocument/2006/relationships/image" Target="../media/image99.png"/><Relationship Id="rId101" Type="http://schemas.openxmlformats.org/officeDocument/2006/relationships/image" Target="../media/image101.png"/><Relationship Id="rId122" Type="http://schemas.openxmlformats.org/officeDocument/2006/relationships/image" Target="../media/image122.png"/><Relationship Id="rId143" Type="http://schemas.openxmlformats.org/officeDocument/2006/relationships/image" Target="../media/image143.png"/><Relationship Id="rId148" Type="http://schemas.openxmlformats.org/officeDocument/2006/relationships/image" Target="../media/image14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26" Type="http://schemas.openxmlformats.org/officeDocument/2006/relationships/image" Target="../media/image26.png"/><Relationship Id="rId47" Type="http://schemas.openxmlformats.org/officeDocument/2006/relationships/image" Target="../media/image47.png"/><Relationship Id="rId68" Type="http://schemas.openxmlformats.org/officeDocument/2006/relationships/image" Target="../media/image68.png"/><Relationship Id="rId89" Type="http://schemas.openxmlformats.org/officeDocument/2006/relationships/image" Target="../media/image89.png"/><Relationship Id="rId112" Type="http://schemas.openxmlformats.org/officeDocument/2006/relationships/image" Target="../media/image112.png"/><Relationship Id="rId133" Type="http://schemas.openxmlformats.org/officeDocument/2006/relationships/image" Target="../media/image133.png"/><Relationship Id="rId154" Type="http://schemas.openxmlformats.org/officeDocument/2006/relationships/image" Target="../media/image154.png"/><Relationship Id="rId16" Type="http://schemas.openxmlformats.org/officeDocument/2006/relationships/image" Target="../media/image16.png"/><Relationship Id="rId37" Type="http://schemas.openxmlformats.org/officeDocument/2006/relationships/image" Target="../media/image37.png"/><Relationship Id="rId58" Type="http://schemas.openxmlformats.org/officeDocument/2006/relationships/image" Target="../media/image58.png"/><Relationship Id="rId79" Type="http://schemas.openxmlformats.org/officeDocument/2006/relationships/image" Target="../media/image79.png"/><Relationship Id="rId102" Type="http://schemas.openxmlformats.org/officeDocument/2006/relationships/image" Target="../media/image102.png"/><Relationship Id="rId123" Type="http://schemas.openxmlformats.org/officeDocument/2006/relationships/image" Target="../media/image123.png"/><Relationship Id="rId144" Type="http://schemas.openxmlformats.org/officeDocument/2006/relationships/image" Target="../media/image144.png"/><Relationship Id="rId90" Type="http://schemas.openxmlformats.org/officeDocument/2006/relationships/image" Target="../media/image9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17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28471" y="3902704"/>
            <a:ext cx="8831056" cy="2292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270949" y="0"/>
            <a:ext cx="4521835" cy="10287000"/>
          </a:xfrm>
          <a:custGeom>
            <a:avLst/>
            <a:gdLst/>
            <a:ahLst/>
            <a:cxnLst/>
            <a:rect l="l" t="t" r="r" b="b"/>
            <a:pathLst>
              <a:path w="4521834" h="10287000">
                <a:moveTo>
                  <a:pt x="4521423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4521423" y="0"/>
                </a:lnTo>
                <a:lnTo>
                  <a:pt x="4521423" y="102869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536558" y="0"/>
            <a:ext cx="163830" cy="10287000"/>
          </a:xfrm>
          <a:custGeom>
            <a:avLst/>
            <a:gdLst/>
            <a:ahLst/>
            <a:cxnLst/>
            <a:rect l="l" t="t" r="r" b="b"/>
            <a:pathLst>
              <a:path w="163829" h="10287000">
                <a:moveTo>
                  <a:pt x="0" y="10286999"/>
                </a:moveTo>
                <a:lnTo>
                  <a:pt x="163272" y="10286999"/>
                </a:lnTo>
                <a:lnTo>
                  <a:pt x="163272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2648919"/>
            <a:ext cx="5536565" cy="7638415"/>
          </a:xfrm>
          <a:custGeom>
            <a:avLst/>
            <a:gdLst/>
            <a:ahLst/>
            <a:cxnLst/>
            <a:rect l="l" t="t" r="r" b="b"/>
            <a:pathLst>
              <a:path w="5536565" h="7638415">
                <a:moveTo>
                  <a:pt x="0" y="7638079"/>
                </a:moveTo>
                <a:lnTo>
                  <a:pt x="5536557" y="7638079"/>
                </a:lnTo>
                <a:lnTo>
                  <a:pt x="5536557" y="0"/>
                </a:lnTo>
                <a:lnTo>
                  <a:pt x="0" y="0"/>
                </a:lnTo>
                <a:lnTo>
                  <a:pt x="0" y="7638079"/>
                </a:lnTo>
                <a:close/>
              </a:path>
            </a:pathLst>
          </a:custGeom>
          <a:solidFill>
            <a:srgbClr val="009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2409252"/>
            <a:ext cx="5536565" cy="7877809"/>
          </a:xfrm>
          <a:custGeom>
            <a:avLst/>
            <a:gdLst/>
            <a:ahLst/>
            <a:cxnLst/>
            <a:rect l="l" t="t" r="r" b="b"/>
            <a:pathLst>
              <a:path w="5536565" h="7877809">
                <a:moveTo>
                  <a:pt x="376377" y="7877746"/>
                </a:moveTo>
                <a:lnTo>
                  <a:pt x="0" y="7523734"/>
                </a:lnTo>
                <a:lnTo>
                  <a:pt x="0" y="7598829"/>
                </a:lnTo>
                <a:lnTo>
                  <a:pt x="297497" y="7877746"/>
                </a:lnTo>
                <a:lnTo>
                  <a:pt x="376377" y="7877746"/>
                </a:lnTo>
                <a:close/>
              </a:path>
              <a:path w="5536565" h="7877809">
                <a:moveTo>
                  <a:pt x="523836" y="7560526"/>
                </a:moveTo>
                <a:lnTo>
                  <a:pt x="0" y="7070484"/>
                </a:lnTo>
                <a:lnTo>
                  <a:pt x="0" y="7144512"/>
                </a:lnTo>
                <a:lnTo>
                  <a:pt x="523836" y="7635976"/>
                </a:lnTo>
                <a:lnTo>
                  <a:pt x="523836" y="7560526"/>
                </a:lnTo>
                <a:close/>
              </a:path>
              <a:path w="5536565" h="7877809">
                <a:moveTo>
                  <a:pt x="523836" y="7107847"/>
                </a:moveTo>
                <a:lnTo>
                  <a:pt x="0" y="6617805"/>
                </a:lnTo>
                <a:lnTo>
                  <a:pt x="0" y="6691528"/>
                </a:lnTo>
                <a:lnTo>
                  <a:pt x="523836" y="7181583"/>
                </a:lnTo>
                <a:lnTo>
                  <a:pt x="523836" y="7107847"/>
                </a:lnTo>
                <a:close/>
              </a:path>
              <a:path w="5536565" h="7877809">
                <a:moveTo>
                  <a:pt x="523836" y="6655181"/>
                </a:moveTo>
                <a:lnTo>
                  <a:pt x="0" y="6163716"/>
                </a:lnTo>
                <a:lnTo>
                  <a:pt x="0" y="6237452"/>
                </a:lnTo>
                <a:lnTo>
                  <a:pt x="523836" y="6728904"/>
                </a:lnTo>
                <a:lnTo>
                  <a:pt x="523836" y="6655181"/>
                </a:lnTo>
                <a:close/>
              </a:path>
              <a:path w="5536565" h="7877809">
                <a:moveTo>
                  <a:pt x="523836" y="6200787"/>
                </a:moveTo>
                <a:lnTo>
                  <a:pt x="0" y="5710733"/>
                </a:lnTo>
                <a:lnTo>
                  <a:pt x="0" y="5784469"/>
                </a:lnTo>
                <a:lnTo>
                  <a:pt x="523836" y="6274511"/>
                </a:lnTo>
                <a:lnTo>
                  <a:pt x="523836" y="6200787"/>
                </a:lnTo>
                <a:close/>
              </a:path>
              <a:path w="5536565" h="7877809">
                <a:moveTo>
                  <a:pt x="523836" y="5748109"/>
                </a:moveTo>
                <a:lnTo>
                  <a:pt x="0" y="5256657"/>
                </a:lnTo>
                <a:lnTo>
                  <a:pt x="0" y="5331790"/>
                </a:lnTo>
                <a:lnTo>
                  <a:pt x="523836" y="5821845"/>
                </a:lnTo>
                <a:lnTo>
                  <a:pt x="523836" y="5748109"/>
                </a:lnTo>
                <a:close/>
              </a:path>
              <a:path w="5536565" h="7877809">
                <a:moveTo>
                  <a:pt x="523836" y="5293715"/>
                </a:moveTo>
                <a:lnTo>
                  <a:pt x="0" y="4803673"/>
                </a:lnTo>
                <a:lnTo>
                  <a:pt x="0" y="4877701"/>
                </a:lnTo>
                <a:lnTo>
                  <a:pt x="523836" y="5369166"/>
                </a:lnTo>
                <a:lnTo>
                  <a:pt x="523836" y="5293715"/>
                </a:lnTo>
                <a:close/>
              </a:path>
              <a:path w="5536565" h="7877809">
                <a:moveTo>
                  <a:pt x="523836" y="4841037"/>
                </a:moveTo>
                <a:lnTo>
                  <a:pt x="0" y="4350994"/>
                </a:lnTo>
                <a:lnTo>
                  <a:pt x="0" y="4424718"/>
                </a:lnTo>
                <a:lnTo>
                  <a:pt x="523836" y="4914773"/>
                </a:lnTo>
                <a:lnTo>
                  <a:pt x="523836" y="4841037"/>
                </a:lnTo>
                <a:close/>
              </a:path>
              <a:path w="5536565" h="7877809">
                <a:moveTo>
                  <a:pt x="523836" y="4388370"/>
                </a:moveTo>
                <a:lnTo>
                  <a:pt x="0" y="3896906"/>
                </a:lnTo>
                <a:lnTo>
                  <a:pt x="0" y="3970642"/>
                </a:lnTo>
                <a:lnTo>
                  <a:pt x="523836" y="4462094"/>
                </a:lnTo>
                <a:lnTo>
                  <a:pt x="523836" y="4388370"/>
                </a:lnTo>
                <a:close/>
              </a:path>
              <a:path w="5536565" h="7877809">
                <a:moveTo>
                  <a:pt x="523836" y="3933977"/>
                </a:moveTo>
                <a:lnTo>
                  <a:pt x="0" y="3443922"/>
                </a:lnTo>
                <a:lnTo>
                  <a:pt x="0" y="3517658"/>
                </a:lnTo>
                <a:lnTo>
                  <a:pt x="523836" y="4007701"/>
                </a:lnTo>
                <a:lnTo>
                  <a:pt x="523836" y="3933977"/>
                </a:lnTo>
                <a:close/>
              </a:path>
              <a:path w="5536565" h="7877809">
                <a:moveTo>
                  <a:pt x="523836" y="3481298"/>
                </a:moveTo>
                <a:lnTo>
                  <a:pt x="0" y="2989846"/>
                </a:lnTo>
                <a:lnTo>
                  <a:pt x="0" y="3064980"/>
                </a:lnTo>
                <a:lnTo>
                  <a:pt x="523836" y="3555034"/>
                </a:lnTo>
                <a:lnTo>
                  <a:pt x="523836" y="3481298"/>
                </a:lnTo>
                <a:close/>
              </a:path>
              <a:path w="5536565" h="7877809">
                <a:moveTo>
                  <a:pt x="523836" y="3026905"/>
                </a:moveTo>
                <a:lnTo>
                  <a:pt x="0" y="2536863"/>
                </a:lnTo>
                <a:lnTo>
                  <a:pt x="0" y="2610891"/>
                </a:lnTo>
                <a:lnTo>
                  <a:pt x="523836" y="3102356"/>
                </a:lnTo>
                <a:lnTo>
                  <a:pt x="523836" y="3026905"/>
                </a:lnTo>
                <a:close/>
              </a:path>
              <a:path w="5536565" h="7877809">
                <a:moveTo>
                  <a:pt x="523836" y="2574226"/>
                </a:moveTo>
                <a:lnTo>
                  <a:pt x="0" y="2084184"/>
                </a:lnTo>
                <a:lnTo>
                  <a:pt x="0" y="2157907"/>
                </a:lnTo>
                <a:lnTo>
                  <a:pt x="523836" y="2647962"/>
                </a:lnTo>
                <a:lnTo>
                  <a:pt x="523836" y="2574226"/>
                </a:lnTo>
                <a:close/>
              </a:path>
              <a:path w="5536565" h="7877809">
                <a:moveTo>
                  <a:pt x="523836" y="2121560"/>
                </a:moveTo>
                <a:lnTo>
                  <a:pt x="0" y="1630095"/>
                </a:lnTo>
                <a:lnTo>
                  <a:pt x="0" y="1703832"/>
                </a:lnTo>
                <a:lnTo>
                  <a:pt x="523836" y="2195284"/>
                </a:lnTo>
                <a:lnTo>
                  <a:pt x="523836" y="2121560"/>
                </a:lnTo>
                <a:close/>
              </a:path>
              <a:path w="5536565" h="7877809">
                <a:moveTo>
                  <a:pt x="523836" y="1667167"/>
                </a:moveTo>
                <a:lnTo>
                  <a:pt x="0" y="1177112"/>
                </a:lnTo>
                <a:lnTo>
                  <a:pt x="0" y="1250848"/>
                </a:lnTo>
                <a:lnTo>
                  <a:pt x="523836" y="1740890"/>
                </a:lnTo>
                <a:lnTo>
                  <a:pt x="523836" y="1667167"/>
                </a:lnTo>
                <a:close/>
              </a:path>
              <a:path w="5536565" h="7877809">
                <a:moveTo>
                  <a:pt x="523836" y="1214488"/>
                </a:moveTo>
                <a:lnTo>
                  <a:pt x="0" y="723036"/>
                </a:lnTo>
                <a:lnTo>
                  <a:pt x="0" y="798169"/>
                </a:lnTo>
                <a:lnTo>
                  <a:pt x="523836" y="1288224"/>
                </a:lnTo>
                <a:lnTo>
                  <a:pt x="523836" y="1214488"/>
                </a:lnTo>
                <a:close/>
              </a:path>
              <a:path w="5536565" h="7877809">
                <a:moveTo>
                  <a:pt x="523836" y="760095"/>
                </a:moveTo>
                <a:lnTo>
                  <a:pt x="0" y="270052"/>
                </a:lnTo>
                <a:lnTo>
                  <a:pt x="0" y="344081"/>
                </a:lnTo>
                <a:lnTo>
                  <a:pt x="523836" y="835545"/>
                </a:lnTo>
                <a:lnTo>
                  <a:pt x="523836" y="760095"/>
                </a:lnTo>
                <a:close/>
              </a:path>
              <a:path w="5536565" h="7877809">
                <a:moveTo>
                  <a:pt x="1547507" y="7416495"/>
                </a:moveTo>
                <a:lnTo>
                  <a:pt x="1057109" y="7877746"/>
                </a:lnTo>
                <a:lnTo>
                  <a:pt x="1135976" y="7877746"/>
                </a:lnTo>
                <a:lnTo>
                  <a:pt x="1547507" y="7491946"/>
                </a:lnTo>
                <a:lnTo>
                  <a:pt x="1547507" y="7416495"/>
                </a:lnTo>
                <a:close/>
              </a:path>
              <a:path w="5536565" h="7877809">
                <a:moveTo>
                  <a:pt x="1547507" y="6963816"/>
                </a:moveTo>
                <a:lnTo>
                  <a:pt x="909650" y="7560526"/>
                </a:lnTo>
                <a:lnTo>
                  <a:pt x="909650" y="7635976"/>
                </a:lnTo>
                <a:lnTo>
                  <a:pt x="1547507" y="7037552"/>
                </a:lnTo>
                <a:lnTo>
                  <a:pt x="1547507" y="6963816"/>
                </a:lnTo>
                <a:close/>
              </a:path>
              <a:path w="5536565" h="7877809">
                <a:moveTo>
                  <a:pt x="1547507" y="6511137"/>
                </a:moveTo>
                <a:lnTo>
                  <a:pt x="909650" y="7107847"/>
                </a:lnTo>
                <a:lnTo>
                  <a:pt x="909650" y="7181583"/>
                </a:lnTo>
                <a:lnTo>
                  <a:pt x="1547507" y="6584874"/>
                </a:lnTo>
                <a:lnTo>
                  <a:pt x="1547507" y="6511137"/>
                </a:lnTo>
                <a:close/>
              </a:path>
              <a:path w="5536565" h="7877809">
                <a:moveTo>
                  <a:pt x="1547507" y="6056757"/>
                </a:moveTo>
                <a:lnTo>
                  <a:pt x="909650" y="6655181"/>
                </a:lnTo>
                <a:lnTo>
                  <a:pt x="909650" y="6728904"/>
                </a:lnTo>
                <a:lnTo>
                  <a:pt x="1547507" y="6130480"/>
                </a:lnTo>
                <a:lnTo>
                  <a:pt x="1547507" y="6056757"/>
                </a:lnTo>
                <a:close/>
              </a:path>
              <a:path w="5536565" h="7877809">
                <a:moveTo>
                  <a:pt x="1547507" y="5604078"/>
                </a:moveTo>
                <a:lnTo>
                  <a:pt x="909650" y="6200787"/>
                </a:lnTo>
                <a:lnTo>
                  <a:pt x="909650" y="6274511"/>
                </a:lnTo>
                <a:lnTo>
                  <a:pt x="1547507" y="5677801"/>
                </a:lnTo>
                <a:lnTo>
                  <a:pt x="1547507" y="5604078"/>
                </a:lnTo>
                <a:close/>
              </a:path>
              <a:path w="5536565" h="7877809">
                <a:moveTo>
                  <a:pt x="1547507" y="5149685"/>
                </a:moveTo>
                <a:lnTo>
                  <a:pt x="909650" y="5748109"/>
                </a:lnTo>
                <a:lnTo>
                  <a:pt x="909650" y="5821845"/>
                </a:lnTo>
                <a:lnTo>
                  <a:pt x="1547507" y="5225135"/>
                </a:lnTo>
                <a:lnTo>
                  <a:pt x="1547507" y="5149685"/>
                </a:lnTo>
                <a:close/>
              </a:path>
              <a:path w="5536565" h="7877809">
                <a:moveTo>
                  <a:pt x="1547507" y="4697006"/>
                </a:moveTo>
                <a:lnTo>
                  <a:pt x="909650" y="5293715"/>
                </a:lnTo>
                <a:lnTo>
                  <a:pt x="909650" y="5369166"/>
                </a:lnTo>
                <a:lnTo>
                  <a:pt x="1547507" y="4770742"/>
                </a:lnTo>
                <a:lnTo>
                  <a:pt x="1547507" y="4697006"/>
                </a:lnTo>
                <a:close/>
              </a:path>
              <a:path w="5536565" h="7877809">
                <a:moveTo>
                  <a:pt x="1547507" y="4244327"/>
                </a:moveTo>
                <a:lnTo>
                  <a:pt x="909650" y="4841037"/>
                </a:lnTo>
                <a:lnTo>
                  <a:pt x="909650" y="4914773"/>
                </a:lnTo>
                <a:lnTo>
                  <a:pt x="1547507" y="4318063"/>
                </a:lnTo>
                <a:lnTo>
                  <a:pt x="1547507" y="4244327"/>
                </a:lnTo>
                <a:close/>
              </a:path>
              <a:path w="5536565" h="7877809">
                <a:moveTo>
                  <a:pt x="1547507" y="3789946"/>
                </a:moveTo>
                <a:lnTo>
                  <a:pt x="909650" y="4388370"/>
                </a:lnTo>
                <a:lnTo>
                  <a:pt x="909650" y="4462094"/>
                </a:lnTo>
                <a:lnTo>
                  <a:pt x="1547507" y="3863670"/>
                </a:lnTo>
                <a:lnTo>
                  <a:pt x="1547507" y="3789946"/>
                </a:lnTo>
                <a:close/>
              </a:path>
              <a:path w="5536565" h="7877809">
                <a:moveTo>
                  <a:pt x="1547507" y="3337268"/>
                </a:moveTo>
                <a:lnTo>
                  <a:pt x="909650" y="3933977"/>
                </a:lnTo>
                <a:lnTo>
                  <a:pt x="909650" y="4007701"/>
                </a:lnTo>
                <a:lnTo>
                  <a:pt x="1547507" y="3410991"/>
                </a:lnTo>
                <a:lnTo>
                  <a:pt x="1547507" y="3337268"/>
                </a:lnTo>
                <a:close/>
              </a:path>
              <a:path w="5536565" h="7877809">
                <a:moveTo>
                  <a:pt x="1547507" y="2882874"/>
                </a:moveTo>
                <a:lnTo>
                  <a:pt x="909650" y="3481298"/>
                </a:lnTo>
                <a:lnTo>
                  <a:pt x="909650" y="3555034"/>
                </a:lnTo>
                <a:lnTo>
                  <a:pt x="1547507" y="2958325"/>
                </a:lnTo>
                <a:lnTo>
                  <a:pt x="1547507" y="2882874"/>
                </a:lnTo>
                <a:close/>
              </a:path>
              <a:path w="5536565" h="7877809">
                <a:moveTo>
                  <a:pt x="1547507" y="2430195"/>
                </a:moveTo>
                <a:lnTo>
                  <a:pt x="909650" y="3026905"/>
                </a:lnTo>
                <a:lnTo>
                  <a:pt x="909650" y="3102356"/>
                </a:lnTo>
                <a:lnTo>
                  <a:pt x="1547507" y="2503932"/>
                </a:lnTo>
                <a:lnTo>
                  <a:pt x="1547507" y="2430195"/>
                </a:lnTo>
                <a:close/>
              </a:path>
              <a:path w="5536565" h="7877809">
                <a:moveTo>
                  <a:pt x="1547507" y="1977517"/>
                </a:moveTo>
                <a:lnTo>
                  <a:pt x="909650" y="2574226"/>
                </a:lnTo>
                <a:lnTo>
                  <a:pt x="909650" y="2647962"/>
                </a:lnTo>
                <a:lnTo>
                  <a:pt x="1547507" y="2051253"/>
                </a:lnTo>
                <a:lnTo>
                  <a:pt x="1547507" y="1977517"/>
                </a:lnTo>
                <a:close/>
              </a:path>
              <a:path w="5536565" h="7877809">
                <a:moveTo>
                  <a:pt x="1547507" y="1523136"/>
                </a:moveTo>
                <a:lnTo>
                  <a:pt x="909650" y="2121560"/>
                </a:lnTo>
                <a:lnTo>
                  <a:pt x="909650" y="2195284"/>
                </a:lnTo>
                <a:lnTo>
                  <a:pt x="1547507" y="1596859"/>
                </a:lnTo>
                <a:lnTo>
                  <a:pt x="1547507" y="1523136"/>
                </a:lnTo>
                <a:close/>
              </a:path>
              <a:path w="5536565" h="7877809">
                <a:moveTo>
                  <a:pt x="1547507" y="1070457"/>
                </a:moveTo>
                <a:lnTo>
                  <a:pt x="909650" y="1667167"/>
                </a:lnTo>
                <a:lnTo>
                  <a:pt x="909650" y="1740890"/>
                </a:lnTo>
                <a:lnTo>
                  <a:pt x="1547507" y="1144181"/>
                </a:lnTo>
                <a:lnTo>
                  <a:pt x="1547507" y="1070457"/>
                </a:lnTo>
                <a:close/>
              </a:path>
              <a:path w="5536565" h="7877809">
                <a:moveTo>
                  <a:pt x="1547507" y="616064"/>
                </a:moveTo>
                <a:lnTo>
                  <a:pt x="909650" y="1214488"/>
                </a:lnTo>
                <a:lnTo>
                  <a:pt x="909650" y="1288224"/>
                </a:lnTo>
                <a:lnTo>
                  <a:pt x="1547507" y="691515"/>
                </a:lnTo>
                <a:lnTo>
                  <a:pt x="1547507" y="616064"/>
                </a:lnTo>
                <a:close/>
              </a:path>
              <a:path w="5536565" h="7877809">
                <a:moveTo>
                  <a:pt x="2392845" y="7877746"/>
                </a:moveTo>
                <a:lnTo>
                  <a:pt x="1902447" y="7416495"/>
                </a:lnTo>
                <a:lnTo>
                  <a:pt x="1902447" y="7491946"/>
                </a:lnTo>
                <a:lnTo>
                  <a:pt x="2313965" y="7877746"/>
                </a:lnTo>
                <a:lnTo>
                  <a:pt x="2392845" y="7877746"/>
                </a:lnTo>
                <a:close/>
              </a:path>
              <a:path w="5536565" h="7877809">
                <a:moveTo>
                  <a:pt x="2540304" y="7560526"/>
                </a:moveTo>
                <a:lnTo>
                  <a:pt x="1902447" y="6963816"/>
                </a:lnTo>
                <a:lnTo>
                  <a:pt x="1902447" y="7037552"/>
                </a:lnTo>
                <a:lnTo>
                  <a:pt x="2540304" y="7635976"/>
                </a:lnTo>
                <a:lnTo>
                  <a:pt x="2540304" y="7560526"/>
                </a:lnTo>
                <a:close/>
              </a:path>
              <a:path w="5536565" h="7877809">
                <a:moveTo>
                  <a:pt x="2540304" y="7107847"/>
                </a:moveTo>
                <a:lnTo>
                  <a:pt x="1902447" y="6511137"/>
                </a:lnTo>
                <a:lnTo>
                  <a:pt x="1902447" y="6584874"/>
                </a:lnTo>
                <a:lnTo>
                  <a:pt x="2540304" y="7181583"/>
                </a:lnTo>
                <a:lnTo>
                  <a:pt x="2540304" y="7107847"/>
                </a:lnTo>
                <a:close/>
              </a:path>
              <a:path w="5536565" h="7877809">
                <a:moveTo>
                  <a:pt x="2540304" y="6655181"/>
                </a:moveTo>
                <a:lnTo>
                  <a:pt x="1902447" y="6056757"/>
                </a:lnTo>
                <a:lnTo>
                  <a:pt x="1902447" y="6130480"/>
                </a:lnTo>
                <a:lnTo>
                  <a:pt x="2540304" y="6728904"/>
                </a:lnTo>
                <a:lnTo>
                  <a:pt x="2540304" y="6655181"/>
                </a:lnTo>
                <a:close/>
              </a:path>
              <a:path w="5536565" h="7877809">
                <a:moveTo>
                  <a:pt x="2540304" y="6200787"/>
                </a:moveTo>
                <a:lnTo>
                  <a:pt x="1902447" y="5604078"/>
                </a:lnTo>
                <a:lnTo>
                  <a:pt x="1902447" y="5677801"/>
                </a:lnTo>
                <a:lnTo>
                  <a:pt x="2540304" y="6274511"/>
                </a:lnTo>
                <a:lnTo>
                  <a:pt x="2540304" y="6200787"/>
                </a:lnTo>
                <a:close/>
              </a:path>
              <a:path w="5536565" h="7877809">
                <a:moveTo>
                  <a:pt x="2540304" y="5748109"/>
                </a:moveTo>
                <a:lnTo>
                  <a:pt x="1902447" y="5149685"/>
                </a:lnTo>
                <a:lnTo>
                  <a:pt x="1902447" y="5225135"/>
                </a:lnTo>
                <a:lnTo>
                  <a:pt x="2540304" y="5821845"/>
                </a:lnTo>
                <a:lnTo>
                  <a:pt x="2540304" y="5748109"/>
                </a:lnTo>
                <a:close/>
              </a:path>
              <a:path w="5536565" h="7877809">
                <a:moveTo>
                  <a:pt x="2540304" y="5293715"/>
                </a:moveTo>
                <a:lnTo>
                  <a:pt x="1902447" y="4697006"/>
                </a:lnTo>
                <a:lnTo>
                  <a:pt x="1902447" y="4770742"/>
                </a:lnTo>
                <a:lnTo>
                  <a:pt x="2540304" y="5369166"/>
                </a:lnTo>
                <a:lnTo>
                  <a:pt x="2540304" y="5293715"/>
                </a:lnTo>
                <a:close/>
              </a:path>
              <a:path w="5536565" h="7877809">
                <a:moveTo>
                  <a:pt x="2540304" y="4841037"/>
                </a:moveTo>
                <a:lnTo>
                  <a:pt x="1902447" y="4244327"/>
                </a:lnTo>
                <a:lnTo>
                  <a:pt x="1902447" y="4318063"/>
                </a:lnTo>
                <a:lnTo>
                  <a:pt x="2540304" y="4914773"/>
                </a:lnTo>
                <a:lnTo>
                  <a:pt x="2540304" y="4841037"/>
                </a:lnTo>
                <a:close/>
              </a:path>
              <a:path w="5536565" h="7877809">
                <a:moveTo>
                  <a:pt x="2540304" y="4388370"/>
                </a:moveTo>
                <a:lnTo>
                  <a:pt x="1902447" y="3789946"/>
                </a:lnTo>
                <a:lnTo>
                  <a:pt x="1902447" y="3863670"/>
                </a:lnTo>
                <a:lnTo>
                  <a:pt x="2540304" y="4462094"/>
                </a:lnTo>
                <a:lnTo>
                  <a:pt x="2540304" y="4388370"/>
                </a:lnTo>
                <a:close/>
              </a:path>
              <a:path w="5536565" h="7877809">
                <a:moveTo>
                  <a:pt x="2540304" y="3933977"/>
                </a:moveTo>
                <a:lnTo>
                  <a:pt x="1902447" y="3337268"/>
                </a:lnTo>
                <a:lnTo>
                  <a:pt x="1902447" y="3410991"/>
                </a:lnTo>
                <a:lnTo>
                  <a:pt x="2540304" y="4007701"/>
                </a:lnTo>
                <a:lnTo>
                  <a:pt x="2540304" y="3933977"/>
                </a:lnTo>
                <a:close/>
              </a:path>
              <a:path w="5536565" h="7877809">
                <a:moveTo>
                  <a:pt x="2540304" y="3481298"/>
                </a:moveTo>
                <a:lnTo>
                  <a:pt x="1902447" y="2882874"/>
                </a:lnTo>
                <a:lnTo>
                  <a:pt x="1902447" y="2958325"/>
                </a:lnTo>
                <a:lnTo>
                  <a:pt x="2540304" y="3555034"/>
                </a:lnTo>
                <a:lnTo>
                  <a:pt x="2540304" y="3481298"/>
                </a:lnTo>
                <a:close/>
              </a:path>
              <a:path w="5536565" h="7877809">
                <a:moveTo>
                  <a:pt x="2540304" y="3026905"/>
                </a:moveTo>
                <a:lnTo>
                  <a:pt x="1902447" y="2430195"/>
                </a:lnTo>
                <a:lnTo>
                  <a:pt x="1902447" y="2503932"/>
                </a:lnTo>
                <a:lnTo>
                  <a:pt x="2540304" y="3102356"/>
                </a:lnTo>
                <a:lnTo>
                  <a:pt x="2540304" y="3026905"/>
                </a:lnTo>
                <a:close/>
              </a:path>
              <a:path w="5536565" h="7877809">
                <a:moveTo>
                  <a:pt x="2540304" y="2574226"/>
                </a:moveTo>
                <a:lnTo>
                  <a:pt x="1902447" y="1977517"/>
                </a:lnTo>
                <a:lnTo>
                  <a:pt x="1902447" y="2051253"/>
                </a:lnTo>
                <a:lnTo>
                  <a:pt x="2540304" y="2647962"/>
                </a:lnTo>
                <a:lnTo>
                  <a:pt x="2540304" y="2574226"/>
                </a:lnTo>
                <a:close/>
              </a:path>
              <a:path w="5536565" h="7877809">
                <a:moveTo>
                  <a:pt x="2540304" y="2121560"/>
                </a:moveTo>
                <a:lnTo>
                  <a:pt x="1902447" y="1523136"/>
                </a:lnTo>
                <a:lnTo>
                  <a:pt x="1902447" y="1596859"/>
                </a:lnTo>
                <a:lnTo>
                  <a:pt x="2540304" y="2195284"/>
                </a:lnTo>
                <a:lnTo>
                  <a:pt x="2540304" y="2121560"/>
                </a:lnTo>
                <a:close/>
              </a:path>
              <a:path w="5536565" h="7877809">
                <a:moveTo>
                  <a:pt x="2540304" y="1667167"/>
                </a:moveTo>
                <a:lnTo>
                  <a:pt x="1902447" y="1070457"/>
                </a:lnTo>
                <a:lnTo>
                  <a:pt x="1902447" y="1144181"/>
                </a:lnTo>
                <a:lnTo>
                  <a:pt x="2540304" y="1740890"/>
                </a:lnTo>
                <a:lnTo>
                  <a:pt x="2540304" y="1667167"/>
                </a:lnTo>
                <a:close/>
              </a:path>
              <a:path w="5536565" h="7877809">
                <a:moveTo>
                  <a:pt x="2540304" y="1214488"/>
                </a:moveTo>
                <a:lnTo>
                  <a:pt x="1902447" y="616064"/>
                </a:lnTo>
                <a:lnTo>
                  <a:pt x="1902447" y="691515"/>
                </a:lnTo>
                <a:lnTo>
                  <a:pt x="2540304" y="1288224"/>
                </a:lnTo>
                <a:lnTo>
                  <a:pt x="2540304" y="1214488"/>
                </a:lnTo>
                <a:close/>
              </a:path>
              <a:path w="5536565" h="7877809">
                <a:moveTo>
                  <a:pt x="3563975" y="6511137"/>
                </a:moveTo>
                <a:lnTo>
                  <a:pt x="2926105" y="7107847"/>
                </a:lnTo>
                <a:lnTo>
                  <a:pt x="2926105" y="7181583"/>
                </a:lnTo>
                <a:lnTo>
                  <a:pt x="3563975" y="6584874"/>
                </a:lnTo>
                <a:lnTo>
                  <a:pt x="3563975" y="6511137"/>
                </a:lnTo>
                <a:close/>
              </a:path>
              <a:path w="5536565" h="7877809">
                <a:moveTo>
                  <a:pt x="3563975" y="6056757"/>
                </a:moveTo>
                <a:lnTo>
                  <a:pt x="2926105" y="6655181"/>
                </a:lnTo>
                <a:lnTo>
                  <a:pt x="2926105" y="6728904"/>
                </a:lnTo>
                <a:lnTo>
                  <a:pt x="3563975" y="6130480"/>
                </a:lnTo>
                <a:lnTo>
                  <a:pt x="3563975" y="6056757"/>
                </a:lnTo>
                <a:close/>
              </a:path>
              <a:path w="5536565" h="7877809">
                <a:moveTo>
                  <a:pt x="3563975" y="5604078"/>
                </a:moveTo>
                <a:lnTo>
                  <a:pt x="2926105" y="6200787"/>
                </a:lnTo>
                <a:lnTo>
                  <a:pt x="2926105" y="6274511"/>
                </a:lnTo>
                <a:lnTo>
                  <a:pt x="3563975" y="5677801"/>
                </a:lnTo>
                <a:lnTo>
                  <a:pt x="3563975" y="5604078"/>
                </a:lnTo>
                <a:close/>
              </a:path>
              <a:path w="5536565" h="7877809">
                <a:moveTo>
                  <a:pt x="3563975" y="5149685"/>
                </a:moveTo>
                <a:lnTo>
                  <a:pt x="2926105" y="5748109"/>
                </a:lnTo>
                <a:lnTo>
                  <a:pt x="2926105" y="5821845"/>
                </a:lnTo>
                <a:lnTo>
                  <a:pt x="3563975" y="5225135"/>
                </a:lnTo>
                <a:lnTo>
                  <a:pt x="3563975" y="5149685"/>
                </a:lnTo>
                <a:close/>
              </a:path>
              <a:path w="5536565" h="7877809">
                <a:moveTo>
                  <a:pt x="3563975" y="4697006"/>
                </a:moveTo>
                <a:lnTo>
                  <a:pt x="2926105" y="5293715"/>
                </a:lnTo>
                <a:lnTo>
                  <a:pt x="2926105" y="5369166"/>
                </a:lnTo>
                <a:lnTo>
                  <a:pt x="3563975" y="4770742"/>
                </a:lnTo>
                <a:lnTo>
                  <a:pt x="3563975" y="4697006"/>
                </a:lnTo>
                <a:close/>
              </a:path>
              <a:path w="5536565" h="7877809">
                <a:moveTo>
                  <a:pt x="3563975" y="4244327"/>
                </a:moveTo>
                <a:lnTo>
                  <a:pt x="2926105" y="4841037"/>
                </a:lnTo>
                <a:lnTo>
                  <a:pt x="2926105" y="4914773"/>
                </a:lnTo>
                <a:lnTo>
                  <a:pt x="3563975" y="4318063"/>
                </a:lnTo>
                <a:lnTo>
                  <a:pt x="3563975" y="4244327"/>
                </a:lnTo>
                <a:close/>
              </a:path>
              <a:path w="5536565" h="7877809">
                <a:moveTo>
                  <a:pt x="3563975" y="3789946"/>
                </a:moveTo>
                <a:lnTo>
                  <a:pt x="2926105" y="4388370"/>
                </a:lnTo>
                <a:lnTo>
                  <a:pt x="2926105" y="4462094"/>
                </a:lnTo>
                <a:lnTo>
                  <a:pt x="3563975" y="3863670"/>
                </a:lnTo>
                <a:lnTo>
                  <a:pt x="3563975" y="3789946"/>
                </a:lnTo>
                <a:close/>
              </a:path>
              <a:path w="5536565" h="7877809">
                <a:moveTo>
                  <a:pt x="3563975" y="3337268"/>
                </a:moveTo>
                <a:lnTo>
                  <a:pt x="2926105" y="3933977"/>
                </a:lnTo>
                <a:lnTo>
                  <a:pt x="2926105" y="4007701"/>
                </a:lnTo>
                <a:lnTo>
                  <a:pt x="3563975" y="3410991"/>
                </a:lnTo>
                <a:lnTo>
                  <a:pt x="3563975" y="3337268"/>
                </a:lnTo>
                <a:close/>
              </a:path>
              <a:path w="5536565" h="7877809">
                <a:moveTo>
                  <a:pt x="3563975" y="2882874"/>
                </a:moveTo>
                <a:lnTo>
                  <a:pt x="2926105" y="3481298"/>
                </a:lnTo>
                <a:lnTo>
                  <a:pt x="2926105" y="3555034"/>
                </a:lnTo>
                <a:lnTo>
                  <a:pt x="3563975" y="2958325"/>
                </a:lnTo>
                <a:lnTo>
                  <a:pt x="3563975" y="2882874"/>
                </a:lnTo>
                <a:close/>
              </a:path>
              <a:path w="5536565" h="7877809">
                <a:moveTo>
                  <a:pt x="3563975" y="2430195"/>
                </a:moveTo>
                <a:lnTo>
                  <a:pt x="2926105" y="3026905"/>
                </a:lnTo>
                <a:lnTo>
                  <a:pt x="2926105" y="3102356"/>
                </a:lnTo>
                <a:lnTo>
                  <a:pt x="3563975" y="2503932"/>
                </a:lnTo>
                <a:lnTo>
                  <a:pt x="3563975" y="2430195"/>
                </a:lnTo>
                <a:close/>
              </a:path>
              <a:path w="5536565" h="7877809">
                <a:moveTo>
                  <a:pt x="3563975" y="1977517"/>
                </a:moveTo>
                <a:lnTo>
                  <a:pt x="2926105" y="2574226"/>
                </a:lnTo>
                <a:lnTo>
                  <a:pt x="2926105" y="2647962"/>
                </a:lnTo>
                <a:lnTo>
                  <a:pt x="3563975" y="2051253"/>
                </a:lnTo>
                <a:lnTo>
                  <a:pt x="3563975" y="1977517"/>
                </a:lnTo>
                <a:close/>
              </a:path>
              <a:path w="5536565" h="7877809">
                <a:moveTo>
                  <a:pt x="3563975" y="1523136"/>
                </a:moveTo>
                <a:lnTo>
                  <a:pt x="2926105" y="2121560"/>
                </a:lnTo>
                <a:lnTo>
                  <a:pt x="2926105" y="2195284"/>
                </a:lnTo>
                <a:lnTo>
                  <a:pt x="3563975" y="1596859"/>
                </a:lnTo>
                <a:lnTo>
                  <a:pt x="3563975" y="1523136"/>
                </a:lnTo>
                <a:close/>
              </a:path>
              <a:path w="5536565" h="7877809">
                <a:moveTo>
                  <a:pt x="3563975" y="1070457"/>
                </a:moveTo>
                <a:lnTo>
                  <a:pt x="2926105" y="1667167"/>
                </a:lnTo>
                <a:lnTo>
                  <a:pt x="2926105" y="1740890"/>
                </a:lnTo>
                <a:lnTo>
                  <a:pt x="3563975" y="1144181"/>
                </a:lnTo>
                <a:lnTo>
                  <a:pt x="3563975" y="1070457"/>
                </a:lnTo>
                <a:close/>
              </a:path>
              <a:path w="5536565" h="7877809">
                <a:moveTo>
                  <a:pt x="3563975" y="616064"/>
                </a:moveTo>
                <a:lnTo>
                  <a:pt x="2926105" y="1214488"/>
                </a:lnTo>
                <a:lnTo>
                  <a:pt x="2926105" y="1288224"/>
                </a:lnTo>
                <a:lnTo>
                  <a:pt x="3563975" y="691515"/>
                </a:lnTo>
                <a:lnTo>
                  <a:pt x="3563975" y="616064"/>
                </a:lnTo>
                <a:close/>
              </a:path>
              <a:path w="5536565" h="7877809">
                <a:moveTo>
                  <a:pt x="5536336" y="0"/>
                </a:moveTo>
                <a:lnTo>
                  <a:pt x="0" y="0"/>
                </a:lnTo>
                <a:lnTo>
                  <a:pt x="0" y="239674"/>
                </a:lnTo>
                <a:lnTo>
                  <a:pt x="372325" y="239674"/>
                </a:lnTo>
                <a:lnTo>
                  <a:pt x="523836" y="381152"/>
                </a:lnTo>
                <a:lnTo>
                  <a:pt x="523836" y="307416"/>
                </a:lnTo>
                <a:lnTo>
                  <a:pt x="451256" y="239674"/>
                </a:lnTo>
                <a:lnTo>
                  <a:pt x="982218" y="239674"/>
                </a:lnTo>
                <a:lnTo>
                  <a:pt x="909650" y="307416"/>
                </a:lnTo>
                <a:lnTo>
                  <a:pt x="909650" y="381152"/>
                </a:lnTo>
                <a:lnTo>
                  <a:pt x="1061135" y="239674"/>
                </a:lnTo>
                <a:lnTo>
                  <a:pt x="1465948" y="239674"/>
                </a:lnTo>
                <a:lnTo>
                  <a:pt x="909650" y="760095"/>
                </a:lnTo>
                <a:lnTo>
                  <a:pt x="909650" y="835545"/>
                </a:lnTo>
                <a:lnTo>
                  <a:pt x="1544777" y="239674"/>
                </a:lnTo>
                <a:lnTo>
                  <a:pt x="1905165" y="239674"/>
                </a:lnTo>
                <a:lnTo>
                  <a:pt x="2540304" y="835545"/>
                </a:lnTo>
                <a:lnTo>
                  <a:pt x="2540304" y="760095"/>
                </a:lnTo>
                <a:lnTo>
                  <a:pt x="1983994" y="239674"/>
                </a:lnTo>
                <a:lnTo>
                  <a:pt x="2388793" y="239674"/>
                </a:lnTo>
                <a:lnTo>
                  <a:pt x="2540304" y="381152"/>
                </a:lnTo>
                <a:lnTo>
                  <a:pt x="2540304" y="307416"/>
                </a:lnTo>
                <a:lnTo>
                  <a:pt x="2467724" y="239674"/>
                </a:lnTo>
                <a:lnTo>
                  <a:pt x="2998686" y="239674"/>
                </a:lnTo>
                <a:lnTo>
                  <a:pt x="2926105" y="307416"/>
                </a:lnTo>
                <a:lnTo>
                  <a:pt x="2926105" y="381152"/>
                </a:lnTo>
                <a:lnTo>
                  <a:pt x="3077603" y="239674"/>
                </a:lnTo>
                <a:lnTo>
                  <a:pt x="3482416" y="239674"/>
                </a:lnTo>
                <a:lnTo>
                  <a:pt x="2926105" y="760095"/>
                </a:lnTo>
                <a:lnTo>
                  <a:pt x="2926105" y="835545"/>
                </a:lnTo>
                <a:lnTo>
                  <a:pt x="3561245" y="239674"/>
                </a:lnTo>
                <a:lnTo>
                  <a:pt x="5536336" y="239674"/>
                </a:lnTo>
                <a:lnTo>
                  <a:pt x="5536336" y="0"/>
                </a:lnTo>
                <a:close/>
              </a:path>
            </a:pathLst>
          </a:custGeom>
          <a:solidFill>
            <a:srgbClr val="00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35051" y="2572638"/>
            <a:ext cx="5202555" cy="7714615"/>
          </a:xfrm>
          <a:custGeom>
            <a:avLst/>
            <a:gdLst/>
            <a:ahLst/>
            <a:cxnLst/>
            <a:rect l="l" t="t" r="r" b="b"/>
            <a:pathLst>
              <a:path w="5202555" h="7714615">
                <a:moveTo>
                  <a:pt x="3228924" y="7253110"/>
                </a:moveTo>
                <a:lnTo>
                  <a:pt x="2738526" y="7714361"/>
                </a:lnTo>
                <a:lnTo>
                  <a:pt x="2817393" y="7714361"/>
                </a:lnTo>
                <a:lnTo>
                  <a:pt x="3228924" y="7328560"/>
                </a:lnTo>
                <a:lnTo>
                  <a:pt x="3228924" y="7253110"/>
                </a:lnTo>
                <a:close/>
              </a:path>
              <a:path w="5202555" h="7714615">
                <a:moveTo>
                  <a:pt x="4127411" y="7714361"/>
                </a:moveTo>
                <a:lnTo>
                  <a:pt x="3637013" y="7253110"/>
                </a:lnTo>
                <a:lnTo>
                  <a:pt x="3637013" y="7328560"/>
                </a:lnTo>
                <a:lnTo>
                  <a:pt x="4048544" y="7714361"/>
                </a:lnTo>
                <a:lnTo>
                  <a:pt x="4127411" y="7714361"/>
                </a:lnTo>
                <a:close/>
              </a:path>
              <a:path w="5202555" h="7714615">
                <a:moveTo>
                  <a:pt x="4274883" y="144030"/>
                </a:moveTo>
                <a:lnTo>
                  <a:pt x="4120553" y="0"/>
                </a:lnTo>
                <a:lnTo>
                  <a:pt x="4041686" y="0"/>
                </a:lnTo>
                <a:lnTo>
                  <a:pt x="4274883" y="217766"/>
                </a:lnTo>
                <a:lnTo>
                  <a:pt x="4274883" y="144030"/>
                </a:lnTo>
                <a:close/>
              </a:path>
              <a:path w="5202555" h="7714615">
                <a:moveTo>
                  <a:pt x="4893881" y="0"/>
                </a:moveTo>
                <a:lnTo>
                  <a:pt x="4815002" y="0"/>
                </a:lnTo>
                <a:lnTo>
                  <a:pt x="4662398" y="144030"/>
                </a:lnTo>
                <a:lnTo>
                  <a:pt x="4662398" y="217766"/>
                </a:lnTo>
                <a:lnTo>
                  <a:pt x="4893881" y="0"/>
                </a:lnTo>
                <a:close/>
              </a:path>
              <a:path w="5202555" h="7714615">
                <a:moveTo>
                  <a:pt x="5202517" y="7343991"/>
                </a:moveTo>
                <a:lnTo>
                  <a:pt x="4808144" y="7714361"/>
                </a:lnTo>
                <a:lnTo>
                  <a:pt x="4887023" y="7714361"/>
                </a:lnTo>
                <a:lnTo>
                  <a:pt x="5202517" y="7417714"/>
                </a:lnTo>
                <a:lnTo>
                  <a:pt x="5202517" y="7343991"/>
                </a:lnTo>
                <a:close/>
              </a:path>
              <a:path w="5202555" h="7714615">
                <a:moveTo>
                  <a:pt x="5202517" y="6891312"/>
                </a:moveTo>
                <a:lnTo>
                  <a:pt x="4662398" y="7397140"/>
                </a:lnTo>
                <a:lnTo>
                  <a:pt x="4662398" y="7472591"/>
                </a:lnTo>
                <a:lnTo>
                  <a:pt x="5202517" y="6965048"/>
                </a:lnTo>
                <a:lnTo>
                  <a:pt x="5202517" y="6891312"/>
                </a:lnTo>
                <a:close/>
              </a:path>
              <a:path w="5202555" h="7714615">
                <a:moveTo>
                  <a:pt x="5202517" y="6436919"/>
                </a:moveTo>
                <a:lnTo>
                  <a:pt x="4662398" y="6944461"/>
                </a:lnTo>
                <a:lnTo>
                  <a:pt x="4662398" y="7018198"/>
                </a:lnTo>
                <a:lnTo>
                  <a:pt x="5202517" y="6510655"/>
                </a:lnTo>
                <a:lnTo>
                  <a:pt x="5202517" y="6436919"/>
                </a:lnTo>
                <a:close/>
              </a:path>
              <a:path w="5202555" h="7714615">
                <a:moveTo>
                  <a:pt x="5202517" y="543560"/>
                </a:moveTo>
                <a:lnTo>
                  <a:pt x="4691177" y="1024064"/>
                </a:lnTo>
                <a:lnTo>
                  <a:pt x="4691177" y="935278"/>
                </a:lnTo>
                <a:lnTo>
                  <a:pt x="4688802" y="887272"/>
                </a:lnTo>
                <a:lnTo>
                  <a:pt x="4681766" y="840066"/>
                </a:lnTo>
                <a:lnTo>
                  <a:pt x="4670183" y="794004"/>
                </a:lnTo>
                <a:lnTo>
                  <a:pt x="4654207" y="749388"/>
                </a:lnTo>
                <a:lnTo>
                  <a:pt x="4633950" y="706539"/>
                </a:lnTo>
                <a:lnTo>
                  <a:pt x="4609566" y="665772"/>
                </a:lnTo>
                <a:lnTo>
                  <a:pt x="4581169" y="627418"/>
                </a:lnTo>
                <a:lnTo>
                  <a:pt x="4548898" y="591794"/>
                </a:lnTo>
                <a:lnTo>
                  <a:pt x="4513275" y="559523"/>
                </a:lnTo>
                <a:lnTo>
                  <a:pt x="4474908" y="531126"/>
                </a:lnTo>
                <a:lnTo>
                  <a:pt x="4434154" y="506730"/>
                </a:lnTo>
                <a:lnTo>
                  <a:pt x="4391304" y="486486"/>
                </a:lnTo>
                <a:lnTo>
                  <a:pt x="4346689" y="470509"/>
                </a:lnTo>
                <a:lnTo>
                  <a:pt x="4300613" y="458927"/>
                </a:lnTo>
                <a:lnTo>
                  <a:pt x="4253420" y="451891"/>
                </a:lnTo>
                <a:lnTo>
                  <a:pt x="4205401" y="449503"/>
                </a:lnTo>
                <a:lnTo>
                  <a:pt x="4117517" y="449503"/>
                </a:lnTo>
                <a:lnTo>
                  <a:pt x="3637013" y="0"/>
                </a:lnTo>
                <a:lnTo>
                  <a:pt x="3637013" y="73736"/>
                </a:lnTo>
                <a:lnTo>
                  <a:pt x="4037546" y="449503"/>
                </a:lnTo>
                <a:lnTo>
                  <a:pt x="485775" y="449503"/>
                </a:lnTo>
                <a:lnTo>
                  <a:pt x="437756" y="451891"/>
                </a:lnTo>
                <a:lnTo>
                  <a:pt x="390563" y="458927"/>
                </a:lnTo>
                <a:lnTo>
                  <a:pt x="344487" y="470509"/>
                </a:lnTo>
                <a:lnTo>
                  <a:pt x="299872" y="486486"/>
                </a:lnTo>
                <a:lnTo>
                  <a:pt x="257022" y="506730"/>
                </a:lnTo>
                <a:lnTo>
                  <a:pt x="216268" y="531126"/>
                </a:lnTo>
                <a:lnTo>
                  <a:pt x="177901" y="559523"/>
                </a:lnTo>
                <a:lnTo>
                  <a:pt x="142278" y="591794"/>
                </a:lnTo>
                <a:lnTo>
                  <a:pt x="110007" y="627418"/>
                </a:lnTo>
                <a:lnTo>
                  <a:pt x="81610" y="665772"/>
                </a:lnTo>
                <a:lnTo>
                  <a:pt x="57226" y="706539"/>
                </a:lnTo>
                <a:lnTo>
                  <a:pt x="36969" y="749388"/>
                </a:lnTo>
                <a:lnTo>
                  <a:pt x="20993" y="794004"/>
                </a:lnTo>
                <a:lnTo>
                  <a:pt x="9410" y="840066"/>
                </a:lnTo>
                <a:lnTo>
                  <a:pt x="2374" y="887272"/>
                </a:lnTo>
                <a:lnTo>
                  <a:pt x="0" y="935278"/>
                </a:lnTo>
                <a:lnTo>
                  <a:pt x="0" y="6600672"/>
                </a:lnTo>
                <a:lnTo>
                  <a:pt x="2374" y="6648691"/>
                </a:lnTo>
                <a:lnTo>
                  <a:pt x="9410" y="6695884"/>
                </a:lnTo>
                <a:lnTo>
                  <a:pt x="20993" y="6741947"/>
                </a:lnTo>
                <a:lnTo>
                  <a:pt x="36969" y="6786575"/>
                </a:lnTo>
                <a:lnTo>
                  <a:pt x="57226" y="6829425"/>
                </a:lnTo>
                <a:lnTo>
                  <a:pt x="81610" y="6870179"/>
                </a:lnTo>
                <a:lnTo>
                  <a:pt x="110007" y="6908533"/>
                </a:lnTo>
                <a:lnTo>
                  <a:pt x="142278" y="6944169"/>
                </a:lnTo>
                <a:lnTo>
                  <a:pt x="177901" y="6976440"/>
                </a:lnTo>
                <a:lnTo>
                  <a:pt x="216268" y="7004837"/>
                </a:lnTo>
                <a:lnTo>
                  <a:pt x="257022" y="7029221"/>
                </a:lnTo>
                <a:lnTo>
                  <a:pt x="299872" y="7049465"/>
                </a:lnTo>
                <a:lnTo>
                  <a:pt x="344487" y="7065454"/>
                </a:lnTo>
                <a:lnTo>
                  <a:pt x="390563" y="7077024"/>
                </a:lnTo>
                <a:lnTo>
                  <a:pt x="431482" y="7083133"/>
                </a:lnTo>
                <a:lnTo>
                  <a:pt x="2926715" y="7083133"/>
                </a:lnTo>
                <a:lnTo>
                  <a:pt x="2591054" y="7397140"/>
                </a:lnTo>
                <a:lnTo>
                  <a:pt x="2591054" y="7472591"/>
                </a:lnTo>
                <a:lnTo>
                  <a:pt x="3006179" y="7083133"/>
                </a:lnTo>
                <a:lnTo>
                  <a:pt x="3859746" y="7083133"/>
                </a:lnTo>
                <a:lnTo>
                  <a:pt x="4274883" y="7472591"/>
                </a:lnTo>
                <a:lnTo>
                  <a:pt x="4274883" y="7397140"/>
                </a:lnTo>
                <a:lnTo>
                  <a:pt x="3939209" y="7083133"/>
                </a:lnTo>
                <a:lnTo>
                  <a:pt x="4259694" y="7083133"/>
                </a:lnTo>
                <a:lnTo>
                  <a:pt x="4300613" y="7077024"/>
                </a:lnTo>
                <a:lnTo>
                  <a:pt x="4346689" y="7065454"/>
                </a:lnTo>
                <a:lnTo>
                  <a:pt x="4391304" y="7049465"/>
                </a:lnTo>
                <a:lnTo>
                  <a:pt x="4434154" y="7029221"/>
                </a:lnTo>
                <a:lnTo>
                  <a:pt x="4474908" y="7004837"/>
                </a:lnTo>
                <a:lnTo>
                  <a:pt x="4513275" y="6976440"/>
                </a:lnTo>
                <a:lnTo>
                  <a:pt x="4548898" y="6944169"/>
                </a:lnTo>
                <a:lnTo>
                  <a:pt x="4581169" y="6908533"/>
                </a:lnTo>
                <a:lnTo>
                  <a:pt x="4609566" y="6870179"/>
                </a:lnTo>
                <a:lnTo>
                  <a:pt x="4633950" y="6829425"/>
                </a:lnTo>
                <a:lnTo>
                  <a:pt x="4654207" y="6786575"/>
                </a:lnTo>
                <a:lnTo>
                  <a:pt x="4670183" y="6741947"/>
                </a:lnTo>
                <a:lnTo>
                  <a:pt x="4681766" y="6695884"/>
                </a:lnTo>
                <a:lnTo>
                  <a:pt x="4688802" y="6648691"/>
                </a:lnTo>
                <a:lnTo>
                  <a:pt x="4691177" y="6600672"/>
                </a:lnTo>
                <a:lnTo>
                  <a:pt x="4691177" y="6538481"/>
                </a:lnTo>
                <a:lnTo>
                  <a:pt x="5202517" y="6057976"/>
                </a:lnTo>
                <a:lnTo>
                  <a:pt x="5202517" y="5984240"/>
                </a:lnTo>
                <a:lnTo>
                  <a:pt x="4691177" y="6464757"/>
                </a:lnTo>
                <a:lnTo>
                  <a:pt x="4691177" y="6084176"/>
                </a:lnTo>
                <a:lnTo>
                  <a:pt x="5202517" y="5605297"/>
                </a:lnTo>
                <a:lnTo>
                  <a:pt x="5202517" y="5529859"/>
                </a:lnTo>
                <a:lnTo>
                  <a:pt x="4691177" y="6010364"/>
                </a:lnTo>
                <a:lnTo>
                  <a:pt x="4691177" y="5631421"/>
                </a:lnTo>
                <a:lnTo>
                  <a:pt x="5202517" y="5150904"/>
                </a:lnTo>
                <a:lnTo>
                  <a:pt x="5202517" y="5077180"/>
                </a:lnTo>
                <a:lnTo>
                  <a:pt x="4691177" y="5557685"/>
                </a:lnTo>
                <a:lnTo>
                  <a:pt x="4691177" y="5178742"/>
                </a:lnTo>
                <a:lnTo>
                  <a:pt x="5202517" y="4698238"/>
                </a:lnTo>
                <a:lnTo>
                  <a:pt x="5202517" y="4624502"/>
                </a:lnTo>
                <a:lnTo>
                  <a:pt x="4691177" y="5103380"/>
                </a:lnTo>
                <a:lnTo>
                  <a:pt x="4691177" y="4724349"/>
                </a:lnTo>
                <a:lnTo>
                  <a:pt x="5202517" y="4243844"/>
                </a:lnTo>
                <a:lnTo>
                  <a:pt x="5202517" y="4170108"/>
                </a:lnTo>
                <a:lnTo>
                  <a:pt x="4691177" y="4650613"/>
                </a:lnTo>
                <a:lnTo>
                  <a:pt x="4691177" y="4271670"/>
                </a:lnTo>
                <a:lnTo>
                  <a:pt x="5202517" y="3791166"/>
                </a:lnTo>
                <a:lnTo>
                  <a:pt x="5202517" y="3717429"/>
                </a:lnTo>
                <a:lnTo>
                  <a:pt x="4691177" y="4197947"/>
                </a:lnTo>
                <a:lnTo>
                  <a:pt x="4691177" y="3817366"/>
                </a:lnTo>
                <a:lnTo>
                  <a:pt x="5202517" y="3338487"/>
                </a:lnTo>
                <a:lnTo>
                  <a:pt x="5202517" y="3263049"/>
                </a:lnTo>
                <a:lnTo>
                  <a:pt x="4691177" y="3743553"/>
                </a:lnTo>
                <a:lnTo>
                  <a:pt x="4691177" y="3364611"/>
                </a:lnTo>
                <a:lnTo>
                  <a:pt x="5202517" y="2884093"/>
                </a:lnTo>
                <a:lnTo>
                  <a:pt x="5202517" y="2810370"/>
                </a:lnTo>
                <a:lnTo>
                  <a:pt x="4691177" y="3290874"/>
                </a:lnTo>
                <a:lnTo>
                  <a:pt x="4691177" y="2911932"/>
                </a:lnTo>
                <a:lnTo>
                  <a:pt x="5202517" y="2431427"/>
                </a:lnTo>
                <a:lnTo>
                  <a:pt x="5202517" y="2357691"/>
                </a:lnTo>
                <a:lnTo>
                  <a:pt x="4691177" y="2836570"/>
                </a:lnTo>
                <a:lnTo>
                  <a:pt x="4691177" y="2457539"/>
                </a:lnTo>
                <a:lnTo>
                  <a:pt x="5202517" y="1977034"/>
                </a:lnTo>
                <a:lnTo>
                  <a:pt x="5202517" y="1903298"/>
                </a:lnTo>
                <a:lnTo>
                  <a:pt x="4691177" y="2383802"/>
                </a:lnTo>
                <a:lnTo>
                  <a:pt x="4691177" y="2004860"/>
                </a:lnTo>
                <a:lnTo>
                  <a:pt x="5202517" y="1524355"/>
                </a:lnTo>
                <a:lnTo>
                  <a:pt x="5202517" y="1450619"/>
                </a:lnTo>
                <a:lnTo>
                  <a:pt x="4691177" y="1931136"/>
                </a:lnTo>
                <a:lnTo>
                  <a:pt x="4691177" y="1550555"/>
                </a:lnTo>
                <a:lnTo>
                  <a:pt x="5202517" y="1071676"/>
                </a:lnTo>
                <a:lnTo>
                  <a:pt x="5202517" y="996238"/>
                </a:lnTo>
                <a:lnTo>
                  <a:pt x="4691177" y="1476743"/>
                </a:lnTo>
                <a:lnTo>
                  <a:pt x="4691177" y="1097800"/>
                </a:lnTo>
                <a:lnTo>
                  <a:pt x="5202517" y="617283"/>
                </a:lnTo>
                <a:lnTo>
                  <a:pt x="5202517" y="543560"/>
                </a:lnTo>
                <a:close/>
              </a:path>
              <a:path w="5202555" h="7714615">
                <a:moveTo>
                  <a:pt x="5202517" y="90881"/>
                </a:moveTo>
                <a:lnTo>
                  <a:pt x="4662398" y="596709"/>
                </a:lnTo>
                <a:lnTo>
                  <a:pt x="4662398" y="672160"/>
                </a:lnTo>
                <a:lnTo>
                  <a:pt x="5202517" y="164617"/>
                </a:lnTo>
                <a:lnTo>
                  <a:pt x="5202517" y="90881"/>
                </a:lnTo>
                <a:close/>
              </a:path>
            </a:pathLst>
          </a:custGeom>
          <a:solidFill>
            <a:srgbClr val="00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42556" cy="240924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6327967" y="82727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1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4"/>
                </a:lnTo>
                <a:lnTo>
                  <a:pt x="28331" y="87991"/>
                </a:lnTo>
                <a:lnTo>
                  <a:pt x="0" y="71765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2425" y="890552"/>
            <a:ext cx="221950" cy="176601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5832045" y="1386376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547" y="260569"/>
                </a:moveTo>
                <a:lnTo>
                  <a:pt x="188358" y="259912"/>
                </a:lnTo>
                <a:lnTo>
                  <a:pt x="144402" y="248579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547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559" y="1407417"/>
            <a:ext cx="225798" cy="175440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6122358" y="1186936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849" y="63527"/>
                </a:lnTo>
                <a:lnTo>
                  <a:pt x="75498" y="36066"/>
                </a:lnTo>
                <a:lnTo>
                  <a:pt x="115645" y="15567"/>
                </a:lnTo>
                <a:lnTo>
                  <a:pt x="160898" y="2958"/>
                </a:lnTo>
                <a:lnTo>
                  <a:pt x="193097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0430" y="1246326"/>
            <a:ext cx="244518" cy="137884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6436032" y="1616584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895" y="260569"/>
                </a:moveTo>
                <a:lnTo>
                  <a:pt x="188358" y="259912"/>
                </a:lnTo>
                <a:lnTo>
                  <a:pt x="144053" y="248579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7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895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00545" y="1637625"/>
            <a:ext cx="225798" cy="175440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6327967" y="2043215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30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82425" y="2107362"/>
            <a:ext cx="221950" cy="176426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8734011" y="1595176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2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1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bg 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89705" y="1659323"/>
            <a:ext cx="221950" cy="176426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6694165" y="1337914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5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8654"/>
                </a:lnTo>
                <a:lnTo>
                  <a:pt x="76581" y="31290"/>
                </a:lnTo>
                <a:lnTo>
                  <a:pt x="117250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1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1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60999" y="1395350"/>
            <a:ext cx="243996" cy="133669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5821603" y="1878798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3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152" y="62831"/>
                </a:lnTo>
                <a:lnTo>
                  <a:pt x="74570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89675" y="1936949"/>
            <a:ext cx="244518" cy="137884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8082142" y="1541086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373" y="260395"/>
                </a:moveTo>
                <a:lnTo>
                  <a:pt x="187894" y="259448"/>
                </a:lnTo>
                <a:lnTo>
                  <a:pt x="143879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373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46656" y="1563364"/>
            <a:ext cx="225798" cy="175440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7294979" y="1366573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070" y="259873"/>
                </a:moveTo>
                <a:lnTo>
                  <a:pt x="188823" y="258983"/>
                </a:lnTo>
                <a:lnTo>
                  <a:pt x="144576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3070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60731" y="1388852"/>
            <a:ext cx="225798" cy="17497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8566073" y="1947044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1851" y="259699"/>
                </a:moveTo>
                <a:lnTo>
                  <a:pt x="187430" y="258519"/>
                </a:lnTo>
                <a:lnTo>
                  <a:pt x="143705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50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1851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30587" y="1968085"/>
            <a:ext cx="225798" cy="175440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7974077" y="1968413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4"/>
                </a:lnTo>
                <a:lnTo>
                  <a:pt x="28331" y="87991"/>
                </a:lnTo>
                <a:lnTo>
                  <a:pt x="0" y="71765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396" y="0"/>
                </a:lnTo>
                <a:lnTo>
                  <a:pt x="155482" y="1682"/>
                </a:lnTo>
                <a:lnTo>
                  <a:pt x="199033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bg 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28535" y="2031148"/>
            <a:ext cx="221949" cy="175904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8339037" y="126241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5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757" y="58828"/>
                </a:lnTo>
                <a:lnTo>
                  <a:pt x="76581" y="31754"/>
                </a:lnTo>
                <a:lnTo>
                  <a:pt x="117598" y="12570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1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8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bg object 4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405871" y="1319851"/>
            <a:ext cx="243996" cy="133669"/>
          </a:xfrm>
          <a:prstGeom prst="rect">
            <a:avLst/>
          </a:prstGeom>
        </p:spPr>
      </p:pic>
      <p:sp>
        <p:nvSpPr>
          <p:cNvPr id="49" name="bg object 49"/>
          <p:cNvSpPr/>
          <p:nvPr/>
        </p:nvSpPr>
        <p:spPr>
          <a:xfrm>
            <a:off x="7466475" y="180206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848" y="62831"/>
                </a:lnTo>
                <a:lnTo>
                  <a:pt x="75498" y="35138"/>
                </a:lnTo>
                <a:lnTo>
                  <a:pt x="115645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bg object 5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34547" y="1860213"/>
            <a:ext cx="244518" cy="137884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8905718" y="275794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5">
                <a:moveTo>
                  <a:pt x="74125" y="344770"/>
                </a:moveTo>
                <a:lnTo>
                  <a:pt x="29259" y="310579"/>
                </a:lnTo>
                <a:lnTo>
                  <a:pt x="10075" y="275460"/>
                </a:lnTo>
                <a:lnTo>
                  <a:pt x="0" y="232547"/>
                </a:lnTo>
                <a:lnTo>
                  <a:pt x="947" y="188358"/>
                </a:lnTo>
                <a:lnTo>
                  <a:pt x="12338" y="144402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6" y="31638"/>
                </a:lnTo>
                <a:lnTo>
                  <a:pt x="198047" y="40475"/>
                </a:lnTo>
                <a:lnTo>
                  <a:pt x="159834" y="47882"/>
                </a:lnTo>
                <a:lnTo>
                  <a:pt x="122549" y="66660"/>
                </a:lnTo>
                <a:lnTo>
                  <a:pt x="88049" y="95997"/>
                </a:lnTo>
                <a:lnTo>
                  <a:pt x="60066" y="134945"/>
                </a:lnTo>
                <a:lnTo>
                  <a:pt x="43338" y="177374"/>
                </a:lnTo>
                <a:lnTo>
                  <a:pt x="38445" y="220267"/>
                </a:lnTo>
                <a:lnTo>
                  <a:pt x="45968" y="260608"/>
                </a:lnTo>
                <a:lnTo>
                  <a:pt x="52466" y="274261"/>
                </a:lnTo>
                <a:lnTo>
                  <a:pt x="60820" y="287218"/>
                </a:lnTo>
                <a:lnTo>
                  <a:pt x="71031" y="299246"/>
                </a:lnTo>
                <a:lnTo>
                  <a:pt x="83098" y="310115"/>
                </a:lnTo>
                <a:lnTo>
                  <a:pt x="88204" y="315762"/>
                </a:lnTo>
                <a:lnTo>
                  <a:pt x="90524" y="322801"/>
                </a:lnTo>
                <a:lnTo>
                  <a:pt x="90060" y="330304"/>
                </a:lnTo>
                <a:lnTo>
                  <a:pt x="86811" y="337344"/>
                </a:lnTo>
                <a:lnTo>
                  <a:pt x="81164" y="342449"/>
                </a:lnTo>
                <a:lnTo>
                  <a:pt x="74125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bg object 5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968395" y="340308"/>
            <a:ext cx="175440" cy="225798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9168280" y="566106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19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2"/>
                </a:lnTo>
                <a:lnTo>
                  <a:pt x="81686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8"/>
                </a:lnTo>
                <a:lnTo>
                  <a:pt x="153742" y="154670"/>
                </a:lnTo>
                <a:lnTo>
                  <a:pt x="138620" y="111700"/>
                </a:lnTo>
                <a:lnTo>
                  <a:pt x="114214" y="76619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1848"/>
                </a:lnTo>
                <a:lnTo>
                  <a:pt x="162135" y="75498"/>
                </a:lnTo>
                <a:lnTo>
                  <a:pt x="182402" y="115645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bg object 5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169517" y="632941"/>
            <a:ext cx="137885" cy="244518"/>
          </a:xfrm>
          <a:prstGeom prst="rect">
            <a:avLst/>
          </a:prstGeom>
        </p:spPr>
      </p:pic>
      <p:sp>
        <p:nvSpPr>
          <p:cNvPr id="55" name="bg object 55"/>
          <p:cNvSpPr/>
          <p:nvPr/>
        </p:nvSpPr>
        <p:spPr>
          <a:xfrm>
            <a:off x="8676033" y="881018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5">
                <a:moveTo>
                  <a:pt x="73603" y="344770"/>
                </a:moveTo>
                <a:lnTo>
                  <a:pt x="28737" y="310579"/>
                </a:lnTo>
                <a:lnTo>
                  <a:pt x="9553" y="275460"/>
                </a:lnTo>
                <a:lnTo>
                  <a:pt x="0" y="231851"/>
                </a:lnTo>
                <a:lnTo>
                  <a:pt x="889" y="187430"/>
                </a:lnTo>
                <a:lnTo>
                  <a:pt x="11989" y="143705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4" y="31638"/>
                </a:lnTo>
                <a:lnTo>
                  <a:pt x="197525" y="40475"/>
                </a:lnTo>
                <a:lnTo>
                  <a:pt x="159312" y="47882"/>
                </a:lnTo>
                <a:lnTo>
                  <a:pt x="122027" y="66660"/>
                </a:lnTo>
                <a:lnTo>
                  <a:pt x="87527" y="95997"/>
                </a:lnTo>
                <a:lnTo>
                  <a:pt x="59544" y="134945"/>
                </a:lnTo>
                <a:lnTo>
                  <a:pt x="42816" y="177374"/>
                </a:lnTo>
                <a:lnTo>
                  <a:pt x="37923" y="220267"/>
                </a:lnTo>
                <a:lnTo>
                  <a:pt x="45446" y="260608"/>
                </a:lnTo>
                <a:lnTo>
                  <a:pt x="51944" y="274261"/>
                </a:lnTo>
                <a:lnTo>
                  <a:pt x="60298" y="287218"/>
                </a:lnTo>
                <a:lnTo>
                  <a:pt x="70509" y="299246"/>
                </a:lnTo>
                <a:lnTo>
                  <a:pt x="82576" y="310115"/>
                </a:lnTo>
                <a:lnTo>
                  <a:pt x="87682" y="315762"/>
                </a:lnTo>
                <a:lnTo>
                  <a:pt x="90002" y="322801"/>
                </a:lnTo>
                <a:lnTo>
                  <a:pt x="89538" y="330304"/>
                </a:lnTo>
                <a:lnTo>
                  <a:pt x="86289" y="337344"/>
                </a:lnTo>
                <a:lnTo>
                  <a:pt x="80642" y="342449"/>
                </a:lnTo>
                <a:lnTo>
                  <a:pt x="73603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bg object 5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738651" y="945532"/>
            <a:ext cx="174976" cy="225798"/>
          </a:xfrm>
          <a:prstGeom prst="rect">
            <a:avLst/>
          </a:prstGeom>
        </p:spPr>
      </p:pic>
      <p:sp>
        <p:nvSpPr>
          <p:cNvPr id="57" name="bg object 57"/>
          <p:cNvSpPr/>
          <p:nvPr/>
        </p:nvSpPr>
        <p:spPr>
          <a:xfrm>
            <a:off x="8245186" y="772953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1" y="296732"/>
                </a:lnTo>
                <a:lnTo>
                  <a:pt x="18255" y="294624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625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2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396"/>
                </a:lnTo>
                <a:lnTo>
                  <a:pt x="262174" y="155483"/>
                </a:lnTo>
                <a:lnTo>
                  <a:pt x="250223" y="199033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bg object 5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269940" y="827411"/>
            <a:ext cx="176427" cy="22195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821603" y="0"/>
            <a:ext cx="2423873" cy="1513103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9022234" y="1137913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2757"/>
                </a:lnTo>
                <a:lnTo>
                  <a:pt x="161052" y="76581"/>
                </a:lnTo>
                <a:lnTo>
                  <a:pt x="180294" y="117598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3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bg object 6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023471" y="1204747"/>
            <a:ext cx="133669" cy="243996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8477657" y="265351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3"/>
                </a:lnTo>
                <a:lnTo>
                  <a:pt x="81686" y="337885"/>
                </a:lnTo>
                <a:lnTo>
                  <a:pt x="112821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8"/>
                </a:lnTo>
                <a:lnTo>
                  <a:pt x="153742" y="154670"/>
                </a:lnTo>
                <a:lnTo>
                  <a:pt x="138619" y="111700"/>
                </a:lnTo>
                <a:lnTo>
                  <a:pt x="114214" y="76619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1849"/>
                </a:lnTo>
                <a:lnTo>
                  <a:pt x="162135" y="75498"/>
                </a:lnTo>
                <a:lnTo>
                  <a:pt x="182402" y="115645"/>
                </a:lnTo>
                <a:lnTo>
                  <a:pt x="194314" y="160898"/>
                </a:lnTo>
                <a:lnTo>
                  <a:pt x="197273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bg object 6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477656" y="333423"/>
            <a:ext cx="137884" cy="244518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7064230" y="1673827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3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8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802"/>
                </a:lnTo>
                <a:lnTo>
                  <a:pt x="161052" y="77509"/>
                </a:lnTo>
                <a:lnTo>
                  <a:pt x="180294" y="117946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3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bg 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065467" y="1740661"/>
            <a:ext cx="133669" cy="243996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991918" y="0"/>
            <a:ext cx="344805" cy="251460"/>
          </a:xfrm>
          <a:custGeom>
            <a:avLst/>
            <a:gdLst/>
            <a:ahLst/>
            <a:cxnLst/>
            <a:rect l="l" t="t" r="r" b="b"/>
            <a:pathLst>
              <a:path w="344804" h="251460">
                <a:moveTo>
                  <a:pt x="232547" y="251214"/>
                </a:moveTo>
                <a:lnTo>
                  <a:pt x="188358" y="250035"/>
                </a:lnTo>
                <a:lnTo>
                  <a:pt x="144401" y="238876"/>
                </a:lnTo>
                <a:lnTo>
                  <a:pt x="102185" y="218319"/>
                </a:lnTo>
                <a:lnTo>
                  <a:pt x="67530" y="192328"/>
                </a:lnTo>
                <a:lnTo>
                  <a:pt x="31251" y="149899"/>
                </a:lnTo>
                <a:lnTo>
                  <a:pt x="8431" y="102596"/>
                </a:lnTo>
                <a:lnTo>
                  <a:pt x="0" y="53437"/>
                </a:lnTo>
                <a:lnTo>
                  <a:pt x="6884" y="5439"/>
                </a:lnTo>
                <a:lnTo>
                  <a:pt x="10046" y="0"/>
                </a:lnTo>
                <a:lnTo>
                  <a:pt x="41899" y="0"/>
                </a:lnTo>
                <a:lnTo>
                  <a:pt x="43086" y="1416"/>
                </a:lnTo>
                <a:lnTo>
                  <a:pt x="45561" y="8533"/>
                </a:lnTo>
                <a:lnTo>
                  <a:pt x="45252" y="16578"/>
                </a:lnTo>
                <a:lnTo>
                  <a:pt x="40475" y="53863"/>
                </a:lnTo>
                <a:lnTo>
                  <a:pt x="47882" y="92076"/>
                </a:lnTo>
                <a:lnTo>
                  <a:pt x="66660" y="129361"/>
                </a:lnTo>
                <a:lnTo>
                  <a:pt x="95997" y="163861"/>
                </a:lnTo>
                <a:lnTo>
                  <a:pt x="134945" y="191844"/>
                </a:lnTo>
                <a:lnTo>
                  <a:pt x="177374" y="208572"/>
                </a:lnTo>
                <a:lnTo>
                  <a:pt x="220267" y="213465"/>
                </a:lnTo>
                <a:lnTo>
                  <a:pt x="321083" y="213465"/>
                </a:lnTo>
                <a:lnTo>
                  <a:pt x="310579" y="222651"/>
                </a:lnTo>
                <a:lnTo>
                  <a:pt x="293542" y="233751"/>
                </a:lnTo>
                <a:lnTo>
                  <a:pt x="275460" y="241835"/>
                </a:lnTo>
                <a:lnTo>
                  <a:pt x="232547" y="251214"/>
                </a:lnTo>
                <a:close/>
              </a:path>
              <a:path w="344804" h="251460">
                <a:moveTo>
                  <a:pt x="321083" y="213465"/>
                </a:moveTo>
                <a:lnTo>
                  <a:pt x="220267" y="213465"/>
                </a:lnTo>
                <a:lnTo>
                  <a:pt x="260608" y="205942"/>
                </a:lnTo>
                <a:lnTo>
                  <a:pt x="274261" y="199445"/>
                </a:lnTo>
                <a:lnTo>
                  <a:pt x="287218" y="191090"/>
                </a:lnTo>
                <a:lnTo>
                  <a:pt x="299246" y="180879"/>
                </a:lnTo>
                <a:lnTo>
                  <a:pt x="310115" y="168812"/>
                </a:lnTo>
                <a:lnTo>
                  <a:pt x="315762" y="163707"/>
                </a:lnTo>
                <a:lnTo>
                  <a:pt x="322801" y="161386"/>
                </a:lnTo>
                <a:lnTo>
                  <a:pt x="330304" y="161850"/>
                </a:lnTo>
                <a:lnTo>
                  <a:pt x="337344" y="165099"/>
                </a:lnTo>
                <a:lnTo>
                  <a:pt x="342449" y="170746"/>
                </a:lnTo>
                <a:lnTo>
                  <a:pt x="344770" y="177785"/>
                </a:lnTo>
                <a:lnTo>
                  <a:pt x="344306" y="185289"/>
                </a:lnTo>
                <a:lnTo>
                  <a:pt x="341057" y="192328"/>
                </a:lnTo>
                <a:lnTo>
                  <a:pt x="326456" y="208766"/>
                </a:lnTo>
                <a:lnTo>
                  <a:pt x="321083" y="21346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bg object 6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057671" y="12555"/>
            <a:ext cx="225798" cy="175440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7477769" y="3087989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4" y="245659"/>
                </a:lnTo>
                <a:lnTo>
                  <a:pt x="300639" y="200832"/>
                </a:lnTo>
                <a:lnTo>
                  <a:pt x="293793" y="162484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7"/>
                </a:lnTo>
                <a:lnTo>
                  <a:pt x="70354" y="52794"/>
                </a:lnTo>
                <a:lnTo>
                  <a:pt x="57397" y="61149"/>
                </a:lnTo>
                <a:lnTo>
                  <a:pt x="45368" y="71360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9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29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79" y="105531"/>
                </a:lnTo>
                <a:lnTo>
                  <a:pt x="332006" y="153201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bg object 6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532227" y="3151245"/>
            <a:ext cx="221949" cy="175904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6981847" y="3647612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547" y="260395"/>
                </a:moveTo>
                <a:lnTo>
                  <a:pt x="188358" y="259447"/>
                </a:lnTo>
                <a:lnTo>
                  <a:pt x="144402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bg object 7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046361" y="3668652"/>
            <a:ext cx="225798" cy="175440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7272160" y="344817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848" y="63353"/>
                </a:lnTo>
                <a:lnTo>
                  <a:pt x="75498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bg object 7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340232" y="3506323"/>
            <a:ext cx="244518" cy="137885"/>
          </a:xfrm>
          <a:prstGeom prst="rect">
            <a:avLst/>
          </a:prstGeom>
        </p:spPr>
      </p:pic>
      <p:sp>
        <p:nvSpPr>
          <p:cNvPr id="74" name="bg object 74"/>
          <p:cNvSpPr/>
          <p:nvPr/>
        </p:nvSpPr>
        <p:spPr>
          <a:xfrm>
            <a:off x="7585833" y="3877819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3070" y="260395"/>
                </a:moveTo>
                <a:lnTo>
                  <a:pt x="188823" y="259448"/>
                </a:lnTo>
                <a:lnTo>
                  <a:pt x="144576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070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bg object 7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650347" y="3898860"/>
            <a:ext cx="225798" cy="175440"/>
          </a:xfrm>
          <a:prstGeom prst="rect">
            <a:avLst/>
          </a:prstGeom>
        </p:spPr>
      </p:pic>
      <p:sp>
        <p:nvSpPr>
          <p:cNvPr id="76" name="bg object 76"/>
          <p:cNvSpPr/>
          <p:nvPr/>
        </p:nvSpPr>
        <p:spPr>
          <a:xfrm>
            <a:off x="7477769" y="4304451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bg object 7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532227" y="4368423"/>
            <a:ext cx="221949" cy="176600"/>
          </a:xfrm>
          <a:prstGeom prst="rect">
            <a:avLst/>
          </a:prstGeom>
        </p:spPr>
      </p:pic>
      <p:sp>
        <p:nvSpPr>
          <p:cNvPr id="78" name="bg object 78"/>
          <p:cNvSpPr/>
          <p:nvPr/>
        </p:nvSpPr>
        <p:spPr>
          <a:xfrm>
            <a:off x="9883812" y="3856412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8"/>
                </a:lnTo>
                <a:lnTo>
                  <a:pt x="275808" y="125005"/>
                </a:lnTo>
                <a:lnTo>
                  <a:pt x="247381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9"/>
                </a:lnTo>
                <a:lnTo>
                  <a:pt x="57397" y="61323"/>
                </a:lnTo>
                <a:lnTo>
                  <a:pt x="45368" y="71534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80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939506" y="3920384"/>
            <a:ext cx="221950" cy="176601"/>
          </a:xfrm>
          <a:prstGeom prst="rect">
            <a:avLst/>
          </a:prstGeom>
        </p:spPr>
      </p:pic>
      <p:sp>
        <p:nvSpPr>
          <p:cNvPr id="80" name="bg object 80"/>
          <p:cNvSpPr/>
          <p:nvPr/>
        </p:nvSpPr>
        <p:spPr>
          <a:xfrm>
            <a:off x="7843966" y="3597911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583" y="59350"/>
                </a:lnTo>
                <a:lnTo>
                  <a:pt x="76117" y="32218"/>
                </a:lnTo>
                <a:lnTo>
                  <a:pt x="117076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bg object 8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910800" y="3656585"/>
            <a:ext cx="243996" cy="133669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6971404" y="4138795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326" y="62831"/>
                </a:lnTo>
                <a:lnTo>
                  <a:pt x="75034" y="35138"/>
                </a:lnTo>
                <a:lnTo>
                  <a:pt x="115471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bg object 8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039476" y="4196946"/>
            <a:ext cx="244518" cy="137885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9231944" y="3802321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bg object 8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296457" y="3823362"/>
            <a:ext cx="225798" cy="175904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8444781" y="3627809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3070" y="260569"/>
                </a:moveTo>
                <a:lnTo>
                  <a:pt x="188823" y="259912"/>
                </a:lnTo>
                <a:lnTo>
                  <a:pt x="144576" y="248579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50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070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bg object 8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510532" y="3648849"/>
            <a:ext cx="225799" cy="175440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9715875" y="4208279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1851" y="259699"/>
                </a:moveTo>
                <a:lnTo>
                  <a:pt x="187430" y="258519"/>
                </a:lnTo>
                <a:lnTo>
                  <a:pt x="143705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1851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bg object 8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780389" y="4229320"/>
            <a:ext cx="225798" cy="175440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9314867" y="4595672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3069" y="259699"/>
                </a:moveTo>
                <a:lnTo>
                  <a:pt x="188822" y="258519"/>
                </a:lnTo>
                <a:lnTo>
                  <a:pt x="144575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069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bg object 9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379381" y="4615475"/>
            <a:ext cx="225798" cy="17636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9123879" y="4228952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8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4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2570" y="0"/>
                </a:lnTo>
                <a:lnTo>
                  <a:pt x="155947" y="1450"/>
                </a:lnTo>
                <a:lnTo>
                  <a:pt x="199555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3" name="bg object 9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178336" y="4291861"/>
            <a:ext cx="221950" cy="17642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8242653" y="4421489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7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5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5" name="bg object 9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297111" y="4484223"/>
            <a:ext cx="221950" cy="175904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488838" y="3523650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80" y="58654"/>
                </a:lnTo>
                <a:lnTo>
                  <a:pt x="77045" y="31290"/>
                </a:lnTo>
                <a:lnTo>
                  <a:pt x="117772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8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bg object 9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555673" y="3581086"/>
            <a:ext cx="243996" cy="133669"/>
          </a:xfrm>
          <a:prstGeom prst="rect">
            <a:avLst/>
          </a:prstGeom>
        </p:spPr>
      </p:pic>
      <p:pic>
        <p:nvPicPr>
          <p:cNvPr id="98" name="bg object 9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971404" y="2231535"/>
            <a:ext cx="2423873" cy="1542802"/>
          </a:xfrm>
          <a:prstGeom prst="rect">
            <a:avLst/>
          </a:prstGeom>
        </p:spPr>
      </p:pic>
      <p:sp>
        <p:nvSpPr>
          <p:cNvPr id="99" name="bg object 99"/>
          <p:cNvSpPr/>
          <p:nvPr/>
        </p:nvSpPr>
        <p:spPr>
          <a:xfrm>
            <a:off x="8616277" y="4063297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848" y="63353"/>
                </a:lnTo>
                <a:lnTo>
                  <a:pt x="75497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7" y="59311"/>
                </a:lnTo>
                <a:lnTo>
                  <a:pt x="373778" y="99497"/>
                </a:lnTo>
                <a:lnTo>
                  <a:pt x="375711" y="107039"/>
                </a:lnTo>
                <a:lnTo>
                  <a:pt x="374396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4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bg object 10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684349" y="4122686"/>
            <a:ext cx="244518" cy="137885"/>
          </a:xfrm>
          <a:prstGeom prst="rect">
            <a:avLst/>
          </a:prstGeom>
        </p:spPr>
      </p:pic>
      <p:sp>
        <p:nvSpPr>
          <p:cNvPr id="101" name="bg object 101"/>
          <p:cNvSpPr/>
          <p:nvPr/>
        </p:nvSpPr>
        <p:spPr>
          <a:xfrm>
            <a:off x="9394987" y="3034188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1874"/>
                </a:lnTo>
                <a:lnTo>
                  <a:pt x="262174" y="155019"/>
                </a:lnTo>
                <a:lnTo>
                  <a:pt x="250223" y="198859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419741" y="3088645"/>
            <a:ext cx="175904" cy="221950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8215269" y="3935062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3" y="375190"/>
                </a:moveTo>
                <a:lnTo>
                  <a:pt x="73023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106"/>
                </a:lnTo>
                <a:lnTo>
                  <a:pt x="160588" y="76581"/>
                </a:lnTo>
                <a:lnTo>
                  <a:pt x="180120" y="117250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3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215269" y="4001896"/>
            <a:ext cx="133669" cy="243996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6207912" y="380017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7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bg object 10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262370" y="3863451"/>
            <a:ext cx="221950" cy="176600"/>
          </a:xfrm>
          <a:prstGeom prst="rect">
            <a:avLst/>
          </a:prstGeom>
        </p:spPr>
      </p:pic>
      <p:sp>
        <p:nvSpPr>
          <p:cNvPr id="107" name="bg object 107"/>
          <p:cNvSpPr/>
          <p:nvPr/>
        </p:nvSpPr>
        <p:spPr>
          <a:xfrm>
            <a:off x="5747884" y="3782518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895" y="260395"/>
                </a:moveTo>
                <a:lnTo>
                  <a:pt x="188358" y="259447"/>
                </a:lnTo>
                <a:lnTo>
                  <a:pt x="144053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895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bg object 10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812397" y="3804797"/>
            <a:ext cx="225798" cy="175440"/>
          </a:xfrm>
          <a:prstGeom prst="rect">
            <a:avLst/>
          </a:prstGeom>
        </p:spPr>
      </p:pic>
      <p:sp>
        <p:nvSpPr>
          <p:cNvPr id="109" name="bg object 109"/>
          <p:cNvSpPr/>
          <p:nvPr/>
        </p:nvSpPr>
        <p:spPr>
          <a:xfrm>
            <a:off x="6037500" y="415134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243" y="259873"/>
                </a:moveTo>
                <a:lnTo>
                  <a:pt x="189287" y="258983"/>
                </a:lnTo>
                <a:lnTo>
                  <a:pt x="145098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6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4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324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0" name="bg object 11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103251" y="4172386"/>
            <a:ext cx="225798" cy="175904"/>
          </a:xfrm>
          <a:prstGeom prst="rect">
            <a:avLst/>
          </a:prstGeom>
        </p:spPr>
      </p:pic>
      <p:sp>
        <p:nvSpPr>
          <p:cNvPr id="111" name="bg object 111"/>
          <p:cNvSpPr/>
          <p:nvPr/>
        </p:nvSpPr>
        <p:spPr>
          <a:xfrm>
            <a:off x="5719939" y="4209866"/>
            <a:ext cx="261620" cy="343535"/>
          </a:xfrm>
          <a:custGeom>
            <a:avLst/>
            <a:gdLst/>
            <a:ahLst/>
            <a:cxnLst/>
            <a:rect l="l" t="t" r="r" b="b"/>
            <a:pathLst>
              <a:path w="261620" h="343535">
                <a:moveTo>
                  <a:pt x="200677" y="343416"/>
                </a:moveTo>
                <a:lnTo>
                  <a:pt x="193406" y="342023"/>
                </a:lnTo>
                <a:lnTo>
                  <a:pt x="187063" y="337846"/>
                </a:lnTo>
                <a:lnTo>
                  <a:pt x="182886" y="331503"/>
                </a:lnTo>
                <a:lnTo>
                  <a:pt x="181493" y="324232"/>
                </a:lnTo>
                <a:lnTo>
                  <a:pt x="182886" y="316960"/>
                </a:lnTo>
                <a:lnTo>
                  <a:pt x="187063" y="310617"/>
                </a:lnTo>
                <a:lnTo>
                  <a:pt x="209051" y="279849"/>
                </a:lnTo>
                <a:lnTo>
                  <a:pt x="220944" y="242700"/>
                </a:lnTo>
                <a:lnTo>
                  <a:pt x="222395" y="201141"/>
                </a:lnTo>
                <a:lnTo>
                  <a:pt x="213054" y="157145"/>
                </a:lnTo>
                <a:lnTo>
                  <a:pt x="192497" y="113556"/>
                </a:lnTo>
                <a:lnTo>
                  <a:pt x="163702" y="78553"/>
                </a:lnTo>
                <a:lnTo>
                  <a:pt x="128641" y="53761"/>
                </a:lnTo>
                <a:lnTo>
                  <a:pt x="89286" y="40804"/>
                </a:lnTo>
                <a:lnTo>
                  <a:pt x="74221" y="39895"/>
                </a:lnTo>
                <a:lnTo>
                  <a:pt x="58808" y="40959"/>
                </a:lnTo>
                <a:lnTo>
                  <a:pt x="43163" y="44111"/>
                </a:lnTo>
                <a:lnTo>
                  <a:pt x="27402" y="49468"/>
                </a:lnTo>
                <a:lnTo>
                  <a:pt x="19860" y="50879"/>
                </a:lnTo>
                <a:lnTo>
                  <a:pt x="12550" y="49622"/>
                </a:lnTo>
                <a:lnTo>
                  <a:pt x="6169" y="45813"/>
                </a:lnTo>
                <a:lnTo>
                  <a:pt x="1411" y="39566"/>
                </a:lnTo>
                <a:lnTo>
                  <a:pt x="0" y="32024"/>
                </a:lnTo>
                <a:lnTo>
                  <a:pt x="1257" y="24714"/>
                </a:lnTo>
                <a:lnTo>
                  <a:pt x="52620" y="1817"/>
                </a:lnTo>
                <a:lnTo>
                  <a:pt x="73100" y="0"/>
                </a:lnTo>
                <a:lnTo>
                  <a:pt x="92999" y="1198"/>
                </a:lnTo>
                <a:lnTo>
                  <a:pt x="134345" y="12376"/>
                </a:lnTo>
                <a:lnTo>
                  <a:pt x="172211" y="33996"/>
                </a:lnTo>
                <a:lnTo>
                  <a:pt x="205435" y="64900"/>
                </a:lnTo>
                <a:lnTo>
                  <a:pt x="232857" y="103925"/>
                </a:lnTo>
                <a:lnTo>
                  <a:pt x="250184" y="143531"/>
                </a:lnTo>
                <a:lnTo>
                  <a:pt x="261459" y="198259"/>
                </a:lnTo>
                <a:lnTo>
                  <a:pt x="258693" y="250899"/>
                </a:lnTo>
                <a:lnTo>
                  <a:pt x="242700" y="298434"/>
                </a:lnTo>
                <a:lnTo>
                  <a:pt x="214292" y="337846"/>
                </a:lnTo>
                <a:lnTo>
                  <a:pt x="207949" y="342023"/>
                </a:lnTo>
                <a:lnTo>
                  <a:pt x="200677" y="343416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" name="bg object 11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745930" y="4280684"/>
            <a:ext cx="174531" cy="223091"/>
          </a:xfrm>
          <a:prstGeom prst="rect">
            <a:avLst/>
          </a:prstGeom>
        </p:spPr>
      </p:pic>
      <p:sp>
        <p:nvSpPr>
          <p:cNvPr id="113" name="bg object 113"/>
          <p:cNvSpPr/>
          <p:nvPr/>
        </p:nvSpPr>
        <p:spPr>
          <a:xfrm>
            <a:off x="5811701" y="346795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5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8654"/>
                </a:lnTo>
                <a:lnTo>
                  <a:pt x="76581" y="31290"/>
                </a:lnTo>
                <a:lnTo>
                  <a:pt x="117250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4" name="bg object 11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878536" y="3525391"/>
            <a:ext cx="243996" cy="133669"/>
          </a:xfrm>
          <a:prstGeom prst="rect">
            <a:avLst/>
          </a:prstGeom>
        </p:spPr>
      </p:pic>
      <p:sp>
        <p:nvSpPr>
          <p:cNvPr id="115" name="bg object 115"/>
          <p:cNvSpPr/>
          <p:nvPr/>
        </p:nvSpPr>
        <p:spPr>
          <a:xfrm>
            <a:off x="6378209" y="2480096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5">
                <a:moveTo>
                  <a:pt x="74299" y="344770"/>
                </a:moveTo>
                <a:lnTo>
                  <a:pt x="29433" y="310579"/>
                </a:lnTo>
                <a:lnTo>
                  <a:pt x="10249" y="275460"/>
                </a:lnTo>
                <a:lnTo>
                  <a:pt x="0" y="232547"/>
                </a:lnTo>
                <a:lnTo>
                  <a:pt x="657" y="188358"/>
                </a:lnTo>
                <a:lnTo>
                  <a:pt x="11989" y="144402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2"/>
                </a:lnTo>
                <a:lnTo>
                  <a:pt x="258094" y="16476"/>
                </a:lnTo>
                <a:lnTo>
                  <a:pt x="260569" y="23593"/>
                </a:lnTo>
                <a:lnTo>
                  <a:pt x="260260" y="31638"/>
                </a:lnTo>
                <a:lnTo>
                  <a:pt x="198221" y="40476"/>
                </a:lnTo>
                <a:lnTo>
                  <a:pt x="160008" y="47882"/>
                </a:lnTo>
                <a:lnTo>
                  <a:pt x="122723" y="66660"/>
                </a:lnTo>
                <a:lnTo>
                  <a:pt x="88223" y="95997"/>
                </a:lnTo>
                <a:lnTo>
                  <a:pt x="60239" y="134945"/>
                </a:lnTo>
                <a:lnTo>
                  <a:pt x="43511" y="177374"/>
                </a:lnTo>
                <a:lnTo>
                  <a:pt x="38619" y="220267"/>
                </a:lnTo>
                <a:lnTo>
                  <a:pt x="46142" y="260608"/>
                </a:lnTo>
                <a:lnTo>
                  <a:pt x="52639" y="274261"/>
                </a:lnTo>
                <a:lnTo>
                  <a:pt x="60994" y="287218"/>
                </a:lnTo>
                <a:lnTo>
                  <a:pt x="71204" y="299247"/>
                </a:lnTo>
                <a:lnTo>
                  <a:pt x="83272" y="310115"/>
                </a:lnTo>
                <a:lnTo>
                  <a:pt x="88377" y="315762"/>
                </a:lnTo>
                <a:lnTo>
                  <a:pt x="90698" y="322801"/>
                </a:lnTo>
                <a:lnTo>
                  <a:pt x="90234" y="330305"/>
                </a:lnTo>
                <a:lnTo>
                  <a:pt x="86985" y="337344"/>
                </a:lnTo>
                <a:lnTo>
                  <a:pt x="81338" y="342449"/>
                </a:lnTo>
                <a:lnTo>
                  <a:pt x="74299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bg object 116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6442297" y="2545847"/>
            <a:ext cx="175440" cy="225798"/>
          </a:xfrm>
          <a:prstGeom prst="rect">
            <a:avLst/>
          </a:prstGeom>
        </p:spPr>
      </p:pic>
      <p:sp>
        <p:nvSpPr>
          <p:cNvPr id="117" name="bg object 117"/>
          <p:cNvSpPr/>
          <p:nvPr/>
        </p:nvSpPr>
        <p:spPr>
          <a:xfrm>
            <a:off x="6640944" y="2771646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19">
                <a:moveTo>
                  <a:pt x="90234" y="375711"/>
                </a:moveTo>
                <a:lnTo>
                  <a:pt x="82924" y="374396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2"/>
                </a:lnTo>
                <a:lnTo>
                  <a:pt x="81686" y="337885"/>
                </a:lnTo>
                <a:lnTo>
                  <a:pt x="112821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8"/>
                </a:lnTo>
                <a:lnTo>
                  <a:pt x="153742" y="154670"/>
                </a:lnTo>
                <a:lnTo>
                  <a:pt x="138619" y="111700"/>
                </a:lnTo>
                <a:lnTo>
                  <a:pt x="114214" y="76619"/>
                </a:lnTo>
                <a:lnTo>
                  <a:pt x="81686" y="51982"/>
                </a:lnTo>
                <a:lnTo>
                  <a:pt x="37478" y="39798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3746" y="41326"/>
                </a:lnTo>
                <a:lnTo>
                  <a:pt x="161207" y="75033"/>
                </a:lnTo>
                <a:lnTo>
                  <a:pt x="181706" y="115470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7"/>
                </a:lnTo>
                <a:lnTo>
                  <a:pt x="97776" y="373778"/>
                </a:lnTo>
                <a:lnTo>
                  <a:pt x="90234" y="375711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8" name="bg object 11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640944" y="2838481"/>
            <a:ext cx="137884" cy="244518"/>
          </a:xfrm>
          <a:prstGeom prst="rect">
            <a:avLst/>
          </a:prstGeom>
        </p:spPr>
      </p:pic>
      <p:sp>
        <p:nvSpPr>
          <p:cNvPr id="119" name="bg object 119"/>
          <p:cNvSpPr/>
          <p:nvPr/>
        </p:nvSpPr>
        <p:spPr>
          <a:xfrm>
            <a:off x="6148001" y="3084082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5" h="344804">
                <a:moveTo>
                  <a:pt x="74299" y="344770"/>
                </a:moveTo>
                <a:lnTo>
                  <a:pt x="29433" y="310579"/>
                </a:lnTo>
                <a:lnTo>
                  <a:pt x="10249" y="275460"/>
                </a:lnTo>
                <a:lnTo>
                  <a:pt x="0" y="233244"/>
                </a:lnTo>
                <a:lnTo>
                  <a:pt x="657" y="189287"/>
                </a:lnTo>
                <a:lnTo>
                  <a:pt x="11990" y="145098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2"/>
                </a:lnTo>
                <a:lnTo>
                  <a:pt x="258094" y="16476"/>
                </a:lnTo>
                <a:lnTo>
                  <a:pt x="260569" y="23593"/>
                </a:lnTo>
                <a:lnTo>
                  <a:pt x="260260" y="31638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60"/>
                </a:lnTo>
                <a:lnTo>
                  <a:pt x="88223" y="95997"/>
                </a:lnTo>
                <a:lnTo>
                  <a:pt x="60240" y="134945"/>
                </a:lnTo>
                <a:lnTo>
                  <a:pt x="43512" y="177374"/>
                </a:lnTo>
                <a:lnTo>
                  <a:pt x="38619" y="220267"/>
                </a:lnTo>
                <a:lnTo>
                  <a:pt x="46142" y="260608"/>
                </a:lnTo>
                <a:lnTo>
                  <a:pt x="52639" y="274261"/>
                </a:lnTo>
                <a:lnTo>
                  <a:pt x="60994" y="287218"/>
                </a:lnTo>
                <a:lnTo>
                  <a:pt x="71205" y="299247"/>
                </a:lnTo>
                <a:lnTo>
                  <a:pt x="83272" y="310115"/>
                </a:lnTo>
                <a:lnTo>
                  <a:pt x="88377" y="315762"/>
                </a:lnTo>
                <a:lnTo>
                  <a:pt x="90698" y="322801"/>
                </a:lnTo>
                <a:lnTo>
                  <a:pt x="90234" y="330305"/>
                </a:lnTo>
                <a:lnTo>
                  <a:pt x="86985" y="337344"/>
                </a:lnTo>
                <a:lnTo>
                  <a:pt x="81338" y="342449"/>
                </a:lnTo>
                <a:lnTo>
                  <a:pt x="74299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0" name="bg object 120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212089" y="3151071"/>
            <a:ext cx="175440" cy="225798"/>
          </a:xfrm>
          <a:prstGeom prst="rect">
            <a:avLst/>
          </a:prstGeom>
        </p:spPr>
      </p:pic>
      <p:sp>
        <p:nvSpPr>
          <p:cNvPr id="121" name="bg object 121"/>
          <p:cNvSpPr/>
          <p:nvPr/>
        </p:nvSpPr>
        <p:spPr>
          <a:xfrm>
            <a:off x="5719088" y="2977255"/>
            <a:ext cx="263525" cy="340360"/>
          </a:xfrm>
          <a:custGeom>
            <a:avLst/>
            <a:gdLst/>
            <a:ahLst/>
            <a:cxnLst/>
            <a:rect l="l" t="t" r="r" b="b"/>
            <a:pathLst>
              <a:path w="263525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7"/>
                </a:lnTo>
                <a:lnTo>
                  <a:pt x="5066" y="301393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626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393" y="112396"/>
                </a:lnTo>
                <a:lnTo>
                  <a:pt x="261710" y="155482"/>
                </a:lnTo>
                <a:lnTo>
                  <a:pt x="250049" y="199033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" name="bg object 12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741366" y="3030475"/>
            <a:ext cx="176600" cy="221950"/>
          </a:xfrm>
          <a:prstGeom prst="rect">
            <a:avLst/>
          </a:prstGeom>
        </p:spPr>
      </p:pic>
      <p:sp>
        <p:nvSpPr>
          <p:cNvPr id="123" name="bg object 123"/>
          <p:cNvSpPr/>
          <p:nvPr/>
        </p:nvSpPr>
        <p:spPr>
          <a:xfrm>
            <a:off x="6496136" y="3342214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8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2992" y="43280"/>
                </a:lnTo>
                <a:lnTo>
                  <a:pt x="160124" y="77045"/>
                </a:lnTo>
                <a:lnTo>
                  <a:pt x="179598" y="117772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4" name="bg object 12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496136" y="3409049"/>
            <a:ext cx="133669" cy="243996"/>
          </a:xfrm>
          <a:prstGeom prst="rect">
            <a:avLst/>
          </a:prstGeom>
        </p:spPr>
      </p:pic>
      <p:sp>
        <p:nvSpPr>
          <p:cNvPr id="125" name="bg object 125"/>
          <p:cNvSpPr/>
          <p:nvPr/>
        </p:nvSpPr>
        <p:spPr>
          <a:xfrm>
            <a:off x="5931756" y="2468570"/>
            <a:ext cx="217170" cy="367030"/>
          </a:xfrm>
          <a:custGeom>
            <a:avLst/>
            <a:gdLst/>
            <a:ahLst/>
            <a:cxnLst/>
            <a:rect l="l" t="t" r="r" b="b"/>
            <a:pathLst>
              <a:path w="217170" h="367030">
                <a:moveTo>
                  <a:pt x="128583" y="366584"/>
                </a:moveTo>
                <a:lnTo>
                  <a:pt x="121137" y="366197"/>
                </a:lnTo>
                <a:lnTo>
                  <a:pt x="114388" y="363025"/>
                </a:lnTo>
                <a:lnTo>
                  <a:pt x="108915" y="357533"/>
                </a:lnTo>
                <a:lnTo>
                  <a:pt x="106575" y="349972"/>
                </a:lnTo>
                <a:lnTo>
                  <a:pt x="106904" y="342526"/>
                </a:lnTo>
                <a:lnTo>
                  <a:pt x="109785" y="335777"/>
                </a:lnTo>
                <a:lnTo>
                  <a:pt x="115103" y="330304"/>
                </a:lnTo>
                <a:lnTo>
                  <a:pt x="143744" y="305802"/>
                </a:lnTo>
                <a:lnTo>
                  <a:pt x="164146" y="272598"/>
                </a:lnTo>
                <a:lnTo>
                  <a:pt x="175498" y="232663"/>
                </a:lnTo>
                <a:lnTo>
                  <a:pt x="176987" y="187972"/>
                </a:lnTo>
                <a:lnTo>
                  <a:pt x="167008" y="140843"/>
                </a:lnTo>
                <a:lnTo>
                  <a:pt x="147283" y="99632"/>
                </a:lnTo>
                <a:lnTo>
                  <a:pt x="119203" y="67008"/>
                </a:lnTo>
                <a:lnTo>
                  <a:pt x="84161" y="45639"/>
                </a:lnTo>
                <a:lnTo>
                  <a:pt x="38735" y="38851"/>
                </a:lnTo>
                <a:lnTo>
                  <a:pt x="22278" y="40688"/>
                </a:lnTo>
                <a:lnTo>
                  <a:pt x="14271" y="40263"/>
                </a:lnTo>
                <a:lnTo>
                  <a:pt x="7426" y="37285"/>
                </a:lnTo>
                <a:lnTo>
                  <a:pt x="2436" y="31986"/>
                </a:lnTo>
                <a:lnTo>
                  <a:pt x="0" y="24598"/>
                </a:lnTo>
                <a:lnTo>
                  <a:pt x="425" y="16592"/>
                </a:lnTo>
                <a:lnTo>
                  <a:pt x="3403" y="9746"/>
                </a:lnTo>
                <a:lnTo>
                  <a:pt x="8702" y="4757"/>
                </a:lnTo>
                <a:lnTo>
                  <a:pt x="16089" y="2320"/>
                </a:lnTo>
                <a:lnTo>
                  <a:pt x="37401" y="0"/>
                </a:lnTo>
                <a:lnTo>
                  <a:pt x="58480" y="464"/>
                </a:lnTo>
                <a:lnTo>
                  <a:pt x="99014" y="9746"/>
                </a:lnTo>
                <a:lnTo>
                  <a:pt x="136415" y="30091"/>
                </a:lnTo>
                <a:lnTo>
                  <a:pt x="168014" y="60182"/>
                </a:lnTo>
                <a:lnTo>
                  <a:pt x="192652" y="98163"/>
                </a:lnTo>
                <a:lnTo>
                  <a:pt x="209167" y="142178"/>
                </a:lnTo>
                <a:lnTo>
                  <a:pt x="216593" y="184259"/>
                </a:lnTo>
                <a:lnTo>
                  <a:pt x="214466" y="239973"/>
                </a:lnTo>
                <a:lnTo>
                  <a:pt x="199575" y="290235"/>
                </a:lnTo>
                <a:lnTo>
                  <a:pt x="173081" y="332374"/>
                </a:lnTo>
                <a:lnTo>
                  <a:pt x="136144" y="363722"/>
                </a:lnTo>
                <a:lnTo>
                  <a:pt x="128583" y="36658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6" name="bg object 12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942895" y="2538537"/>
            <a:ext cx="148521" cy="238446"/>
          </a:xfrm>
          <a:prstGeom prst="rect">
            <a:avLst/>
          </a:prstGeom>
        </p:spPr>
      </p:pic>
      <p:sp>
        <p:nvSpPr>
          <p:cNvPr id="127" name="bg object 127"/>
          <p:cNvSpPr/>
          <p:nvPr/>
        </p:nvSpPr>
        <p:spPr>
          <a:xfrm>
            <a:off x="12755415" y="39823"/>
            <a:ext cx="269240" cy="334010"/>
          </a:xfrm>
          <a:custGeom>
            <a:avLst/>
            <a:gdLst/>
            <a:ahLst/>
            <a:cxnLst/>
            <a:rect l="l" t="t" r="r" b="b"/>
            <a:pathLst>
              <a:path w="269240" h="334010">
                <a:moveTo>
                  <a:pt x="216245" y="333669"/>
                </a:moveTo>
                <a:lnTo>
                  <a:pt x="208973" y="332412"/>
                </a:lnTo>
                <a:lnTo>
                  <a:pt x="202630" y="328255"/>
                </a:lnTo>
                <a:lnTo>
                  <a:pt x="198259" y="321911"/>
                </a:lnTo>
                <a:lnTo>
                  <a:pt x="196442" y="314640"/>
                </a:lnTo>
                <a:lnTo>
                  <a:pt x="197409" y="307369"/>
                </a:lnTo>
                <a:lnTo>
                  <a:pt x="221505" y="269368"/>
                </a:lnTo>
                <a:lnTo>
                  <a:pt x="231406" y="231561"/>
                </a:lnTo>
                <a:lnTo>
                  <a:pt x="230633" y="189809"/>
                </a:lnTo>
                <a:lnTo>
                  <a:pt x="218720" y="146316"/>
                </a:lnTo>
                <a:lnTo>
                  <a:pt x="195630" y="103906"/>
                </a:lnTo>
                <a:lnTo>
                  <a:pt x="164881" y="70663"/>
                </a:lnTo>
                <a:lnTo>
                  <a:pt x="128563" y="48327"/>
                </a:lnTo>
                <a:lnTo>
                  <a:pt x="88764" y="38638"/>
                </a:lnTo>
                <a:lnTo>
                  <a:pt x="73719" y="38658"/>
                </a:lnTo>
                <a:lnTo>
                  <a:pt x="58441" y="40649"/>
                </a:lnTo>
                <a:lnTo>
                  <a:pt x="43164" y="44730"/>
                </a:lnTo>
                <a:lnTo>
                  <a:pt x="28118" y="51015"/>
                </a:lnTo>
                <a:lnTo>
                  <a:pt x="20576" y="53142"/>
                </a:lnTo>
                <a:lnTo>
                  <a:pt x="13266" y="52253"/>
                </a:lnTo>
                <a:lnTo>
                  <a:pt x="6884" y="48578"/>
                </a:lnTo>
                <a:lnTo>
                  <a:pt x="2127" y="42351"/>
                </a:lnTo>
                <a:lnTo>
                  <a:pt x="0" y="34809"/>
                </a:lnTo>
                <a:lnTo>
                  <a:pt x="889" y="27499"/>
                </a:lnTo>
                <a:lnTo>
                  <a:pt x="51170" y="2746"/>
                </a:lnTo>
                <a:lnTo>
                  <a:pt x="71882" y="0"/>
                </a:lnTo>
                <a:lnTo>
                  <a:pt x="92477" y="270"/>
                </a:lnTo>
                <a:lnTo>
                  <a:pt x="133514" y="8335"/>
                </a:lnTo>
                <a:lnTo>
                  <a:pt x="171998" y="27654"/>
                </a:lnTo>
                <a:lnTo>
                  <a:pt x="206305" y="56488"/>
                </a:lnTo>
                <a:lnTo>
                  <a:pt x="234810" y="93096"/>
                </a:lnTo>
                <a:lnTo>
                  <a:pt x="254612" y="131464"/>
                </a:lnTo>
                <a:lnTo>
                  <a:pt x="268846" y="185516"/>
                </a:lnTo>
                <a:lnTo>
                  <a:pt x="269155" y="238059"/>
                </a:lnTo>
                <a:lnTo>
                  <a:pt x="256005" y="286193"/>
                </a:lnTo>
                <a:lnTo>
                  <a:pt x="229859" y="327017"/>
                </a:lnTo>
                <a:lnTo>
                  <a:pt x="223516" y="331910"/>
                </a:lnTo>
                <a:lnTo>
                  <a:pt x="216245" y="3336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8" name="bg object 12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2785119" y="106928"/>
            <a:ext cx="179889" cy="219532"/>
          </a:xfrm>
          <a:prstGeom prst="rect">
            <a:avLst/>
          </a:prstGeom>
        </p:spPr>
      </p:pic>
      <p:sp>
        <p:nvSpPr>
          <p:cNvPr id="129" name="bg object 129"/>
          <p:cNvSpPr/>
          <p:nvPr/>
        </p:nvSpPr>
        <p:spPr>
          <a:xfrm>
            <a:off x="6643420" y="4281611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90"/>
                </a:moveTo>
                <a:lnTo>
                  <a:pt x="73022" y="373933"/>
                </a:lnTo>
                <a:lnTo>
                  <a:pt x="66641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280"/>
                </a:lnTo>
                <a:lnTo>
                  <a:pt x="160588" y="77045"/>
                </a:lnTo>
                <a:lnTo>
                  <a:pt x="180120" y="117772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5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0" name="bg object 13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643420" y="4348446"/>
            <a:ext cx="133669" cy="243996"/>
          </a:xfrm>
          <a:prstGeom prst="rect">
            <a:avLst/>
          </a:prstGeom>
        </p:spPr>
      </p:pic>
      <p:sp>
        <p:nvSpPr>
          <p:cNvPr id="131" name="bg object 131"/>
          <p:cNvSpPr/>
          <p:nvPr/>
        </p:nvSpPr>
        <p:spPr>
          <a:xfrm>
            <a:off x="5706499" y="2156211"/>
            <a:ext cx="186690" cy="377825"/>
          </a:xfrm>
          <a:custGeom>
            <a:avLst/>
            <a:gdLst/>
            <a:ahLst/>
            <a:cxnLst/>
            <a:rect l="l" t="t" r="r" b="b"/>
            <a:pathLst>
              <a:path w="186689" h="377825">
                <a:moveTo>
                  <a:pt x="21040" y="377800"/>
                </a:moveTo>
                <a:lnTo>
                  <a:pt x="13053" y="377007"/>
                </a:lnTo>
                <a:lnTo>
                  <a:pt x="6343" y="373314"/>
                </a:lnTo>
                <a:lnTo>
                  <a:pt x="1721" y="367531"/>
                </a:lnTo>
                <a:lnTo>
                  <a:pt x="0" y="360473"/>
                </a:lnTo>
                <a:lnTo>
                  <a:pt x="792" y="352486"/>
                </a:lnTo>
                <a:lnTo>
                  <a:pt x="4486" y="345776"/>
                </a:lnTo>
                <a:lnTo>
                  <a:pt x="10268" y="341154"/>
                </a:lnTo>
                <a:lnTo>
                  <a:pt x="17327" y="339432"/>
                </a:lnTo>
                <a:lnTo>
                  <a:pt x="53278" y="329666"/>
                </a:lnTo>
                <a:lnTo>
                  <a:pt x="85863" y="308645"/>
                </a:lnTo>
                <a:lnTo>
                  <a:pt x="113576" y="277645"/>
                </a:lnTo>
                <a:lnTo>
                  <a:pt x="134906" y="237943"/>
                </a:lnTo>
                <a:lnTo>
                  <a:pt x="146374" y="191105"/>
                </a:lnTo>
                <a:lnTo>
                  <a:pt x="145891" y="145427"/>
                </a:lnTo>
                <a:lnTo>
                  <a:pt x="134036" y="103926"/>
                </a:lnTo>
                <a:lnTo>
                  <a:pt x="111390" y="69619"/>
                </a:lnTo>
                <a:lnTo>
                  <a:pt x="73448" y="43512"/>
                </a:lnTo>
                <a:lnTo>
                  <a:pt x="58170" y="38677"/>
                </a:lnTo>
                <a:lnTo>
                  <a:pt x="51518" y="35331"/>
                </a:lnTo>
                <a:lnTo>
                  <a:pt x="46722" y="29549"/>
                </a:lnTo>
                <a:lnTo>
                  <a:pt x="44246" y="22142"/>
                </a:lnTo>
                <a:lnTo>
                  <a:pt x="44556" y="13923"/>
                </a:lnTo>
                <a:lnTo>
                  <a:pt x="47901" y="7271"/>
                </a:lnTo>
                <a:lnTo>
                  <a:pt x="53684" y="2475"/>
                </a:lnTo>
                <a:lnTo>
                  <a:pt x="61090" y="0"/>
                </a:lnTo>
                <a:lnTo>
                  <a:pt x="69309" y="309"/>
                </a:lnTo>
                <a:lnTo>
                  <a:pt x="108915" y="16708"/>
                </a:lnTo>
                <a:lnTo>
                  <a:pt x="141095" y="42390"/>
                </a:lnTo>
                <a:lnTo>
                  <a:pt x="165423" y="75246"/>
                </a:lnTo>
                <a:lnTo>
                  <a:pt x="180700" y="114949"/>
                </a:lnTo>
                <a:lnTo>
                  <a:pt x="186695" y="159524"/>
                </a:lnTo>
                <a:lnTo>
                  <a:pt x="183176" y="207001"/>
                </a:lnTo>
                <a:lnTo>
                  <a:pt x="172037" y="249082"/>
                </a:lnTo>
                <a:lnTo>
                  <a:pt x="146355" y="298434"/>
                </a:lnTo>
                <a:lnTo>
                  <a:pt x="111390" y="337576"/>
                </a:lnTo>
                <a:lnTo>
                  <a:pt x="69000" y="364650"/>
                </a:lnTo>
                <a:lnTo>
                  <a:pt x="21040" y="37780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2" name="bg object 13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705261" y="2220570"/>
            <a:ext cx="128602" cy="245369"/>
          </a:xfrm>
          <a:prstGeom prst="rect">
            <a:avLst/>
          </a:prstGeom>
        </p:spPr>
      </p:pic>
      <p:sp>
        <p:nvSpPr>
          <p:cNvPr id="133" name="bg object 133"/>
          <p:cNvSpPr/>
          <p:nvPr/>
        </p:nvSpPr>
        <p:spPr>
          <a:xfrm>
            <a:off x="9288334" y="0"/>
            <a:ext cx="379095" cy="187960"/>
          </a:xfrm>
          <a:custGeom>
            <a:avLst/>
            <a:gdLst/>
            <a:ahLst/>
            <a:cxnLst/>
            <a:rect l="l" t="t" r="r" b="b"/>
            <a:pathLst>
              <a:path w="379095" h="187960">
                <a:moveTo>
                  <a:pt x="212319" y="187590"/>
                </a:moveTo>
                <a:lnTo>
                  <a:pt x="164610" y="182426"/>
                </a:lnTo>
                <a:lnTo>
                  <a:pt x="123767" y="170050"/>
                </a:lnTo>
                <a:lnTo>
                  <a:pt x="74666" y="143285"/>
                </a:lnTo>
                <a:lnTo>
                  <a:pt x="36356" y="107238"/>
                </a:lnTo>
                <a:lnTo>
                  <a:pt x="10810" y="64228"/>
                </a:lnTo>
                <a:lnTo>
                  <a:pt x="0" y="16578"/>
                </a:lnTo>
                <a:lnTo>
                  <a:pt x="812" y="8765"/>
                </a:lnTo>
                <a:lnTo>
                  <a:pt x="4641" y="2345"/>
                </a:lnTo>
                <a:lnTo>
                  <a:pt x="7801" y="0"/>
                </a:lnTo>
                <a:lnTo>
                  <a:pt x="32498" y="0"/>
                </a:lnTo>
                <a:lnTo>
                  <a:pt x="32798" y="179"/>
                </a:lnTo>
                <a:lnTo>
                  <a:pt x="37362" y="6328"/>
                </a:lnTo>
                <a:lnTo>
                  <a:pt x="39605" y="14102"/>
                </a:lnTo>
                <a:lnTo>
                  <a:pt x="48462" y="50788"/>
                </a:lnTo>
                <a:lnTo>
                  <a:pt x="68691" y="83876"/>
                </a:lnTo>
                <a:lnTo>
                  <a:pt x="99130" y="112092"/>
                </a:lnTo>
                <a:lnTo>
                  <a:pt x="138619" y="134157"/>
                </a:lnTo>
                <a:lnTo>
                  <a:pt x="185458" y="146747"/>
                </a:lnTo>
                <a:lnTo>
                  <a:pt x="231136" y="147617"/>
                </a:lnTo>
                <a:lnTo>
                  <a:pt x="329512" y="147617"/>
                </a:lnTo>
                <a:lnTo>
                  <a:pt x="298454" y="168677"/>
                </a:lnTo>
                <a:lnTo>
                  <a:pt x="257591" y="182891"/>
                </a:lnTo>
                <a:lnTo>
                  <a:pt x="212319" y="187590"/>
                </a:lnTo>
                <a:close/>
              </a:path>
              <a:path w="379095" h="187960">
                <a:moveTo>
                  <a:pt x="329512" y="147617"/>
                </a:moveTo>
                <a:lnTo>
                  <a:pt x="231136" y="147617"/>
                </a:lnTo>
                <a:lnTo>
                  <a:pt x="272637" y="137116"/>
                </a:lnTo>
                <a:lnTo>
                  <a:pt x="306944" y="115592"/>
                </a:lnTo>
                <a:lnTo>
                  <a:pt x="317386" y="104492"/>
                </a:lnTo>
                <a:lnTo>
                  <a:pt x="326437" y="91767"/>
                </a:lnTo>
                <a:lnTo>
                  <a:pt x="334095" y="77649"/>
                </a:lnTo>
                <a:lnTo>
                  <a:pt x="340361" y="62372"/>
                </a:lnTo>
                <a:lnTo>
                  <a:pt x="344229" y="55739"/>
                </a:lnTo>
                <a:lnTo>
                  <a:pt x="349953" y="51078"/>
                </a:lnTo>
                <a:lnTo>
                  <a:pt x="357070" y="48970"/>
                </a:lnTo>
                <a:lnTo>
                  <a:pt x="365114" y="49995"/>
                </a:lnTo>
                <a:lnTo>
                  <a:pt x="371748" y="54037"/>
                </a:lnTo>
                <a:lnTo>
                  <a:pt x="376408" y="60051"/>
                </a:lnTo>
                <a:lnTo>
                  <a:pt x="378516" y="67226"/>
                </a:lnTo>
                <a:lnTo>
                  <a:pt x="377491" y="74749"/>
                </a:lnTo>
                <a:lnTo>
                  <a:pt x="369833" y="94648"/>
                </a:lnTo>
                <a:lnTo>
                  <a:pt x="359854" y="113271"/>
                </a:lnTo>
                <a:lnTo>
                  <a:pt x="347555" y="130270"/>
                </a:lnTo>
                <a:lnTo>
                  <a:pt x="332935" y="145296"/>
                </a:lnTo>
                <a:lnTo>
                  <a:pt x="329512" y="14761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4" name="bg object 13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356406" y="0"/>
            <a:ext cx="247322" cy="128781"/>
          </a:xfrm>
          <a:prstGeom prst="rect">
            <a:avLst/>
          </a:prstGeom>
        </p:spPr>
      </p:pic>
      <p:sp>
        <p:nvSpPr>
          <p:cNvPr id="135" name="bg object 135"/>
          <p:cNvSpPr/>
          <p:nvPr/>
        </p:nvSpPr>
        <p:spPr>
          <a:xfrm>
            <a:off x="8725191" y="0"/>
            <a:ext cx="375920" cy="167640"/>
          </a:xfrm>
          <a:custGeom>
            <a:avLst/>
            <a:gdLst/>
            <a:ahLst/>
            <a:cxnLst/>
            <a:rect l="l" t="t" r="r" b="b"/>
            <a:pathLst>
              <a:path w="375920" h="167640">
                <a:moveTo>
                  <a:pt x="21040" y="167574"/>
                </a:moveTo>
                <a:lnTo>
                  <a:pt x="13227" y="166240"/>
                </a:lnTo>
                <a:lnTo>
                  <a:pt x="6807" y="162469"/>
                </a:lnTo>
                <a:lnTo>
                  <a:pt x="2243" y="156609"/>
                </a:lnTo>
                <a:lnTo>
                  <a:pt x="0" y="149009"/>
                </a:lnTo>
                <a:lnTo>
                  <a:pt x="251" y="127717"/>
                </a:lnTo>
                <a:lnTo>
                  <a:pt x="8180" y="86526"/>
                </a:lnTo>
                <a:lnTo>
                  <a:pt x="41152" y="33132"/>
                </a:lnTo>
                <a:lnTo>
                  <a:pt x="74569" y="5439"/>
                </a:lnTo>
                <a:lnTo>
                  <a:pt x="85406" y="0"/>
                </a:lnTo>
                <a:lnTo>
                  <a:pt x="308909" y="0"/>
                </a:lnTo>
                <a:lnTo>
                  <a:pt x="320554" y="9152"/>
                </a:lnTo>
                <a:lnTo>
                  <a:pt x="202979" y="9152"/>
                </a:lnTo>
                <a:lnTo>
                  <a:pt x="154671" y="13832"/>
                </a:lnTo>
                <a:lnTo>
                  <a:pt x="111700" y="28955"/>
                </a:lnTo>
                <a:lnTo>
                  <a:pt x="76620" y="53360"/>
                </a:lnTo>
                <a:lnTo>
                  <a:pt x="51982" y="85888"/>
                </a:lnTo>
                <a:lnTo>
                  <a:pt x="39799" y="130096"/>
                </a:lnTo>
                <a:lnTo>
                  <a:pt x="39605" y="146534"/>
                </a:lnTo>
                <a:lnTo>
                  <a:pt x="38271" y="154347"/>
                </a:lnTo>
                <a:lnTo>
                  <a:pt x="34500" y="160767"/>
                </a:lnTo>
                <a:lnTo>
                  <a:pt x="28640" y="165331"/>
                </a:lnTo>
                <a:lnTo>
                  <a:pt x="21040" y="167574"/>
                </a:lnTo>
                <a:close/>
              </a:path>
              <a:path w="375920" h="167640">
                <a:moveTo>
                  <a:pt x="356335" y="97723"/>
                </a:moveTo>
                <a:lnTo>
                  <a:pt x="349025" y="96408"/>
                </a:lnTo>
                <a:lnTo>
                  <a:pt x="342643" y="92308"/>
                </a:lnTo>
                <a:lnTo>
                  <a:pt x="337885" y="85888"/>
                </a:lnTo>
                <a:lnTo>
                  <a:pt x="316806" y="54752"/>
                </a:lnTo>
                <a:lnTo>
                  <a:pt x="286212" y="30811"/>
                </a:lnTo>
                <a:lnTo>
                  <a:pt x="247728" y="15224"/>
                </a:lnTo>
                <a:lnTo>
                  <a:pt x="202979" y="9152"/>
                </a:lnTo>
                <a:lnTo>
                  <a:pt x="320554" y="9152"/>
                </a:lnTo>
                <a:lnTo>
                  <a:pt x="346588" y="29612"/>
                </a:lnTo>
                <a:lnTo>
                  <a:pt x="373778" y="69798"/>
                </a:lnTo>
                <a:lnTo>
                  <a:pt x="375712" y="77340"/>
                </a:lnTo>
                <a:lnTo>
                  <a:pt x="374397" y="84650"/>
                </a:lnTo>
                <a:lnTo>
                  <a:pt x="370297" y="91032"/>
                </a:lnTo>
                <a:lnTo>
                  <a:pt x="363877" y="95789"/>
                </a:lnTo>
                <a:lnTo>
                  <a:pt x="356335" y="9772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6" name="bg object 13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793264" y="28452"/>
            <a:ext cx="244518" cy="137884"/>
          </a:xfrm>
          <a:prstGeom prst="rect">
            <a:avLst/>
          </a:prstGeom>
        </p:spPr>
      </p:pic>
      <p:sp>
        <p:nvSpPr>
          <p:cNvPr id="137" name="bg object 137"/>
          <p:cNvSpPr/>
          <p:nvPr/>
        </p:nvSpPr>
        <p:spPr>
          <a:xfrm>
            <a:off x="9971687" y="949825"/>
            <a:ext cx="340360" cy="264795"/>
          </a:xfrm>
          <a:custGeom>
            <a:avLst/>
            <a:gdLst/>
            <a:ahLst/>
            <a:cxnLst/>
            <a:rect l="l" t="t" r="r" b="b"/>
            <a:pathLst>
              <a:path w="340359" h="264794">
                <a:moveTo>
                  <a:pt x="315549" y="264611"/>
                </a:moveTo>
                <a:lnTo>
                  <a:pt x="308027" y="263586"/>
                </a:lnTo>
                <a:lnTo>
                  <a:pt x="301393" y="259544"/>
                </a:lnTo>
                <a:lnTo>
                  <a:pt x="296733" y="253530"/>
                </a:lnTo>
                <a:lnTo>
                  <a:pt x="294625" y="246355"/>
                </a:lnTo>
                <a:lnTo>
                  <a:pt x="300639" y="201528"/>
                </a:lnTo>
                <a:lnTo>
                  <a:pt x="293793" y="163179"/>
                </a:lnTo>
                <a:lnTo>
                  <a:pt x="275808" y="125527"/>
                </a:lnTo>
                <a:lnTo>
                  <a:pt x="247380" y="90311"/>
                </a:lnTo>
                <a:lnTo>
                  <a:pt x="208800" y="61439"/>
                </a:lnTo>
                <a:lnTo>
                  <a:pt x="167086" y="44053"/>
                </a:lnTo>
                <a:lnTo>
                  <a:pt x="124676" y="38967"/>
                </a:lnTo>
                <a:lnTo>
                  <a:pt x="84007" y="46993"/>
                </a:lnTo>
                <a:lnTo>
                  <a:pt x="70354" y="53490"/>
                </a:lnTo>
                <a:lnTo>
                  <a:pt x="57397" y="61845"/>
                </a:lnTo>
                <a:lnTo>
                  <a:pt x="45368" y="72055"/>
                </a:lnTo>
                <a:lnTo>
                  <a:pt x="34500" y="84123"/>
                </a:lnTo>
                <a:lnTo>
                  <a:pt x="28331" y="89209"/>
                </a:lnTo>
                <a:lnTo>
                  <a:pt x="0" y="72984"/>
                </a:lnTo>
                <a:lnTo>
                  <a:pt x="831" y="65712"/>
                </a:lnTo>
                <a:lnTo>
                  <a:pt x="35428" y="29974"/>
                </a:lnTo>
                <a:lnTo>
                  <a:pt x="71630" y="9862"/>
                </a:lnTo>
                <a:lnTo>
                  <a:pt x="112396" y="0"/>
                </a:lnTo>
                <a:lnTo>
                  <a:pt x="155482" y="1508"/>
                </a:lnTo>
                <a:lnTo>
                  <a:pt x="199033" y="13691"/>
                </a:lnTo>
                <a:lnTo>
                  <a:pt x="241192" y="35853"/>
                </a:lnTo>
                <a:lnTo>
                  <a:pt x="274609" y="63082"/>
                </a:lnTo>
                <a:lnTo>
                  <a:pt x="309979" y="106227"/>
                </a:lnTo>
                <a:lnTo>
                  <a:pt x="332006" y="153897"/>
                </a:lnTo>
                <a:lnTo>
                  <a:pt x="339877" y="203191"/>
                </a:lnTo>
                <a:lnTo>
                  <a:pt x="332780" y="251209"/>
                </a:lnTo>
                <a:lnTo>
                  <a:pt x="328738" y="257842"/>
                </a:lnTo>
                <a:lnTo>
                  <a:pt x="322724" y="262503"/>
                </a:lnTo>
                <a:lnTo>
                  <a:pt x="315549" y="264611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8" name="bg object 13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0024906" y="1013778"/>
            <a:ext cx="221950" cy="175904"/>
          </a:xfrm>
          <a:prstGeom prst="rect">
            <a:avLst/>
          </a:prstGeom>
        </p:spPr>
      </p:pic>
      <p:sp>
        <p:nvSpPr>
          <p:cNvPr id="139" name="bg object 139"/>
          <p:cNvSpPr/>
          <p:nvPr/>
        </p:nvSpPr>
        <p:spPr>
          <a:xfrm>
            <a:off x="12147522" y="0"/>
            <a:ext cx="340360" cy="253365"/>
          </a:xfrm>
          <a:custGeom>
            <a:avLst/>
            <a:gdLst/>
            <a:ahLst/>
            <a:cxnLst/>
            <a:rect l="l" t="t" r="r" b="b"/>
            <a:pathLst>
              <a:path w="340359" h="253365">
                <a:moveTo>
                  <a:pt x="21350" y="79545"/>
                </a:moveTo>
                <a:lnTo>
                  <a:pt x="14136" y="78713"/>
                </a:lnTo>
                <a:lnTo>
                  <a:pt x="7271" y="74749"/>
                </a:lnTo>
                <a:lnTo>
                  <a:pt x="2185" y="68406"/>
                </a:lnTo>
                <a:lnTo>
                  <a:pt x="0" y="61134"/>
                </a:lnTo>
                <a:lnTo>
                  <a:pt x="831" y="53863"/>
                </a:lnTo>
                <a:lnTo>
                  <a:pt x="35428" y="18125"/>
                </a:lnTo>
                <a:lnTo>
                  <a:pt x="67376" y="0"/>
                </a:lnTo>
                <a:lnTo>
                  <a:pt x="188903" y="0"/>
                </a:lnTo>
                <a:lnTo>
                  <a:pt x="199034" y="2712"/>
                </a:lnTo>
                <a:lnTo>
                  <a:pt x="241192" y="24004"/>
                </a:lnTo>
                <a:lnTo>
                  <a:pt x="246033" y="27117"/>
                </a:lnTo>
                <a:lnTo>
                  <a:pt x="124676" y="27117"/>
                </a:lnTo>
                <a:lnTo>
                  <a:pt x="84007" y="35143"/>
                </a:lnTo>
                <a:lnTo>
                  <a:pt x="70354" y="41641"/>
                </a:lnTo>
                <a:lnTo>
                  <a:pt x="57397" y="49995"/>
                </a:lnTo>
                <a:lnTo>
                  <a:pt x="45368" y="60206"/>
                </a:lnTo>
                <a:lnTo>
                  <a:pt x="34500" y="72273"/>
                </a:lnTo>
                <a:lnTo>
                  <a:pt x="28331" y="77359"/>
                </a:lnTo>
                <a:lnTo>
                  <a:pt x="21350" y="79545"/>
                </a:lnTo>
                <a:close/>
              </a:path>
              <a:path w="340359" h="253365">
                <a:moveTo>
                  <a:pt x="315550" y="252761"/>
                </a:moveTo>
                <a:lnTo>
                  <a:pt x="308027" y="251736"/>
                </a:lnTo>
                <a:lnTo>
                  <a:pt x="301394" y="247695"/>
                </a:lnTo>
                <a:lnTo>
                  <a:pt x="296733" y="241680"/>
                </a:lnTo>
                <a:lnTo>
                  <a:pt x="294625" y="234506"/>
                </a:lnTo>
                <a:lnTo>
                  <a:pt x="295650" y="226983"/>
                </a:lnTo>
                <a:lnTo>
                  <a:pt x="300640" y="189678"/>
                </a:lnTo>
                <a:lnTo>
                  <a:pt x="293794" y="151330"/>
                </a:lnTo>
                <a:lnTo>
                  <a:pt x="275809" y="113677"/>
                </a:lnTo>
                <a:lnTo>
                  <a:pt x="247380" y="78462"/>
                </a:lnTo>
                <a:lnTo>
                  <a:pt x="208800" y="49589"/>
                </a:lnTo>
                <a:lnTo>
                  <a:pt x="167086" y="32203"/>
                </a:lnTo>
                <a:lnTo>
                  <a:pt x="124676" y="27117"/>
                </a:lnTo>
                <a:lnTo>
                  <a:pt x="246033" y="27117"/>
                </a:lnTo>
                <a:lnTo>
                  <a:pt x="309980" y="94377"/>
                </a:lnTo>
                <a:lnTo>
                  <a:pt x="332007" y="142047"/>
                </a:lnTo>
                <a:lnTo>
                  <a:pt x="339878" y="191342"/>
                </a:lnTo>
                <a:lnTo>
                  <a:pt x="332780" y="239360"/>
                </a:lnTo>
                <a:lnTo>
                  <a:pt x="328739" y="245993"/>
                </a:lnTo>
                <a:lnTo>
                  <a:pt x="322724" y="250653"/>
                </a:lnTo>
                <a:lnTo>
                  <a:pt x="315550" y="252761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0" name="bg object 140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2201979" y="52103"/>
            <a:ext cx="221951" cy="175904"/>
          </a:xfrm>
          <a:prstGeom prst="rect">
            <a:avLst/>
          </a:prstGeom>
        </p:spPr>
      </p:pic>
      <p:sp>
        <p:nvSpPr>
          <p:cNvPr id="141" name="bg object 141"/>
          <p:cNvSpPr/>
          <p:nvPr/>
        </p:nvSpPr>
        <p:spPr>
          <a:xfrm>
            <a:off x="12376492" y="1718403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1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626" y="60220"/>
                </a:lnTo>
                <a:lnTo>
                  <a:pt x="166622" y="42835"/>
                </a:lnTo>
                <a:lnTo>
                  <a:pt x="124154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5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7" y="152679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2" name="bg object 1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2432187" y="1781679"/>
            <a:ext cx="221951" cy="176600"/>
          </a:xfrm>
          <a:prstGeom prst="rect">
            <a:avLst/>
          </a:prstGeom>
        </p:spPr>
      </p:pic>
      <p:sp>
        <p:nvSpPr>
          <p:cNvPr id="143" name="bg object 143"/>
          <p:cNvSpPr/>
          <p:nvPr/>
        </p:nvSpPr>
        <p:spPr>
          <a:xfrm>
            <a:off x="11724624" y="1664853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8" y="221950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7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3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5"/>
                </a:lnTo>
                <a:lnTo>
                  <a:pt x="275460" y="250319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4" name="bg object 14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1789138" y="1684657"/>
            <a:ext cx="225799" cy="175904"/>
          </a:xfrm>
          <a:prstGeom prst="rect">
            <a:avLst/>
          </a:prstGeom>
        </p:spPr>
      </p:pic>
      <p:sp>
        <p:nvSpPr>
          <p:cNvPr id="145" name="bg object 145"/>
          <p:cNvSpPr/>
          <p:nvPr/>
        </p:nvSpPr>
        <p:spPr>
          <a:xfrm>
            <a:off x="12208556" y="2069574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1851" y="260395"/>
                </a:moveTo>
                <a:lnTo>
                  <a:pt x="187430" y="259448"/>
                </a:lnTo>
                <a:lnTo>
                  <a:pt x="143705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4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2" y="0"/>
                </a:lnTo>
                <a:lnTo>
                  <a:pt x="31637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59" y="137846"/>
                </a:lnTo>
                <a:lnTo>
                  <a:pt x="95996" y="172346"/>
                </a:lnTo>
                <a:lnTo>
                  <a:pt x="134944" y="200329"/>
                </a:lnTo>
                <a:lnTo>
                  <a:pt x="177373" y="217057"/>
                </a:lnTo>
                <a:lnTo>
                  <a:pt x="220266" y="221950"/>
                </a:lnTo>
                <a:lnTo>
                  <a:pt x="260607" y="214427"/>
                </a:lnTo>
                <a:lnTo>
                  <a:pt x="274260" y="207929"/>
                </a:lnTo>
                <a:lnTo>
                  <a:pt x="287217" y="199575"/>
                </a:lnTo>
                <a:lnTo>
                  <a:pt x="299246" y="189364"/>
                </a:lnTo>
                <a:lnTo>
                  <a:pt x="310114" y="177297"/>
                </a:lnTo>
                <a:lnTo>
                  <a:pt x="315761" y="172191"/>
                </a:lnTo>
                <a:lnTo>
                  <a:pt x="322800" y="169870"/>
                </a:lnTo>
                <a:lnTo>
                  <a:pt x="330304" y="170335"/>
                </a:lnTo>
                <a:lnTo>
                  <a:pt x="337343" y="173583"/>
                </a:lnTo>
                <a:lnTo>
                  <a:pt x="342448" y="179230"/>
                </a:lnTo>
                <a:lnTo>
                  <a:pt x="344769" y="186270"/>
                </a:lnTo>
                <a:lnTo>
                  <a:pt x="344305" y="193773"/>
                </a:lnTo>
                <a:lnTo>
                  <a:pt x="310578" y="231135"/>
                </a:lnTo>
                <a:lnTo>
                  <a:pt x="275459" y="250319"/>
                </a:lnTo>
                <a:lnTo>
                  <a:pt x="231851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6" name="bg object 14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2273070" y="2090615"/>
            <a:ext cx="225798" cy="175440"/>
          </a:xfrm>
          <a:prstGeom prst="rect">
            <a:avLst/>
          </a:prstGeom>
        </p:spPr>
      </p:pic>
      <p:sp>
        <p:nvSpPr>
          <p:cNvPr id="147" name="bg object 147"/>
          <p:cNvSpPr/>
          <p:nvPr/>
        </p:nvSpPr>
        <p:spPr>
          <a:xfrm>
            <a:off x="11616559" y="2090788"/>
            <a:ext cx="340360" cy="264795"/>
          </a:xfrm>
          <a:custGeom>
            <a:avLst/>
            <a:gdLst/>
            <a:ahLst/>
            <a:cxnLst/>
            <a:rect l="l" t="t" r="r" b="b"/>
            <a:pathLst>
              <a:path w="340359" h="264794">
                <a:moveTo>
                  <a:pt x="315550" y="264785"/>
                </a:moveTo>
                <a:lnTo>
                  <a:pt x="308027" y="263760"/>
                </a:lnTo>
                <a:lnTo>
                  <a:pt x="301394" y="259718"/>
                </a:lnTo>
                <a:lnTo>
                  <a:pt x="296733" y="253704"/>
                </a:lnTo>
                <a:lnTo>
                  <a:pt x="294625" y="246529"/>
                </a:lnTo>
                <a:lnTo>
                  <a:pt x="300640" y="201702"/>
                </a:lnTo>
                <a:lnTo>
                  <a:pt x="293794" y="163353"/>
                </a:lnTo>
                <a:lnTo>
                  <a:pt x="275809" y="125701"/>
                </a:lnTo>
                <a:lnTo>
                  <a:pt x="247381" y="90485"/>
                </a:lnTo>
                <a:lnTo>
                  <a:pt x="208800" y="61613"/>
                </a:lnTo>
                <a:lnTo>
                  <a:pt x="167086" y="44227"/>
                </a:lnTo>
                <a:lnTo>
                  <a:pt x="124676" y="39141"/>
                </a:lnTo>
                <a:lnTo>
                  <a:pt x="84007" y="47167"/>
                </a:lnTo>
                <a:lnTo>
                  <a:pt x="70354" y="53664"/>
                </a:lnTo>
                <a:lnTo>
                  <a:pt x="57397" y="62019"/>
                </a:lnTo>
                <a:lnTo>
                  <a:pt x="45368" y="72230"/>
                </a:lnTo>
                <a:lnTo>
                  <a:pt x="34500" y="84297"/>
                </a:lnTo>
                <a:lnTo>
                  <a:pt x="28331" y="89383"/>
                </a:lnTo>
                <a:lnTo>
                  <a:pt x="0" y="73158"/>
                </a:lnTo>
                <a:lnTo>
                  <a:pt x="831" y="65886"/>
                </a:lnTo>
                <a:lnTo>
                  <a:pt x="35428" y="30149"/>
                </a:lnTo>
                <a:lnTo>
                  <a:pt x="71630" y="10036"/>
                </a:lnTo>
                <a:lnTo>
                  <a:pt x="112570" y="0"/>
                </a:lnTo>
                <a:lnTo>
                  <a:pt x="155947" y="1218"/>
                </a:lnTo>
                <a:lnTo>
                  <a:pt x="199556" y="13343"/>
                </a:lnTo>
                <a:lnTo>
                  <a:pt x="241192" y="36028"/>
                </a:lnTo>
                <a:lnTo>
                  <a:pt x="274610" y="63256"/>
                </a:lnTo>
                <a:lnTo>
                  <a:pt x="309980" y="106401"/>
                </a:lnTo>
                <a:lnTo>
                  <a:pt x="332007" y="154071"/>
                </a:lnTo>
                <a:lnTo>
                  <a:pt x="339878" y="203365"/>
                </a:lnTo>
                <a:lnTo>
                  <a:pt x="332780" y="251383"/>
                </a:lnTo>
                <a:lnTo>
                  <a:pt x="328739" y="258016"/>
                </a:lnTo>
                <a:lnTo>
                  <a:pt x="322724" y="262677"/>
                </a:lnTo>
                <a:lnTo>
                  <a:pt x="315550" y="26478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8" name="bg object 14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1671016" y="2154393"/>
            <a:ext cx="221950" cy="176426"/>
          </a:xfrm>
          <a:prstGeom prst="rect">
            <a:avLst/>
          </a:prstGeom>
        </p:spPr>
      </p:pic>
      <p:sp>
        <p:nvSpPr>
          <p:cNvPr id="149" name="bg object 149"/>
          <p:cNvSpPr/>
          <p:nvPr/>
        </p:nvSpPr>
        <p:spPr>
          <a:xfrm>
            <a:off x="11981519" y="138494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5">
                <a:moveTo>
                  <a:pt x="19802" y="192342"/>
                </a:moveTo>
                <a:lnTo>
                  <a:pt x="12008" y="190834"/>
                </a:lnTo>
                <a:lnTo>
                  <a:pt x="5723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79" y="59176"/>
                </a:lnTo>
                <a:lnTo>
                  <a:pt x="77045" y="31754"/>
                </a:lnTo>
                <a:lnTo>
                  <a:pt x="117772" y="12222"/>
                </a:lnTo>
                <a:lnTo>
                  <a:pt x="163372" y="1740"/>
                </a:lnTo>
                <a:lnTo>
                  <a:pt x="195571" y="0"/>
                </a:lnTo>
                <a:lnTo>
                  <a:pt x="206691" y="502"/>
                </a:lnTo>
                <a:lnTo>
                  <a:pt x="261516" y="9959"/>
                </a:lnTo>
                <a:lnTo>
                  <a:pt x="309263" y="31599"/>
                </a:lnTo>
                <a:lnTo>
                  <a:pt x="347496" y="63682"/>
                </a:lnTo>
                <a:lnTo>
                  <a:pt x="373777" y="104467"/>
                </a:lnTo>
                <a:lnTo>
                  <a:pt x="375189" y="112009"/>
                </a:lnTo>
                <a:lnTo>
                  <a:pt x="373932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8" y="47805"/>
                </a:lnTo>
                <a:lnTo>
                  <a:pt x="205453" y="40108"/>
                </a:lnTo>
                <a:lnTo>
                  <a:pt x="157455" y="43144"/>
                </a:lnTo>
                <a:lnTo>
                  <a:pt x="113865" y="56971"/>
                </a:lnTo>
                <a:lnTo>
                  <a:pt x="77702" y="80313"/>
                </a:lnTo>
                <a:lnTo>
                  <a:pt x="51981" y="111893"/>
                </a:lnTo>
                <a:lnTo>
                  <a:pt x="38580" y="156101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0" name="bg object 150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2048354" y="1443619"/>
            <a:ext cx="243995" cy="133669"/>
          </a:xfrm>
          <a:prstGeom prst="rect">
            <a:avLst/>
          </a:prstGeom>
        </p:spPr>
      </p:pic>
      <p:sp>
        <p:nvSpPr>
          <p:cNvPr id="151" name="bg object 151"/>
          <p:cNvSpPr/>
          <p:nvPr/>
        </p:nvSpPr>
        <p:spPr>
          <a:xfrm>
            <a:off x="12548200" y="398324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5">
                <a:moveTo>
                  <a:pt x="74124" y="344770"/>
                </a:moveTo>
                <a:lnTo>
                  <a:pt x="29258" y="310579"/>
                </a:lnTo>
                <a:lnTo>
                  <a:pt x="10074" y="275460"/>
                </a:lnTo>
                <a:lnTo>
                  <a:pt x="0" y="232547"/>
                </a:lnTo>
                <a:lnTo>
                  <a:pt x="948" y="188358"/>
                </a:lnTo>
                <a:lnTo>
                  <a:pt x="12338" y="144402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5" y="31638"/>
                </a:lnTo>
                <a:lnTo>
                  <a:pt x="198047" y="40475"/>
                </a:lnTo>
                <a:lnTo>
                  <a:pt x="159833" y="47882"/>
                </a:lnTo>
                <a:lnTo>
                  <a:pt x="122548" y="66660"/>
                </a:lnTo>
                <a:lnTo>
                  <a:pt x="88048" y="95997"/>
                </a:lnTo>
                <a:lnTo>
                  <a:pt x="60065" y="134945"/>
                </a:lnTo>
                <a:lnTo>
                  <a:pt x="43337" y="177374"/>
                </a:lnTo>
                <a:lnTo>
                  <a:pt x="38444" y="220267"/>
                </a:lnTo>
                <a:lnTo>
                  <a:pt x="45967" y="260608"/>
                </a:lnTo>
                <a:lnTo>
                  <a:pt x="52464" y="274261"/>
                </a:lnTo>
                <a:lnTo>
                  <a:pt x="60819" y="287218"/>
                </a:lnTo>
                <a:lnTo>
                  <a:pt x="71029" y="299247"/>
                </a:lnTo>
                <a:lnTo>
                  <a:pt x="83097" y="310115"/>
                </a:lnTo>
                <a:lnTo>
                  <a:pt x="88202" y="315762"/>
                </a:lnTo>
                <a:lnTo>
                  <a:pt x="90523" y="322801"/>
                </a:lnTo>
                <a:lnTo>
                  <a:pt x="90059" y="330304"/>
                </a:lnTo>
                <a:lnTo>
                  <a:pt x="86810" y="337344"/>
                </a:lnTo>
                <a:lnTo>
                  <a:pt x="81163" y="342449"/>
                </a:lnTo>
                <a:lnTo>
                  <a:pt x="74124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" name="bg object 15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610877" y="464075"/>
            <a:ext cx="175440" cy="225798"/>
          </a:xfrm>
          <a:prstGeom prst="rect">
            <a:avLst/>
          </a:prstGeom>
        </p:spPr>
      </p:pic>
      <p:sp>
        <p:nvSpPr>
          <p:cNvPr id="153" name="bg object 153"/>
          <p:cNvSpPr/>
          <p:nvPr/>
        </p:nvSpPr>
        <p:spPr>
          <a:xfrm>
            <a:off x="12810762" y="689874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19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2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3" y="202978"/>
                </a:lnTo>
                <a:lnTo>
                  <a:pt x="153743" y="154670"/>
                </a:lnTo>
                <a:lnTo>
                  <a:pt x="138620" y="111700"/>
                </a:lnTo>
                <a:lnTo>
                  <a:pt x="114214" y="76619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0804"/>
                </a:lnTo>
                <a:lnTo>
                  <a:pt x="162135" y="74570"/>
                </a:lnTo>
                <a:lnTo>
                  <a:pt x="182402" y="115297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4" name="bg object 15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2812000" y="756708"/>
            <a:ext cx="137884" cy="244518"/>
          </a:xfrm>
          <a:prstGeom prst="rect">
            <a:avLst/>
          </a:prstGeom>
        </p:spPr>
      </p:pic>
      <p:sp>
        <p:nvSpPr>
          <p:cNvPr id="155" name="bg object 155"/>
          <p:cNvSpPr/>
          <p:nvPr/>
        </p:nvSpPr>
        <p:spPr>
          <a:xfrm>
            <a:off x="12318514" y="1002310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5">
                <a:moveTo>
                  <a:pt x="73602" y="344770"/>
                </a:moveTo>
                <a:lnTo>
                  <a:pt x="28736" y="310579"/>
                </a:lnTo>
                <a:lnTo>
                  <a:pt x="9552" y="275460"/>
                </a:lnTo>
                <a:lnTo>
                  <a:pt x="0" y="233069"/>
                </a:lnTo>
                <a:lnTo>
                  <a:pt x="890" y="188823"/>
                </a:lnTo>
                <a:lnTo>
                  <a:pt x="11990" y="144576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3" y="31638"/>
                </a:lnTo>
                <a:lnTo>
                  <a:pt x="197525" y="40475"/>
                </a:lnTo>
                <a:lnTo>
                  <a:pt x="159311" y="47882"/>
                </a:lnTo>
                <a:lnTo>
                  <a:pt x="122026" y="66660"/>
                </a:lnTo>
                <a:lnTo>
                  <a:pt x="87526" y="95997"/>
                </a:lnTo>
                <a:lnTo>
                  <a:pt x="59543" y="134945"/>
                </a:lnTo>
                <a:lnTo>
                  <a:pt x="42815" y="177374"/>
                </a:lnTo>
                <a:lnTo>
                  <a:pt x="37922" y="220267"/>
                </a:lnTo>
                <a:lnTo>
                  <a:pt x="45445" y="260608"/>
                </a:lnTo>
                <a:lnTo>
                  <a:pt x="51942" y="274261"/>
                </a:lnTo>
                <a:lnTo>
                  <a:pt x="60297" y="287218"/>
                </a:lnTo>
                <a:lnTo>
                  <a:pt x="70507" y="299246"/>
                </a:lnTo>
                <a:lnTo>
                  <a:pt x="82575" y="310115"/>
                </a:lnTo>
                <a:lnTo>
                  <a:pt x="87680" y="315762"/>
                </a:lnTo>
                <a:lnTo>
                  <a:pt x="90001" y="322801"/>
                </a:lnTo>
                <a:lnTo>
                  <a:pt x="89537" y="330304"/>
                </a:lnTo>
                <a:lnTo>
                  <a:pt x="86288" y="337344"/>
                </a:lnTo>
                <a:lnTo>
                  <a:pt x="80641" y="342449"/>
                </a:lnTo>
                <a:lnTo>
                  <a:pt x="73602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6" name="bg object 15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2381134" y="1068062"/>
            <a:ext cx="174976" cy="225798"/>
          </a:xfrm>
          <a:prstGeom prst="rect">
            <a:avLst/>
          </a:prstGeom>
        </p:spPr>
      </p:pic>
      <p:sp>
        <p:nvSpPr>
          <p:cNvPr id="157" name="bg object 157"/>
          <p:cNvSpPr/>
          <p:nvPr/>
        </p:nvSpPr>
        <p:spPr>
          <a:xfrm>
            <a:off x="11887668" y="895483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0" y="296732"/>
                </a:lnTo>
                <a:lnTo>
                  <a:pt x="18255" y="294624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625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6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396"/>
                </a:lnTo>
                <a:lnTo>
                  <a:pt x="262174" y="155483"/>
                </a:lnTo>
                <a:lnTo>
                  <a:pt x="250223" y="199033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8" name="bg object 158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1912422" y="949941"/>
            <a:ext cx="176426" cy="221950"/>
          </a:xfrm>
          <a:prstGeom prst="rect">
            <a:avLst/>
          </a:prstGeom>
        </p:spPr>
      </p:pic>
      <p:sp>
        <p:nvSpPr>
          <p:cNvPr id="159" name="bg object 159"/>
          <p:cNvSpPr/>
          <p:nvPr/>
        </p:nvSpPr>
        <p:spPr>
          <a:xfrm>
            <a:off x="12664716" y="1261681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90"/>
                </a:moveTo>
                <a:lnTo>
                  <a:pt x="73022" y="373933"/>
                </a:lnTo>
                <a:lnTo>
                  <a:pt x="66640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8" y="36859"/>
                </a:lnTo>
                <a:lnTo>
                  <a:pt x="5723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2409"/>
                </a:lnTo>
                <a:lnTo>
                  <a:pt x="161052" y="75653"/>
                </a:lnTo>
                <a:lnTo>
                  <a:pt x="180294" y="116554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4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0" name="bg object 16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2665954" y="1328515"/>
            <a:ext cx="133668" cy="243996"/>
          </a:xfrm>
          <a:prstGeom prst="rect">
            <a:avLst/>
          </a:prstGeom>
        </p:spPr>
      </p:pic>
      <p:sp>
        <p:nvSpPr>
          <p:cNvPr id="161" name="bg object 161"/>
          <p:cNvSpPr/>
          <p:nvPr/>
        </p:nvSpPr>
        <p:spPr>
          <a:xfrm>
            <a:off x="12120139" y="389118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6"/>
                </a:lnTo>
                <a:lnTo>
                  <a:pt x="69851" y="356334"/>
                </a:lnTo>
                <a:lnTo>
                  <a:pt x="71166" y="349024"/>
                </a:lnTo>
                <a:lnTo>
                  <a:pt x="75266" y="342643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3" y="202978"/>
                </a:lnTo>
                <a:lnTo>
                  <a:pt x="153743" y="154670"/>
                </a:lnTo>
                <a:lnTo>
                  <a:pt x="138620" y="111700"/>
                </a:lnTo>
                <a:lnTo>
                  <a:pt x="114214" y="76619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1152"/>
                </a:lnTo>
                <a:lnTo>
                  <a:pt x="162135" y="74570"/>
                </a:lnTo>
                <a:lnTo>
                  <a:pt x="182402" y="114949"/>
                </a:lnTo>
                <a:lnTo>
                  <a:pt x="194315" y="160898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2" name="bg object 162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2121377" y="455953"/>
            <a:ext cx="137884" cy="244518"/>
          </a:xfrm>
          <a:prstGeom prst="rect">
            <a:avLst/>
          </a:prstGeom>
        </p:spPr>
      </p:pic>
      <p:sp>
        <p:nvSpPr>
          <p:cNvPr id="163" name="bg object 163"/>
          <p:cNvSpPr/>
          <p:nvPr/>
        </p:nvSpPr>
        <p:spPr>
          <a:xfrm>
            <a:off x="6327967" y="5580669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4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9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30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79" y="105531"/>
                </a:lnTo>
                <a:lnTo>
                  <a:pt x="332006" y="153201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4" name="bg object 16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382425" y="5643926"/>
            <a:ext cx="221950" cy="175904"/>
          </a:xfrm>
          <a:prstGeom prst="rect">
            <a:avLst/>
          </a:prstGeom>
        </p:spPr>
      </p:pic>
      <p:sp>
        <p:nvSpPr>
          <p:cNvPr id="165" name="bg object 165"/>
          <p:cNvSpPr/>
          <p:nvPr/>
        </p:nvSpPr>
        <p:spPr>
          <a:xfrm>
            <a:off x="5832045" y="6141531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2547" y="259699"/>
                </a:moveTo>
                <a:lnTo>
                  <a:pt x="188358" y="258519"/>
                </a:lnTo>
                <a:lnTo>
                  <a:pt x="144402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6" name="bg object 16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896559" y="6161333"/>
            <a:ext cx="225798" cy="175440"/>
          </a:xfrm>
          <a:prstGeom prst="rect">
            <a:avLst/>
          </a:prstGeom>
        </p:spPr>
      </p:pic>
      <p:sp>
        <p:nvSpPr>
          <p:cNvPr id="167" name="bg object 167"/>
          <p:cNvSpPr/>
          <p:nvPr/>
        </p:nvSpPr>
        <p:spPr>
          <a:xfrm>
            <a:off x="6122358" y="594085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3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8"/>
                </a:lnTo>
                <a:lnTo>
                  <a:pt x="0" y="178708"/>
                </a:lnTo>
                <a:lnTo>
                  <a:pt x="251" y="157416"/>
                </a:lnTo>
                <a:lnTo>
                  <a:pt x="8180" y="116225"/>
                </a:lnTo>
                <a:lnTo>
                  <a:pt x="41849" y="63353"/>
                </a:lnTo>
                <a:lnTo>
                  <a:pt x="75498" y="35602"/>
                </a:lnTo>
                <a:lnTo>
                  <a:pt x="115645" y="15045"/>
                </a:lnTo>
                <a:lnTo>
                  <a:pt x="160898" y="2958"/>
                </a:lnTo>
                <a:lnTo>
                  <a:pt x="193097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0"/>
                </a:lnTo>
                <a:lnTo>
                  <a:pt x="154670" y="43530"/>
                </a:lnTo>
                <a:lnTo>
                  <a:pt x="111700" y="58653"/>
                </a:lnTo>
                <a:lnTo>
                  <a:pt x="76619" y="83058"/>
                </a:lnTo>
                <a:lnTo>
                  <a:pt x="51982" y="115586"/>
                </a:lnTo>
                <a:lnTo>
                  <a:pt x="39799" y="159794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8" name="bg object 168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6190430" y="5999004"/>
            <a:ext cx="244518" cy="137885"/>
          </a:xfrm>
          <a:prstGeom prst="rect">
            <a:avLst/>
          </a:prstGeom>
        </p:spPr>
      </p:pic>
      <p:sp>
        <p:nvSpPr>
          <p:cNvPr id="169" name="bg object 169"/>
          <p:cNvSpPr/>
          <p:nvPr/>
        </p:nvSpPr>
        <p:spPr>
          <a:xfrm>
            <a:off x="6436032" y="6371739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2895" y="259699"/>
                </a:moveTo>
                <a:lnTo>
                  <a:pt x="188358" y="258519"/>
                </a:lnTo>
                <a:lnTo>
                  <a:pt x="144053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895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0" name="bg object 170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500545" y="6391540"/>
            <a:ext cx="225798" cy="175441"/>
          </a:xfrm>
          <a:prstGeom prst="rect">
            <a:avLst/>
          </a:prstGeom>
        </p:spPr>
      </p:pic>
      <p:sp>
        <p:nvSpPr>
          <p:cNvPr id="171" name="bg object 171"/>
          <p:cNvSpPr/>
          <p:nvPr/>
        </p:nvSpPr>
        <p:spPr>
          <a:xfrm>
            <a:off x="6327967" y="6797131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30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2" name="bg object 17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2425" y="6861104"/>
            <a:ext cx="221950" cy="176600"/>
          </a:xfrm>
          <a:prstGeom prst="rect">
            <a:avLst/>
          </a:prstGeom>
        </p:spPr>
      </p:pic>
      <p:pic>
        <p:nvPicPr>
          <p:cNvPr id="173" name="bg object 17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5821603" y="4593525"/>
            <a:ext cx="2423873" cy="1673493"/>
          </a:xfrm>
          <a:prstGeom prst="rect">
            <a:avLst/>
          </a:prstGeom>
        </p:spPr>
      </p:pic>
      <p:sp>
        <p:nvSpPr>
          <p:cNvPr id="174" name="bg object 174"/>
          <p:cNvSpPr/>
          <p:nvPr/>
        </p:nvSpPr>
        <p:spPr>
          <a:xfrm>
            <a:off x="8734011" y="6349092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5" name="bg object 17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8789705" y="6413065"/>
            <a:ext cx="221950" cy="176600"/>
          </a:xfrm>
          <a:prstGeom prst="rect">
            <a:avLst/>
          </a:prstGeom>
        </p:spPr>
      </p:pic>
      <p:sp>
        <p:nvSpPr>
          <p:cNvPr id="176" name="bg object 176"/>
          <p:cNvSpPr/>
          <p:nvPr/>
        </p:nvSpPr>
        <p:spPr>
          <a:xfrm>
            <a:off x="6694165" y="6090592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9872"/>
                </a:lnTo>
                <a:lnTo>
                  <a:pt x="76581" y="32682"/>
                </a:lnTo>
                <a:lnTo>
                  <a:pt x="117250" y="12917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3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7" name="bg object 177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6760999" y="6150504"/>
            <a:ext cx="243996" cy="133668"/>
          </a:xfrm>
          <a:prstGeom prst="rect">
            <a:avLst/>
          </a:prstGeom>
        </p:spPr>
      </p:pic>
      <p:sp>
        <p:nvSpPr>
          <p:cNvPr id="178" name="bg object 178"/>
          <p:cNvSpPr/>
          <p:nvPr/>
        </p:nvSpPr>
        <p:spPr>
          <a:xfrm>
            <a:off x="5821603" y="6631476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152" y="62831"/>
                </a:lnTo>
                <a:lnTo>
                  <a:pt x="74570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9" name="bg object 179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889675" y="6689627"/>
            <a:ext cx="244518" cy="137884"/>
          </a:xfrm>
          <a:prstGeom prst="rect">
            <a:avLst/>
          </a:prstGeom>
        </p:spPr>
      </p:pic>
      <p:sp>
        <p:nvSpPr>
          <p:cNvPr id="180" name="bg object 180"/>
          <p:cNvSpPr/>
          <p:nvPr/>
        </p:nvSpPr>
        <p:spPr>
          <a:xfrm>
            <a:off x="8082142" y="6295002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1" name="bg object 18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46656" y="6316042"/>
            <a:ext cx="225798" cy="175440"/>
          </a:xfrm>
          <a:prstGeom prst="rect">
            <a:avLst/>
          </a:prstGeom>
        </p:spPr>
      </p:pic>
      <p:sp>
        <p:nvSpPr>
          <p:cNvPr id="182" name="bg object 182"/>
          <p:cNvSpPr/>
          <p:nvPr/>
        </p:nvSpPr>
        <p:spPr>
          <a:xfrm>
            <a:off x="7294979" y="6120490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3070" y="260569"/>
                </a:moveTo>
                <a:lnTo>
                  <a:pt x="188823" y="259911"/>
                </a:lnTo>
                <a:lnTo>
                  <a:pt x="144576" y="248578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bg object 18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360731" y="6141530"/>
            <a:ext cx="225798" cy="175440"/>
          </a:xfrm>
          <a:prstGeom prst="rect">
            <a:avLst/>
          </a:prstGeom>
        </p:spPr>
      </p:pic>
      <p:sp>
        <p:nvSpPr>
          <p:cNvPr id="184" name="bg object 184"/>
          <p:cNvSpPr/>
          <p:nvPr/>
        </p:nvSpPr>
        <p:spPr>
          <a:xfrm>
            <a:off x="8566073" y="6699723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1851" y="260395"/>
                </a:moveTo>
                <a:lnTo>
                  <a:pt x="187430" y="259447"/>
                </a:lnTo>
                <a:lnTo>
                  <a:pt x="143705" y="248056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50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5" name="bg object 18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30587" y="6722000"/>
            <a:ext cx="225798" cy="175440"/>
          </a:xfrm>
          <a:prstGeom prst="rect">
            <a:avLst/>
          </a:prstGeom>
        </p:spPr>
      </p:pic>
      <p:sp>
        <p:nvSpPr>
          <p:cNvPr id="186" name="bg object 186"/>
          <p:cNvSpPr/>
          <p:nvPr/>
        </p:nvSpPr>
        <p:spPr>
          <a:xfrm>
            <a:off x="7974077" y="672163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2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2396" y="0"/>
                </a:lnTo>
                <a:lnTo>
                  <a:pt x="155482" y="1450"/>
                </a:lnTo>
                <a:lnTo>
                  <a:pt x="199033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4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7" name="bg object 187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028535" y="6785084"/>
            <a:ext cx="221949" cy="177123"/>
          </a:xfrm>
          <a:prstGeom prst="rect">
            <a:avLst/>
          </a:prstGeom>
        </p:spPr>
      </p:pic>
      <p:sp>
        <p:nvSpPr>
          <p:cNvPr id="188" name="bg object 188"/>
          <p:cNvSpPr/>
          <p:nvPr/>
        </p:nvSpPr>
        <p:spPr>
          <a:xfrm>
            <a:off x="8339037" y="6016331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757" y="58654"/>
                </a:lnTo>
                <a:lnTo>
                  <a:pt x="76581" y="31290"/>
                </a:lnTo>
                <a:lnTo>
                  <a:pt x="117598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8" y="104467"/>
                </a:lnTo>
                <a:lnTo>
                  <a:pt x="375190" y="112009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1"/>
                </a:lnTo>
                <a:lnTo>
                  <a:pt x="38368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9" name="bg object 189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8405871" y="6073767"/>
            <a:ext cx="243996" cy="133668"/>
          </a:xfrm>
          <a:prstGeom prst="rect">
            <a:avLst/>
          </a:prstGeom>
        </p:spPr>
      </p:pic>
      <p:sp>
        <p:nvSpPr>
          <p:cNvPr id="190" name="bg object 190"/>
          <p:cNvSpPr/>
          <p:nvPr/>
        </p:nvSpPr>
        <p:spPr>
          <a:xfrm>
            <a:off x="7466475" y="6555978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8" y="63353"/>
                </a:lnTo>
                <a:lnTo>
                  <a:pt x="75498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1" name="bg object 19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34547" y="6615367"/>
            <a:ext cx="244518" cy="137884"/>
          </a:xfrm>
          <a:prstGeom prst="rect">
            <a:avLst/>
          </a:prstGeom>
        </p:spPr>
      </p:pic>
      <p:sp>
        <p:nvSpPr>
          <p:cNvPr id="192" name="bg object 192"/>
          <p:cNvSpPr/>
          <p:nvPr/>
        </p:nvSpPr>
        <p:spPr>
          <a:xfrm>
            <a:off x="8905718" y="5029710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125" y="344770"/>
                </a:moveTo>
                <a:lnTo>
                  <a:pt x="29259" y="310579"/>
                </a:lnTo>
                <a:lnTo>
                  <a:pt x="10075" y="275460"/>
                </a:lnTo>
                <a:lnTo>
                  <a:pt x="0" y="232373"/>
                </a:lnTo>
                <a:lnTo>
                  <a:pt x="947" y="187894"/>
                </a:lnTo>
                <a:lnTo>
                  <a:pt x="12338" y="143879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6" y="31638"/>
                </a:lnTo>
                <a:lnTo>
                  <a:pt x="198047" y="40475"/>
                </a:lnTo>
                <a:lnTo>
                  <a:pt x="159834" y="47882"/>
                </a:lnTo>
                <a:lnTo>
                  <a:pt x="122549" y="66660"/>
                </a:lnTo>
                <a:lnTo>
                  <a:pt x="88049" y="95997"/>
                </a:lnTo>
                <a:lnTo>
                  <a:pt x="60066" y="134945"/>
                </a:lnTo>
                <a:lnTo>
                  <a:pt x="43338" y="177374"/>
                </a:lnTo>
                <a:lnTo>
                  <a:pt x="38445" y="220267"/>
                </a:lnTo>
                <a:lnTo>
                  <a:pt x="45968" y="260608"/>
                </a:lnTo>
                <a:lnTo>
                  <a:pt x="52466" y="274261"/>
                </a:lnTo>
                <a:lnTo>
                  <a:pt x="60820" y="287218"/>
                </a:lnTo>
                <a:lnTo>
                  <a:pt x="71031" y="299247"/>
                </a:lnTo>
                <a:lnTo>
                  <a:pt x="83098" y="310115"/>
                </a:lnTo>
                <a:lnTo>
                  <a:pt x="88204" y="315762"/>
                </a:lnTo>
                <a:lnTo>
                  <a:pt x="90524" y="322801"/>
                </a:lnTo>
                <a:lnTo>
                  <a:pt x="90060" y="330305"/>
                </a:lnTo>
                <a:lnTo>
                  <a:pt x="86811" y="337344"/>
                </a:lnTo>
                <a:lnTo>
                  <a:pt x="81164" y="342449"/>
                </a:lnTo>
                <a:lnTo>
                  <a:pt x="74125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3" name="bg object 19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968395" y="5094224"/>
            <a:ext cx="175440" cy="225798"/>
          </a:xfrm>
          <a:prstGeom prst="rect">
            <a:avLst/>
          </a:prstGeom>
        </p:spPr>
      </p:pic>
      <p:sp>
        <p:nvSpPr>
          <p:cNvPr id="194" name="bg object 194"/>
          <p:cNvSpPr/>
          <p:nvPr/>
        </p:nvSpPr>
        <p:spPr>
          <a:xfrm>
            <a:off x="9168280" y="5321260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0630"/>
                </a:lnTo>
                <a:lnTo>
                  <a:pt x="162135" y="74105"/>
                </a:lnTo>
                <a:lnTo>
                  <a:pt x="182402" y="114775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5" name="bg object 195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9169517" y="5388094"/>
            <a:ext cx="137885" cy="244518"/>
          </a:xfrm>
          <a:prstGeom prst="rect">
            <a:avLst/>
          </a:prstGeom>
        </p:spPr>
      </p:pic>
      <p:sp>
        <p:nvSpPr>
          <p:cNvPr id="196" name="bg object 196"/>
          <p:cNvSpPr/>
          <p:nvPr/>
        </p:nvSpPr>
        <p:spPr>
          <a:xfrm>
            <a:off x="8676033" y="5633696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4">
                <a:moveTo>
                  <a:pt x="73603" y="344770"/>
                </a:moveTo>
                <a:lnTo>
                  <a:pt x="28737" y="310579"/>
                </a:lnTo>
                <a:lnTo>
                  <a:pt x="9553" y="275460"/>
                </a:lnTo>
                <a:lnTo>
                  <a:pt x="0" y="232547"/>
                </a:lnTo>
                <a:lnTo>
                  <a:pt x="889" y="188358"/>
                </a:lnTo>
                <a:lnTo>
                  <a:pt x="11989" y="144401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4" y="31638"/>
                </a:lnTo>
                <a:lnTo>
                  <a:pt x="197525" y="40475"/>
                </a:lnTo>
                <a:lnTo>
                  <a:pt x="159312" y="47882"/>
                </a:lnTo>
                <a:lnTo>
                  <a:pt x="122027" y="66660"/>
                </a:lnTo>
                <a:lnTo>
                  <a:pt x="87527" y="95997"/>
                </a:lnTo>
                <a:lnTo>
                  <a:pt x="59544" y="134945"/>
                </a:lnTo>
                <a:lnTo>
                  <a:pt x="42816" y="177374"/>
                </a:lnTo>
                <a:lnTo>
                  <a:pt x="37923" y="220267"/>
                </a:lnTo>
                <a:lnTo>
                  <a:pt x="45446" y="260608"/>
                </a:lnTo>
                <a:lnTo>
                  <a:pt x="51944" y="274261"/>
                </a:lnTo>
                <a:lnTo>
                  <a:pt x="60298" y="287218"/>
                </a:lnTo>
                <a:lnTo>
                  <a:pt x="70509" y="299247"/>
                </a:lnTo>
                <a:lnTo>
                  <a:pt x="82576" y="310115"/>
                </a:lnTo>
                <a:lnTo>
                  <a:pt x="87682" y="315762"/>
                </a:lnTo>
                <a:lnTo>
                  <a:pt x="90002" y="322801"/>
                </a:lnTo>
                <a:lnTo>
                  <a:pt x="89538" y="330305"/>
                </a:lnTo>
                <a:lnTo>
                  <a:pt x="86289" y="337344"/>
                </a:lnTo>
                <a:lnTo>
                  <a:pt x="80642" y="342449"/>
                </a:lnTo>
                <a:lnTo>
                  <a:pt x="73603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7" name="bg object 19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8738651" y="5699447"/>
            <a:ext cx="174976" cy="225798"/>
          </a:xfrm>
          <a:prstGeom prst="rect">
            <a:avLst/>
          </a:prstGeom>
        </p:spPr>
      </p:pic>
      <p:sp>
        <p:nvSpPr>
          <p:cNvPr id="198" name="bg object 198"/>
          <p:cNvSpPr/>
          <p:nvPr/>
        </p:nvSpPr>
        <p:spPr>
          <a:xfrm>
            <a:off x="8245186" y="5526869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7"/>
                </a:lnTo>
                <a:lnTo>
                  <a:pt x="5066" y="301393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2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1874"/>
                </a:lnTo>
                <a:lnTo>
                  <a:pt x="262174" y="155018"/>
                </a:lnTo>
                <a:lnTo>
                  <a:pt x="250223" y="198859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79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9" name="bg object 19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269940" y="5581326"/>
            <a:ext cx="176427" cy="221950"/>
          </a:xfrm>
          <a:prstGeom prst="rect">
            <a:avLst/>
          </a:prstGeom>
        </p:spPr>
      </p:pic>
      <p:sp>
        <p:nvSpPr>
          <p:cNvPr id="200" name="bg object 200"/>
          <p:cNvSpPr/>
          <p:nvPr/>
        </p:nvSpPr>
        <p:spPr>
          <a:xfrm>
            <a:off x="9060602" y="5886878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89"/>
                </a:moveTo>
                <a:lnTo>
                  <a:pt x="73022" y="373932"/>
                </a:lnTo>
                <a:lnTo>
                  <a:pt x="66641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3"/>
                </a:lnTo>
                <a:lnTo>
                  <a:pt x="71784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3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801"/>
                </a:lnTo>
                <a:lnTo>
                  <a:pt x="161052" y="77509"/>
                </a:lnTo>
                <a:lnTo>
                  <a:pt x="180294" y="117946"/>
                </a:lnTo>
                <a:lnTo>
                  <a:pt x="190602" y="163373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8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1" name="bg object 201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9061840" y="5953713"/>
            <a:ext cx="133669" cy="243996"/>
          </a:xfrm>
          <a:prstGeom prst="rect">
            <a:avLst/>
          </a:prstGeom>
        </p:spPr>
      </p:pic>
      <p:sp>
        <p:nvSpPr>
          <p:cNvPr id="202" name="bg object 202"/>
          <p:cNvSpPr/>
          <p:nvPr/>
        </p:nvSpPr>
        <p:spPr>
          <a:xfrm>
            <a:off x="8477657" y="5019267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5"/>
                </a:lnTo>
                <a:lnTo>
                  <a:pt x="112821" y="316806"/>
                </a:lnTo>
                <a:lnTo>
                  <a:pt x="136763" y="286212"/>
                </a:lnTo>
                <a:lnTo>
                  <a:pt x="152350" y="247729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19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1848"/>
                </a:lnTo>
                <a:lnTo>
                  <a:pt x="162135" y="75498"/>
                </a:lnTo>
                <a:lnTo>
                  <a:pt x="182402" y="115645"/>
                </a:lnTo>
                <a:lnTo>
                  <a:pt x="194314" y="160897"/>
                </a:lnTo>
                <a:lnTo>
                  <a:pt x="197273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3" name="bg object 203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8477656" y="5086101"/>
            <a:ext cx="137884" cy="244518"/>
          </a:xfrm>
          <a:prstGeom prst="rect">
            <a:avLst/>
          </a:prstGeom>
        </p:spPr>
      </p:pic>
      <p:sp>
        <p:nvSpPr>
          <p:cNvPr id="204" name="bg object 204"/>
          <p:cNvSpPr/>
          <p:nvPr/>
        </p:nvSpPr>
        <p:spPr>
          <a:xfrm>
            <a:off x="7064230" y="6428981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8"/>
                </a:lnTo>
                <a:lnTo>
                  <a:pt x="152234" y="205453"/>
                </a:lnTo>
                <a:lnTo>
                  <a:pt x="149198" y="157455"/>
                </a:lnTo>
                <a:lnTo>
                  <a:pt x="135370" y="113865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2409"/>
                </a:lnTo>
                <a:lnTo>
                  <a:pt x="161052" y="75652"/>
                </a:lnTo>
                <a:lnTo>
                  <a:pt x="180294" y="116553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3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3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" name="bg object 205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065467" y="6495816"/>
            <a:ext cx="133669" cy="243995"/>
          </a:xfrm>
          <a:prstGeom prst="rect">
            <a:avLst/>
          </a:prstGeom>
        </p:spPr>
      </p:pic>
      <p:sp>
        <p:nvSpPr>
          <p:cNvPr id="206" name="bg object 206"/>
          <p:cNvSpPr/>
          <p:nvPr/>
        </p:nvSpPr>
        <p:spPr>
          <a:xfrm>
            <a:off x="10991919" y="4744193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5">
                <a:moveTo>
                  <a:pt x="232547" y="260395"/>
                </a:moveTo>
                <a:lnTo>
                  <a:pt x="188358" y="259448"/>
                </a:lnTo>
                <a:lnTo>
                  <a:pt x="144401" y="248057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0"/>
                </a:lnTo>
                <a:lnTo>
                  <a:pt x="66660" y="137845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7" name="bg object 20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1057671" y="4766471"/>
            <a:ext cx="225798" cy="174976"/>
          </a:xfrm>
          <a:prstGeom prst="rect">
            <a:avLst/>
          </a:prstGeom>
        </p:spPr>
      </p:pic>
      <p:sp>
        <p:nvSpPr>
          <p:cNvPr id="208" name="bg object 208"/>
          <p:cNvSpPr/>
          <p:nvPr/>
        </p:nvSpPr>
        <p:spPr>
          <a:xfrm>
            <a:off x="7477769" y="7841730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6" y="263064"/>
                </a:lnTo>
                <a:lnTo>
                  <a:pt x="301393" y="259022"/>
                </a:lnTo>
                <a:lnTo>
                  <a:pt x="296732" y="253008"/>
                </a:lnTo>
                <a:lnTo>
                  <a:pt x="294624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799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2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3092" y="0"/>
                </a:lnTo>
                <a:lnTo>
                  <a:pt x="156411" y="1450"/>
                </a:lnTo>
                <a:lnTo>
                  <a:pt x="199729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4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9" name="bg object 209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7532227" y="7905181"/>
            <a:ext cx="221949" cy="177123"/>
          </a:xfrm>
          <a:prstGeom prst="rect">
            <a:avLst/>
          </a:prstGeom>
        </p:spPr>
      </p:pic>
      <p:pic>
        <p:nvPicPr>
          <p:cNvPr id="210" name="bg object 210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464085" y="0"/>
            <a:ext cx="3556772" cy="3962465"/>
          </a:xfrm>
          <a:prstGeom prst="rect">
            <a:avLst/>
          </a:prstGeom>
        </p:spPr>
      </p:pic>
      <p:sp>
        <p:nvSpPr>
          <p:cNvPr id="211" name="bg object 211"/>
          <p:cNvSpPr/>
          <p:nvPr/>
        </p:nvSpPr>
        <p:spPr>
          <a:xfrm>
            <a:off x="6981847" y="8401528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2547" y="260395"/>
                </a:moveTo>
                <a:lnTo>
                  <a:pt x="188358" y="259447"/>
                </a:lnTo>
                <a:lnTo>
                  <a:pt x="144402" y="248056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2" name="bg object 212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046361" y="8422568"/>
            <a:ext cx="225798" cy="176368"/>
          </a:xfrm>
          <a:prstGeom prst="rect">
            <a:avLst/>
          </a:prstGeom>
        </p:spPr>
      </p:pic>
      <p:sp>
        <p:nvSpPr>
          <p:cNvPr id="213" name="bg object 213"/>
          <p:cNvSpPr/>
          <p:nvPr/>
        </p:nvSpPr>
        <p:spPr>
          <a:xfrm>
            <a:off x="7272160" y="8202087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8" y="62831"/>
                </a:lnTo>
                <a:lnTo>
                  <a:pt x="75498" y="35138"/>
                </a:lnTo>
                <a:lnTo>
                  <a:pt x="115645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4" name="bg object 214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7340232" y="8260239"/>
            <a:ext cx="244518" cy="137884"/>
          </a:xfrm>
          <a:prstGeom prst="rect">
            <a:avLst/>
          </a:prstGeom>
        </p:spPr>
      </p:pic>
      <p:sp>
        <p:nvSpPr>
          <p:cNvPr id="215" name="bg object 215"/>
          <p:cNvSpPr/>
          <p:nvPr/>
        </p:nvSpPr>
        <p:spPr>
          <a:xfrm>
            <a:off x="7585833" y="8631737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3070" y="260395"/>
                </a:moveTo>
                <a:lnTo>
                  <a:pt x="188823" y="259447"/>
                </a:lnTo>
                <a:lnTo>
                  <a:pt x="144576" y="248056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6039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6" name="bg object 216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650347" y="8652776"/>
            <a:ext cx="225798" cy="176369"/>
          </a:xfrm>
          <a:prstGeom prst="rect">
            <a:avLst/>
          </a:prstGeom>
        </p:spPr>
      </p:pic>
      <p:sp>
        <p:nvSpPr>
          <p:cNvPr id="217" name="bg object 217"/>
          <p:cNvSpPr/>
          <p:nvPr/>
        </p:nvSpPr>
        <p:spPr>
          <a:xfrm>
            <a:off x="7477769" y="9059063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4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1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5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5"/>
                </a:lnTo>
                <a:lnTo>
                  <a:pt x="35428" y="28757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29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8" name="bg object 21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532227" y="9121798"/>
            <a:ext cx="221949" cy="175905"/>
          </a:xfrm>
          <a:prstGeom prst="rect">
            <a:avLst/>
          </a:prstGeom>
        </p:spPr>
      </p:pic>
      <p:sp>
        <p:nvSpPr>
          <p:cNvPr id="219" name="bg object 219"/>
          <p:cNvSpPr/>
          <p:nvPr/>
        </p:nvSpPr>
        <p:spPr>
          <a:xfrm>
            <a:off x="9898722" y="8585631"/>
            <a:ext cx="247015" cy="353695"/>
          </a:xfrm>
          <a:custGeom>
            <a:avLst/>
            <a:gdLst/>
            <a:ahLst/>
            <a:cxnLst/>
            <a:rect l="l" t="t" r="r" b="b"/>
            <a:pathLst>
              <a:path w="247015" h="353695">
                <a:moveTo>
                  <a:pt x="173371" y="353202"/>
                </a:moveTo>
                <a:lnTo>
                  <a:pt x="166331" y="351017"/>
                </a:lnTo>
                <a:lnTo>
                  <a:pt x="160685" y="345931"/>
                </a:lnTo>
                <a:lnTo>
                  <a:pt x="156720" y="338892"/>
                </a:lnTo>
                <a:lnTo>
                  <a:pt x="155889" y="331388"/>
                </a:lnTo>
                <a:lnTo>
                  <a:pt x="158074" y="324349"/>
                </a:lnTo>
                <a:lnTo>
                  <a:pt x="163160" y="318702"/>
                </a:lnTo>
                <a:lnTo>
                  <a:pt x="187430" y="290235"/>
                </a:lnTo>
                <a:lnTo>
                  <a:pt x="202302" y="254343"/>
                </a:lnTo>
                <a:lnTo>
                  <a:pt x="207194" y="212880"/>
                </a:lnTo>
                <a:lnTo>
                  <a:pt x="201528" y="167705"/>
                </a:lnTo>
                <a:lnTo>
                  <a:pt x="184433" y="122395"/>
                </a:lnTo>
                <a:lnTo>
                  <a:pt x="158519" y="84626"/>
                </a:lnTo>
                <a:lnTo>
                  <a:pt x="125643" y="56836"/>
                </a:lnTo>
                <a:lnTo>
                  <a:pt x="87662" y="41462"/>
                </a:lnTo>
                <a:lnTo>
                  <a:pt x="57184" y="39605"/>
                </a:lnTo>
                <a:lnTo>
                  <a:pt x="41539" y="41462"/>
                </a:lnTo>
                <a:lnTo>
                  <a:pt x="25778" y="45175"/>
                </a:lnTo>
                <a:lnTo>
                  <a:pt x="18255" y="46200"/>
                </a:lnTo>
                <a:lnTo>
                  <a:pt x="11080" y="44092"/>
                </a:lnTo>
                <a:lnTo>
                  <a:pt x="5066" y="39431"/>
                </a:lnTo>
                <a:lnTo>
                  <a:pt x="1024" y="32798"/>
                </a:lnTo>
                <a:lnTo>
                  <a:pt x="0" y="25275"/>
                </a:lnTo>
                <a:lnTo>
                  <a:pt x="2107" y="18101"/>
                </a:lnTo>
                <a:lnTo>
                  <a:pt x="6768" y="12086"/>
                </a:lnTo>
                <a:lnTo>
                  <a:pt x="13401" y="8045"/>
                </a:lnTo>
                <a:lnTo>
                  <a:pt x="34016" y="2746"/>
                </a:lnTo>
                <a:lnTo>
                  <a:pt x="54863" y="0"/>
                </a:lnTo>
                <a:lnTo>
                  <a:pt x="75710" y="38"/>
                </a:lnTo>
                <a:lnTo>
                  <a:pt x="136473" y="17927"/>
                </a:lnTo>
                <a:lnTo>
                  <a:pt x="172443" y="42855"/>
                </a:lnTo>
                <a:lnTo>
                  <a:pt x="202843" y="76369"/>
                </a:lnTo>
                <a:lnTo>
                  <a:pt x="226282" y="116961"/>
                </a:lnTo>
                <a:lnTo>
                  <a:pt x="239896" y="157804"/>
                </a:lnTo>
                <a:lnTo>
                  <a:pt x="246742" y="212997"/>
                </a:lnTo>
                <a:lnTo>
                  <a:pt x="239896" y="265172"/>
                </a:lnTo>
                <a:lnTo>
                  <a:pt x="220055" y="311315"/>
                </a:lnTo>
                <a:lnTo>
                  <a:pt x="187914" y="348406"/>
                </a:lnTo>
                <a:lnTo>
                  <a:pt x="180874" y="352371"/>
                </a:lnTo>
                <a:lnTo>
                  <a:pt x="173371" y="35320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0" name="bg object 220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9919763" y="8654942"/>
            <a:ext cx="166428" cy="229434"/>
          </a:xfrm>
          <a:prstGeom prst="rect">
            <a:avLst/>
          </a:prstGeom>
        </p:spPr>
      </p:pic>
      <p:sp>
        <p:nvSpPr>
          <p:cNvPr id="221" name="bg object 221"/>
          <p:cNvSpPr/>
          <p:nvPr/>
        </p:nvSpPr>
        <p:spPr>
          <a:xfrm>
            <a:off x="7843966" y="8351827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583" y="59350"/>
                </a:lnTo>
                <a:lnTo>
                  <a:pt x="76117" y="32218"/>
                </a:lnTo>
                <a:lnTo>
                  <a:pt x="117076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3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2" name="bg object 22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910800" y="8410501"/>
            <a:ext cx="243996" cy="133668"/>
          </a:xfrm>
          <a:prstGeom prst="rect">
            <a:avLst/>
          </a:prstGeom>
        </p:spPr>
      </p:pic>
      <p:sp>
        <p:nvSpPr>
          <p:cNvPr id="223" name="bg object 223"/>
          <p:cNvSpPr/>
          <p:nvPr/>
        </p:nvSpPr>
        <p:spPr>
          <a:xfrm>
            <a:off x="6971404" y="889271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326" y="62831"/>
                </a:lnTo>
                <a:lnTo>
                  <a:pt x="75034" y="35138"/>
                </a:lnTo>
                <a:lnTo>
                  <a:pt x="115471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4" name="bg object 22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039476" y="8950863"/>
            <a:ext cx="244518" cy="137884"/>
          </a:xfrm>
          <a:prstGeom prst="rect">
            <a:avLst/>
          </a:prstGeom>
        </p:spPr>
      </p:pic>
      <p:sp>
        <p:nvSpPr>
          <p:cNvPr id="225" name="bg object 225"/>
          <p:cNvSpPr/>
          <p:nvPr/>
        </p:nvSpPr>
        <p:spPr>
          <a:xfrm>
            <a:off x="9231944" y="8556238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1851" y="260569"/>
                </a:moveTo>
                <a:lnTo>
                  <a:pt x="187430" y="259911"/>
                </a:lnTo>
                <a:lnTo>
                  <a:pt x="143705" y="248579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6" name="bg object 2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96457" y="8577278"/>
            <a:ext cx="225798" cy="175440"/>
          </a:xfrm>
          <a:prstGeom prst="rect">
            <a:avLst/>
          </a:prstGeom>
        </p:spPr>
      </p:pic>
      <p:sp>
        <p:nvSpPr>
          <p:cNvPr id="227" name="bg object 227"/>
          <p:cNvSpPr/>
          <p:nvPr/>
        </p:nvSpPr>
        <p:spPr>
          <a:xfrm>
            <a:off x="8444781" y="8382963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3070" y="259699"/>
                </a:moveTo>
                <a:lnTo>
                  <a:pt x="188823" y="258519"/>
                </a:lnTo>
                <a:lnTo>
                  <a:pt x="144576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50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8" name="bg object 22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510532" y="8402765"/>
            <a:ext cx="225799" cy="175441"/>
          </a:xfrm>
          <a:prstGeom prst="rect">
            <a:avLst/>
          </a:prstGeom>
        </p:spPr>
      </p:pic>
      <p:sp>
        <p:nvSpPr>
          <p:cNvPr id="229" name="bg object 229"/>
          <p:cNvSpPr/>
          <p:nvPr/>
        </p:nvSpPr>
        <p:spPr>
          <a:xfrm>
            <a:off x="9715875" y="8960958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0" name="bg object 230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780389" y="8981998"/>
            <a:ext cx="225798" cy="175904"/>
          </a:xfrm>
          <a:prstGeom prst="rect">
            <a:avLst/>
          </a:prstGeom>
        </p:spPr>
      </p:pic>
      <p:sp>
        <p:nvSpPr>
          <p:cNvPr id="231" name="bg object 231"/>
          <p:cNvSpPr/>
          <p:nvPr/>
        </p:nvSpPr>
        <p:spPr>
          <a:xfrm>
            <a:off x="9123879" y="8982326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7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5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5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5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79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2" name="bg object 232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9178336" y="9046319"/>
            <a:ext cx="221950" cy="177123"/>
          </a:xfrm>
          <a:prstGeom prst="rect">
            <a:avLst/>
          </a:prstGeom>
        </p:spPr>
      </p:pic>
      <p:sp>
        <p:nvSpPr>
          <p:cNvPr id="233" name="bg object 233"/>
          <p:cNvSpPr/>
          <p:nvPr/>
        </p:nvSpPr>
        <p:spPr>
          <a:xfrm>
            <a:off x="9488838" y="8276329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80" y="59350"/>
                </a:lnTo>
                <a:lnTo>
                  <a:pt x="77045" y="32218"/>
                </a:lnTo>
                <a:lnTo>
                  <a:pt x="117772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8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4" name="bg object 23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555673" y="8335003"/>
            <a:ext cx="243996" cy="133668"/>
          </a:xfrm>
          <a:prstGeom prst="rect">
            <a:avLst/>
          </a:prstGeom>
        </p:spPr>
      </p:pic>
      <p:sp>
        <p:nvSpPr>
          <p:cNvPr id="235" name="bg object 235"/>
          <p:cNvSpPr/>
          <p:nvPr/>
        </p:nvSpPr>
        <p:spPr>
          <a:xfrm>
            <a:off x="8616277" y="881721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848" y="63353"/>
                </a:lnTo>
                <a:lnTo>
                  <a:pt x="75497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7" y="59311"/>
                </a:lnTo>
                <a:lnTo>
                  <a:pt x="373778" y="99497"/>
                </a:lnTo>
                <a:lnTo>
                  <a:pt x="375711" y="107039"/>
                </a:lnTo>
                <a:lnTo>
                  <a:pt x="374396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0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6" name="bg object 23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684349" y="8875364"/>
            <a:ext cx="244518" cy="137884"/>
          </a:xfrm>
          <a:prstGeom prst="rect">
            <a:avLst/>
          </a:prstGeom>
        </p:spPr>
      </p:pic>
      <p:sp>
        <p:nvSpPr>
          <p:cNvPr id="237" name="bg object 237"/>
          <p:cNvSpPr/>
          <p:nvPr/>
        </p:nvSpPr>
        <p:spPr>
          <a:xfrm>
            <a:off x="9394987" y="7786866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570"/>
                </a:lnTo>
                <a:lnTo>
                  <a:pt x="262174" y="155947"/>
                </a:lnTo>
                <a:lnTo>
                  <a:pt x="250223" y="199556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8" name="bg object 238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9419741" y="7841323"/>
            <a:ext cx="175904" cy="221951"/>
          </a:xfrm>
          <a:prstGeom prst="rect">
            <a:avLst/>
          </a:prstGeom>
        </p:spPr>
      </p:pic>
      <p:pic>
        <p:nvPicPr>
          <p:cNvPr id="239" name="bg object 239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6971404" y="6985451"/>
            <a:ext cx="2423873" cy="1541564"/>
          </a:xfrm>
          <a:prstGeom prst="rect">
            <a:avLst/>
          </a:prstGeom>
        </p:spPr>
      </p:pic>
      <p:sp>
        <p:nvSpPr>
          <p:cNvPr id="240" name="bg object 240"/>
          <p:cNvSpPr/>
          <p:nvPr/>
        </p:nvSpPr>
        <p:spPr>
          <a:xfrm>
            <a:off x="8215269" y="8688978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89"/>
                </a:moveTo>
                <a:lnTo>
                  <a:pt x="73023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105"/>
                </a:lnTo>
                <a:lnTo>
                  <a:pt x="160588" y="76580"/>
                </a:lnTo>
                <a:lnTo>
                  <a:pt x="180120" y="117249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3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1" name="bg object 241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8215269" y="8755813"/>
            <a:ext cx="133669" cy="243995"/>
          </a:xfrm>
          <a:prstGeom prst="rect">
            <a:avLst/>
          </a:prstGeom>
        </p:spPr>
      </p:pic>
      <p:sp>
        <p:nvSpPr>
          <p:cNvPr id="242" name="bg object 242"/>
          <p:cNvSpPr/>
          <p:nvPr/>
        </p:nvSpPr>
        <p:spPr>
          <a:xfrm>
            <a:off x="6207912" y="8553568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5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2570" y="0"/>
                </a:lnTo>
                <a:lnTo>
                  <a:pt x="155947" y="1740"/>
                </a:lnTo>
                <a:lnTo>
                  <a:pt x="199556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80" y="105531"/>
                </a:lnTo>
                <a:lnTo>
                  <a:pt x="332006" y="153200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3" name="bg object 243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6262370" y="8618063"/>
            <a:ext cx="221950" cy="175904"/>
          </a:xfrm>
          <a:prstGeom prst="rect">
            <a:avLst/>
          </a:prstGeom>
        </p:spPr>
      </p:pic>
      <p:sp>
        <p:nvSpPr>
          <p:cNvPr id="244" name="bg object 244"/>
          <p:cNvSpPr/>
          <p:nvPr/>
        </p:nvSpPr>
        <p:spPr>
          <a:xfrm>
            <a:off x="5747884" y="8536435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895" y="259873"/>
                </a:moveTo>
                <a:lnTo>
                  <a:pt x="188358" y="258983"/>
                </a:lnTo>
                <a:lnTo>
                  <a:pt x="144053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895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5" name="bg object 245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5812397" y="8557474"/>
            <a:ext cx="225798" cy="175441"/>
          </a:xfrm>
          <a:prstGeom prst="rect">
            <a:avLst/>
          </a:prstGeom>
        </p:spPr>
      </p:pic>
      <p:sp>
        <p:nvSpPr>
          <p:cNvPr id="246" name="bg object 246"/>
          <p:cNvSpPr/>
          <p:nvPr/>
        </p:nvSpPr>
        <p:spPr>
          <a:xfrm>
            <a:off x="6037500" y="8905263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243" y="259873"/>
                </a:moveTo>
                <a:lnTo>
                  <a:pt x="189287" y="258983"/>
                </a:lnTo>
                <a:lnTo>
                  <a:pt x="145098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24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7" name="bg object 2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03251" y="8926303"/>
            <a:ext cx="225798" cy="175440"/>
          </a:xfrm>
          <a:prstGeom prst="rect">
            <a:avLst/>
          </a:prstGeom>
        </p:spPr>
      </p:pic>
      <p:sp>
        <p:nvSpPr>
          <p:cNvPr id="248" name="bg object 248"/>
          <p:cNvSpPr/>
          <p:nvPr/>
        </p:nvSpPr>
        <p:spPr>
          <a:xfrm>
            <a:off x="5719939" y="8963781"/>
            <a:ext cx="261620" cy="343535"/>
          </a:xfrm>
          <a:custGeom>
            <a:avLst/>
            <a:gdLst/>
            <a:ahLst/>
            <a:cxnLst/>
            <a:rect l="l" t="t" r="r" b="b"/>
            <a:pathLst>
              <a:path w="261620" h="343534">
                <a:moveTo>
                  <a:pt x="200677" y="343416"/>
                </a:moveTo>
                <a:lnTo>
                  <a:pt x="193406" y="342024"/>
                </a:lnTo>
                <a:lnTo>
                  <a:pt x="187063" y="337847"/>
                </a:lnTo>
                <a:lnTo>
                  <a:pt x="182886" y="331504"/>
                </a:lnTo>
                <a:lnTo>
                  <a:pt x="181493" y="324232"/>
                </a:lnTo>
                <a:lnTo>
                  <a:pt x="182886" y="316961"/>
                </a:lnTo>
                <a:lnTo>
                  <a:pt x="187063" y="310618"/>
                </a:lnTo>
                <a:lnTo>
                  <a:pt x="209051" y="279850"/>
                </a:lnTo>
                <a:lnTo>
                  <a:pt x="220944" y="242700"/>
                </a:lnTo>
                <a:lnTo>
                  <a:pt x="222395" y="201141"/>
                </a:lnTo>
                <a:lnTo>
                  <a:pt x="213054" y="157145"/>
                </a:lnTo>
                <a:lnTo>
                  <a:pt x="192497" y="113556"/>
                </a:lnTo>
                <a:lnTo>
                  <a:pt x="163702" y="78553"/>
                </a:lnTo>
                <a:lnTo>
                  <a:pt x="128641" y="53761"/>
                </a:lnTo>
                <a:lnTo>
                  <a:pt x="89286" y="40804"/>
                </a:lnTo>
                <a:lnTo>
                  <a:pt x="74221" y="39895"/>
                </a:lnTo>
                <a:lnTo>
                  <a:pt x="58808" y="40958"/>
                </a:lnTo>
                <a:lnTo>
                  <a:pt x="43163" y="44110"/>
                </a:lnTo>
                <a:lnTo>
                  <a:pt x="27402" y="49467"/>
                </a:lnTo>
                <a:lnTo>
                  <a:pt x="19860" y="50879"/>
                </a:lnTo>
                <a:lnTo>
                  <a:pt x="12550" y="49622"/>
                </a:lnTo>
                <a:lnTo>
                  <a:pt x="6169" y="45812"/>
                </a:lnTo>
                <a:lnTo>
                  <a:pt x="1411" y="39566"/>
                </a:lnTo>
                <a:lnTo>
                  <a:pt x="0" y="32024"/>
                </a:lnTo>
                <a:lnTo>
                  <a:pt x="1257" y="24714"/>
                </a:lnTo>
                <a:lnTo>
                  <a:pt x="52620" y="1817"/>
                </a:lnTo>
                <a:lnTo>
                  <a:pt x="73100" y="0"/>
                </a:lnTo>
                <a:lnTo>
                  <a:pt x="92999" y="1198"/>
                </a:lnTo>
                <a:lnTo>
                  <a:pt x="134345" y="12376"/>
                </a:lnTo>
                <a:lnTo>
                  <a:pt x="172211" y="33997"/>
                </a:lnTo>
                <a:lnTo>
                  <a:pt x="205435" y="64900"/>
                </a:lnTo>
                <a:lnTo>
                  <a:pt x="232857" y="103926"/>
                </a:lnTo>
                <a:lnTo>
                  <a:pt x="250184" y="143531"/>
                </a:lnTo>
                <a:lnTo>
                  <a:pt x="261459" y="198260"/>
                </a:lnTo>
                <a:lnTo>
                  <a:pt x="258693" y="250900"/>
                </a:lnTo>
                <a:lnTo>
                  <a:pt x="242700" y="298434"/>
                </a:lnTo>
                <a:lnTo>
                  <a:pt x="214292" y="337847"/>
                </a:lnTo>
                <a:lnTo>
                  <a:pt x="207949" y="342024"/>
                </a:lnTo>
                <a:lnTo>
                  <a:pt x="200677" y="343416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9" name="bg object 24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5745930" y="9034599"/>
            <a:ext cx="174531" cy="223090"/>
          </a:xfrm>
          <a:prstGeom prst="rect">
            <a:avLst/>
          </a:prstGeom>
        </p:spPr>
      </p:pic>
      <p:sp>
        <p:nvSpPr>
          <p:cNvPr id="250" name="bg object 250"/>
          <p:cNvSpPr/>
          <p:nvPr/>
        </p:nvSpPr>
        <p:spPr>
          <a:xfrm>
            <a:off x="5811701" y="8220633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5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105" y="59350"/>
                </a:lnTo>
                <a:lnTo>
                  <a:pt x="76581" y="32218"/>
                </a:lnTo>
                <a:lnTo>
                  <a:pt x="117250" y="12744"/>
                </a:lnTo>
                <a:lnTo>
                  <a:pt x="163373" y="1740"/>
                </a:lnTo>
                <a:lnTo>
                  <a:pt x="195572" y="0"/>
                </a:lnTo>
                <a:lnTo>
                  <a:pt x="206691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1" name="bg object 251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5878536" y="8278069"/>
            <a:ext cx="243996" cy="133668"/>
          </a:xfrm>
          <a:prstGeom prst="rect">
            <a:avLst/>
          </a:prstGeom>
        </p:spPr>
      </p:pic>
      <p:sp>
        <p:nvSpPr>
          <p:cNvPr id="252" name="bg object 252"/>
          <p:cNvSpPr/>
          <p:nvPr/>
        </p:nvSpPr>
        <p:spPr>
          <a:xfrm>
            <a:off x="6378209" y="7234012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299" y="344769"/>
                </a:moveTo>
                <a:lnTo>
                  <a:pt x="29433" y="310578"/>
                </a:lnTo>
                <a:lnTo>
                  <a:pt x="10249" y="275459"/>
                </a:lnTo>
                <a:lnTo>
                  <a:pt x="0" y="232547"/>
                </a:lnTo>
                <a:lnTo>
                  <a:pt x="657" y="188358"/>
                </a:lnTo>
                <a:lnTo>
                  <a:pt x="11989" y="144401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1"/>
                </a:lnTo>
                <a:lnTo>
                  <a:pt x="258094" y="16476"/>
                </a:lnTo>
                <a:lnTo>
                  <a:pt x="260569" y="23592"/>
                </a:lnTo>
                <a:lnTo>
                  <a:pt x="260260" y="31637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59"/>
                </a:lnTo>
                <a:lnTo>
                  <a:pt x="88223" y="95996"/>
                </a:lnTo>
                <a:lnTo>
                  <a:pt x="60239" y="134944"/>
                </a:lnTo>
                <a:lnTo>
                  <a:pt x="43511" y="177373"/>
                </a:lnTo>
                <a:lnTo>
                  <a:pt x="38619" y="220266"/>
                </a:lnTo>
                <a:lnTo>
                  <a:pt x="46142" y="260607"/>
                </a:lnTo>
                <a:lnTo>
                  <a:pt x="52639" y="274260"/>
                </a:lnTo>
                <a:lnTo>
                  <a:pt x="60994" y="287217"/>
                </a:lnTo>
                <a:lnTo>
                  <a:pt x="71204" y="299246"/>
                </a:lnTo>
                <a:lnTo>
                  <a:pt x="83272" y="310114"/>
                </a:lnTo>
                <a:lnTo>
                  <a:pt x="88377" y="315761"/>
                </a:lnTo>
                <a:lnTo>
                  <a:pt x="90698" y="322800"/>
                </a:lnTo>
                <a:lnTo>
                  <a:pt x="90234" y="330304"/>
                </a:lnTo>
                <a:lnTo>
                  <a:pt x="86985" y="337343"/>
                </a:lnTo>
                <a:lnTo>
                  <a:pt x="81338" y="342448"/>
                </a:lnTo>
                <a:lnTo>
                  <a:pt x="74299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3" name="bg object 253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6442297" y="7299763"/>
            <a:ext cx="175440" cy="225798"/>
          </a:xfrm>
          <a:prstGeom prst="rect">
            <a:avLst/>
          </a:prstGeom>
        </p:spPr>
      </p:pic>
      <p:sp>
        <p:nvSpPr>
          <p:cNvPr id="254" name="bg object 254"/>
          <p:cNvSpPr/>
          <p:nvPr/>
        </p:nvSpPr>
        <p:spPr>
          <a:xfrm>
            <a:off x="6640944" y="7524324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6"/>
                </a:lnTo>
                <a:lnTo>
                  <a:pt x="112821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19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3746" y="41849"/>
                </a:lnTo>
                <a:lnTo>
                  <a:pt x="161207" y="75498"/>
                </a:lnTo>
                <a:lnTo>
                  <a:pt x="181706" y="115645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5" name="bg object 255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6640944" y="7593635"/>
            <a:ext cx="137884" cy="244518"/>
          </a:xfrm>
          <a:prstGeom prst="rect">
            <a:avLst/>
          </a:prstGeom>
        </p:spPr>
      </p:pic>
      <p:sp>
        <p:nvSpPr>
          <p:cNvPr id="256" name="bg object 256"/>
          <p:cNvSpPr/>
          <p:nvPr/>
        </p:nvSpPr>
        <p:spPr>
          <a:xfrm>
            <a:off x="6148001" y="7839236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5" h="344804">
                <a:moveTo>
                  <a:pt x="74299" y="344769"/>
                </a:moveTo>
                <a:lnTo>
                  <a:pt x="29433" y="310578"/>
                </a:lnTo>
                <a:lnTo>
                  <a:pt x="10249" y="275459"/>
                </a:lnTo>
                <a:lnTo>
                  <a:pt x="0" y="232373"/>
                </a:lnTo>
                <a:lnTo>
                  <a:pt x="657" y="187894"/>
                </a:lnTo>
                <a:lnTo>
                  <a:pt x="11990" y="143879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1"/>
                </a:lnTo>
                <a:lnTo>
                  <a:pt x="258094" y="16476"/>
                </a:lnTo>
                <a:lnTo>
                  <a:pt x="260569" y="23592"/>
                </a:lnTo>
                <a:lnTo>
                  <a:pt x="260260" y="31637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59"/>
                </a:lnTo>
                <a:lnTo>
                  <a:pt x="88223" y="95996"/>
                </a:lnTo>
                <a:lnTo>
                  <a:pt x="60240" y="134944"/>
                </a:lnTo>
                <a:lnTo>
                  <a:pt x="43512" y="177373"/>
                </a:lnTo>
                <a:lnTo>
                  <a:pt x="38619" y="220266"/>
                </a:lnTo>
                <a:lnTo>
                  <a:pt x="46142" y="260607"/>
                </a:lnTo>
                <a:lnTo>
                  <a:pt x="52639" y="274260"/>
                </a:lnTo>
                <a:lnTo>
                  <a:pt x="60994" y="287217"/>
                </a:lnTo>
                <a:lnTo>
                  <a:pt x="71205" y="299246"/>
                </a:lnTo>
                <a:lnTo>
                  <a:pt x="83272" y="310114"/>
                </a:lnTo>
                <a:lnTo>
                  <a:pt x="88377" y="315761"/>
                </a:lnTo>
                <a:lnTo>
                  <a:pt x="90698" y="322800"/>
                </a:lnTo>
                <a:lnTo>
                  <a:pt x="90234" y="330304"/>
                </a:lnTo>
                <a:lnTo>
                  <a:pt x="86985" y="337343"/>
                </a:lnTo>
                <a:lnTo>
                  <a:pt x="81338" y="342448"/>
                </a:lnTo>
                <a:lnTo>
                  <a:pt x="74299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7" name="bg object 25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212089" y="7903749"/>
            <a:ext cx="175440" cy="225798"/>
          </a:xfrm>
          <a:prstGeom prst="rect">
            <a:avLst/>
          </a:prstGeom>
        </p:spPr>
      </p:pic>
      <p:sp>
        <p:nvSpPr>
          <p:cNvPr id="258" name="bg object 258"/>
          <p:cNvSpPr/>
          <p:nvPr/>
        </p:nvSpPr>
        <p:spPr>
          <a:xfrm>
            <a:off x="5719088" y="7731170"/>
            <a:ext cx="263525" cy="340360"/>
          </a:xfrm>
          <a:custGeom>
            <a:avLst/>
            <a:gdLst/>
            <a:ahLst/>
            <a:cxnLst/>
            <a:rect l="l" t="t" r="r" b="b"/>
            <a:pathLst>
              <a:path w="263525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8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393" y="112396"/>
                </a:lnTo>
                <a:lnTo>
                  <a:pt x="261710" y="155483"/>
                </a:lnTo>
                <a:lnTo>
                  <a:pt x="250049" y="199034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3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9" name="bg object 259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5741366" y="7785628"/>
            <a:ext cx="176600" cy="221951"/>
          </a:xfrm>
          <a:prstGeom prst="rect">
            <a:avLst/>
          </a:prstGeom>
        </p:spPr>
      </p:pic>
      <p:sp>
        <p:nvSpPr>
          <p:cNvPr id="260" name="bg object 260"/>
          <p:cNvSpPr/>
          <p:nvPr/>
        </p:nvSpPr>
        <p:spPr>
          <a:xfrm>
            <a:off x="6496136" y="8096132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8"/>
                </a:lnTo>
                <a:lnTo>
                  <a:pt x="152234" y="205453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2992" y="43279"/>
                </a:lnTo>
                <a:lnTo>
                  <a:pt x="160124" y="77045"/>
                </a:lnTo>
                <a:lnTo>
                  <a:pt x="179598" y="117772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3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1" name="bg object 261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6496136" y="8162966"/>
            <a:ext cx="133669" cy="243995"/>
          </a:xfrm>
          <a:prstGeom prst="rect">
            <a:avLst/>
          </a:prstGeom>
        </p:spPr>
      </p:pic>
      <p:sp>
        <p:nvSpPr>
          <p:cNvPr id="262" name="bg object 262"/>
          <p:cNvSpPr/>
          <p:nvPr/>
        </p:nvSpPr>
        <p:spPr>
          <a:xfrm>
            <a:off x="5931756" y="7222486"/>
            <a:ext cx="217170" cy="367030"/>
          </a:xfrm>
          <a:custGeom>
            <a:avLst/>
            <a:gdLst/>
            <a:ahLst/>
            <a:cxnLst/>
            <a:rect l="l" t="t" r="r" b="b"/>
            <a:pathLst>
              <a:path w="217170" h="367029">
                <a:moveTo>
                  <a:pt x="128583" y="366584"/>
                </a:moveTo>
                <a:lnTo>
                  <a:pt x="121137" y="366197"/>
                </a:lnTo>
                <a:lnTo>
                  <a:pt x="114388" y="363026"/>
                </a:lnTo>
                <a:lnTo>
                  <a:pt x="108915" y="357534"/>
                </a:lnTo>
                <a:lnTo>
                  <a:pt x="106575" y="349972"/>
                </a:lnTo>
                <a:lnTo>
                  <a:pt x="106904" y="342527"/>
                </a:lnTo>
                <a:lnTo>
                  <a:pt x="109785" y="335777"/>
                </a:lnTo>
                <a:lnTo>
                  <a:pt x="115103" y="330305"/>
                </a:lnTo>
                <a:lnTo>
                  <a:pt x="143744" y="305803"/>
                </a:lnTo>
                <a:lnTo>
                  <a:pt x="164146" y="272598"/>
                </a:lnTo>
                <a:lnTo>
                  <a:pt x="175498" y="232664"/>
                </a:lnTo>
                <a:lnTo>
                  <a:pt x="176987" y="187972"/>
                </a:lnTo>
                <a:lnTo>
                  <a:pt x="167008" y="140843"/>
                </a:lnTo>
                <a:lnTo>
                  <a:pt x="147283" y="99633"/>
                </a:lnTo>
                <a:lnTo>
                  <a:pt x="119203" y="67008"/>
                </a:lnTo>
                <a:lnTo>
                  <a:pt x="84161" y="45639"/>
                </a:lnTo>
                <a:lnTo>
                  <a:pt x="38735" y="38851"/>
                </a:lnTo>
                <a:lnTo>
                  <a:pt x="22278" y="40688"/>
                </a:lnTo>
                <a:lnTo>
                  <a:pt x="14271" y="40262"/>
                </a:lnTo>
                <a:lnTo>
                  <a:pt x="7426" y="37284"/>
                </a:lnTo>
                <a:lnTo>
                  <a:pt x="2436" y="31985"/>
                </a:lnTo>
                <a:lnTo>
                  <a:pt x="0" y="24598"/>
                </a:lnTo>
                <a:lnTo>
                  <a:pt x="425" y="16592"/>
                </a:lnTo>
                <a:lnTo>
                  <a:pt x="3403" y="9746"/>
                </a:lnTo>
                <a:lnTo>
                  <a:pt x="8702" y="4757"/>
                </a:lnTo>
                <a:lnTo>
                  <a:pt x="16089" y="2320"/>
                </a:lnTo>
                <a:lnTo>
                  <a:pt x="37401" y="0"/>
                </a:lnTo>
                <a:lnTo>
                  <a:pt x="58480" y="464"/>
                </a:lnTo>
                <a:lnTo>
                  <a:pt x="99014" y="9746"/>
                </a:lnTo>
                <a:lnTo>
                  <a:pt x="136415" y="30613"/>
                </a:lnTo>
                <a:lnTo>
                  <a:pt x="168014" y="60646"/>
                </a:lnTo>
                <a:lnTo>
                  <a:pt x="192652" y="98337"/>
                </a:lnTo>
                <a:lnTo>
                  <a:pt x="209167" y="142178"/>
                </a:lnTo>
                <a:lnTo>
                  <a:pt x="216593" y="184259"/>
                </a:lnTo>
                <a:lnTo>
                  <a:pt x="214466" y="239974"/>
                </a:lnTo>
                <a:lnTo>
                  <a:pt x="199575" y="290235"/>
                </a:lnTo>
                <a:lnTo>
                  <a:pt x="173081" y="332374"/>
                </a:lnTo>
                <a:lnTo>
                  <a:pt x="136144" y="363722"/>
                </a:lnTo>
                <a:lnTo>
                  <a:pt x="128583" y="36658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3" name="bg object 263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5942895" y="7291215"/>
            <a:ext cx="148521" cy="238446"/>
          </a:xfrm>
          <a:prstGeom prst="rect">
            <a:avLst/>
          </a:prstGeom>
        </p:spPr>
      </p:pic>
      <p:sp>
        <p:nvSpPr>
          <p:cNvPr id="264" name="bg object 264"/>
          <p:cNvSpPr/>
          <p:nvPr/>
        </p:nvSpPr>
        <p:spPr>
          <a:xfrm>
            <a:off x="11085093" y="7059499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299" y="344769"/>
                </a:moveTo>
                <a:lnTo>
                  <a:pt x="29433" y="310578"/>
                </a:lnTo>
                <a:lnTo>
                  <a:pt x="10249" y="275459"/>
                </a:lnTo>
                <a:lnTo>
                  <a:pt x="0" y="233069"/>
                </a:lnTo>
                <a:lnTo>
                  <a:pt x="657" y="188823"/>
                </a:lnTo>
                <a:lnTo>
                  <a:pt x="11989" y="144576"/>
                </a:lnTo>
                <a:lnTo>
                  <a:pt x="33765" y="102185"/>
                </a:lnTo>
                <a:lnTo>
                  <a:pt x="59756" y="67530"/>
                </a:lnTo>
                <a:lnTo>
                  <a:pt x="102185" y="31251"/>
                </a:lnTo>
                <a:lnTo>
                  <a:pt x="149488" y="8431"/>
                </a:lnTo>
                <a:lnTo>
                  <a:pt x="198647" y="0"/>
                </a:lnTo>
                <a:lnTo>
                  <a:pt x="246645" y="6884"/>
                </a:lnTo>
                <a:lnTo>
                  <a:pt x="253298" y="10751"/>
                </a:lnTo>
                <a:lnTo>
                  <a:pt x="258094" y="16476"/>
                </a:lnTo>
                <a:lnTo>
                  <a:pt x="260569" y="23592"/>
                </a:lnTo>
                <a:lnTo>
                  <a:pt x="260260" y="31637"/>
                </a:lnTo>
                <a:lnTo>
                  <a:pt x="198221" y="40475"/>
                </a:lnTo>
                <a:lnTo>
                  <a:pt x="160008" y="47882"/>
                </a:lnTo>
                <a:lnTo>
                  <a:pt x="122723" y="66659"/>
                </a:lnTo>
                <a:lnTo>
                  <a:pt x="88223" y="95996"/>
                </a:lnTo>
                <a:lnTo>
                  <a:pt x="60240" y="134944"/>
                </a:lnTo>
                <a:lnTo>
                  <a:pt x="43512" y="177373"/>
                </a:lnTo>
                <a:lnTo>
                  <a:pt x="38619" y="220266"/>
                </a:lnTo>
                <a:lnTo>
                  <a:pt x="46142" y="260607"/>
                </a:lnTo>
                <a:lnTo>
                  <a:pt x="52640" y="274260"/>
                </a:lnTo>
                <a:lnTo>
                  <a:pt x="60994" y="287217"/>
                </a:lnTo>
                <a:lnTo>
                  <a:pt x="71205" y="299246"/>
                </a:lnTo>
                <a:lnTo>
                  <a:pt x="83272" y="310114"/>
                </a:lnTo>
                <a:lnTo>
                  <a:pt x="88378" y="315761"/>
                </a:lnTo>
                <a:lnTo>
                  <a:pt x="90698" y="322800"/>
                </a:lnTo>
                <a:lnTo>
                  <a:pt x="90234" y="330304"/>
                </a:lnTo>
                <a:lnTo>
                  <a:pt x="86985" y="337343"/>
                </a:lnTo>
                <a:lnTo>
                  <a:pt x="81338" y="342448"/>
                </a:lnTo>
                <a:lnTo>
                  <a:pt x="74299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5" name="bg object 265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1149182" y="7125251"/>
            <a:ext cx="175440" cy="225798"/>
          </a:xfrm>
          <a:prstGeom prst="rect">
            <a:avLst/>
          </a:prstGeom>
        </p:spPr>
      </p:pic>
      <p:sp>
        <p:nvSpPr>
          <p:cNvPr id="266" name="bg object 266"/>
          <p:cNvSpPr/>
          <p:nvPr/>
        </p:nvSpPr>
        <p:spPr>
          <a:xfrm>
            <a:off x="11472989" y="963334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6" y="152678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7" name="bg object 267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1528684" y="9697163"/>
            <a:ext cx="221950" cy="177297"/>
          </a:xfrm>
          <a:prstGeom prst="rect">
            <a:avLst/>
          </a:prstGeom>
        </p:spPr>
      </p:pic>
      <p:sp>
        <p:nvSpPr>
          <p:cNvPr id="268" name="bg object 268"/>
          <p:cNvSpPr/>
          <p:nvPr/>
        </p:nvSpPr>
        <p:spPr>
          <a:xfrm>
            <a:off x="11882505" y="10049185"/>
            <a:ext cx="382270" cy="174625"/>
          </a:xfrm>
          <a:custGeom>
            <a:avLst/>
            <a:gdLst/>
            <a:ahLst/>
            <a:cxnLst/>
            <a:rect l="l" t="t" r="r" b="b"/>
            <a:pathLst>
              <a:path w="382270" h="174625">
                <a:moveTo>
                  <a:pt x="18565" y="174513"/>
                </a:moveTo>
                <a:lnTo>
                  <a:pt x="10964" y="172270"/>
                </a:lnTo>
                <a:lnTo>
                  <a:pt x="5105" y="167706"/>
                </a:lnTo>
                <a:lnTo>
                  <a:pt x="1334" y="161285"/>
                </a:lnTo>
                <a:lnTo>
                  <a:pt x="0" y="153472"/>
                </a:lnTo>
                <a:lnTo>
                  <a:pt x="3036" y="132413"/>
                </a:lnTo>
                <a:lnTo>
                  <a:pt x="16534" y="93078"/>
                </a:lnTo>
                <a:lnTo>
                  <a:pt x="56816" y="44034"/>
                </a:lnTo>
                <a:lnTo>
                  <a:pt x="94062" y="20576"/>
                </a:lnTo>
                <a:lnTo>
                  <a:pt x="136878" y="5705"/>
                </a:lnTo>
                <a:lnTo>
                  <a:pt x="183175" y="0"/>
                </a:lnTo>
                <a:lnTo>
                  <a:pt x="193599" y="212"/>
                </a:lnTo>
                <a:lnTo>
                  <a:pt x="279907" y="17791"/>
                </a:lnTo>
                <a:lnTo>
                  <a:pt x="325199" y="44247"/>
                </a:lnTo>
                <a:lnTo>
                  <a:pt x="359815" y="80449"/>
                </a:lnTo>
                <a:lnTo>
                  <a:pt x="381204" y="125005"/>
                </a:lnTo>
                <a:lnTo>
                  <a:pt x="382209" y="132528"/>
                </a:lnTo>
                <a:lnTo>
                  <a:pt x="379966" y="139703"/>
                </a:lnTo>
                <a:lnTo>
                  <a:pt x="325934" y="102476"/>
                </a:lnTo>
                <a:lnTo>
                  <a:pt x="298589" y="74725"/>
                </a:lnTo>
                <a:lnTo>
                  <a:pt x="262426" y="54168"/>
                </a:lnTo>
                <a:lnTo>
                  <a:pt x="219068" y="42081"/>
                </a:lnTo>
                <a:lnTo>
                  <a:pt x="170799" y="40341"/>
                </a:lnTo>
                <a:lnTo>
                  <a:pt x="126242" y="49508"/>
                </a:lnTo>
                <a:lnTo>
                  <a:pt x="88184" y="68885"/>
                </a:lnTo>
                <a:lnTo>
                  <a:pt x="59408" y="97777"/>
                </a:lnTo>
                <a:lnTo>
                  <a:pt x="41655" y="140245"/>
                </a:lnTo>
                <a:lnTo>
                  <a:pt x="39605" y="155948"/>
                </a:lnTo>
                <a:lnTo>
                  <a:pt x="37362" y="163548"/>
                </a:lnTo>
                <a:lnTo>
                  <a:pt x="32798" y="169408"/>
                </a:lnTo>
                <a:lnTo>
                  <a:pt x="26378" y="173179"/>
                </a:lnTo>
                <a:lnTo>
                  <a:pt x="18565" y="17451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9" name="bg object 26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1948102" y="10106118"/>
            <a:ext cx="249778" cy="122530"/>
          </a:xfrm>
          <a:prstGeom prst="rect">
            <a:avLst/>
          </a:prstGeom>
        </p:spPr>
      </p:pic>
      <p:sp>
        <p:nvSpPr>
          <p:cNvPr id="270" name="bg object 270"/>
          <p:cNvSpPr/>
          <p:nvPr/>
        </p:nvSpPr>
        <p:spPr>
          <a:xfrm>
            <a:off x="12615364" y="9963804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3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7" y="152678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1" name="bg object 271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2669821" y="10026539"/>
            <a:ext cx="221951" cy="175904"/>
          </a:xfrm>
          <a:prstGeom prst="rect">
            <a:avLst/>
          </a:prstGeom>
        </p:spPr>
      </p:pic>
      <p:sp>
        <p:nvSpPr>
          <p:cNvPr id="272" name="bg object 272"/>
          <p:cNvSpPr/>
          <p:nvPr/>
        </p:nvSpPr>
        <p:spPr>
          <a:xfrm>
            <a:off x="10821120" y="957979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" name="bg object 27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85634" y="9600836"/>
            <a:ext cx="225798" cy="175440"/>
          </a:xfrm>
          <a:prstGeom prst="rect">
            <a:avLst/>
          </a:prstGeom>
        </p:spPr>
      </p:pic>
      <p:sp>
        <p:nvSpPr>
          <p:cNvPr id="274" name="bg object 274"/>
          <p:cNvSpPr/>
          <p:nvPr/>
        </p:nvSpPr>
        <p:spPr>
          <a:xfrm>
            <a:off x="11305052" y="9984517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5" name="bg object 275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1369566" y="10005556"/>
            <a:ext cx="225798" cy="175905"/>
          </a:xfrm>
          <a:prstGeom prst="rect">
            <a:avLst/>
          </a:prstGeom>
        </p:spPr>
      </p:pic>
      <p:sp>
        <p:nvSpPr>
          <p:cNvPr id="276" name="bg object 276"/>
          <p:cNvSpPr/>
          <p:nvPr/>
        </p:nvSpPr>
        <p:spPr>
          <a:xfrm>
            <a:off x="12046419" y="9709753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2373" y="260569"/>
                </a:moveTo>
                <a:lnTo>
                  <a:pt x="187894" y="259911"/>
                </a:lnTo>
                <a:lnTo>
                  <a:pt x="143880" y="248578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1" y="7271"/>
                </a:lnTo>
                <a:lnTo>
                  <a:pt x="16476" y="2475"/>
                </a:lnTo>
                <a:lnTo>
                  <a:pt x="23592" y="0"/>
                </a:lnTo>
                <a:lnTo>
                  <a:pt x="31637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59" y="137846"/>
                </a:lnTo>
                <a:lnTo>
                  <a:pt x="95996" y="172346"/>
                </a:lnTo>
                <a:lnTo>
                  <a:pt x="134944" y="200329"/>
                </a:lnTo>
                <a:lnTo>
                  <a:pt x="177373" y="217057"/>
                </a:lnTo>
                <a:lnTo>
                  <a:pt x="220266" y="221950"/>
                </a:lnTo>
                <a:lnTo>
                  <a:pt x="260607" y="214428"/>
                </a:lnTo>
                <a:lnTo>
                  <a:pt x="274260" y="207930"/>
                </a:lnTo>
                <a:lnTo>
                  <a:pt x="287217" y="199576"/>
                </a:lnTo>
                <a:lnTo>
                  <a:pt x="299246" y="189365"/>
                </a:lnTo>
                <a:lnTo>
                  <a:pt x="310114" y="177297"/>
                </a:lnTo>
                <a:lnTo>
                  <a:pt x="315761" y="172192"/>
                </a:lnTo>
                <a:lnTo>
                  <a:pt x="322800" y="169871"/>
                </a:lnTo>
                <a:lnTo>
                  <a:pt x="330304" y="170336"/>
                </a:lnTo>
                <a:lnTo>
                  <a:pt x="337343" y="173584"/>
                </a:lnTo>
                <a:lnTo>
                  <a:pt x="342448" y="179231"/>
                </a:lnTo>
                <a:lnTo>
                  <a:pt x="344769" y="186271"/>
                </a:lnTo>
                <a:lnTo>
                  <a:pt x="344305" y="193774"/>
                </a:lnTo>
                <a:lnTo>
                  <a:pt x="310578" y="231137"/>
                </a:lnTo>
                <a:lnTo>
                  <a:pt x="275459" y="250321"/>
                </a:lnTo>
                <a:lnTo>
                  <a:pt x="232373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7" name="bg object 277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2110934" y="9730792"/>
            <a:ext cx="225798" cy="175904"/>
          </a:xfrm>
          <a:prstGeom prst="rect">
            <a:avLst/>
          </a:prstGeom>
        </p:spPr>
      </p:pic>
      <p:sp>
        <p:nvSpPr>
          <p:cNvPr id="278" name="bg object 278"/>
          <p:cNvSpPr/>
          <p:nvPr/>
        </p:nvSpPr>
        <p:spPr>
          <a:xfrm>
            <a:off x="10713056" y="10006427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1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2570" y="0"/>
                </a:lnTo>
                <a:lnTo>
                  <a:pt x="155947" y="1450"/>
                </a:lnTo>
                <a:lnTo>
                  <a:pt x="199555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80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9" name="bg object 279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0767513" y="10069162"/>
            <a:ext cx="221950" cy="176601"/>
          </a:xfrm>
          <a:prstGeom prst="rect">
            <a:avLst/>
          </a:prstGeom>
        </p:spPr>
      </p:pic>
      <p:sp>
        <p:nvSpPr>
          <p:cNvPr id="280" name="bg object 280"/>
          <p:cNvSpPr/>
          <p:nvPr/>
        </p:nvSpPr>
        <p:spPr>
          <a:xfrm>
            <a:off x="11078015" y="9301125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80" y="58654"/>
                </a:lnTo>
                <a:lnTo>
                  <a:pt x="77045" y="31290"/>
                </a:lnTo>
                <a:lnTo>
                  <a:pt x="117772" y="12048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1" name="bg object 281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1144850" y="9358561"/>
            <a:ext cx="243996" cy="133668"/>
          </a:xfrm>
          <a:prstGeom prst="rect">
            <a:avLst/>
          </a:prstGeom>
        </p:spPr>
      </p:pic>
      <p:sp>
        <p:nvSpPr>
          <p:cNvPr id="282" name="bg object 282"/>
          <p:cNvSpPr/>
          <p:nvPr/>
        </p:nvSpPr>
        <p:spPr>
          <a:xfrm>
            <a:off x="11798344" y="8231502"/>
            <a:ext cx="325755" cy="283210"/>
          </a:xfrm>
          <a:custGeom>
            <a:avLst/>
            <a:gdLst/>
            <a:ahLst/>
            <a:cxnLst/>
            <a:rect l="l" t="t" r="r" b="b"/>
            <a:pathLst>
              <a:path w="325754" h="283209">
                <a:moveTo>
                  <a:pt x="41945" y="282809"/>
                </a:moveTo>
                <a:lnTo>
                  <a:pt x="12531" y="253879"/>
                </a:lnTo>
                <a:lnTo>
                  <a:pt x="1392" y="213190"/>
                </a:lnTo>
                <a:lnTo>
                  <a:pt x="0" y="192614"/>
                </a:lnTo>
                <a:lnTo>
                  <a:pt x="5839" y="151132"/>
                </a:lnTo>
                <a:lnTo>
                  <a:pt x="22586" y="111390"/>
                </a:lnTo>
                <a:lnTo>
                  <a:pt x="49080" y="75130"/>
                </a:lnTo>
                <a:lnTo>
                  <a:pt x="84161" y="44092"/>
                </a:lnTo>
                <a:lnTo>
                  <a:pt x="121291" y="21814"/>
                </a:lnTo>
                <a:lnTo>
                  <a:pt x="173969" y="3887"/>
                </a:lnTo>
                <a:lnTo>
                  <a:pt x="226184" y="0"/>
                </a:lnTo>
                <a:lnTo>
                  <a:pt x="275150" y="9804"/>
                </a:lnTo>
                <a:lnTo>
                  <a:pt x="318082" y="32953"/>
                </a:lnTo>
                <a:lnTo>
                  <a:pt x="323187" y="38600"/>
                </a:lnTo>
                <a:lnTo>
                  <a:pt x="325508" y="45639"/>
                </a:lnTo>
                <a:lnTo>
                  <a:pt x="325044" y="53143"/>
                </a:lnTo>
                <a:lnTo>
                  <a:pt x="261496" y="46026"/>
                </a:lnTo>
                <a:lnTo>
                  <a:pt x="223090" y="38832"/>
                </a:lnTo>
                <a:lnTo>
                  <a:pt x="181434" y="42313"/>
                </a:lnTo>
                <a:lnTo>
                  <a:pt x="138619" y="56469"/>
                </a:lnTo>
                <a:lnTo>
                  <a:pt x="98259" y="82286"/>
                </a:lnTo>
                <a:lnTo>
                  <a:pt x="67298" y="115413"/>
                </a:lnTo>
                <a:lnTo>
                  <a:pt x="47243" y="153414"/>
                </a:lnTo>
                <a:lnTo>
                  <a:pt x="39605" y="193851"/>
                </a:lnTo>
                <a:lnTo>
                  <a:pt x="40746" y="208877"/>
                </a:lnTo>
                <a:lnTo>
                  <a:pt x="44091" y="224019"/>
                </a:lnTo>
                <a:lnTo>
                  <a:pt x="49525" y="238929"/>
                </a:lnTo>
                <a:lnTo>
                  <a:pt x="56932" y="253259"/>
                </a:lnTo>
                <a:lnTo>
                  <a:pt x="59253" y="260821"/>
                </a:lnTo>
                <a:lnTo>
                  <a:pt x="58789" y="268266"/>
                </a:lnTo>
                <a:lnTo>
                  <a:pt x="55540" y="275015"/>
                </a:lnTo>
                <a:lnTo>
                  <a:pt x="49507" y="280488"/>
                </a:lnTo>
                <a:lnTo>
                  <a:pt x="41945" y="28280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3" name="bg object 283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1866415" y="8292148"/>
            <a:ext cx="212880" cy="188746"/>
          </a:xfrm>
          <a:prstGeom prst="rect">
            <a:avLst/>
          </a:prstGeom>
        </p:spPr>
      </p:pic>
      <p:sp>
        <p:nvSpPr>
          <p:cNvPr id="284" name="bg object 284"/>
          <p:cNvSpPr/>
          <p:nvPr/>
        </p:nvSpPr>
        <p:spPr>
          <a:xfrm>
            <a:off x="11907258" y="8604816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6"/>
                </a:lnTo>
                <a:lnTo>
                  <a:pt x="112822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1326"/>
                </a:lnTo>
                <a:lnTo>
                  <a:pt x="162135" y="75033"/>
                </a:lnTo>
                <a:lnTo>
                  <a:pt x="182402" y="115471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5" name="bg object 285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11908496" y="8671651"/>
            <a:ext cx="137884" cy="244518"/>
          </a:xfrm>
          <a:prstGeom prst="rect">
            <a:avLst/>
          </a:prstGeom>
        </p:spPr>
      </p:pic>
      <p:sp>
        <p:nvSpPr>
          <p:cNvPr id="286" name="bg object 286"/>
          <p:cNvSpPr/>
          <p:nvPr/>
        </p:nvSpPr>
        <p:spPr>
          <a:xfrm>
            <a:off x="11415011" y="8917252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4">
                <a:moveTo>
                  <a:pt x="73603" y="344769"/>
                </a:moveTo>
                <a:lnTo>
                  <a:pt x="28737" y="310578"/>
                </a:lnTo>
                <a:lnTo>
                  <a:pt x="9553" y="275459"/>
                </a:lnTo>
                <a:lnTo>
                  <a:pt x="0" y="233243"/>
                </a:lnTo>
                <a:lnTo>
                  <a:pt x="889" y="189286"/>
                </a:lnTo>
                <a:lnTo>
                  <a:pt x="11989" y="145098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0" y="0"/>
                </a:lnTo>
                <a:lnTo>
                  <a:pt x="245949" y="6884"/>
                </a:lnTo>
                <a:lnTo>
                  <a:pt x="252602" y="10751"/>
                </a:lnTo>
                <a:lnTo>
                  <a:pt x="257398" y="16476"/>
                </a:lnTo>
                <a:lnTo>
                  <a:pt x="259873" y="23592"/>
                </a:lnTo>
                <a:lnTo>
                  <a:pt x="259564" y="31637"/>
                </a:lnTo>
                <a:lnTo>
                  <a:pt x="197525" y="40475"/>
                </a:lnTo>
                <a:lnTo>
                  <a:pt x="159312" y="47882"/>
                </a:lnTo>
                <a:lnTo>
                  <a:pt x="122027" y="66659"/>
                </a:lnTo>
                <a:lnTo>
                  <a:pt x="87527" y="95996"/>
                </a:lnTo>
                <a:lnTo>
                  <a:pt x="59544" y="134944"/>
                </a:lnTo>
                <a:lnTo>
                  <a:pt x="42816" y="177373"/>
                </a:lnTo>
                <a:lnTo>
                  <a:pt x="37923" y="220266"/>
                </a:lnTo>
                <a:lnTo>
                  <a:pt x="45446" y="260607"/>
                </a:lnTo>
                <a:lnTo>
                  <a:pt x="51944" y="274260"/>
                </a:lnTo>
                <a:lnTo>
                  <a:pt x="60298" y="287217"/>
                </a:lnTo>
                <a:lnTo>
                  <a:pt x="70509" y="299246"/>
                </a:lnTo>
                <a:lnTo>
                  <a:pt x="82576" y="310114"/>
                </a:lnTo>
                <a:lnTo>
                  <a:pt x="87681" y="315761"/>
                </a:lnTo>
                <a:lnTo>
                  <a:pt x="90002" y="322800"/>
                </a:lnTo>
                <a:lnTo>
                  <a:pt x="89538" y="330304"/>
                </a:lnTo>
                <a:lnTo>
                  <a:pt x="86289" y="337343"/>
                </a:lnTo>
                <a:lnTo>
                  <a:pt x="80642" y="342448"/>
                </a:lnTo>
                <a:lnTo>
                  <a:pt x="73603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7" name="bg object 287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1477630" y="8984241"/>
            <a:ext cx="174976" cy="225798"/>
          </a:xfrm>
          <a:prstGeom prst="rect">
            <a:avLst/>
          </a:prstGeom>
        </p:spPr>
      </p:pic>
      <p:sp>
        <p:nvSpPr>
          <p:cNvPr id="288" name="bg object 288"/>
          <p:cNvSpPr/>
          <p:nvPr/>
        </p:nvSpPr>
        <p:spPr>
          <a:xfrm>
            <a:off x="10984164" y="8810425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0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626"/>
                </a:lnTo>
                <a:lnTo>
                  <a:pt x="220557" y="166622"/>
                </a:lnTo>
                <a:lnTo>
                  <a:pt x="225643" y="124154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6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2396"/>
                </a:lnTo>
                <a:lnTo>
                  <a:pt x="262174" y="155483"/>
                </a:lnTo>
                <a:lnTo>
                  <a:pt x="250223" y="199034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9" name="bg object 289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1008918" y="8864881"/>
            <a:ext cx="176426" cy="221951"/>
          </a:xfrm>
          <a:prstGeom prst="rect">
            <a:avLst/>
          </a:prstGeom>
        </p:spPr>
      </p:pic>
      <p:sp>
        <p:nvSpPr>
          <p:cNvPr id="290" name="bg object 290"/>
          <p:cNvSpPr/>
          <p:nvPr/>
        </p:nvSpPr>
        <p:spPr>
          <a:xfrm>
            <a:off x="11606503" y="7693383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409" y="59524"/>
                </a:lnTo>
                <a:lnTo>
                  <a:pt x="75652" y="32682"/>
                </a:lnTo>
                <a:lnTo>
                  <a:pt x="116554" y="13266"/>
                </a:lnTo>
                <a:lnTo>
                  <a:pt x="163373" y="1740"/>
                </a:lnTo>
                <a:lnTo>
                  <a:pt x="195571" y="0"/>
                </a:lnTo>
                <a:lnTo>
                  <a:pt x="206691" y="503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8" y="104468"/>
                </a:lnTo>
                <a:lnTo>
                  <a:pt x="375189" y="112010"/>
                </a:lnTo>
                <a:lnTo>
                  <a:pt x="373932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3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1" name="bg object 291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1673338" y="7752056"/>
            <a:ext cx="243996" cy="133668"/>
          </a:xfrm>
          <a:prstGeom prst="rect">
            <a:avLst/>
          </a:prstGeom>
        </p:spPr>
      </p:pic>
      <p:sp>
        <p:nvSpPr>
          <p:cNvPr id="292" name="bg object 292"/>
          <p:cNvSpPr/>
          <p:nvPr/>
        </p:nvSpPr>
        <p:spPr>
          <a:xfrm>
            <a:off x="11941739" y="7311985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124" y="344769"/>
                </a:moveTo>
                <a:lnTo>
                  <a:pt x="29258" y="310578"/>
                </a:lnTo>
                <a:lnTo>
                  <a:pt x="10074" y="275459"/>
                </a:lnTo>
                <a:lnTo>
                  <a:pt x="0" y="232895"/>
                </a:lnTo>
                <a:lnTo>
                  <a:pt x="948" y="188358"/>
                </a:lnTo>
                <a:lnTo>
                  <a:pt x="12338" y="144053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2"/>
                </a:lnTo>
                <a:lnTo>
                  <a:pt x="260085" y="31637"/>
                </a:lnTo>
                <a:lnTo>
                  <a:pt x="198047" y="40475"/>
                </a:lnTo>
                <a:lnTo>
                  <a:pt x="159833" y="47882"/>
                </a:lnTo>
                <a:lnTo>
                  <a:pt x="122548" y="66659"/>
                </a:lnTo>
                <a:lnTo>
                  <a:pt x="88048" y="95996"/>
                </a:lnTo>
                <a:lnTo>
                  <a:pt x="60065" y="134944"/>
                </a:lnTo>
                <a:lnTo>
                  <a:pt x="43337" y="177373"/>
                </a:lnTo>
                <a:lnTo>
                  <a:pt x="38444" y="220266"/>
                </a:lnTo>
                <a:lnTo>
                  <a:pt x="45967" y="260607"/>
                </a:lnTo>
                <a:lnTo>
                  <a:pt x="52464" y="274260"/>
                </a:lnTo>
                <a:lnTo>
                  <a:pt x="60819" y="287217"/>
                </a:lnTo>
                <a:lnTo>
                  <a:pt x="71029" y="299246"/>
                </a:lnTo>
                <a:lnTo>
                  <a:pt x="83097" y="310114"/>
                </a:lnTo>
                <a:lnTo>
                  <a:pt x="88202" y="315761"/>
                </a:lnTo>
                <a:lnTo>
                  <a:pt x="90523" y="322800"/>
                </a:lnTo>
                <a:lnTo>
                  <a:pt x="90059" y="330304"/>
                </a:lnTo>
                <a:lnTo>
                  <a:pt x="86810" y="337343"/>
                </a:lnTo>
                <a:lnTo>
                  <a:pt x="81163" y="342448"/>
                </a:lnTo>
                <a:lnTo>
                  <a:pt x="74124" y="3447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3" name="bg object 293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2005654" y="7376499"/>
            <a:ext cx="175440" cy="225798"/>
          </a:xfrm>
          <a:prstGeom prst="rect">
            <a:avLst/>
          </a:prstGeom>
        </p:spPr>
      </p:pic>
      <p:sp>
        <p:nvSpPr>
          <p:cNvPr id="294" name="bg object 294"/>
          <p:cNvSpPr/>
          <p:nvPr/>
        </p:nvSpPr>
        <p:spPr>
          <a:xfrm>
            <a:off x="11511415" y="7203920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59">
                <a:moveTo>
                  <a:pt x="61419" y="339878"/>
                </a:moveTo>
                <a:lnTo>
                  <a:pt x="13401" y="332780"/>
                </a:lnTo>
                <a:lnTo>
                  <a:pt x="6768" y="328739"/>
                </a:lnTo>
                <a:lnTo>
                  <a:pt x="2107" y="322724"/>
                </a:lnTo>
                <a:lnTo>
                  <a:pt x="0" y="315550"/>
                </a:lnTo>
                <a:lnTo>
                  <a:pt x="1024" y="308027"/>
                </a:lnTo>
                <a:lnTo>
                  <a:pt x="5066" y="301394"/>
                </a:lnTo>
                <a:lnTo>
                  <a:pt x="11081" y="296733"/>
                </a:lnTo>
                <a:lnTo>
                  <a:pt x="18255" y="294625"/>
                </a:lnTo>
                <a:lnTo>
                  <a:pt x="63082" y="300640"/>
                </a:lnTo>
                <a:lnTo>
                  <a:pt x="101431" y="293794"/>
                </a:lnTo>
                <a:lnTo>
                  <a:pt x="139083" y="275809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7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4089" y="113092"/>
                </a:lnTo>
                <a:lnTo>
                  <a:pt x="262638" y="156411"/>
                </a:lnTo>
                <a:lnTo>
                  <a:pt x="250745" y="199730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7"/>
                </a:lnTo>
                <a:lnTo>
                  <a:pt x="61419" y="33987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5" name="bg object 295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1536169" y="7258377"/>
            <a:ext cx="175904" cy="221951"/>
          </a:xfrm>
          <a:prstGeom prst="rect">
            <a:avLst/>
          </a:prstGeom>
        </p:spPr>
      </p:pic>
      <p:sp>
        <p:nvSpPr>
          <p:cNvPr id="296" name="bg object 296"/>
          <p:cNvSpPr/>
          <p:nvPr/>
        </p:nvSpPr>
        <p:spPr>
          <a:xfrm>
            <a:off x="11761213" y="9175385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0" y="370122"/>
                </a:lnTo>
                <a:lnTo>
                  <a:pt x="61883" y="363876"/>
                </a:lnTo>
                <a:lnTo>
                  <a:pt x="60471" y="356334"/>
                </a:lnTo>
                <a:lnTo>
                  <a:pt x="61728" y="349024"/>
                </a:lnTo>
                <a:lnTo>
                  <a:pt x="65538" y="342642"/>
                </a:lnTo>
                <a:lnTo>
                  <a:pt x="71784" y="337885"/>
                </a:lnTo>
                <a:lnTo>
                  <a:pt x="103151" y="317541"/>
                </a:lnTo>
                <a:lnTo>
                  <a:pt x="127789" y="287450"/>
                </a:lnTo>
                <a:lnTo>
                  <a:pt x="144536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279"/>
                </a:lnTo>
                <a:lnTo>
                  <a:pt x="161052" y="77044"/>
                </a:lnTo>
                <a:lnTo>
                  <a:pt x="180294" y="117771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4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7" name="bg object 297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1762450" y="9242220"/>
            <a:ext cx="133669" cy="243995"/>
          </a:xfrm>
          <a:prstGeom prst="rect">
            <a:avLst/>
          </a:prstGeom>
        </p:spPr>
      </p:pic>
      <p:sp>
        <p:nvSpPr>
          <p:cNvPr id="298" name="bg object 298"/>
          <p:cNvSpPr/>
          <p:nvPr/>
        </p:nvSpPr>
        <p:spPr>
          <a:xfrm>
            <a:off x="11216635" y="8304060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6" y="337886"/>
                </a:lnTo>
                <a:lnTo>
                  <a:pt x="112822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2" y="202979"/>
                </a:lnTo>
                <a:lnTo>
                  <a:pt x="153742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6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5" y="2243"/>
                </a:lnTo>
                <a:lnTo>
                  <a:pt x="18565" y="0"/>
                </a:lnTo>
                <a:lnTo>
                  <a:pt x="39857" y="251"/>
                </a:lnTo>
                <a:lnTo>
                  <a:pt x="81048" y="8180"/>
                </a:lnTo>
                <a:lnTo>
                  <a:pt x="134442" y="40804"/>
                </a:lnTo>
                <a:lnTo>
                  <a:pt x="162135" y="74570"/>
                </a:lnTo>
                <a:lnTo>
                  <a:pt x="182402" y="115297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9" name="bg object 299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1217872" y="8370896"/>
            <a:ext cx="137885" cy="244518"/>
          </a:xfrm>
          <a:prstGeom prst="rect">
            <a:avLst/>
          </a:prstGeom>
        </p:spPr>
      </p:pic>
      <p:sp>
        <p:nvSpPr>
          <p:cNvPr id="300" name="bg object 300"/>
          <p:cNvSpPr/>
          <p:nvPr/>
        </p:nvSpPr>
        <p:spPr>
          <a:xfrm>
            <a:off x="10545815" y="9175385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4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3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2992" y="43279"/>
                </a:lnTo>
                <a:lnTo>
                  <a:pt x="160124" y="77044"/>
                </a:lnTo>
                <a:lnTo>
                  <a:pt x="179598" y="117771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1" name="bg object 301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0547052" y="9242220"/>
            <a:ext cx="133669" cy="243995"/>
          </a:xfrm>
          <a:prstGeom prst="rect">
            <a:avLst/>
          </a:prstGeom>
        </p:spPr>
      </p:pic>
      <p:sp>
        <p:nvSpPr>
          <p:cNvPr id="302" name="bg object 302"/>
          <p:cNvSpPr/>
          <p:nvPr/>
        </p:nvSpPr>
        <p:spPr>
          <a:xfrm>
            <a:off x="10188744" y="9010774"/>
            <a:ext cx="227329" cy="363855"/>
          </a:xfrm>
          <a:custGeom>
            <a:avLst/>
            <a:gdLst/>
            <a:ahLst/>
            <a:cxnLst/>
            <a:rect l="l" t="t" r="r" b="b"/>
            <a:pathLst>
              <a:path w="227329" h="363854">
                <a:moveTo>
                  <a:pt x="91801" y="363528"/>
                </a:moveTo>
                <a:lnTo>
                  <a:pt x="49816" y="336802"/>
                </a:lnTo>
                <a:lnTo>
                  <a:pt x="24135" y="305706"/>
                </a:lnTo>
                <a:lnTo>
                  <a:pt x="6962" y="265907"/>
                </a:lnTo>
                <a:lnTo>
                  <a:pt x="0" y="222162"/>
                </a:lnTo>
                <a:lnTo>
                  <a:pt x="3248" y="176562"/>
                </a:lnTo>
                <a:lnTo>
                  <a:pt x="16708" y="131193"/>
                </a:lnTo>
                <a:lnTo>
                  <a:pt x="36511" y="92825"/>
                </a:lnTo>
                <a:lnTo>
                  <a:pt x="71591" y="50125"/>
                </a:lnTo>
                <a:lnTo>
                  <a:pt x="113866" y="19493"/>
                </a:lnTo>
                <a:lnTo>
                  <a:pt x="160782" y="2320"/>
                </a:lnTo>
                <a:lnTo>
                  <a:pt x="209786" y="0"/>
                </a:lnTo>
                <a:lnTo>
                  <a:pt x="217367" y="2436"/>
                </a:lnTo>
                <a:lnTo>
                  <a:pt x="223091" y="7426"/>
                </a:lnTo>
                <a:lnTo>
                  <a:pt x="226494" y="14272"/>
                </a:lnTo>
                <a:lnTo>
                  <a:pt x="227113" y="22278"/>
                </a:lnTo>
                <a:lnTo>
                  <a:pt x="224676" y="29858"/>
                </a:lnTo>
                <a:lnTo>
                  <a:pt x="219687" y="35583"/>
                </a:lnTo>
                <a:lnTo>
                  <a:pt x="212841" y="38986"/>
                </a:lnTo>
                <a:lnTo>
                  <a:pt x="204835" y="39605"/>
                </a:lnTo>
                <a:lnTo>
                  <a:pt x="167550" y="41481"/>
                </a:lnTo>
                <a:lnTo>
                  <a:pt x="131193" y="55540"/>
                </a:lnTo>
                <a:lnTo>
                  <a:pt x="97621" y="80507"/>
                </a:lnTo>
                <a:lnTo>
                  <a:pt x="68691" y="115103"/>
                </a:lnTo>
                <a:lnTo>
                  <a:pt x="47612" y="158480"/>
                </a:lnTo>
                <a:lnTo>
                  <a:pt x="38368" y="203133"/>
                </a:lnTo>
                <a:lnTo>
                  <a:pt x="41191" y="246162"/>
                </a:lnTo>
                <a:lnTo>
                  <a:pt x="56314" y="284665"/>
                </a:lnTo>
                <a:lnTo>
                  <a:pt x="87991" y="318431"/>
                </a:lnTo>
                <a:lnTo>
                  <a:pt x="102108" y="326746"/>
                </a:lnTo>
                <a:lnTo>
                  <a:pt x="108335" y="331678"/>
                </a:lnTo>
                <a:lnTo>
                  <a:pt x="112010" y="338350"/>
                </a:lnTo>
                <a:lnTo>
                  <a:pt x="112899" y="345718"/>
                </a:lnTo>
                <a:lnTo>
                  <a:pt x="110772" y="352737"/>
                </a:lnTo>
                <a:lnTo>
                  <a:pt x="105841" y="358964"/>
                </a:lnTo>
                <a:lnTo>
                  <a:pt x="99169" y="362639"/>
                </a:lnTo>
                <a:lnTo>
                  <a:pt x="91801" y="363528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3" name="bg object 303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10250164" y="9076371"/>
            <a:ext cx="154555" cy="237286"/>
          </a:xfrm>
          <a:prstGeom prst="rect">
            <a:avLst/>
          </a:prstGeom>
        </p:spPr>
      </p:pic>
      <p:sp>
        <p:nvSpPr>
          <p:cNvPr id="304" name="bg object 304"/>
          <p:cNvSpPr/>
          <p:nvPr/>
        </p:nvSpPr>
        <p:spPr>
          <a:xfrm>
            <a:off x="12728185" y="2008541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5">
                <a:moveTo>
                  <a:pt x="73602" y="344770"/>
                </a:moveTo>
                <a:lnTo>
                  <a:pt x="28736" y="310579"/>
                </a:lnTo>
                <a:lnTo>
                  <a:pt x="9552" y="275460"/>
                </a:lnTo>
                <a:lnTo>
                  <a:pt x="0" y="232547"/>
                </a:lnTo>
                <a:lnTo>
                  <a:pt x="890" y="188359"/>
                </a:lnTo>
                <a:lnTo>
                  <a:pt x="11990" y="144402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7" y="16476"/>
                </a:lnTo>
                <a:lnTo>
                  <a:pt x="259873" y="23593"/>
                </a:lnTo>
                <a:lnTo>
                  <a:pt x="259563" y="31638"/>
                </a:lnTo>
                <a:lnTo>
                  <a:pt x="197525" y="40476"/>
                </a:lnTo>
                <a:lnTo>
                  <a:pt x="159311" y="47882"/>
                </a:lnTo>
                <a:lnTo>
                  <a:pt x="122026" y="66660"/>
                </a:lnTo>
                <a:lnTo>
                  <a:pt x="87526" y="95997"/>
                </a:lnTo>
                <a:lnTo>
                  <a:pt x="59543" y="134945"/>
                </a:lnTo>
                <a:lnTo>
                  <a:pt x="42815" y="177374"/>
                </a:lnTo>
                <a:lnTo>
                  <a:pt x="37922" y="220268"/>
                </a:lnTo>
                <a:lnTo>
                  <a:pt x="45445" y="260608"/>
                </a:lnTo>
                <a:lnTo>
                  <a:pt x="51942" y="274261"/>
                </a:lnTo>
                <a:lnTo>
                  <a:pt x="60297" y="287218"/>
                </a:lnTo>
                <a:lnTo>
                  <a:pt x="70507" y="299247"/>
                </a:lnTo>
                <a:lnTo>
                  <a:pt x="82575" y="310115"/>
                </a:lnTo>
                <a:lnTo>
                  <a:pt x="87680" y="315762"/>
                </a:lnTo>
                <a:lnTo>
                  <a:pt x="90001" y="322801"/>
                </a:lnTo>
                <a:lnTo>
                  <a:pt x="89537" y="330305"/>
                </a:lnTo>
                <a:lnTo>
                  <a:pt x="86288" y="337344"/>
                </a:lnTo>
                <a:lnTo>
                  <a:pt x="80641" y="342449"/>
                </a:lnTo>
                <a:lnTo>
                  <a:pt x="73602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5" name="bg object 305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12791115" y="2073055"/>
            <a:ext cx="175904" cy="225798"/>
          </a:xfrm>
          <a:prstGeom prst="rect">
            <a:avLst/>
          </a:prstGeom>
        </p:spPr>
      </p:pic>
      <p:sp>
        <p:nvSpPr>
          <p:cNvPr id="306" name="bg object 306"/>
          <p:cNvSpPr/>
          <p:nvPr/>
        </p:nvSpPr>
        <p:spPr>
          <a:xfrm>
            <a:off x="11379293" y="4420773"/>
            <a:ext cx="259715" cy="344805"/>
          </a:xfrm>
          <a:custGeom>
            <a:avLst/>
            <a:gdLst/>
            <a:ahLst/>
            <a:cxnLst/>
            <a:rect l="l" t="t" r="r" b="b"/>
            <a:pathLst>
              <a:path w="259715" h="344804">
                <a:moveTo>
                  <a:pt x="73429" y="344770"/>
                </a:moveTo>
                <a:lnTo>
                  <a:pt x="28563" y="310579"/>
                </a:lnTo>
                <a:lnTo>
                  <a:pt x="9379" y="275460"/>
                </a:lnTo>
                <a:lnTo>
                  <a:pt x="0" y="232547"/>
                </a:lnTo>
                <a:lnTo>
                  <a:pt x="1179" y="188358"/>
                </a:lnTo>
                <a:lnTo>
                  <a:pt x="12338" y="144401"/>
                </a:lnTo>
                <a:lnTo>
                  <a:pt x="32895" y="102185"/>
                </a:lnTo>
                <a:lnTo>
                  <a:pt x="58886" y="67530"/>
                </a:lnTo>
                <a:lnTo>
                  <a:pt x="101315" y="31251"/>
                </a:lnTo>
                <a:lnTo>
                  <a:pt x="148618" y="8431"/>
                </a:lnTo>
                <a:lnTo>
                  <a:pt x="197777" y="0"/>
                </a:lnTo>
                <a:lnTo>
                  <a:pt x="245775" y="6884"/>
                </a:lnTo>
                <a:lnTo>
                  <a:pt x="252428" y="10752"/>
                </a:lnTo>
                <a:lnTo>
                  <a:pt x="257224" y="16476"/>
                </a:lnTo>
                <a:lnTo>
                  <a:pt x="259699" y="23593"/>
                </a:lnTo>
                <a:lnTo>
                  <a:pt x="259390" y="31638"/>
                </a:lnTo>
                <a:lnTo>
                  <a:pt x="197351" y="40475"/>
                </a:lnTo>
                <a:lnTo>
                  <a:pt x="159138" y="47882"/>
                </a:lnTo>
                <a:lnTo>
                  <a:pt x="121853" y="66660"/>
                </a:lnTo>
                <a:lnTo>
                  <a:pt x="87353" y="95997"/>
                </a:lnTo>
                <a:lnTo>
                  <a:pt x="59370" y="134945"/>
                </a:lnTo>
                <a:lnTo>
                  <a:pt x="42642" y="177374"/>
                </a:lnTo>
                <a:lnTo>
                  <a:pt x="37749" y="220267"/>
                </a:lnTo>
                <a:lnTo>
                  <a:pt x="45272" y="260608"/>
                </a:lnTo>
                <a:lnTo>
                  <a:pt x="51770" y="274261"/>
                </a:lnTo>
                <a:lnTo>
                  <a:pt x="60124" y="287218"/>
                </a:lnTo>
                <a:lnTo>
                  <a:pt x="70335" y="299247"/>
                </a:lnTo>
                <a:lnTo>
                  <a:pt x="82402" y="310115"/>
                </a:lnTo>
                <a:lnTo>
                  <a:pt x="87508" y="315762"/>
                </a:lnTo>
                <a:lnTo>
                  <a:pt x="89828" y="322801"/>
                </a:lnTo>
                <a:lnTo>
                  <a:pt x="89364" y="330305"/>
                </a:lnTo>
                <a:lnTo>
                  <a:pt x="86115" y="337344"/>
                </a:lnTo>
                <a:lnTo>
                  <a:pt x="80468" y="342449"/>
                </a:lnTo>
                <a:lnTo>
                  <a:pt x="73429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" name="bg object 307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1442511" y="4485287"/>
            <a:ext cx="175440" cy="225798"/>
          </a:xfrm>
          <a:prstGeom prst="rect">
            <a:avLst/>
          </a:prstGeom>
        </p:spPr>
      </p:pic>
      <p:pic>
        <p:nvPicPr>
          <p:cNvPr id="308" name="bg object 308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2189449" y="6823491"/>
            <a:ext cx="859430" cy="2724435"/>
          </a:xfrm>
          <a:prstGeom prst="rect">
            <a:avLst/>
          </a:prstGeom>
        </p:spPr>
      </p:pic>
      <p:sp>
        <p:nvSpPr>
          <p:cNvPr id="309" name="bg object 309"/>
          <p:cNvSpPr/>
          <p:nvPr/>
        </p:nvSpPr>
        <p:spPr>
          <a:xfrm>
            <a:off x="12466688" y="9445198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6"/>
                </a:lnTo>
                <a:lnTo>
                  <a:pt x="112822" y="316807"/>
                </a:lnTo>
                <a:lnTo>
                  <a:pt x="136763" y="286213"/>
                </a:lnTo>
                <a:lnTo>
                  <a:pt x="152350" y="247729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3224" y="41326"/>
                </a:lnTo>
                <a:lnTo>
                  <a:pt x="160743" y="75034"/>
                </a:lnTo>
                <a:lnTo>
                  <a:pt x="181532" y="115471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0" name="bg object 310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12466688" y="9512034"/>
            <a:ext cx="137884" cy="244518"/>
          </a:xfrm>
          <a:prstGeom prst="rect">
            <a:avLst/>
          </a:prstGeom>
        </p:spPr>
      </p:pic>
      <p:sp>
        <p:nvSpPr>
          <p:cNvPr id="311" name="bg object 311"/>
          <p:cNvSpPr/>
          <p:nvPr/>
        </p:nvSpPr>
        <p:spPr>
          <a:xfrm>
            <a:off x="12755415" y="4793738"/>
            <a:ext cx="269240" cy="334010"/>
          </a:xfrm>
          <a:custGeom>
            <a:avLst/>
            <a:gdLst/>
            <a:ahLst/>
            <a:cxnLst/>
            <a:rect l="l" t="t" r="r" b="b"/>
            <a:pathLst>
              <a:path w="269240" h="334010">
                <a:moveTo>
                  <a:pt x="216245" y="333670"/>
                </a:moveTo>
                <a:lnTo>
                  <a:pt x="208973" y="332413"/>
                </a:lnTo>
                <a:lnTo>
                  <a:pt x="202630" y="328255"/>
                </a:lnTo>
                <a:lnTo>
                  <a:pt x="198259" y="321912"/>
                </a:lnTo>
                <a:lnTo>
                  <a:pt x="196442" y="314640"/>
                </a:lnTo>
                <a:lnTo>
                  <a:pt x="197409" y="307369"/>
                </a:lnTo>
                <a:lnTo>
                  <a:pt x="221505" y="269369"/>
                </a:lnTo>
                <a:lnTo>
                  <a:pt x="231406" y="231561"/>
                </a:lnTo>
                <a:lnTo>
                  <a:pt x="230633" y="189809"/>
                </a:lnTo>
                <a:lnTo>
                  <a:pt x="218720" y="146316"/>
                </a:lnTo>
                <a:lnTo>
                  <a:pt x="195630" y="103907"/>
                </a:lnTo>
                <a:lnTo>
                  <a:pt x="164881" y="70663"/>
                </a:lnTo>
                <a:lnTo>
                  <a:pt x="128563" y="48327"/>
                </a:lnTo>
                <a:lnTo>
                  <a:pt x="88764" y="38638"/>
                </a:lnTo>
                <a:lnTo>
                  <a:pt x="73719" y="38658"/>
                </a:lnTo>
                <a:lnTo>
                  <a:pt x="58441" y="40650"/>
                </a:lnTo>
                <a:lnTo>
                  <a:pt x="43164" y="44730"/>
                </a:lnTo>
                <a:lnTo>
                  <a:pt x="28118" y="51015"/>
                </a:lnTo>
                <a:lnTo>
                  <a:pt x="20576" y="53142"/>
                </a:lnTo>
                <a:lnTo>
                  <a:pt x="13266" y="52253"/>
                </a:lnTo>
                <a:lnTo>
                  <a:pt x="6884" y="48578"/>
                </a:lnTo>
                <a:lnTo>
                  <a:pt x="2127" y="42351"/>
                </a:lnTo>
                <a:lnTo>
                  <a:pt x="0" y="34809"/>
                </a:lnTo>
                <a:lnTo>
                  <a:pt x="889" y="27499"/>
                </a:lnTo>
                <a:lnTo>
                  <a:pt x="51170" y="2746"/>
                </a:lnTo>
                <a:lnTo>
                  <a:pt x="71882" y="0"/>
                </a:lnTo>
                <a:lnTo>
                  <a:pt x="92477" y="270"/>
                </a:lnTo>
                <a:lnTo>
                  <a:pt x="133514" y="8161"/>
                </a:lnTo>
                <a:lnTo>
                  <a:pt x="171998" y="27190"/>
                </a:lnTo>
                <a:lnTo>
                  <a:pt x="206305" y="55966"/>
                </a:lnTo>
                <a:lnTo>
                  <a:pt x="234810" y="93096"/>
                </a:lnTo>
                <a:lnTo>
                  <a:pt x="254612" y="131465"/>
                </a:lnTo>
                <a:lnTo>
                  <a:pt x="268846" y="185516"/>
                </a:lnTo>
                <a:lnTo>
                  <a:pt x="269155" y="238059"/>
                </a:lnTo>
                <a:lnTo>
                  <a:pt x="256005" y="286193"/>
                </a:lnTo>
                <a:lnTo>
                  <a:pt x="229859" y="327017"/>
                </a:lnTo>
                <a:lnTo>
                  <a:pt x="223516" y="331910"/>
                </a:lnTo>
                <a:lnTo>
                  <a:pt x="216245" y="3336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2" name="bg object 312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2785119" y="4860844"/>
            <a:ext cx="179889" cy="219533"/>
          </a:xfrm>
          <a:prstGeom prst="rect">
            <a:avLst/>
          </a:prstGeom>
        </p:spPr>
      </p:pic>
      <p:sp>
        <p:nvSpPr>
          <p:cNvPr id="313" name="bg object 313"/>
          <p:cNvSpPr/>
          <p:nvPr/>
        </p:nvSpPr>
        <p:spPr>
          <a:xfrm>
            <a:off x="6643420" y="9035529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2" y="375189"/>
                </a:moveTo>
                <a:lnTo>
                  <a:pt x="73022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279"/>
                </a:lnTo>
                <a:lnTo>
                  <a:pt x="160588" y="77044"/>
                </a:lnTo>
                <a:lnTo>
                  <a:pt x="180120" y="117771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4" name="bg object 314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6643420" y="9102364"/>
            <a:ext cx="133669" cy="243995"/>
          </a:xfrm>
          <a:prstGeom prst="rect">
            <a:avLst/>
          </a:prstGeom>
        </p:spPr>
      </p:pic>
      <p:sp>
        <p:nvSpPr>
          <p:cNvPr id="315" name="bg object 315"/>
          <p:cNvSpPr/>
          <p:nvPr/>
        </p:nvSpPr>
        <p:spPr>
          <a:xfrm>
            <a:off x="6981847" y="9286467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2547" y="259699"/>
                </a:moveTo>
                <a:lnTo>
                  <a:pt x="188358" y="258519"/>
                </a:lnTo>
                <a:lnTo>
                  <a:pt x="144402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6" name="bg object 3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46361" y="9306269"/>
            <a:ext cx="225798" cy="175441"/>
          </a:xfrm>
          <a:prstGeom prst="rect">
            <a:avLst/>
          </a:prstGeom>
        </p:spPr>
      </p:pic>
      <p:sp>
        <p:nvSpPr>
          <p:cNvPr id="317" name="bg object 317"/>
          <p:cNvSpPr/>
          <p:nvPr/>
        </p:nvSpPr>
        <p:spPr>
          <a:xfrm>
            <a:off x="7039709" y="10090027"/>
            <a:ext cx="382270" cy="174625"/>
          </a:xfrm>
          <a:custGeom>
            <a:avLst/>
            <a:gdLst/>
            <a:ahLst/>
            <a:cxnLst/>
            <a:rect l="l" t="t" r="r" b="b"/>
            <a:pathLst>
              <a:path w="382270" h="174625">
                <a:moveTo>
                  <a:pt x="199033" y="174513"/>
                </a:moveTo>
                <a:lnTo>
                  <a:pt x="155715" y="172038"/>
                </a:lnTo>
                <a:lnTo>
                  <a:pt x="102301" y="156721"/>
                </a:lnTo>
                <a:lnTo>
                  <a:pt x="57010" y="130266"/>
                </a:lnTo>
                <a:lnTo>
                  <a:pt x="22394" y="94064"/>
                </a:lnTo>
                <a:lnTo>
                  <a:pt x="1005" y="49507"/>
                </a:lnTo>
                <a:lnTo>
                  <a:pt x="0" y="41985"/>
                </a:lnTo>
                <a:lnTo>
                  <a:pt x="2243" y="34810"/>
                </a:lnTo>
                <a:lnTo>
                  <a:pt x="7271" y="28796"/>
                </a:lnTo>
                <a:lnTo>
                  <a:pt x="14620" y="24754"/>
                </a:lnTo>
                <a:lnTo>
                  <a:pt x="22142" y="23748"/>
                </a:lnTo>
                <a:lnTo>
                  <a:pt x="29317" y="25992"/>
                </a:lnTo>
                <a:lnTo>
                  <a:pt x="35331" y="31020"/>
                </a:lnTo>
                <a:lnTo>
                  <a:pt x="39373" y="38368"/>
                </a:lnTo>
                <a:lnTo>
                  <a:pt x="56275" y="72037"/>
                </a:lnTo>
                <a:lnTo>
                  <a:pt x="83620" y="99788"/>
                </a:lnTo>
                <a:lnTo>
                  <a:pt x="119783" y="120345"/>
                </a:lnTo>
                <a:lnTo>
                  <a:pt x="163141" y="132431"/>
                </a:lnTo>
                <a:lnTo>
                  <a:pt x="211410" y="134694"/>
                </a:lnTo>
                <a:lnTo>
                  <a:pt x="255967" y="125469"/>
                </a:lnTo>
                <a:lnTo>
                  <a:pt x="294025" y="105802"/>
                </a:lnTo>
                <a:lnTo>
                  <a:pt x="322801" y="76736"/>
                </a:lnTo>
                <a:lnTo>
                  <a:pt x="340554" y="34268"/>
                </a:lnTo>
                <a:lnTo>
                  <a:pt x="342604" y="18565"/>
                </a:lnTo>
                <a:lnTo>
                  <a:pt x="344847" y="10964"/>
                </a:lnTo>
                <a:lnTo>
                  <a:pt x="349411" y="5105"/>
                </a:lnTo>
                <a:lnTo>
                  <a:pt x="355832" y="1334"/>
                </a:lnTo>
                <a:lnTo>
                  <a:pt x="363644" y="0"/>
                </a:lnTo>
                <a:lnTo>
                  <a:pt x="371244" y="2243"/>
                </a:lnTo>
                <a:lnTo>
                  <a:pt x="377104" y="6807"/>
                </a:lnTo>
                <a:lnTo>
                  <a:pt x="380875" y="13227"/>
                </a:lnTo>
                <a:lnTo>
                  <a:pt x="382210" y="21040"/>
                </a:lnTo>
                <a:lnTo>
                  <a:pt x="378999" y="42100"/>
                </a:lnTo>
                <a:lnTo>
                  <a:pt x="365153" y="81435"/>
                </a:lnTo>
                <a:lnTo>
                  <a:pt x="325567" y="130478"/>
                </a:lnTo>
                <a:lnTo>
                  <a:pt x="288610" y="153937"/>
                </a:lnTo>
                <a:lnTo>
                  <a:pt x="245852" y="168808"/>
                </a:lnTo>
                <a:lnTo>
                  <a:pt x="199033" y="17451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8" name="bg object 318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7106543" y="10083840"/>
            <a:ext cx="249778" cy="123767"/>
          </a:xfrm>
          <a:prstGeom prst="rect">
            <a:avLst/>
          </a:prstGeom>
        </p:spPr>
      </p:pic>
      <p:sp>
        <p:nvSpPr>
          <p:cNvPr id="319" name="bg object 319"/>
          <p:cNvSpPr/>
          <p:nvPr/>
        </p:nvSpPr>
        <p:spPr>
          <a:xfrm>
            <a:off x="7585833" y="9516675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3070" y="259699"/>
                </a:moveTo>
                <a:lnTo>
                  <a:pt x="188823" y="258518"/>
                </a:lnTo>
                <a:lnTo>
                  <a:pt x="144576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0" name="bg object 320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7650347" y="9536477"/>
            <a:ext cx="225798" cy="175904"/>
          </a:xfrm>
          <a:prstGeom prst="rect">
            <a:avLst/>
          </a:prstGeom>
        </p:spPr>
      </p:pic>
      <p:sp>
        <p:nvSpPr>
          <p:cNvPr id="321" name="bg object 321"/>
          <p:cNvSpPr/>
          <p:nvPr/>
        </p:nvSpPr>
        <p:spPr>
          <a:xfrm>
            <a:off x="7477769" y="9942241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3915"/>
                </a:moveTo>
                <a:lnTo>
                  <a:pt x="308026" y="262890"/>
                </a:lnTo>
                <a:lnTo>
                  <a:pt x="301393" y="258848"/>
                </a:lnTo>
                <a:lnTo>
                  <a:pt x="296732" y="252834"/>
                </a:lnTo>
                <a:lnTo>
                  <a:pt x="294624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0" y="89615"/>
                </a:lnTo>
                <a:lnTo>
                  <a:pt x="208799" y="60743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7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7"/>
                </a:lnTo>
                <a:lnTo>
                  <a:pt x="35428" y="29278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29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79" y="105531"/>
                </a:lnTo>
                <a:lnTo>
                  <a:pt x="332006" y="153201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2" name="bg object 322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532227" y="10005499"/>
            <a:ext cx="221949" cy="175904"/>
          </a:xfrm>
          <a:prstGeom prst="rect">
            <a:avLst/>
          </a:prstGeom>
        </p:spPr>
      </p:pic>
      <p:sp>
        <p:nvSpPr>
          <p:cNvPr id="323" name="bg object 323"/>
          <p:cNvSpPr/>
          <p:nvPr/>
        </p:nvSpPr>
        <p:spPr>
          <a:xfrm>
            <a:off x="9883812" y="949420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3915"/>
                </a:moveTo>
                <a:lnTo>
                  <a:pt x="308027" y="262890"/>
                </a:lnTo>
                <a:lnTo>
                  <a:pt x="301393" y="258848"/>
                </a:lnTo>
                <a:lnTo>
                  <a:pt x="296733" y="252834"/>
                </a:lnTo>
                <a:lnTo>
                  <a:pt x="294625" y="245659"/>
                </a:lnTo>
                <a:lnTo>
                  <a:pt x="300639" y="200832"/>
                </a:lnTo>
                <a:lnTo>
                  <a:pt x="293793" y="162483"/>
                </a:lnTo>
                <a:lnTo>
                  <a:pt x="275808" y="124831"/>
                </a:lnTo>
                <a:lnTo>
                  <a:pt x="247381" y="89615"/>
                </a:lnTo>
                <a:lnTo>
                  <a:pt x="208800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8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3092" y="0"/>
                </a:lnTo>
                <a:lnTo>
                  <a:pt x="156411" y="1740"/>
                </a:lnTo>
                <a:lnTo>
                  <a:pt x="199729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80" y="105531"/>
                </a:lnTo>
                <a:lnTo>
                  <a:pt x="332006" y="153200"/>
                </a:lnTo>
                <a:lnTo>
                  <a:pt x="339877" y="202495"/>
                </a:lnTo>
                <a:lnTo>
                  <a:pt x="332780" y="250513"/>
                </a:lnTo>
                <a:lnTo>
                  <a:pt x="328738" y="257146"/>
                </a:lnTo>
                <a:lnTo>
                  <a:pt x="322724" y="261807"/>
                </a:lnTo>
                <a:lnTo>
                  <a:pt x="315549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4" name="bg object 324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9939506" y="9558001"/>
            <a:ext cx="221950" cy="176601"/>
          </a:xfrm>
          <a:prstGeom prst="rect">
            <a:avLst/>
          </a:prstGeom>
        </p:spPr>
      </p:pic>
      <p:sp>
        <p:nvSpPr>
          <p:cNvPr id="325" name="bg object 325"/>
          <p:cNvSpPr/>
          <p:nvPr/>
        </p:nvSpPr>
        <p:spPr>
          <a:xfrm>
            <a:off x="7843966" y="9235528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9" y="190834"/>
                </a:lnTo>
                <a:lnTo>
                  <a:pt x="5724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2583" y="59872"/>
                </a:lnTo>
                <a:lnTo>
                  <a:pt x="76117" y="32682"/>
                </a:lnTo>
                <a:lnTo>
                  <a:pt x="117076" y="12918"/>
                </a:lnTo>
                <a:lnTo>
                  <a:pt x="163373" y="1740"/>
                </a:lnTo>
                <a:lnTo>
                  <a:pt x="195572" y="0"/>
                </a:lnTo>
                <a:lnTo>
                  <a:pt x="206692" y="502"/>
                </a:lnTo>
                <a:lnTo>
                  <a:pt x="261517" y="9959"/>
                </a:lnTo>
                <a:lnTo>
                  <a:pt x="309264" y="31599"/>
                </a:lnTo>
                <a:lnTo>
                  <a:pt x="347497" y="63682"/>
                </a:lnTo>
                <a:lnTo>
                  <a:pt x="373778" y="104468"/>
                </a:lnTo>
                <a:lnTo>
                  <a:pt x="375190" y="112010"/>
                </a:lnTo>
                <a:lnTo>
                  <a:pt x="373933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5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2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6" name="bg object 32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910800" y="9294202"/>
            <a:ext cx="243996" cy="133668"/>
          </a:xfrm>
          <a:prstGeom prst="rect">
            <a:avLst/>
          </a:prstGeom>
        </p:spPr>
      </p:pic>
      <p:sp>
        <p:nvSpPr>
          <p:cNvPr id="327" name="bg object 327"/>
          <p:cNvSpPr/>
          <p:nvPr/>
        </p:nvSpPr>
        <p:spPr>
          <a:xfrm>
            <a:off x="6971404" y="9776412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326" y="62831"/>
                </a:lnTo>
                <a:lnTo>
                  <a:pt x="75034" y="35138"/>
                </a:lnTo>
                <a:lnTo>
                  <a:pt x="115471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0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8" name="bg object 328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039476" y="9834564"/>
            <a:ext cx="244518" cy="137884"/>
          </a:xfrm>
          <a:prstGeom prst="rect">
            <a:avLst/>
          </a:prstGeom>
        </p:spPr>
      </p:pic>
      <p:sp>
        <p:nvSpPr>
          <p:cNvPr id="329" name="bg object 329"/>
          <p:cNvSpPr/>
          <p:nvPr/>
        </p:nvSpPr>
        <p:spPr>
          <a:xfrm>
            <a:off x="9231944" y="9439939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5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bg object 3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96457" y="9460978"/>
            <a:ext cx="225798" cy="175441"/>
          </a:xfrm>
          <a:prstGeom prst="rect">
            <a:avLst/>
          </a:prstGeom>
        </p:spPr>
      </p:pic>
      <p:sp>
        <p:nvSpPr>
          <p:cNvPr id="331" name="bg object 331"/>
          <p:cNvSpPr/>
          <p:nvPr/>
        </p:nvSpPr>
        <p:spPr>
          <a:xfrm>
            <a:off x="8444781" y="9266664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5">
                <a:moveTo>
                  <a:pt x="233070" y="259699"/>
                </a:moveTo>
                <a:lnTo>
                  <a:pt x="188823" y="258519"/>
                </a:lnTo>
                <a:lnTo>
                  <a:pt x="144576" y="247360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6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5"/>
                </a:lnTo>
                <a:lnTo>
                  <a:pt x="342450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70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2" name="bg object 33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510532" y="9286466"/>
            <a:ext cx="225799" cy="175440"/>
          </a:xfrm>
          <a:prstGeom prst="rect">
            <a:avLst/>
          </a:prstGeom>
        </p:spPr>
      </p:pic>
      <p:sp>
        <p:nvSpPr>
          <p:cNvPr id="333" name="bg object 333"/>
          <p:cNvSpPr/>
          <p:nvPr/>
        </p:nvSpPr>
        <p:spPr>
          <a:xfrm>
            <a:off x="9715875" y="9844660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1851" y="259873"/>
                </a:moveTo>
                <a:lnTo>
                  <a:pt x="187430" y="258983"/>
                </a:lnTo>
                <a:lnTo>
                  <a:pt x="143705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4" name="bg object 33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780389" y="9866937"/>
            <a:ext cx="225798" cy="175440"/>
          </a:xfrm>
          <a:prstGeom prst="rect">
            <a:avLst/>
          </a:prstGeom>
        </p:spPr>
      </p:pic>
      <p:sp>
        <p:nvSpPr>
          <p:cNvPr id="335" name="bg object 335"/>
          <p:cNvSpPr/>
          <p:nvPr/>
        </p:nvSpPr>
        <p:spPr>
          <a:xfrm>
            <a:off x="9123879" y="9866569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59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7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1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1"/>
                </a:lnTo>
                <a:lnTo>
                  <a:pt x="35428" y="29453"/>
                </a:lnTo>
                <a:lnTo>
                  <a:pt x="71630" y="9340"/>
                </a:lnTo>
                <a:lnTo>
                  <a:pt x="112570" y="0"/>
                </a:lnTo>
                <a:lnTo>
                  <a:pt x="155947" y="1450"/>
                </a:lnTo>
                <a:lnTo>
                  <a:pt x="199555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6" name="bg object 336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9178336" y="9929846"/>
            <a:ext cx="221950" cy="177297"/>
          </a:xfrm>
          <a:prstGeom prst="rect">
            <a:avLst/>
          </a:prstGeom>
        </p:spPr>
      </p:pic>
      <p:sp>
        <p:nvSpPr>
          <p:cNvPr id="337" name="bg object 337"/>
          <p:cNvSpPr/>
          <p:nvPr/>
        </p:nvSpPr>
        <p:spPr>
          <a:xfrm>
            <a:off x="10303230" y="9811260"/>
            <a:ext cx="180340" cy="380365"/>
          </a:xfrm>
          <a:custGeom>
            <a:avLst/>
            <a:gdLst/>
            <a:ahLst/>
            <a:cxnLst/>
            <a:rect l="l" t="t" r="r" b="b"/>
            <a:pathLst>
              <a:path w="180340" h="380365">
                <a:moveTo>
                  <a:pt x="22278" y="380257"/>
                </a:moveTo>
                <a:lnTo>
                  <a:pt x="14271" y="379638"/>
                </a:lnTo>
                <a:lnTo>
                  <a:pt x="7425" y="376235"/>
                </a:lnTo>
                <a:lnTo>
                  <a:pt x="2436" y="370510"/>
                </a:lnTo>
                <a:lnTo>
                  <a:pt x="0" y="362930"/>
                </a:lnTo>
                <a:lnTo>
                  <a:pt x="618" y="354923"/>
                </a:lnTo>
                <a:lnTo>
                  <a:pt x="4022" y="348077"/>
                </a:lnTo>
                <a:lnTo>
                  <a:pt x="9746" y="343088"/>
                </a:lnTo>
                <a:lnTo>
                  <a:pt x="53045" y="329783"/>
                </a:lnTo>
                <a:lnTo>
                  <a:pt x="84935" y="307544"/>
                </a:lnTo>
                <a:lnTo>
                  <a:pt x="111487" y="275558"/>
                </a:lnTo>
                <a:lnTo>
                  <a:pt x="131193" y="235449"/>
                </a:lnTo>
                <a:lnTo>
                  <a:pt x="141017" y="188108"/>
                </a:lnTo>
                <a:lnTo>
                  <a:pt x="139238" y="142623"/>
                </a:lnTo>
                <a:lnTo>
                  <a:pt x="126320" y="101780"/>
                </a:lnTo>
                <a:lnTo>
                  <a:pt x="102727" y="68363"/>
                </a:lnTo>
                <a:lnTo>
                  <a:pt x="63566" y="43474"/>
                </a:lnTo>
                <a:lnTo>
                  <a:pt x="48269" y="38658"/>
                </a:lnTo>
                <a:lnTo>
                  <a:pt x="40901" y="35332"/>
                </a:lnTo>
                <a:lnTo>
                  <a:pt x="35738" y="29685"/>
                </a:lnTo>
                <a:lnTo>
                  <a:pt x="33127" y="22646"/>
                </a:lnTo>
                <a:lnTo>
                  <a:pt x="33417" y="15142"/>
                </a:lnTo>
                <a:lnTo>
                  <a:pt x="36743" y="7774"/>
                </a:lnTo>
                <a:lnTo>
                  <a:pt x="42390" y="2610"/>
                </a:lnTo>
                <a:lnTo>
                  <a:pt x="49429" y="0"/>
                </a:lnTo>
                <a:lnTo>
                  <a:pt x="56933" y="290"/>
                </a:lnTo>
                <a:lnTo>
                  <a:pt x="96693" y="15915"/>
                </a:lnTo>
                <a:lnTo>
                  <a:pt x="129956" y="39896"/>
                </a:lnTo>
                <a:lnTo>
                  <a:pt x="155424" y="72926"/>
                </a:lnTo>
                <a:lnTo>
                  <a:pt x="172191" y="112919"/>
                </a:lnTo>
                <a:lnTo>
                  <a:pt x="179907" y="157552"/>
                </a:lnTo>
                <a:lnTo>
                  <a:pt x="178224" y="204507"/>
                </a:lnTo>
                <a:lnTo>
                  <a:pt x="168323" y="246588"/>
                </a:lnTo>
                <a:lnTo>
                  <a:pt x="144285" y="297062"/>
                </a:lnTo>
                <a:lnTo>
                  <a:pt x="110617" y="337558"/>
                </a:lnTo>
                <a:lnTo>
                  <a:pt x="69290" y="365985"/>
                </a:lnTo>
                <a:lnTo>
                  <a:pt x="22278" y="38025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8" name="bg object 33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0299517" y="9875620"/>
            <a:ext cx="125179" cy="247825"/>
          </a:xfrm>
          <a:prstGeom prst="rect">
            <a:avLst/>
          </a:prstGeom>
        </p:spPr>
      </p:pic>
      <p:sp>
        <p:nvSpPr>
          <p:cNvPr id="339" name="bg object 339"/>
          <p:cNvSpPr/>
          <p:nvPr/>
        </p:nvSpPr>
        <p:spPr>
          <a:xfrm>
            <a:off x="8616277" y="9700914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8" y="63353"/>
                </a:lnTo>
                <a:lnTo>
                  <a:pt x="75497" y="35602"/>
                </a:lnTo>
                <a:lnTo>
                  <a:pt x="115645" y="15045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7" y="59311"/>
                </a:lnTo>
                <a:lnTo>
                  <a:pt x="373778" y="99497"/>
                </a:lnTo>
                <a:lnTo>
                  <a:pt x="375711" y="107039"/>
                </a:lnTo>
                <a:lnTo>
                  <a:pt x="374396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0" name="bg object 340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8684349" y="9760304"/>
            <a:ext cx="244518" cy="137884"/>
          </a:xfrm>
          <a:prstGeom prst="rect">
            <a:avLst/>
          </a:prstGeom>
        </p:spPr>
      </p:pic>
      <p:sp>
        <p:nvSpPr>
          <p:cNvPr id="341" name="bg object 341"/>
          <p:cNvSpPr/>
          <p:nvPr/>
        </p:nvSpPr>
        <p:spPr>
          <a:xfrm>
            <a:off x="8725192" y="10057365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152" y="62831"/>
                </a:lnTo>
                <a:lnTo>
                  <a:pt x="74569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9" y="38850"/>
                </a:lnTo>
                <a:lnTo>
                  <a:pt x="154671" y="43531"/>
                </a:lnTo>
                <a:lnTo>
                  <a:pt x="111700" y="58653"/>
                </a:lnTo>
                <a:lnTo>
                  <a:pt x="76620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2" name="bg object 342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793264" y="10115516"/>
            <a:ext cx="244518" cy="137884"/>
          </a:xfrm>
          <a:prstGeom prst="rect">
            <a:avLst/>
          </a:prstGeom>
        </p:spPr>
      </p:pic>
      <p:sp>
        <p:nvSpPr>
          <p:cNvPr id="343" name="bg object 343"/>
          <p:cNvSpPr/>
          <p:nvPr/>
        </p:nvSpPr>
        <p:spPr>
          <a:xfrm>
            <a:off x="8191753" y="10068504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4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6"/>
                </a:lnTo>
                <a:lnTo>
                  <a:pt x="41849" y="62831"/>
                </a:lnTo>
                <a:lnTo>
                  <a:pt x="75498" y="35138"/>
                </a:lnTo>
                <a:lnTo>
                  <a:pt x="115645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1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8" y="38851"/>
                </a:lnTo>
                <a:lnTo>
                  <a:pt x="154670" y="43531"/>
                </a:lnTo>
                <a:lnTo>
                  <a:pt x="111700" y="58653"/>
                </a:lnTo>
                <a:lnTo>
                  <a:pt x="76619" y="83059"/>
                </a:lnTo>
                <a:lnTo>
                  <a:pt x="51982" y="115587"/>
                </a:lnTo>
                <a:lnTo>
                  <a:pt x="39798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4" name="bg object 3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259825" y="10126656"/>
            <a:ext cx="244518" cy="137884"/>
          </a:xfrm>
          <a:prstGeom prst="rect">
            <a:avLst/>
          </a:prstGeom>
        </p:spPr>
      </p:pic>
      <p:sp>
        <p:nvSpPr>
          <p:cNvPr id="345" name="bg object 345"/>
          <p:cNvSpPr/>
          <p:nvPr/>
        </p:nvSpPr>
        <p:spPr>
          <a:xfrm>
            <a:off x="8215269" y="9573917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4">
                <a:moveTo>
                  <a:pt x="80333" y="375189"/>
                </a:moveTo>
                <a:lnTo>
                  <a:pt x="73023" y="373932"/>
                </a:lnTo>
                <a:lnTo>
                  <a:pt x="66641" y="370122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8" y="157455"/>
                </a:lnTo>
                <a:lnTo>
                  <a:pt x="135370" y="113866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2409"/>
                </a:lnTo>
                <a:lnTo>
                  <a:pt x="160588" y="75652"/>
                </a:lnTo>
                <a:lnTo>
                  <a:pt x="180120" y="116553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5" y="373777"/>
                </a:lnTo>
                <a:lnTo>
                  <a:pt x="80333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6" name="bg object 34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8215269" y="9640752"/>
            <a:ext cx="133669" cy="243995"/>
          </a:xfrm>
          <a:prstGeom prst="rect">
            <a:avLst/>
          </a:prstGeom>
        </p:spPr>
      </p:pic>
      <p:sp>
        <p:nvSpPr>
          <p:cNvPr id="347" name="bg object 347"/>
          <p:cNvSpPr/>
          <p:nvPr/>
        </p:nvSpPr>
        <p:spPr>
          <a:xfrm>
            <a:off x="6207912" y="9437792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6" y="262368"/>
                </a:lnTo>
                <a:lnTo>
                  <a:pt x="301393" y="258326"/>
                </a:lnTo>
                <a:lnTo>
                  <a:pt x="296732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0" y="89093"/>
                </a:lnTo>
                <a:lnTo>
                  <a:pt x="208799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6" y="152678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8" name="bg object 348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6262370" y="9501764"/>
            <a:ext cx="221950" cy="175904"/>
          </a:xfrm>
          <a:prstGeom prst="rect">
            <a:avLst/>
          </a:prstGeom>
        </p:spPr>
      </p:pic>
      <p:sp>
        <p:nvSpPr>
          <p:cNvPr id="349" name="bg object 349"/>
          <p:cNvSpPr/>
          <p:nvPr/>
        </p:nvSpPr>
        <p:spPr>
          <a:xfrm>
            <a:off x="5747884" y="942013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895" y="259873"/>
                </a:moveTo>
                <a:lnTo>
                  <a:pt x="188358" y="258983"/>
                </a:lnTo>
                <a:lnTo>
                  <a:pt x="144053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895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0" name="bg object 350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5812397" y="9441176"/>
            <a:ext cx="225798" cy="175904"/>
          </a:xfrm>
          <a:prstGeom prst="rect">
            <a:avLst/>
          </a:prstGeom>
        </p:spPr>
      </p:pic>
      <p:sp>
        <p:nvSpPr>
          <p:cNvPr id="351" name="bg object 351"/>
          <p:cNvSpPr/>
          <p:nvPr/>
        </p:nvSpPr>
        <p:spPr>
          <a:xfrm>
            <a:off x="6157554" y="9788964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069" y="259873"/>
                </a:moveTo>
                <a:lnTo>
                  <a:pt x="188823" y="258983"/>
                </a:lnTo>
                <a:lnTo>
                  <a:pt x="144576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6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4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3069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2" name="bg object 352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6223306" y="9810003"/>
            <a:ext cx="225798" cy="175440"/>
          </a:xfrm>
          <a:prstGeom prst="rect">
            <a:avLst/>
          </a:prstGeom>
        </p:spPr>
      </p:pic>
      <p:sp>
        <p:nvSpPr>
          <p:cNvPr id="353" name="bg object 353"/>
          <p:cNvSpPr/>
          <p:nvPr/>
        </p:nvSpPr>
        <p:spPr>
          <a:xfrm>
            <a:off x="5719939" y="9847482"/>
            <a:ext cx="261620" cy="343535"/>
          </a:xfrm>
          <a:custGeom>
            <a:avLst/>
            <a:gdLst/>
            <a:ahLst/>
            <a:cxnLst/>
            <a:rect l="l" t="t" r="r" b="b"/>
            <a:pathLst>
              <a:path w="261620" h="343534">
                <a:moveTo>
                  <a:pt x="200677" y="343416"/>
                </a:moveTo>
                <a:lnTo>
                  <a:pt x="193406" y="342024"/>
                </a:lnTo>
                <a:lnTo>
                  <a:pt x="187063" y="337847"/>
                </a:lnTo>
                <a:lnTo>
                  <a:pt x="182886" y="331504"/>
                </a:lnTo>
                <a:lnTo>
                  <a:pt x="181493" y="324232"/>
                </a:lnTo>
                <a:lnTo>
                  <a:pt x="182886" y="316961"/>
                </a:lnTo>
                <a:lnTo>
                  <a:pt x="187063" y="310618"/>
                </a:lnTo>
                <a:lnTo>
                  <a:pt x="209051" y="279850"/>
                </a:lnTo>
                <a:lnTo>
                  <a:pt x="220944" y="242700"/>
                </a:lnTo>
                <a:lnTo>
                  <a:pt x="222395" y="201141"/>
                </a:lnTo>
                <a:lnTo>
                  <a:pt x="213054" y="157145"/>
                </a:lnTo>
                <a:lnTo>
                  <a:pt x="192497" y="113556"/>
                </a:lnTo>
                <a:lnTo>
                  <a:pt x="163702" y="78553"/>
                </a:lnTo>
                <a:lnTo>
                  <a:pt x="128641" y="53761"/>
                </a:lnTo>
                <a:lnTo>
                  <a:pt x="89286" y="40804"/>
                </a:lnTo>
                <a:lnTo>
                  <a:pt x="74221" y="39895"/>
                </a:lnTo>
                <a:lnTo>
                  <a:pt x="58808" y="40958"/>
                </a:lnTo>
                <a:lnTo>
                  <a:pt x="43163" y="44111"/>
                </a:lnTo>
                <a:lnTo>
                  <a:pt x="27402" y="49467"/>
                </a:lnTo>
                <a:lnTo>
                  <a:pt x="19860" y="50879"/>
                </a:lnTo>
                <a:lnTo>
                  <a:pt x="12550" y="49622"/>
                </a:lnTo>
                <a:lnTo>
                  <a:pt x="6169" y="45812"/>
                </a:lnTo>
                <a:lnTo>
                  <a:pt x="1411" y="39566"/>
                </a:lnTo>
                <a:lnTo>
                  <a:pt x="0" y="32024"/>
                </a:lnTo>
                <a:lnTo>
                  <a:pt x="1257" y="24714"/>
                </a:lnTo>
                <a:lnTo>
                  <a:pt x="52620" y="1817"/>
                </a:lnTo>
                <a:lnTo>
                  <a:pt x="73100" y="0"/>
                </a:lnTo>
                <a:lnTo>
                  <a:pt x="92999" y="1198"/>
                </a:lnTo>
                <a:lnTo>
                  <a:pt x="134345" y="12376"/>
                </a:lnTo>
                <a:lnTo>
                  <a:pt x="172211" y="33997"/>
                </a:lnTo>
                <a:lnTo>
                  <a:pt x="205435" y="64900"/>
                </a:lnTo>
                <a:lnTo>
                  <a:pt x="232857" y="103925"/>
                </a:lnTo>
                <a:lnTo>
                  <a:pt x="250184" y="143531"/>
                </a:lnTo>
                <a:lnTo>
                  <a:pt x="261459" y="198260"/>
                </a:lnTo>
                <a:lnTo>
                  <a:pt x="258693" y="250900"/>
                </a:lnTo>
                <a:lnTo>
                  <a:pt x="242700" y="298434"/>
                </a:lnTo>
                <a:lnTo>
                  <a:pt x="214292" y="337847"/>
                </a:lnTo>
                <a:lnTo>
                  <a:pt x="207949" y="342024"/>
                </a:lnTo>
                <a:lnTo>
                  <a:pt x="200677" y="343416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4" name="bg object 354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5745930" y="9918301"/>
            <a:ext cx="174531" cy="223090"/>
          </a:xfrm>
          <a:prstGeom prst="rect">
            <a:avLst/>
          </a:prstGeom>
        </p:spPr>
      </p:pic>
      <p:sp>
        <p:nvSpPr>
          <p:cNvPr id="355" name="bg object 355"/>
          <p:cNvSpPr/>
          <p:nvPr/>
        </p:nvSpPr>
        <p:spPr>
          <a:xfrm>
            <a:off x="6643420" y="9919228"/>
            <a:ext cx="192405" cy="368300"/>
          </a:xfrm>
          <a:custGeom>
            <a:avLst/>
            <a:gdLst/>
            <a:ahLst/>
            <a:cxnLst/>
            <a:rect l="l" t="t" r="r" b="b"/>
            <a:pathLst>
              <a:path w="192404" h="368300">
                <a:moveTo>
                  <a:pt x="97197" y="367770"/>
                </a:moveTo>
                <a:lnTo>
                  <a:pt x="64849" y="367770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8"/>
                </a:lnTo>
                <a:lnTo>
                  <a:pt x="152234" y="205453"/>
                </a:lnTo>
                <a:lnTo>
                  <a:pt x="149198" y="157455"/>
                </a:lnTo>
                <a:lnTo>
                  <a:pt x="135370" y="113865"/>
                </a:lnTo>
                <a:lnTo>
                  <a:pt x="112029" y="77702"/>
                </a:lnTo>
                <a:lnTo>
                  <a:pt x="80448" y="51981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9" y="36859"/>
                </a:lnTo>
                <a:lnTo>
                  <a:pt x="5724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8"/>
                </a:lnTo>
                <a:lnTo>
                  <a:pt x="5569" y="5723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166" y="43801"/>
                </a:lnTo>
                <a:lnTo>
                  <a:pt x="160588" y="77509"/>
                </a:lnTo>
                <a:lnTo>
                  <a:pt x="180120" y="117946"/>
                </a:lnTo>
                <a:lnTo>
                  <a:pt x="190602" y="163372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6"/>
                </a:lnTo>
                <a:lnTo>
                  <a:pt x="160743" y="309263"/>
                </a:lnTo>
                <a:lnTo>
                  <a:pt x="128660" y="347496"/>
                </a:lnTo>
                <a:lnTo>
                  <a:pt x="97197" y="367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6" name="bg object 356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6643420" y="9986064"/>
            <a:ext cx="133669" cy="243995"/>
          </a:xfrm>
          <a:prstGeom prst="rect">
            <a:avLst/>
          </a:prstGeom>
        </p:spPr>
      </p:pic>
      <p:pic>
        <p:nvPicPr>
          <p:cNvPr id="357" name="bg object 357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9464085" y="4847984"/>
            <a:ext cx="2423873" cy="4132544"/>
          </a:xfrm>
          <a:prstGeom prst="rect">
            <a:avLst/>
          </a:prstGeom>
        </p:spPr>
      </p:pic>
      <p:sp>
        <p:nvSpPr>
          <p:cNvPr id="358" name="bg object 358"/>
          <p:cNvSpPr/>
          <p:nvPr/>
        </p:nvSpPr>
        <p:spPr>
          <a:xfrm>
            <a:off x="5706499" y="6910128"/>
            <a:ext cx="186690" cy="377825"/>
          </a:xfrm>
          <a:custGeom>
            <a:avLst/>
            <a:gdLst/>
            <a:ahLst/>
            <a:cxnLst/>
            <a:rect l="l" t="t" r="r" b="b"/>
            <a:pathLst>
              <a:path w="186689" h="377825">
                <a:moveTo>
                  <a:pt x="21040" y="377800"/>
                </a:moveTo>
                <a:lnTo>
                  <a:pt x="13053" y="377007"/>
                </a:lnTo>
                <a:lnTo>
                  <a:pt x="6343" y="373314"/>
                </a:lnTo>
                <a:lnTo>
                  <a:pt x="1721" y="367532"/>
                </a:lnTo>
                <a:lnTo>
                  <a:pt x="0" y="360473"/>
                </a:lnTo>
                <a:lnTo>
                  <a:pt x="792" y="352486"/>
                </a:lnTo>
                <a:lnTo>
                  <a:pt x="4486" y="345775"/>
                </a:lnTo>
                <a:lnTo>
                  <a:pt x="10268" y="341153"/>
                </a:lnTo>
                <a:lnTo>
                  <a:pt x="17327" y="339432"/>
                </a:lnTo>
                <a:lnTo>
                  <a:pt x="53278" y="329666"/>
                </a:lnTo>
                <a:lnTo>
                  <a:pt x="85863" y="308645"/>
                </a:lnTo>
                <a:lnTo>
                  <a:pt x="113576" y="277645"/>
                </a:lnTo>
                <a:lnTo>
                  <a:pt x="134906" y="237942"/>
                </a:lnTo>
                <a:lnTo>
                  <a:pt x="146374" y="191104"/>
                </a:lnTo>
                <a:lnTo>
                  <a:pt x="145891" y="145426"/>
                </a:lnTo>
                <a:lnTo>
                  <a:pt x="134036" y="103925"/>
                </a:lnTo>
                <a:lnTo>
                  <a:pt x="111390" y="69619"/>
                </a:lnTo>
                <a:lnTo>
                  <a:pt x="73448" y="43511"/>
                </a:lnTo>
                <a:lnTo>
                  <a:pt x="58170" y="38677"/>
                </a:lnTo>
                <a:lnTo>
                  <a:pt x="51518" y="35331"/>
                </a:lnTo>
                <a:lnTo>
                  <a:pt x="46722" y="29549"/>
                </a:lnTo>
                <a:lnTo>
                  <a:pt x="44246" y="22142"/>
                </a:lnTo>
                <a:lnTo>
                  <a:pt x="44556" y="13923"/>
                </a:lnTo>
                <a:lnTo>
                  <a:pt x="47901" y="7271"/>
                </a:lnTo>
                <a:lnTo>
                  <a:pt x="53684" y="2475"/>
                </a:lnTo>
                <a:lnTo>
                  <a:pt x="61090" y="0"/>
                </a:lnTo>
                <a:lnTo>
                  <a:pt x="69309" y="309"/>
                </a:lnTo>
                <a:lnTo>
                  <a:pt x="108915" y="16708"/>
                </a:lnTo>
                <a:lnTo>
                  <a:pt x="141095" y="42390"/>
                </a:lnTo>
                <a:lnTo>
                  <a:pt x="165423" y="75420"/>
                </a:lnTo>
                <a:lnTo>
                  <a:pt x="180700" y="115412"/>
                </a:lnTo>
                <a:lnTo>
                  <a:pt x="186695" y="160046"/>
                </a:lnTo>
                <a:lnTo>
                  <a:pt x="183176" y="207000"/>
                </a:lnTo>
                <a:lnTo>
                  <a:pt x="172037" y="249082"/>
                </a:lnTo>
                <a:lnTo>
                  <a:pt x="146355" y="298434"/>
                </a:lnTo>
                <a:lnTo>
                  <a:pt x="111390" y="337575"/>
                </a:lnTo>
                <a:lnTo>
                  <a:pt x="69000" y="364650"/>
                </a:lnTo>
                <a:lnTo>
                  <a:pt x="21040" y="37780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9" name="bg object 359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5705261" y="6974487"/>
            <a:ext cx="128602" cy="245369"/>
          </a:xfrm>
          <a:prstGeom prst="rect">
            <a:avLst/>
          </a:prstGeom>
        </p:spPr>
      </p:pic>
      <p:sp>
        <p:nvSpPr>
          <p:cNvPr id="360" name="bg object 360"/>
          <p:cNvSpPr/>
          <p:nvPr/>
        </p:nvSpPr>
        <p:spPr>
          <a:xfrm>
            <a:off x="8725192" y="4724216"/>
            <a:ext cx="375920" cy="197485"/>
          </a:xfrm>
          <a:custGeom>
            <a:avLst/>
            <a:gdLst/>
            <a:ahLst/>
            <a:cxnLst/>
            <a:rect l="l" t="t" r="r" b="b"/>
            <a:pathLst>
              <a:path w="375920" h="197485">
                <a:moveTo>
                  <a:pt x="21040" y="197274"/>
                </a:moveTo>
                <a:lnTo>
                  <a:pt x="13227" y="195939"/>
                </a:lnTo>
                <a:lnTo>
                  <a:pt x="6807" y="192168"/>
                </a:lnTo>
                <a:lnTo>
                  <a:pt x="2243" y="186309"/>
                </a:lnTo>
                <a:lnTo>
                  <a:pt x="0" y="178709"/>
                </a:lnTo>
                <a:lnTo>
                  <a:pt x="251" y="157417"/>
                </a:lnTo>
                <a:lnTo>
                  <a:pt x="8180" y="116225"/>
                </a:lnTo>
                <a:lnTo>
                  <a:pt x="41152" y="62831"/>
                </a:lnTo>
                <a:lnTo>
                  <a:pt x="74569" y="35138"/>
                </a:lnTo>
                <a:lnTo>
                  <a:pt x="114949" y="14871"/>
                </a:lnTo>
                <a:lnTo>
                  <a:pt x="160897" y="2958"/>
                </a:lnTo>
                <a:lnTo>
                  <a:pt x="193096" y="0"/>
                </a:lnTo>
                <a:lnTo>
                  <a:pt x="204216" y="483"/>
                </a:lnTo>
                <a:lnTo>
                  <a:pt x="259254" y="8644"/>
                </a:lnTo>
                <a:lnTo>
                  <a:pt x="307562" y="28640"/>
                </a:lnTo>
                <a:lnTo>
                  <a:pt x="346588" y="59311"/>
                </a:lnTo>
                <a:lnTo>
                  <a:pt x="373778" y="99497"/>
                </a:lnTo>
                <a:lnTo>
                  <a:pt x="375712" y="107039"/>
                </a:lnTo>
                <a:lnTo>
                  <a:pt x="374397" y="114349"/>
                </a:lnTo>
                <a:lnTo>
                  <a:pt x="316806" y="84452"/>
                </a:lnTo>
                <a:lnTo>
                  <a:pt x="286212" y="60510"/>
                </a:lnTo>
                <a:lnTo>
                  <a:pt x="247728" y="44923"/>
                </a:lnTo>
                <a:lnTo>
                  <a:pt x="202979" y="38851"/>
                </a:lnTo>
                <a:lnTo>
                  <a:pt x="154671" y="43531"/>
                </a:lnTo>
                <a:lnTo>
                  <a:pt x="111700" y="58654"/>
                </a:lnTo>
                <a:lnTo>
                  <a:pt x="76620" y="83059"/>
                </a:lnTo>
                <a:lnTo>
                  <a:pt x="51982" y="115587"/>
                </a:lnTo>
                <a:lnTo>
                  <a:pt x="39799" y="159795"/>
                </a:lnTo>
                <a:lnTo>
                  <a:pt x="39605" y="176233"/>
                </a:lnTo>
                <a:lnTo>
                  <a:pt x="38271" y="184046"/>
                </a:lnTo>
                <a:lnTo>
                  <a:pt x="34500" y="190466"/>
                </a:lnTo>
                <a:lnTo>
                  <a:pt x="28640" y="195030"/>
                </a:lnTo>
                <a:lnTo>
                  <a:pt x="21040" y="197274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1" name="bg object 361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793264" y="4783605"/>
            <a:ext cx="244518" cy="137885"/>
          </a:xfrm>
          <a:prstGeom prst="rect">
            <a:avLst/>
          </a:prstGeom>
        </p:spPr>
      </p:pic>
      <p:sp>
        <p:nvSpPr>
          <p:cNvPr id="362" name="bg object 362"/>
          <p:cNvSpPr/>
          <p:nvPr/>
        </p:nvSpPr>
        <p:spPr>
          <a:xfrm>
            <a:off x="9971687" y="570426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49" y="264089"/>
                </a:moveTo>
                <a:lnTo>
                  <a:pt x="308027" y="263064"/>
                </a:lnTo>
                <a:lnTo>
                  <a:pt x="301393" y="259022"/>
                </a:lnTo>
                <a:lnTo>
                  <a:pt x="296733" y="253008"/>
                </a:lnTo>
                <a:lnTo>
                  <a:pt x="294625" y="245833"/>
                </a:lnTo>
                <a:lnTo>
                  <a:pt x="300639" y="201006"/>
                </a:lnTo>
                <a:lnTo>
                  <a:pt x="293793" y="162657"/>
                </a:lnTo>
                <a:lnTo>
                  <a:pt x="275808" y="125005"/>
                </a:lnTo>
                <a:lnTo>
                  <a:pt x="247380" y="89789"/>
                </a:lnTo>
                <a:lnTo>
                  <a:pt x="208800" y="60916"/>
                </a:lnTo>
                <a:lnTo>
                  <a:pt x="167086" y="43531"/>
                </a:lnTo>
                <a:lnTo>
                  <a:pt x="124676" y="38445"/>
                </a:lnTo>
                <a:lnTo>
                  <a:pt x="84007" y="46470"/>
                </a:lnTo>
                <a:lnTo>
                  <a:pt x="70354" y="52968"/>
                </a:lnTo>
                <a:lnTo>
                  <a:pt x="57397" y="61323"/>
                </a:lnTo>
                <a:lnTo>
                  <a:pt x="45368" y="71533"/>
                </a:lnTo>
                <a:lnTo>
                  <a:pt x="34500" y="83601"/>
                </a:lnTo>
                <a:lnTo>
                  <a:pt x="28331" y="88687"/>
                </a:lnTo>
                <a:lnTo>
                  <a:pt x="0" y="72462"/>
                </a:lnTo>
                <a:lnTo>
                  <a:pt x="831" y="65190"/>
                </a:lnTo>
                <a:lnTo>
                  <a:pt x="35428" y="29452"/>
                </a:lnTo>
                <a:lnTo>
                  <a:pt x="71630" y="9340"/>
                </a:lnTo>
                <a:lnTo>
                  <a:pt x="112396" y="0"/>
                </a:lnTo>
                <a:lnTo>
                  <a:pt x="155482" y="1450"/>
                </a:lnTo>
                <a:lnTo>
                  <a:pt x="199033" y="13343"/>
                </a:lnTo>
                <a:lnTo>
                  <a:pt x="241192" y="35331"/>
                </a:lnTo>
                <a:lnTo>
                  <a:pt x="274609" y="62560"/>
                </a:lnTo>
                <a:lnTo>
                  <a:pt x="309979" y="105705"/>
                </a:lnTo>
                <a:lnTo>
                  <a:pt x="332006" y="153375"/>
                </a:lnTo>
                <a:lnTo>
                  <a:pt x="339877" y="202669"/>
                </a:lnTo>
                <a:lnTo>
                  <a:pt x="332780" y="250687"/>
                </a:lnTo>
                <a:lnTo>
                  <a:pt x="328738" y="257320"/>
                </a:lnTo>
                <a:lnTo>
                  <a:pt x="322724" y="261981"/>
                </a:lnTo>
                <a:lnTo>
                  <a:pt x="315549" y="2640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3" name="bg object 36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24906" y="5767171"/>
            <a:ext cx="221950" cy="176426"/>
          </a:xfrm>
          <a:prstGeom prst="rect">
            <a:avLst/>
          </a:prstGeom>
        </p:spPr>
      </p:pic>
      <p:sp>
        <p:nvSpPr>
          <p:cNvPr id="364" name="bg object 364"/>
          <p:cNvSpPr/>
          <p:nvPr/>
        </p:nvSpPr>
        <p:spPr>
          <a:xfrm>
            <a:off x="12275003" y="4651696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7" y="152678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5" name="bg object 365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12329460" y="4714431"/>
            <a:ext cx="221951" cy="175904"/>
          </a:xfrm>
          <a:prstGeom prst="rect">
            <a:avLst/>
          </a:prstGeom>
        </p:spPr>
      </p:pic>
      <p:sp>
        <p:nvSpPr>
          <p:cNvPr id="366" name="bg object 366"/>
          <p:cNvSpPr/>
          <p:nvPr/>
        </p:nvSpPr>
        <p:spPr>
          <a:xfrm>
            <a:off x="12376492" y="6472319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626" y="60221"/>
                </a:lnTo>
                <a:lnTo>
                  <a:pt x="166622" y="42835"/>
                </a:lnTo>
                <a:lnTo>
                  <a:pt x="124154" y="37749"/>
                </a:lnTo>
                <a:lnTo>
                  <a:pt x="84007" y="45775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5"/>
                </a:lnTo>
                <a:lnTo>
                  <a:pt x="35428" y="28757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30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7" y="152679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7" name="bg object 367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12432187" y="6535595"/>
            <a:ext cx="221951" cy="176601"/>
          </a:xfrm>
          <a:prstGeom prst="rect">
            <a:avLst/>
          </a:prstGeom>
        </p:spPr>
      </p:pic>
      <p:sp>
        <p:nvSpPr>
          <p:cNvPr id="368" name="bg object 368"/>
          <p:cNvSpPr/>
          <p:nvPr/>
        </p:nvSpPr>
        <p:spPr>
          <a:xfrm>
            <a:off x="11724624" y="6418770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373" y="259873"/>
                </a:moveTo>
                <a:lnTo>
                  <a:pt x="187894" y="258983"/>
                </a:lnTo>
                <a:lnTo>
                  <a:pt x="143879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8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37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9" name="bg object 36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89138" y="6439810"/>
            <a:ext cx="225799" cy="175440"/>
          </a:xfrm>
          <a:prstGeom prst="rect">
            <a:avLst/>
          </a:prstGeom>
        </p:spPr>
      </p:pic>
      <p:sp>
        <p:nvSpPr>
          <p:cNvPr id="370" name="bg object 370"/>
          <p:cNvSpPr/>
          <p:nvPr/>
        </p:nvSpPr>
        <p:spPr>
          <a:xfrm>
            <a:off x="11465950" y="7943588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547" y="259873"/>
                </a:moveTo>
                <a:lnTo>
                  <a:pt x="188358" y="258983"/>
                </a:lnTo>
                <a:lnTo>
                  <a:pt x="144401" y="247882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2547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1" name="bg object 371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11530464" y="7963389"/>
            <a:ext cx="225798" cy="175905"/>
          </a:xfrm>
          <a:prstGeom prst="rect">
            <a:avLst/>
          </a:prstGeom>
        </p:spPr>
      </p:pic>
      <p:sp>
        <p:nvSpPr>
          <p:cNvPr id="372" name="bg object 372"/>
          <p:cNvSpPr/>
          <p:nvPr/>
        </p:nvSpPr>
        <p:spPr>
          <a:xfrm>
            <a:off x="11063705" y="7660161"/>
            <a:ext cx="344805" cy="260985"/>
          </a:xfrm>
          <a:custGeom>
            <a:avLst/>
            <a:gdLst/>
            <a:ahLst/>
            <a:cxnLst/>
            <a:rect l="l" t="t" r="r" b="b"/>
            <a:pathLst>
              <a:path w="344804" h="260984">
                <a:moveTo>
                  <a:pt x="231851" y="260569"/>
                </a:moveTo>
                <a:lnTo>
                  <a:pt x="187430" y="259911"/>
                </a:lnTo>
                <a:lnTo>
                  <a:pt x="143705" y="248578"/>
                </a:lnTo>
                <a:lnTo>
                  <a:pt x="102185" y="226803"/>
                </a:lnTo>
                <a:lnTo>
                  <a:pt x="67530" y="200812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8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50"/>
                </a:lnTo>
                <a:lnTo>
                  <a:pt x="260608" y="214428"/>
                </a:lnTo>
                <a:lnTo>
                  <a:pt x="274261" y="207930"/>
                </a:lnTo>
                <a:lnTo>
                  <a:pt x="287218" y="199576"/>
                </a:lnTo>
                <a:lnTo>
                  <a:pt x="299247" y="189365"/>
                </a:lnTo>
                <a:lnTo>
                  <a:pt x="310115" y="177297"/>
                </a:lnTo>
                <a:lnTo>
                  <a:pt x="315762" y="172192"/>
                </a:lnTo>
                <a:lnTo>
                  <a:pt x="322801" y="169871"/>
                </a:lnTo>
                <a:lnTo>
                  <a:pt x="330305" y="170336"/>
                </a:lnTo>
                <a:lnTo>
                  <a:pt x="337344" y="173584"/>
                </a:lnTo>
                <a:lnTo>
                  <a:pt x="342449" y="179231"/>
                </a:lnTo>
                <a:lnTo>
                  <a:pt x="344770" y="186271"/>
                </a:lnTo>
                <a:lnTo>
                  <a:pt x="344306" y="193774"/>
                </a:lnTo>
                <a:lnTo>
                  <a:pt x="310579" y="231137"/>
                </a:lnTo>
                <a:lnTo>
                  <a:pt x="275460" y="250321"/>
                </a:lnTo>
                <a:lnTo>
                  <a:pt x="231851" y="26056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3" name="bg object 373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11128218" y="7682438"/>
            <a:ext cx="225798" cy="174976"/>
          </a:xfrm>
          <a:prstGeom prst="rect">
            <a:avLst/>
          </a:prstGeom>
        </p:spPr>
      </p:pic>
      <p:sp>
        <p:nvSpPr>
          <p:cNvPr id="374" name="bg object 374"/>
          <p:cNvSpPr/>
          <p:nvPr/>
        </p:nvSpPr>
        <p:spPr>
          <a:xfrm>
            <a:off x="11616559" y="6844859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1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6" y="13343"/>
                </a:lnTo>
                <a:lnTo>
                  <a:pt x="241192" y="34635"/>
                </a:lnTo>
                <a:lnTo>
                  <a:pt x="274610" y="61864"/>
                </a:lnTo>
                <a:lnTo>
                  <a:pt x="309980" y="105008"/>
                </a:lnTo>
                <a:lnTo>
                  <a:pt x="332007" y="152678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5" name="bg object 375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11671016" y="6908135"/>
            <a:ext cx="221950" cy="176600"/>
          </a:xfrm>
          <a:prstGeom prst="rect">
            <a:avLst/>
          </a:prstGeom>
        </p:spPr>
      </p:pic>
      <p:sp>
        <p:nvSpPr>
          <p:cNvPr id="376" name="bg object 376"/>
          <p:cNvSpPr/>
          <p:nvPr/>
        </p:nvSpPr>
        <p:spPr>
          <a:xfrm>
            <a:off x="11981519" y="6138861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8" y="190834"/>
                </a:lnTo>
                <a:lnTo>
                  <a:pt x="5723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79" y="59350"/>
                </a:lnTo>
                <a:lnTo>
                  <a:pt x="77045" y="32218"/>
                </a:lnTo>
                <a:lnTo>
                  <a:pt x="117772" y="12744"/>
                </a:lnTo>
                <a:lnTo>
                  <a:pt x="163372" y="1740"/>
                </a:lnTo>
                <a:lnTo>
                  <a:pt x="195571" y="0"/>
                </a:lnTo>
                <a:lnTo>
                  <a:pt x="206691" y="502"/>
                </a:lnTo>
                <a:lnTo>
                  <a:pt x="261516" y="9959"/>
                </a:lnTo>
                <a:lnTo>
                  <a:pt x="309263" y="31599"/>
                </a:lnTo>
                <a:lnTo>
                  <a:pt x="347496" y="63682"/>
                </a:lnTo>
                <a:lnTo>
                  <a:pt x="373777" y="104468"/>
                </a:lnTo>
                <a:lnTo>
                  <a:pt x="375189" y="112010"/>
                </a:lnTo>
                <a:lnTo>
                  <a:pt x="373932" y="119320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8" y="47805"/>
                </a:lnTo>
                <a:lnTo>
                  <a:pt x="205453" y="40108"/>
                </a:lnTo>
                <a:lnTo>
                  <a:pt x="157455" y="43145"/>
                </a:lnTo>
                <a:lnTo>
                  <a:pt x="113865" y="56972"/>
                </a:lnTo>
                <a:lnTo>
                  <a:pt x="77702" y="80313"/>
                </a:lnTo>
                <a:lnTo>
                  <a:pt x="51981" y="111893"/>
                </a:lnTo>
                <a:lnTo>
                  <a:pt x="38580" y="156102"/>
                </a:lnTo>
                <a:lnTo>
                  <a:pt x="38367" y="172540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5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7" name="bg object 37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2048354" y="6197535"/>
            <a:ext cx="243995" cy="133668"/>
          </a:xfrm>
          <a:prstGeom prst="rect">
            <a:avLst/>
          </a:prstGeom>
        </p:spPr>
      </p:pic>
      <p:sp>
        <p:nvSpPr>
          <p:cNvPr id="378" name="bg object 378"/>
          <p:cNvSpPr/>
          <p:nvPr/>
        </p:nvSpPr>
        <p:spPr>
          <a:xfrm>
            <a:off x="12548200" y="5152240"/>
            <a:ext cx="260985" cy="344805"/>
          </a:xfrm>
          <a:custGeom>
            <a:avLst/>
            <a:gdLst/>
            <a:ahLst/>
            <a:cxnLst/>
            <a:rect l="l" t="t" r="r" b="b"/>
            <a:pathLst>
              <a:path w="260984" h="344804">
                <a:moveTo>
                  <a:pt x="74124" y="344770"/>
                </a:moveTo>
                <a:lnTo>
                  <a:pt x="29258" y="310579"/>
                </a:lnTo>
                <a:lnTo>
                  <a:pt x="10074" y="275460"/>
                </a:lnTo>
                <a:lnTo>
                  <a:pt x="0" y="232547"/>
                </a:lnTo>
                <a:lnTo>
                  <a:pt x="948" y="188358"/>
                </a:lnTo>
                <a:lnTo>
                  <a:pt x="12338" y="144401"/>
                </a:lnTo>
                <a:lnTo>
                  <a:pt x="33591" y="102185"/>
                </a:lnTo>
                <a:lnTo>
                  <a:pt x="59582" y="67530"/>
                </a:lnTo>
                <a:lnTo>
                  <a:pt x="102011" y="31251"/>
                </a:lnTo>
                <a:lnTo>
                  <a:pt x="149314" y="8431"/>
                </a:lnTo>
                <a:lnTo>
                  <a:pt x="198473" y="0"/>
                </a:lnTo>
                <a:lnTo>
                  <a:pt x="246471" y="6884"/>
                </a:lnTo>
                <a:lnTo>
                  <a:pt x="253124" y="10752"/>
                </a:lnTo>
                <a:lnTo>
                  <a:pt x="257920" y="16476"/>
                </a:lnTo>
                <a:lnTo>
                  <a:pt x="260395" y="23593"/>
                </a:lnTo>
                <a:lnTo>
                  <a:pt x="260085" y="31638"/>
                </a:lnTo>
                <a:lnTo>
                  <a:pt x="198047" y="40475"/>
                </a:lnTo>
                <a:lnTo>
                  <a:pt x="159833" y="47882"/>
                </a:lnTo>
                <a:lnTo>
                  <a:pt x="122548" y="66660"/>
                </a:lnTo>
                <a:lnTo>
                  <a:pt x="88048" y="95997"/>
                </a:lnTo>
                <a:lnTo>
                  <a:pt x="60065" y="134945"/>
                </a:lnTo>
                <a:lnTo>
                  <a:pt x="43337" y="177374"/>
                </a:lnTo>
                <a:lnTo>
                  <a:pt x="38444" y="220267"/>
                </a:lnTo>
                <a:lnTo>
                  <a:pt x="45967" y="260608"/>
                </a:lnTo>
                <a:lnTo>
                  <a:pt x="52464" y="274261"/>
                </a:lnTo>
                <a:lnTo>
                  <a:pt x="60819" y="287218"/>
                </a:lnTo>
                <a:lnTo>
                  <a:pt x="71029" y="299247"/>
                </a:lnTo>
                <a:lnTo>
                  <a:pt x="83097" y="310115"/>
                </a:lnTo>
                <a:lnTo>
                  <a:pt x="88202" y="315762"/>
                </a:lnTo>
                <a:lnTo>
                  <a:pt x="90523" y="322801"/>
                </a:lnTo>
                <a:lnTo>
                  <a:pt x="90059" y="330305"/>
                </a:lnTo>
                <a:lnTo>
                  <a:pt x="86810" y="337344"/>
                </a:lnTo>
                <a:lnTo>
                  <a:pt x="81163" y="342449"/>
                </a:lnTo>
                <a:lnTo>
                  <a:pt x="74124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9" name="bg object 379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12610877" y="5217991"/>
            <a:ext cx="175440" cy="225798"/>
          </a:xfrm>
          <a:prstGeom prst="rect">
            <a:avLst/>
          </a:prstGeom>
        </p:spPr>
      </p:pic>
      <p:sp>
        <p:nvSpPr>
          <p:cNvPr id="380" name="bg object 380"/>
          <p:cNvSpPr/>
          <p:nvPr/>
        </p:nvSpPr>
        <p:spPr>
          <a:xfrm>
            <a:off x="12810762" y="5443790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8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1326"/>
                </a:lnTo>
                <a:lnTo>
                  <a:pt x="162135" y="75034"/>
                </a:lnTo>
                <a:lnTo>
                  <a:pt x="182402" y="115471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1" name="bg object 381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2812000" y="5510624"/>
            <a:ext cx="137884" cy="244518"/>
          </a:xfrm>
          <a:prstGeom prst="rect">
            <a:avLst/>
          </a:prstGeom>
        </p:spPr>
      </p:pic>
      <p:sp>
        <p:nvSpPr>
          <p:cNvPr id="382" name="bg object 382"/>
          <p:cNvSpPr/>
          <p:nvPr/>
        </p:nvSpPr>
        <p:spPr>
          <a:xfrm>
            <a:off x="12318514" y="5756226"/>
            <a:ext cx="260350" cy="344805"/>
          </a:xfrm>
          <a:custGeom>
            <a:avLst/>
            <a:gdLst/>
            <a:ahLst/>
            <a:cxnLst/>
            <a:rect l="l" t="t" r="r" b="b"/>
            <a:pathLst>
              <a:path w="260350" h="344804">
                <a:moveTo>
                  <a:pt x="73602" y="344770"/>
                </a:moveTo>
                <a:lnTo>
                  <a:pt x="28736" y="310579"/>
                </a:lnTo>
                <a:lnTo>
                  <a:pt x="9552" y="275460"/>
                </a:lnTo>
                <a:lnTo>
                  <a:pt x="0" y="233244"/>
                </a:lnTo>
                <a:lnTo>
                  <a:pt x="890" y="189287"/>
                </a:lnTo>
                <a:lnTo>
                  <a:pt x="11990" y="145098"/>
                </a:lnTo>
                <a:lnTo>
                  <a:pt x="33069" y="102185"/>
                </a:lnTo>
                <a:lnTo>
                  <a:pt x="59060" y="67530"/>
                </a:lnTo>
                <a:lnTo>
                  <a:pt x="101489" y="31251"/>
                </a:lnTo>
                <a:lnTo>
                  <a:pt x="148792" y="8431"/>
                </a:lnTo>
                <a:lnTo>
                  <a:pt x="197951" y="0"/>
                </a:lnTo>
                <a:lnTo>
                  <a:pt x="245949" y="6884"/>
                </a:lnTo>
                <a:lnTo>
                  <a:pt x="252602" y="10752"/>
                </a:lnTo>
                <a:lnTo>
                  <a:pt x="257398" y="16476"/>
                </a:lnTo>
                <a:lnTo>
                  <a:pt x="259873" y="23593"/>
                </a:lnTo>
                <a:lnTo>
                  <a:pt x="259563" y="31638"/>
                </a:lnTo>
                <a:lnTo>
                  <a:pt x="197525" y="40475"/>
                </a:lnTo>
                <a:lnTo>
                  <a:pt x="159311" y="47882"/>
                </a:lnTo>
                <a:lnTo>
                  <a:pt x="122026" y="66660"/>
                </a:lnTo>
                <a:lnTo>
                  <a:pt x="87526" y="95997"/>
                </a:lnTo>
                <a:lnTo>
                  <a:pt x="59543" y="134945"/>
                </a:lnTo>
                <a:lnTo>
                  <a:pt x="42815" y="177374"/>
                </a:lnTo>
                <a:lnTo>
                  <a:pt x="37922" y="220267"/>
                </a:lnTo>
                <a:lnTo>
                  <a:pt x="45445" y="260608"/>
                </a:lnTo>
                <a:lnTo>
                  <a:pt x="51942" y="274261"/>
                </a:lnTo>
                <a:lnTo>
                  <a:pt x="60297" y="287218"/>
                </a:lnTo>
                <a:lnTo>
                  <a:pt x="70507" y="299247"/>
                </a:lnTo>
                <a:lnTo>
                  <a:pt x="82575" y="310115"/>
                </a:lnTo>
                <a:lnTo>
                  <a:pt x="87680" y="315762"/>
                </a:lnTo>
                <a:lnTo>
                  <a:pt x="90001" y="322801"/>
                </a:lnTo>
                <a:lnTo>
                  <a:pt x="89537" y="330305"/>
                </a:lnTo>
                <a:lnTo>
                  <a:pt x="86288" y="337344"/>
                </a:lnTo>
                <a:lnTo>
                  <a:pt x="80641" y="342450"/>
                </a:lnTo>
                <a:lnTo>
                  <a:pt x="73602" y="34477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3" name="bg object 383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2381134" y="5820740"/>
            <a:ext cx="174976" cy="225798"/>
          </a:xfrm>
          <a:prstGeom prst="rect">
            <a:avLst/>
          </a:prstGeom>
        </p:spPr>
      </p:pic>
      <p:sp>
        <p:nvSpPr>
          <p:cNvPr id="384" name="bg object 384"/>
          <p:cNvSpPr/>
          <p:nvPr/>
        </p:nvSpPr>
        <p:spPr>
          <a:xfrm>
            <a:off x="11887668" y="5648161"/>
            <a:ext cx="264160" cy="340360"/>
          </a:xfrm>
          <a:custGeom>
            <a:avLst/>
            <a:gdLst/>
            <a:ahLst/>
            <a:cxnLst/>
            <a:rect l="l" t="t" r="r" b="b"/>
            <a:pathLst>
              <a:path w="264159" h="340360">
                <a:moveTo>
                  <a:pt x="61419" y="339877"/>
                </a:moveTo>
                <a:lnTo>
                  <a:pt x="13401" y="332780"/>
                </a:lnTo>
                <a:lnTo>
                  <a:pt x="6768" y="328738"/>
                </a:lnTo>
                <a:lnTo>
                  <a:pt x="2107" y="322724"/>
                </a:lnTo>
                <a:lnTo>
                  <a:pt x="0" y="315549"/>
                </a:lnTo>
                <a:lnTo>
                  <a:pt x="1024" y="308026"/>
                </a:lnTo>
                <a:lnTo>
                  <a:pt x="5066" y="301393"/>
                </a:lnTo>
                <a:lnTo>
                  <a:pt x="11080" y="296733"/>
                </a:lnTo>
                <a:lnTo>
                  <a:pt x="18255" y="294625"/>
                </a:lnTo>
                <a:lnTo>
                  <a:pt x="63082" y="300639"/>
                </a:lnTo>
                <a:lnTo>
                  <a:pt x="101431" y="293793"/>
                </a:lnTo>
                <a:lnTo>
                  <a:pt x="139083" y="275808"/>
                </a:lnTo>
                <a:lnTo>
                  <a:pt x="174299" y="247380"/>
                </a:lnTo>
                <a:lnTo>
                  <a:pt x="203172" y="208800"/>
                </a:lnTo>
                <a:lnTo>
                  <a:pt x="220557" y="167086"/>
                </a:lnTo>
                <a:lnTo>
                  <a:pt x="225643" y="124676"/>
                </a:lnTo>
                <a:lnTo>
                  <a:pt x="217618" y="84007"/>
                </a:lnTo>
                <a:lnTo>
                  <a:pt x="211120" y="70354"/>
                </a:lnTo>
                <a:lnTo>
                  <a:pt x="202766" y="57397"/>
                </a:lnTo>
                <a:lnTo>
                  <a:pt x="192555" y="45368"/>
                </a:lnTo>
                <a:lnTo>
                  <a:pt x="180487" y="34500"/>
                </a:lnTo>
                <a:lnTo>
                  <a:pt x="175401" y="28331"/>
                </a:lnTo>
                <a:lnTo>
                  <a:pt x="191626" y="0"/>
                </a:lnTo>
                <a:lnTo>
                  <a:pt x="198898" y="831"/>
                </a:lnTo>
                <a:lnTo>
                  <a:pt x="234636" y="35428"/>
                </a:lnTo>
                <a:lnTo>
                  <a:pt x="254748" y="71630"/>
                </a:lnTo>
                <a:lnTo>
                  <a:pt x="263915" y="113092"/>
                </a:lnTo>
                <a:lnTo>
                  <a:pt x="262174" y="156411"/>
                </a:lnTo>
                <a:lnTo>
                  <a:pt x="250223" y="199730"/>
                </a:lnTo>
                <a:lnTo>
                  <a:pt x="228757" y="241192"/>
                </a:lnTo>
                <a:lnTo>
                  <a:pt x="201528" y="274609"/>
                </a:lnTo>
                <a:lnTo>
                  <a:pt x="158384" y="309980"/>
                </a:lnTo>
                <a:lnTo>
                  <a:pt x="110714" y="332006"/>
                </a:lnTo>
                <a:lnTo>
                  <a:pt x="61419" y="339877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5" name="bg object 385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11912422" y="5702619"/>
            <a:ext cx="176426" cy="221950"/>
          </a:xfrm>
          <a:prstGeom prst="rect">
            <a:avLst/>
          </a:prstGeom>
        </p:spPr>
      </p:pic>
      <p:sp>
        <p:nvSpPr>
          <p:cNvPr id="386" name="bg object 386"/>
          <p:cNvSpPr/>
          <p:nvPr/>
        </p:nvSpPr>
        <p:spPr>
          <a:xfrm>
            <a:off x="12664716" y="6014359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4" h="375285">
                <a:moveTo>
                  <a:pt x="80332" y="375189"/>
                </a:moveTo>
                <a:lnTo>
                  <a:pt x="73022" y="373932"/>
                </a:lnTo>
                <a:lnTo>
                  <a:pt x="66640" y="370123"/>
                </a:lnTo>
                <a:lnTo>
                  <a:pt x="61883" y="363876"/>
                </a:lnTo>
                <a:lnTo>
                  <a:pt x="60472" y="356334"/>
                </a:lnTo>
                <a:lnTo>
                  <a:pt x="61729" y="349024"/>
                </a:lnTo>
                <a:lnTo>
                  <a:pt x="65538" y="342642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2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7"/>
                </a:lnTo>
                <a:lnTo>
                  <a:pt x="12008" y="36859"/>
                </a:lnTo>
                <a:lnTo>
                  <a:pt x="5723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688" y="43105"/>
                </a:lnTo>
                <a:lnTo>
                  <a:pt x="161052" y="76581"/>
                </a:lnTo>
                <a:lnTo>
                  <a:pt x="180294" y="117250"/>
                </a:lnTo>
                <a:lnTo>
                  <a:pt x="190602" y="163373"/>
                </a:lnTo>
                <a:lnTo>
                  <a:pt x="192342" y="195571"/>
                </a:lnTo>
                <a:lnTo>
                  <a:pt x="191839" y="206691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6"/>
                </a:lnTo>
                <a:lnTo>
                  <a:pt x="87874" y="373778"/>
                </a:lnTo>
                <a:lnTo>
                  <a:pt x="80332" y="37518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7" name="bg object 387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2665954" y="6081194"/>
            <a:ext cx="133668" cy="243995"/>
          </a:xfrm>
          <a:prstGeom prst="rect">
            <a:avLst/>
          </a:prstGeom>
        </p:spPr>
      </p:pic>
      <p:sp>
        <p:nvSpPr>
          <p:cNvPr id="388" name="bg object 388"/>
          <p:cNvSpPr/>
          <p:nvPr/>
        </p:nvSpPr>
        <p:spPr>
          <a:xfrm>
            <a:off x="11028663" y="404523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7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1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3092" y="0"/>
                </a:lnTo>
                <a:lnTo>
                  <a:pt x="156411" y="1682"/>
                </a:lnTo>
                <a:lnTo>
                  <a:pt x="199729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8"/>
                </a:lnTo>
                <a:lnTo>
                  <a:pt x="332006" y="152678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9" name="bg object 38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83120" y="4108511"/>
            <a:ext cx="221950" cy="176600"/>
          </a:xfrm>
          <a:prstGeom prst="rect">
            <a:avLst/>
          </a:prstGeom>
        </p:spPr>
      </p:pic>
      <p:sp>
        <p:nvSpPr>
          <p:cNvPr id="390" name="bg object 390"/>
          <p:cNvSpPr/>
          <p:nvPr/>
        </p:nvSpPr>
        <p:spPr>
          <a:xfrm>
            <a:off x="10375557" y="3991686"/>
            <a:ext cx="344805" cy="259715"/>
          </a:xfrm>
          <a:custGeom>
            <a:avLst/>
            <a:gdLst/>
            <a:ahLst/>
            <a:cxnLst/>
            <a:rect l="l" t="t" r="r" b="b"/>
            <a:pathLst>
              <a:path w="344804" h="259714">
                <a:moveTo>
                  <a:pt x="232547" y="259699"/>
                </a:moveTo>
                <a:lnTo>
                  <a:pt x="188358" y="258519"/>
                </a:lnTo>
                <a:lnTo>
                  <a:pt x="144401" y="247361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4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59699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1" name="bg object 391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10441308" y="4012726"/>
            <a:ext cx="225798" cy="175440"/>
          </a:xfrm>
          <a:prstGeom prst="rect">
            <a:avLst/>
          </a:prstGeom>
        </p:spPr>
      </p:pic>
      <p:sp>
        <p:nvSpPr>
          <p:cNvPr id="392" name="bg object 392"/>
          <p:cNvSpPr/>
          <p:nvPr/>
        </p:nvSpPr>
        <p:spPr>
          <a:xfrm>
            <a:off x="10859488" y="4396406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2547" y="259873"/>
                </a:moveTo>
                <a:lnTo>
                  <a:pt x="188358" y="258983"/>
                </a:lnTo>
                <a:lnTo>
                  <a:pt x="144401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2" y="7271"/>
                </a:lnTo>
                <a:lnTo>
                  <a:pt x="16476" y="2475"/>
                </a:lnTo>
                <a:lnTo>
                  <a:pt x="23593" y="0"/>
                </a:lnTo>
                <a:lnTo>
                  <a:pt x="31638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60" y="137846"/>
                </a:lnTo>
                <a:lnTo>
                  <a:pt x="95997" y="172346"/>
                </a:lnTo>
                <a:lnTo>
                  <a:pt x="134945" y="200329"/>
                </a:lnTo>
                <a:lnTo>
                  <a:pt x="177374" y="217057"/>
                </a:lnTo>
                <a:lnTo>
                  <a:pt x="220267" y="221949"/>
                </a:lnTo>
                <a:lnTo>
                  <a:pt x="260608" y="214427"/>
                </a:lnTo>
                <a:lnTo>
                  <a:pt x="274261" y="207929"/>
                </a:lnTo>
                <a:lnTo>
                  <a:pt x="287218" y="199575"/>
                </a:lnTo>
                <a:lnTo>
                  <a:pt x="299247" y="189364"/>
                </a:lnTo>
                <a:lnTo>
                  <a:pt x="310115" y="177296"/>
                </a:lnTo>
                <a:lnTo>
                  <a:pt x="315762" y="172191"/>
                </a:lnTo>
                <a:lnTo>
                  <a:pt x="322801" y="169870"/>
                </a:lnTo>
                <a:lnTo>
                  <a:pt x="330305" y="170335"/>
                </a:lnTo>
                <a:lnTo>
                  <a:pt x="337344" y="173584"/>
                </a:lnTo>
                <a:lnTo>
                  <a:pt x="342449" y="179230"/>
                </a:lnTo>
                <a:lnTo>
                  <a:pt x="344770" y="186270"/>
                </a:lnTo>
                <a:lnTo>
                  <a:pt x="344306" y="193773"/>
                </a:lnTo>
                <a:lnTo>
                  <a:pt x="310579" y="231136"/>
                </a:lnTo>
                <a:lnTo>
                  <a:pt x="275460" y="250320"/>
                </a:lnTo>
                <a:lnTo>
                  <a:pt x="232547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3" name="bg object 39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924001" y="4417447"/>
            <a:ext cx="225798" cy="175440"/>
          </a:xfrm>
          <a:prstGeom prst="rect">
            <a:avLst/>
          </a:prstGeom>
        </p:spPr>
      </p:pic>
      <p:sp>
        <p:nvSpPr>
          <p:cNvPr id="394" name="bg object 394"/>
          <p:cNvSpPr/>
          <p:nvPr/>
        </p:nvSpPr>
        <p:spPr>
          <a:xfrm>
            <a:off x="10267492" y="4417775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49" y="263393"/>
                </a:moveTo>
                <a:lnTo>
                  <a:pt x="308027" y="262368"/>
                </a:lnTo>
                <a:lnTo>
                  <a:pt x="301393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39" y="200310"/>
                </a:lnTo>
                <a:lnTo>
                  <a:pt x="293793" y="161961"/>
                </a:lnTo>
                <a:lnTo>
                  <a:pt x="275808" y="124309"/>
                </a:lnTo>
                <a:lnTo>
                  <a:pt x="247381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6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570" y="0"/>
                </a:lnTo>
                <a:lnTo>
                  <a:pt x="155947" y="1682"/>
                </a:lnTo>
                <a:lnTo>
                  <a:pt x="199555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6" y="152679"/>
                </a:lnTo>
                <a:lnTo>
                  <a:pt x="339877" y="201973"/>
                </a:lnTo>
                <a:lnTo>
                  <a:pt x="332780" y="249991"/>
                </a:lnTo>
                <a:lnTo>
                  <a:pt x="328738" y="256624"/>
                </a:lnTo>
                <a:lnTo>
                  <a:pt x="322724" y="261285"/>
                </a:lnTo>
                <a:lnTo>
                  <a:pt x="315549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5" name="bg object 39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1950" y="4481051"/>
            <a:ext cx="221950" cy="176600"/>
          </a:xfrm>
          <a:prstGeom prst="rect">
            <a:avLst/>
          </a:prstGeom>
        </p:spPr>
      </p:pic>
      <p:sp>
        <p:nvSpPr>
          <p:cNvPr id="396" name="bg object 396"/>
          <p:cNvSpPr/>
          <p:nvPr/>
        </p:nvSpPr>
        <p:spPr>
          <a:xfrm>
            <a:off x="12813238" y="4181360"/>
            <a:ext cx="192405" cy="375285"/>
          </a:xfrm>
          <a:custGeom>
            <a:avLst/>
            <a:gdLst/>
            <a:ahLst/>
            <a:cxnLst/>
            <a:rect l="l" t="t" r="r" b="b"/>
            <a:pathLst>
              <a:path w="192405" h="375285">
                <a:moveTo>
                  <a:pt x="80332" y="375190"/>
                </a:moveTo>
                <a:lnTo>
                  <a:pt x="73022" y="373933"/>
                </a:lnTo>
                <a:lnTo>
                  <a:pt x="66640" y="370123"/>
                </a:lnTo>
                <a:lnTo>
                  <a:pt x="61883" y="363877"/>
                </a:lnTo>
                <a:lnTo>
                  <a:pt x="60472" y="356335"/>
                </a:lnTo>
                <a:lnTo>
                  <a:pt x="61729" y="349025"/>
                </a:lnTo>
                <a:lnTo>
                  <a:pt x="65538" y="342643"/>
                </a:lnTo>
                <a:lnTo>
                  <a:pt x="71785" y="337885"/>
                </a:lnTo>
                <a:lnTo>
                  <a:pt x="103152" y="317541"/>
                </a:lnTo>
                <a:lnTo>
                  <a:pt x="127790" y="287450"/>
                </a:lnTo>
                <a:lnTo>
                  <a:pt x="144537" y="249469"/>
                </a:lnTo>
                <a:lnTo>
                  <a:pt x="152234" y="205454"/>
                </a:lnTo>
                <a:lnTo>
                  <a:pt x="149197" y="157455"/>
                </a:lnTo>
                <a:lnTo>
                  <a:pt x="135370" y="113866"/>
                </a:lnTo>
                <a:lnTo>
                  <a:pt x="112028" y="77703"/>
                </a:lnTo>
                <a:lnTo>
                  <a:pt x="80448" y="51982"/>
                </a:lnTo>
                <a:lnTo>
                  <a:pt x="36240" y="38580"/>
                </a:lnTo>
                <a:lnTo>
                  <a:pt x="19802" y="38368"/>
                </a:lnTo>
                <a:lnTo>
                  <a:pt x="12008" y="36859"/>
                </a:lnTo>
                <a:lnTo>
                  <a:pt x="5723" y="32798"/>
                </a:lnTo>
                <a:lnTo>
                  <a:pt x="1527" y="26880"/>
                </a:lnTo>
                <a:lnTo>
                  <a:pt x="0" y="19802"/>
                </a:lnTo>
                <a:lnTo>
                  <a:pt x="1508" y="12009"/>
                </a:lnTo>
                <a:lnTo>
                  <a:pt x="5569" y="5724"/>
                </a:lnTo>
                <a:lnTo>
                  <a:pt x="11487" y="1527"/>
                </a:lnTo>
                <a:lnTo>
                  <a:pt x="18565" y="0"/>
                </a:lnTo>
                <a:lnTo>
                  <a:pt x="40359" y="638"/>
                </a:lnTo>
                <a:lnTo>
                  <a:pt x="80700" y="10268"/>
                </a:lnTo>
                <a:lnTo>
                  <a:pt x="133514" y="42409"/>
                </a:lnTo>
                <a:lnTo>
                  <a:pt x="160588" y="75652"/>
                </a:lnTo>
                <a:lnTo>
                  <a:pt x="179772" y="116554"/>
                </a:lnTo>
                <a:lnTo>
                  <a:pt x="190602" y="163373"/>
                </a:lnTo>
                <a:lnTo>
                  <a:pt x="192342" y="195572"/>
                </a:lnTo>
                <a:lnTo>
                  <a:pt x="191839" y="206692"/>
                </a:lnTo>
                <a:lnTo>
                  <a:pt x="182383" y="261517"/>
                </a:lnTo>
                <a:lnTo>
                  <a:pt x="160743" y="309264"/>
                </a:lnTo>
                <a:lnTo>
                  <a:pt x="128660" y="347497"/>
                </a:lnTo>
                <a:lnTo>
                  <a:pt x="87874" y="373778"/>
                </a:lnTo>
                <a:lnTo>
                  <a:pt x="80332" y="375190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7" name="bg object 397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2814475" y="4246957"/>
            <a:ext cx="133668" cy="243996"/>
          </a:xfrm>
          <a:prstGeom prst="rect">
            <a:avLst/>
          </a:prstGeom>
        </p:spPr>
      </p:pic>
      <p:sp>
        <p:nvSpPr>
          <p:cNvPr id="398" name="bg object 398"/>
          <p:cNvSpPr/>
          <p:nvPr/>
        </p:nvSpPr>
        <p:spPr>
          <a:xfrm>
            <a:off x="12120139" y="5143034"/>
            <a:ext cx="197485" cy="375920"/>
          </a:xfrm>
          <a:custGeom>
            <a:avLst/>
            <a:gdLst/>
            <a:ahLst/>
            <a:cxnLst/>
            <a:rect l="l" t="t" r="r" b="b"/>
            <a:pathLst>
              <a:path w="197484" h="375920">
                <a:moveTo>
                  <a:pt x="90234" y="375712"/>
                </a:moveTo>
                <a:lnTo>
                  <a:pt x="82924" y="374397"/>
                </a:lnTo>
                <a:lnTo>
                  <a:pt x="76542" y="370297"/>
                </a:lnTo>
                <a:lnTo>
                  <a:pt x="71785" y="363877"/>
                </a:lnTo>
                <a:lnTo>
                  <a:pt x="69851" y="356335"/>
                </a:lnTo>
                <a:lnTo>
                  <a:pt x="71166" y="349025"/>
                </a:lnTo>
                <a:lnTo>
                  <a:pt x="75266" y="342643"/>
                </a:lnTo>
                <a:lnTo>
                  <a:pt x="81687" y="337885"/>
                </a:lnTo>
                <a:lnTo>
                  <a:pt x="112822" y="316806"/>
                </a:lnTo>
                <a:lnTo>
                  <a:pt x="136763" y="286212"/>
                </a:lnTo>
                <a:lnTo>
                  <a:pt x="152350" y="247729"/>
                </a:lnTo>
                <a:lnTo>
                  <a:pt x="158423" y="202979"/>
                </a:lnTo>
                <a:lnTo>
                  <a:pt x="153743" y="154671"/>
                </a:lnTo>
                <a:lnTo>
                  <a:pt x="138620" y="111700"/>
                </a:lnTo>
                <a:lnTo>
                  <a:pt x="114214" y="76620"/>
                </a:lnTo>
                <a:lnTo>
                  <a:pt x="81687" y="51982"/>
                </a:lnTo>
                <a:lnTo>
                  <a:pt x="37478" y="39799"/>
                </a:lnTo>
                <a:lnTo>
                  <a:pt x="21040" y="39605"/>
                </a:lnTo>
                <a:lnTo>
                  <a:pt x="13227" y="38271"/>
                </a:lnTo>
                <a:lnTo>
                  <a:pt x="6807" y="34500"/>
                </a:lnTo>
                <a:lnTo>
                  <a:pt x="2243" y="28640"/>
                </a:lnTo>
                <a:lnTo>
                  <a:pt x="0" y="21040"/>
                </a:lnTo>
                <a:lnTo>
                  <a:pt x="1334" y="13227"/>
                </a:lnTo>
                <a:lnTo>
                  <a:pt x="5105" y="6807"/>
                </a:lnTo>
                <a:lnTo>
                  <a:pt x="10964" y="2243"/>
                </a:lnTo>
                <a:lnTo>
                  <a:pt x="18565" y="0"/>
                </a:lnTo>
                <a:lnTo>
                  <a:pt x="39856" y="251"/>
                </a:lnTo>
                <a:lnTo>
                  <a:pt x="81048" y="8180"/>
                </a:lnTo>
                <a:lnTo>
                  <a:pt x="134442" y="40804"/>
                </a:lnTo>
                <a:lnTo>
                  <a:pt x="162135" y="74570"/>
                </a:lnTo>
                <a:lnTo>
                  <a:pt x="182402" y="115297"/>
                </a:lnTo>
                <a:lnTo>
                  <a:pt x="194315" y="160897"/>
                </a:lnTo>
                <a:lnTo>
                  <a:pt x="197274" y="193096"/>
                </a:lnTo>
                <a:lnTo>
                  <a:pt x="196790" y="204216"/>
                </a:lnTo>
                <a:lnTo>
                  <a:pt x="188629" y="259254"/>
                </a:lnTo>
                <a:lnTo>
                  <a:pt x="168633" y="307562"/>
                </a:lnTo>
                <a:lnTo>
                  <a:pt x="137962" y="346588"/>
                </a:lnTo>
                <a:lnTo>
                  <a:pt x="97776" y="373778"/>
                </a:lnTo>
                <a:lnTo>
                  <a:pt x="90234" y="37571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9" name="bg object 399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2121377" y="5209869"/>
            <a:ext cx="137884" cy="244518"/>
          </a:xfrm>
          <a:prstGeom prst="rect">
            <a:avLst/>
          </a:prstGeom>
        </p:spPr>
      </p:pic>
      <p:sp>
        <p:nvSpPr>
          <p:cNvPr id="400" name="bg object 400"/>
          <p:cNvSpPr/>
          <p:nvPr/>
        </p:nvSpPr>
        <p:spPr>
          <a:xfrm>
            <a:off x="12143809" y="2456773"/>
            <a:ext cx="340360" cy="264160"/>
          </a:xfrm>
          <a:custGeom>
            <a:avLst/>
            <a:gdLst/>
            <a:ahLst/>
            <a:cxnLst/>
            <a:rect l="l" t="t" r="r" b="b"/>
            <a:pathLst>
              <a:path w="340359" h="264160">
                <a:moveTo>
                  <a:pt x="315550" y="263915"/>
                </a:moveTo>
                <a:lnTo>
                  <a:pt x="308027" y="262890"/>
                </a:lnTo>
                <a:lnTo>
                  <a:pt x="301394" y="258848"/>
                </a:lnTo>
                <a:lnTo>
                  <a:pt x="296733" y="252834"/>
                </a:lnTo>
                <a:lnTo>
                  <a:pt x="294625" y="245659"/>
                </a:lnTo>
                <a:lnTo>
                  <a:pt x="300640" y="200832"/>
                </a:lnTo>
                <a:lnTo>
                  <a:pt x="293794" y="162483"/>
                </a:lnTo>
                <a:lnTo>
                  <a:pt x="275809" y="124831"/>
                </a:lnTo>
                <a:lnTo>
                  <a:pt x="247380" y="89615"/>
                </a:lnTo>
                <a:lnTo>
                  <a:pt x="208800" y="60742"/>
                </a:lnTo>
                <a:lnTo>
                  <a:pt x="167086" y="43357"/>
                </a:lnTo>
                <a:lnTo>
                  <a:pt x="124676" y="38271"/>
                </a:lnTo>
                <a:lnTo>
                  <a:pt x="84007" y="46296"/>
                </a:lnTo>
                <a:lnTo>
                  <a:pt x="70354" y="52794"/>
                </a:lnTo>
                <a:lnTo>
                  <a:pt x="57397" y="61148"/>
                </a:lnTo>
                <a:lnTo>
                  <a:pt x="45368" y="71359"/>
                </a:lnTo>
                <a:lnTo>
                  <a:pt x="34500" y="83427"/>
                </a:lnTo>
                <a:lnTo>
                  <a:pt x="28331" y="88513"/>
                </a:lnTo>
                <a:lnTo>
                  <a:pt x="0" y="72287"/>
                </a:lnTo>
                <a:lnTo>
                  <a:pt x="831" y="65016"/>
                </a:lnTo>
                <a:lnTo>
                  <a:pt x="35428" y="29278"/>
                </a:lnTo>
                <a:lnTo>
                  <a:pt x="71630" y="9166"/>
                </a:lnTo>
                <a:lnTo>
                  <a:pt x="112396" y="0"/>
                </a:lnTo>
                <a:lnTo>
                  <a:pt x="155483" y="1740"/>
                </a:lnTo>
                <a:lnTo>
                  <a:pt x="199034" y="13691"/>
                </a:lnTo>
                <a:lnTo>
                  <a:pt x="241192" y="35157"/>
                </a:lnTo>
                <a:lnTo>
                  <a:pt x="274609" y="62386"/>
                </a:lnTo>
                <a:lnTo>
                  <a:pt x="309980" y="105531"/>
                </a:lnTo>
                <a:lnTo>
                  <a:pt x="332007" y="153201"/>
                </a:lnTo>
                <a:lnTo>
                  <a:pt x="339878" y="202495"/>
                </a:lnTo>
                <a:lnTo>
                  <a:pt x="332780" y="250513"/>
                </a:lnTo>
                <a:lnTo>
                  <a:pt x="328739" y="257146"/>
                </a:lnTo>
                <a:lnTo>
                  <a:pt x="322724" y="261807"/>
                </a:lnTo>
                <a:lnTo>
                  <a:pt x="315550" y="26391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1" name="bg object 40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2198266" y="2520030"/>
            <a:ext cx="221951" cy="175904"/>
          </a:xfrm>
          <a:prstGeom prst="rect">
            <a:avLst/>
          </a:prstGeom>
        </p:spPr>
      </p:pic>
      <p:sp>
        <p:nvSpPr>
          <p:cNvPr id="402" name="bg object 402"/>
          <p:cNvSpPr/>
          <p:nvPr/>
        </p:nvSpPr>
        <p:spPr>
          <a:xfrm>
            <a:off x="12374017" y="4186330"/>
            <a:ext cx="340360" cy="263525"/>
          </a:xfrm>
          <a:custGeom>
            <a:avLst/>
            <a:gdLst/>
            <a:ahLst/>
            <a:cxnLst/>
            <a:rect l="l" t="t" r="r" b="b"/>
            <a:pathLst>
              <a:path w="340359" h="263525">
                <a:moveTo>
                  <a:pt x="315550" y="263393"/>
                </a:moveTo>
                <a:lnTo>
                  <a:pt x="308027" y="262368"/>
                </a:lnTo>
                <a:lnTo>
                  <a:pt x="301394" y="258326"/>
                </a:lnTo>
                <a:lnTo>
                  <a:pt x="296733" y="252312"/>
                </a:lnTo>
                <a:lnTo>
                  <a:pt x="294625" y="245137"/>
                </a:lnTo>
                <a:lnTo>
                  <a:pt x="300640" y="200310"/>
                </a:lnTo>
                <a:lnTo>
                  <a:pt x="293794" y="161961"/>
                </a:lnTo>
                <a:lnTo>
                  <a:pt x="275809" y="124309"/>
                </a:lnTo>
                <a:lnTo>
                  <a:pt x="247380" y="89093"/>
                </a:lnTo>
                <a:lnTo>
                  <a:pt x="208800" y="60220"/>
                </a:lnTo>
                <a:lnTo>
                  <a:pt x="167086" y="42835"/>
                </a:lnTo>
                <a:lnTo>
                  <a:pt x="124676" y="37749"/>
                </a:lnTo>
                <a:lnTo>
                  <a:pt x="84007" y="45774"/>
                </a:lnTo>
                <a:lnTo>
                  <a:pt x="70354" y="52272"/>
                </a:lnTo>
                <a:lnTo>
                  <a:pt x="57397" y="60627"/>
                </a:lnTo>
                <a:lnTo>
                  <a:pt x="45368" y="70837"/>
                </a:lnTo>
                <a:lnTo>
                  <a:pt x="34500" y="82905"/>
                </a:lnTo>
                <a:lnTo>
                  <a:pt x="28331" y="87991"/>
                </a:lnTo>
                <a:lnTo>
                  <a:pt x="0" y="71766"/>
                </a:lnTo>
                <a:lnTo>
                  <a:pt x="831" y="64494"/>
                </a:lnTo>
                <a:lnTo>
                  <a:pt x="35428" y="28756"/>
                </a:lnTo>
                <a:lnTo>
                  <a:pt x="71630" y="8644"/>
                </a:lnTo>
                <a:lnTo>
                  <a:pt x="112396" y="0"/>
                </a:lnTo>
                <a:lnTo>
                  <a:pt x="155483" y="1682"/>
                </a:lnTo>
                <a:lnTo>
                  <a:pt x="199034" y="13343"/>
                </a:lnTo>
                <a:lnTo>
                  <a:pt x="241192" y="34635"/>
                </a:lnTo>
                <a:lnTo>
                  <a:pt x="274609" y="61864"/>
                </a:lnTo>
                <a:lnTo>
                  <a:pt x="309980" y="105009"/>
                </a:lnTo>
                <a:lnTo>
                  <a:pt x="332007" y="152679"/>
                </a:lnTo>
                <a:lnTo>
                  <a:pt x="339878" y="201973"/>
                </a:lnTo>
                <a:lnTo>
                  <a:pt x="332780" y="249991"/>
                </a:lnTo>
                <a:lnTo>
                  <a:pt x="328739" y="256624"/>
                </a:lnTo>
                <a:lnTo>
                  <a:pt x="322724" y="261285"/>
                </a:lnTo>
                <a:lnTo>
                  <a:pt x="315550" y="26339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3" name="bg object 40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428474" y="4249606"/>
            <a:ext cx="221951" cy="176600"/>
          </a:xfrm>
          <a:prstGeom prst="rect">
            <a:avLst/>
          </a:prstGeom>
        </p:spPr>
      </p:pic>
      <p:sp>
        <p:nvSpPr>
          <p:cNvPr id="404" name="bg object 404"/>
          <p:cNvSpPr/>
          <p:nvPr/>
        </p:nvSpPr>
        <p:spPr>
          <a:xfrm>
            <a:off x="11832301" y="4442200"/>
            <a:ext cx="344805" cy="260350"/>
          </a:xfrm>
          <a:custGeom>
            <a:avLst/>
            <a:gdLst/>
            <a:ahLst/>
            <a:cxnLst/>
            <a:rect l="l" t="t" r="r" b="b"/>
            <a:pathLst>
              <a:path w="344804" h="260350">
                <a:moveTo>
                  <a:pt x="233243" y="259873"/>
                </a:moveTo>
                <a:lnTo>
                  <a:pt x="189287" y="258983"/>
                </a:lnTo>
                <a:lnTo>
                  <a:pt x="145098" y="247883"/>
                </a:lnTo>
                <a:lnTo>
                  <a:pt x="102185" y="226804"/>
                </a:lnTo>
                <a:lnTo>
                  <a:pt x="67530" y="200813"/>
                </a:lnTo>
                <a:lnTo>
                  <a:pt x="31251" y="158383"/>
                </a:lnTo>
                <a:lnTo>
                  <a:pt x="8431" y="111081"/>
                </a:lnTo>
                <a:lnTo>
                  <a:pt x="0" y="61922"/>
                </a:lnTo>
                <a:lnTo>
                  <a:pt x="6884" y="13923"/>
                </a:lnTo>
                <a:lnTo>
                  <a:pt x="10751" y="7271"/>
                </a:lnTo>
                <a:lnTo>
                  <a:pt x="16476" y="2475"/>
                </a:lnTo>
                <a:lnTo>
                  <a:pt x="23592" y="0"/>
                </a:lnTo>
                <a:lnTo>
                  <a:pt x="31637" y="309"/>
                </a:lnTo>
                <a:lnTo>
                  <a:pt x="40475" y="62347"/>
                </a:lnTo>
                <a:lnTo>
                  <a:pt x="47882" y="100561"/>
                </a:lnTo>
                <a:lnTo>
                  <a:pt x="66659" y="137846"/>
                </a:lnTo>
                <a:lnTo>
                  <a:pt x="95996" y="172346"/>
                </a:lnTo>
                <a:lnTo>
                  <a:pt x="134944" y="200329"/>
                </a:lnTo>
                <a:lnTo>
                  <a:pt x="177373" y="217057"/>
                </a:lnTo>
                <a:lnTo>
                  <a:pt x="220266" y="221949"/>
                </a:lnTo>
                <a:lnTo>
                  <a:pt x="260607" y="214427"/>
                </a:lnTo>
                <a:lnTo>
                  <a:pt x="274260" y="207929"/>
                </a:lnTo>
                <a:lnTo>
                  <a:pt x="287217" y="199575"/>
                </a:lnTo>
                <a:lnTo>
                  <a:pt x="299246" y="189364"/>
                </a:lnTo>
                <a:lnTo>
                  <a:pt x="310114" y="177296"/>
                </a:lnTo>
                <a:lnTo>
                  <a:pt x="315761" y="172191"/>
                </a:lnTo>
                <a:lnTo>
                  <a:pt x="322800" y="169870"/>
                </a:lnTo>
                <a:lnTo>
                  <a:pt x="330304" y="170335"/>
                </a:lnTo>
                <a:lnTo>
                  <a:pt x="337343" y="173584"/>
                </a:lnTo>
                <a:lnTo>
                  <a:pt x="342448" y="179230"/>
                </a:lnTo>
                <a:lnTo>
                  <a:pt x="344769" y="186270"/>
                </a:lnTo>
                <a:lnTo>
                  <a:pt x="344305" y="193773"/>
                </a:lnTo>
                <a:lnTo>
                  <a:pt x="310578" y="231136"/>
                </a:lnTo>
                <a:lnTo>
                  <a:pt x="275459" y="250320"/>
                </a:lnTo>
                <a:lnTo>
                  <a:pt x="233243" y="259873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5" name="bg object 405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1898053" y="4463240"/>
            <a:ext cx="225798" cy="175440"/>
          </a:xfrm>
          <a:prstGeom prst="rect">
            <a:avLst/>
          </a:prstGeom>
        </p:spPr>
      </p:pic>
      <p:sp>
        <p:nvSpPr>
          <p:cNvPr id="406" name="bg object 406"/>
          <p:cNvSpPr/>
          <p:nvPr/>
        </p:nvSpPr>
        <p:spPr>
          <a:xfrm>
            <a:off x="11881268" y="4065752"/>
            <a:ext cx="375285" cy="192405"/>
          </a:xfrm>
          <a:custGeom>
            <a:avLst/>
            <a:gdLst/>
            <a:ahLst/>
            <a:cxnLst/>
            <a:rect l="l" t="t" r="r" b="b"/>
            <a:pathLst>
              <a:path w="375284" h="192404">
                <a:moveTo>
                  <a:pt x="19802" y="192342"/>
                </a:moveTo>
                <a:lnTo>
                  <a:pt x="12008" y="190834"/>
                </a:lnTo>
                <a:lnTo>
                  <a:pt x="5723" y="186773"/>
                </a:lnTo>
                <a:lnTo>
                  <a:pt x="1527" y="180855"/>
                </a:lnTo>
                <a:lnTo>
                  <a:pt x="0" y="173777"/>
                </a:lnTo>
                <a:lnTo>
                  <a:pt x="638" y="151982"/>
                </a:lnTo>
                <a:lnTo>
                  <a:pt x="10268" y="111642"/>
                </a:lnTo>
                <a:lnTo>
                  <a:pt x="43279" y="58828"/>
                </a:lnTo>
                <a:lnTo>
                  <a:pt x="77044" y="31754"/>
                </a:lnTo>
                <a:lnTo>
                  <a:pt x="117771" y="12570"/>
                </a:lnTo>
                <a:lnTo>
                  <a:pt x="163372" y="1740"/>
                </a:lnTo>
                <a:lnTo>
                  <a:pt x="195571" y="0"/>
                </a:lnTo>
                <a:lnTo>
                  <a:pt x="206691" y="502"/>
                </a:lnTo>
                <a:lnTo>
                  <a:pt x="261516" y="9959"/>
                </a:lnTo>
                <a:lnTo>
                  <a:pt x="309264" y="31599"/>
                </a:lnTo>
                <a:lnTo>
                  <a:pt x="347496" y="63682"/>
                </a:lnTo>
                <a:lnTo>
                  <a:pt x="373777" y="104467"/>
                </a:lnTo>
                <a:lnTo>
                  <a:pt x="375189" y="112009"/>
                </a:lnTo>
                <a:lnTo>
                  <a:pt x="373932" y="119319"/>
                </a:lnTo>
                <a:lnTo>
                  <a:pt x="317541" y="89190"/>
                </a:lnTo>
                <a:lnTo>
                  <a:pt x="287450" y="64552"/>
                </a:lnTo>
                <a:lnTo>
                  <a:pt x="249469" y="47805"/>
                </a:lnTo>
                <a:lnTo>
                  <a:pt x="205454" y="40108"/>
                </a:lnTo>
                <a:lnTo>
                  <a:pt x="157455" y="43144"/>
                </a:lnTo>
                <a:lnTo>
                  <a:pt x="113866" y="56972"/>
                </a:lnTo>
                <a:lnTo>
                  <a:pt x="77702" y="80313"/>
                </a:lnTo>
                <a:lnTo>
                  <a:pt x="51981" y="111893"/>
                </a:lnTo>
                <a:lnTo>
                  <a:pt x="38580" y="156102"/>
                </a:lnTo>
                <a:lnTo>
                  <a:pt x="38367" y="172539"/>
                </a:lnTo>
                <a:lnTo>
                  <a:pt x="36859" y="180333"/>
                </a:lnTo>
                <a:lnTo>
                  <a:pt x="32798" y="186618"/>
                </a:lnTo>
                <a:lnTo>
                  <a:pt x="26880" y="190814"/>
                </a:lnTo>
                <a:lnTo>
                  <a:pt x="19802" y="19234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7" name="bg object 407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11948103" y="4124426"/>
            <a:ext cx="243995" cy="133669"/>
          </a:xfrm>
          <a:prstGeom prst="rect">
            <a:avLst/>
          </a:prstGeom>
        </p:spPr>
      </p:pic>
      <p:sp>
        <p:nvSpPr>
          <p:cNvPr id="408" name="bg object 408"/>
          <p:cNvSpPr/>
          <p:nvPr/>
        </p:nvSpPr>
        <p:spPr>
          <a:xfrm>
            <a:off x="12443750" y="2648916"/>
            <a:ext cx="5842635" cy="7638415"/>
          </a:xfrm>
          <a:custGeom>
            <a:avLst/>
            <a:gdLst/>
            <a:ahLst/>
            <a:cxnLst/>
            <a:rect l="l" t="t" r="r" b="b"/>
            <a:pathLst>
              <a:path w="5842634" h="7638415">
                <a:moveTo>
                  <a:pt x="0" y="7638082"/>
                </a:moveTo>
                <a:lnTo>
                  <a:pt x="5842247" y="7638082"/>
                </a:lnTo>
                <a:lnTo>
                  <a:pt x="5842247" y="0"/>
                </a:lnTo>
                <a:lnTo>
                  <a:pt x="0" y="0"/>
                </a:lnTo>
                <a:lnTo>
                  <a:pt x="0" y="7638082"/>
                </a:lnTo>
                <a:close/>
              </a:path>
            </a:pathLst>
          </a:custGeom>
          <a:solidFill>
            <a:srgbClr val="009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2443750" y="0"/>
            <a:ext cx="5842635" cy="2649220"/>
          </a:xfrm>
          <a:custGeom>
            <a:avLst/>
            <a:gdLst/>
            <a:ahLst/>
            <a:cxnLst/>
            <a:rect l="l" t="t" r="r" b="b"/>
            <a:pathLst>
              <a:path w="5842634" h="2649220">
                <a:moveTo>
                  <a:pt x="0" y="2648917"/>
                </a:moveTo>
                <a:lnTo>
                  <a:pt x="0" y="0"/>
                </a:lnTo>
                <a:lnTo>
                  <a:pt x="5842247" y="0"/>
                </a:lnTo>
                <a:lnTo>
                  <a:pt x="5842247" y="2648917"/>
                </a:lnTo>
                <a:lnTo>
                  <a:pt x="0" y="2648917"/>
                </a:lnTo>
                <a:close/>
              </a:path>
            </a:pathLst>
          </a:custGeom>
          <a:solidFill>
            <a:srgbClr val="006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2443683" y="0"/>
            <a:ext cx="5713095" cy="2409825"/>
          </a:xfrm>
          <a:custGeom>
            <a:avLst/>
            <a:gdLst/>
            <a:ahLst/>
            <a:cxnLst/>
            <a:rect l="l" t="t" r="r" b="b"/>
            <a:pathLst>
              <a:path w="5713094" h="2409825">
                <a:moveTo>
                  <a:pt x="0" y="2409246"/>
                </a:moveTo>
                <a:lnTo>
                  <a:pt x="0" y="0"/>
                </a:lnTo>
                <a:lnTo>
                  <a:pt x="5713049" y="0"/>
                </a:lnTo>
                <a:lnTo>
                  <a:pt x="5713049" y="2409246"/>
                </a:lnTo>
                <a:lnTo>
                  <a:pt x="0" y="2409246"/>
                </a:lnTo>
                <a:close/>
              </a:path>
            </a:pathLst>
          </a:custGeom>
          <a:solidFill>
            <a:srgbClr val="0079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995575" y="635"/>
            <a:ext cx="182245" cy="10285730"/>
          </a:xfrm>
          <a:custGeom>
            <a:avLst/>
            <a:gdLst/>
            <a:ahLst/>
            <a:cxnLst/>
            <a:rect l="l" t="t" r="r" b="b"/>
            <a:pathLst>
              <a:path w="182245" h="10285730">
                <a:moveTo>
                  <a:pt x="0" y="10285692"/>
                </a:moveTo>
                <a:lnTo>
                  <a:pt x="182087" y="10285692"/>
                </a:lnTo>
                <a:lnTo>
                  <a:pt x="182087" y="0"/>
                </a:lnTo>
                <a:lnTo>
                  <a:pt x="0" y="0"/>
                </a:lnTo>
                <a:lnTo>
                  <a:pt x="0" y="1028569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176187" y="635"/>
            <a:ext cx="192405" cy="10285730"/>
          </a:xfrm>
          <a:custGeom>
            <a:avLst/>
            <a:gdLst/>
            <a:ahLst/>
            <a:cxnLst/>
            <a:rect l="l" t="t" r="r" b="b"/>
            <a:pathLst>
              <a:path w="192405" h="10285730">
                <a:moveTo>
                  <a:pt x="0" y="10285692"/>
                </a:moveTo>
                <a:lnTo>
                  <a:pt x="191945" y="10285692"/>
                </a:lnTo>
                <a:lnTo>
                  <a:pt x="191945" y="0"/>
                </a:lnTo>
                <a:lnTo>
                  <a:pt x="0" y="0"/>
                </a:lnTo>
                <a:lnTo>
                  <a:pt x="0" y="10285692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5"/>
            <a:ext cx="4995574" cy="1028569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66629" y="635"/>
            <a:ext cx="4921371" cy="1028569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8322" y="0"/>
            <a:ext cx="7996517" cy="10286999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5749569" y="488111"/>
            <a:ext cx="6852284" cy="1073785"/>
          </a:xfrm>
          <a:custGeom>
            <a:avLst/>
            <a:gdLst/>
            <a:ahLst/>
            <a:cxnLst/>
            <a:rect l="l" t="t" r="r" b="b"/>
            <a:pathLst>
              <a:path w="6852284" h="1073785">
                <a:moveTo>
                  <a:pt x="1255064" y="1073607"/>
                </a:moveTo>
                <a:lnTo>
                  <a:pt x="1132484" y="1040498"/>
                </a:lnTo>
                <a:lnTo>
                  <a:pt x="1086015" y="1021715"/>
                </a:lnTo>
                <a:lnTo>
                  <a:pt x="1046200" y="993152"/>
                </a:lnTo>
                <a:lnTo>
                  <a:pt x="1014285" y="956500"/>
                </a:lnTo>
                <a:lnTo>
                  <a:pt x="991565" y="913422"/>
                </a:lnTo>
                <a:lnTo>
                  <a:pt x="979297" y="865581"/>
                </a:lnTo>
                <a:lnTo>
                  <a:pt x="977963" y="865581"/>
                </a:lnTo>
                <a:lnTo>
                  <a:pt x="977963" y="852703"/>
                </a:lnTo>
                <a:lnTo>
                  <a:pt x="977963" y="778116"/>
                </a:lnTo>
                <a:lnTo>
                  <a:pt x="977963" y="0"/>
                </a:lnTo>
                <a:lnTo>
                  <a:pt x="0" y="0"/>
                </a:lnTo>
                <a:lnTo>
                  <a:pt x="483133" y="536803"/>
                </a:lnTo>
                <a:lnTo>
                  <a:pt x="0" y="1073607"/>
                </a:lnTo>
                <a:lnTo>
                  <a:pt x="1255064" y="1073607"/>
                </a:lnTo>
                <a:close/>
              </a:path>
              <a:path w="6852284" h="1073785">
                <a:moveTo>
                  <a:pt x="1390510" y="865581"/>
                </a:moveTo>
                <a:lnTo>
                  <a:pt x="1020940" y="865581"/>
                </a:lnTo>
                <a:lnTo>
                  <a:pt x="1035519" y="911237"/>
                </a:lnTo>
                <a:lnTo>
                  <a:pt x="1061986" y="950544"/>
                </a:lnTo>
                <a:lnTo>
                  <a:pt x="1098499" y="981113"/>
                </a:lnTo>
                <a:lnTo>
                  <a:pt x="1143177" y="1000531"/>
                </a:lnTo>
                <a:lnTo>
                  <a:pt x="1390510" y="1067257"/>
                </a:lnTo>
                <a:lnTo>
                  <a:pt x="1390510" y="865581"/>
                </a:lnTo>
                <a:close/>
              </a:path>
              <a:path w="6852284" h="1073785">
                <a:moveTo>
                  <a:pt x="5831294" y="865581"/>
                </a:moveTo>
                <a:lnTo>
                  <a:pt x="5461711" y="865581"/>
                </a:lnTo>
                <a:lnTo>
                  <a:pt x="5461711" y="1067257"/>
                </a:lnTo>
                <a:lnTo>
                  <a:pt x="5709043" y="1000531"/>
                </a:lnTo>
                <a:lnTo>
                  <a:pt x="5753735" y="981113"/>
                </a:lnTo>
                <a:lnTo>
                  <a:pt x="5790235" y="950544"/>
                </a:lnTo>
                <a:lnTo>
                  <a:pt x="5816701" y="911237"/>
                </a:lnTo>
                <a:lnTo>
                  <a:pt x="5831294" y="865581"/>
                </a:lnTo>
                <a:close/>
              </a:path>
              <a:path w="6852284" h="1073785">
                <a:moveTo>
                  <a:pt x="6852221" y="0"/>
                </a:moveTo>
                <a:lnTo>
                  <a:pt x="5869419" y="0"/>
                </a:lnTo>
                <a:lnTo>
                  <a:pt x="5869419" y="777951"/>
                </a:lnTo>
                <a:lnTo>
                  <a:pt x="5874931" y="777951"/>
                </a:lnTo>
                <a:lnTo>
                  <a:pt x="5874931" y="837984"/>
                </a:lnTo>
                <a:lnTo>
                  <a:pt x="5869787" y="884148"/>
                </a:lnTo>
                <a:lnTo>
                  <a:pt x="5854992" y="927087"/>
                </a:lnTo>
                <a:lnTo>
                  <a:pt x="5831586" y="965517"/>
                </a:lnTo>
                <a:lnTo>
                  <a:pt x="5800560" y="998105"/>
                </a:lnTo>
                <a:lnTo>
                  <a:pt x="5762942" y="1023531"/>
                </a:lnTo>
                <a:lnTo>
                  <a:pt x="5719750" y="1040498"/>
                </a:lnTo>
                <a:lnTo>
                  <a:pt x="5597169" y="1073607"/>
                </a:lnTo>
                <a:lnTo>
                  <a:pt x="6852221" y="1073607"/>
                </a:lnTo>
                <a:lnTo>
                  <a:pt x="6369101" y="536803"/>
                </a:lnTo>
                <a:lnTo>
                  <a:pt x="6852221" y="0"/>
                </a:lnTo>
                <a:close/>
              </a:path>
            </a:pathLst>
          </a:custGeom>
          <a:solidFill>
            <a:srgbClr val="03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2663" y="77659"/>
            <a:ext cx="2456815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7.png"/><Relationship Id="rId21" Type="http://schemas.openxmlformats.org/officeDocument/2006/relationships/image" Target="../media/image182.png"/><Relationship Id="rId42" Type="http://schemas.openxmlformats.org/officeDocument/2006/relationships/image" Target="../media/image203.png"/><Relationship Id="rId47" Type="http://schemas.openxmlformats.org/officeDocument/2006/relationships/image" Target="../media/image208.png"/><Relationship Id="rId63" Type="http://schemas.openxmlformats.org/officeDocument/2006/relationships/image" Target="../media/image224.png"/><Relationship Id="rId68" Type="http://schemas.openxmlformats.org/officeDocument/2006/relationships/image" Target="../media/image229.png"/><Relationship Id="rId84" Type="http://schemas.openxmlformats.org/officeDocument/2006/relationships/image" Target="../media/image245.png"/><Relationship Id="rId89" Type="http://schemas.openxmlformats.org/officeDocument/2006/relationships/image" Target="../media/image250.png"/><Relationship Id="rId16" Type="http://schemas.openxmlformats.org/officeDocument/2006/relationships/image" Target="../media/image177.png"/><Relationship Id="rId107" Type="http://schemas.openxmlformats.org/officeDocument/2006/relationships/image" Target="../media/image268.png"/><Relationship Id="rId11" Type="http://schemas.openxmlformats.org/officeDocument/2006/relationships/image" Target="../media/image172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53" Type="http://schemas.openxmlformats.org/officeDocument/2006/relationships/image" Target="../media/image214.png"/><Relationship Id="rId58" Type="http://schemas.openxmlformats.org/officeDocument/2006/relationships/image" Target="../media/image219.png"/><Relationship Id="rId74" Type="http://schemas.openxmlformats.org/officeDocument/2006/relationships/image" Target="../media/image235.png"/><Relationship Id="rId79" Type="http://schemas.openxmlformats.org/officeDocument/2006/relationships/image" Target="../media/image240.png"/><Relationship Id="rId102" Type="http://schemas.openxmlformats.org/officeDocument/2006/relationships/image" Target="../media/image263.png"/><Relationship Id="rId5" Type="http://schemas.openxmlformats.org/officeDocument/2006/relationships/image" Target="../media/image166.png"/><Relationship Id="rId90" Type="http://schemas.openxmlformats.org/officeDocument/2006/relationships/image" Target="../media/image251.png"/><Relationship Id="rId95" Type="http://schemas.openxmlformats.org/officeDocument/2006/relationships/image" Target="../media/image256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43" Type="http://schemas.openxmlformats.org/officeDocument/2006/relationships/image" Target="../media/image204.png"/><Relationship Id="rId48" Type="http://schemas.openxmlformats.org/officeDocument/2006/relationships/image" Target="../media/image209.png"/><Relationship Id="rId64" Type="http://schemas.openxmlformats.org/officeDocument/2006/relationships/image" Target="../media/image225.png"/><Relationship Id="rId69" Type="http://schemas.openxmlformats.org/officeDocument/2006/relationships/image" Target="../media/image230.png"/><Relationship Id="rId80" Type="http://schemas.openxmlformats.org/officeDocument/2006/relationships/image" Target="../media/image241.png"/><Relationship Id="rId85" Type="http://schemas.openxmlformats.org/officeDocument/2006/relationships/image" Target="../media/image246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33" Type="http://schemas.openxmlformats.org/officeDocument/2006/relationships/image" Target="../media/image194.png"/><Relationship Id="rId38" Type="http://schemas.openxmlformats.org/officeDocument/2006/relationships/image" Target="../media/image199.png"/><Relationship Id="rId59" Type="http://schemas.openxmlformats.org/officeDocument/2006/relationships/image" Target="../media/image220.png"/><Relationship Id="rId103" Type="http://schemas.openxmlformats.org/officeDocument/2006/relationships/image" Target="../media/image264.png"/><Relationship Id="rId108" Type="http://schemas.openxmlformats.org/officeDocument/2006/relationships/image" Target="../media/image269.png"/><Relationship Id="rId54" Type="http://schemas.openxmlformats.org/officeDocument/2006/relationships/image" Target="../media/image215.png"/><Relationship Id="rId70" Type="http://schemas.openxmlformats.org/officeDocument/2006/relationships/image" Target="../media/image231.png"/><Relationship Id="rId75" Type="http://schemas.openxmlformats.org/officeDocument/2006/relationships/image" Target="../media/image236.png"/><Relationship Id="rId91" Type="http://schemas.openxmlformats.org/officeDocument/2006/relationships/image" Target="../media/image252.png"/><Relationship Id="rId96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49" Type="http://schemas.openxmlformats.org/officeDocument/2006/relationships/image" Target="../media/image210.png"/><Relationship Id="rId57" Type="http://schemas.openxmlformats.org/officeDocument/2006/relationships/image" Target="../media/image218.png"/><Relationship Id="rId106" Type="http://schemas.openxmlformats.org/officeDocument/2006/relationships/image" Target="../media/image267.png"/><Relationship Id="rId10" Type="http://schemas.openxmlformats.org/officeDocument/2006/relationships/image" Target="../media/image171.png"/><Relationship Id="rId31" Type="http://schemas.openxmlformats.org/officeDocument/2006/relationships/image" Target="../media/image192.png"/><Relationship Id="rId44" Type="http://schemas.openxmlformats.org/officeDocument/2006/relationships/image" Target="../media/image205.png"/><Relationship Id="rId52" Type="http://schemas.openxmlformats.org/officeDocument/2006/relationships/image" Target="../media/image213.png"/><Relationship Id="rId60" Type="http://schemas.openxmlformats.org/officeDocument/2006/relationships/image" Target="../media/image221.png"/><Relationship Id="rId65" Type="http://schemas.openxmlformats.org/officeDocument/2006/relationships/image" Target="../media/image226.png"/><Relationship Id="rId73" Type="http://schemas.openxmlformats.org/officeDocument/2006/relationships/image" Target="../media/image234.png"/><Relationship Id="rId78" Type="http://schemas.openxmlformats.org/officeDocument/2006/relationships/image" Target="../media/image239.png"/><Relationship Id="rId81" Type="http://schemas.openxmlformats.org/officeDocument/2006/relationships/image" Target="../media/image242.png"/><Relationship Id="rId86" Type="http://schemas.openxmlformats.org/officeDocument/2006/relationships/image" Target="../media/image247.png"/><Relationship Id="rId94" Type="http://schemas.openxmlformats.org/officeDocument/2006/relationships/image" Target="../media/image255.png"/><Relationship Id="rId99" Type="http://schemas.openxmlformats.org/officeDocument/2006/relationships/image" Target="../media/image260.png"/><Relationship Id="rId101" Type="http://schemas.openxmlformats.org/officeDocument/2006/relationships/image" Target="../media/image262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9" Type="http://schemas.openxmlformats.org/officeDocument/2006/relationships/image" Target="../media/image200.png"/><Relationship Id="rId109" Type="http://schemas.openxmlformats.org/officeDocument/2006/relationships/image" Target="../media/image270.png"/><Relationship Id="rId34" Type="http://schemas.openxmlformats.org/officeDocument/2006/relationships/image" Target="../media/image195.png"/><Relationship Id="rId50" Type="http://schemas.openxmlformats.org/officeDocument/2006/relationships/image" Target="../media/image211.png"/><Relationship Id="rId55" Type="http://schemas.openxmlformats.org/officeDocument/2006/relationships/image" Target="../media/image216.png"/><Relationship Id="rId76" Type="http://schemas.openxmlformats.org/officeDocument/2006/relationships/image" Target="../media/image237.png"/><Relationship Id="rId97" Type="http://schemas.openxmlformats.org/officeDocument/2006/relationships/image" Target="../media/image258.png"/><Relationship Id="rId104" Type="http://schemas.openxmlformats.org/officeDocument/2006/relationships/image" Target="../media/image265.png"/><Relationship Id="rId7" Type="http://schemas.openxmlformats.org/officeDocument/2006/relationships/image" Target="../media/image168.png"/><Relationship Id="rId71" Type="http://schemas.openxmlformats.org/officeDocument/2006/relationships/image" Target="../media/image232.png"/><Relationship Id="rId92" Type="http://schemas.openxmlformats.org/officeDocument/2006/relationships/image" Target="../media/image253.png"/><Relationship Id="rId2" Type="http://schemas.openxmlformats.org/officeDocument/2006/relationships/image" Target="../media/image163.png"/><Relationship Id="rId29" Type="http://schemas.openxmlformats.org/officeDocument/2006/relationships/image" Target="../media/image190.png"/><Relationship Id="rId24" Type="http://schemas.openxmlformats.org/officeDocument/2006/relationships/image" Target="../media/image185.png"/><Relationship Id="rId40" Type="http://schemas.openxmlformats.org/officeDocument/2006/relationships/image" Target="../media/image201.png"/><Relationship Id="rId45" Type="http://schemas.openxmlformats.org/officeDocument/2006/relationships/image" Target="../media/image206.png"/><Relationship Id="rId66" Type="http://schemas.openxmlformats.org/officeDocument/2006/relationships/image" Target="../media/image227.png"/><Relationship Id="rId87" Type="http://schemas.openxmlformats.org/officeDocument/2006/relationships/image" Target="../media/image248.png"/><Relationship Id="rId110" Type="http://schemas.openxmlformats.org/officeDocument/2006/relationships/image" Target="../media/image271.png"/><Relationship Id="rId61" Type="http://schemas.openxmlformats.org/officeDocument/2006/relationships/image" Target="../media/image222.png"/><Relationship Id="rId82" Type="http://schemas.openxmlformats.org/officeDocument/2006/relationships/image" Target="../media/image243.png"/><Relationship Id="rId19" Type="http://schemas.openxmlformats.org/officeDocument/2006/relationships/image" Target="../media/image180.png"/><Relationship Id="rId14" Type="http://schemas.openxmlformats.org/officeDocument/2006/relationships/image" Target="../media/image175.pn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56" Type="http://schemas.openxmlformats.org/officeDocument/2006/relationships/image" Target="../media/image217.png"/><Relationship Id="rId77" Type="http://schemas.openxmlformats.org/officeDocument/2006/relationships/image" Target="../media/image238.png"/><Relationship Id="rId100" Type="http://schemas.openxmlformats.org/officeDocument/2006/relationships/image" Target="../media/image261.png"/><Relationship Id="rId105" Type="http://schemas.openxmlformats.org/officeDocument/2006/relationships/image" Target="../media/image266.png"/><Relationship Id="rId8" Type="http://schemas.openxmlformats.org/officeDocument/2006/relationships/image" Target="../media/image169.png"/><Relationship Id="rId51" Type="http://schemas.openxmlformats.org/officeDocument/2006/relationships/image" Target="../media/image212.png"/><Relationship Id="rId72" Type="http://schemas.openxmlformats.org/officeDocument/2006/relationships/image" Target="../media/image233.png"/><Relationship Id="rId93" Type="http://schemas.openxmlformats.org/officeDocument/2006/relationships/image" Target="../media/image254.png"/><Relationship Id="rId98" Type="http://schemas.openxmlformats.org/officeDocument/2006/relationships/image" Target="../media/image259.png"/><Relationship Id="rId3" Type="http://schemas.openxmlformats.org/officeDocument/2006/relationships/image" Target="../media/image164.png"/><Relationship Id="rId25" Type="http://schemas.openxmlformats.org/officeDocument/2006/relationships/image" Target="../media/image186.png"/><Relationship Id="rId46" Type="http://schemas.openxmlformats.org/officeDocument/2006/relationships/image" Target="../media/image207.png"/><Relationship Id="rId67" Type="http://schemas.openxmlformats.org/officeDocument/2006/relationships/image" Target="../media/image228.png"/><Relationship Id="rId20" Type="http://schemas.openxmlformats.org/officeDocument/2006/relationships/image" Target="../media/image181.png"/><Relationship Id="rId41" Type="http://schemas.openxmlformats.org/officeDocument/2006/relationships/image" Target="../media/image202.png"/><Relationship Id="rId62" Type="http://schemas.openxmlformats.org/officeDocument/2006/relationships/image" Target="../media/image223.png"/><Relationship Id="rId83" Type="http://schemas.openxmlformats.org/officeDocument/2006/relationships/image" Target="../media/image244.png"/><Relationship Id="rId88" Type="http://schemas.openxmlformats.org/officeDocument/2006/relationships/image" Target="../media/image249.png"/><Relationship Id="rId111" Type="http://schemas.openxmlformats.org/officeDocument/2006/relationships/image" Target="../media/image2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4.png"/><Relationship Id="rId7" Type="http://schemas.openxmlformats.org/officeDocument/2006/relationships/image" Target="../media/image277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.png"/><Relationship Id="rId4" Type="http://schemas.openxmlformats.org/officeDocument/2006/relationships/image" Target="../media/image2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7.png"/><Relationship Id="rId21" Type="http://schemas.openxmlformats.org/officeDocument/2006/relationships/image" Target="../media/image182.png"/><Relationship Id="rId42" Type="http://schemas.openxmlformats.org/officeDocument/2006/relationships/image" Target="../media/image203.png"/><Relationship Id="rId47" Type="http://schemas.openxmlformats.org/officeDocument/2006/relationships/image" Target="../media/image208.png"/><Relationship Id="rId63" Type="http://schemas.openxmlformats.org/officeDocument/2006/relationships/image" Target="../media/image224.png"/><Relationship Id="rId68" Type="http://schemas.openxmlformats.org/officeDocument/2006/relationships/image" Target="../media/image229.png"/><Relationship Id="rId84" Type="http://schemas.openxmlformats.org/officeDocument/2006/relationships/image" Target="../media/image245.png"/><Relationship Id="rId89" Type="http://schemas.openxmlformats.org/officeDocument/2006/relationships/image" Target="../media/image250.png"/><Relationship Id="rId16" Type="http://schemas.openxmlformats.org/officeDocument/2006/relationships/image" Target="../media/image177.png"/><Relationship Id="rId107" Type="http://schemas.openxmlformats.org/officeDocument/2006/relationships/image" Target="../media/image270.png"/><Relationship Id="rId11" Type="http://schemas.openxmlformats.org/officeDocument/2006/relationships/image" Target="../media/image172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53" Type="http://schemas.openxmlformats.org/officeDocument/2006/relationships/image" Target="../media/image214.png"/><Relationship Id="rId58" Type="http://schemas.openxmlformats.org/officeDocument/2006/relationships/image" Target="../media/image219.png"/><Relationship Id="rId74" Type="http://schemas.openxmlformats.org/officeDocument/2006/relationships/image" Target="../media/image235.png"/><Relationship Id="rId79" Type="http://schemas.openxmlformats.org/officeDocument/2006/relationships/image" Target="../media/image240.png"/><Relationship Id="rId102" Type="http://schemas.openxmlformats.org/officeDocument/2006/relationships/image" Target="../media/image263.png"/><Relationship Id="rId5" Type="http://schemas.openxmlformats.org/officeDocument/2006/relationships/image" Target="../media/image166.png"/><Relationship Id="rId90" Type="http://schemas.openxmlformats.org/officeDocument/2006/relationships/image" Target="../media/image251.png"/><Relationship Id="rId95" Type="http://schemas.openxmlformats.org/officeDocument/2006/relationships/image" Target="../media/image256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43" Type="http://schemas.openxmlformats.org/officeDocument/2006/relationships/image" Target="../media/image204.png"/><Relationship Id="rId48" Type="http://schemas.openxmlformats.org/officeDocument/2006/relationships/image" Target="../media/image209.png"/><Relationship Id="rId64" Type="http://schemas.openxmlformats.org/officeDocument/2006/relationships/image" Target="../media/image225.png"/><Relationship Id="rId69" Type="http://schemas.openxmlformats.org/officeDocument/2006/relationships/image" Target="../media/image230.png"/><Relationship Id="rId80" Type="http://schemas.openxmlformats.org/officeDocument/2006/relationships/image" Target="../media/image241.png"/><Relationship Id="rId85" Type="http://schemas.openxmlformats.org/officeDocument/2006/relationships/image" Target="../media/image246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33" Type="http://schemas.openxmlformats.org/officeDocument/2006/relationships/image" Target="../media/image194.png"/><Relationship Id="rId38" Type="http://schemas.openxmlformats.org/officeDocument/2006/relationships/image" Target="../media/image199.png"/><Relationship Id="rId59" Type="http://schemas.openxmlformats.org/officeDocument/2006/relationships/image" Target="../media/image220.png"/><Relationship Id="rId103" Type="http://schemas.openxmlformats.org/officeDocument/2006/relationships/image" Target="../media/image264.png"/><Relationship Id="rId108" Type="http://schemas.openxmlformats.org/officeDocument/2006/relationships/image" Target="../media/image268.png"/><Relationship Id="rId54" Type="http://schemas.openxmlformats.org/officeDocument/2006/relationships/image" Target="../media/image215.png"/><Relationship Id="rId70" Type="http://schemas.openxmlformats.org/officeDocument/2006/relationships/image" Target="../media/image231.png"/><Relationship Id="rId75" Type="http://schemas.openxmlformats.org/officeDocument/2006/relationships/image" Target="../media/image236.png"/><Relationship Id="rId91" Type="http://schemas.openxmlformats.org/officeDocument/2006/relationships/image" Target="../media/image252.png"/><Relationship Id="rId96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49" Type="http://schemas.openxmlformats.org/officeDocument/2006/relationships/image" Target="../media/image210.png"/><Relationship Id="rId57" Type="http://schemas.openxmlformats.org/officeDocument/2006/relationships/image" Target="../media/image218.png"/><Relationship Id="rId106" Type="http://schemas.openxmlformats.org/officeDocument/2006/relationships/image" Target="../media/image267.png"/><Relationship Id="rId10" Type="http://schemas.openxmlformats.org/officeDocument/2006/relationships/image" Target="../media/image171.png"/><Relationship Id="rId31" Type="http://schemas.openxmlformats.org/officeDocument/2006/relationships/image" Target="../media/image192.png"/><Relationship Id="rId44" Type="http://schemas.openxmlformats.org/officeDocument/2006/relationships/image" Target="../media/image205.png"/><Relationship Id="rId52" Type="http://schemas.openxmlformats.org/officeDocument/2006/relationships/image" Target="../media/image213.png"/><Relationship Id="rId60" Type="http://schemas.openxmlformats.org/officeDocument/2006/relationships/image" Target="../media/image221.png"/><Relationship Id="rId65" Type="http://schemas.openxmlformats.org/officeDocument/2006/relationships/image" Target="../media/image226.png"/><Relationship Id="rId73" Type="http://schemas.openxmlformats.org/officeDocument/2006/relationships/image" Target="../media/image234.png"/><Relationship Id="rId78" Type="http://schemas.openxmlformats.org/officeDocument/2006/relationships/image" Target="../media/image239.png"/><Relationship Id="rId81" Type="http://schemas.openxmlformats.org/officeDocument/2006/relationships/image" Target="../media/image242.png"/><Relationship Id="rId86" Type="http://schemas.openxmlformats.org/officeDocument/2006/relationships/image" Target="../media/image247.png"/><Relationship Id="rId94" Type="http://schemas.openxmlformats.org/officeDocument/2006/relationships/image" Target="../media/image255.png"/><Relationship Id="rId99" Type="http://schemas.openxmlformats.org/officeDocument/2006/relationships/image" Target="../media/image260.png"/><Relationship Id="rId101" Type="http://schemas.openxmlformats.org/officeDocument/2006/relationships/image" Target="../media/image262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9" Type="http://schemas.openxmlformats.org/officeDocument/2006/relationships/image" Target="../media/image200.png"/><Relationship Id="rId109" Type="http://schemas.openxmlformats.org/officeDocument/2006/relationships/image" Target="../media/image269.png"/><Relationship Id="rId34" Type="http://schemas.openxmlformats.org/officeDocument/2006/relationships/image" Target="../media/image195.png"/><Relationship Id="rId50" Type="http://schemas.openxmlformats.org/officeDocument/2006/relationships/image" Target="../media/image211.png"/><Relationship Id="rId55" Type="http://schemas.openxmlformats.org/officeDocument/2006/relationships/image" Target="../media/image216.png"/><Relationship Id="rId76" Type="http://schemas.openxmlformats.org/officeDocument/2006/relationships/image" Target="../media/image237.png"/><Relationship Id="rId97" Type="http://schemas.openxmlformats.org/officeDocument/2006/relationships/image" Target="../media/image258.png"/><Relationship Id="rId104" Type="http://schemas.openxmlformats.org/officeDocument/2006/relationships/image" Target="../media/image265.png"/><Relationship Id="rId7" Type="http://schemas.openxmlformats.org/officeDocument/2006/relationships/image" Target="../media/image168.png"/><Relationship Id="rId71" Type="http://schemas.openxmlformats.org/officeDocument/2006/relationships/image" Target="../media/image232.png"/><Relationship Id="rId92" Type="http://schemas.openxmlformats.org/officeDocument/2006/relationships/image" Target="../media/image253.png"/><Relationship Id="rId2" Type="http://schemas.openxmlformats.org/officeDocument/2006/relationships/image" Target="../media/image163.png"/><Relationship Id="rId29" Type="http://schemas.openxmlformats.org/officeDocument/2006/relationships/image" Target="../media/image190.png"/><Relationship Id="rId24" Type="http://schemas.openxmlformats.org/officeDocument/2006/relationships/image" Target="../media/image185.png"/><Relationship Id="rId40" Type="http://schemas.openxmlformats.org/officeDocument/2006/relationships/image" Target="../media/image201.png"/><Relationship Id="rId45" Type="http://schemas.openxmlformats.org/officeDocument/2006/relationships/image" Target="../media/image206.png"/><Relationship Id="rId66" Type="http://schemas.openxmlformats.org/officeDocument/2006/relationships/image" Target="../media/image227.png"/><Relationship Id="rId87" Type="http://schemas.openxmlformats.org/officeDocument/2006/relationships/image" Target="../media/image248.png"/><Relationship Id="rId110" Type="http://schemas.openxmlformats.org/officeDocument/2006/relationships/image" Target="../media/image283.png"/><Relationship Id="rId61" Type="http://schemas.openxmlformats.org/officeDocument/2006/relationships/image" Target="../media/image222.png"/><Relationship Id="rId82" Type="http://schemas.openxmlformats.org/officeDocument/2006/relationships/image" Target="../media/image243.png"/><Relationship Id="rId19" Type="http://schemas.openxmlformats.org/officeDocument/2006/relationships/image" Target="../media/image180.png"/><Relationship Id="rId14" Type="http://schemas.openxmlformats.org/officeDocument/2006/relationships/image" Target="../media/image175.pn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56" Type="http://schemas.openxmlformats.org/officeDocument/2006/relationships/image" Target="../media/image217.png"/><Relationship Id="rId77" Type="http://schemas.openxmlformats.org/officeDocument/2006/relationships/image" Target="../media/image238.png"/><Relationship Id="rId100" Type="http://schemas.openxmlformats.org/officeDocument/2006/relationships/image" Target="../media/image261.png"/><Relationship Id="rId105" Type="http://schemas.openxmlformats.org/officeDocument/2006/relationships/image" Target="../media/image266.png"/><Relationship Id="rId8" Type="http://schemas.openxmlformats.org/officeDocument/2006/relationships/image" Target="../media/image169.png"/><Relationship Id="rId51" Type="http://schemas.openxmlformats.org/officeDocument/2006/relationships/image" Target="../media/image212.png"/><Relationship Id="rId72" Type="http://schemas.openxmlformats.org/officeDocument/2006/relationships/image" Target="../media/image233.png"/><Relationship Id="rId93" Type="http://schemas.openxmlformats.org/officeDocument/2006/relationships/image" Target="../media/image254.png"/><Relationship Id="rId98" Type="http://schemas.openxmlformats.org/officeDocument/2006/relationships/image" Target="../media/image259.png"/><Relationship Id="rId3" Type="http://schemas.openxmlformats.org/officeDocument/2006/relationships/image" Target="../media/image164.png"/><Relationship Id="rId25" Type="http://schemas.openxmlformats.org/officeDocument/2006/relationships/image" Target="../media/image186.png"/><Relationship Id="rId46" Type="http://schemas.openxmlformats.org/officeDocument/2006/relationships/image" Target="../media/image207.png"/><Relationship Id="rId67" Type="http://schemas.openxmlformats.org/officeDocument/2006/relationships/image" Target="../media/image228.png"/><Relationship Id="rId20" Type="http://schemas.openxmlformats.org/officeDocument/2006/relationships/image" Target="../media/image181.png"/><Relationship Id="rId41" Type="http://schemas.openxmlformats.org/officeDocument/2006/relationships/image" Target="../media/image202.png"/><Relationship Id="rId62" Type="http://schemas.openxmlformats.org/officeDocument/2006/relationships/image" Target="../media/image223.png"/><Relationship Id="rId83" Type="http://schemas.openxmlformats.org/officeDocument/2006/relationships/image" Target="../media/image244.png"/><Relationship Id="rId88" Type="http://schemas.openxmlformats.org/officeDocument/2006/relationships/image" Target="../media/image249.png"/><Relationship Id="rId111" Type="http://schemas.openxmlformats.org/officeDocument/2006/relationships/image" Target="../media/image2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74.png"/><Relationship Id="rId7" Type="http://schemas.openxmlformats.org/officeDocument/2006/relationships/image" Target="../media/image285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.png"/><Relationship Id="rId4" Type="http://schemas.openxmlformats.org/officeDocument/2006/relationships/image" Target="../media/image2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3175" marR="5080" indent="-1261110">
              <a:lnSpc>
                <a:spcPct val="116199"/>
              </a:lnSpc>
              <a:spcBef>
                <a:spcPts val="100"/>
              </a:spcBef>
            </a:pPr>
            <a:r>
              <a:rPr sz="6400" spc="-385" dirty="0">
                <a:solidFill>
                  <a:srgbClr val="000000"/>
                </a:solidFill>
                <a:latin typeface="Arial Black"/>
                <a:cs typeface="Arial Black"/>
              </a:rPr>
              <a:t>Floresta</a:t>
            </a:r>
            <a:r>
              <a:rPr sz="6400" spc="-44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6400" spc="-385" dirty="0">
                <a:solidFill>
                  <a:srgbClr val="000000"/>
                </a:solidFill>
                <a:latin typeface="Arial Black"/>
                <a:cs typeface="Arial Black"/>
              </a:rPr>
              <a:t>Temperada</a:t>
            </a:r>
            <a:r>
              <a:rPr sz="6400" spc="-44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6400" spc="-565" dirty="0">
                <a:solidFill>
                  <a:srgbClr val="000000"/>
                </a:solidFill>
                <a:latin typeface="Arial Black"/>
                <a:cs typeface="Arial Black"/>
              </a:rPr>
              <a:t>e </a:t>
            </a:r>
            <a:r>
              <a:rPr sz="6400" spc="-254" dirty="0">
                <a:solidFill>
                  <a:srgbClr val="000000"/>
                </a:solidFill>
                <a:latin typeface="Arial Black"/>
                <a:cs typeface="Arial Black"/>
              </a:rPr>
              <a:t>Mata</a:t>
            </a:r>
            <a:r>
              <a:rPr sz="6400" spc="-47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6400" spc="-355" dirty="0">
                <a:solidFill>
                  <a:srgbClr val="000000"/>
                </a:solidFill>
                <a:latin typeface="Arial Black"/>
                <a:cs typeface="Arial Black"/>
              </a:rPr>
              <a:t>Araucária</a:t>
            </a:r>
            <a:endParaRPr sz="64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19382"/>
            <a:ext cx="13686155" cy="8365490"/>
            <a:chOff x="0" y="1919382"/>
            <a:chExt cx="13686155" cy="8365490"/>
          </a:xfrm>
        </p:grpSpPr>
        <p:sp>
          <p:nvSpPr>
            <p:cNvPr id="4" name="object 4"/>
            <p:cNvSpPr/>
            <p:nvPr/>
          </p:nvSpPr>
          <p:spPr>
            <a:xfrm>
              <a:off x="4741046" y="6176645"/>
              <a:ext cx="8926195" cy="19050"/>
            </a:xfrm>
            <a:custGeom>
              <a:avLst/>
              <a:gdLst/>
              <a:ahLst/>
              <a:cxnLst/>
              <a:rect l="l" t="t" r="r" b="b"/>
              <a:pathLst>
                <a:path w="8926194" h="19050">
                  <a:moveTo>
                    <a:pt x="0" y="19049"/>
                  </a:moveTo>
                  <a:lnTo>
                    <a:pt x="8925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19388"/>
              <a:ext cx="10480040" cy="8365490"/>
            </a:xfrm>
            <a:custGeom>
              <a:avLst/>
              <a:gdLst/>
              <a:ahLst/>
              <a:cxnLst/>
              <a:rect l="l" t="t" r="r" b="b"/>
              <a:pathLst>
                <a:path w="10480040" h="8365490">
                  <a:moveTo>
                    <a:pt x="1587" y="6466497"/>
                  </a:moveTo>
                  <a:lnTo>
                    <a:pt x="520" y="6464655"/>
                  </a:lnTo>
                  <a:lnTo>
                    <a:pt x="0" y="6464948"/>
                  </a:lnTo>
                  <a:lnTo>
                    <a:pt x="0" y="6467424"/>
                  </a:lnTo>
                  <a:lnTo>
                    <a:pt x="1587" y="6466497"/>
                  </a:lnTo>
                  <a:close/>
                </a:path>
                <a:path w="10480040" h="8365490">
                  <a:moveTo>
                    <a:pt x="10566" y="7936204"/>
                  </a:moveTo>
                  <a:lnTo>
                    <a:pt x="7708" y="7931251"/>
                  </a:lnTo>
                  <a:lnTo>
                    <a:pt x="2755" y="7934109"/>
                  </a:lnTo>
                  <a:lnTo>
                    <a:pt x="5626" y="7939062"/>
                  </a:lnTo>
                  <a:lnTo>
                    <a:pt x="10566" y="7936204"/>
                  </a:lnTo>
                  <a:close/>
                </a:path>
                <a:path w="10480040" h="8365490">
                  <a:moveTo>
                    <a:pt x="12915" y="3935120"/>
                  </a:moveTo>
                  <a:lnTo>
                    <a:pt x="11849" y="3933266"/>
                  </a:lnTo>
                  <a:lnTo>
                    <a:pt x="9994" y="3934345"/>
                  </a:lnTo>
                  <a:lnTo>
                    <a:pt x="11061" y="3936200"/>
                  </a:lnTo>
                  <a:lnTo>
                    <a:pt x="12915" y="3935120"/>
                  </a:lnTo>
                  <a:close/>
                </a:path>
                <a:path w="10480040" h="8365490">
                  <a:moveTo>
                    <a:pt x="21882" y="5404828"/>
                  </a:moveTo>
                  <a:lnTo>
                    <a:pt x="19024" y="5399875"/>
                  </a:lnTo>
                  <a:lnTo>
                    <a:pt x="14084" y="5402732"/>
                  </a:lnTo>
                  <a:lnTo>
                    <a:pt x="16941" y="5407685"/>
                  </a:lnTo>
                  <a:lnTo>
                    <a:pt x="21882" y="5404828"/>
                  </a:lnTo>
                  <a:close/>
                </a:path>
                <a:path w="10480040" h="8365490">
                  <a:moveTo>
                    <a:pt x="31356" y="6874662"/>
                  </a:moveTo>
                  <a:lnTo>
                    <a:pt x="26352" y="6865988"/>
                  </a:lnTo>
                  <a:lnTo>
                    <a:pt x="17691" y="6870992"/>
                  </a:lnTo>
                  <a:lnTo>
                    <a:pt x="22694" y="6879653"/>
                  </a:lnTo>
                  <a:lnTo>
                    <a:pt x="31356" y="6874662"/>
                  </a:lnTo>
                  <a:close/>
                </a:path>
                <a:path w="10480040" h="8365490">
                  <a:moveTo>
                    <a:pt x="31762" y="2873044"/>
                  </a:moveTo>
                  <a:lnTo>
                    <a:pt x="29972" y="2869946"/>
                  </a:lnTo>
                  <a:lnTo>
                    <a:pt x="26885" y="2871736"/>
                  </a:lnTo>
                  <a:lnTo>
                    <a:pt x="28663" y="2874835"/>
                  </a:lnTo>
                  <a:lnTo>
                    <a:pt x="31762" y="2873044"/>
                  </a:lnTo>
                  <a:close/>
                </a:path>
                <a:path w="10480040" h="8365490">
                  <a:moveTo>
                    <a:pt x="41211" y="4342866"/>
                  </a:moveTo>
                  <a:lnTo>
                    <a:pt x="37287" y="4336072"/>
                  </a:lnTo>
                  <a:lnTo>
                    <a:pt x="30480" y="4340009"/>
                  </a:lnTo>
                  <a:lnTo>
                    <a:pt x="34404" y="4346803"/>
                  </a:lnTo>
                  <a:lnTo>
                    <a:pt x="41211" y="4342866"/>
                  </a:lnTo>
                  <a:close/>
                </a:path>
                <a:path w="10480040" h="8365490">
                  <a:moveTo>
                    <a:pt x="49631" y="1810702"/>
                  </a:moveTo>
                  <a:lnTo>
                    <a:pt x="47840" y="1807616"/>
                  </a:lnTo>
                  <a:lnTo>
                    <a:pt x="44754" y="1809407"/>
                  </a:lnTo>
                  <a:lnTo>
                    <a:pt x="46532" y="1812493"/>
                  </a:lnTo>
                  <a:lnTo>
                    <a:pt x="49631" y="1810702"/>
                  </a:lnTo>
                  <a:close/>
                </a:path>
                <a:path w="10480040" h="8365490">
                  <a:moveTo>
                    <a:pt x="52628" y="5813234"/>
                  </a:moveTo>
                  <a:lnTo>
                    <a:pt x="45135" y="5800242"/>
                  </a:lnTo>
                  <a:lnTo>
                    <a:pt x="32143" y="5807748"/>
                  </a:lnTo>
                  <a:lnTo>
                    <a:pt x="39636" y="5820740"/>
                  </a:lnTo>
                  <a:lnTo>
                    <a:pt x="52628" y="5813234"/>
                  </a:lnTo>
                  <a:close/>
                </a:path>
                <a:path w="10480040" h="8365490">
                  <a:moveTo>
                    <a:pt x="60058" y="3280803"/>
                  </a:moveTo>
                  <a:lnTo>
                    <a:pt x="55410" y="3272752"/>
                  </a:lnTo>
                  <a:lnTo>
                    <a:pt x="47383" y="3277400"/>
                  </a:lnTo>
                  <a:lnTo>
                    <a:pt x="52019" y="3285452"/>
                  </a:lnTo>
                  <a:lnTo>
                    <a:pt x="60058" y="3280803"/>
                  </a:lnTo>
                  <a:close/>
                </a:path>
                <a:path w="10480040" h="8365490">
                  <a:moveTo>
                    <a:pt x="65506" y="7283983"/>
                  </a:moveTo>
                  <a:lnTo>
                    <a:pt x="53365" y="7262939"/>
                  </a:lnTo>
                  <a:lnTo>
                    <a:pt x="32334" y="7275093"/>
                  </a:lnTo>
                  <a:lnTo>
                    <a:pt x="44475" y="7296124"/>
                  </a:lnTo>
                  <a:lnTo>
                    <a:pt x="65506" y="7283983"/>
                  </a:lnTo>
                  <a:close/>
                </a:path>
                <a:path w="10480040" h="8365490">
                  <a:moveTo>
                    <a:pt x="66522" y="748106"/>
                  </a:moveTo>
                  <a:lnTo>
                    <a:pt x="65443" y="746252"/>
                  </a:lnTo>
                  <a:lnTo>
                    <a:pt x="63588" y="747318"/>
                  </a:lnTo>
                  <a:lnTo>
                    <a:pt x="64655" y="749173"/>
                  </a:lnTo>
                  <a:lnTo>
                    <a:pt x="66522" y="748106"/>
                  </a:lnTo>
                  <a:close/>
                </a:path>
                <a:path w="10480040" h="8365490">
                  <a:moveTo>
                    <a:pt x="72440" y="4751425"/>
                  </a:moveTo>
                  <a:lnTo>
                    <a:pt x="63512" y="4735944"/>
                  </a:lnTo>
                  <a:lnTo>
                    <a:pt x="48056" y="4744885"/>
                  </a:lnTo>
                  <a:lnTo>
                    <a:pt x="56984" y="4760353"/>
                  </a:lnTo>
                  <a:lnTo>
                    <a:pt x="72440" y="4751425"/>
                  </a:lnTo>
                  <a:close/>
                </a:path>
                <a:path w="10480040" h="8365490">
                  <a:moveTo>
                    <a:pt x="77444" y="2218334"/>
                  </a:moveTo>
                  <a:lnTo>
                    <a:pt x="73164" y="2210905"/>
                  </a:lnTo>
                  <a:lnTo>
                    <a:pt x="65735" y="2215197"/>
                  </a:lnTo>
                  <a:lnTo>
                    <a:pt x="70015" y="2222627"/>
                  </a:lnTo>
                  <a:lnTo>
                    <a:pt x="77444" y="2218334"/>
                  </a:lnTo>
                  <a:close/>
                </a:path>
                <a:path w="10480040" h="8365490">
                  <a:moveTo>
                    <a:pt x="87769" y="6222835"/>
                  </a:moveTo>
                  <a:lnTo>
                    <a:pt x="72415" y="6196215"/>
                  </a:lnTo>
                  <a:lnTo>
                    <a:pt x="45808" y="6211582"/>
                  </a:lnTo>
                  <a:lnTo>
                    <a:pt x="61163" y="6238189"/>
                  </a:lnTo>
                  <a:lnTo>
                    <a:pt x="87769" y="6222835"/>
                  </a:lnTo>
                  <a:close/>
                </a:path>
                <a:path w="10480040" h="8365490">
                  <a:moveTo>
                    <a:pt x="90309" y="3689096"/>
                  </a:moveTo>
                  <a:lnTo>
                    <a:pt x="81381" y="3673614"/>
                  </a:lnTo>
                  <a:lnTo>
                    <a:pt x="65925" y="3682555"/>
                  </a:lnTo>
                  <a:lnTo>
                    <a:pt x="74853" y="3698024"/>
                  </a:lnTo>
                  <a:lnTo>
                    <a:pt x="90309" y="3689096"/>
                  </a:lnTo>
                  <a:close/>
                </a:path>
                <a:path w="10480040" h="8365490">
                  <a:moveTo>
                    <a:pt x="92875" y="1155344"/>
                  </a:moveTo>
                  <a:lnTo>
                    <a:pt x="90373" y="1151001"/>
                  </a:lnTo>
                  <a:lnTo>
                    <a:pt x="86042" y="1153502"/>
                  </a:lnTo>
                  <a:lnTo>
                    <a:pt x="88544" y="1157846"/>
                  </a:lnTo>
                  <a:lnTo>
                    <a:pt x="92875" y="1155344"/>
                  </a:lnTo>
                  <a:close/>
                </a:path>
                <a:path w="10480040" h="8365490">
                  <a:moveTo>
                    <a:pt x="106222" y="2626220"/>
                  </a:moveTo>
                  <a:lnTo>
                    <a:pt x="98729" y="2613228"/>
                  </a:lnTo>
                  <a:lnTo>
                    <a:pt x="85750" y="2620734"/>
                  </a:lnTo>
                  <a:lnTo>
                    <a:pt x="93243" y="2633726"/>
                  </a:lnTo>
                  <a:lnTo>
                    <a:pt x="106222" y="2626220"/>
                  </a:lnTo>
                  <a:close/>
                </a:path>
                <a:path w="10480040" h="8365490">
                  <a:moveTo>
                    <a:pt x="106603" y="5160746"/>
                  </a:moveTo>
                  <a:lnTo>
                    <a:pt x="90525" y="5132908"/>
                  </a:lnTo>
                  <a:lnTo>
                    <a:pt x="62699" y="5148986"/>
                  </a:lnTo>
                  <a:lnTo>
                    <a:pt x="78765" y="5176825"/>
                  </a:lnTo>
                  <a:lnTo>
                    <a:pt x="106603" y="5160746"/>
                  </a:lnTo>
                  <a:close/>
                </a:path>
                <a:path w="10480040" h="8365490">
                  <a:moveTo>
                    <a:pt x="112433" y="7694612"/>
                  </a:moveTo>
                  <a:lnTo>
                    <a:pt x="87033" y="7655014"/>
                  </a:lnTo>
                  <a:lnTo>
                    <a:pt x="48933" y="7677874"/>
                  </a:lnTo>
                  <a:lnTo>
                    <a:pt x="74333" y="7717485"/>
                  </a:lnTo>
                  <a:lnTo>
                    <a:pt x="112433" y="7694612"/>
                  </a:lnTo>
                  <a:close/>
                </a:path>
                <a:path w="10480040" h="8365490">
                  <a:moveTo>
                    <a:pt x="120205" y="1562836"/>
                  </a:moveTo>
                  <a:lnTo>
                    <a:pt x="115557" y="1554797"/>
                  </a:lnTo>
                  <a:lnTo>
                    <a:pt x="107518" y="1559433"/>
                  </a:lnTo>
                  <a:lnTo>
                    <a:pt x="112166" y="1567484"/>
                  </a:lnTo>
                  <a:lnTo>
                    <a:pt x="120205" y="1562836"/>
                  </a:lnTo>
                  <a:close/>
                </a:path>
                <a:path w="10480040" h="8365490">
                  <a:moveTo>
                    <a:pt x="122034" y="4097756"/>
                  </a:moveTo>
                  <a:lnTo>
                    <a:pt x="107746" y="4073004"/>
                  </a:lnTo>
                  <a:lnTo>
                    <a:pt x="83007" y="4087304"/>
                  </a:lnTo>
                  <a:lnTo>
                    <a:pt x="97294" y="4112044"/>
                  </a:lnTo>
                  <a:lnTo>
                    <a:pt x="122034" y="4097756"/>
                  </a:lnTo>
                  <a:close/>
                </a:path>
                <a:path w="10480040" h="8365490">
                  <a:moveTo>
                    <a:pt x="124358" y="6632803"/>
                  </a:moveTo>
                  <a:lnTo>
                    <a:pt x="100076" y="6590728"/>
                  </a:lnTo>
                  <a:lnTo>
                    <a:pt x="58026" y="6615023"/>
                  </a:lnTo>
                  <a:lnTo>
                    <a:pt x="82308" y="6657099"/>
                  </a:lnTo>
                  <a:lnTo>
                    <a:pt x="124358" y="6632803"/>
                  </a:lnTo>
                  <a:close/>
                </a:path>
                <a:path w="10480040" h="8365490">
                  <a:moveTo>
                    <a:pt x="134162" y="499452"/>
                  </a:moveTo>
                  <a:lnTo>
                    <a:pt x="132372" y="496354"/>
                  </a:lnTo>
                  <a:lnTo>
                    <a:pt x="129286" y="498144"/>
                  </a:lnTo>
                  <a:lnTo>
                    <a:pt x="131064" y="501243"/>
                  </a:lnTo>
                  <a:lnTo>
                    <a:pt x="134162" y="499452"/>
                  </a:lnTo>
                  <a:close/>
                </a:path>
                <a:path w="10480040" h="8365490">
                  <a:moveTo>
                    <a:pt x="136486" y="3034512"/>
                  </a:moveTo>
                  <a:lnTo>
                    <a:pt x="124701" y="3014091"/>
                  </a:lnTo>
                  <a:lnTo>
                    <a:pt x="104292" y="3025876"/>
                  </a:lnTo>
                  <a:lnTo>
                    <a:pt x="116078" y="3046298"/>
                  </a:lnTo>
                  <a:lnTo>
                    <a:pt x="136486" y="3034512"/>
                  </a:lnTo>
                  <a:close/>
                </a:path>
                <a:path w="10480040" h="8365490">
                  <a:moveTo>
                    <a:pt x="141744" y="5570347"/>
                  </a:moveTo>
                  <a:lnTo>
                    <a:pt x="117805" y="5528881"/>
                  </a:lnTo>
                  <a:lnTo>
                    <a:pt x="76365" y="5552821"/>
                  </a:lnTo>
                  <a:lnTo>
                    <a:pt x="100291" y="5594274"/>
                  </a:lnTo>
                  <a:lnTo>
                    <a:pt x="141744" y="5570347"/>
                  </a:lnTo>
                  <a:close/>
                </a:path>
                <a:path w="10480040" h="8365490">
                  <a:moveTo>
                    <a:pt x="148996" y="1970735"/>
                  </a:moveTo>
                  <a:lnTo>
                    <a:pt x="141135" y="1957120"/>
                  </a:lnTo>
                  <a:lnTo>
                    <a:pt x="127520" y="1964969"/>
                  </a:lnTo>
                  <a:lnTo>
                    <a:pt x="135382" y="1978596"/>
                  </a:lnTo>
                  <a:lnTo>
                    <a:pt x="148996" y="1970735"/>
                  </a:lnTo>
                  <a:close/>
                </a:path>
                <a:path w="10480040" h="8365490">
                  <a:moveTo>
                    <a:pt x="150533" y="8106029"/>
                  </a:moveTo>
                  <a:lnTo>
                    <a:pt x="112433" y="8044154"/>
                  </a:lnTo>
                  <a:lnTo>
                    <a:pt x="61633" y="8079880"/>
                  </a:lnTo>
                  <a:lnTo>
                    <a:pt x="87033" y="8141767"/>
                  </a:lnTo>
                  <a:lnTo>
                    <a:pt x="150533" y="8106029"/>
                  </a:lnTo>
                  <a:close/>
                </a:path>
                <a:path w="10480040" h="8365490">
                  <a:moveTo>
                    <a:pt x="155702" y="4506963"/>
                  </a:moveTo>
                  <a:lnTo>
                    <a:pt x="134632" y="4470451"/>
                  </a:lnTo>
                  <a:lnTo>
                    <a:pt x="98132" y="4491520"/>
                  </a:lnTo>
                  <a:lnTo>
                    <a:pt x="119202" y="4528032"/>
                  </a:lnTo>
                  <a:lnTo>
                    <a:pt x="155702" y="4506963"/>
                  </a:lnTo>
                  <a:close/>
                </a:path>
                <a:path w="10480040" h="8365490">
                  <a:moveTo>
                    <a:pt x="161493" y="906945"/>
                  </a:moveTo>
                  <a:lnTo>
                    <a:pt x="157556" y="900137"/>
                  </a:lnTo>
                  <a:lnTo>
                    <a:pt x="150761" y="904074"/>
                  </a:lnTo>
                  <a:lnTo>
                    <a:pt x="154686" y="910882"/>
                  </a:lnTo>
                  <a:lnTo>
                    <a:pt x="161493" y="906945"/>
                  </a:lnTo>
                  <a:close/>
                </a:path>
                <a:path w="10480040" h="8365490">
                  <a:moveTo>
                    <a:pt x="163893" y="7043572"/>
                  </a:moveTo>
                  <a:lnTo>
                    <a:pt x="128536" y="6982307"/>
                  </a:lnTo>
                  <a:lnTo>
                    <a:pt x="67297" y="7017677"/>
                  </a:lnTo>
                  <a:lnTo>
                    <a:pt x="102654" y="7078942"/>
                  </a:lnTo>
                  <a:lnTo>
                    <a:pt x="163893" y="7043572"/>
                  </a:lnTo>
                  <a:close/>
                </a:path>
                <a:path w="10480040" h="8365490">
                  <a:moveTo>
                    <a:pt x="167716" y="3443059"/>
                  </a:moveTo>
                  <a:lnTo>
                    <a:pt x="150939" y="3413963"/>
                  </a:lnTo>
                  <a:lnTo>
                    <a:pt x="121856" y="3430765"/>
                  </a:lnTo>
                  <a:lnTo>
                    <a:pt x="138645" y="3459848"/>
                  </a:lnTo>
                  <a:lnTo>
                    <a:pt x="167716" y="3443059"/>
                  </a:lnTo>
                  <a:close/>
                </a:path>
                <a:path w="10480040" h="8365490">
                  <a:moveTo>
                    <a:pt x="178269" y="2378748"/>
                  </a:moveTo>
                  <a:lnTo>
                    <a:pt x="166839" y="2358948"/>
                  </a:lnTo>
                  <a:lnTo>
                    <a:pt x="147053" y="2370391"/>
                  </a:lnTo>
                  <a:lnTo>
                    <a:pt x="158470" y="2390178"/>
                  </a:lnTo>
                  <a:lnTo>
                    <a:pt x="178269" y="2378748"/>
                  </a:lnTo>
                  <a:close/>
                </a:path>
                <a:path w="10480040" h="8365490">
                  <a:moveTo>
                    <a:pt x="179324" y="5980595"/>
                  </a:moveTo>
                  <a:lnTo>
                    <a:pt x="145745" y="5922416"/>
                  </a:lnTo>
                  <a:lnTo>
                    <a:pt x="87591" y="5955995"/>
                  </a:lnTo>
                  <a:lnTo>
                    <a:pt x="121170" y="6014174"/>
                  </a:lnTo>
                  <a:lnTo>
                    <a:pt x="179324" y="5980595"/>
                  </a:lnTo>
                  <a:close/>
                </a:path>
                <a:path w="10480040" h="8365490">
                  <a:moveTo>
                    <a:pt x="188341" y="1314323"/>
                  </a:moveTo>
                  <a:lnTo>
                    <a:pt x="182626" y="1304417"/>
                  </a:lnTo>
                  <a:lnTo>
                    <a:pt x="172720" y="1310144"/>
                  </a:lnTo>
                  <a:lnTo>
                    <a:pt x="178435" y="1320038"/>
                  </a:lnTo>
                  <a:lnTo>
                    <a:pt x="188341" y="1314323"/>
                  </a:lnTo>
                  <a:close/>
                </a:path>
                <a:path w="10480040" h="8365490">
                  <a:moveTo>
                    <a:pt x="190842" y="4916551"/>
                  </a:moveTo>
                  <a:lnTo>
                    <a:pt x="161912" y="4866424"/>
                  </a:lnTo>
                  <a:lnTo>
                    <a:pt x="111798" y="4895354"/>
                  </a:lnTo>
                  <a:lnTo>
                    <a:pt x="140728" y="4945494"/>
                  </a:lnTo>
                  <a:lnTo>
                    <a:pt x="190842" y="4916551"/>
                  </a:lnTo>
                  <a:close/>
                </a:path>
                <a:path w="10480040" h="8365490">
                  <a:moveTo>
                    <a:pt x="199428" y="3851732"/>
                  </a:moveTo>
                  <a:lnTo>
                    <a:pt x="177292" y="3813352"/>
                  </a:lnTo>
                  <a:lnTo>
                    <a:pt x="138938" y="3835514"/>
                  </a:lnTo>
                  <a:lnTo>
                    <a:pt x="161086" y="3873881"/>
                  </a:lnTo>
                  <a:lnTo>
                    <a:pt x="199428" y="3851732"/>
                  </a:lnTo>
                  <a:close/>
                </a:path>
                <a:path w="10480040" h="8365490">
                  <a:moveTo>
                    <a:pt x="200355" y="250405"/>
                  </a:moveTo>
                  <a:lnTo>
                    <a:pt x="198920" y="247929"/>
                  </a:lnTo>
                  <a:lnTo>
                    <a:pt x="196443" y="249364"/>
                  </a:lnTo>
                  <a:lnTo>
                    <a:pt x="197866" y="251841"/>
                  </a:lnTo>
                  <a:lnTo>
                    <a:pt x="200355" y="250405"/>
                  </a:lnTo>
                  <a:close/>
                </a:path>
                <a:path w="10480040" h="8365490">
                  <a:moveTo>
                    <a:pt x="207543" y="2786773"/>
                  </a:moveTo>
                  <a:lnTo>
                    <a:pt x="192544" y="2760776"/>
                  </a:lnTo>
                  <a:lnTo>
                    <a:pt x="166573" y="2775788"/>
                  </a:lnTo>
                  <a:lnTo>
                    <a:pt x="181571" y="2801785"/>
                  </a:lnTo>
                  <a:lnTo>
                    <a:pt x="207543" y="2786773"/>
                  </a:lnTo>
                  <a:close/>
                </a:path>
                <a:path w="10480040" h="8365490">
                  <a:moveTo>
                    <a:pt x="214033" y="7454862"/>
                  </a:moveTo>
                  <a:lnTo>
                    <a:pt x="163233" y="7371943"/>
                  </a:lnTo>
                  <a:lnTo>
                    <a:pt x="87033" y="7419822"/>
                  </a:lnTo>
                  <a:lnTo>
                    <a:pt x="125133" y="7502741"/>
                  </a:lnTo>
                  <a:lnTo>
                    <a:pt x="214033" y="7454862"/>
                  </a:lnTo>
                  <a:close/>
                </a:path>
                <a:path w="10480040" h="8365490">
                  <a:moveTo>
                    <a:pt x="216408" y="6390703"/>
                  </a:moveTo>
                  <a:lnTo>
                    <a:pt x="173545" y="6316434"/>
                  </a:lnTo>
                  <a:lnTo>
                    <a:pt x="99314" y="6359309"/>
                  </a:lnTo>
                  <a:lnTo>
                    <a:pt x="142176" y="6433579"/>
                  </a:lnTo>
                  <a:lnTo>
                    <a:pt x="216408" y="6390703"/>
                  </a:lnTo>
                  <a:close/>
                </a:path>
                <a:path w="10480040" h="8365490">
                  <a:moveTo>
                    <a:pt x="216636" y="1722081"/>
                  </a:moveTo>
                  <a:lnTo>
                    <a:pt x="208064" y="1707222"/>
                  </a:lnTo>
                  <a:lnTo>
                    <a:pt x="193217" y="1715808"/>
                  </a:lnTo>
                  <a:lnTo>
                    <a:pt x="201790" y="1730654"/>
                  </a:lnTo>
                  <a:lnTo>
                    <a:pt x="216636" y="1722081"/>
                  </a:lnTo>
                  <a:close/>
                </a:path>
                <a:path w="10480040" h="8365490">
                  <a:moveTo>
                    <a:pt x="224510" y="5325745"/>
                  </a:moveTo>
                  <a:lnTo>
                    <a:pt x="188798" y="5263870"/>
                  </a:lnTo>
                  <a:lnTo>
                    <a:pt x="126936" y="5299595"/>
                  </a:lnTo>
                  <a:lnTo>
                    <a:pt x="162648" y="5361470"/>
                  </a:lnTo>
                  <a:lnTo>
                    <a:pt x="224510" y="5325745"/>
                  </a:lnTo>
                  <a:close/>
                </a:path>
                <a:path w="10480040" h="8365490">
                  <a:moveTo>
                    <a:pt x="227177" y="657771"/>
                  </a:moveTo>
                  <a:lnTo>
                    <a:pt x="223977" y="652208"/>
                  </a:lnTo>
                  <a:lnTo>
                    <a:pt x="218401" y="655421"/>
                  </a:lnTo>
                  <a:lnTo>
                    <a:pt x="221615" y="660996"/>
                  </a:lnTo>
                  <a:lnTo>
                    <a:pt x="227177" y="657771"/>
                  </a:lnTo>
                  <a:close/>
                </a:path>
                <a:path w="10480040" h="8365490">
                  <a:moveTo>
                    <a:pt x="230670" y="4260278"/>
                  </a:moveTo>
                  <a:lnTo>
                    <a:pt x="203517" y="4213237"/>
                  </a:lnTo>
                  <a:lnTo>
                    <a:pt x="156514" y="4240390"/>
                  </a:lnTo>
                  <a:lnTo>
                    <a:pt x="183654" y="4287431"/>
                  </a:lnTo>
                  <a:lnTo>
                    <a:pt x="230670" y="4260278"/>
                  </a:lnTo>
                  <a:close/>
                </a:path>
                <a:path w="10480040" h="8365490">
                  <a:moveTo>
                    <a:pt x="237312" y="3194926"/>
                  </a:moveTo>
                  <a:lnTo>
                    <a:pt x="218389" y="3162122"/>
                  </a:lnTo>
                  <a:lnTo>
                    <a:pt x="185597" y="3181058"/>
                  </a:lnTo>
                  <a:lnTo>
                    <a:pt x="204533" y="3213862"/>
                  </a:lnTo>
                  <a:lnTo>
                    <a:pt x="237312" y="3194926"/>
                  </a:lnTo>
                  <a:close/>
                </a:path>
                <a:path w="10480040" h="8365490">
                  <a:moveTo>
                    <a:pt x="244944" y="2129840"/>
                  </a:moveTo>
                  <a:lnTo>
                    <a:pt x="233514" y="2110041"/>
                  </a:lnTo>
                  <a:lnTo>
                    <a:pt x="213715" y="2121471"/>
                  </a:lnTo>
                  <a:lnTo>
                    <a:pt x="225145" y="2141270"/>
                  </a:lnTo>
                  <a:lnTo>
                    <a:pt x="244944" y="2129840"/>
                  </a:lnTo>
                  <a:close/>
                </a:path>
                <a:path w="10480040" h="8365490">
                  <a:moveTo>
                    <a:pt x="252133" y="8266582"/>
                  </a:moveTo>
                  <a:lnTo>
                    <a:pt x="214033" y="8191703"/>
                  </a:lnTo>
                  <a:lnTo>
                    <a:pt x="137833" y="8234934"/>
                  </a:lnTo>
                  <a:lnTo>
                    <a:pt x="175933" y="8309813"/>
                  </a:lnTo>
                  <a:lnTo>
                    <a:pt x="252133" y="8266582"/>
                  </a:lnTo>
                  <a:close/>
                </a:path>
                <a:path w="10480040" h="8365490">
                  <a:moveTo>
                    <a:pt x="252133" y="7865885"/>
                  </a:moveTo>
                  <a:lnTo>
                    <a:pt x="188633" y="7762532"/>
                  </a:lnTo>
                  <a:lnTo>
                    <a:pt x="87033" y="7822197"/>
                  </a:lnTo>
                  <a:lnTo>
                    <a:pt x="150533" y="7925549"/>
                  </a:lnTo>
                  <a:lnTo>
                    <a:pt x="252133" y="7865885"/>
                  </a:lnTo>
                  <a:close/>
                </a:path>
                <a:path w="10480040" h="8365490">
                  <a:moveTo>
                    <a:pt x="252996" y="6800672"/>
                  </a:moveTo>
                  <a:lnTo>
                    <a:pt x="201218" y="6710947"/>
                  </a:lnTo>
                  <a:lnTo>
                    <a:pt x="111531" y="6762763"/>
                  </a:lnTo>
                  <a:lnTo>
                    <a:pt x="163309" y="6852488"/>
                  </a:lnTo>
                  <a:lnTo>
                    <a:pt x="252996" y="6800672"/>
                  </a:lnTo>
                  <a:close/>
                </a:path>
                <a:path w="10480040" h="8365490">
                  <a:moveTo>
                    <a:pt x="254508" y="1065276"/>
                  </a:moveTo>
                  <a:lnTo>
                    <a:pt x="249161" y="1055992"/>
                  </a:lnTo>
                  <a:lnTo>
                    <a:pt x="239877" y="1061351"/>
                  </a:lnTo>
                  <a:lnTo>
                    <a:pt x="245237" y="1070635"/>
                  </a:lnTo>
                  <a:lnTo>
                    <a:pt x="254508" y="1065276"/>
                  </a:lnTo>
                  <a:close/>
                </a:path>
                <a:path w="10480040" h="8365490">
                  <a:moveTo>
                    <a:pt x="257695" y="5734812"/>
                  </a:moveTo>
                  <a:lnTo>
                    <a:pt x="215557" y="5661787"/>
                  </a:lnTo>
                  <a:lnTo>
                    <a:pt x="142557" y="5703951"/>
                  </a:lnTo>
                  <a:lnTo>
                    <a:pt x="184696" y="5776976"/>
                  </a:lnTo>
                  <a:lnTo>
                    <a:pt x="257695" y="5734812"/>
                  </a:lnTo>
                  <a:close/>
                </a:path>
                <a:path w="10480040" h="8365490">
                  <a:moveTo>
                    <a:pt x="261404" y="4668685"/>
                  </a:moveTo>
                  <a:lnTo>
                    <a:pt x="229628" y="4613605"/>
                  </a:lnTo>
                  <a:lnTo>
                    <a:pt x="174574" y="4645406"/>
                  </a:lnTo>
                  <a:lnTo>
                    <a:pt x="206349" y="4700486"/>
                  </a:lnTo>
                  <a:lnTo>
                    <a:pt x="261404" y="4668685"/>
                  </a:lnTo>
                  <a:close/>
                </a:path>
                <a:path w="10480040" h="8365490">
                  <a:moveTo>
                    <a:pt x="266039" y="1244"/>
                  </a:moveTo>
                  <a:lnTo>
                    <a:pt x="265315" y="0"/>
                  </a:lnTo>
                  <a:lnTo>
                    <a:pt x="264083" y="711"/>
                  </a:lnTo>
                  <a:lnTo>
                    <a:pt x="264795" y="1955"/>
                  </a:lnTo>
                  <a:lnTo>
                    <a:pt x="266039" y="1244"/>
                  </a:lnTo>
                  <a:close/>
                </a:path>
                <a:path w="10480040" h="8365490">
                  <a:moveTo>
                    <a:pt x="266585" y="3602952"/>
                  </a:moveTo>
                  <a:lnTo>
                    <a:pt x="244094" y="3563963"/>
                  </a:lnTo>
                  <a:lnTo>
                    <a:pt x="205117" y="3586480"/>
                  </a:lnTo>
                  <a:lnTo>
                    <a:pt x="227609" y="3625456"/>
                  </a:lnTo>
                  <a:lnTo>
                    <a:pt x="266585" y="3602952"/>
                  </a:lnTo>
                  <a:close/>
                </a:path>
                <a:path w="10480040" h="8365490">
                  <a:moveTo>
                    <a:pt x="273240" y="2537599"/>
                  </a:moveTo>
                  <a:lnTo>
                    <a:pt x="258953" y="2512847"/>
                  </a:lnTo>
                  <a:lnTo>
                    <a:pt x="234213" y="2527147"/>
                  </a:lnTo>
                  <a:lnTo>
                    <a:pt x="248500" y="2551887"/>
                  </a:lnTo>
                  <a:lnTo>
                    <a:pt x="273240" y="2537599"/>
                  </a:lnTo>
                  <a:close/>
                </a:path>
                <a:path w="10480040" h="8365490">
                  <a:moveTo>
                    <a:pt x="281355" y="1472653"/>
                  </a:moveTo>
                  <a:lnTo>
                    <a:pt x="274218" y="1460271"/>
                  </a:lnTo>
                  <a:lnTo>
                    <a:pt x="261835" y="1467408"/>
                  </a:lnTo>
                  <a:lnTo>
                    <a:pt x="268973" y="1479791"/>
                  </a:lnTo>
                  <a:lnTo>
                    <a:pt x="281355" y="1472653"/>
                  </a:lnTo>
                  <a:close/>
                </a:path>
                <a:path w="10480040" h="8365490">
                  <a:moveTo>
                    <a:pt x="289407" y="6143498"/>
                  </a:moveTo>
                  <a:lnTo>
                    <a:pt x="241909" y="6061189"/>
                  </a:lnTo>
                  <a:lnTo>
                    <a:pt x="159639" y="6108700"/>
                  </a:lnTo>
                  <a:lnTo>
                    <a:pt x="207149" y="6191008"/>
                  </a:lnTo>
                  <a:lnTo>
                    <a:pt x="289407" y="6143498"/>
                  </a:lnTo>
                  <a:close/>
                </a:path>
                <a:path w="10480040" h="8365490">
                  <a:moveTo>
                    <a:pt x="290233" y="7209866"/>
                  </a:moveTo>
                  <a:lnTo>
                    <a:pt x="239433" y="7108393"/>
                  </a:lnTo>
                  <a:lnTo>
                    <a:pt x="137833" y="7166978"/>
                  </a:lnTo>
                  <a:lnTo>
                    <a:pt x="188633" y="7268464"/>
                  </a:lnTo>
                  <a:lnTo>
                    <a:pt x="290233" y="7209866"/>
                  </a:lnTo>
                  <a:close/>
                </a:path>
                <a:path w="10480040" h="8365490">
                  <a:moveTo>
                    <a:pt x="291655" y="5076964"/>
                  </a:moveTo>
                  <a:lnTo>
                    <a:pt x="255587" y="5014468"/>
                  </a:lnTo>
                  <a:lnTo>
                    <a:pt x="193116" y="5050548"/>
                  </a:lnTo>
                  <a:lnTo>
                    <a:pt x="229184" y="5113058"/>
                  </a:lnTo>
                  <a:lnTo>
                    <a:pt x="291655" y="5076964"/>
                  </a:lnTo>
                  <a:close/>
                </a:path>
                <a:path w="10480040" h="8365490">
                  <a:moveTo>
                    <a:pt x="292392" y="408470"/>
                  </a:moveTo>
                  <a:lnTo>
                    <a:pt x="290245" y="404761"/>
                  </a:lnTo>
                  <a:lnTo>
                    <a:pt x="286537" y="406908"/>
                  </a:lnTo>
                  <a:lnTo>
                    <a:pt x="288683" y="410616"/>
                  </a:lnTo>
                  <a:lnTo>
                    <a:pt x="292392" y="408470"/>
                  </a:lnTo>
                  <a:close/>
                </a:path>
                <a:path w="10480040" h="8365490">
                  <a:moveTo>
                    <a:pt x="295859" y="4010977"/>
                  </a:moveTo>
                  <a:lnTo>
                    <a:pt x="269786" y="3965803"/>
                  </a:lnTo>
                  <a:lnTo>
                    <a:pt x="224650" y="3991876"/>
                  </a:lnTo>
                  <a:lnTo>
                    <a:pt x="250723" y="4037050"/>
                  </a:lnTo>
                  <a:lnTo>
                    <a:pt x="295859" y="4010977"/>
                  </a:lnTo>
                  <a:close/>
                </a:path>
                <a:path w="10480040" h="8365490">
                  <a:moveTo>
                    <a:pt x="301536" y="2945358"/>
                  </a:moveTo>
                  <a:lnTo>
                    <a:pt x="284403" y="2915653"/>
                  </a:lnTo>
                  <a:lnTo>
                    <a:pt x="254711" y="2932811"/>
                  </a:lnTo>
                  <a:lnTo>
                    <a:pt x="271843" y="2962516"/>
                  </a:lnTo>
                  <a:lnTo>
                    <a:pt x="301536" y="2945358"/>
                  </a:lnTo>
                  <a:close/>
                </a:path>
                <a:path w="10480040" h="8365490">
                  <a:moveTo>
                    <a:pt x="309168" y="1880285"/>
                  </a:moveTo>
                  <a:lnTo>
                    <a:pt x="299516" y="1863572"/>
                  </a:lnTo>
                  <a:lnTo>
                    <a:pt x="282816" y="1873211"/>
                  </a:lnTo>
                  <a:lnTo>
                    <a:pt x="292468" y="1889925"/>
                  </a:lnTo>
                  <a:lnTo>
                    <a:pt x="309168" y="1880285"/>
                  </a:lnTo>
                  <a:close/>
                </a:path>
                <a:path w="10480040" h="8365490">
                  <a:moveTo>
                    <a:pt x="318693" y="6551511"/>
                  </a:moveTo>
                  <a:lnTo>
                    <a:pt x="267627" y="6463017"/>
                  </a:lnTo>
                  <a:lnTo>
                    <a:pt x="179158" y="6514109"/>
                  </a:lnTo>
                  <a:lnTo>
                    <a:pt x="230238" y="6602590"/>
                  </a:lnTo>
                  <a:lnTo>
                    <a:pt x="318693" y="6551511"/>
                  </a:lnTo>
                  <a:close/>
                </a:path>
                <a:path w="10480040" h="8365490">
                  <a:moveTo>
                    <a:pt x="319227" y="815835"/>
                  </a:moveTo>
                  <a:lnTo>
                    <a:pt x="315302" y="809040"/>
                  </a:lnTo>
                  <a:lnTo>
                    <a:pt x="308495" y="812965"/>
                  </a:lnTo>
                  <a:lnTo>
                    <a:pt x="312420" y="819772"/>
                  </a:lnTo>
                  <a:lnTo>
                    <a:pt x="319227" y="815835"/>
                  </a:lnTo>
                  <a:close/>
                </a:path>
                <a:path w="10480040" h="8365490">
                  <a:moveTo>
                    <a:pt x="321437" y="5485117"/>
                  </a:moveTo>
                  <a:lnTo>
                    <a:pt x="281432" y="5415813"/>
                  </a:lnTo>
                  <a:lnTo>
                    <a:pt x="212153" y="5455831"/>
                  </a:lnTo>
                  <a:lnTo>
                    <a:pt x="252145" y="5525135"/>
                  </a:lnTo>
                  <a:lnTo>
                    <a:pt x="321437" y="5485117"/>
                  </a:lnTo>
                  <a:close/>
                </a:path>
                <a:path w="10480040" h="8365490">
                  <a:moveTo>
                    <a:pt x="324662" y="4418850"/>
                  </a:moveTo>
                  <a:lnTo>
                    <a:pt x="295376" y="4368114"/>
                  </a:lnTo>
                  <a:lnTo>
                    <a:pt x="244652" y="4397413"/>
                  </a:lnTo>
                  <a:lnTo>
                    <a:pt x="273939" y="4448162"/>
                  </a:lnTo>
                  <a:lnTo>
                    <a:pt x="324662" y="4418850"/>
                  </a:lnTo>
                  <a:close/>
                </a:path>
                <a:path w="10480040" h="8365490">
                  <a:moveTo>
                    <a:pt x="328333" y="7618285"/>
                  </a:moveTo>
                  <a:lnTo>
                    <a:pt x="264833" y="7508748"/>
                  </a:lnTo>
                  <a:lnTo>
                    <a:pt x="150533" y="7571994"/>
                  </a:lnTo>
                  <a:lnTo>
                    <a:pt x="214033" y="7681531"/>
                  </a:lnTo>
                  <a:lnTo>
                    <a:pt x="328333" y="7618285"/>
                  </a:lnTo>
                  <a:close/>
                </a:path>
                <a:path w="10480040" h="8365490">
                  <a:moveTo>
                    <a:pt x="329844" y="3353117"/>
                  </a:moveTo>
                  <a:lnTo>
                    <a:pt x="309854" y="3318472"/>
                  </a:lnTo>
                  <a:lnTo>
                    <a:pt x="275209" y="3338474"/>
                  </a:lnTo>
                  <a:lnTo>
                    <a:pt x="295198" y="3373120"/>
                  </a:lnTo>
                  <a:lnTo>
                    <a:pt x="329844" y="3353117"/>
                  </a:lnTo>
                  <a:close/>
                </a:path>
                <a:path w="10480040" h="8365490">
                  <a:moveTo>
                    <a:pt x="337464" y="2288044"/>
                  </a:moveTo>
                  <a:lnTo>
                    <a:pt x="324967" y="2266378"/>
                  </a:lnTo>
                  <a:lnTo>
                    <a:pt x="303314" y="2278888"/>
                  </a:lnTo>
                  <a:lnTo>
                    <a:pt x="315823" y="2300541"/>
                  </a:lnTo>
                  <a:lnTo>
                    <a:pt x="337464" y="2288044"/>
                  </a:lnTo>
                  <a:close/>
                </a:path>
                <a:path w="10480040" h="8365490">
                  <a:moveTo>
                    <a:pt x="346075" y="1223213"/>
                  </a:moveTo>
                  <a:lnTo>
                    <a:pt x="340360" y="1213319"/>
                  </a:lnTo>
                  <a:lnTo>
                    <a:pt x="330466" y="1219022"/>
                  </a:lnTo>
                  <a:lnTo>
                    <a:pt x="336169" y="1228928"/>
                  </a:lnTo>
                  <a:lnTo>
                    <a:pt x="346075" y="1223213"/>
                  </a:lnTo>
                  <a:close/>
                </a:path>
                <a:path w="10480040" h="8365490">
                  <a:moveTo>
                    <a:pt x="349935" y="6960044"/>
                  </a:moveTo>
                  <a:lnTo>
                    <a:pt x="293852" y="6862889"/>
                  </a:lnTo>
                  <a:lnTo>
                    <a:pt x="196735" y="6918985"/>
                  </a:lnTo>
                  <a:lnTo>
                    <a:pt x="252806" y="7016140"/>
                  </a:lnTo>
                  <a:lnTo>
                    <a:pt x="349935" y="6960044"/>
                  </a:lnTo>
                  <a:close/>
                </a:path>
                <a:path w="10480040" h="8365490">
                  <a:moveTo>
                    <a:pt x="351688" y="5893409"/>
                  </a:moveTo>
                  <a:lnTo>
                    <a:pt x="307403" y="5816663"/>
                  </a:lnTo>
                  <a:lnTo>
                    <a:pt x="230695" y="5860974"/>
                  </a:lnTo>
                  <a:lnTo>
                    <a:pt x="274993" y="5937707"/>
                  </a:lnTo>
                  <a:lnTo>
                    <a:pt x="351688" y="5893409"/>
                  </a:lnTo>
                  <a:close/>
                </a:path>
                <a:path w="10480040" h="8365490">
                  <a:moveTo>
                    <a:pt x="353733" y="8026692"/>
                  </a:moveTo>
                  <a:lnTo>
                    <a:pt x="290233" y="7909115"/>
                  </a:lnTo>
                  <a:lnTo>
                    <a:pt x="163233" y="7976997"/>
                  </a:lnTo>
                  <a:lnTo>
                    <a:pt x="239433" y="8094573"/>
                  </a:lnTo>
                  <a:lnTo>
                    <a:pt x="353733" y="8026692"/>
                  </a:lnTo>
                  <a:close/>
                </a:path>
                <a:path w="10480040" h="8365490">
                  <a:moveTo>
                    <a:pt x="354914" y="4827143"/>
                  </a:moveTo>
                  <a:lnTo>
                    <a:pt x="321348" y="4768964"/>
                  </a:lnTo>
                  <a:lnTo>
                    <a:pt x="263194" y="4802556"/>
                  </a:lnTo>
                  <a:lnTo>
                    <a:pt x="296760" y="4860734"/>
                  </a:lnTo>
                  <a:lnTo>
                    <a:pt x="354914" y="4827143"/>
                  </a:lnTo>
                  <a:close/>
                </a:path>
                <a:path w="10480040" h="8365490">
                  <a:moveTo>
                    <a:pt x="358076" y="159308"/>
                  </a:moveTo>
                  <a:lnTo>
                    <a:pt x="356654" y="156819"/>
                  </a:lnTo>
                  <a:lnTo>
                    <a:pt x="354177" y="158254"/>
                  </a:lnTo>
                  <a:lnTo>
                    <a:pt x="355612" y="160731"/>
                  </a:lnTo>
                  <a:lnTo>
                    <a:pt x="358076" y="159308"/>
                  </a:lnTo>
                  <a:close/>
                </a:path>
                <a:path w="10480040" h="8365490">
                  <a:moveTo>
                    <a:pt x="359117" y="3761143"/>
                  </a:moveTo>
                  <a:lnTo>
                    <a:pt x="335546" y="3720300"/>
                  </a:lnTo>
                  <a:lnTo>
                    <a:pt x="294728" y="3743883"/>
                  </a:lnTo>
                  <a:lnTo>
                    <a:pt x="318300" y="3784727"/>
                  </a:lnTo>
                  <a:lnTo>
                    <a:pt x="359117" y="3761143"/>
                  </a:lnTo>
                  <a:close/>
                </a:path>
                <a:path w="10480040" h="8365490">
                  <a:moveTo>
                    <a:pt x="365772" y="2695791"/>
                  </a:moveTo>
                  <a:lnTo>
                    <a:pt x="350405" y="2669197"/>
                  </a:lnTo>
                  <a:lnTo>
                    <a:pt x="323824" y="2684551"/>
                  </a:lnTo>
                  <a:lnTo>
                    <a:pt x="339166" y="2711158"/>
                  </a:lnTo>
                  <a:lnTo>
                    <a:pt x="365772" y="2695791"/>
                  </a:lnTo>
                  <a:close/>
                </a:path>
                <a:path w="10480040" h="8365490">
                  <a:moveTo>
                    <a:pt x="373888" y="1630845"/>
                  </a:moveTo>
                  <a:lnTo>
                    <a:pt x="365671" y="1616608"/>
                  </a:lnTo>
                  <a:lnTo>
                    <a:pt x="351434" y="1624825"/>
                  </a:lnTo>
                  <a:lnTo>
                    <a:pt x="359651" y="1639062"/>
                  </a:lnTo>
                  <a:lnTo>
                    <a:pt x="373888" y="1630845"/>
                  </a:lnTo>
                  <a:close/>
                </a:path>
                <a:path w="10480040" h="8365490">
                  <a:moveTo>
                    <a:pt x="381457" y="6301562"/>
                  </a:moveTo>
                  <a:lnTo>
                    <a:pt x="333248" y="6218009"/>
                  </a:lnTo>
                  <a:lnTo>
                    <a:pt x="249745" y="6266243"/>
                  </a:lnTo>
                  <a:lnTo>
                    <a:pt x="297954" y="6349784"/>
                  </a:lnTo>
                  <a:lnTo>
                    <a:pt x="381457" y="6301562"/>
                  </a:lnTo>
                  <a:close/>
                </a:path>
                <a:path w="10480040" h="8365490">
                  <a:moveTo>
                    <a:pt x="384429" y="566534"/>
                  </a:moveTo>
                  <a:lnTo>
                    <a:pt x="381571" y="561594"/>
                  </a:lnTo>
                  <a:lnTo>
                    <a:pt x="376618" y="564451"/>
                  </a:lnTo>
                  <a:lnTo>
                    <a:pt x="379476" y="569404"/>
                  </a:lnTo>
                  <a:lnTo>
                    <a:pt x="384429" y="566534"/>
                  </a:lnTo>
                  <a:close/>
                </a:path>
                <a:path w="10480040" h="8365490">
                  <a:moveTo>
                    <a:pt x="384683" y="5235295"/>
                  </a:moveTo>
                  <a:lnTo>
                    <a:pt x="347179" y="5170322"/>
                  </a:lnTo>
                  <a:lnTo>
                    <a:pt x="282232" y="5207838"/>
                  </a:lnTo>
                  <a:lnTo>
                    <a:pt x="319735" y="5272811"/>
                  </a:lnTo>
                  <a:lnTo>
                    <a:pt x="384683" y="5235295"/>
                  </a:lnTo>
                  <a:close/>
                </a:path>
                <a:path w="10480040" h="8365490">
                  <a:moveTo>
                    <a:pt x="388404" y="4169168"/>
                  </a:moveTo>
                  <a:lnTo>
                    <a:pt x="361251" y="4122128"/>
                  </a:lnTo>
                  <a:lnTo>
                    <a:pt x="314248" y="4149293"/>
                  </a:lnTo>
                  <a:lnTo>
                    <a:pt x="341388" y="4196321"/>
                  </a:lnTo>
                  <a:lnTo>
                    <a:pt x="388404" y="4169168"/>
                  </a:lnTo>
                  <a:close/>
                </a:path>
                <a:path w="10480040" h="8365490">
                  <a:moveTo>
                    <a:pt x="391833" y="7368197"/>
                  </a:moveTo>
                  <a:lnTo>
                    <a:pt x="328333" y="7264235"/>
                  </a:lnTo>
                  <a:lnTo>
                    <a:pt x="226733" y="7324255"/>
                  </a:lnTo>
                  <a:lnTo>
                    <a:pt x="277533" y="7428217"/>
                  </a:lnTo>
                  <a:lnTo>
                    <a:pt x="391833" y="7368197"/>
                  </a:lnTo>
                  <a:close/>
                </a:path>
                <a:path w="10480040" h="8365490">
                  <a:moveTo>
                    <a:pt x="394563" y="3103689"/>
                  </a:moveTo>
                  <a:lnTo>
                    <a:pt x="375996" y="3071507"/>
                  </a:lnTo>
                  <a:lnTo>
                    <a:pt x="343827" y="3090087"/>
                  </a:lnTo>
                  <a:lnTo>
                    <a:pt x="362394" y="3122257"/>
                  </a:lnTo>
                  <a:lnTo>
                    <a:pt x="394563" y="3103689"/>
                  </a:lnTo>
                  <a:close/>
                </a:path>
                <a:path w="10480040" h="8365490">
                  <a:moveTo>
                    <a:pt x="401688" y="2038464"/>
                  </a:moveTo>
                  <a:lnTo>
                    <a:pt x="390982" y="2019909"/>
                  </a:lnTo>
                  <a:lnTo>
                    <a:pt x="372427" y="2030628"/>
                  </a:lnTo>
                  <a:lnTo>
                    <a:pt x="383133" y="2049183"/>
                  </a:lnTo>
                  <a:lnTo>
                    <a:pt x="401688" y="2038464"/>
                  </a:lnTo>
                  <a:close/>
                </a:path>
                <a:path w="10480040" h="8365490">
                  <a:moveTo>
                    <a:pt x="411276" y="973899"/>
                  </a:moveTo>
                  <a:lnTo>
                    <a:pt x="406628" y="965860"/>
                  </a:lnTo>
                  <a:lnTo>
                    <a:pt x="398589" y="970508"/>
                  </a:lnTo>
                  <a:lnTo>
                    <a:pt x="403237" y="978547"/>
                  </a:lnTo>
                  <a:lnTo>
                    <a:pt x="411276" y="973899"/>
                  </a:lnTo>
                  <a:close/>
                </a:path>
                <a:path w="10480040" h="8365490">
                  <a:moveTo>
                    <a:pt x="412203" y="6709969"/>
                  </a:moveTo>
                  <a:lnTo>
                    <a:pt x="359346" y="6618376"/>
                  </a:lnTo>
                  <a:lnTo>
                    <a:pt x="267804" y="6671259"/>
                  </a:lnTo>
                  <a:lnTo>
                    <a:pt x="320649" y="6762839"/>
                  </a:lnTo>
                  <a:lnTo>
                    <a:pt x="412203" y="6709969"/>
                  </a:lnTo>
                  <a:close/>
                </a:path>
                <a:path w="10480040" h="8365490">
                  <a:moveTo>
                    <a:pt x="414451" y="5643448"/>
                  </a:moveTo>
                  <a:lnTo>
                    <a:pt x="373024" y="5571668"/>
                  </a:lnTo>
                  <a:lnTo>
                    <a:pt x="301269" y="5613095"/>
                  </a:lnTo>
                  <a:lnTo>
                    <a:pt x="342696" y="5684888"/>
                  </a:lnTo>
                  <a:lnTo>
                    <a:pt x="414451" y="5643448"/>
                  </a:lnTo>
                  <a:close/>
                </a:path>
                <a:path w="10480040" h="8365490">
                  <a:moveTo>
                    <a:pt x="417233" y="7776616"/>
                  </a:moveTo>
                  <a:lnTo>
                    <a:pt x="353733" y="7664602"/>
                  </a:lnTo>
                  <a:lnTo>
                    <a:pt x="239433" y="7729271"/>
                  </a:lnTo>
                  <a:lnTo>
                    <a:pt x="302933" y="7841285"/>
                  </a:lnTo>
                  <a:lnTo>
                    <a:pt x="417233" y="7776616"/>
                  </a:lnTo>
                  <a:close/>
                </a:path>
                <a:path w="10480040" h="8365490">
                  <a:moveTo>
                    <a:pt x="417690" y="4577181"/>
                  </a:moveTo>
                  <a:lnTo>
                    <a:pt x="386969" y="4523968"/>
                  </a:lnTo>
                  <a:lnTo>
                    <a:pt x="333768" y="4554690"/>
                  </a:lnTo>
                  <a:lnTo>
                    <a:pt x="364490" y="4607903"/>
                  </a:lnTo>
                  <a:lnTo>
                    <a:pt x="417690" y="4577181"/>
                  </a:lnTo>
                  <a:close/>
                </a:path>
                <a:path w="10480040" h="8365490">
                  <a:moveTo>
                    <a:pt x="422871" y="3511448"/>
                  </a:moveTo>
                  <a:lnTo>
                    <a:pt x="401434" y="3474313"/>
                  </a:lnTo>
                  <a:lnTo>
                    <a:pt x="364312" y="3495751"/>
                  </a:lnTo>
                  <a:lnTo>
                    <a:pt x="385749" y="3532886"/>
                  </a:lnTo>
                  <a:lnTo>
                    <a:pt x="422871" y="3511448"/>
                  </a:lnTo>
                  <a:close/>
                </a:path>
                <a:path w="10480040" h="8365490">
                  <a:moveTo>
                    <a:pt x="429514" y="2446096"/>
                  </a:moveTo>
                  <a:lnTo>
                    <a:pt x="416306" y="2423198"/>
                  </a:lnTo>
                  <a:lnTo>
                    <a:pt x="393407" y="2436418"/>
                  </a:lnTo>
                  <a:lnTo>
                    <a:pt x="406628" y="2459329"/>
                  </a:lnTo>
                  <a:lnTo>
                    <a:pt x="429514" y="2446096"/>
                  </a:lnTo>
                  <a:close/>
                </a:path>
                <a:path w="10480040" h="8365490">
                  <a:moveTo>
                    <a:pt x="438111" y="1381277"/>
                  </a:moveTo>
                  <a:lnTo>
                    <a:pt x="431685" y="1370139"/>
                  </a:lnTo>
                  <a:lnTo>
                    <a:pt x="420560" y="1376565"/>
                  </a:lnTo>
                  <a:lnTo>
                    <a:pt x="426986" y="1387703"/>
                  </a:lnTo>
                  <a:lnTo>
                    <a:pt x="438111" y="1381277"/>
                  </a:lnTo>
                  <a:close/>
                </a:path>
                <a:path w="10480040" h="8365490">
                  <a:moveTo>
                    <a:pt x="442633" y="8184896"/>
                  </a:moveTo>
                  <a:lnTo>
                    <a:pt x="379133" y="8065452"/>
                  </a:lnTo>
                  <a:lnTo>
                    <a:pt x="264833" y="8134413"/>
                  </a:lnTo>
                  <a:lnTo>
                    <a:pt x="328333" y="8253857"/>
                  </a:lnTo>
                  <a:lnTo>
                    <a:pt x="442633" y="8184896"/>
                  </a:lnTo>
                  <a:close/>
                </a:path>
                <a:path w="10480040" h="8365490">
                  <a:moveTo>
                    <a:pt x="444715" y="6051728"/>
                  </a:moveTo>
                  <a:lnTo>
                    <a:pt x="398995" y="5972518"/>
                  </a:lnTo>
                  <a:lnTo>
                    <a:pt x="319824" y="6018250"/>
                  </a:lnTo>
                  <a:lnTo>
                    <a:pt x="365544" y="6097460"/>
                  </a:lnTo>
                  <a:lnTo>
                    <a:pt x="444715" y="6051728"/>
                  </a:lnTo>
                  <a:close/>
                </a:path>
                <a:path w="10480040" h="8365490">
                  <a:moveTo>
                    <a:pt x="447929" y="4985461"/>
                  </a:moveTo>
                  <a:lnTo>
                    <a:pt x="412927" y="4924818"/>
                  </a:lnTo>
                  <a:lnTo>
                    <a:pt x="352310" y="4959832"/>
                  </a:lnTo>
                  <a:lnTo>
                    <a:pt x="387311" y="5020475"/>
                  </a:lnTo>
                  <a:lnTo>
                    <a:pt x="447929" y="4985461"/>
                  </a:lnTo>
                  <a:close/>
                </a:path>
                <a:path w="10480040" h="8365490">
                  <a:moveTo>
                    <a:pt x="449643" y="317233"/>
                  </a:moveTo>
                  <a:lnTo>
                    <a:pt x="447852" y="314147"/>
                  </a:lnTo>
                  <a:lnTo>
                    <a:pt x="444754" y="315925"/>
                  </a:lnTo>
                  <a:lnTo>
                    <a:pt x="446544" y="319024"/>
                  </a:lnTo>
                  <a:lnTo>
                    <a:pt x="449643" y="317233"/>
                  </a:lnTo>
                  <a:close/>
                </a:path>
                <a:path w="10480040" h="8365490">
                  <a:moveTo>
                    <a:pt x="452145" y="3919461"/>
                  </a:moveTo>
                  <a:lnTo>
                    <a:pt x="427139" y="3876154"/>
                  </a:lnTo>
                  <a:lnTo>
                    <a:pt x="383844" y="3901160"/>
                  </a:lnTo>
                  <a:lnTo>
                    <a:pt x="408838" y="3944480"/>
                  </a:lnTo>
                  <a:lnTo>
                    <a:pt x="452145" y="3919461"/>
                  </a:lnTo>
                  <a:close/>
                </a:path>
                <a:path w="10480040" h="8365490">
                  <a:moveTo>
                    <a:pt x="455333" y="7118375"/>
                  </a:moveTo>
                  <a:lnTo>
                    <a:pt x="391833" y="7018744"/>
                  </a:lnTo>
                  <a:lnTo>
                    <a:pt x="290233" y="7076262"/>
                  </a:lnTo>
                  <a:lnTo>
                    <a:pt x="353733" y="7175894"/>
                  </a:lnTo>
                  <a:lnTo>
                    <a:pt x="455333" y="7118375"/>
                  </a:lnTo>
                  <a:close/>
                </a:path>
                <a:path w="10480040" h="8365490">
                  <a:moveTo>
                    <a:pt x="457809" y="2853855"/>
                  </a:moveTo>
                  <a:lnTo>
                    <a:pt x="441744" y="2826016"/>
                  </a:lnTo>
                  <a:lnTo>
                    <a:pt x="413905" y="2842095"/>
                  </a:lnTo>
                  <a:lnTo>
                    <a:pt x="429983" y="2869933"/>
                  </a:lnTo>
                  <a:lnTo>
                    <a:pt x="457809" y="2853855"/>
                  </a:lnTo>
                  <a:close/>
                </a:path>
                <a:path w="10480040" h="8365490">
                  <a:moveTo>
                    <a:pt x="466420" y="1789036"/>
                  </a:moveTo>
                  <a:lnTo>
                    <a:pt x="457136" y="1772945"/>
                  </a:lnTo>
                  <a:lnTo>
                    <a:pt x="441045" y="1782241"/>
                  </a:lnTo>
                  <a:lnTo>
                    <a:pt x="450329" y="1798332"/>
                  </a:lnTo>
                  <a:lnTo>
                    <a:pt x="466420" y="1789036"/>
                  </a:lnTo>
                  <a:close/>
                </a:path>
                <a:path w="10480040" h="8365490">
                  <a:moveTo>
                    <a:pt x="468033" y="8323072"/>
                  </a:moveTo>
                  <a:lnTo>
                    <a:pt x="455333" y="8296465"/>
                  </a:lnTo>
                  <a:lnTo>
                    <a:pt x="417233" y="8311832"/>
                  </a:lnTo>
                  <a:lnTo>
                    <a:pt x="442633" y="8338439"/>
                  </a:lnTo>
                  <a:lnTo>
                    <a:pt x="468033" y="8323072"/>
                  </a:lnTo>
                  <a:close/>
                </a:path>
                <a:path w="10480040" h="8365490">
                  <a:moveTo>
                    <a:pt x="474484" y="6459880"/>
                  </a:moveTo>
                  <a:lnTo>
                    <a:pt x="424840" y="6373863"/>
                  </a:lnTo>
                  <a:lnTo>
                    <a:pt x="338848" y="6423533"/>
                  </a:lnTo>
                  <a:lnTo>
                    <a:pt x="388493" y="6509537"/>
                  </a:lnTo>
                  <a:lnTo>
                    <a:pt x="474484" y="6459880"/>
                  </a:lnTo>
                  <a:close/>
                </a:path>
                <a:path w="10480040" h="8365490">
                  <a:moveTo>
                    <a:pt x="476478" y="724598"/>
                  </a:moveTo>
                  <a:lnTo>
                    <a:pt x="472909" y="718413"/>
                  </a:lnTo>
                  <a:lnTo>
                    <a:pt x="466725" y="721995"/>
                  </a:lnTo>
                  <a:lnTo>
                    <a:pt x="470293" y="728179"/>
                  </a:lnTo>
                  <a:lnTo>
                    <a:pt x="476478" y="724598"/>
                  </a:lnTo>
                  <a:close/>
                </a:path>
                <a:path w="10480040" h="8365490">
                  <a:moveTo>
                    <a:pt x="477215" y="5393487"/>
                  </a:moveTo>
                  <a:lnTo>
                    <a:pt x="438645" y="5326659"/>
                  </a:lnTo>
                  <a:lnTo>
                    <a:pt x="371843" y="5365242"/>
                  </a:lnTo>
                  <a:lnTo>
                    <a:pt x="410413" y="5432069"/>
                  </a:lnTo>
                  <a:lnTo>
                    <a:pt x="477215" y="5393487"/>
                  </a:lnTo>
                  <a:close/>
                </a:path>
                <a:path w="10480040" h="8365490">
                  <a:moveTo>
                    <a:pt x="480733" y="7526528"/>
                  </a:moveTo>
                  <a:lnTo>
                    <a:pt x="417233" y="7420076"/>
                  </a:lnTo>
                  <a:lnTo>
                    <a:pt x="315633" y="7481544"/>
                  </a:lnTo>
                  <a:lnTo>
                    <a:pt x="366433" y="7587983"/>
                  </a:lnTo>
                  <a:lnTo>
                    <a:pt x="480733" y="7526528"/>
                  </a:lnTo>
                  <a:close/>
                </a:path>
                <a:path w="10480040" h="8365490">
                  <a:moveTo>
                    <a:pt x="480936" y="4327360"/>
                  </a:moveTo>
                  <a:lnTo>
                    <a:pt x="452716" y="4278465"/>
                  </a:lnTo>
                  <a:lnTo>
                    <a:pt x="403847" y="4306697"/>
                  </a:lnTo>
                  <a:lnTo>
                    <a:pt x="432066" y="4355579"/>
                  </a:lnTo>
                  <a:lnTo>
                    <a:pt x="480936" y="4327360"/>
                  </a:lnTo>
                  <a:close/>
                </a:path>
                <a:path w="10480040" h="8365490">
                  <a:moveTo>
                    <a:pt x="486600" y="3261753"/>
                  </a:moveTo>
                  <a:lnTo>
                    <a:pt x="467321" y="3228340"/>
                  </a:lnTo>
                  <a:lnTo>
                    <a:pt x="433908" y="3247631"/>
                  </a:lnTo>
                  <a:lnTo>
                    <a:pt x="453199" y="3281045"/>
                  </a:lnTo>
                  <a:lnTo>
                    <a:pt x="486600" y="3261753"/>
                  </a:lnTo>
                  <a:close/>
                </a:path>
                <a:path w="10480040" h="8365490">
                  <a:moveTo>
                    <a:pt x="494233" y="2196668"/>
                  </a:moveTo>
                  <a:lnTo>
                    <a:pt x="482447" y="2176246"/>
                  </a:lnTo>
                  <a:lnTo>
                    <a:pt x="462026" y="2188032"/>
                  </a:lnTo>
                  <a:lnTo>
                    <a:pt x="473811" y="2208466"/>
                  </a:lnTo>
                  <a:lnTo>
                    <a:pt x="494233" y="2196668"/>
                  </a:lnTo>
                  <a:close/>
                </a:path>
                <a:path w="10480040" h="8365490">
                  <a:moveTo>
                    <a:pt x="503313" y="1131976"/>
                  </a:moveTo>
                  <a:lnTo>
                    <a:pt x="497954" y="1122692"/>
                  </a:lnTo>
                  <a:lnTo>
                    <a:pt x="488683" y="1128052"/>
                  </a:lnTo>
                  <a:lnTo>
                    <a:pt x="494042" y="1137335"/>
                  </a:lnTo>
                  <a:lnTo>
                    <a:pt x="503313" y="1131976"/>
                  </a:lnTo>
                  <a:close/>
                </a:path>
                <a:path w="10480040" h="8365490">
                  <a:moveTo>
                    <a:pt x="505231" y="6868287"/>
                  </a:moveTo>
                  <a:lnTo>
                    <a:pt x="450938" y="6774218"/>
                  </a:lnTo>
                  <a:lnTo>
                    <a:pt x="356920" y="6828536"/>
                  </a:lnTo>
                  <a:lnTo>
                    <a:pt x="411200" y="6922592"/>
                  </a:lnTo>
                  <a:lnTo>
                    <a:pt x="505231" y="6868287"/>
                  </a:lnTo>
                  <a:close/>
                </a:path>
                <a:path w="10480040" h="8365490">
                  <a:moveTo>
                    <a:pt x="506133" y="7934795"/>
                  </a:moveTo>
                  <a:lnTo>
                    <a:pt x="442633" y="7820939"/>
                  </a:lnTo>
                  <a:lnTo>
                    <a:pt x="328333" y="7886687"/>
                  </a:lnTo>
                  <a:lnTo>
                    <a:pt x="391833" y="8000543"/>
                  </a:lnTo>
                  <a:lnTo>
                    <a:pt x="506133" y="7934795"/>
                  </a:lnTo>
                  <a:close/>
                </a:path>
                <a:path w="10480040" h="8365490">
                  <a:moveTo>
                    <a:pt x="507479" y="5801766"/>
                  </a:moveTo>
                  <a:lnTo>
                    <a:pt x="464616" y="5727509"/>
                  </a:lnTo>
                  <a:lnTo>
                    <a:pt x="390385" y="5770384"/>
                  </a:lnTo>
                  <a:lnTo>
                    <a:pt x="433235" y="5844641"/>
                  </a:lnTo>
                  <a:lnTo>
                    <a:pt x="507479" y="5801766"/>
                  </a:lnTo>
                  <a:close/>
                </a:path>
                <a:path w="10480040" h="8365490">
                  <a:moveTo>
                    <a:pt x="510705" y="4735512"/>
                  </a:moveTo>
                  <a:lnTo>
                    <a:pt x="478561" y="4679810"/>
                  </a:lnTo>
                  <a:lnTo>
                    <a:pt x="422897" y="4711966"/>
                  </a:lnTo>
                  <a:lnTo>
                    <a:pt x="455028" y="4767669"/>
                  </a:lnTo>
                  <a:lnTo>
                    <a:pt x="510705" y="4735512"/>
                  </a:lnTo>
                  <a:close/>
                </a:path>
                <a:path w="10480040" h="8365490">
                  <a:moveTo>
                    <a:pt x="514845" y="67932"/>
                  </a:moveTo>
                  <a:lnTo>
                    <a:pt x="514134" y="66687"/>
                  </a:lnTo>
                  <a:lnTo>
                    <a:pt x="512889" y="67411"/>
                  </a:lnTo>
                  <a:lnTo>
                    <a:pt x="513613" y="68643"/>
                  </a:lnTo>
                  <a:lnTo>
                    <a:pt x="514845" y="67932"/>
                  </a:lnTo>
                  <a:close/>
                </a:path>
                <a:path w="10480040" h="8365490">
                  <a:moveTo>
                    <a:pt x="515886" y="3669766"/>
                  </a:moveTo>
                  <a:lnTo>
                    <a:pt x="493026" y="3630168"/>
                  </a:lnTo>
                  <a:lnTo>
                    <a:pt x="453440" y="3653040"/>
                  </a:lnTo>
                  <a:lnTo>
                    <a:pt x="476300" y="3692639"/>
                  </a:lnTo>
                  <a:lnTo>
                    <a:pt x="515886" y="3669766"/>
                  </a:lnTo>
                  <a:close/>
                </a:path>
                <a:path w="10480040" h="8365490">
                  <a:moveTo>
                    <a:pt x="522528" y="2604427"/>
                  </a:moveTo>
                  <a:lnTo>
                    <a:pt x="507885" y="2579052"/>
                  </a:lnTo>
                  <a:lnTo>
                    <a:pt x="482536" y="2593708"/>
                  </a:lnTo>
                  <a:lnTo>
                    <a:pt x="497166" y="2619070"/>
                  </a:lnTo>
                  <a:lnTo>
                    <a:pt x="522528" y="2604427"/>
                  </a:lnTo>
                  <a:close/>
                </a:path>
                <a:path w="10480040" h="8365490">
                  <a:moveTo>
                    <a:pt x="530161" y="1539341"/>
                  </a:moveTo>
                  <a:lnTo>
                    <a:pt x="523024" y="1526971"/>
                  </a:lnTo>
                  <a:lnTo>
                    <a:pt x="510654" y="1534109"/>
                  </a:lnTo>
                  <a:lnTo>
                    <a:pt x="517791" y="1546491"/>
                  </a:lnTo>
                  <a:lnTo>
                    <a:pt x="530161" y="1539341"/>
                  </a:lnTo>
                  <a:close/>
                </a:path>
                <a:path w="10480040" h="8365490">
                  <a:moveTo>
                    <a:pt x="538226" y="6210185"/>
                  </a:moveTo>
                  <a:lnTo>
                    <a:pt x="490728" y="6127889"/>
                  </a:lnTo>
                  <a:lnTo>
                    <a:pt x="408457" y="6175400"/>
                  </a:lnTo>
                  <a:lnTo>
                    <a:pt x="455955" y="6257709"/>
                  </a:lnTo>
                  <a:lnTo>
                    <a:pt x="538226" y="6210185"/>
                  </a:lnTo>
                  <a:close/>
                </a:path>
                <a:path w="10480040" h="8365490">
                  <a:moveTo>
                    <a:pt x="540473" y="5143665"/>
                  </a:moveTo>
                  <a:lnTo>
                    <a:pt x="504405" y="5081155"/>
                  </a:lnTo>
                  <a:lnTo>
                    <a:pt x="441921" y="5117249"/>
                  </a:lnTo>
                  <a:lnTo>
                    <a:pt x="477989" y="5179746"/>
                  </a:lnTo>
                  <a:lnTo>
                    <a:pt x="540473" y="5143665"/>
                  </a:lnTo>
                  <a:close/>
                </a:path>
                <a:path w="10480040" h="8365490">
                  <a:moveTo>
                    <a:pt x="541680" y="475310"/>
                  </a:moveTo>
                  <a:lnTo>
                    <a:pt x="539191" y="470979"/>
                  </a:lnTo>
                  <a:lnTo>
                    <a:pt x="534860" y="473468"/>
                  </a:lnTo>
                  <a:lnTo>
                    <a:pt x="537362" y="477799"/>
                  </a:lnTo>
                  <a:lnTo>
                    <a:pt x="541680" y="475310"/>
                  </a:lnTo>
                  <a:close/>
                </a:path>
                <a:path w="10480040" h="8365490">
                  <a:moveTo>
                    <a:pt x="544233" y="7276566"/>
                  </a:moveTo>
                  <a:lnTo>
                    <a:pt x="480733" y="7175081"/>
                  </a:lnTo>
                  <a:lnTo>
                    <a:pt x="379133" y="7233679"/>
                  </a:lnTo>
                  <a:lnTo>
                    <a:pt x="442633" y="7335164"/>
                  </a:lnTo>
                  <a:lnTo>
                    <a:pt x="544233" y="7276566"/>
                  </a:lnTo>
                  <a:close/>
                </a:path>
                <a:path w="10480040" h="8365490">
                  <a:moveTo>
                    <a:pt x="544677" y="4077665"/>
                  </a:moveTo>
                  <a:lnTo>
                    <a:pt x="518604" y="4032491"/>
                  </a:lnTo>
                  <a:lnTo>
                    <a:pt x="473443" y="4058577"/>
                  </a:lnTo>
                  <a:lnTo>
                    <a:pt x="499516" y="4103751"/>
                  </a:lnTo>
                  <a:lnTo>
                    <a:pt x="544677" y="4077665"/>
                  </a:lnTo>
                  <a:close/>
                </a:path>
                <a:path w="10480040" h="8365490">
                  <a:moveTo>
                    <a:pt x="550837" y="3012186"/>
                  </a:moveTo>
                  <a:lnTo>
                    <a:pt x="533336" y="2981871"/>
                  </a:lnTo>
                  <a:lnTo>
                    <a:pt x="503034" y="2999371"/>
                  </a:lnTo>
                  <a:lnTo>
                    <a:pt x="520522" y="3029699"/>
                  </a:lnTo>
                  <a:lnTo>
                    <a:pt x="550837" y="3012186"/>
                  </a:lnTo>
                  <a:close/>
                </a:path>
                <a:path w="10480040" h="8365490">
                  <a:moveTo>
                    <a:pt x="558457" y="1947100"/>
                  </a:moveTo>
                  <a:lnTo>
                    <a:pt x="548462" y="1929777"/>
                  </a:lnTo>
                  <a:lnTo>
                    <a:pt x="531139" y="1939772"/>
                  </a:lnTo>
                  <a:lnTo>
                    <a:pt x="541134" y="1957108"/>
                  </a:lnTo>
                  <a:lnTo>
                    <a:pt x="558457" y="1947100"/>
                  </a:lnTo>
                  <a:close/>
                </a:path>
                <a:path w="10480040" h="8365490">
                  <a:moveTo>
                    <a:pt x="567499" y="6618198"/>
                  </a:moveTo>
                  <a:lnTo>
                    <a:pt x="516432" y="6529705"/>
                  </a:lnTo>
                  <a:lnTo>
                    <a:pt x="427977" y="6580797"/>
                  </a:lnTo>
                  <a:lnTo>
                    <a:pt x="479044" y="6669291"/>
                  </a:lnTo>
                  <a:lnTo>
                    <a:pt x="567499" y="6618198"/>
                  </a:lnTo>
                  <a:close/>
                </a:path>
                <a:path w="10480040" h="8365490">
                  <a:moveTo>
                    <a:pt x="568528" y="882675"/>
                  </a:moveTo>
                  <a:lnTo>
                    <a:pt x="564235" y="875245"/>
                  </a:lnTo>
                  <a:lnTo>
                    <a:pt x="556806" y="879525"/>
                  </a:lnTo>
                  <a:lnTo>
                    <a:pt x="561098" y="886968"/>
                  </a:lnTo>
                  <a:lnTo>
                    <a:pt x="568528" y="882675"/>
                  </a:lnTo>
                  <a:close/>
                </a:path>
                <a:path w="10480040" h="8365490">
                  <a:moveTo>
                    <a:pt x="569633" y="7684719"/>
                  </a:moveTo>
                  <a:lnTo>
                    <a:pt x="506133" y="7576426"/>
                  </a:lnTo>
                  <a:lnTo>
                    <a:pt x="404533" y="7638948"/>
                  </a:lnTo>
                  <a:lnTo>
                    <a:pt x="468033" y="7747241"/>
                  </a:lnTo>
                  <a:lnTo>
                    <a:pt x="569633" y="7684719"/>
                  </a:lnTo>
                  <a:close/>
                </a:path>
                <a:path w="10480040" h="8365490">
                  <a:moveTo>
                    <a:pt x="570242" y="5551817"/>
                  </a:moveTo>
                  <a:lnTo>
                    <a:pt x="530250" y="5482501"/>
                  </a:lnTo>
                  <a:lnTo>
                    <a:pt x="460959" y="5522519"/>
                  </a:lnTo>
                  <a:lnTo>
                    <a:pt x="500964" y="5591835"/>
                  </a:lnTo>
                  <a:lnTo>
                    <a:pt x="570242" y="5551817"/>
                  </a:lnTo>
                  <a:close/>
                </a:path>
                <a:path w="10480040" h="8365490">
                  <a:moveTo>
                    <a:pt x="573951" y="4485691"/>
                  </a:moveTo>
                  <a:lnTo>
                    <a:pt x="544309" y="4434319"/>
                  </a:lnTo>
                  <a:lnTo>
                    <a:pt x="492975" y="4463974"/>
                  </a:lnTo>
                  <a:lnTo>
                    <a:pt x="522617" y="4515332"/>
                  </a:lnTo>
                  <a:lnTo>
                    <a:pt x="573951" y="4485691"/>
                  </a:lnTo>
                  <a:close/>
                </a:path>
                <a:path w="10480040" h="8365490">
                  <a:moveTo>
                    <a:pt x="579145" y="3419957"/>
                  </a:moveTo>
                  <a:lnTo>
                    <a:pt x="558774" y="3384677"/>
                  </a:lnTo>
                  <a:lnTo>
                    <a:pt x="523532" y="3405035"/>
                  </a:lnTo>
                  <a:lnTo>
                    <a:pt x="543877" y="3440315"/>
                  </a:lnTo>
                  <a:lnTo>
                    <a:pt x="579145" y="3419957"/>
                  </a:lnTo>
                  <a:close/>
                </a:path>
                <a:path w="10480040" h="8365490">
                  <a:moveTo>
                    <a:pt x="586270" y="2354732"/>
                  </a:moveTo>
                  <a:lnTo>
                    <a:pt x="573773" y="2333079"/>
                  </a:lnTo>
                  <a:lnTo>
                    <a:pt x="552119" y="2345575"/>
                  </a:lnTo>
                  <a:lnTo>
                    <a:pt x="564629" y="2367242"/>
                  </a:lnTo>
                  <a:lnTo>
                    <a:pt x="586270" y="2354732"/>
                  </a:lnTo>
                  <a:close/>
                </a:path>
                <a:path w="10480040" h="8365490">
                  <a:moveTo>
                    <a:pt x="595363" y="1290040"/>
                  </a:moveTo>
                  <a:lnTo>
                    <a:pt x="589292" y="1279512"/>
                  </a:lnTo>
                  <a:lnTo>
                    <a:pt x="578777" y="1285595"/>
                  </a:lnTo>
                  <a:lnTo>
                    <a:pt x="584847" y="1296111"/>
                  </a:lnTo>
                  <a:lnTo>
                    <a:pt x="595363" y="1290040"/>
                  </a:lnTo>
                  <a:close/>
                </a:path>
                <a:path w="10480040" h="8365490">
                  <a:moveTo>
                    <a:pt x="600494" y="5960097"/>
                  </a:moveTo>
                  <a:lnTo>
                    <a:pt x="556209" y="5883364"/>
                  </a:lnTo>
                  <a:lnTo>
                    <a:pt x="479513" y="5927661"/>
                  </a:lnTo>
                  <a:lnTo>
                    <a:pt x="523786" y="6004395"/>
                  </a:lnTo>
                  <a:lnTo>
                    <a:pt x="600494" y="5960097"/>
                  </a:lnTo>
                  <a:close/>
                </a:path>
                <a:path w="10480040" h="8365490">
                  <a:moveTo>
                    <a:pt x="603707" y="4893830"/>
                  </a:moveTo>
                  <a:lnTo>
                    <a:pt x="570141" y="4835664"/>
                  </a:lnTo>
                  <a:lnTo>
                    <a:pt x="512000" y="4869256"/>
                  </a:lnTo>
                  <a:lnTo>
                    <a:pt x="545566" y="4927409"/>
                  </a:lnTo>
                  <a:lnTo>
                    <a:pt x="603707" y="4893830"/>
                  </a:lnTo>
                  <a:close/>
                </a:path>
                <a:path w="10480040" h="8365490">
                  <a:moveTo>
                    <a:pt x="606894" y="226009"/>
                  </a:moveTo>
                  <a:lnTo>
                    <a:pt x="605459" y="223532"/>
                  </a:lnTo>
                  <a:lnTo>
                    <a:pt x="602983" y="224955"/>
                  </a:lnTo>
                  <a:lnTo>
                    <a:pt x="604405" y="227431"/>
                  </a:lnTo>
                  <a:lnTo>
                    <a:pt x="606894" y="226009"/>
                  </a:lnTo>
                  <a:close/>
                </a:path>
                <a:path w="10480040" h="8365490">
                  <a:moveTo>
                    <a:pt x="607733" y="8092999"/>
                  </a:moveTo>
                  <a:lnTo>
                    <a:pt x="531533" y="7977276"/>
                  </a:lnTo>
                  <a:lnTo>
                    <a:pt x="417233" y="8044091"/>
                  </a:lnTo>
                  <a:lnTo>
                    <a:pt x="480733" y="8159813"/>
                  </a:lnTo>
                  <a:lnTo>
                    <a:pt x="607733" y="8092999"/>
                  </a:lnTo>
                  <a:close/>
                </a:path>
                <a:path w="10480040" h="8365490">
                  <a:moveTo>
                    <a:pt x="607733" y="7026605"/>
                  </a:moveTo>
                  <a:lnTo>
                    <a:pt x="544233" y="6930072"/>
                  </a:lnTo>
                  <a:lnTo>
                    <a:pt x="455333" y="6985813"/>
                  </a:lnTo>
                  <a:lnTo>
                    <a:pt x="506133" y="7082345"/>
                  </a:lnTo>
                  <a:lnTo>
                    <a:pt x="607733" y="7026605"/>
                  </a:lnTo>
                  <a:close/>
                </a:path>
                <a:path w="10480040" h="8365490">
                  <a:moveTo>
                    <a:pt x="608406" y="3827970"/>
                  </a:moveTo>
                  <a:lnTo>
                    <a:pt x="584492" y="3786517"/>
                  </a:lnTo>
                  <a:lnTo>
                    <a:pt x="543039" y="3810444"/>
                  </a:lnTo>
                  <a:lnTo>
                    <a:pt x="566966" y="3851897"/>
                  </a:lnTo>
                  <a:lnTo>
                    <a:pt x="608406" y="3827970"/>
                  </a:lnTo>
                  <a:close/>
                </a:path>
                <a:path w="10480040" h="8365490">
                  <a:moveTo>
                    <a:pt x="614578" y="2762491"/>
                  </a:moveTo>
                  <a:lnTo>
                    <a:pt x="599211" y="2735884"/>
                  </a:lnTo>
                  <a:lnTo>
                    <a:pt x="572630" y="2751239"/>
                  </a:lnTo>
                  <a:lnTo>
                    <a:pt x="587984" y="2777858"/>
                  </a:lnTo>
                  <a:lnTo>
                    <a:pt x="614578" y="2762491"/>
                  </a:lnTo>
                  <a:close/>
                </a:path>
                <a:path w="10480040" h="8365490">
                  <a:moveTo>
                    <a:pt x="623176" y="1697672"/>
                  </a:moveTo>
                  <a:lnTo>
                    <a:pt x="614616" y="1682813"/>
                  </a:lnTo>
                  <a:lnTo>
                    <a:pt x="599770" y="1691398"/>
                  </a:lnTo>
                  <a:lnTo>
                    <a:pt x="608330" y="1706245"/>
                  </a:lnTo>
                  <a:lnTo>
                    <a:pt x="623176" y="1697672"/>
                  </a:lnTo>
                  <a:close/>
                </a:path>
                <a:path w="10480040" h="8365490">
                  <a:moveTo>
                    <a:pt x="630262" y="6368250"/>
                  </a:moveTo>
                  <a:lnTo>
                    <a:pt x="582053" y="6284696"/>
                  </a:lnTo>
                  <a:lnTo>
                    <a:pt x="498551" y="6332931"/>
                  </a:lnTo>
                  <a:lnTo>
                    <a:pt x="546760" y="6416472"/>
                  </a:lnTo>
                  <a:lnTo>
                    <a:pt x="630262" y="6368250"/>
                  </a:lnTo>
                  <a:close/>
                </a:path>
                <a:path w="10480040" h="8365490">
                  <a:moveTo>
                    <a:pt x="633133" y="7434758"/>
                  </a:moveTo>
                  <a:lnTo>
                    <a:pt x="569633" y="7331418"/>
                  </a:lnTo>
                  <a:lnTo>
                    <a:pt x="468033" y="7391082"/>
                  </a:lnTo>
                  <a:lnTo>
                    <a:pt x="531533" y="7494435"/>
                  </a:lnTo>
                  <a:lnTo>
                    <a:pt x="633133" y="7434758"/>
                  </a:lnTo>
                  <a:close/>
                </a:path>
                <a:path w="10480040" h="8365490">
                  <a:moveTo>
                    <a:pt x="633234" y="633234"/>
                  </a:moveTo>
                  <a:lnTo>
                    <a:pt x="630377" y="628281"/>
                  </a:lnTo>
                  <a:lnTo>
                    <a:pt x="625436" y="631139"/>
                  </a:lnTo>
                  <a:lnTo>
                    <a:pt x="628281" y="636092"/>
                  </a:lnTo>
                  <a:lnTo>
                    <a:pt x="633234" y="633234"/>
                  </a:lnTo>
                  <a:close/>
                </a:path>
                <a:path w="10480040" h="8365490">
                  <a:moveTo>
                    <a:pt x="633488" y="5301996"/>
                  </a:moveTo>
                  <a:lnTo>
                    <a:pt x="595985" y="5237010"/>
                  </a:lnTo>
                  <a:lnTo>
                    <a:pt x="531037" y="5274526"/>
                  </a:lnTo>
                  <a:lnTo>
                    <a:pt x="568540" y="5339499"/>
                  </a:lnTo>
                  <a:lnTo>
                    <a:pt x="633488" y="5301996"/>
                  </a:lnTo>
                  <a:close/>
                </a:path>
                <a:path w="10480040" h="8365490">
                  <a:moveTo>
                    <a:pt x="637209" y="4235856"/>
                  </a:moveTo>
                  <a:lnTo>
                    <a:pt x="610069" y="4188828"/>
                  </a:lnTo>
                  <a:lnTo>
                    <a:pt x="563054" y="4215981"/>
                  </a:lnTo>
                  <a:lnTo>
                    <a:pt x="590194" y="4263009"/>
                  </a:lnTo>
                  <a:lnTo>
                    <a:pt x="637209" y="4235856"/>
                  </a:lnTo>
                  <a:close/>
                </a:path>
                <a:path w="10480040" h="8365490">
                  <a:moveTo>
                    <a:pt x="643369" y="3170377"/>
                  </a:moveTo>
                  <a:lnTo>
                    <a:pt x="624801" y="3138208"/>
                  </a:lnTo>
                  <a:lnTo>
                    <a:pt x="592632" y="3156788"/>
                  </a:lnTo>
                  <a:lnTo>
                    <a:pt x="611200" y="3188957"/>
                  </a:lnTo>
                  <a:lnTo>
                    <a:pt x="643369" y="3170377"/>
                  </a:lnTo>
                  <a:close/>
                </a:path>
                <a:path w="10480040" h="8365490">
                  <a:moveTo>
                    <a:pt x="650506" y="2105164"/>
                  </a:moveTo>
                  <a:lnTo>
                    <a:pt x="639800" y="2086597"/>
                  </a:lnTo>
                  <a:lnTo>
                    <a:pt x="621233" y="2097316"/>
                  </a:lnTo>
                  <a:lnTo>
                    <a:pt x="631952" y="2115883"/>
                  </a:lnTo>
                  <a:lnTo>
                    <a:pt x="650506" y="2105164"/>
                  </a:lnTo>
                  <a:close/>
                </a:path>
                <a:path w="10480040" h="8365490">
                  <a:moveTo>
                    <a:pt x="658533" y="7842910"/>
                  </a:moveTo>
                  <a:lnTo>
                    <a:pt x="595033" y="7732763"/>
                  </a:lnTo>
                  <a:lnTo>
                    <a:pt x="493433" y="7796352"/>
                  </a:lnTo>
                  <a:lnTo>
                    <a:pt x="556933" y="7906499"/>
                  </a:lnTo>
                  <a:lnTo>
                    <a:pt x="658533" y="7842910"/>
                  </a:lnTo>
                  <a:close/>
                </a:path>
                <a:path w="10480040" h="8365490">
                  <a:moveTo>
                    <a:pt x="660527" y="6776529"/>
                  </a:moveTo>
                  <a:lnTo>
                    <a:pt x="608025" y="6685559"/>
                  </a:lnTo>
                  <a:lnTo>
                    <a:pt x="517093" y="6738074"/>
                  </a:lnTo>
                  <a:lnTo>
                    <a:pt x="569595" y="6829044"/>
                  </a:lnTo>
                  <a:lnTo>
                    <a:pt x="660527" y="6776529"/>
                  </a:lnTo>
                  <a:close/>
                </a:path>
                <a:path w="10480040" h="8365490">
                  <a:moveTo>
                    <a:pt x="660577" y="1040739"/>
                  </a:moveTo>
                  <a:lnTo>
                    <a:pt x="655574" y="1032065"/>
                  </a:lnTo>
                  <a:lnTo>
                    <a:pt x="646912" y="1037082"/>
                  </a:lnTo>
                  <a:lnTo>
                    <a:pt x="651916" y="1045743"/>
                  </a:lnTo>
                  <a:lnTo>
                    <a:pt x="660577" y="1040739"/>
                  </a:lnTo>
                  <a:close/>
                </a:path>
                <a:path w="10480040" h="8365490">
                  <a:moveTo>
                    <a:pt x="662774" y="5710009"/>
                  </a:moveTo>
                  <a:lnTo>
                    <a:pt x="621703" y="5638851"/>
                  </a:lnTo>
                  <a:lnTo>
                    <a:pt x="550570" y="5679935"/>
                  </a:lnTo>
                  <a:lnTo>
                    <a:pt x="591642" y="5751093"/>
                  </a:lnTo>
                  <a:lnTo>
                    <a:pt x="662774" y="5710009"/>
                  </a:lnTo>
                  <a:close/>
                </a:path>
                <a:path w="10480040" h="8365490">
                  <a:moveTo>
                    <a:pt x="666483" y="4643882"/>
                  </a:moveTo>
                  <a:lnTo>
                    <a:pt x="635774" y="4590656"/>
                  </a:lnTo>
                  <a:lnTo>
                    <a:pt x="582574" y="4621390"/>
                  </a:lnTo>
                  <a:lnTo>
                    <a:pt x="613295" y="4674603"/>
                  </a:lnTo>
                  <a:lnTo>
                    <a:pt x="666483" y="4643882"/>
                  </a:lnTo>
                  <a:close/>
                </a:path>
                <a:path w="10480040" h="8365490">
                  <a:moveTo>
                    <a:pt x="671233" y="8245957"/>
                  </a:moveTo>
                  <a:lnTo>
                    <a:pt x="620433" y="8153133"/>
                  </a:lnTo>
                  <a:lnTo>
                    <a:pt x="531533" y="8206727"/>
                  </a:lnTo>
                  <a:lnTo>
                    <a:pt x="582333" y="8299551"/>
                  </a:lnTo>
                  <a:lnTo>
                    <a:pt x="671233" y="8245957"/>
                  </a:lnTo>
                  <a:close/>
                </a:path>
                <a:path w="10480040" h="8365490">
                  <a:moveTo>
                    <a:pt x="672160" y="3578275"/>
                  </a:moveTo>
                  <a:lnTo>
                    <a:pt x="650379" y="3540531"/>
                  </a:lnTo>
                  <a:lnTo>
                    <a:pt x="612635" y="3562324"/>
                  </a:lnTo>
                  <a:lnTo>
                    <a:pt x="634415" y="3600069"/>
                  </a:lnTo>
                  <a:lnTo>
                    <a:pt x="672160" y="3578275"/>
                  </a:lnTo>
                  <a:close/>
                </a:path>
                <a:path w="10480040" h="8365490">
                  <a:moveTo>
                    <a:pt x="678802" y="2512923"/>
                  </a:moveTo>
                  <a:lnTo>
                    <a:pt x="665238" y="2489416"/>
                  </a:lnTo>
                  <a:lnTo>
                    <a:pt x="641731" y="2502992"/>
                  </a:lnTo>
                  <a:lnTo>
                    <a:pt x="655294" y="2526500"/>
                  </a:lnTo>
                  <a:lnTo>
                    <a:pt x="678802" y="2512923"/>
                  </a:lnTo>
                  <a:close/>
                </a:path>
                <a:path w="10480040" h="8365490">
                  <a:moveTo>
                    <a:pt x="686917" y="1447977"/>
                  </a:moveTo>
                  <a:lnTo>
                    <a:pt x="680491" y="1436839"/>
                  </a:lnTo>
                  <a:lnTo>
                    <a:pt x="669366" y="1443266"/>
                  </a:lnTo>
                  <a:lnTo>
                    <a:pt x="675792" y="1454404"/>
                  </a:lnTo>
                  <a:lnTo>
                    <a:pt x="686917" y="1447977"/>
                  </a:lnTo>
                  <a:close/>
                </a:path>
                <a:path w="10480040" h="8365490">
                  <a:moveTo>
                    <a:pt x="693521" y="6118428"/>
                  </a:moveTo>
                  <a:lnTo>
                    <a:pt x="647801" y="6039218"/>
                  </a:lnTo>
                  <a:lnTo>
                    <a:pt x="568629" y="6084951"/>
                  </a:lnTo>
                  <a:lnTo>
                    <a:pt x="614349" y="6164161"/>
                  </a:lnTo>
                  <a:lnTo>
                    <a:pt x="693521" y="6118428"/>
                  </a:lnTo>
                  <a:close/>
                </a:path>
                <a:path w="10480040" h="8365490">
                  <a:moveTo>
                    <a:pt x="696633" y="7184809"/>
                  </a:moveTo>
                  <a:lnTo>
                    <a:pt x="645833" y="7086409"/>
                  </a:lnTo>
                  <a:lnTo>
                    <a:pt x="544233" y="7143216"/>
                  </a:lnTo>
                  <a:lnTo>
                    <a:pt x="595033" y="7241616"/>
                  </a:lnTo>
                  <a:lnTo>
                    <a:pt x="696633" y="7184809"/>
                  </a:lnTo>
                  <a:close/>
                </a:path>
                <a:path w="10480040" h="8365490">
                  <a:moveTo>
                    <a:pt x="696747" y="5052161"/>
                  </a:moveTo>
                  <a:lnTo>
                    <a:pt x="661746" y="4991519"/>
                  </a:lnTo>
                  <a:lnTo>
                    <a:pt x="601129" y="5026533"/>
                  </a:lnTo>
                  <a:lnTo>
                    <a:pt x="636117" y="5087175"/>
                  </a:lnTo>
                  <a:lnTo>
                    <a:pt x="696747" y="5052161"/>
                  </a:lnTo>
                  <a:close/>
                </a:path>
                <a:path w="10480040" h="8365490">
                  <a:moveTo>
                    <a:pt x="698931" y="384060"/>
                  </a:moveTo>
                  <a:lnTo>
                    <a:pt x="696785" y="380352"/>
                  </a:lnTo>
                  <a:lnTo>
                    <a:pt x="693077" y="382485"/>
                  </a:lnTo>
                  <a:lnTo>
                    <a:pt x="695223" y="386207"/>
                  </a:lnTo>
                  <a:lnTo>
                    <a:pt x="698931" y="384060"/>
                  </a:lnTo>
                  <a:close/>
                </a:path>
                <a:path w="10480040" h="8365490">
                  <a:moveTo>
                    <a:pt x="701433" y="3986301"/>
                  </a:moveTo>
                  <a:lnTo>
                    <a:pt x="676084" y="3942359"/>
                  </a:lnTo>
                  <a:lnTo>
                    <a:pt x="632155" y="3967721"/>
                  </a:lnTo>
                  <a:lnTo>
                    <a:pt x="657517" y="4011663"/>
                  </a:lnTo>
                  <a:lnTo>
                    <a:pt x="701433" y="3986301"/>
                  </a:lnTo>
                  <a:close/>
                </a:path>
                <a:path w="10480040" h="8365490">
                  <a:moveTo>
                    <a:pt x="707110" y="2920695"/>
                  </a:moveTo>
                  <a:lnTo>
                    <a:pt x="690676" y="2892221"/>
                  </a:lnTo>
                  <a:lnTo>
                    <a:pt x="662228" y="2908655"/>
                  </a:lnTo>
                  <a:lnTo>
                    <a:pt x="678649" y="2937116"/>
                  </a:lnTo>
                  <a:lnTo>
                    <a:pt x="707110" y="2920695"/>
                  </a:lnTo>
                  <a:close/>
                </a:path>
                <a:path w="10480040" h="8365490">
                  <a:moveTo>
                    <a:pt x="715225" y="1855736"/>
                  </a:moveTo>
                  <a:lnTo>
                    <a:pt x="705942" y="1839645"/>
                  </a:lnTo>
                  <a:lnTo>
                    <a:pt x="689864" y="1848929"/>
                  </a:lnTo>
                  <a:lnTo>
                    <a:pt x="699135" y="1865020"/>
                  </a:lnTo>
                  <a:lnTo>
                    <a:pt x="715225" y="1855736"/>
                  </a:lnTo>
                  <a:close/>
                </a:path>
                <a:path w="10480040" h="8365490">
                  <a:moveTo>
                    <a:pt x="722033" y="7592949"/>
                  </a:moveTo>
                  <a:lnTo>
                    <a:pt x="671233" y="7487755"/>
                  </a:lnTo>
                  <a:lnTo>
                    <a:pt x="556933" y="7548499"/>
                  </a:lnTo>
                  <a:lnTo>
                    <a:pt x="620433" y="7653693"/>
                  </a:lnTo>
                  <a:lnTo>
                    <a:pt x="722033" y="7592949"/>
                  </a:lnTo>
                  <a:close/>
                </a:path>
                <a:path w="10480040" h="8365490">
                  <a:moveTo>
                    <a:pt x="722807" y="6526441"/>
                  </a:moveTo>
                  <a:lnTo>
                    <a:pt x="673519" y="6441046"/>
                  </a:lnTo>
                  <a:lnTo>
                    <a:pt x="588149" y="6490348"/>
                  </a:lnTo>
                  <a:lnTo>
                    <a:pt x="637438" y="6575742"/>
                  </a:lnTo>
                  <a:lnTo>
                    <a:pt x="722807" y="6526441"/>
                  </a:lnTo>
                  <a:close/>
                </a:path>
                <a:path w="10480040" h="8365490">
                  <a:moveTo>
                    <a:pt x="725284" y="791298"/>
                  </a:moveTo>
                  <a:lnTo>
                    <a:pt x="721715" y="785114"/>
                  </a:lnTo>
                  <a:lnTo>
                    <a:pt x="715530" y="788682"/>
                  </a:lnTo>
                  <a:lnTo>
                    <a:pt x="719099" y="794867"/>
                  </a:lnTo>
                  <a:lnTo>
                    <a:pt x="725284" y="791298"/>
                  </a:lnTo>
                  <a:close/>
                </a:path>
                <a:path w="10480040" h="8365490">
                  <a:moveTo>
                    <a:pt x="726020" y="5460174"/>
                  </a:moveTo>
                  <a:lnTo>
                    <a:pt x="687451" y="5393347"/>
                  </a:lnTo>
                  <a:lnTo>
                    <a:pt x="620649" y="5431929"/>
                  </a:lnTo>
                  <a:lnTo>
                    <a:pt x="659218" y="5498770"/>
                  </a:lnTo>
                  <a:lnTo>
                    <a:pt x="726020" y="5460174"/>
                  </a:lnTo>
                  <a:close/>
                </a:path>
                <a:path w="10480040" h="8365490">
                  <a:moveTo>
                    <a:pt x="729742" y="4394060"/>
                  </a:moveTo>
                  <a:lnTo>
                    <a:pt x="701535" y="4345165"/>
                  </a:lnTo>
                  <a:lnTo>
                    <a:pt x="652665" y="4373384"/>
                  </a:lnTo>
                  <a:lnTo>
                    <a:pt x="680872" y="4422279"/>
                  </a:lnTo>
                  <a:lnTo>
                    <a:pt x="729742" y="4394060"/>
                  </a:lnTo>
                  <a:close/>
                </a:path>
                <a:path w="10480040" h="8365490">
                  <a:moveTo>
                    <a:pt x="735901" y="3328581"/>
                  </a:moveTo>
                  <a:lnTo>
                    <a:pt x="716254" y="3294545"/>
                  </a:lnTo>
                  <a:lnTo>
                    <a:pt x="682231" y="3314192"/>
                  </a:lnTo>
                  <a:lnTo>
                    <a:pt x="701878" y="3348228"/>
                  </a:lnTo>
                  <a:lnTo>
                    <a:pt x="735901" y="3328581"/>
                  </a:lnTo>
                  <a:close/>
                </a:path>
                <a:path w="10480040" h="8365490">
                  <a:moveTo>
                    <a:pt x="743038" y="2263368"/>
                  </a:moveTo>
                  <a:lnTo>
                    <a:pt x="731253" y="2242947"/>
                  </a:lnTo>
                  <a:lnTo>
                    <a:pt x="710831" y="2254732"/>
                  </a:lnTo>
                  <a:lnTo>
                    <a:pt x="722617" y="2275154"/>
                  </a:lnTo>
                  <a:lnTo>
                    <a:pt x="743038" y="2263368"/>
                  </a:lnTo>
                  <a:close/>
                </a:path>
                <a:path w="10480040" h="8365490">
                  <a:moveTo>
                    <a:pt x="752132" y="1198676"/>
                  </a:moveTo>
                  <a:lnTo>
                    <a:pt x="746772" y="1189380"/>
                  </a:lnTo>
                  <a:lnTo>
                    <a:pt x="737489" y="1194739"/>
                  </a:lnTo>
                  <a:lnTo>
                    <a:pt x="742848" y="1204036"/>
                  </a:lnTo>
                  <a:lnTo>
                    <a:pt x="752132" y="1198676"/>
                  </a:lnTo>
                  <a:close/>
                </a:path>
                <a:path w="10480040" h="8365490">
                  <a:moveTo>
                    <a:pt x="755802" y="5868340"/>
                  </a:moveTo>
                  <a:lnTo>
                    <a:pt x="713295" y="5794692"/>
                  </a:lnTo>
                  <a:lnTo>
                    <a:pt x="639686" y="5837212"/>
                  </a:lnTo>
                  <a:lnTo>
                    <a:pt x="682180" y="5910846"/>
                  </a:lnTo>
                  <a:lnTo>
                    <a:pt x="755802" y="5868340"/>
                  </a:lnTo>
                  <a:close/>
                </a:path>
                <a:path w="10480040" h="8365490">
                  <a:moveTo>
                    <a:pt x="759510" y="4802200"/>
                  </a:moveTo>
                  <a:lnTo>
                    <a:pt x="727367" y="4746510"/>
                  </a:lnTo>
                  <a:lnTo>
                    <a:pt x="671690" y="4778667"/>
                  </a:lnTo>
                  <a:lnTo>
                    <a:pt x="703834" y="4834356"/>
                  </a:lnTo>
                  <a:lnTo>
                    <a:pt x="759510" y="4802200"/>
                  </a:lnTo>
                  <a:close/>
                </a:path>
                <a:path w="10480040" h="8365490">
                  <a:moveTo>
                    <a:pt x="760133" y="8001101"/>
                  </a:moveTo>
                  <a:lnTo>
                    <a:pt x="696633" y="7889087"/>
                  </a:lnTo>
                  <a:lnTo>
                    <a:pt x="582333" y="7953769"/>
                  </a:lnTo>
                  <a:lnTo>
                    <a:pt x="645833" y="8065770"/>
                  </a:lnTo>
                  <a:lnTo>
                    <a:pt x="760133" y="8001101"/>
                  </a:lnTo>
                  <a:close/>
                </a:path>
                <a:path w="10480040" h="8365490">
                  <a:moveTo>
                    <a:pt x="760133" y="6934848"/>
                  </a:moveTo>
                  <a:lnTo>
                    <a:pt x="709333" y="6841414"/>
                  </a:lnTo>
                  <a:lnTo>
                    <a:pt x="607733" y="6895363"/>
                  </a:lnTo>
                  <a:lnTo>
                    <a:pt x="671233" y="6988797"/>
                  </a:lnTo>
                  <a:lnTo>
                    <a:pt x="760133" y="6934848"/>
                  </a:lnTo>
                  <a:close/>
                </a:path>
                <a:path w="10480040" h="8365490">
                  <a:moveTo>
                    <a:pt x="764133" y="134759"/>
                  </a:moveTo>
                  <a:lnTo>
                    <a:pt x="763054" y="132905"/>
                  </a:lnTo>
                  <a:lnTo>
                    <a:pt x="761212" y="133972"/>
                  </a:lnTo>
                  <a:lnTo>
                    <a:pt x="762279" y="135826"/>
                  </a:lnTo>
                  <a:lnTo>
                    <a:pt x="764133" y="134759"/>
                  </a:lnTo>
                  <a:close/>
                </a:path>
                <a:path w="10480040" h="8365490">
                  <a:moveTo>
                    <a:pt x="764692" y="3736467"/>
                  </a:moveTo>
                  <a:lnTo>
                    <a:pt x="741832" y="3696868"/>
                  </a:lnTo>
                  <a:lnTo>
                    <a:pt x="702246" y="3719728"/>
                  </a:lnTo>
                  <a:lnTo>
                    <a:pt x="725093" y="3759339"/>
                  </a:lnTo>
                  <a:lnTo>
                    <a:pt x="764692" y="3736467"/>
                  </a:lnTo>
                  <a:close/>
                </a:path>
                <a:path w="10480040" h="8365490">
                  <a:moveTo>
                    <a:pt x="771347" y="2671127"/>
                  </a:moveTo>
                  <a:lnTo>
                    <a:pt x="756704" y="2645753"/>
                  </a:lnTo>
                  <a:lnTo>
                    <a:pt x="731329" y="2660408"/>
                  </a:lnTo>
                  <a:lnTo>
                    <a:pt x="745972" y="2685770"/>
                  </a:lnTo>
                  <a:lnTo>
                    <a:pt x="771347" y="2671127"/>
                  </a:lnTo>
                  <a:close/>
                </a:path>
                <a:path w="10480040" h="8365490">
                  <a:moveTo>
                    <a:pt x="779449" y="1606169"/>
                  </a:moveTo>
                  <a:lnTo>
                    <a:pt x="771956" y="1593176"/>
                  </a:lnTo>
                  <a:lnTo>
                    <a:pt x="758964" y="1600682"/>
                  </a:lnTo>
                  <a:lnTo>
                    <a:pt x="766457" y="1613674"/>
                  </a:lnTo>
                  <a:lnTo>
                    <a:pt x="779449" y="1606169"/>
                  </a:lnTo>
                  <a:close/>
                </a:path>
                <a:path w="10480040" h="8365490">
                  <a:moveTo>
                    <a:pt x="785533" y="7343000"/>
                  </a:moveTo>
                  <a:lnTo>
                    <a:pt x="734733" y="7242746"/>
                  </a:lnTo>
                  <a:lnTo>
                    <a:pt x="633133" y="7300633"/>
                  </a:lnTo>
                  <a:lnTo>
                    <a:pt x="683933" y="7400874"/>
                  </a:lnTo>
                  <a:lnTo>
                    <a:pt x="785533" y="7343000"/>
                  </a:lnTo>
                  <a:close/>
                </a:path>
                <a:path w="10480040" h="8365490">
                  <a:moveTo>
                    <a:pt x="786053" y="6276619"/>
                  </a:moveTo>
                  <a:lnTo>
                    <a:pt x="739267" y="6195555"/>
                  </a:lnTo>
                  <a:lnTo>
                    <a:pt x="658228" y="6242342"/>
                  </a:lnTo>
                  <a:lnTo>
                    <a:pt x="705015" y="6323419"/>
                  </a:lnTo>
                  <a:lnTo>
                    <a:pt x="786053" y="6276619"/>
                  </a:lnTo>
                  <a:close/>
                </a:path>
                <a:path w="10480040" h="8365490">
                  <a:moveTo>
                    <a:pt x="789279" y="5210353"/>
                  </a:moveTo>
                  <a:lnTo>
                    <a:pt x="753211" y="5147856"/>
                  </a:lnTo>
                  <a:lnTo>
                    <a:pt x="690727" y="5183937"/>
                  </a:lnTo>
                  <a:lnTo>
                    <a:pt x="726808" y="5246446"/>
                  </a:lnTo>
                  <a:lnTo>
                    <a:pt x="789279" y="5210353"/>
                  </a:lnTo>
                  <a:close/>
                </a:path>
                <a:path w="10480040" h="8365490">
                  <a:moveTo>
                    <a:pt x="790486" y="541997"/>
                  </a:moveTo>
                  <a:lnTo>
                    <a:pt x="787984" y="537667"/>
                  </a:lnTo>
                  <a:lnTo>
                    <a:pt x="783653" y="540156"/>
                  </a:lnTo>
                  <a:lnTo>
                    <a:pt x="786168" y="544499"/>
                  </a:lnTo>
                  <a:lnTo>
                    <a:pt x="790486" y="541997"/>
                  </a:lnTo>
                  <a:close/>
                </a:path>
                <a:path w="10480040" h="8365490">
                  <a:moveTo>
                    <a:pt x="793483" y="4144353"/>
                  </a:moveTo>
                  <a:lnTo>
                    <a:pt x="767410" y="4099179"/>
                  </a:lnTo>
                  <a:lnTo>
                    <a:pt x="722249" y="4125264"/>
                  </a:lnTo>
                  <a:lnTo>
                    <a:pt x="748322" y="4170438"/>
                  </a:lnTo>
                  <a:lnTo>
                    <a:pt x="793483" y="4144353"/>
                  </a:lnTo>
                  <a:close/>
                </a:path>
                <a:path w="10480040" h="8365490">
                  <a:moveTo>
                    <a:pt x="800125" y="3079013"/>
                  </a:moveTo>
                  <a:lnTo>
                    <a:pt x="782269" y="3048076"/>
                  </a:lnTo>
                  <a:lnTo>
                    <a:pt x="751344" y="3065945"/>
                  </a:lnTo>
                  <a:lnTo>
                    <a:pt x="769200" y="3096882"/>
                  </a:lnTo>
                  <a:lnTo>
                    <a:pt x="800125" y="3079013"/>
                  </a:lnTo>
                  <a:close/>
                </a:path>
                <a:path w="10480040" h="8365490">
                  <a:moveTo>
                    <a:pt x="807275" y="2013800"/>
                  </a:moveTo>
                  <a:lnTo>
                    <a:pt x="797267" y="1996465"/>
                  </a:lnTo>
                  <a:lnTo>
                    <a:pt x="779957" y="2006473"/>
                  </a:lnTo>
                  <a:lnTo>
                    <a:pt x="789952" y="2023795"/>
                  </a:lnTo>
                  <a:lnTo>
                    <a:pt x="807275" y="2013800"/>
                  </a:lnTo>
                  <a:close/>
                </a:path>
                <a:path w="10480040" h="8365490">
                  <a:moveTo>
                    <a:pt x="815340" y="6684632"/>
                  </a:moveTo>
                  <a:lnTo>
                    <a:pt x="764984" y="6597383"/>
                  </a:lnTo>
                  <a:lnTo>
                    <a:pt x="677760" y="6647751"/>
                  </a:lnTo>
                  <a:lnTo>
                    <a:pt x="728116" y="6735013"/>
                  </a:lnTo>
                  <a:lnTo>
                    <a:pt x="815340" y="6684632"/>
                  </a:lnTo>
                  <a:close/>
                </a:path>
                <a:path w="10480040" h="8365490">
                  <a:moveTo>
                    <a:pt x="817321" y="949363"/>
                  </a:moveTo>
                  <a:lnTo>
                    <a:pt x="813041" y="941933"/>
                  </a:lnTo>
                  <a:lnTo>
                    <a:pt x="805624" y="946226"/>
                  </a:lnTo>
                  <a:lnTo>
                    <a:pt x="809904" y="953655"/>
                  </a:lnTo>
                  <a:lnTo>
                    <a:pt x="817321" y="949363"/>
                  </a:lnTo>
                  <a:close/>
                </a:path>
                <a:path w="10480040" h="8365490">
                  <a:moveTo>
                    <a:pt x="818565" y="5618378"/>
                  </a:moveTo>
                  <a:lnTo>
                    <a:pt x="778916" y="5549684"/>
                  </a:lnTo>
                  <a:lnTo>
                    <a:pt x="710247" y="5589346"/>
                  </a:lnTo>
                  <a:lnTo>
                    <a:pt x="749896" y="5658040"/>
                  </a:lnTo>
                  <a:lnTo>
                    <a:pt x="818565" y="5618378"/>
                  </a:lnTo>
                  <a:close/>
                </a:path>
                <a:path w="10480040" h="8365490">
                  <a:moveTo>
                    <a:pt x="822756" y="4552378"/>
                  </a:moveTo>
                  <a:lnTo>
                    <a:pt x="793115" y="4501007"/>
                  </a:lnTo>
                  <a:lnTo>
                    <a:pt x="741768" y="4530674"/>
                  </a:lnTo>
                  <a:lnTo>
                    <a:pt x="771410" y="4582033"/>
                  </a:lnTo>
                  <a:lnTo>
                    <a:pt x="822756" y="4552378"/>
                  </a:lnTo>
                  <a:close/>
                </a:path>
                <a:path w="10480040" h="8365490">
                  <a:moveTo>
                    <a:pt x="823633" y="7751153"/>
                  </a:moveTo>
                  <a:lnTo>
                    <a:pt x="760133" y="7644092"/>
                  </a:lnTo>
                  <a:lnTo>
                    <a:pt x="645833" y="7705903"/>
                  </a:lnTo>
                  <a:lnTo>
                    <a:pt x="709333" y="7812964"/>
                  </a:lnTo>
                  <a:lnTo>
                    <a:pt x="823633" y="7751153"/>
                  </a:lnTo>
                  <a:close/>
                </a:path>
                <a:path w="10480040" h="8365490">
                  <a:moveTo>
                    <a:pt x="827951" y="3486645"/>
                  </a:moveTo>
                  <a:lnTo>
                    <a:pt x="807593" y="3451377"/>
                  </a:lnTo>
                  <a:lnTo>
                    <a:pt x="772325" y="3471735"/>
                  </a:lnTo>
                  <a:lnTo>
                    <a:pt x="792683" y="3507003"/>
                  </a:lnTo>
                  <a:lnTo>
                    <a:pt x="827951" y="3486645"/>
                  </a:lnTo>
                  <a:close/>
                </a:path>
                <a:path w="10480040" h="8365490">
                  <a:moveTo>
                    <a:pt x="835571" y="2421559"/>
                  </a:moveTo>
                  <a:lnTo>
                    <a:pt x="822718" y="2399284"/>
                  </a:lnTo>
                  <a:lnTo>
                    <a:pt x="800442" y="2412149"/>
                  </a:lnTo>
                  <a:lnTo>
                    <a:pt x="813295" y="2434425"/>
                  </a:lnTo>
                  <a:lnTo>
                    <a:pt x="835571" y="2421559"/>
                  </a:lnTo>
                  <a:close/>
                </a:path>
                <a:path w="10480040" h="8365490">
                  <a:moveTo>
                    <a:pt x="844169" y="1356741"/>
                  </a:moveTo>
                  <a:lnTo>
                    <a:pt x="838098" y="1346212"/>
                  </a:lnTo>
                  <a:lnTo>
                    <a:pt x="827582" y="1352283"/>
                  </a:lnTo>
                  <a:lnTo>
                    <a:pt x="833653" y="1362811"/>
                  </a:lnTo>
                  <a:lnTo>
                    <a:pt x="844169" y="1356741"/>
                  </a:lnTo>
                  <a:close/>
                </a:path>
                <a:path w="10480040" h="8365490">
                  <a:moveTo>
                    <a:pt x="848817" y="6026670"/>
                  </a:moveTo>
                  <a:lnTo>
                    <a:pt x="804887" y="5950547"/>
                  </a:lnTo>
                  <a:lnTo>
                    <a:pt x="728802" y="5994501"/>
                  </a:lnTo>
                  <a:lnTo>
                    <a:pt x="772731" y="6070612"/>
                  </a:lnTo>
                  <a:lnTo>
                    <a:pt x="848817" y="6026670"/>
                  </a:lnTo>
                  <a:close/>
                </a:path>
                <a:path w="10480040" h="8365490">
                  <a:moveTo>
                    <a:pt x="849033" y="8159166"/>
                  </a:moveTo>
                  <a:lnTo>
                    <a:pt x="785533" y="8045920"/>
                  </a:lnTo>
                  <a:lnTo>
                    <a:pt x="671233" y="8111299"/>
                  </a:lnTo>
                  <a:lnTo>
                    <a:pt x="734733" y="8224545"/>
                  </a:lnTo>
                  <a:lnTo>
                    <a:pt x="849033" y="8159166"/>
                  </a:lnTo>
                  <a:close/>
                </a:path>
                <a:path w="10480040" h="8365490">
                  <a:moveTo>
                    <a:pt x="849033" y="7093039"/>
                  </a:moveTo>
                  <a:lnTo>
                    <a:pt x="798233" y="6997751"/>
                  </a:lnTo>
                  <a:lnTo>
                    <a:pt x="696633" y="7052767"/>
                  </a:lnTo>
                  <a:lnTo>
                    <a:pt x="760133" y="7148068"/>
                  </a:lnTo>
                  <a:lnTo>
                    <a:pt x="849033" y="7093039"/>
                  </a:lnTo>
                  <a:close/>
                </a:path>
                <a:path w="10480040" h="8365490">
                  <a:moveTo>
                    <a:pt x="852525" y="4960531"/>
                  </a:moveTo>
                  <a:lnTo>
                    <a:pt x="818959" y="4902365"/>
                  </a:lnTo>
                  <a:lnTo>
                    <a:pt x="760818" y="4935944"/>
                  </a:lnTo>
                  <a:lnTo>
                    <a:pt x="794385" y="4994110"/>
                  </a:lnTo>
                  <a:lnTo>
                    <a:pt x="852525" y="4960531"/>
                  </a:lnTo>
                  <a:close/>
                </a:path>
                <a:path w="10480040" h="8365490">
                  <a:moveTo>
                    <a:pt x="855700" y="292696"/>
                  </a:moveTo>
                  <a:lnTo>
                    <a:pt x="854265" y="290207"/>
                  </a:lnTo>
                  <a:lnTo>
                    <a:pt x="851789" y="291642"/>
                  </a:lnTo>
                  <a:lnTo>
                    <a:pt x="853224" y="294119"/>
                  </a:lnTo>
                  <a:lnTo>
                    <a:pt x="855700" y="292696"/>
                  </a:lnTo>
                  <a:close/>
                </a:path>
                <a:path w="10480040" h="8365490">
                  <a:moveTo>
                    <a:pt x="857224" y="3894658"/>
                  </a:moveTo>
                  <a:lnTo>
                    <a:pt x="833297" y="3853205"/>
                  </a:lnTo>
                  <a:lnTo>
                    <a:pt x="791857" y="3877145"/>
                  </a:lnTo>
                  <a:lnTo>
                    <a:pt x="815784" y="3918597"/>
                  </a:lnTo>
                  <a:lnTo>
                    <a:pt x="857224" y="3894658"/>
                  </a:lnTo>
                  <a:close/>
                </a:path>
                <a:path w="10480040" h="8365490">
                  <a:moveTo>
                    <a:pt x="863384" y="2829191"/>
                  </a:moveTo>
                  <a:lnTo>
                    <a:pt x="848029" y="2802572"/>
                  </a:lnTo>
                  <a:lnTo>
                    <a:pt x="821423" y="2817939"/>
                  </a:lnTo>
                  <a:lnTo>
                    <a:pt x="836790" y="2844558"/>
                  </a:lnTo>
                  <a:lnTo>
                    <a:pt x="863384" y="2829191"/>
                  </a:lnTo>
                  <a:close/>
                </a:path>
                <a:path w="10480040" h="8365490">
                  <a:moveTo>
                    <a:pt x="871982" y="1764372"/>
                  </a:moveTo>
                  <a:lnTo>
                    <a:pt x="863422" y="1749513"/>
                  </a:lnTo>
                  <a:lnTo>
                    <a:pt x="848575" y="1758086"/>
                  </a:lnTo>
                  <a:lnTo>
                    <a:pt x="857135" y="1772945"/>
                  </a:lnTo>
                  <a:lnTo>
                    <a:pt x="871982" y="1764372"/>
                  </a:lnTo>
                  <a:close/>
                </a:path>
                <a:path w="10480040" h="8365490">
                  <a:moveTo>
                    <a:pt x="878586" y="6434810"/>
                  </a:moveTo>
                  <a:lnTo>
                    <a:pt x="830732" y="6351879"/>
                  </a:lnTo>
                  <a:lnTo>
                    <a:pt x="747839" y="6399758"/>
                  </a:lnTo>
                  <a:lnTo>
                    <a:pt x="795693" y="6482689"/>
                  </a:lnTo>
                  <a:lnTo>
                    <a:pt x="878586" y="6434810"/>
                  </a:lnTo>
                  <a:close/>
                </a:path>
                <a:path w="10480040" h="8365490">
                  <a:moveTo>
                    <a:pt x="882294" y="5368683"/>
                  </a:moveTo>
                  <a:lnTo>
                    <a:pt x="844804" y="5303710"/>
                  </a:lnTo>
                  <a:lnTo>
                    <a:pt x="779856" y="5341213"/>
                  </a:lnTo>
                  <a:lnTo>
                    <a:pt x="817346" y="5406187"/>
                  </a:lnTo>
                  <a:lnTo>
                    <a:pt x="882294" y="5368683"/>
                  </a:lnTo>
                  <a:close/>
                </a:path>
                <a:path w="10480040" h="8365490">
                  <a:moveTo>
                    <a:pt x="882535" y="700062"/>
                  </a:moveTo>
                  <a:lnTo>
                    <a:pt x="879322" y="694499"/>
                  </a:lnTo>
                  <a:lnTo>
                    <a:pt x="873747" y="697712"/>
                  </a:lnTo>
                  <a:lnTo>
                    <a:pt x="876960" y="703287"/>
                  </a:lnTo>
                  <a:lnTo>
                    <a:pt x="882535" y="700062"/>
                  </a:lnTo>
                  <a:close/>
                </a:path>
                <a:path w="10480040" h="8365490">
                  <a:moveTo>
                    <a:pt x="886015" y="4302557"/>
                  </a:moveTo>
                  <a:lnTo>
                    <a:pt x="858875" y="4255528"/>
                  </a:lnTo>
                  <a:lnTo>
                    <a:pt x="811860" y="4282681"/>
                  </a:lnTo>
                  <a:lnTo>
                    <a:pt x="839000" y="4329709"/>
                  </a:lnTo>
                  <a:lnTo>
                    <a:pt x="886015" y="4302557"/>
                  </a:lnTo>
                  <a:close/>
                </a:path>
                <a:path w="10480040" h="8365490">
                  <a:moveTo>
                    <a:pt x="887133" y="8301926"/>
                  </a:moveTo>
                  <a:lnTo>
                    <a:pt x="861733" y="8259851"/>
                  </a:lnTo>
                  <a:lnTo>
                    <a:pt x="823633" y="8284146"/>
                  </a:lnTo>
                  <a:lnTo>
                    <a:pt x="836333" y="8326221"/>
                  </a:lnTo>
                  <a:lnTo>
                    <a:pt x="887133" y="8301926"/>
                  </a:lnTo>
                  <a:close/>
                </a:path>
                <a:path w="10480040" h="8365490">
                  <a:moveTo>
                    <a:pt x="887133" y="7501064"/>
                  </a:moveTo>
                  <a:lnTo>
                    <a:pt x="823633" y="7399579"/>
                  </a:lnTo>
                  <a:lnTo>
                    <a:pt x="722033" y="7458164"/>
                  </a:lnTo>
                  <a:lnTo>
                    <a:pt x="785533" y="7559649"/>
                  </a:lnTo>
                  <a:lnTo>
                    <a:pt x="887133" y="7501064"/>
                  </a:lnTo>
                  <a:close/>
                </a:path>
                <a:path w="10480040" h="8365490">
                  <a:moveTo>
                    <a:pt x="892657" y="3237204"/>
                  </a:moveTo>
                  <a:lnTo>
                    <a:pt x="873734" y="3204413"/>
                  </a:lnTo>
                  <a:lnTo>
                    <a:pt x="840955" y="3223349"/>
                  </a:lnTo>
                  <a:lnTo>
                    <a:pt x="859878" y="3256140"/>
                  </a:lnTo>
                  <a:lnTo>
                    <a:pt x="892657" y="3237204"/>
                  </a:lnTo>
                  <a:close/>
                </a:path>
                <a:path w="10480040" h="8365490">
                  <a:moveTo>
                    <a:pt x="899795" y="2171992"/>
                  </a:moveTo>
                  <a:lnTo>
                    <a:pt x="888733" y="2152815"/>
                  </a:lnTo>
                  <a:lnTo>
                    <a:pt x="869543" y="2163889"/>
                  </a:lnTo>
                  <a:lnTo>
                    <a:pt x="880618" y="2183066"/>
                  </a:lnTo>
                  <a:lnTo>
                    <a:pt x="899795" y="2171992"/>
                  </a:lnTo>
                  <a:close/>
                </a:path>
                <a:path w="10480040" h="8365490">
                  <a:moveTo>
                    <a:pt x="909370" y="1107427"/>
                  </a:moveTo>
                  <a:lnTo>
                    <a:pt x="904379" y="1098765"/>
                  </a:lnTo>
                  <a:lnTo>
                    <a:pt x="895718" y="1103769"/>
                  </a:lnTo>
                  <a:lnTo>
                    <a:pt x="900722" y="1112431"/>
                  </a:lnTo>
                  <a:lnTo>
                    <a:pt x="909370" y="1107427"/>
                  </a:lnTo>
                  <a:close/>
                </a:path>
                <a:path w="10480040" h="8365490">
                  <a:moveTo>
                    <a:pt x="911580" y="5776709"/>
                  </a:moveTo>
                  <a:lnTo>
                    <a:pt x="870508" y="5705551"/>
                  </a:lnTo>
                  <a:lnTo>
                    <a:pt x="799376" y="5746635"/>
                  </a:lnTo>
                  <a:lnTo>
                    <a:pt x="840447" y="5817794"/>
                  </a:lnTo>
                  <a:lnTo>
                    <a:pt x="911580" y="5776709"/>
                  </a:lnTo>
                  <a:close/>
                </a:path>
                <a:path w="10480040" h="8365490">
                  <a:moveTo>
                    <a:pt x="912533" y="7909217"/>
                  </a:moveTo>
                  <a:lnTo>
                    <a:pt x="849033" y="7800911"/>
                  </a:lnTo>
                  <a:lnTo>
                    <a:pt x="734733" y="7863446"/>
                  </a:lnTo>
                  <a:lnTo>
                    <a:pt x="798233" y="7971739"/>
                  </a:lnTo>
                  <a:lnTo>
                    <a:pt x="912533" y="7909217"/>
                  </a:lnTo>
                  <a:close/>
                </a:path>
                <a:path w="10480040" h="8365490">
                  <a:moveTo>
                    <a:pt x="912533" y="6842963"/>
                  </a:moveTo>
                  <a:lnTo>
                    <a:pt x="861733" y="6753225"/>
                  </a:lnTo>
                  <a:lnTo>
                    <a:pt x="772833" y="6805028"/>
                  </a:lnTo>
                  <a:lnTo>
                    <a:pt x="823633" y="6894766"/>
                  </a:lnTo>
                  <a:lnTo>
                    <a:pt x="912533" y="6842963"/>
                  </a:lnTo>
                  <a:close/>
                </a:path>
                <a:path w="10480040" h="8365490">
                  <a:moveTo>
                    <a:pt x="915289" y="4710569"/>
                  </a:moveTo>
                  <a:lnTo>
                    <a:pt x="884580" y="4657356"/>
                  </a:lnTo>
                  <a:lnTo>
                    <a:pt x="831380" y="4688078"/>
                  </a:lnTo>
                  <a:lnTo>
                    <a:pt x="862101" y="4741303"/>
                  </a:lnTo>
                  <a:lnTo>
                    <a:pt x="915289" y="4710569"/>
                  </a:lnTo>
                  <a:close/>
                </a:path>
                <a:path w="10480040" h="8365490">
                  <a:moveTo>
                    <a:pt x="920965" y="3644976"/>
                  </a:moveTo>
                  <a:lnTo>
                    <a:pt x="899172" y="3607219"/>
                  </a:lnTo>
                  <a:lnTo>
                    <a:pt x="861441" y="3629012"/>
                  </a:lnTo>
                  <a:lnTo>
                    <a:pt x="883234" y="3666769"/>
                  </a:lnTo>
                  <a:lnTo>
                    <a:pt x="920965" y="3644976"/>
                  </a:lnTo>
                  <a:close/>
                </a:path>
                <a:path w="10480040" h="8365490">
                  <a:moveTo>
                    <a:pt x="927620" y="2579624"/>
                  </a:moveTo>
                  <a:lnTo>
                    <a:pt x="914044" y="2556103"/>
                  </a:lnTo>
                  <a:lnTo>
                    <a:pt x="890536" y="2569680"/>
                  </a:lnTo>
                  <a:lnTo>
                    <a:pt x="904100" y="2593200"/>
                  </a:lnTo>
                  <a:lnTo>
                    <a:pt x="927620" y="2579624"/>
                  </a:lnTo>
                  <a:close/>
                </a:path>
                <a:path w="10480040" h="8365490">
                  <a:moveTo>
                    <a:pt x="936218" y="1514805"/>
                  </a:moveTo>
                  <a:lnTo>
                    <a:pt x="929424" y="1503032"/>
                  </a:lnTo>
                  <a:lnTo>
                    <a:pt x="917676" y="1509826"/>
                  </a:lnTo>
                  <a:lnTo>
                    <a:pt x="924458" y="1521587"/>
                  </a:lnTo>
                  <a:lnTo>
                    <a:pt x="936218" y="1514805"/>
                  </a:lnTo>
                  <a:close/>
                </a:path>
                <a:path w="10480040" h="8365490">
                  <a:moveTo>
                    <a:pt x="941844" y="6184989"/>
                  </a:moveTo>
                  <a:lnTo>
                    <a:pt x="896480" y="6106401"/>
                  </a:lnTo>
                  <a:lnTo>
                    <a:pt x="817918" y="6151765"/>
                  </a:lnTo>
                  <a:lnTo>
                    <a:pt x="863282" y="6230366"/>
                  </a:lnTo>
                  <a:lnTo>
                    <a:pt x="941844" y="6184989"/>
                  </a:lnTo>
                  <a:close/>
                </a:path>
                <a:path w="10480040" h="8365490">
                  <a:moveTo>
                    <a:pt x="945070" y="5118735"/>
                  </a:moveTo>
                  <a:lnTo>
                    <a:pt x="910424" y="5058702"/>
                  </a:lnTo>
                  <a:lnTo>
                    <a:pt x="850417" y="5093347"/>
                  </a:lnTo>
                  <a:lnTo>
                    <a:pt x="885063" y="5153380"/>
                  </a:lnTo>
                  <a:lnTo>
                    <a:pt x="945070" y="5118735"/>
                  </a:lnTo>
                  <a:close/>
                </a:path>
                <a:path w="10480040" h="8365490">
                  <a:moveTo>
                    <a:pt x="947737" y="450761"/>
                  </a:moveTo>
                  <a:lnTo>
                    <a:pt x="945591" y="447040"/>
                  </a:lnTo>
                  <a:lnTo>
                    <a:pt x="941882" y="449186"/>
                  </a:lnTo>
                  <a:lnTo>
                    <a:pt x="944029" y="452907"/>
                  </a:lnTo>
                  <a:lnTo>
                    <a:pt x="947737" y="450761"/>
                  </a:lnTo>
                  <a:close/>
                </a:path>
                <a:path w="10480040" h="8365490">
                  <a:moveTo>
                    <a:pt x="950239" y="4052989"/>
                  </a:moveTo>
                  <a:lnTo>
                    <a:pt x="924890" y="4009047"/>
                  </a:lnTo>
                  <a:lnTo>
                    <a:pt x="880960" y="4034421"/>
                  </a:lnTo>
                  <a:lnTo>
                    <a:pt x="906322" y="4078351"/>
                  </a:lnTo>
                  <a:lnTo>
                    <a:pt x="950239" y="4052989"/>
                  </a:lnTo>
                  <a:close/>
                </a:path>
                <a:path w="10480040" h="8365490">
                  <a:moveTo>
                    <a:pt x="950633" y="7251243"/>
                  </a:moveTo>
                  <a:lnTo>
                    <a:pt x="887133" y="7154088"/>
                  </a:lnTo>
                  <a:lnTo>
                    <a:pt x="785533" y="7210171"/>
                  </a:lnTo>
                  <a:lnTo>
                    <a:pt x="849033" y="7307326"/>
                  </a:lnTo>
                  <a:lnTo>
                    <a:pt x="950633" y="7251243"/>
                  </a:lnTo>
                  <a:close/>
                </a:path>
                <a:path w="10480040" h="8365490">
                  <a:moveTo>
                    <a:pt x="955916" y="2987383"/>
                  </a:moveTo>
                  <a:lnTo>
                    <a:pt x="939495" y="2958922"/>
                  </a:lnTo>
                  <a:lnTo>
                    <a:pt x="911034" y="2975356"/>
                  </a:lnTo>
                  <a:lnTo>
                    <a:pt x="927455" y="3003816"/>
                  </a:lnTo>
                  <a:lnTo>
                    <a:pt x="955916" y="2987383"/>
                  </a:lnTo>
                  <a:close/>
                </a:path>
                <a:path w="10480040" h="8365490">
                  <a:moveTo>
                    <a:pt x="964031" y="1922437"/>
                  </a:moveTo>
                  <a:lnTo>
                    <a:pt x="954747" y="1906333"/>
                  </a:lnTo>
                  <a:lnTo>
                    <a:pt x="938669" y="1915629"/>
                  </a:lnTo>
                  <a:lnTo>
                    <a:pt x="947953" y="1931720"/>
                  </a:lnTo>
                  <a:lnTo>
                    <a:pt x="964031" y="1922437"/>
                  </a:lnTo>
                  <a:close/>
                </a:path>
                <a:path w="10480040" h="8365490">
                  <a:moveTo>
                    <a:pt x="971118" y="6593002"/>
                  </a:moveTo>
                  <a:lnTo>
                    <a:pt x="922197" y="6508216"/>
                  </a:lnTo>
                  <a:lnTo>
                    <a:pt x="837438" y="6557175"/>
                  </a:lnTo>
                  <a:lnTo>
                    <a:pt x="886371" y="6641947"/>
                  </a:lnTo>
                  <a:lnTo>
                    <a:pt x="971118" y="6593002"/>
                  </a:lnTo>
                  <a:close/>
                </a:path>
                <a:path w="10480040" h="8365490">
                  <a:moveTo>
                    <a:pt x="974090" y="857986"/>
                  </a:moveTo>
                  <a:lnTo>
                    <a:pt x="970521" y="851801"/>
                  </a:lnTo>
                  <a:lnTo>
                    <a:pt x="964336" y="855383"/>
                  </a:lnTo>
                  <a:lnTo>
                    <a:pt x="967905" y="861568"/>
                  </a:lnTo>
                  <a:lnTo>
                    <a:pt x="974090" y="857986"/>
                  </a:lnTo>
                  <a:close/>
                </a:path>
                <a:path w="10480040" h="8365490">
                  <a:moveTo>
                    <a:pt x="974839" y="5526875"/>
                  </a:moveTo>
                  <a:lnTo>
                    <a:pt x="936269" y="5460047"/>
                  </a:lnTo>
                  <a:lnTo>
                    <a:pt x="869454" y="5498630"/>
                  </a:lnTo>
                  <a:lnTo>
                    <a:pt x="908037" y="5565470"/>
                  </a:lnTo>
                  <a:lnTo>
                    <a:pt x="974839" y="5526875"/>
                  </a:lnTo>
                  <a:close/>
                </a:path>
                <a:path w="10480040" h="8365490">
                  <a:moveTo>
                    <a:pt x="976033" y="7659129"/>
                  </a:moveTo>
                  <a:lnTo>
                    <a:pt x="912533" y="7556398"/>
                  </a:lnTo>
                  <a:lnTo>
                    <a:pt x="810933" y="7615707"/>
                  </a:lnTo>
                  <a:lnTo>
                    <a:pt x="874433" y="7718438"/>
                  </a:lnTo>
                  <a:lnTo>
                    <a:pt x="976033" y="7659129"/>
                  </a:lnTo>
                  <a:close/>
                </a:path>
                <a:path w="10480040" h="8365490">
                  <a:moveTo>
                    <a:pt x="978547" y="4460748"/>
                  </a:moveTo>
                  <a:lnTo>
                    <a:pt x="950341" y="4411865"/>
                  </a:lnTo>
                  <a:lnTo>
                    <a:pt x="901471" y="4440085"/>
                  </a:lnTo>
                  <a:lnTo>
                    <a:pt x="929690" y="4488980"/>
                  </a:lnTo>
                  <a:lnTo>
                    <a:pt x="978547" y="4460748"/>
                  </a:lnTo>
                  <a:close/>
                </a:path>
                <a:path w="10480040" h="8365490">
                  <a:moveTo>
                    <a:pt x="984694" y="3395268"/>
                  </a:moveTo>
                  <a:lnTo>
                    <a:pt x="965060" y="3361245"/>
                  </a:lnTo>
                  <a:lnTo>
                    <a:pt x="931037" y="3380892"/>
                  </a:lnTo>
                  <a:lnTo>
                    <a:pt x="950683" y="3414928"/>
                  </a:lnTo>
                  <a:lnTo>
                    <a:pt x="984694" y="3395268"/>
                  </a:lnTo>
                  <a:close/>
                </a:path>
                <a:path w="10480040" h="8365490">
                  <a:moveTo>
                    <a:pt x="992327" y="2330183"/>
                  </a:moveTo>
                  <a:lnTo>
                    <a:pt x="980186" y="2309139"/>
                  </a:lnTo>
                  <a:lnTo>
                    <a:pt x="959154" y="2321293"/>
                  </a:lnTo>
                  <a:lnTo>
                    <a:pt x="971296" y="2342337"/>
                  </a:lnTo>
                  <a:lnTo>
                    <a:pt x="992327" y="2330183"/>
                  </a:lnTo>
                  <a:close/>
                </a:path>
                <a:path w="10480040" h="8365490">
                  <a:moveTo>
                    <a:pt x="1001420" y="1265491"/>
                  </a:moveTo>
                  <a:lnTo>
                    <a:pt x="995705" y="1255585"/>
                  </a:lnTo>
                  <a:lnTo>
                    <a:pt x="985812" y="1261313"/>
                  </a:lnTo>
                  <a:lnTo>
                    <a:pt x="991514" y="1271219"/>
                  </a:lnTo>
                  <a:lnTo>
                    <a:pt x="1001420" y="1265491"/>
                  </a:lnTo>
                  <a:close/>
                </a:path>
                <a:path w="10480040" h="8365490">
                  <a:moveTo>
                    <a:pt x="1001433" y="8067281"/>
                  </a:moveTo>
                  <a:lnTo>
                    <a:pt x="937933" y="7957744"/>
                  </a:lnTo>
                  <a:lnTo>
                    <a:pt x="836333" y="8020977"/>
                  </a:lnTo>
                  <a:lnTo>
                    <a:pt x="899833" y="8130514"/>
                  </a:lnTo>
                  <a:lnTo>
                    <a:pt x="1001433" y="8067281"/>
                  </a:lnTo>
                  <a:close/>
                </a:path>
                <a:path w="10480040" h="8365490">
                  <a:moveTo>
                    <a:pt x="1001433" y="7001281"/>
                  </a:moveTo>
                  <a:lnTo>
                    <a:pt x="950633" y="6909079"/>
                  </a:lnTo>
                  <a:lnTo>
                    <a:pt x="861733" y="6962318"/>
                  </a:lnTo>
                  <a:lnTo>
                    <a:pt x="912533" y="7054520"/>
                  </a:lnTo>
                  <a:lnTo>
                    <a:pt x="1001433" y="7001281"/>
                  </a:lnTo>
                  <a:close/>
                </a:path>
                <a:path w="10480040" h="8365490">
                  <a:moveTo>
                    <a:pt x="1004112" y="5934900"/>
                  </a:moveTo>
                  <a:lnTo>
                    <a:pt x="961974" y="5861875"/>
                  </a:lnTo>
                  <a:lnTo>
                    <a:pt x="888974" y="5904039"/>
                  </a:lnTo>
                  <a:lnTo>
                    <a:pt x="931125" y="5977064"/>
                  </a:lnTo>
                  <a:lnTo>
                    <a:pt x="1004112" y="5934900"/>
                  </a:lnTo>
                  <a:close/>
                </a:path>
                <a:path w="10480040" h="8365490">
                  <a:moveTo>
                    <a:pt x="1008316" y="4868900"/>
                  </a:moveTo>
                  <a:lnTo>
                    <a:pt x="976172" y="4813211"/>
                  </a:lnTo>
                  <a:lnTo>
                    <a:pt x="920496" y="4845367"/>
                  </a:lnTo>
                  <a:lnTo>
                    <a:pt x="952639" y="4901057"/>
                  </a:lnTo>
                  <a:lnTo>
                    <a:pt x="1008316" y="4868900"/>
                  </a:lnTo>
                  <a:close/>
                </a:path>
                <a:path w="10480040" h="8365490">
                  <a:moveTo>
                    <a:pt x="1012952" y="201460"/>
                  </a:moveTo>
                  <a:lnTo>
                    <a:pt x="1011872" y="199593"/>
                  </a:lnTo>
                  <a:lnTo>
                    <a:pt x="1010018" y="200672"/>
                  </a:lnTo>
                  <a:lnTo>
                    <a:pt x="1011085" y="202526"/>
                  </a:lnTo>
                  <a:lnTo>
                    <a:pt x="1012952" y="201460"/>
                  </a:lnTo>
                  <a:close/>
                </a:path>
                <a:path w="10480040" h="8365490">
                  <a:moveTo>
                    <a:pt x="1013498" y="3803167"/>
                  </a:moveTo>
                  <a:lnTo>
                    <a:pt x="990638" y="3763556"/>
                  </a:lnTo>
                  <a:lnTo>
                    <a:pt x="951052" y="3786428"/>
                  </a:lnTo>
                  <a:lnTo>
                    <a:pt x="973899" y="3826027"/>
                  </a:lnTo>
                  <a:lnTo>
                    <a:pt x="1013498" y="3803167"/>
                  </a:lnTo>
                  <a:close/>
                </a:path>
                <a:path w="10480040" h="8365490">
                  <a:moveTo>
                    <a:pt x="1020152" y="2737815"/>
                  </a:moveTo>
                  <a:lnTo>
                    <a:pt x="1005509" y="2712440"/>
                  </a:lnTo>
                  <a:lnTo>
                    <a:pt x="980135" y="2727096"/>
                  </a:lnTo>
                  <a:lnTo>
                    <a:pt x="994778" y="2752471"/>
                  </a:lnTo>
                  <a:lnTo>
                    <a:pt x="1020152" y="2737815"/>
                  </a:lnTo>
                  <a:close/>
                </a:path>
                <a:path w="10480040" h="8365490">
                  <a:moveTo>
                    <a:pt x="1028268" y="1672869"/>
                  </a:moveTo>
                  <a:lnTo>
                    <a:pt x="1020762" y="1659877"/>
                  </a:lnTo>
                  <a:lnTo>
                    <a:pt x="1007770" y="1667370"/>
                  </a:lnTo>
                  <a:lnTo>
                    <a:pt x="1015276" y="1680362"/>
                  </a:lnTo>
                  <a:lnTo>
                    <a:pt x="1028268" y="1672869"/>
                  </a:lnTo>
                  <a:close/>
                </a:path>
                <a:path w="10480040" h="8365490">
                  <a:moveTo>
                    <a:pt x="1034376" y="6343180"/>
                  </a:moveTo>
                  <a:lnTo>
                    <a:pt x="987945" y="6262725"/>
                  </a:lnTo>
                  <a:lnTo>
                    <a:pt x="907529" y="6309182"/>
                  </a:lnTo>
                  <a:lnTo>
                    <a:pt x="953960" y="6389624"/>
                  </a:lnTo>
                  <a:lnTo>
                    <a:pt x="1034376" y="6343180"/>
                  </a:lnTo>
                  <a:close/>
                </a:path>
                <a:path w="10480040" h="8365490">
                  <a:moveTo>
                    <a:pt x="1038085" y="5277053"/>
                  </a:moveTo>
                  <a:lnTo>
                    <a:pt x="1002017" y="5214544"/>
                  </a:lnTo>
                  <a:lnTo>
                    <a:pt x="939533" y="5250637"/>
                  </a:lnTo>
                  <a:lnTo>
                    <a:pt x="975614" y="5313134"/>
                  </a:lnTo>
                  <a:lnTo>
                    <a:pt x="1038085" y="5277053"/>
                  </a:lnTo>
                  <a:close/>
                </a:path>
                <a:path w="10480040" h="8365490">
                  <a:moveTo>
                    <a:pt x="1039291" y="608685"/>
                  </a:moveTo>
                  <a:lnTo>
                    <a:pt x="1036802" y="604354"/>
                  </a:lnTo>
                  <a:lnTo>
                    <a:pt x="1032471" y="606856"/>
                  </a:lnTo>
                  <a:lnTo>
                    <a:pt x="1034961" y="611200"/>
                  </a:lnTo>
                  <a:lnTo>
                    <a:pt x="1039291" y="608685"/>
                  </a:lnTo>
                  <a:close/>
                </a:path>
                <a:path w="10480040" h="8365490">
                  <a:moveTo>
                    <a:pt x="1039533" y="7409307"/>
                  </a:moveTo>
                  <a:lnTo>
                    <a:pt x="976033" y="7310907"/>
                  </a:lnTo>
                  <a:lnTo>
                    <a:pt x="887133" y="7367714"/>
                  </a:lnTo>
                  <a:lnTo>
                    <a:pt x="937933" y="7466114"/>
                  </a:lnTo>
                  <a:lnTo>
                    <a:pt x="1039533" y="7409307"/>
                  </a:lnTo>
                  <a:close/>
                </a:path>
                <a:path w="10480040" h="8365490">
                  <a:moveTo>
                    <a:pt x="1042289" y="4211053"/>
                  </a:moveTo>
                  <a:lnTo>
                    <a:pt x="1016215" y="4165879"/>
                  </a:lnTo>
                  <a:lnTo>
                    <a:pt x="971054" y="4191952"/>
                  </a:lnTo>
                  <a:lnTo>
                    <a:pt x="997127" y="4237139"/>
                  </a:lnTo>
                  <a:lnTo>
                    <a:pt x="1042289" y="4211053"/>
                  </a:lnTo>
                  <a:close/>
                </a:path>
                <a:path w="10480040" h="8365490">
                  <a:moveTo>
                    <a:pt x="1048931" y="3145713"/>
                  </a:moveTo>
                  <a:lnTo>
                    <a:pt x="1031074" y="3114776"/>
                  </a:lnTo>
                  <a:lnTo>
                    <a:pt x="1000150" y="3132632"/>
                  </a:lnTo>
                  <a:lnTo>
                    <a:pt x="1018006" y="3163582"/>
                  </a:lnTo>
                  <a:lnTo>
                    <a:pt x="1048931" y="3145713"/>
                  </a:lnTo>
                  <a:close/>
                </a:path>
                <a:path w="10480040" h="8365490">
                  <a:moveTo>
                    <a:pt x="1056068" y="2080501"/>
                  </a:moveTo>
                  <a:lnTo>
                    <a:pt x="1046073" y="2063165"/>
                  </a:lnTo>
                  <a:lnTo>
                    <a:pt x="1028763" y="2073173"/>
                  </a:lnTo>
                  <a:lnTo>
                    <a:pt x="1038758" y="2090496"/>
                  </a:lnTo>
                  <a:lnTo>
                    <a:pt x="1056068" y="2080501"/>
                  </a:lnTo>
                  <a:close/>
                </a:path>
                <a:path w="10480040" h="8365490">
                  <a:moveTo>
                    <a:pt x="1064933" y="7817320"/>
                  </a:moveTo>
                  <a:lnTo>
                    <a:pt x="1001433" y="7712735"/>
                  </a:lnTo>
                  <a:lnTo>
                    <a:pt x="899833" y="7773111"/>
                  </a:lnTo>
                  <a:lnTo>
                    <a:pt x="963333" y="7877696"/>
                  </a:lnTo>
                  <a:lnTo>
                    <a:pt x="1064933" y="7817320"/>
                  </a:lnTo>
                  <a:close/>
                </a:path>
                <a:path w="10480040" h="8365490">
                  <a:moveTo>
                    <a:pt x="1064933" y="6751193"/>
                  </a:moveTo>
                  <a:lnTo>
                    <a:pt x="1014133" y="6664553"/>
                  </a:lnTo>
                  <a:lnTo>
                    <a:pt x="937933" y="6714579"/>
                  </a:lnTo>
                  <a:lnTo>
                    <a:pt x="988733" y="6801218"/>
                  </a:lnTo>
                  <a:lnTo>
                    <a:pt x="1064933" y="6751193"/>
                  </a:lnTo>
                  <a:close/>
                </a:path>
                <a:path w="10480040" h="8365490">
                  <a:moveTo>
                    <a:pt x="1066139" y="1016050"/>
                  </a:moveTo>
                  <a:lnTo>
                    <a:pt x="1061859" y="1008634"/>
                  </a:lnTo>
                  <a:lnTo>
                    <a:pt x="1054430" y="1012926"/>
                  </a:lnTo>
                  <a:lnTo>
                    <a:pt x="1058722" y="1020343"/>
                  </a:lnTo>
                  <a:lnTo>
                    <a:pt x="1066139" y="1016050"/>
                  </a:lnTo>
                  <a:close/>
                </a:path>
                <a:path w="10480040" h="8365490">
                  <a:moveTo>
                    <a:pt x="1067371" y="5685079"/>
                  </a:moveTo>
                  <a:lnTo>
                    <a:pt x="1027722" y="5616384"/>
                  </a:lnTo>
                  <a:lnTo>
                    <a:pt x="959065" y="5656046"/>
                  </a:lnTo>
                  <a:lnTo>
                    <a:pt x="998715" y="5724741"/>
                  </a:lnTo>
                  <a:lnTo>
                    <a:pt x="1067371" y="5685079"/>
                  </a:lnTo>
                  <a:close/>
                </a:path>
                <a:path w="10480040" h="8365490">
                  <a:moveTo>
                    <a:pt x="1071067" y="4618939"/>
                  </a:moveTo>
                  <a:lnTo>
                    <a:pt x="1041793" y="4568202"/>
                  </a:lnTo>
                  <a:lnTo>
                    <a:pt x="991069" y="4597501"/>
                  </a:lnTo>
                  <a:lnTo>
                    <a:pt x="1020356" y="4648238"/>
                  </a:lnTo>
                  <a:lnTo>
                    <a:pt x="1071067" y="4618939"/>
                  </a:lnTo>
                  <a:close/>
                </a:path>
                <a:path w="10480040" h="8365490">
                  <a:moveTo>
                    <a:pt x="1076756" y="3553333"/>
                  </a:moveTo>
                  <a:lnTo>
                    <a:pt x="1056398" y="3518065"/>
                  </a:lnTo>
                  <a:lnTo>
                    <a:pt x="1021143" y="3538423"/>
                  </a:lnTo>
                  <a:lnTo>
                    <a:pt x="1041488" y="3573703"/>
                  </a:lnTo>
                  <a:lnTo>
                    <a:pt x="1076756" y="3553333"/>
                  </a:lnTo>
                  <a:close/>
                </a:path>
                <a:path w="10480040" h="8365490">
                  <a:moveTo>
                    <a:pt x="1084376" y="2488247"/>
                  </a:moveTo>
                  <a:lnTo>
                    <a:pt x="1071511" y="2465984"/>
                  </a:lnTo>
                  <a:lnTo>
                    <a:pt x="1049248" y="2478836"/>
                  </a:lnTo>
                  <a:lnTo>
                    <a:pt x="1062101" y="2501112"/>
                  </a:lnTo>
                  <a:lnTo>
                    <a:pt x="1084376" y="2488247"/>
                  </a:lnTo>
                  <a:close/>
                </a:path>
                <a:path w="10480040" h="8365490">
                  <a:moveTo>
                    <a:pt x="1090333" y="8222856"/>
                  </a:moveTo>
                  <a:lnTo>
                    <a:pt x="1026833" y="8123834"/>
                  </a:lnTo>
                  <a:lnTo>
                    <a:pt x="925233" y="8181010"/>
                  </a:lnTo>
                  <a:lnTo>
                    <a:pt x="988733" y="8280019"/>
                  </a:lnTo>
                  <a:lnTo>
                    <a:pt x="1090333" y="8222856"/>
                  </a:lnTo>
                  <a:close/>
                </a:path>
                <a:path w="10480040" h="8365490">
                  <a:moveTo>
                    <a:pt x="1092974" y="1423428"/>
                  </a:moveTo>
                  <a:lnTo>
                    <a:pt x="1086904" y="1412900"/>
                  </a:lnTo>
                  <a:lnTo>
                    <a:pt x="1076388" y="1418983"/>
                  </a:lnTo>
                  <a:lnTo>
                    <a:pt x="1082471" y="1429499"/>
                  </a:lnTo>
                  <a:lnTo>
                    <a:pt x="1092974" y="1423428"/>
                  </a:lnTo>
                  <a:close/>
                </a:path>
                <a:path w="10480040" h="8365490">
                  <a:moveTo>
                    <a:pt x="1097140" y="6093231"/>
                  </a:moveTo>
                  <a:lnTo>
                    <a:pt x="1053566" y="6017730"/>
                  </a:lnTo>
                  <a:lnTo>
                    <a:pt x="978103" y="6061316"/>
                  </a:lnTo>
                  <a:lnTo>
                    <a:pt x="1021676" y="6136818"/>
                  </a:lnTo>
                  <a:lnTo>
                    <a:pt x="1097140" y="6093231"/>
                  </a:lnTo>
                  <a:close/>
                </a:path>
                <a:path w="10480040" h="8365490">
                  <a:moveTo>
                    <a:pt x="1100848" y="5027092"/>
                  </a:moveTo>
                  <a:lnTo>
                    <a:pt x="1067638" y="4969548"/>
                  </a:lnTo>
                  <a:lnTo>
                    <a:pt x="1010107" y="5002771"/>
                  </a:lnTo>
                  <a:lnTo>
                    <a:pt x="1043317" y="5060315"/>
                  </a:lnTo>
                  <a:lnTo>
                    <a:pt x="1100848" y="5027092"/>
                  </a:lnTo>
                  <a:close/>
                </a:path>
                <a:path w="10480040" h="8365490">
                  <a:moveTo>
                    <a:pt x="1103033" y="8355825"/>
                  </a:moveTo>
                  <a:lnTo>
                    <a:pt x="1090333" y="8358683"/>
                  </a:lnTo>
                  <a:lnTo>
                    <a:pt x="1103033" y="8363636"/>
                  </a:lnTo>
                  <a:lnTo>
                    <a:pt x="1103033" y="8355825"/>
                  </a:lnTo>
                  <a:close/>
                </a:path>
                <a:path w="10480040" h="8365490">
                  <a:moveTo>
                    <a:pt x="1103033" y="7159345"/>
                  </a:moveTo>
                  <a:lnTo>
                    <a:pt x="1039533" y="7065899"/>
                  </a:lnTo>
                  <a:lnTo>
                    <a:pt x="950633" y="7119848"/>
                  </a:lnTo>
                  <a:lnTo>
                    <a:pt x="1001433" y="7213295"/>
                  </a:lnTo>
                  <a:lnTo>
                    <a:pt x="1103033" y="7159345"/>
                  </a:lnTo>
                  <a:close/>
                </a:path>
                <a:path w="10480040" h="8365490">
                  <a:moveTo>
                    <a:pt x="1104988" y="359524"/>
                  </a:moveTo>
                  <a:lnTo>
                    <a:pt x="1103210" y="356425"/>
                  </a:lnTo>
                  <a:lnTo>
                    <a:pt x="1100112" y="358216"/>
                  </a:lnTo>
                  <a:lnTo>
                    <a:pt x="1101890" y="361302"/>
                  </a:lnTo>
                  <a:lnTo>
                    <a:pt x="1104988" y="359524"/>
                  </a:lnTo>
                  <a:close/>
                </a:path>
                <a:path w="10480040" h="8365490">
                  <a:moveTo>
                    <a:pt x="1106030" y="3961358"/>
                  </a:moveTo>
                  <a:lnTo>
                    <a:pt x="1082103" y="3919893"/>
                  </a:lnTo>
                  <a:lnTo>
                    <a:pt x="1040650" y="3943832"/>
                  </a:lnTo>
                  <a:lnTo>
                    <a:pt x="1064577" y="3985298"/>
                  </a:lnTo>
                  <a:lnTo>
                    <a:pt x="1106030" y="3961358"/>
                  </a:lnTo>
                  <a:close/>
                </a:path>
                <a:path w="10480040" h="8365490">
                  <a:moveTo>
                    <a:pt x="1112189" y="2895879"/>
                  </a:moveTo>
                  <a:lnTo>
                    <a:pt x="1096835" y="2869273"/>
                  </a:lnTo>
                  <a:lnTo>
                    <a:pt x="1070229" y="2884640"/>
                  </a:lnTo>
                  <a:lnTo>
                    <a:pt x="1085596" y="2911246"/>
                  </a:lnTo>
                  <a:lnTo>
                    <a:pt x="1112189" y="2895879"/>
                  </a:lnTo>
                  <a:close/>
                </a:path>
                <a:path w="10480040" h="8365490">
                  <a:moveTo>
                    <a:pt x="1120787" y="1831047"/>
                  </a:moveTo>
                  <a:lnTo>
                    <a:pt x="1112227" y="1816214"/>
                  </a:lnTo>
                  <a:lnTo>
                    <a:pt x="1097381" y="1824786"/>
                  </a:lnTo>
                  <a:lnTo>
                    <a:pt x="1105941" y="1839633"/>
                  </a:lnTo>
                  <a:lnTo>
                    <a:pt x="1120787" y="1831047"/>
                  </a:lnTo>
                  <a:close/>
                </a:path>
                <a:path w="10480040" h="8365490">
                  <a:moveTo>
                    <a:pt x="1126909" y="6501371"/>
                  </a:moveTo>
                  <a:lnTo>
                    <a:pt x="1079411" y="6419075"/>
                  </a:lnTo>
                  <a:lnTo>
                    <a:pt x="997140" y="6466586"/>
                  </a:lnTo>
                  <a:lnTo>
                    <a:pt x="1044638" y="6548895"/>
                  </a:lnTo>
                  <a:lnTo>
                    <a:pt x="1126909" y="6501371"/>
                  </a:lnTo>
                  <a:close/>
                </a:path>
                <a:path w="10480040" h="8365490">
                  <a:moveTo>
                    <a:pt x="1128433" y="7567498"/>
                  </a:moveTo>
                  <a:lnTo>
                    <a:pt x="1077633" y="7467244"/>
                  </a:lnTo>
                  <a:lnTo>
                    <a:pt x="976033" y="7525118"/>
                  </a:lnTo>
                  <a:lnTo>
                    <a:pt x="1026833" y="7625372"/>
                  </a:lnTo>
                  <a:lnTo>
                    <a:pt x="1128433" y="7567498"/>
                  </a:lnTo>
                  <a:close/>
                </a:path>
                <a:path w="10480040" h="8365490">
                  <a:moveTo>
                    <a:pt x="1130617" y="5435244"/>
                  </a:moveTo>
                  <a:lnTo>
                    <a:pt x="1093482" y="5370893"/>
                  </a:lnTo>
                  <a:lnTo>
                    <a:pt x="1029144" y="5408041"/>
                  </a:lnTo>
                  <a:lnTo>
                    <a:pt x="1066292" y="5472404"/>
                  </a:lnTo>
                  <a:lnTo>
                    <a:pt x="1130617" y="5435244"/>
                  </a:lnTo>
                  <a:close/>
                </a:path>
                <a:path w="10480040" h="8365490">
                  <a:moveTo>
                    <a:pt x="1131341" y="766762"/>
                  </a:moveTo>
                  <a:lnTo>
                    <a:pt x="1128128" y="761187"/>
                  </a:lnTo>
                  <a:lnTo>
                    <a:pt x="1122565" y="764413"/>
                  </a:lnTo>
                  <a:lnTo>
                    <a:pt x="1125778" y="769975"/>
                  </a:lnTo>
                  <a:lnTo>
                    <a:pt x="1131341" y="766762"/>
                  </a:lnTo>
                  <a:close/>
                </a:path>
                <a:path w="10480040" h="8365490">
                  <a:moveTo>
                    <a:pt x="1134821" y="4369244"/>
                  </a:moveTo>
                  <a:lnTo>
                    <a:pt x="1107681" y="4322203"/>
                  </a:lnTo>
                  <a:lnTo>
                    <a:pt x="1060665" y="4349369"/>
                  </a:lnTo>
                  <a:lnTo>
                    <a:pt x="1087805" y="4396397"/>
                  </a:lnTo>
                  <a:lnTo>
                    <a:pt x="1134821" y="4369244"/>
                  </a:lnTo>
                  <a:close/>
                </a:path>
                <a:path w="10480040" h="8365490">
                  <a:moveTo>
                    <a:pt x="1141463" y="3303905"/>
                  </a:moveTo>
                  <a:lnTo>
                    <a:pt x="1122540" y="3271113"/>
                  </a:lnTo>
                  <a:lnTo>
                    <a:pt x="1089748" y="3290049"/>
                  </a:lnTo>
                  <a:lnTo>
                    <a:pt x="1108671" y="3322840"/>
                  </a:lnTo>
                  <a:lnTo>
                    <a:pt x="1141463" y="3303905"/>
                  </a:lnTo>
                  <a:close/>
                </a:path>
                <a:path w="10480040" h="8365490">
                  <a:moveTo>
                    <a:pt x="1148600" y="2238679"/>
                  </a:moveTo>
                  <a:lnTo>
                    <a:pt x="1137539" y="2219502"/>
                  </a:lnTo>
                  <a:lnTo>
                    <a:pt x="1118362" y="2230577"/>
                  </a:lnTo>
                  <a:lnTo>
                    <a:pt x="1129423" y="2249767"/>
                  </a:lnTo>
                  <a:lnTo>
                    <a:pt x="1148600" y="2238679"/>
                  </a:lnTo>
                  <a:close/>
                </a:path>
                <a:path w="10480040" h="8365490">
                  <a:moveTo>
                    <a:pt x="1153833" y="7975244"/>
                  </a:moveTo>
                  <a:lnTo>
                    <a:pt x="1103033" y="7870050"/>
                  </a:lnTo>
                  <a:lnTo>
                    <a:pt x="988733" y="7930794"/>
                  </a:lnTo>
                  <a:lnTo>
                    <a:pt x="1052233" y="8035988"/>
                  </a:lnTo>
                  <a:lnTo>
                    <a:pt x="1153833" y="7975244"/>
                  </a:lnTo>
                  <a:close/>
                </a:path>
                <a:path w="10480040" h="8365490">
                  <a:moveTo>
                    <a:pt x="1158176" y="1174127"/>
                  </a:moveTo>
                  <a:lnTo>
                    <a:pt x="1153185" y="1165466"/>
                  </a:lnTo>
                  <a:lnTo>
                    <a:pt x="1144524" y="1170457"/>
                  </a:lnTo>
                  <a:lnTo>
                    <a:pt x="1149527" y="1179131"/>
                  </a:lnTo>
                  <a:lnTo>
                    <a:pt x="1158176" y="1174127"/>
                  </a:lnTo>
                  <a:close/>
                </a:path>
                <a:path w="10480040" h="8365490">
                  <a:moveTo>
                    <a:pt x="1159903" y="5843270"/>
                  </a:moveTo>
                  <a:lnTo>
                    <a:pt x="1119187" y="5772721"/>
                  </a:lnTo>
                  <a:lnTo>
                    <a:pt x="1048677" y="5813450"/>
                  </a:lnTo>
                  <a:lnTo>
                    <a:pt x="1089380" y="5883999"/>
                  </a:lnTo>
                  <a:lnTo>
                    <a:pt x="1159903" y="5843270"/>
                  </a:lnTo>
                  <a:close/>
                </a:path>
                <a:path w="10480040" h="8365490">
                  <a:moveTo>
                    <a:pt x="1163612" y="4777130"/>
                  </a:moveTo>
                  <a:lnTo>
                    <a:pt x="1133259" y="4724539"/>
                  </a:lnTo>
                  <a:lnTo>
                    <a:pt x="1080681" y="4754905"/>
                  </a:lnTo>
                  <a:lnTo>
                    <a:pt x="1111034" y="4807509"/>
                  </a:lnTo>
                  <a:lnTo>
                    <a:pt x="1163612" y="4777130"/>
                  </a:lnTo>
                  <a:close/>
                </a:path>
                <a:path w="10480040" h="8365490">
                  <a:moveTo>
                    <a:pt x="1166533" y="6909384"/>
                  </a:moveTo>
                  <a:lnTo>
                    <a:pt x="1115733" y="6820890"/>
                  </a:lnTo>
                  <a:lnTo>
                    <a:pt x="1026833" y="6871983"/>
                  </a:lnTo>
                  <a:lnTo>
                    <a:pt x="1077633" y="6960489"/>
                  </a:lnTo>
                  <a:lnTo>
                    <a:pt x="1166533" y="6909384"/>
                  </a:lnTo>
                  <a:close/>
                </a:path>
                <a:path w="10480040" h="8365490">
                  <a:moveTo>
                    <a:pt x="1169771" y="3711664"/>
                  </a:moveTo>
                  <a:lnTo>
                    <a:pt x="1147978" y="3673906"/>
                  </a:lnTo>
                  <a:lnTo>
                    <a:pt x="1110246" y="3695712"/>
                  </a:lnTo>
                  <a:lnTo>
                    <a:pt x="1132039" y="3733457"/>
                  </a:lnTo>
                  <a:lnTo>
                    <a:pt x="1169771" y="3711664"/>
                  </a:lnTo>
                  <a:close/>
                </a:path>
                <a:path w="10480040" h="8365490">
                  <a:moveTo>
                    <a:pt x="1176426" y="2646311"/>
                  </a:moveTo>
                  <a:lnTo>
                    <a:pt x="1162850" y="2622804"/>
                  </a:lnTo>
                  <a:lnTo>
                    <a:pt x="1139342" y="2636380"/>
                  </a:lnTo>
                  <a:lnTo>
                    <a:pt x="1152918" y="2659900"/>
                  </a:lnTo>
                  <a:lnTo>
                    <a:pt x="1176426" y="2646311"/>
                  </a:lnTo>
                  <a:close/>
                </a:path>
                <a:path w="10480040" h="8365490">
                  <a:moveTo>
                    <a:pt x="1185011" y="1581492"/>
                  </a:moveTo>
                  <a:lnTo>
                    <a:pt x="1178229" y="1569745"/>
                  </a:lnTo>
                  <a:lnTo>
                    <a:pt x="1166482" y="1576527"/>
                  </a:lnTo>
                  <a:lnTo>
                    <a:pt x="1173276" y="1588274"/>
                  </a:lnTo>
                  <a:lnTo>
                    <a:pt x="1185011" y="1581492"/>
                  </a:lnTo>
                  <a:close/>
                </a:path>
                <a:path w="10480040" h="8365490">
                  <a:moveTo>
                    <a:pt x="1189672" y="6251410"/>
                  </a:moveTo>
                  <a:lnTo>
                    <a:pt x="1145032" y="6174067"/>
                  </a:lnTo>
                  <a:lnTo>
                    <a:pt x="1067714" y="6218733"/>
                  </a:lnTo>
                  <a:lnTo>
                    <a:pt x="1112354" y="6296076"/>
                  </a:lnTo>
                  <a:lnTo>
                    <a:pt x="1189672" y="6251410"/>
                  </a:lnTo>
                  <a:close/>
                </a:path>
                <a:path w="10480040" h="8365490">
                  <a:moveTo>
                    <a:pt x="1191933" y="7317537"/>
                  </a:moveTo>
                  <a:lnTo>
                    <a:pt x="1141133" y="7222236"/>
                  </a:lnTo>
                  <a:lnTo>
                    <a:pt x="1039533" y="7277252"/>
                  </a:lnTo>
                  <a:lnTo>
                    <a:pt x="1103033" y="7372566"/>
                  </a:lnTo>
                  <a:lnTo>
                    <a:pt x="1191933" y="7317537"/>
                  </a:lnTo>
                  <a:close/>
                </a:path>
                <a:path w="10480040" h="8365490">
                  <a:moveTo>
                    <a:pt x="1193876" y="5185422"/>
                  </a:moveTo>
                  <a:lnTo>
                    <a:pt x="1159230" y="5125390"/>
                  </a:lnTo>
                  <a:lnTo>
                    <a:pt x="1099223" y="5160048"/>
                  </a:lnTo>
                  <a:lnTo>
                    <a:pt x="1133868" y="5220081"/>
                  </a:lnTo>
                  <a:lnTo>
                    <a:pt x="1193876" y="5185422"/>
                  </a:lnTo>
                  <a:close/>
                </a:path>
                <a:path w="10480040" h="8365490">
                  <a:moveTo>
                    <a:pt x="1196555" y="517448"/>
                  </a:moveTo>
                  <a:lnTo>
                    <a:pt x="1194409" y="513740"/>
                  </a:lnTo>
                  <a:lnTo>
                    <a:pt x="1190701" y="515886"/>
                  </a:lnTo>
                  <a:lnTo>
                    <a:pt x="1192847" y="519595"/>
                  </a:lnTo>
                  <a:lnTo>
                    <a:pt x="1196555" y="517448"/>
                  </a:lnTo>
                  <a:close/>
                </a:path>
                <a:path w="10480040" h="8365490">
                  <a:moveTo>
                    <a:pt x="1198562" y="4119562"/>
                  </a:moveTo>
                  <a:lnTo>
                    <a:pt x="1173556" y="4076230"/>
                  </a:lnTo>
                  <a:lnTo>
                    <a:pt x="1130274" y="4101236"/>
                  </a:lnTo>
                  <a:lnTo>
                    <a:pt x="1155268" y="4144568"/>
                  </a:lnTo>
                  <a:lnTo>
                    <a:pt x="1198562" y="4119562"/>
                  </a:lnTo>
                  <a:close/>
                </a:path>
                <a:path w="10480040" h="8365490">
                  <a:moveTo>
                    <a:pt x="1204722" y="3054083"/>
                  </a:moveTo>
                  <a:lnTo>
                    <a:pt x="1188300" y="3025610"/>
                  </a:lnTo>
                  <a:lnTo>
                    <a:pt x="1159840" y="3042043"/>
                  </a:lnTo>
                  <a:lnTo>
                    <a:pt x="1176261" y="3070517"/>
                  </a:lnTo>
                  <a:lnTo>
                    <a:pt x="1204722" y="3054083"/>
                  </a:lnTo>
                  <a:close/>
                </a:path>
                <a:path w="10480040" h="8365490">
                  <a:moveTo>
                    <a:pt x="1212837" y="1989124"/>
                  </a:moveTo>
                  <a:lnTo>
                    <a:pt x="1203540" y="1973033"/>
                  </a:lnTo>
                  <a:lnTo>
                    <a:pt x="1187475" y="1982317"/>
                  </a:lnTo>
                  <a:lnTo>
                    <a:pt x="1196746" y="1998408"/>
                  </a:lnTo>
                  <a:lnTo>
                    <a:pt x="1212837" y="1989124"/>
                  </a:lnTo>
                  <a:close/>
                </a:path>
                <a:path w="10480040" h="8365490">
                  <a:moveTo>
                    <a:pt x="1217333" y="7725423"/>
                  </a:moveTo>
                  <a:lnTo>
                    <a:pt x="1166533" y="7624546"/>
                  </a:lnTo>
                  <a:lnTo>
                    <a:pt x="1064933" y="7682789"/>
                  </a:lnTo>
                  <a:lnTo>
                    <a:pt x="1115733" y="7783665"/>
                  </a:lnTo>
                  <a:lnTo>
                    <a:pt x="1217333" y="7725423"/>
                  </a:lnTo>
                  <a:close/>
                </a:path>
                <a:path w="10480040" h="8365490">
                  <a:moveTo>
                    <a:pt x="1222895" y="924687"/>
                  </a:moveTo>
                  <a:lnTo>
                    <a:pt x="1219327" y="918502"/>
                  </a:lnTo>
                  <a:lnTo>
                    <a:pt x="1213142" y="922083"/>
                  </a:lnTo>
                  <a:lnTo>
                    <a:pt x="1216710" y="928268"/>
                  </a:lnTo>
                  <a:lnTo>
                    <a:pt x="1222895" y="924687"/>
                  </a:lnTo>
                  <a:close/>
                </a:path>
                <a:path w="10480040" h="8365490">
                  <a:moveTo>
                    <a:pt x="1223149" y="5593448"/>
                  </a:moveTo>
                  <a:lnTo>
                    <a:pt x="1184935" y="5527230"/>
                  </a:lnTo>
                  <a:lnTo>
                    <a:pt x="1118755" y="5565457"/>
                  </a:lnTo>
                  <a:lnTo>
                    <a:pt x="1156970" y="5631675"/>
                  </a:lnTo>
                  <a:lnTo>
                    <a:pt x="1223149" y="5593448"/>
                  </a:lnTo>
                  <a:close/>
                </a:path>
                <a:path w="10480040" h="8365490">
                  <a:moveTo>
                    <a:pt x="1227353" y="4527435"/>
                  </a:moveTo>
                  <a:lnTo>
                    <a:pt x="1199134" y="4478553"/>
                  </a:lnTo>
                  <a:lnTo>
                    <a:pt x="1150264" y="4506785"/>
                  </a:lnTo>
                  <a:lnTo>
                    <a:pt x="1178483" y="4555668"/>
                  </a:lnTo>
                  <a:lnTo>
                    <a:pt x="1227353" y="4527435"/>
                  </a:lnTo>
                  <a:close/>
                </a:path>
                <a:path w="10480040" h="8365490">
                  <a:moveTo>
                    <a:pt x="1230033" y="6659435"/>
                  </a:moveTo>
                  <a:lnTo>
                    <a:pt x="1179233" y="6575895"/>
                  </a:lnTo>
                  <a:lnTo>
                    <a:pt x="1090333" y="6624117"/>
                  </a:lnTo>
                  <a:lnTo>
                    <a:pt x="1141133" y="6707670"/>
                  </a:lnTo>
                  <a:lnTo>
                    <a:pt x="1230033" y="6659435"/>
                  </a:lnTo>
                  <a:close/>
                </a:path>
                <a:path w="10480040" h="8365490">
                  <a:moveTo>
                    <a:pt x="1233512" y="3461969"/>
                  </a:moveTo>
                  <a:lnTo>
                    <a:pt x="1213866" y="3427933"/>
                  </a:lnTo>
                  <a:lnTo>
                    <a:pt x="1179855" y="3447580"/>
                  </a:lnTo>
                  <a:lnTo>
                    <a:pt x="1199489" y="3481616"/>
                  </a:lnTo>
                  <a:lnTo>
                    <a:pt x="1233512" y="3461969"/>
                  </a:lnTo>
                  <a:close/>
                </a:path>
                <a:path w="10480040" h="8365490">
                  <a:moveTo>
                    <a:pt x="1241132" y="2396883"/>
                  </a:moveTo>
                  <a:lnTo>
                    <a:pt x="1228991" y="2375852"/>
                  </a:lnTo>
                  <a:lnTo>
                    <a:pt x="1207960" y="2387993"/>
                  </a:lnTo>
                  <a:lnTo>
                    <a:pt x="1220101" y="2409037"/>
                  </a:lnTo>
                  <a:lnTo>
                    <a:pt x="1241132" y="2396883"/>
                  </a:lnTo>
                  <a:close/>
                </a:path>
                <a:path w="10480040" h="8365490">
                  <a:moveTo>
                    <a:pt x="1250226" y="1332191"/>
                  </a:moveTo>
                  <a:lnTo>
                    <a:pt x="1244511" y="1322285"/>
                  </a:lnTo>
                  <a:lnTo>
                    <a:pt x="1234617" y="1328013"/>
                  </a:lnTo>
                  <a:lnTo>
                    <a:pt x="1240332" y="1337906"/>
                  </a:lnTo>
                  <a:lnTo>
                    <a:pt x="1250226" y="1332191"/>
                  </a:lnTo>
                  <a:close/>
                </a:path>
                <a:path w="10480040" h="8365490">
                  <a:moveTo>
                    <a:pt x="1252435" y="6001461"/>
                  </a:moveTo>
                  <a:lnTo>
                    <a:pt x="1210652" y="5929058"/>
                  </a:lnTo>
                  <a:lnTo>
                    <a:pt x="1138275" y="5970867"/>
                  </a:lnTo>
                  <a:lnTo>
                    <a:pt x="1180058" y="6043269"/>
                  </a:lnTo>
                  <a:lnTo>
                    <a:pt x="1252435" y="6001461"/>
                  </a:lnTo>
                  <a:close/>
                </a:path>
                <a:path w="10480040" h="8365490">
                  <a:moveTo>
                    <a:pt x="1255433" y="8133308"/>
                  </a:moveTo>
                  <a:lnTo>
                    <a:pt x="1191933" y="8026870"/>
                  </a:lnTo>
                  <a:lnTo>
                    <a:pt x="1077633" y="8088325"/>
                  </a:lnTo>
                  <a:lnTo>
                    <a:pt x="1141133" y="8194764"/>
                  </a:lnTo>
                  <a:lnTo>
                    <a:pt x="1255433" y="8133308"/>
                  </a:lnTo>
                  <a:close/>
                </a:path>
                <a:path w="10480040" h="8365490">
                  <a:moveTo>
                    <a:pt x="1255433" y="7067588"/>
                  </a:moveTo>
                  <a:lnTo>
                    <a:pt x="1204633" y="6977240"/>
                  </a:lnTo>
                  <a:lnTo>
                    <a:pt x="1115733" y="7029386"/>
                  </a:lnTo>
                  <a:lnTo>
                    <a:pt x="1166533" y="7119747"/>
                  </a:lnTo>
                  <a:lnTo>
                    <a:pt x="1255433" y="7067588"/>
                  </a:lnTo>
                  <a:close/>
                </a:path>
                <a:path w="10480040" h="8365490">
                  <a:moveTo>
                    <a:pt x="1256639" y="4935461"/>
                  </a:moveTo>
                  <a:lnTo>
                    <a:pt x="1224851" y="4880381"/>
                  </a:lnTo>
                  <a:lnTo>
                    <a:pt x="1169809" y="4912182"/>
                  </a:lnTo>
                  <a:lnTo>
                    <a:pt x="1201585" y="4967262"/>
                  </a:lnTo>
                  <a:lnTo>
                    <a:pt x="1256639" y="4935461"/>
                  </a:lnTo>
                  <a:close/>
                </a:path>
                <a:path w="10480040" h="8365490">
                  <a:moveTo>
                    <a:pt x="1261757" y="268147"/>
                  </a:moveTo>
                  <a:lnTo>
                    <a:pt x="1260678" y="266293"/>
                  </a:lnTo>
                  <a:lnTo>
                    <a:pt x="1258824" y="267360"/>
                  </a:lnTo>
                  <a:lnTo>
                    <a:pt x="1259890" y="269227"/>
                  </a:lnTo>
                  <a:lnTo>
                    <a:pt x="1261757" y="268147"/>
                  </a:lnTo>
                  <a:close/>
                </a:path>
                <a:path w="10480040" h="8365490">
                  <a:moveTo>
                    <a:pt x="1262303" y="3869855"/>
                  </a:moveTo>
                  <a:lnTo>
                    <a:pt x="1239456" y="3830256"/>
                  </a:lnTo>
                  <a:lnTo>
                    <a:pt x="1199857" y="3853116"/>
                  </a:lnTo>
                  <a:lnTo>
                    <a:pt x="1222717" y="3892727"/>
                  </a:lnTo>
                  <a:lnTo>
                    <a:pt x="1262303" y="3869855"/>
                  </a:lnTo>
                  <a:close/>
                </a:path>
                <a:path w="10480040" h="8365490">
                  <a:moveTo>
                    <a:pt x="1268945" y="2804515"/>
                  </a:moveTo>
                  <a:lnTo>
                    <a:pt x="1254315" y="2779141"/>
                  </a:lnTo>
                  <a:lnTo>
                    <a:pt x="1228940" y="2793784"/>
                  </a:lnTo>
                  <a:lnTo>
                    <a:pt x="1243596" y="2819158"/>
                  </a:lnTo>
                  <a:lnTo>
                    <a:pt x="1268945" y="2804515"/>
                  </a:lnTo>
                  <a:close/>
                </a:path>
                <a:path w="10480040" h="8365490">
                  <a:moveTo>
                    <a:pt x="1277556" y="1739684"/>
                  </a:moveTo>
                  <a:lnTo>
                    <a:pt x="1269695" y="1726069"/>
                  </a:lnTo>
                  <a:lnTo>
                    <a:pt x="1256093" y="1733931"/>
                  </a:lnTo>
                  <a:lnTo>
                    <a:pt x="1263942" y="1747545"/>
                  </a:lnTo>
                  <a:lnTo>
                    <a:pt x="1277556" y="1739684"/>
                  </a:lnTo>
                  <a:close/>
                </a:path>
                <a:path w="10480040" h="8365490">
                  <a:moveTo>
                    <a:pt x="1280833" y="7475601"/>
                  </a:moveTo>
                  <a:lnTo>
                    <a:pt x="1230033" y="7379068"/>
                  </a:lnTo>
                  <a:lnTo>
                    <a:pt x="1128433" y="7434796"/>
                  </a:lnTo>
                  <a:lnTo>
                    <a:pt x="1191933" y="7531341"/>
                  </a:lnTo>
                  <a:lnTo>
                    <a:pt x="1280833" y="7475601"/>
                  </a:lnTo>
                  <a:close/>
                </a:path>
                <a:path w="10480040" h="8365490">
                  <a:moveTo>
                    <a:pt x="1282204" y="6409614"/>
                  </a:moveTo>
                  <a:lnTo>
                    <a:pt x="1236497" y="6330404"/>
                  </a:lnTo>
                  <a:lnTo>
                    <a:pt x="1157312" y="6376136"/>
                  </a:lnTo>
                  <a:lnTo>
                    <a:pt x="1203032" y="6455346"/>
                  </a:lnTo>
                  <a:lnTo>
                    <a:pt x="1282204" y="6409614"/>
                  </a:lnTo>
                  <a:close/>
                </a:path>
                <a:path w="10480040" h="8365490">
                  <a:moveTo>
                    <a:pt x="1286408" y="5343614"/>
                  </a:moveTo>
                  <a:lnTo>
                    <a:pt x="1250696" y="5281739"/>
                  </a:lnTo>
                  <a:lnTo>
                    <a:pt x="1188834" y="5317464"/>
                  </a:lnTo>
                  <a:lnTo>
                    <a:pt x="1224546" y="5379351"/>
                  </a:lnTo>
                  <a:lnTo>
                    <a:pt x="1286408" y="5343614"/>
                  </a:lnTo>
                  <a:close/>
                </a:path>
                <a:path w="10480040" h="8365490">
                  <a:moveTo>
                    <a:pt x="1288592" y="675525"/>
                  </a:moveTo>
                  <a:lnTo>
                    <a:pt x="1285735" y="670572"/>
                  </a:lnTo>
                  <a:lnTo>
                    <a:pt x="1280782" y="673430"/>
                  </a:lnTo>
                  <a:lnTo>
                    <a:pt x="1283639" y="678383"/>
                  </a:lnTo>
                  <a:lnTo>
                    <a:pt x="1288592" y="675525"/>
                  </a:lnTo>
                  <a:close/>
                </a:path>
                <a:path w="10480040" h="8365490">
                  <a:moveTo>
                    <a:pt x="1291094" y="4277741"/>
                  </a:moveTo>
                  <a:lnTo>
                    <a:pt x="1265021" y="4232567"/>
                  </a:lnTo>
                  <a:lnTo>
                    <a:pt x="1219873" y="4258653"/>
                  </a:lnTo>
                  <a:lnTo>
                    <a:pt x="1245946" y="4303827"/>
                  </a:lnTo>
                  <a:lnTo>
                    <a:pt x="1291094" y="4277741"/>
                  </a:lnTo>
                  <a:close/>
                </a:path>
                <a:path w="10480040" h="8365490">
                  <a:moveTo>
                    <a:pt x="1297736" y="3212401"/>
                  </a:moveTo>
                  <a:lnTo>
                    <a:pt x="1279880" y="3181464"/>
                  </a:lnTo>
                  <a:lnTo>
                    <a:pt x="1248956" y="3199333"/>
                  </a:lnTo>
                  <a:lnTo>
                    <a:pt x="1266812" y="3230270"/>
                  </a:lnTo>
                  <a:lnTo>
                    <a:pt x="1297736" y="3212401"/>
                  </a:lnTo>
                  <a:close/>
                </a:path>
                <a:path w="10480040" h="8365490">
                  <a:moveTo>
                    <a:pt x="1305369" y="2147316"/>
                  </a:moveTo>
                  <a:lnTo>
                    <a:pt x="1295006" y="2129371"/>
                  </a:lnTo>
                  <a:lnTo>
                    <a:pt x="1277073" y="2139734"/>
                  </a:lnTo>
                  <a:lnTo>
                    <a:pt x="1287424" y="2157679"/>
                  </a:lnTo>
                  <a:lnTo>
                    <a:pt x="1305369" y="2147316"/>
                  </a:lnTo>
                  <a:close/>
                </a:path>
                <a:path w="10480040" h="8365490">
                  <a:moveTo>
                    <a:pt x="1306233" y="8280514"/>
                  </a:moveTo>
                  <a:lnTo>
                    <a:pt x="1268133" y="8224202"/>
                  </a:lnTo>
                  <a:lnTo>
                    <a:pt x="1217333" y="8256727"/>
                  </a:lnTo>
                  <a:lnTo>
                    <a:pt x="1242733" y="8313039"/>
                  </a:lnTo>
                  <a:lnTo>
                    <a:pt x="1306233" y="8280514"/>
                  </a:lnTo>
                  <a:close/>
                </a:path>
                <a:path w="10480040" h="8365490">
                  <a:moveTo>
                    <a:pt x="1315440" y="1082890"/>
                  </a:moveTo>
                  <a:lnTo>
                    <a:pt x="1310792" y="1074839"/>
                  </a:lnTo>
                  <a:lnTo>
                    <a:pt x="1302753" y="1079487"/>
                  </a:lnTo>
                  <a:lnTo>
                    <a:pt x="1307388" y="1087539"/>
                  </a:lnTo>
                  <a:lnTo>
                    <a:pt x="1315440" y="1082890"/>
                  </a:lnTo>
                  <a:close/>
                </a:path>
                <a:path w="10480040" h="8365490">
                  <a:moveTo>
                    <a:pt x="1315694" y="5751639"/>
                  </a:moveTo>
                  <a:lnTo>
                    <a:pt x="1276400" y="5683555"/>
                  </a:lnTo>
                  <a:lnTo>
                    <a:pt x="1208354" y="5722861"/>
                  </a:lnTo>
                  <a:lnTo>
                    <a:pt x="1247648" y="5790946"/>
                  </a:lnTo>
                  <a:lnTo>
                    <a:pt x="1315694" y="5751639"/>
                  </a:lnTo>
                  <a:close/>
                </a:path>
                <a:path w="10480040" h="8365490">
                  <a:moveTo>
                    <a:pt x="1318933" y="7883360"/>
                  </a:moveTo>
                  <a:lnTo>
                    <a:pt x="1255433" y="7781874"/>
                  </a:lnTo>
                  <a:lnTo>
                    <a:pt x="1153833" y="7840472"/>
                  </a:lnTo>
                  <a:lnTo>
                    <a:pt x="1217333" y="7941958"/>
                  </a:lnTo>
                  <a:lnTo>
                    <a:pt x="1318933" y="7883360"/>
                  </a:lnTo>
                  <a:close/>
                </a:path>
                <a:path w="10480040" h="8365490">
                  <a:moveTo>
                    <a:pt x="1318933" y="6817500"/>
                  </a:moveTo>
                  <a:lnTo>
                    <a:pt x="1268133" y="6732714"/>
                  </a:lnTo>
                  <a:lnTo>
                    <a:pt x="1179233" y="6781660"/>
                  </a:lnTo>
                  <a:lnTo>
                    <a:pt x="1230033" y="6866445"/>
                  </a:lnTo>
                  <a:lnTo>
                    <a:pt x="1318933" y="6817500"/>
                  </a:lnTo>
                  <a:close/>
                </a:path>
                <a:path w="10480040" h="8365490">
                  <a:moveTo>
                    <a:pt x="1319885" y="4685639"/>
                  </a:moveTo>
                  <a:lnTo>
                    <a:pt x="1290599" y="4634890"/>
                  </a:lnTo>
                  <a:lnTo>
                    <a:pt x="1239888" y="4664189"/>
                  </a:lnTo>
                  <a:lnTo>
                    <a:pt x="1269161" y="4714926"/>
                  </a:lnTo>
                  <a:lnTo>
                    <a:pt x="1319885" y="4685639"/>
                  </a:lnTo>
                  <a:close/>
                </a:path>
                <a:path w="10480040" h="8365490">
                  <a:moveTo>
                    <a:pt x="1325562" y="3620033"/>
                  </a:moveTo>
                  <a:lnTo>
                    <a:pt x="1305204" y="3584765"/>
                  </a:lnTo>
                  <a:lnTo>
                    <a:pt x="1269949" y="3605123"/>
                  </a:lnTo>
                  <a:lnTo>
                    <a:pt x="1290294" y="3640391"/>
                  </a:lnTo>
                  <a:lnTo>
                    <a:pt x="1325562" y="3620033"/>
                  </a:lnTo>
                  <a:close/>
                </a:path>
                <a:path w="10480040" h="8365490">
                  <a:moveTo>
                    <a:pt x="1333182" y="2554948"/>
                  </a:moveTo>
                  <a:lnTo>
                    <a:pt x="1320317" y="2532672"/>
                  </a:lnTo>
                  <a:lnTo>
                    <a:pt x="1298067" y="2545524"/>
                  </a:lnTo>
                  <a:lnTo>
                    <a:pt x="1310919" y="2567813"/>
                  </a:lnTo>
                  <a:lnTo>
                    <a:pt x="1333182" y="2554948"/>
                  </a:lnTo>
                  <a:close/>
                </a:path>
                <a:path w="10480040" h="8365490">
                  <a:moveTo>
                    <a:pt x="1341780" y="1490129"/>
                  </a:moveTo>
                  <a:lnTo>
                    <a:pt x="1335709" y="1479600"/>
                  </a:lnTo>
                  <a:lnTo>
                    <a:pt x="1325194" y="1485684"/>
                  </a:lnTo>
                  <a:lnTo>
                    <a:pt x="1331264" y="1496199"/>
                  </a:lnTo>
                  <a:lnTo>
                    <a:pt x="1341780" y="1490129"/>
                  </a:lnTo>
                  <a:close/>
                </a:path>
                <a:path w="10480040" h="8365490">
                  <a:moveTo>
                    <a:pt x="1344333" y="7225652"/>
                  </a:moveTo>
                  <a:lnTo>
                    <a:pt x="1293533" y="7134060"/>
                  </a:lnTo>
                  <a:lnTo>
                    <a:pt x="1204633" y="7186943"/>
                  </a:lnTo>
                  <a:lnTo>
                    <a:pt x="1255433" y="7278522"/>
                  </a:lnTo>
                  <a:lnTo>
                    <a:pt x="1344333" y="7225652"/>
                  </a:lnTo>
                  <a:close/>
                </a:path>
                <a:path w="10480040" h="8365490">
                  <a:moveTo>
                    <a:pt x="1344968" y="6159652"/>
                  </a:moveTo>
                  <a:lnTo>
                    <a:pt x="1302118" y="6085395"/>
                  </a:lnTo>
                  <a:lnTo>
                    <a:pt x="1227886" y="6128270"/>
                  </a:lnTo>
                  <a:lnTo>
                    <a:pt x="1270736" y="6202527"/>
                  </a:lnTo>
                  <a:lnTo>
                    <a:pt x="1344968" y="6159652"/>
                  </a:lnTo>
                  <a:close/>
                </a:path>
                <a:path w="10480040" h="8365490">
                  <a:moveTo>
                    <a:pt x="1349171" y="5093665"/>
                  </a:moveTo>
                  <a:lnTo>
                    <a:pt x="1316316" y="5036731"/>
                  </a:lnTo>
                  <a:lnTo>
                    <a:pt x="1259408" y="5069598"/>
                  </a:lnTo>
                  <a:lnTo>
                    <a:pt x="1292263" y="5126533"/>
                  </a:lnTo>
                  <a:lnTo>
                    <a:pt x="1349171" y="5093665"/>
                  </a:lnTo>
                  <a:close/>
                </a:path>
                <a:path w="10480040" h="8365490">
                  <a:moveTo>
                    <a:pt x="1353794" y="426212"/>
                  </a:moveTo>
                  <a:lnTo>
                    <a:pt x="1352003" y="423113"/>
                  </a:lnTo>
                  <a:lnTo>
                    <a:pt x="1348917" y="424903"/>
                  </a:lnTo>
                  <a:lnTo>
                    <a:pt x="1350708" y="428002"/>
                  </a:lnTo>
                  <a:lnTo>
                    <a:pt x="1353794" y="426212"/>
                  </a:lnTo>
                  <a:close/>
                </a:path>
                <a:path w="10480040" h="8365490">
                  <a:moveTo>
                    <a:pt x="1354353" y="4027919"/>
                  </a:moveTo>
                  <a:lnTo>
                    <a:pt x="1330782" y="3987076"/>
                  </a:lnTo>
                  <a:lnTo>
                    <a:pt x="1289951" y="4010660"/>
                  </a:lnTo>
                  <a:lnTo>
                    <a:pt x="1313522" y="4051503"/>
                  </a:lnTo>
                  <a:lnTo>
                    <a:pt x="1354353" y="4027919"/>
                  </a:lnTo>
                  <a:close/>
                </a:path>
                <a:path w="10480040" h="8365490">
                  <a:moveTo>
                    <a:pt x="1360995" y="2962579"/>
                  </a:moveTo>
                  <a:lnTo>
                    <a:pt x="1345641" y="2935973"/>
                  </a:lnTo>
                  <a:lnTo>
                    <a:pt x="1319047" y="2951327"/>
                  </a:lnTo>
                  <a:lnTo>
                    <a:pt x="1334401" y="2977934"/>
                  </a:lnTo>
                  <a:lnTo>
                    <a:pt x="1360995" y="2962579"/>
                  </a:lnTo>
                  <a:close/>
                </a:path>
                <a:path w="10480040" h="8365490">
                  <a:moveTo>
                    <a:pt x="1369593" y="1897748"/>
                  </a:moveTo>
                  <a:lnTo>
                    <a:pt x="1361020" y="1882902"/>
                  </a:lnTo>
                  <a:lnTo>
                    <a:pt x="1346187" y="1891474"/>
                  </a:lnTo>
                  <a:lnTo>
                    <a:pt x="1354759" y="1906320"/>
                  </a:lnTo>
                  <a:lnTo>
                    <a:pt x="1369593" y="1897748"/>
                  </a:lnTo>
                  <a:close/>
                </a:path>
                <a:path w="10480040" h="8365490">
                  <a:moveTo>
                    <a:pt x="1378940" y="5501818"/>
                  </a:moveTo>
                  <a:lnTo>
                    <a:pt x="1342161" y="5438076"/>
                  </a:lnTo>
                  <a:lnTo>
                    <a:pt x="1278445" y="5474868"/>
                  </a:lnTo>
                  <a:lnTo>
                    <a:pt x="1315224" y="5538609"/>
                  </a:lnTo>
                  <a:lnTo>
                    <a:pt x="1378940" y="5501818"/>
                  </a:lnTo>
                  <a:close/>
                </a:path>
                <a:path w="10480040" h="8365490">
                  <a:moveTo>
                    <a:pt x="1380147" y="833450"/>
                  </a:moveTo>
                  <a:lnTo>
                    <a:pt x="1376934" y="827887"/>
                  </a:lnTo>
                  <a:lnTo>
                    <a:pt x="1371371" y="831100"/>
                  </a:lnTo>
                  <a:lnTo>
                    <a:pt x="1374584" y="836663"/>
                  </a:lnTo>
                  <a:lnTo>
                    <a:pt x="1380147" y="833450"/>
                  </a:lnTo>
                  <a:close/>
                </a:path>
                <a:path w="10480040" h="8365490">
                  <a:moveTo>
                    <a:pt x="1382433" y="7633665"/>
                  </a:moveTo>
                  <a:lnTo>
                    <a:pt x="1318933" y="7535888"/>
                  </a:lnTo>
                  <a:lnTo>
                    <a:pt x="1217333" y="7592339"/>
                  </a:lnTo>
                  <a:lnTo>
                    <a:pt x="1280833" y="7690117"/>
                  </a:lnTo>
                  <a:lnTo>
                    <a:pt x="1382433" y="7633665"/>
                  </a:lnTo>
                  <a:close/>
                </a:path>
                <a:path w="10480040" h="8365490">
                  <a:moveTo>
                    <a:pt x="1382433" y="6567805"/>
                  </a:moveTo>
                  <a:lnTo>
                    <a:pt x="1331633" y="6486741"/>
                  </a:lnTo>
                  <a:lnTo>
                    <a:pt x="1255433" y="6533540"/>
                  </a:lnTo>
                  <a:lnTo>
                    <a:pt x="1306233" y="6614604"/>
                  </a:lnTo>
                  <a:lnTo>
                    <a:pt x="1382433" y="6567805"/>
                  </a:lnTo>
                  <a:close/>
                </a:path>
                <a:path w="10480040" h="8365490">
                  <a:moveTo>
                    <a:pt x="1383626" y="4435945"/>
                  </a:moveTo>
                  <a:lnTo>
                    <a:pt x="1356474" y="4388904"/>
                  </a:lnTo>
                  <a:lnTo>
                    <a:pt x="1309471" y="4416069"/>
                  </a:lnTo>
                  <a:lnTo>
                    <a:pt x="1336624" y="4463097"/>
                  </a:lnTo>
                  <a:lnTo>
                    <a:pt x="1383626" y="4435945"/>
                  </a:lnTo>
                  <a:close/>
                </a:path>
                <a:path w="10480040" h="8365490">
                  <a:moveTo>
                    <a:pt x="1389786" y="3370465"/>
                  </a:moveTo>
                  <a:lnTo>
                    <a:pt x="1371219" y="3338284"/>
                  </a:lnTo>
                  <a:lnTo>
                    <a:pt x="1339049" y="3356864"/>
                  </a:lnTo>
                  <a:lnTo>
                    <a:pt x="1357617" y="3389045"/>
                  </a:lnTo>
                  <a:lnTo>
                    <a:pt x="1389786" y="3370465"/>
                  </a:lnTo>
                  <a:close/>
                </a:path>
                <a:path w="10480040" h="8365490">
                  <a:moveTo>
                    <a:pt x="1397419" y="2305380"/>
                  </a:moveTo>
                  <a:lnTo>
                    <a:pt x="1386344" y="2286203"/>
                  </a:lnTo>
                  <a:lnTo>
                    <a:pt x="1367167" y="2297277"/>
                  </a:lnTo>
                  <a:lnTo>
                    <a:pt x="1378242" y="2316454"/>
                  </a:lnTo>
                  <a:lnTo>
                    <a:pt x="1397419" y="2305380"/>
                  </a:lnTo>
                  <a:close/>
                </a:path>
                <a:path w="10480040" h="8365490">
                  <a:moveTo>
                    <a:pt x="1406994" y="1240828"/>
                  </a:moveTo>
                  <a:lnTo>
                    <a:pt x="1401991" y="1232154"/>
                  </a:lnTo>
                  <a:lnTo>
                    <a:pt x="1393329" y="1237157"/>
                  </a:lnTo>
                  <a:lnTo>
                    <a:pt x="1398333" y="1245819"/>
                  </a:lnTo>
                  <a:lnTo>
                    <a:pt x="1406994" y="1240828"/>
                  </a:lnTo>
                  <a:close/>
                </a:path>
                <a:path w="10480040" h="8365490">
                  <a:moveTo>
                    <a:pt x="1407731" y="5909703"/>
                  </a:moveTo>
                  <a:lnTo>
                    <a:pt x="1367739" y="5840387"/>
                  </a:lnTo>
                  <a:lnTo>
                    <a:pt x="1298448" y="5880405"/>
                  </a:lnTo>
                  <a:lnTo>
                    <a:pt x="1338453" y="5949721"/>
                  </a:lnTo>
                  <a:lnTo>
                    <a:pt x="1407731" y="5909703"/>
                  </a:lnTo>
                  <a:close/>
                </a:path>
                <a:path w="10480040" h="8365490">
                  <a:moveTo>
                    <a:pt x="1407833" y="8041297"/>
                  </a:moveTo>
                  <a:lnTo>
                    <a:pt x="1344333" y="7939189"/>
                  </a:lnTo>
                  <a:lnTo>
                    <a:pt x="1242733" y="7998142"/>
                  </a:lnTo>
                  <a:lnTo>
                    <a:pt x="1306233" y="8100238"/>
                  </a:lnTo>
                  <a:lnTo>
                    <a:pt x="1407833" y="8041297"/>
                  </a:lnTo>
                  <a:close/>
                </a:path>
                <a:path w="10480040" h="8365490">
                  <a:moveTo>
                    <a:pt x="1407833" y="6975691"/>
                  </a:moveTo>
                  <a:lnTo>
                    <a:pt x="1357033" y="6889051"/>
                  </a:lnTo>
                  <a:lnTo>
                    <a:pt x="1268133" y="6939077"/>
                  </a:lnTo>
                  <a:lnTo>
                    <a:pt x="1318933" y="7025716"/>
                  </a:lnTo>
                  <a:lnTo>
                    <a:pt x="1407833" y="6975691"/>
                  </a:lnTo>
                  <a:close/>
                </a:path>
                <a:path w="10480040" h="8365490">
                  <a:moveTo>
                    <a:pt x="1412430" y="4843843"/>
                  </a:moveTo>
                  <a:lnTo>
                    <a:pt x="1382064" y="4791227"/>
                  </a:lnTo>
                  <a:lnTo>
                    <a:pt x="1329486" y="4821606"/>
                  </a:lnTo>
                  <a:lnTo>
                    <a:pt x="1359839" y="4874209"/>
                  </a:lnTo>
                  <a:lnTo>
                    <a:pt x="1412430" y="4843843"/>
                  </a:lnTo>
                  <a:close/>
                </a:path>
                <a:path w="10480040" h="8365490">
                  <a:moveTo>
                    <a:pt x="1418094" y="3778237"/>
                  </a:moveTo>
                  <a:lnTo>
                    <a:pt x="1396669" y="3741102"/>
                  </a:lnTo>
                  <a:lnTo>
                    <a:pt x="1359547" y="3762540"/>
                  </a:lnTo>
                  <a:lnTo>
                    <a:pt x="1380972" y="3799662"/>
                  </a:lnTo>
                  <a:lnTo>
                    <a:pt x="1418094" y="3778237"/>
                  </a:lnTo>
                  <a:close/>
                </a:path>
                <a:path w="10480040" h="8365490">
                  <a:moveTo>
                    <a:pt x="1419009" y="176911"/>
                  </a:moveTo>
                  <a:lnTo>
                    <a:pt x="1418285" y="175666"/>
                  </a:lnTo>
                  <a:lnTo>
                    <a:pt x="1417053" y="176377"/>
                  </a:lnTo>
                  <a:lnTo>
                    <a:pt x="1417764" y="177622"/>
                  </a:lnTo>
                  <a:lnTo>
                    <a:pt x="1419009" y="176911"/>
                  </a:lnTo>
                  <a:close/>
                </a:path>
                <a:path w="10480040" h="8365490">
                  <a:moveTo>
                    <a:pt x="1425232" y="2713012"/>
                  </a:moveTo>
                  <a:lnTo>
                    <a:pt x="1411655" y="2689504"/>
                  </a:lnTo>
                  <a:lnTo>
                    <a:pt x="1388160" y="2703080"/>
                  </a:lnTo>
                  <a:lnTo>
                    <a:pt x="1401724" y="2726588"/>
                  </a:lnTo>
                  <a:lnTo>
                    <a:pt x="1425232" y="2713012"/>
                  </a:lnTo>
                  <a:close/>
                </a:path>
                <a:path w="10480040" h="8365490">
                  <a:moveTo>
                    <a:pt x="1433233" y="7383704"/>
                  </a:moveTo>
                  <a:lnTo>
                    <a:pt x="1382433" y="7290879"/>
                  </a:lnTo>
                  <a:lnTo>
                    <a:pt x="1293533" y="7344473"/>
                  </a:lnTo>
                  <a:lnTo>
                    <a:pt x="1344333" y="7437298"/>
                  </a:lnTo>
                  <a:lnTo>
                    <a:pt x="1433233" y="7383704"/>
                  </a:lnTo>
                  <a:close/>
                </a:path>
                <a:path w="10480040" h="8365490">
                  <a:moveTo>
                    <a:pt x="1433830" y="1648193"/>
                  </a:moveTo>
                  <a:lnTo>
                    <a:pt x="1427035" y="1636433"/>
                  </a:lnTo>
                  <a:lnTo>
                    <a:pt x="1415288" y="1643227"/>
                  </a:lnTo>
                  <a:lnTo>
                    <a:pt x="1422069" y="1654975"/>
                  </a:lnTo>
                  <a:lnTo>
                    <a:pt x="1433830" y="1648193"/>
                  </a:lnTo>
                  <a:close/>
                </a:path>
                <a:path w="10480040" h="8365490">
                  <a:moveTo>
                    <a:pt x="1437513" y="6317843"/>
                  </a:moveTo>
                  <a:lnTo>
                    <a:pt x="1393583" y="6241732"/>
                  </a:lnTo>
                  <a:lnTo>
                    <a:pt x="1317485" y="6285674"/>
                  </a:lnTo>
                  <a:lnTo>
                    <a:pt x="1361414" y="6361798"/>
                  </a:lnTo>
                  <a:lnTo>
                    <a:pt x="1437513" y="6317843"/>
                  </a:lnTo>
                  <a:close/>
                </a:path>
                <a:path w="10480040" h="8365490">
                  <a:moveTo>
                    <a:pt x="1441704" y="5251856"/>
                  </a:moveTo>
                  <a:lnTo>
                    <a:pt x="1407782" y="5193068"/>
                  </a:lnTo>
                  <a:lnTo>
                    <a:pt x="1349019" y="5227002"/>
                  </a:lnTo>
                  <a:lnTo>
                    <a:pt x="1382941" y="5285803"/>
                  </a:lnTo>
                  <a:lnTo>
                    <a:pt x="1441704" y="5251856"/>
                  </a:lnTo>
                  <a:close/>
                </a:path>
                <a:path w="10480040" h="8365490">
                  <a:moveTo>
                    <a:pt x="1445361" y="584149"/>
                  </a:moveTo>
                  <a:lnTo>
                    <a:pt x="1443215" y="580440"/>
                  </a:lnTo>
                  <a:lnTo>
                    <a:pt x="1439506" y="582587"/>
                  </a:lnTo>
                  <a:lnTo>
                    <a:pt x="1441640" y="586295"/>
                  </a:lnTo>
                  <a:lnTo>
                    <a:pt x="1445361" y="584149"/>
                  </a:lnTo>
                  <a:close/>
                </a:path>
                <a:path w="10480040" h="8365490">
                  <a:moveTo>
                    <a:pt x="1447368" y="4186237"/>
                  </a:moveTo>
                  <a:lnTo>
                    <a:pt x="1422374" y="4142917"/>
                  </a:lnTo>
                  <a:lnTo>
                    <a:pt x="1379067" y="4167936"/>
                  </a:lnTo>
                  <a:lnTo>
                    <a:pt x="1404061" y="4211256"/>
                  </a:lnTo>
                  <a:lnTo>
                    <a:pt x="1447368" y="4186237"/>
                  </a:lnTo>
                  <a:close/>
                </a:path>
                <a:path w="10480040" h="8365490">
                  <a:moveTo>
                    <a:pt x="1453527" y="3120783"/>
                  </a:moveTo>
                  <a:lnTo>
                    <a:pt x="1437093" y="3092310"/>
                  </a:lnTo>
                  <a:lnTo>
                    <a:pt x="1408645" y="3108744"/>
                  </a:lnTo>
                  <a:lnTo>
                    <a:pt x="1425067" y="3137204"/>
                  </a:lnTo>
                  <a:lnTo>
                    <a:pt x="1453527" y="3120783"/>
                  </a:lnTo>
                  <a:close/>
                </a:path>
                <a:path w="10480040" h="8365490">
                  <a:moveTo>
                    <a:pt x="1462125" y="2055952"/>
                  </a:moveTo>
                  <a:lnTo>
                    <a:pt x="1452486" y="2039239"/>
                  </a:lnTo>
                  <a:lnTo>
                    <a:pt x="1435785" y="2048878"/>
                  </a:lnTo>
                  <a:lnTo>
                    <a:pt x="1445425" y="2065591"/>
                  </a:lnTo>
                  <a:lnTo>
                    <a:pt x="1462125" y="2055952"/>
                  </a:lnTo>
                  <a:close/>
                </a:path>
                <a:path w="10480040" h="8365490">
                  <a:moveTo>
                    <a:pt x="1470990" y="5659869"/>
                  </a:moveTo>
                  <a:lnTo>
                    <a:pt x="1433487" y="5594896"/>
                  </a:lnTo>
                  <a:lnTo>
                    <a:pt x="1368539" y="5632412"/>
                  </a:lnTo>
                  <a:lnTo>
                    <a:pt x="1406029" y="5697385"/>
                  </a:lnTo>
                  <a:lnTo>
                    <a:pt x="1470990" y="5659869"/>
                  </a:lnTo>
                  <a:close/>
                </a:path>
                <a:path w="10480040" h="8365490">
                  <a:moveTo>
                    <a:pt x="1471333" y="7791602"/>
                  </a:moveTo>
                  <a:lnTo>
                    <a:pt x="1407833" y="7693215"/>
                  </a:lnTo>
                  <a:lnTo>
                    <a:pt x="1318933" y="7750010"/>
                  </a:lnTo>
                  <a:lnTo>
                    <a:pt x="1369733" y="7848409"/>
                  </a:lnTo>
                  <a:lnTo>
                    <a:pt x="1471333" y="7791602"/>
                  </a:lnTo>
                  <a:close/>
                </a:path>
                <a:path w="10480040" h="8365490">
                  <a:moveTo>
                    <a:pt x="1471333" y="6725869"/>
                  </a:moveTo>
                  <a:lnTo>
                    <a:pt x="1420533" y="6643560"/>
                  </a:lnTo>
                  <a:lnTo>
                    <a:pt x="1344333" y="6691084"/>
                  </a:lnTo>
                  <a:lnTo>
                    <a:pt x="1395133" y="6773380"/>
                  </a:lnTo>
                  <a:lnTo>
                    <a:pt x="1471333" y="6725869"/>
                  </a:lnTo>
                  <a:close/>
                </a:path>
                <a:path w="10480040" h="8365490">
                  <a:moveTo>
                    <a:pt x="1472196" y="991514"/>
                  </a:moveTo>
                  <a:lnTo>
                    <a:pt x="1468259" y="984707"/>
                  </a:lnTo>
                  <a:lnTo>
                    <a:pt x="1461465" y="988644"/>
                  </a:lnTo>
                  <a:lnTo>
                    <a:pt x="1465389" y="995438"/>
                  </a:lnTo>
                  <a:lnTo>
                    <a:pt x="1472196" y="991514"/>
                  </a:lnTo>
                  <a:close/>
                </a:path>
                <a:path w="10480040" h="8365490">
                  <a:moveTo>
                    <a:pt x="1475676" y="4594009"/>
                  </a:moveTo>
                  <a:lnTo>
                    <a:pt x="1447825" y="4545736"/>
                  </a:lnTo>
                  <a:lnTo>
                    <a:pt x="1399578" y="4573600"/>
                  </a:lnTo>
                  <a:lnTo>
                    <a:pt x="1427429" y="4621873"/>
                  </a:lnTo>
                  <a:lnTo>
                    <a:pt x="1475676" y="4594009"/>
                  </a:lnTo>
                  <a:close/>
                </a:path>
                <a:path w="10480040" h="8365490">
                  <a:moveTo>
                    <a:pt x="1482318" y="3528657"/>
                  </a:moveTo>
                  <a:lnTo>
                    <a:pt x="1462671" y="3494621"/>
                  </a:lnTo>
                  <a:lnTo>
                    <a:pt x="1428661" y="3514280"/>
                  </a:lnTo>
                  <a:lnTo>
                    <a:pt x="1448295" y="3548303"/>
                  </a:lnTo>
                  <a:lnTo>
                    <a:pt x="1482318" y="3528657"/>
                  </a:lnTo>
                  <a:close/>
                </a:path>
                <a:path w="10480040" h="8365490">
                  <a:moveTo>
                    <a:pt x="1489951" y="2463584"/>
                  </a:moveTo>
                  <a:lnTo>
                    <a:pt x="1477810" y="2442540"/>
                  </a:lnTo>
                  <a:lnTo>
                    <a:pt x="1456778" y="2454681"/>
                  </a:lnTo>
                  <a:lnTo>
                    <a:pt x="1468920" y="2475738"/>
                  </a:lnTo>
                  <a:lnTo>
                    <a:pt x="1489951" y="2463584"/>
                  </a:lnTo>
                  <a:close/>
                </a:path>
                <a:path w="10480040" h="8365490">
                  <a:moveTo>
                    <a:pt x="1496733" y="8198701"/>
                  </a:moveTo>
                  <a:lnTo>
                    <a:pt x="1433233" y="8098447"/>
                  </a:lnTo>
                  <a:lnTo>
                    <a:pt x="1331633" y="8156321"/>
                  </a:lnTo>
                  <a:lnTo>
                    <a:pt x="1395133" y="8256575"/>
                  </a:lnTo>
                  <a:lnTo>
                    <a:pt x="1496733" y="8198701"/>
                  </a:lnTo>
                  <a:close/>
                </a:path>
                <a:path w="10480040" h="8365490">
                  <a:moveTo>
                    <a:pt x="1496733" y="7133755"/>
                  </a:moveTo>
                  <a:lnTo>
                    <a:pt x="1445933" y="7045884"/>
                  </a:lnTo>
                  <a:lnTo>
                    <a:pt x="1357033" y="7096607"/>
                  </a:lnTo>
                  <a:lnTo>
                    <a:pt x="1407833" y="7184491"/>
                  </a:lnTo>
                  <a:lnTo>
                    <a:pt x="1496733" y="7133755"/>
                  </a:lnTo>
                  <a:close/>
                </a:path>
                <a:path w="10480040" h="8365490">
                  <a:moveTo>
                    <a:pt x="1499031" y="1398892"/>
                  </a:moveTo>
                  <a:lnTo>
                    <a:pt x="1493316" y="1388986"/>
                  </a:lnTo>
                  <a:lnTo>
                    <a:pt x="1483423" y="1394701"/>
                  </a:lnTo>
                  <a:lnTo>
                    <a:pt x="1489138" y="1404594"/>
                  </a:lnTo>
                  <a:lnTo>
                    <a:pt x="1499031" y="1398892"/>
                  </a:lnTo>
                  <a:close/>
                </a:path>
                <a:path w="10480040" h="8365490">
                  <a:moveTo>
                    <a:pt x="1500276" y="6067895"/>
                  </a:moveTo>
                  <a:lnTo>
                    <a:pt x="1459204" y="5996724"/>
                  </a:lnTo>
                  <a:lnTo>
                    <a:pt x="1388059" y="6037821"/>
                  </a:lnTo>
                  <a:lnTo>
                    <a:pt x="1429131" y="6108979"/>
                  </a:lnTo>
                  <a:lnTo>
                    <a:pt x="1500276" y="6067895"/>
                  </a:lnTo>
                  <a:close/>
                </a:path>
                <a:path w="10480040" h="8365490">
                  <a:moveTo>
                    <a:pt x="1504950" y="5002022"/>
                  </a:moveTo>
                  <a:lnTo>
                    <a:pt x="1473530" y="4947564"/>
                  </a:lnTo>
                  <a:lnTo>
                    <a:pt x="1419098" y="4979009"/>
                  </a:lnTo>
                  <a:lnTo>
                    <a:pt x="1450517" y="5033467"/>
                  </a:lnTo>
                  <a:lnTo>
                    <a:pt x="1504950" y="5002022"/>
                  </a:lnTo>
                  <a:close/>
                </a:path>
                <a:path w="10480040" h="8365490">
                  <a:moveTo>
                    <a:pt x="1510563" y="334848"/>
                  </a:moveTo>
                  <a:lnTo>
                    <a:pt x="1509496" y="332994"/>
                  </a:lnTo>
                  <a:lnTo>
                    <a:pt x="1507629" y="334060"/>
                  </a:lnTo>
                  <a:lnTo>
                    <a:pt x="1508709" y="335915"/>
                  </a:lnTo>
                  <a:lnTo>
                    <a:pt x="1510563" y="334848"/>
                  </a:lnTo>
                  <a:close/>
                </a:path>
                <a:path w="10480040" h="8365490">
                  <a:moveTo>
                    <a:pt x="1510626" y="3936415"/>
                  </a:moveTo>
                  <a:lnTo>
                    <a:pt x="1488122" y="3897439"/>
                  </a:lnTo>
                  <a:lnTo>
                    <a:pt x="1449158" y="3919944"/>
                  </a:lnTo>
                  <a:lnTo>
                    <a:pt x="1471650" y="3958933"/>
                  </a:lnTo>
                  <a:lnTo>
                    <a:pt x="1510626" y="3936415"/>
                  </a:lnTo>
                  <a:close/>
                </a:path>
                <a:path w="10480040" h="8365490">
                  <a:moveTo>
                    <a:pt x="1517751" y="2871203"/>
                  </a:moveTo>
                  <a:lnTo>
                    <a:pt x="1503121" y="2845841"/>
                  </a:lnTo>
                  <a:lnTo>
                    <a:pt x="1477759" y="2860484"/>
                  </a:lnTo>
                  <a:lnTo>
                    <a:pt x="1492389" y="2885859"/>
                  </a:lnTo>
                  <a:lnTo>
                    <a:pt x="1517751" y="2871203"/>
                  </a:lnTo>
                  <a:close/>
                </a:path>
                <a:path w="10480040" h="8365490">
                  <a:moveTo>
                    <a:pt x="1522133" y="8338198"/>
                  </a:moveTo>
                  <a:lnTo>
                    <a:pt x="1509433" y="8324583"/>
                  </a:lnTo>
                  <a:lnTo>
                    <a:pt x="1496733" y="8332432"/>
                  </a:lnTo>
                  <a:lnTo>
                    <a:pt x="1496733" y="8346046"/>
                  </a:lnTo>
                  <a:lnTo>
                    <a:pt x="1522133" y="8338198"/>
                  </a:lnTo>
                  <a:close/>
                </a:path>
                <a:path w="10480040" h="8365490">
                  <a:moveTo>
                    <a:pt x="1526362" y="1806384"/>
                  </a:moveTo>
                  <a:lnTo>
                    <a:pt x="1518500" y="1792770"/>
                  </a:lnTo>
                  <a:lnTo>
                    <a:pt x="1504899" y="1800631"/>
                  </a:lnTo>
                  <a:lnTo>
                    <a:pt x="1512760" y="1814245"/>
                  </a:lnTo>
                  <a:lnTo>
                    <a:pt x="1526362" y="1806384"/>
                  </a:lnTo>
                  <a:close/>
                </a:path>
                <a:path w="10480040" h="8365490">
                  <a:moveTo>
                    <a:pt x="1534236" y="5410047"/>
                  </a:moveTo>
                  <a:lnTo>
                    <a:pt x="1499247" y="5349405"/>
                  </a:lnTo>
                  <a:lnTo>
                    <a:pt x="1438617" y="5384419"/>
                  </a:lnTo>
                  <a:lnTo>
                    <a:pt x="1473619" y="5445061"/>
                  </a:lnTo>
                  <a:lnTo>
                    <a:pt x="1534236" y="5410047"/>
                  </a:lnTo>
                  <a:close/>
                </a:path>
                <a:path w="10480040" h="8365490">
                  <a:moveTo>
                    <a:pt x="1534833" y="7541768"/>
                  </a:moveTo>
                  <a:lnTo>
                    <a:pt x="1471333" y="7447712"/>
                  </a:lnTo>
                  <a:lnTo>
                    <a:pt x="1382433" y="7502017"/>
                  </a:lnTo>
                  <a:lnTo>
                    <a:pt x="1433233" y="7596086"/>
                  </a:lnTo>
                  <a:lnTo>
                    <a:pt x="1534833" y="7541768"/>
                  </a:lnTo>
                  <a:close/>
                </a:path>
                <a:path w="10480040" h="8365490">
                  <a:moveTo>
                    <a:pt x="1534833" y="6476035"/>
                  </a:moveTo>
                  <a:lnTo>
                    <a:pt x="1496733" y="6398069"/>
                  </a:lnTo>
                  <a:lnTo>
                    <a:pt x="1407833" y="6443091"/>
                  </a:lnTo>
                  <a:lnTo>
                    <a:pt x="1458633" y="6521056"/>
                  </a:lnTo>
                  <a:lnTo>
                    <a:pt x="1534833" y="6476035"/>
                  </a:lnTo>
                  <a:close/>
                </a:path>
                <a:path w="10480040" h="8365490">
                  <a:moveTo>
                    <a:pt x="1537398" y="742213"/>
                  </a:moveTo>
                  <a:lnTo>
                    <a:pt x="1534541" y="737260"/>
                  </a:lnTo>
                  <a:lnTo>
                    <a:pt x="1529588" y="740117"/>
                  </a:lnTo>
                  <a:lnTo>
                    <a:pt x="1532445" y="745070"/>
                  </a:lnTo>
                  <a:lnTo>
                    <a:pt x="1537398" y="742213"/>
                  </a:lnTo>
                  <a:close/>
                </a:path>
                <a:path w="10480040" h="8365490">
                  <a:moveTo>
                    <a:pt x="1539417" y="4344314"/>
                  </a:moveTo>
                  <a:lnTo>
                    <a:pt x="1513700" y="4299763"/>
                  </a:lnTo>
                  <a:lnTo>
                    <a:pt x="1469161" y="4325480"/>
                  </a:lnTo>
                  <a:lnTo>
                    <a:pt x="1494866" y="4370032"/>
                  </a:lnTo>
                  <a:lnTo>
                    <a:pt x="1539417" y="4344314"/>
                  </a:lnTo>
                  <a:close/>
                </a:path>
                <a:path w="10480040" h="8365490">
                  <a:moveTo>
                    <a:pt x="1546059" y="3278975"/>
                  </a:moveTo>
                  <a:lnTo>
                    <a:pt x="1528559" y="3248647"/>
                  </a:lnTo>
                  <a:lnTo>
                    <a:pt x="1498257" y="3266160"/>
                  </a:lnTo>
                  <a:lnTo>
                    <a:pt x="1515745" y="3296475"/>
                  </a:lnTo>
                  <a:lnTo>
                    <a:pt x="1546059" y="3278975"/>
                  </a:lnTo>
                  <a:close/>
                </a:path>
                <a:path w="10480040" h="8365490">
                  <a:moveTo>
                    <a:pt x="1554175" y="2214016"/>
                  </a:moveTo>
                  <a:lnTo>
                    <a:pt x="1543812" y="2196071"/>
                  </a:lnTo>
                  <a:lnTo>
                    <a:pt x="1525879" y="2206434"/>
                  </a:lnTo>
                  <a:lnTo>
                    <a:pt x="1536242" y="2224367"/>
                  </a:lnTo>
                  <a:lnTo>
                    <a:pt x="1554175" y="2214016"/>
                  </a:lnTo>
                  <a:close/>
                </a:path>
                <a:path w="10480040" h="8365490">
                  <a:moveTo>
                    <a:pt x="1560233" y="7949527"/>
                  </a:moveTo>
                  <a:lnTo>
                    <a:pt x="1496733" y="7850518"/>
                  </a:lnTo>
                  <a:lnTo>
                    <a:pt x="1407833" y="7907680"/>
                  </a:lnTo>
                  <a:lnTo>
                    <a:pt x="1458633" y="8006689"/>
                  </a:lnTo>
                  <a:lnTo>
                    <a:pt x="1560233" y="7949527"/>
                  </a:lnTo>
                  <a:close/>
                </a:path>
                <a:path w="10480040" h="8365490">
                  <a:moveTo>
                    <a:pt x="1560233" y="6883921"/>
                  </a:moveTo>
                  <a:lnTo>
                    <a:pt x="1522133" y="6800393"/>
                  </a:lnTo>
                  <a:lnTo>
                    <a:pt x="1433233" y="6848627"/>
                  </a:lnTo>
                  <a:lnTo>
                    <a:pt x="1484033" y="6932155"/>
                  </a:lnTo>
                  <a:lnTo>
                    <a:pt x="1560233" y="6883921"/>
                  </a:lnTo>
                  <a:close/>
                </a:path>
                <a:path w="10480040" h="8365490">
                  <a:moveTo>
                    <a:pt x="1563522" y="5818073"/>
                  </a:moveTo>
                  <a:lnTo>
                    <a:pt x="1524939" y="5751233"/>
                  </a:lnTo>
                  <a:lnTo>
                    <a:pt x="1458137" y="5789815"/>
                  </a:lnTo>
                  <a:lnTo>
                    <a:pt x="1496707" y="5856656"/>
                  </a:lnTo>
                  <a:lnTo>
                    <a:pt x="1563522" y="5818073"/>
                  </a:lnTo>
                  <a:close/>
                </a:path>
                <a:path w="10480040" h="8365490">
                  <a:moveTo>
                    <a:pt x="1564233" y="1149578"/>
                  </a:moveTo>
                  <a:lnTo>
                    <a:pt x="1559598" y="1141539"/>
                  </a:lnTo>
                  <a:lnTo>
                    <a:pt x="1551559" y="1146187"/>
                  </a:lnTo>
                  <a:lnTo>
                    <a:pt x="1556194" y="1154226"/>
                  </a:lnTo>
                  <a:lnTo>
                    <a:pt x="1564233" y="1149578"/>
                  </a:lnTo>
                  <a:close/>
                </a:path>
                <a:path w="10480040" h="8365490">
                  <a:moveTo>
                    <a:pt x="1568208" y="4752213"/>
                  </a:moveTo>
                  <a:lnTo>
                    <a:pt x="1539278" y="4702086"/>
                  </a:lnTo>
                  <a:lnTo>
                    <a:pt x="1489176" y="4731016"/>
                  </a:lnTo>
                  <a:lnTo>
                    <a:pt x="1518107" y="4781143"/>
                  </a:lnTo>
                  <a:lnTo>
                    <a:pt x="1568208" y="4752213"/>
                  </a:lnTo>
                  <a:close/>
                </a:path>
                <a:path w="10480040" h="8365490">
                  <a:moveTo>
                    <a:pt x="1574368" y="3686733"/>
                  </a:moveTo>
                  <a:lnTo>
                    <a:pt x="1554010" y="3651453"/>
                  </a:lnTo>
                  <a:lnTo>
                    <a:pt x="1518754" y="3671811"/>
                  </a:lnTo>
                  <a:lnTo>
                    <a:pt x="1539113" y="3707092"/>
                  </a:lnTo>
                  <a:lnTo>
                    <a:pt x="1574368" y="3686733"/>
                  </a:lnTo>
                  <a:close/>
                </a:path>
                <a:path w="10480040" h="8365490">
                  <a:moveTo>
                    <a:pt x="1581988" y="2621635"/>
                  </a:moveTo>
                  <a:lnTo>
                    <a:pt x="1569123" y="2599372"/>
                  </a:lnTo>
                  <a:lnTo>
                    <a:pt x="1546872" y="2612225"/>
                  </a:lnTo>
                  <a:lnTo>
                    <a:pt x="1559725" y="2634500"/>
                  </a:lnTo>
                  <a:lnTo>
                    <a:pt x="1581988" y="2621635"/>
                  </a:lnTo>
                  <a:close/>
                </a:path>
                <a:path w="10480040" h="8365490">
                  <a:moveTo>
                    <a:pt x="1590586" y="1556816"/>
                  </a:moveTo>
                  <a:lnTo>
                    <a:pt x="1584528" y="1546301"/>
                  </a:lnTo>
                  <a:lnTo>
                    <a:pt x="1573999" y="1552384"/>
                  </a:lnTo>
                  <a:lnTo>
                    <a:pt x="1580070" y="1562900"/>
                  </a:lnTo>
                  <a:lnTo>
                    <a:pt x="1590586" y="1556816"/>
                  </a:lnTo>
                  <a:close/>
                </a:path>
                <a:path w="10480040" h="8365490">
                  <a:moveTo>
                    <a:pt x="1592808" y="6226086"/>
                  </a:moveTo>
                  <a:lnTo>
                    <a:pt x="1550670" y="6153074"/>
                  </a:lnTo>
                  <a:lnTo>
                    <a:pt x="1477670" y="6195225"/>
                  </a:lnTo>
                  <a:lnTo>
                    <a:pt x="1519809" y="6268250"/>
                  </a:lnTo>
                  <a:lnTo>
                    <a:pt x="1592808" y="6226086"/>
                  </a:lnTo>
                  <a:close/>
                </a:path>
                <a:path w="10480040" h="8365490">
                  <a:moveTo>
                    <a:pt x="1597494" y="5160226"/>
                  </a:moveTo>
                  <a:lnTo>
                    <a:pt x="1564995" y="5103901"/>
                  </a:lnTo>
                  <a:lnTo>
                    <a:pt x="1508696" y="5136426"/>
                  </a:lnTo>
                  <a:lnTo>
                    <a:pt x="1541208" y="5192738"/>
                  </a:lnTo>
                  <a:lnTo>
                    <a:pt x="1597494" y="5160226"/>
                  </a:lnTo>
                  <a:close/>
                </a:path>
                <a:path w="10480040" h="8365490">
                  <a:moveTo>
                    <a:pt x="1598333" y="7291806"/>
                  </a:moveTo>
                  <a:lnTo>
                    <a:pt x="1547533" y="7202703"/>
                  </a:lnTo>
                  <a:lnTo>
                    <a:pt x="1458633" y="7254151"/>
                  </a:lnTo>
                  <a:lnTo>
                    <a:pt x="1509433" y="7343267"/>
                  </a:lnTo>
                  <a:lnTo>
                    <a:pt x="1598333" y="7291806"/>
                  </a:lnTo>
                  <a:close/>
                </a:path>
                <a:path w="10480040" h="8365490">
                  <a:moveTo>
                    <a:pt x="1602613" y="492912"/>
                  </a:moveTo>
                  <a:lnTo>
                    <a:pt x="1600822" y="489813"/>
                  </a:lnTo>
                  <a:lnTo>
                    <a:pt x="1597723" y="491604"/>
                  </a:lnTo>
                  <a:lnTo>
                    <a:pt x="1599514" y="494690"/>
                  </a:lnTo>
                  <a:lnTo>
                    <a:pt x="1602613" y="492912"/>
                  </a:lnTo>
                  <a:close/>
                </a:path>
                <a:path w="10480040" h="8365490">
                  <a:moveTo>
                    <a:pt x="1603159" y="4094619"/>
                  </a:moveTo>
                  <a:lnTo>
                    <a:pt x="1579587" y="4053776"/>
                  </a:lnTo>
                  <a:lnTo>
                    <a:pt x="1538744" y="4077360"/>
                  </a:lnTo>
                  <a:lnTo>
                    <a:pt x="1562328" y="4118203"/>
                  </a:lnTo>
                  <a:lnTo>
                    <a:pt x="1603159" y="4094619"/>
                  </a:lnTo>
                  <a:close/>
                </a:path>
                <a:path w="10480040" h="8365490">
                  <a:moveTo>
                    <a:pt x="1609801" y="3029280"/>
                  </a:moveTo>
                  <a:lnTo>
                    <a:pt x="1594446" y="3002661"/>
                  </a:lnTo>
                  <a:lnTo>
                    <a:pt x="1567853" y="3018028"/>
                  </a:lnTo>
                  <a:lnTo>
                    <a:pt x="1583207" y="3044634"/>
                  </a:lnTo>
                  <a:lnTo>
                    <a:pt x="1609801" y="3029280"/>
                  </a:lnTo>
                  <a:close/>
                </a:path>
                <a:path w="10480040" h="8365490">
                  <a:moveTo>
                    <a:pt x="1618399" y="1964448"/>
                  </a:moveTo>
                  <a:lnTo>
                    <a:pt x="1609839" y="1949589"/>
                  </a:lnTo>
                  <a:lnTo>
                    <a:pt x="1594993" y="1958174"/>
                  </a:lnTo>
                  <a:lnTo>
                    <a:pt x="1603552" y="1973021"/>
                  </a:lnTo>
                  <a:lnTo>
                    <a:pt x="1618399" y="1964448"/>
                  </a:lnTo>
                  <a:close/>
                </a:path>
                <a:path w="10480040" h="8365490">
                  <a:moveTo>
                    <a:pt x="1623733" y="7699705"/>
                  </a:moveTo>
                  <a:lnTo>
                    <a:pt x="1572933" y="7605027"/>
                  </a:lnTo>
                  <a:lnTo>
                    <a:pt x="1471333" y="7659687"/>
                  </a:lnTo>
                  <a:lnTo>
                    <a:pt x="1522133" y="7754379"/>
                  </a:lnTo>
                  <a:lnTo>
                    <a:pt x="1623733" y="7699705"/>
                  </a:lnTo>
                  <a:close/>
                </a:path>
                <a:path w="10480040" h="8365490">
                  <a:moveTo>
                    <a:pt x="1623733" y="6634099"/>
                  </a:moveTo>
                  <a:lnTo>
                    <a:pt x="1585633" y="6554889"/>
                  </a:lnTo>
                  <a:lnTo>
                    <a:pt x="1509433" y="6600622"/>
                  </a:lnTo>
                  <a:lnTo>
                    <a:pt x="1547533" y="6679832"/>
                  </a:lnTo>
                  <a:lnTo>
                    <a:pt x="1623733" y="6634099"/>
                  </a:lnTo>
                  <a:close/>
                </a:path>
                <a:path w="10480040" h="8365490">
                  <a:moveTo>
                    <a:pt x="1626781" y="5568239"/>
                  </a:moveTo>
                  <a:lnTo>
                    <a:pt x="1590700" y="5505742"/>
                  </a:lnTo>
                  <a:lnTo>
                    <a:pt x="1528216" y="5541835"/>
                  </a:lnTo>
                  <a:lnTo>
                    <a:pt x="1564297" y="5604332"/>
                  </a:lnTo>
                  <a:lnTo>
                    <a:pt x="1626781" y="5568239"/>
                  </a:lnTo>
                  <a:close/>
                </a:path>
                <a:path w="10480040" h="8365490">
                  <a:moveTo>
                    <a:pt x="1628952" y="900150"/>
                  </a:moveTo>
                  <a:lnTo>
                    <a:pt x="1625739" y="894575"/>
                  </a:lnTo>
                  <a:lnTo>
                    <a:pt x="1620177" y="897788"/>
                  </a:lnTo>
                  <a:lnTo>
                    <a:pt x="1623390" y="903363"/>
                  </a:lnTo>
                  <a:lnTo>
                    <a:pt x="1628952" y="900150"/>
                  </a:lnTo>
                  <a:close/>
                </a:path>
                <a:path w="10480040" h="8365490">
                  <a:moveTo>
                    <a:pt x="1631950" y="4502505"/>
                  </a:moveTo>
                  <a:lnTo>
                    <a:pt x="1605165" y="4456087"/>
                  </a:lnTo>
                  <a:lnTo>
                    <a:pt x="1558772" y="4482897"/>
                  </a:lnTo>
                  <a:lnTo>
                    <a:pt x="1585556" y="4529302"/>
                  </a:lnTo>
                  <a:lnTo>
                    <a:pt x="1631950" y="4502505"/>
                  </a:lnTo>
                  <a:close/>
                </a:path>
                <a:path w="10480040" h="8365490">
                  <a:moveTo>
                    <a:pt x="1638592" y="3437153"/>
                  </a:moveTo>
                  <a:lnTo>
                    <a:pt x="1620024" y="3404984"/>
                  </a:lnTo>
                  <a:lnTo>
                    <a:pt x="1587855" y="3423564"/>
                  </a:lnTo>
                  <a:lnTo>
                    <a:pt x="1606423" y="3455746"/>
                  </a:lnTo>
                  <a:lnTo>
                    <a:pt x="1638592" y="3437153"/>
                  </a:lnTo>
                  <a:close/>
                </a:path>
                <a:path w="10480040" h="8365490">
                  <a:moveTo>
                    <a:pt x="1646224" y="2372080"/>
                  </a:moveTo>
                  <a:lnTo>
                    <a:pt x="1635150" y="2352891"/>
                  </a:lnTo>
                  <a:lnTo>
                    <a:pt x="1615973" y="2363965"/>
                  </a:lnTo>
                  <a:lnTo>
                    <a:pt x="1627035" y="2383155"/>
                  </a:lnTo>
                  <a:lnTo>
                    <a:pt x="1646224" y="2372080"/>
                  </a:lnTo>
                  <a:close/>
                </a:path>
                <a:path w="10480040" h="8365490">
                  <a:moveTo>
                    <a:pt x="1649133" y="8107464"/>
                  </a:moveTo>
                  <a:lnTo>
                    <a:pt x="1598333" y="8007832"/>
                  </a:lnTo>
                  <a:lnTo>
                    <a:pt x="1496733" y="8065351"/>
                  </a:lnTo>
                  <a:lnTo>
                    <a:pt x="1547533" y="8164995"/>
                  </a:lnTo>
                  <a:lnTo>
                    <a:pt x="1649133" y="8107464"/>
                  </a:lnTo>
                  <a:close/>
                </a:path>
                <a:path w="10480040" h="8365490">
                  <a:moveTo>
                    <a:pt x="1655559" y="5976137"/>
                  </a:moveTo>
                  <a:lnTo>
                    <a:pt x="1616278" y="5908065"/>
                  </a:lnTo>
                  <a:lnTo>
                    <a:pt x="1548244" y="5947359"/>
                  </a:lnTo>
                  <a:lnTo>
                    <a:pt x="1587525" y="6015431"/>
                  </a:lnTo>
                  <a:lnTo>
                    <a:pt x="1655559" y="5976137"/>
                  </a:lnTo>
                  <a:close/>
                </a:path>
                <a:path w="10480040" h="8365490">
                  <a:moveTo>
                    <a:pt x="1655800" y="1307515"/>
                  </a:moveTo>
                  <a:lnTo>
                    <a:pt x="1650796" y="1298854"/>
                  </a:lnTo>
                  <a:lnTo>
                    <a:pt x="1642135" y="1303858"/>
                  </a:lnTo>
                  <a:lnTo>
                    <a:pt x="1647139" y="1312519"/>
                  </a:lnTo>
                  <a:lnTo>
                    <a:pt x="1655800" y="1307515"/>
                  </a:lnTo>
                  <a:close/>
                </a:path>
                <a:path w="10480040" h="8365490">
                  <a:moveTo>
                    <a:pt x="1660740" y="4910404"/>
                  </a:moveTo>
                  <a:lnTo>
                    <a:pt x="1630743" y="4858410"/>
                  </a:lnTo>
                  <a:lnTo>
                    <a:pt x="1578787" y="4888433"/>
                  </a:lnTo>
                  <a:lnTo>
                    <a:pt x="1608785" y="4940414"/>
                  </a:lnTo>
                  <a:lnTo>
                    <a:pt x="1660740" y="4910404"/>
                  </a:lnTo>
                  <a:close/>
                </a:path>
                <a:path w="10480040" h="8365490">
                  <a:moveTo>
                    <a:pt x="1661833" y="7041870"/>
                  </a:moveTo>
                  <a:lnTo>
                    <a:pt x="1611033" y="6957695"/>
                  </a:lnTo>
                  <a:lnTo>
                    <a:pt x="1522133" y="7006285"/>
                  </a:lnTo>
                  <a:lnTo>
                    <a:pt x="1572933" y="7090461"/>
                  </a:lnTo>
                  <a:lnTo>
                    <a:pt x="1661833" y="7041870"/>
                  </a:lnTo>
                  <a:close/>
                </a:path>
                <a:path w="10480040" h="8365490">
                  <a:moveTo>
                    <a:pt x="1666887" y="3844912"/>
                  </a:moveTo>
                  <a:lnTo>
                    <a:pt x="1645462" y="3807790"/>
                  </a:lnTo>
                  <a:lnTo>
                    <a:pt x="1608353" y="3829227"/>
                  </a:lnTo>
                  <a:lnTo>
                    <a:pt x="1629778" y="3866350"/>
                  </a:lnTo>
                  <a:lnTo>
                    <a:pt x="1666887" y="3844912"/>
                  </a:lnTo>
                  <a:close/>
                </a:path>
                <a:path w="10480040" h="8365490">
                  <a:moveTo>
                    <a:pt x="1667814" y="243611"/>
                  </a:moveTo>
                  <a:lnTo>
                    <a:pt x="1667103" y="242366"/>
                  </a:lnTo>
                  <a:lnTo>
                    <a:pt x="1665859" y="243078"/>
                  </a:lnTo>
                  <a:lnTo>
                    <a:pt x="1666570" y="244335"/>
                  </a:lnTo>
                  <a:lnTo>
                    <a:pt x="1667814" y="243611"/>
                  </a:lnTo>
                  <a:close/>
                </a:path>
                <a:path w="10480040" h="8365490">
                  <a:moveTo>
                    <a:pt x="1674037" y="2779699"/>
                  </a:moveTo>
                  <a:lnTo>
                    <a:pt x="1660461" y="2756192"/>
                  </a:lnTo>
                  <a:lnTo>
                    <a:pt x="1636953" y="2769768"/>
                  </a:lnTo>
                  <a:lnTo>
                    <a:pt x="1650517" y="2793276"/>
                  </a:lnTo>
                  <a:lnTo>
                    <a:pt x="1674037" y="2779699"/>
                  </a:lnTo>
                  <a:close/>
                </a:path>
                <a:path w="10480040" h="8365490">
                  <a:moveTo>
                    <a:pt x="1682635" y="1714881"/>
                  </a:moveTo>
                  <a:lnTo>
                    <a:pt x="1675841" y="1703120"/>
                  </a:lnTo>
                  <a:lnTo>
                    <a:pt x="1664093" y="1709915"/>
                  </a:lnTo>
                  <a:lnTo>
                    <a:pt x="1670875" y="1721675"/>
                  </a:lnTo>
                  <a:lnTo>
                    <a:pt x="1682635" y="1714881"/>
                  </a:lnTo>
                  <a:close/>
                </a:path>
                <a:path w="10480040" h="8365490">
                  <a:moveTo>
                    <a:pt x="1687233" y="7449871"/>
                  </a:moveTo>
                  <a:lnTo>
                    <a:pt x="1636433" y="7359536"/>
                  </a:lnTo>
                  <a:lnTo>
                    <a:pt x="1547533" y="7411694"/>
                  </a:lnTo>
                  <a:lnTo>
                    <a:pt x="1598333" y="7502042"/>
                  </a:lnTo>
                  <a:lnTo>
                    <a:pt x="1687233" y="7449871"/>
                  </a:lnTo>
                  <a:close/>
                </a:path>
                <a:path w="10480040" h="8365490">
                  <a:moveTo>
                    <a:pt x="1687233" y="6384150"/>
                  </a:moveTo>
                  <a:lnTo>
                    <a:pt x="1649133" y="6309880"/>
                  </a:lnTo>
                  <a:lnTo>
                    <a:pt x="1572933" y="6352768"/>
                  </a:lnTo>
                  <a:lnTo>
                    <a:pt x="1611033" y="6427025"/>
                  </a:lnTo>
                  <a:lnTo>
                    <a:pt x="1687233" y="6384150"/>
                  </a:lnTo>
                  <a:close/>
                </a:path>
                <a:path w="10480040" h="8365490">
                  <a:moveTo>
                    <a:pt x="1690027" y="5318417"/>
                  </a:moveTo>
                  <a:lnTo>
                    <a:pt x="1656448" y="5260251"/>
                  </a:lnTo>
                  <a:lnTo>
                    <a:pt x="1598307" y="5293842"/>
                  </a:lnTo>
                  <a:lnTo>
                    <a:pt x="1631873" y="5351996"/>
                  </a:lnTo>
                  <a:lnTo>
                    <a:pt x="1690027" y="5318417"/>
                  </a:lnTo>
                  <a:close/>
                </a:path>
                <a:path w="10480040" h="8365490">
                  <a:moveTo>
                    <a:pt x="1694167" y="650849"/>
                  </a:moveTo>
                  <a:lnTo>
                    <a:pt x="1692021" y="647141"/>
                  </a:lnTo>
                  <a:lnTo>
                    <a:pt x="1688299" y="649274"/>
                  </a:lnTo>
                  <a:lnTo>
                    <a:pt x="1690446" y="652995"/>
                  </a:lnTo>
                  <a:lnTo>
                    <a:pt x="1694167" y="650849"/>
                  </a:lnTo>
                  <a:close/>
                </a:path>
                <a:path w="10480040" h="8365490">
                  <a:moveTo>
                    <a:pt x="1695691" y="4252811"/>
                  </a:moveTo>
                  <a:lnTo>
                    <a:pt x="1671040" y="4210100"/>
                  </a:lnTo>
                  <a:lnTo>
                    <a:pt x="1628368" y="4234764"/>
                  </a:lnTo>
                  <a:lnTo>
                    <a:pt x="1653006" y="4277461"/>
                  </a:lnTo>
                  <a:lnTo>
                    <a:pt x="1695691" y="4252811"/>
                  </a:lnTo>
                  <a:close/>
                </a:path>
                <a:path w="10480040" h="8365490">
                  <a:moveTo>
                    <a:pt x="1701850" y="3187331"/>
                  </a:moveTo>
                  <a:lnTo>
                    <a:pt x="1685785" y="3159493"/>
                  </a:lnTo>
                  <a:lnTo>
                    <a:pt x="1657934" y="3175571"/>
                  </a:lnTo>
                  <a:lnTo>
                    <a:pt x="1674012" y="3203422"/>
                  </a:lnTo>
                  <a:lnTo>
                    <a:pt x="1701850" y="3187331"/>
                  </a:lnTo>
                  <a:close/>
                </a:path>
                <a:path w="10480040" h="8365490">
                  <a:moveTo>
                    <a:pt x="1710448" y="2122513"/>
                  </a:moveTo>
                  <a:lnTo>
                    <a:pt x="1701165" y="2106434"/>
                  </a:lnTo>
                  <a:lnTo>
                    <a:pt x="1685086" y="2115718"/>
                  </a:lnTo>
                  <a:lnTo>
                    <a:pt x="1694357" y="2131809"/>
                  </a:lnTo>
                  <a:lnTo>
                    <a:pt x="1710448" y="2122513"/>
                  </a:lnTo>
                  <a:close/>
                </a:path>
                <a:path w="10480040" h="8365490">
                  <a:moveTo>
                    <a:pt x="1712633" y="8258594"/>
                  </a:moveTo>
                  <a:lnTo>
                    <a:pt x="1674533" y="8190522"/>
                  </a:lnTo>
                  <a:lnTo>
                    <a:pt x="1611033" y="8229816"/>
                  </a:lnTo>
                  <a:lnTo>
                    <a:pt x="1649133" y="8297900"/>
                  </a:lnTo>
                  <a:lnTo>
                    <a:pt x="1712633" y="8258594"/>
                  </a:lnTo>
                  <a:close/>
                </a:path>
                <a:path w="10480040" h="8365490">
                  <a:moveTo>
                    <a:pt x="1712633" y="7857642"/>
                  </a:moveTo>
                  <a:lnTo>
                    <a:pt x="1661833" y="7762341"/>
                  </a:lnTo>
                  <a:lnTo>
                    <a:pt x="1560233" y="7817358"/>
                  </a:lnTo>
                  <a:lnTo>
                    <a:pt x="1623733" y="7912659"/>
                  </a:lnTo>
                  <a:lnTo>
                    <a:pt x="1712633" y="7857642"/>
                  </a:lnTo>
                  <a:close/>
                </a:path>
                <a:path w="10480040" h="8365490">
                  <a:moveTo>
                    <a:pt x="1719313" y="5726442"/>
                  </a:moveTo>
                  <a:lnTo>
                    <a:pt x="1682165" y="5662079"/>
                  </a:lnTo>
                  <a:lnTo>
                    <a:pt x="1617827" y="5699239"/>
                  </a:lnTo>
                  <a:lnTo>
                    <a:pt x="1654975" y="5763590"/>
                  </a:lnTo>
                  <a:lnTo>
                    <a:pt x="1719313" y="5726442"/>
                  </a:lnTo>
                  <a:close/>
                </a:path>
                <a:path w="10480040" h="8365490">
                  <a:moveTo>
                    <a:pt x="1721002" y="1058214"/>
                  </a:moveTo>
                  <a:lnTo>
                    <a:pt x="1717065" y="1051407"/>
                  </a:lnTo>
                  <a:lnTo>
                    <a:pt x="1710270" y="1055331"/>
                  </a:lnTo>
                  <a:lnTo>
                    <a:pt x="1714195" y="1062139"/>
                  </a:lnTo>
                  <a:lnTo>
                    <a:pt x="1721002" y="1058214"/>
                  </a:lnTo>
                  <a:close/>
                </a:path>
                <a:path w="10480040" h="8365490">
                  <a:moveTo>
                    <a:pt x="1723999" y="4660570"/>
                  </a:moveTo>
                  <a:lnTo>
                    <a:pt x="1696504" y="4612919"/>
                  </a:lnTo>
                  <a:lnTo>
                    <a:pt x="1648866" y="4640427"/>
                  </a:lnTo>
                  <a:lnTo>
                    <a:pt x="1676374" y="4688090"/>
                  </a:lnTo>
                  <a:lnTo>
                    <a:pt x="1723999" y="4660570"/>
                  </a:lnTo>
                  <a:close/>
                </a:path>
                <a:path w="10480040" h="8365490">
                  <a:moveTo>
                    <a:pt x="1725333" y="6792163"/>
                  </a:moveTo>
                  <a:lnTo>
                    <a:pt x="1674533" y="6711721"/>
                  </a:lnTo>
                  <a:lnTo>
                    <a:pt x="1598333" y="6758165"/>
                  </a:lnTo>
                  <a:lnTo>
                    <a:pt x="1636433" y="6838607"/>
                  </a:lnTo>
                  <a:lnTo>
                    <a:pt x="1725333" y="6792163"/>
                  </a:lnTo>
                  <a:close/>
                </a:path>
                <a:path w="10480040" h="8365490">
                  <a:moveTo>
                    <a:pt x="1730641" y="3595230"/>
                  </a:moveTo>
                  <a:lnTo>
                    <a:pt x="1711350" y="3561804"/>
                  </a:lnTo>
                  <a:lnTo>
                    <a:pt x="1677949" y="3581108"/>
                  </a:lnTo>
                  <a:lnTo>
                    <a:pt x="1697240" y="3614521"/>
                  </a:lnTo>
                  <a:lnTo>
                    <a:pt x="1730641" y="3595230"/>
                  </a:lnTo>
                  <a:close/>
                </a:path>
                <a:path w="10480040" h="8365490">
                  <a:moveTo>
                    <a:pt x="1738261" y="2530144"/>
                  </a:moveTo>
                  <a:lnTo>
                    <a:pt x="1726476" y="2509723"/>
                  </a:lnTo>
                  <a:lnTo>
                    <a:pt x="1706054" y="2521521"/>
                  </a:lnTo>
                  <a:lnTo>
                    <a:pt x="1717852" y="2541930"/>
                  </a:lnTo>
                  <a:lnTo>
                    <a:pt x="1738261" y="2530144"/>
                  </a:lnTo>
                  <a:close/>
                </a:path>
                <a:path w="10480040" h="8365490">
                  <a:moveTo>
                    <a:pt x="1747837" y="1465580"/>
                  </a:moveTo>
                  <a:lnTo>
                    <a:pt x="1742122" y="1455674"/>
                  </a:lnTo>
                  <a:lnTo>
                    <a:pt x="1732229" y="1461389"/>
                  </a:lnTo>
                  <a:lnTo>
                    <a:pt x="1737944" y="1471295"/>
                  </a:lnTo>
                  <a:lnTo>
                    <a:pt x="1747837" y="1465580"/>
                  </a:lnTo>
                  <a:close/>
                </a:path>
                <a:path w="10480040" h="8365490">
                  <a:moveTo>
                    <a:pt x="1748104" y="6134328"/>
                  </a:moveTo>
                  <a:lnTo>
                    <a:pt x="1707743" y="6064402"/>
                  </a:lnTo>
                  <a:lnTo>
                    <a:pt x="1637842" y="6104775"/>
                  </a:lnTo>
                  <a:lnTo>
                    <a:pt x="1678203" y="6174702"/>
                  </a:lnTo>
                  <a:lnTo>
                    <a:pt x="1748104" y="6134328"/>
                  </a:lnTo>
                  <a:close/>
                </a:path>
                <a:path w="10480040" h="8365490">
                  <a:moveTo>
                    <a:pt x="1750733" y="7199935"/>
                  </a:moveTo>
                  <a:lnTo>
                    <a:pt x="1699933" y="7114527"/>
                  </a:lnTo>
                  <a:lnTo>
                    <a:pt x="1611033" y="7163829"/>
                  </a:lnTo>
                  <a:lnTo>
                    <a:pt x="1661833" y="7249236"/>
                  </a:lnTo>
                  <a:lnTo>
                    <a:pt x="1750733" y="7199935"/>
                  </a:lnTo>
                  <a:close/>
                </a:path>
                <a:path w="10480040" h="8365490">
                  <a:moveTo>
                    <a:pt x="1752790" y="5068468"/>
                  </a:moveTo>
                  <a:lnTo>
                    <a:pt x="1722081" y="5015242"/>
                  </a:lnTo>
                  <a:lnTo>
                    <a:pt x="1668881" y="5045976"/>
                  </a:lnTo>
                  <a:lnTo>
                    <a:pt x="1699590" y="5099189"/>
                  </a:lnTo>
                  <a:lnTo>
                    <a:pt x="1752790" y="5068468"/>
                  </a:lnTo>
                  <a:close/>
                </a:path>
                <a:path w="10480040" h="8365490">
                  <a:moveTo>
                    <a:pt x="1759356" y="401548"/>
                  </a:moveTo>
                  <a:lnTo>
                    <a:pt x="1758289" y="399681"/>
                  </a:lnTo>
                  <a:lnTo>
                    <a:pt x="1756435" y="400748"/>
                  </a:lnTo>
                  <a:lnTo>
                    <a:pt x="1757514" y="402615"/>
                  </a:lnTo>
                  <a:lnTo>
                    <a:pt x="1759356" y="401548"/>
                  </a:lnTo>
                  <a:close/>
                </a:path>
                <a:path w="10480040" h="8365490">
                  <a:moveTo>
                    <a:pt x="1759432" y="4003116"/>
                  </a:moveTo>
                  <a:lnTo>
                    <a:pt x="1736928" y="3964127"/>
                  </a:lnTo>
                  <a:lnTo>
                    <a:pt x="1697964" y="3986631"/>
                  </a:lnTo>
                  <a:lnTo>
                    <a:pt x="1720456" y="4025620"/>
                  </a:lnTo>
                  <a:lnTo>
                    <a:pt x="1759432" y="4003116"/>
                  </a:lnTo>
                  <a:close/>
                </a:path>
                <a:path w="10480040" h="8365490">
                  <a:moveTo>
                    <a:pt x="1766570" y="2937903"/>
                  </a:moveTo>
                  <a:lnTo>
                    <a:pt x="1751926" y="2912541"/>
                  </a:lnTo>
                  <a:lnTo>
                    <a:pt x="1726565" y="2927185"/>
                  </a:lnTo>
                  <a:lnTo>
                    <a:pt x="1741208" y="2952546"/>
                  </a:lnTo>
                  <a:lnTo>
                    <a:pt x="1766570" y="2937903"/>
                  </a:lnTo>
                  <a:close/>
                </a:path>
                <a:path w="10480040" h="8365490">
                  <a:moveTo>
                    <a:pt x="1774672" y="1872945"/>
                  </a:moveTo>
                  <a:lnTo>
                    <a:pt x="1767179" y="1859953"/>
                  </a:lnTo>
                  <a:lnTo>
                    <a:pt x="1754187" y="1867458"/>
                  </a:lnTo>
                  <a:lnTo>
                    <a:pt x="1761680" y="1880450"/>
                  </a:lnTo>
                  <a:lnTo>
                    <a:pt x="1774672" y="1872945"/>
                  </a:lnTo>
                  <a:close/>
                </a:path>
                <a:path w="10480040" h="8365490">
                  <a:moveTo>
                    <a:pt x="1776133" y="7607821"/>
                  </a:moveTo>
                  <a:lnTo>
                    <a:pt x="1725333" y="7516838"/>
                  </a:lnTo>
                  <a:lnTo>
                    <a:pt x="1636433" y="7569365"/>
                  </a:lnTo>
                  <a:lnTo>
                    <a:pt x="1687233" y="7660335"/>
                  </a:lnTo>
                  <a:lnTo>
                    <a:pt x="1776133" y="7607821"/>
                  </a:lnTo>
                  <a:close/>
                </a:path>
                <a:path w="10480040" h="8365490">
                  <a:moveTo>
                    <a:pt x="1782559" y="5476608"/>
                  </a:moveTo>
                  <a:lnTo>
                    <a:pt x="1747913" y="5416588"/>
                  </a:lnTo>
                  <a:lnTo>
                    <a:pt x="1687918" y="5451233"/>
                  </a:lnTo>
                  <a:lnTo>
                    <a:pt x="1722564" y="5511266"/>
                  </a:lnTo>
                  <a:lnTo>
                    <a:pt x="1782559" y="5476608"/>
                  </a:lnTo>
                  <a:close/>
                </a:path>
                <a:path w="10480040" h="8365490">
                  <a:moveTo>
                    <a:pt x="1786204" y="808913"/>
                  </a:moveTo>
                  <a:lnTo>
                    <a:pt x="1783346" y="803960"/>
                  </a:lnTo>
                  <a:lnTo>
                    <a:pt x="1778406" y="806818"/>
                  </a:lnTo>
                  <a:lnTo>
                    <a:pt x="1781263" y="811771"/>
                  </a:lnTo>
                  <a:lnTo>
                    <a:pt x="1786204" y="808913"/>
                  </a:lnTo>
                  <a:close/>
                </a:path>
                <a:path w="10480040" h="8365490">
                  <a:moveTo>
                    <a:pt x="1787728" y="4410875"/>
                  </a:moveTo>
                  <a:lnTo>
                    <a:pt x="1762379" y="4366946"/>
                  </a:lnTo>
                  <a:lnTo>
                    <a:pt x="1718462" y="4392307"/>
                  </a:lnTo>
                  <a:lnTo>
                    <a:pt x="1743811" y="4436237"/>
                  </a:lnTo>
                  <a:lnTo>
                    <a:pt x="1787728" y="4410875"/>
                  </a:lnTo>
                  <a:close/>
                </a:path>
                <a:path w="10480040" h="8365490">
                  <a:moveTo>
                    <a:pt x="1788833" y="6542214"/>
                  </a:moveTo>
                  <a:lnTo>
                    <a:pt x="1738033" y="6466713"/>
                  </a:lnTo>
                  <a:lnTo>
                    <a:pt x="1661833" y="6510299"/>
                  </a:lnTo>
                  <a:lnTo>
                    <a:pt x="1712633" y="6585801"/>
                  </a:lnTo>
                  <a:lnTo>
                    <a:pt x="1788833" y="6542214"/>
                  </a:lnTo>
                  <a:close/>
                </a:path>
                <a:path w="10480040" h="8365490">
                  <a:moveTo>
                    <a:pt x="1794865" y="3345662"/>
                  </a:moveTo>
                  <a:lnTo>
                    <a:pt x="1777365" y="3315335"/>
                  </a:lnTo>
                  <a:lnTo>
                    <a:pt x="1747050" y="3332848"/>
                  </a:lnTo>
                  <a:lnTo>
                    <a:pt x="1764550" y="3363163"/>
                  </a:lnTo>
                  <a:lnTo>
                    <a:pt x="1794865" y="3345662"/>
                  </a:lnTo>
                  <a:close/>
                </a:path>
                <a:path w="10480040" h="8365490">
                  <a:moveTo>
                    <a:pt x="1801533" y="8015567"/>
                  </a:moveTo>
                  <a:lnTo>
                    <a:pt x="1750733" y="7919644"/>
                  </a:lnTo>
                  <a:lnTo>
                    <a:pt x="1649133" y="7975028"/>
                  </a:lnTo>
                  <a:lnTo>
                    <a:pt x="1712633" y="8070951"/>
                  </a:lnTo>
                  <a:lnTo>
                    <a:pt x="1801533" y="8015567"/>
                  </a:lnTo>
                  <a:close/>
                </a:path>
                <a:path w="10480040" h="8365490">
                  <a:moveTo>
                    <a:pt x="1802498" y="2280577"/>
                  </a:moveTo>
                  <a:lnTo>
                    <a:pt x="1792490" y="2263241"/>
                  </a:lnTo>
                  <a:lnTo>
                    <a:pt x="1775180" y="2273249"/>
                  </a:lnTo>
                  <a:lnTo>
                    <a:pt x="1785175" y="2290584"/>
                  </a:lnTo>
                  <a:lnTo>
                    <a:pt x="1802498" y="2280577"/>
                  </a:lnTo>
                  <a:close/>
                </a:path>
                <a:path w="10480040" h="8365490">
                  <a:moveTo>
                    <a:pt x="1811350" y="5884507"/>
                  </a:moveTo>
                  <a:lnTo>
                    <a:pt x="1773491" y="5818898"/>
                  </a:lnTo>
                  <a:lnTo>
                    <a:pt x="1707921" y="5856783"/>
                  </a:lnTo>
                  <a:lnTo>
                    <a:pt x="1745780" y="5922378"/>
                  </a:lnTo>
                  <a:lnTo>
                    <a:pt x="1811350" y="5884507"/>
                  </a:lnTo>
                  <a:close/>
                </a:path>
                <a:path w="10480040" h="8365490">
                  <a:moveTo>
                    <a:pt x="1813052" y="1216279"/>
                  </a:moveTo>
                  <a:lnTo>
                    <a:pt x="1808403" y="1208227"/>
                  </a:lnTo>
                  <a:lnTo>
                    <a:pt x="1800364" y="1212875"/>
                  </a:lnTo>
                  <a:lnTo>
                    <a:pt x="1805000" y="1220914"/>
                  </a:lnTo>
                  <a:lnTo>
                    <a:pt x="1813052" y="1216279"/>
                  </a:lnTo>
                  <a:close/>
                </a:path>
                <a:path w="10480040" h="8365490">
                  <a:moveTo>
                    <a:pt x="1814233" y="6950227"/>
                  </a:moveTo>
                  <a:lnTo>
                    <a:pt x="1763433" y="6868541"/>
                  </a:lnTo>
                  <a:lnTo>
                    <a:pt x="1687233" y="6915709"/>
                  </a:lnTo>
                  <a:lnTo>
                    <a:pt x="1725333" y="6997395"/>
                  </a:lnTo>
                  <a:lnTo>
                    <a:pt x="1814233" y="6950227"/>
                  </a:lnTo>
                  <a:close/>
                </a:path>
                <a:path w="10480040" h="8365490">
                  <a:moveTo>
                    <a:pt x="1816049" y="4818646"/>
                  </a:moveTo>
                  <a:lnTo>
                    <a:pt x="1787829" y="4769751"/>
                  </a:lnTo>
                  <a:lnTo>
                    <a:pt x="1738960" y="4797971"/>
                  </a:lnTo>
                  <a:lnTo>
                    <a:pt x="1767179" y="4846866"/>
                  </a:lnTo>
                  <a:lnTo>
                    <a:pt x="1816049" y="4818646"/>
                  </a:lnTo>
                  <a:close/>
                </a:path>
                <a:path w="10480040" h="8365490">
                  <a:moveTo>
                    <a:pt x="1822678" y="3753294"/>
                  </a:moveTo>
                  <a:lnTo>
                    <a:pt x="1802676" y="3718636"/>
                  </a:lnTo>
                  <a:lnTo>
                    <a:pt x="1768043" y="3738638"/>
                  </a:lnTo>
                  <a:lnTo>
                    <a:pt x="1788045" y="3773297"/>
                  </a:lnTo>
                  <a:lnTo>
                    <a:pt x="1822678" y="3753294"/>
                  </a:lnTo>
                  <a:close/>
                </a:path>
                <a:path w="10480040" h="8365490">
                  <a:moveTo>
                    <a:pt x="1830793" y="2688336"/>
                  </a:moveTo>
                  <a:lnTo>
                    <a:pt x="1817941" y="2666060"/>
                  </a:lnTo>
                  <a:lnTo>
                    <a:pt x="1795665" y="2678925"/>
                  </a:lnTo>
                  <a:lnTo>
                    <a:pt x="1808518" y="2701201"/>
                  </a:lnTo>
                  <a:lnTo>
                    <a:pt x="1830793" y="2688336"/>
                  </a:lnTo>
                  <a:close/>
                </a:path>
                <a:path w="10480040" h="8365490">
                  <a:moveTo>
                    <a:pt x="1839391" y="1623517"/>
                  </a:moveTo>
                  <a:lnTo>
                    <a:pt x="1833321" y="1612988"/>
                  </a:lnTo>
                  <a:lnTo>
                    <a:pt x="1822805" y="1619072"/>
                  </a:lnTo>
                  <a:lnTo>
                    <a:pt x="1828876" y="1629587"/>
                  </a:lnTo>
                  <a:lnTo>
                    <a:pt x="1839391" y="1623517"/>
                  </a:lnTo>
                  <a:close/>
                </a:path>
                <a:path w="10480040" h="8365490">
                  <a:moveTo>
                    <a:pt x="1839633" y="7357859"/>
                  </a:moveTo>
                  <a:lnTo>
                    <a:pt x="1788833" y="7271842"/>
                  </a:lnTo>
                  <a:lnTo>
                    <a:pt x="1699933" y="7321499"/>
                  </a:lnTo>
                  <a:lnTo>
                    <a:pt x="1750733" y="7407516"/>
                  </a:lnTo>
                  <a:lnTo>
                    <a:pt x="1839633" y="7357859"/>
                  </a:lnTo>
                  <a:close/>
                </a:path>
                <a:path w="10480040" h="8365490">
                  <a:moveTo>
                    <a:pt x="1845322" y="5226647"/>
                  </a:moveTo>
                  <a:lnTo>
                    <a:pt x="1813534" y="5171579"/>
                  </a:lnTo>
                  <a:lnTo>
                    <a:pt x="1758480" y="5203380"/>
                  </a:lnTo>
                  <a:lnTo>
                    <a:pt x="1790268" y="5258460"/>
                  </a:lnTo>
                  <a:lnTo>
                    <a:pt x="1845322" y="5226647"/>
                  </a:lnTo>
                  <a:close/>
                </a:path>
                <a:path w="10480040" h="8365490">
                  <a:moveTo>
                    <a:pt x="1851418" y="559600"/>
                  </a:moveTo>
                  <a:lnTo>
                    <a:pt x="1849628" y="556514"/>
                  </a:lnTo>
                  <a:lnTo>
                    <a:pt x="1846541" y="558304"/>
                  </a:lnTo>
                  <a:lnTo>
                    <a:pt x="1848319" y="561390"/>
                  </a:lnTo>
                  <a:lnTo>
                    <a:pt x="1851418" y="559600"/>
                  </a:lnTo>
                  <a:close/>
                </a:path>
                <a:path w="10480040" h="8365490">
                  <a:moveTo>
                    <a:pt x="1851469" y="4161180"/>
                  </a:moveTo>
                  <a:lnTo>
                    <a:pt x="1828253" y="4120959"/>
                  </a:lnTo>
                  <a:lnTo>
                    <a:pt x="1788058" y="4144175"/>
                  </a:lnTo>
                  <a:lnTo>
                    <a:pt x="1811261" y="4184408"/>
                  </a:lnTo>
                  <a:lnTo>
                    <a:pt x="1851469" y="4161180"/>
                  </a:lnTo>
                  <a:close/>
                </a:path>
                <a:path w="10480040" h="8365490">
                  <a:moveTo>
                    <a:pt x="1852333" y="6292393"/>
                  </a:moveTo>
                  <a:lnTo>
                    <a:pt x="1801533" y="6221222"/>
                  </a:lnTo>
                  <a:lnTo>
                    <a:pt x="1738033" y="6262306"/>
                  </a:lnTo>
                  <a:lnTo>
                    <a:pt x="1776133" y="6333477"/>
                  </a:lnTo>
                  <a:lnTo>
                    <a:pt x="1852333" y="6292393"/>
                  </a:lnTo>
                  <a:close/>
                </a:path>
                <a:path w="10480040" h="8365490">
                  <a:moveTo>
                    <a:pt x="1858606" y="3095968"/>
                  </a:moveTo>
                  <a:lnTo>
                    <a:pt x="1843252" y="3069348"/>
                  </a:lnTo>
                  <a:lnTo>
                    <a:pt x="1816646" y="3084715"/>
                  </a:lnTo>
                  <a:lnTo>
                    <a:pt x="1832013" y="3111335"/>
                  </a:lnTo>
                  <a:lnTo>
                    <a:pt x="1858606" y="3095968"/>
                  </a:lnTo>
                  <a:close/>
                </a:path>
                <a:path w="10480040" h="8365490">
                  <a:moveTo>
                    <a:pt x="1865033" y="7765745"/>
                  </a:moveTo>
                  <a:lnTo>
                    <a:pt x="1814233" y="7674153"/>
                  </a:lnTo>
                  <a:lnTo>
                    <a:pt x="1725333" y="7727035"/>
                  </a:lnTo>
                  <a:lnTo>
                    <a:pt x="1776133" y="7818628"/>
                  </a:lnTo>
                  <a:lnTo>
                    <a:pt x="1865033" y="7765745"/>
                  </a:lnTo>
                  <a:close/>
                </a:path>
                <a:path w="10480040" h="8365490">
                  <a:moveTo>
                    <a:pt x="1867204" y="2031149"/>
                  </a:moveTo>
                  <a:lnTo>
                    <a:pt x="1858645" y="2016290"/>
                  </a:lnTo>
                  <a:lnTo>
                    <a:pt x="1843798" y="2024862"/>
                  </a:lnTo>
                  <a:lnTo>
                    <a:pt x="1852358" y="2039721"/>
                  </a:lnTo>
                  <a:lnTo>
                    <a:pt x="1867204" y="2031149"/>
                  </a:lnTo>
                  <a:close/>
                </a:path>
                <a:path w="10480040" h="8365490">
                  <a:moveTo>
                    <a:pt x="1874608" y="5634672"/>
                  </a:moveTo>
                  <a:lnTo>
                    <a:pt x="1839239" y="5573420"/>
                  </a:lnTo>
                  <a:lnTo>
                    <a:pt x="1778012" y="5608777"/>
                  </a:lnTo>
                  <a:lnTo>
                    <a:pt x="1813369" y="5670054"/>
                  </a:lnTo>
                  <a:lnTo>
                    <a:pt x="1874608" y="5634672"/>
                  </a:lnTo>
                  <a:close/>
                </a:path>
                <a:path w="10480040" h="8365490">
                  <a:moveTo>
                    <a:pt x="1877733" y="6700406"/>
                  </a:moveTo>
                  <a:lnTo>
                    <a:pt x="1826933" y="6623050"/>
                  </a:lnTo>
                  <a:lnTo>
                    <a:pt x="1750733" y="6667716"/>
                  </a:lnTo>
                  <a:lnTo>
                    <a:pt x="1801533" y="6745059"/>
                  </a:lnTo>
                  <a:lnTo>
                    <a:pt x="1877733" y="6700406"/>
                  </a:lnTo>
                  <a:close/>
                </a:path>
                <a:path w="10480040" h="8365490">
                  <a:moveTo>
                    <a:pt x="1877758" y="966851"/>
                  </a:moveTo>
                  <a:lnTo>
                    <a:pt x="1874545" y="961275"/>
                  </a:lnTo>
                  <a:lnTo>
                    <a:pt x="1868982" y="964488"/>
                  </a:lnTo>
                  <a:lnTo>
                    <a:pt x="1872195" y="970064"/>
                  </a:lnTo>
                  <a:lnTo>
                    <a:pt x="1877758" y="966851"/>
                  </a:lnTo>
                  <a:close/>
                </a:path>
                <a:path w="10480040" h="8365490">
                  <a:moveTo>
                    <a:pt x="1880273" y="4569066"/>
                  </a:moveTo>
                  <a:lnTo>
                    <a:pt x="1853844" y="4523283"/>
                  </a:lnTo>
                  <a:lnTo>
                    <a:pt x="1808060" y="4549711"/>
                  </a:lnTo>
                  <a:lnTo>
                    <a:pt x="1834502" y="4595507"/>
                  </a:lnTo>
                  <a:lnTo>
                    <a:pt x="1880273" y="4569066"/>
                  </a:lnTo>
                  <a:close/>
                </a:path>
                <a:path w="10480040" h="8365490">
                  <a:moveTo>
                    <a:pt x="1886902" y="3503714"/>
                  </a:moveTo>
                  <a:lnTo>
                    <a:pt x="1868703" y="3472167"/>
                  </a:lnTo>
                  <a:lnTo>
                    <a:pt x="1837156" y="3490391"/>
                  </a:lnTo>
                  <a:lnTo>
                    <a:pt x="1855368" y="3521938"/>
                  </a:lnTo>
                  <a:lnTo>
                    <a:pt x="1886902" y="3503714"/>
                  </a:lnTo>
                  <a:close/>
                </a:path>
                <a:path w="10480040" h="8365490">
                  <a:moveTo>
                    <a:pt x="1894535" y="2438641"/>
                  </a:moveTo>
                  <a:lnTo>
                    <a:pt x="1883829" y="2420086"/>
                  </a:lnTo>
                  <a:lnTo>
                    <a:pt x="1865274" y="2430805"/>
                  </a:lnTo>
                  <a:lnTo>
                    <a:pt x="1875980" y="2449360"/>
                  </a:lnTo>
                  <a:lnTo>
                    <a:pt x="1894535" y="2438641"/>
                  </a:lnTo>
                  <a:close/>
                </a:path>
                <a:path w="10480040" h="8365490">
                  <a:moveTo>
                    <a:pt x="1903133" y="8173377"/>
                  </a:moveTo>
                  <a:lnTo>
                    <a:pt x="1839633" y="8077441"/>
                  </a:lnTo>
                  <a:lnTo>
                    <a:pt x="1750733" y="8132826"/>
                  </a:lnTo>
                  <a:lnTo>
                    <a:pt x="1801533" y="8228762"/>
                  </a:lnTo>
                  <a:lnTo>
                    <a:pt x="1903133" y="8173377"/>
                  </a:lnTo>
                  <a:close/>
                </a:path>
                <a:path w="10480040" h="8365490">
                  <a:moveTo>
                    <a:pt x="1903133" y="7108291"/>
                  </a:moveTo>
                  <a:lnTo>
                    <a:pt x="1852333" y="7025373"/>
                  </a:lnTo>
                  <a:lnTo>
                    <a:pt x="1776133" y="7073252"/>
                  </a:lnTo>
                  <a:lnTo>
                    <a:pt x="1826933" y="7156170"/>
                  </a:lnTo>
                  <a:lnTo>
                    <a:pt x="1903133" y="7108291"/>
                  </a:lnTo>
                  <a:close/>
                </a:path>
                <a:path w="10480040" h="8365490">
                  <a:moveTo>
                    <a:pt x="1903399" y="6042571"/>
                  </a:moveTo>
                  <a:lnTo>
                    <a:pt x="1864829" y="5975731"/>
                  </a:lnTo>
                  <a:lnTo>
                    <a:pt x="1798015" y="6014326"/>
                  </a:lnTo>
                  <a:lnTo>
                    <a:pt x="1836585" y="6081153"/>
                  </a:lnTo>
                  <a:lnTo>
                    <a:pt x="1903399" y="6042571"/>
                  </a:lnTo>
                  <a:close/>
                </a:path>
                <a:path w="10480040" h="8365490">
                  <a:moveTo>
                    <a:pt x="1904593" y="1374216"/>
                  </a:moveTo>
                  <a:lnTo>
                    <a:pt x="1899602" y="1365554"/>
                  </a:lnTo>
                  <a:lnTo>
                    <a:pt x="1890941" y="1370545"/>
                  </a:lnTo>
                  <a:lnTo>
                    <a:pt x="1895944" y="1379207"/>
                  </a:lnTo>
                  <a:lnTo>
                    <a:pt x="1904593" y="1374216"/>
                  </a:lnTo>
                  <a:close/>
                </a:path>
                <a:path w="10480040" h="8365490">
                  <a:moveTo>
                    <a:pt x="1908568" y="4976825"/>
                  </a:moveTo>
                  <a:lnTo>
                    <a:pt x="1879295" y="4926088"/>
                  </a:lnTo>
                  <a:lnTo>
                    <a:pt x="1828571" y="4955387"/>
                  </a:lnTo>
                  <a:lnTo>
                    <a:pt x="1857844" y="5006137"/>
                  </a:lnTo>
                  <a:lnTo>
                    <a:pt x="1908568" y="4976825"/>
                  </a:lnTo>
                  <a:close/>
                </a:path>
                <a:path w="10480040" h="8365490">
                  <a:moveTo>
                    <a:pt x="1915210" y="3911485"/>
                  </a:moveTo>
                  <a:lnTo>
                    <a:pt x="1894141" y="3874973"/>
                  </a:lnTo>
                  <a:lnTo>
                    <a:pt x="1857654" y="3896055"/>
                  </a:lnTo>
                  <a:lnTo>
                    <a:pt x="1878723" y="3932567"/>
                  </a:lnTo>
                  <a:lnTo>
                    <a:pt x="1915210" y="3911485"/>
                  </a:lnTo>
                  <a:close/>
                </a:path>
                <a:path w="10480040" h="8365490">
                  <a:moveTo>
                    <a:pt x="1916620" y="310299"/>
                  </a:moveTo>
                  <a:lnTo>
                    <a:pt x="1915909" y="309067"/>
                  </a:lnTo>
                  <a:lnTo>
                    <a:pt x="1914664" y="309778"/>
                  </a:lnTo>
                  <a:lnTo>
                    <a:pt x="1915375" y="311010"/>
                  </a:lnTo>
                  <a:lnTo>
                    <a:pt x="1916620" y="310299"/>
                  </a:lnTo>
                  <a:close/>
                </a:path>
                <a:path w="10480040" h="8365490">
                  <a:moveTo>
                    <a:pt x="1922843" y="2846400"/>
                  </a:moveTo>
                  <a:lnTo>
                    <a:pt x="1909267" y="2822892"/>
                  </a:lnTo>
                  <a:lnTo>
                    <a:pt x="1885759" y="2836468"/>
                  </a:lnTo>
                  <a:lnTo>
                    <a:pt x="1899323" y="2859976"/>
                  </a:lnTo>
                  <a:lnTo>
                    <a:pt x="1922843" y="2846400"/>
                  </a:lnTo>
                  <a:close/>
                </a:path>
                <a:path w="10480040" h="8365490">
                  <a:moveTo>
                    <a:pt x="1928533" y="8316125"/>
                  </a:moveTo>
                  <a:lnTo>
                    <a:pt x="1915833" y="8291373"/>
                  </a:lnTo>
                  <a:lnTo>
                    <a:pt x="1890433" y="8305673"/>
                  </a:lnTo>
                  <a:lnTo>
                    <a:pt x="1903133" y="8330425"/>
                  </a:lnTo>
                  <a:lnTo>
                    <a:pt x="1928533" y="8316125"/>
                  </a:lnTo>
                  <a:close/>
                </a:path>
                <a:path w="10480040" h="8365490">
                  <a:moveTo>
                    <a:pt x="1928533" y="7515796"/>
                  </a:moveTo>
                  <a:lnTo>
                    <a:pt x="1877733" y="7429157"/>
                  </a:lnTo>
                  <a:lnTo>
                    <a:pt x="1801533" y="7479170"/>
                  </a:lnTo>
                  <a:lnTo>
                    <a:pt x="1839633" y="7565809"/>
                  </a:lnTo>
                  <a:lnTo>
                    <a:pt x="1928533" y="7515796"/>
                  </a:lnTo>
                  <a:close/>
                </a:path>
                <a:path w="10480040" h="8365490">
                  <a:moveTo>
                    <a:pt x="1931441" y="1781581"/>
                  </a:moveTo>
                  <a:lnTo>
                    <a:pt x="1924646" y="1769821"/>
                  </a:lnTo>
                  <a:lnTo>
                    <a:pt x="1912899" y="1776615"/>
                  </a:lnTo>
                  <a:lnTo>
                    <a:pt x="1919681" y="1788363"/>
                  </a:lnTo>
                  <a:lnTo>
                    <a:pt x="1931441" y="1781581"/>
                  </a:lnTo>
                  <a:close/>
                </a:path>
                <a:path w="10480040" h="8365490">
                  <a:moveTo>
                    <a:pt x="1937854" y="5384851"/>
                  </a:moveTo>
                  <a:lnTo>
                    <a:pt x="1905000" y="5327916"/>
                  </a:lnTo>
                  <a:lnTo>
                    <a:pt x="1848091" y="5360784"/>
                  </a:lnTo>
                  <a:lnTo>
                    <a:pt x="1880946" y="5417718"/>
                  </a:lnTo>
                  <a:lnTo>
                    <a:pt x="1937854" y="5384851"/>
                  </a:lnTo>
                  <a:close/>
                </a:path>
                <a:path w="10480040" h="8365490">
                  <a:moveTo>
                    <a:pt x="1941233" y="6450457"/>
                  </a:moveTo>
                  <a:lnTo>
                    <a:pt x="1890433" y="6378041"/>
                  </a:lnTo>
                  <a:lnTo>
                    <a:pt x="1826933" y="6419850"/>
                  </a:lnTo>
                  <a:lnTo>
                    <a:pt x="1865033" y="6492253"/>
                  </a:lnTo>
                  <a:lnTo>
                    <a:pt x="1941233" y="6450457"/>
                  </a:lnTo>
                  <a:close/>
                </a:path>
                <a:path w="10480040" h="8365490">
                  <a:moveTo>
                    <a:pt x="1942973" y="717537"/>
                  </a:moveTo>
                  <a:lnTo>
                    <a:pt x="1940826" y="713828"/>
                  </a:lnTo>
                  <a:lnTo>
                    <a:pt x="1937118" y="715962"/>
                  </a:lnTo>
                  <a:lnTo>
                    <a:pt x="1939251" y="719683"/>
                  </a:lnTo>
                  <a:lnTo>
                    <a:pt x="1942973" y="717537"/>
                  </a:lnTo>
                  <a:close/>
                </a:path>
                <a:path w="10480040" h="8365490">
                  <a:moveTo>
                    <a:pt x="1943519" y="4319244"/>
                  </a:moveTo>
                  <a:lnTo>
                    <a:pt x="1919592" y="4277779"/>
                  </a:lnTo>
                  <a:lnTo>
                    <a:pt x="1878152" y="4301718"/>
                  </a:lnTo>
                  <a:lnTo>
                    <a:pt x="1902079" y="4343184"/>
                  </a:lnTo>
                  <a:lnTo>
                    <a:pt x="1943519" y="4319244"/>
                  </a:lnTo>
                  <a:close/>
                </a:path>
                <a:path w="10480040" h="8365490">
                  <a:moveTo>
                    <a:pt x="1950656" y="3254032"/>
                  </a:moveTo>
                  <a:lnTo>
                    <a:pt x="1934578" y="3226181"/>
                  </a:lnTo>
                  <a:lnTo>
                    <a:pt x="1906739" y="3242259"/>
                  </a:lnTo>
                  <a:lnTo>
                    <a:pt x="1922818" y="3270110"/>
                  </a:lnTo>
                  <a:lnTo>
                    <a:pt x="1950656" y="3254032"/>
                  </a:lnTo>
                  <a:close/>
                </a:path>
                <a:path w="10480040" h="8365490">
                  <a:moveTo>
                    <a:pt x="1959254" y="2189213"/>
                  </a:moveTo>
                  <a:lnTo>
                    <a:pt x="1949970" y="2173109"/>
                  </a:lnTo>
                  <a:lnTo>
                    <a:pt x="1933892" y="2182406"/>
                  </a:lnTo>
                  <a:lnTo>
                    <a:pt x="1943176" y="2198497"/>
                  </a:lnTo>
                  <a:lnTo>
                    <a:pt x="1959254" y="2189213"/>
                  </a:lnTo>
                  <a:close/>
                </a:path>
                <a:path w="10480040" h="8365490">
                  <a:moveTo>
                    <a:pt x="1966633" y="7923682"/>
                  </a:moveTo>
                  <a:lnTo>
                    <a:pt x="1903133" y="7831468"/>
                  </a:lnTo>
                  <a:lnTo>
                    <a:pt x="1814233" y="7884706"/>
                  </a:lnTo>
                  <a:lnTo>
                    <a:pt x="1865033" y="7976908"/>
                  </a:lnTo>
                  <a:lnTo>
                    <a:pt x="1966633" y="7923682"/>
                  </a:lnTo>
                  <a:close/>
                </a:path>
                <a:path w="10480040" h="8365490">
                  <a:moveTo>
                    <a:pt x="1966633" y="6858470"/>
                  </a:moveTo>
                  <a:lnTo>
                    <a:pt x="1928533" y="6779869"/>
                  </a:lnTo>
                  <a:lnTo>
                    <a:pt x="1839633" y="6825247"/>
                  </a:lnTo>
                  <a:lnTo>
                    <a:pt x="1890433" y="6903834"/>
                  </a:lnTo>
                  <a:lnTo>
                    <a:pt x="1966633" y="6858470"/>
                  </a:lnTo>
                  <a:close/>
                </a:path>
                <a:path w="10480040" h="8365490">
                  <a:moveTo>
                    <a:pt x="1966645" y="5792736"/>
                  </a:moveTo>
                  <a:lnTo>
                    <a:pt x="1930577" y="5730227"/>
                  </a:lnTo>
                  <a:lnTo>
                    <a:pt x="1868106" y="5766320"/>
                  </a:lnTo>
                  <a:lnTo>
                    <a:pt x="1904174" y="5828830"/>
                  </a:lnTo>
                  <a:lnTo>
                    <a:pt x="1966645" y="5792736"/>
                  </a:lnTo>
                  <a:close/>
                </a:path>
                <a:path w="10480040" h="8365490">
                  <a:moveTo>
                    <a:pt x="1969312" y="1124775"/>
                  </a:moveTo>
                  <a:lnTo>
                    <a:pt x="1965744" y="1118590"/>
                  </a:lnTo>
                  <a:lnTo>
                    <a:pt x="1959559" y="1122159"/>
                  </a:lnTo>
                  <a:lnTo>
                    <a:pt x="1963127" y="1128344"/>
                  </a:lnTo>
                  <a:lnTo>
                    <a:pt x="1969312" y="1124775"/>
                  </a:lnTo>
                  <a:close/>
                </a:path>
                <a:path w="10480040" h="8365490">
                  <a:moveTo>
                    <a:pt x="1972310" y="4727143"/>
                  </a:moveTo>
                  <a:lnTo>
                    <a:pt x="1945182" y="4680115"/>
                  </a:lnTo>
                  <a:lnTo>
                    <a:pt x="1898167" y="4707267"/>
                  </a:lnTo>
                  <a:lnTo>
                    <a:pt x="1925294" y="4754296"/>
                  </a:lnTo>
                  <a:lnTo>
                    <a:pt x="1972310" y="4727143"/>
                  </a:lnTo>
                  <a:close/>
                </a:path>
                <a:path w="10480040" h="8365490">
                  <a:moveTo>
                    <a:pt x="1979447" y="3661918"/>
                  </a:moveTo>
                  <a:lnTo>
                    <a:pt x="1960156" y="3628504"/>
                  </a:lnTo>
                  <a:lnTo>
                    <a:pt x="1926755" y="3647795"/>
                  </a:lnTo>
                  <a:lnTo>
                    <a:pt x="1946046" y="3681209"/>
                  </a:lnTo>
                  <a:lnTo>
                    <a:pt x="1979447" y="3661918"/>
                  </a:lnTo>
                  <a:close/>
                </a:path>
                <a:path w="10480040" h="8365490">
                  <a:moveTo>
                    <a:pt x="1987067" y="2596832"/>
                  </a:moveTo>
                  <a:lnTo>
                    <a:pt x="1975281" y="2576411"/>
                  </a:lnTo>
                  <a:lnTo>
                    <a:pt x="1954872" y="2588209"/>
                  </a:lnTo>
                  <a:lnTo>
                    <a:pt x="1966645" y="2608630"/>
                  </a:lnTo>
                  <a:lnTo>
                    <a:pt x="1987067" y="2596832"/>
                  </a:lnTo>
                  <a:close/>
                </a:path>
                <a:path w="10480040" h="8365490">
                  <a:moveTo>
                    <a:pt x="1992033" y="7266102"/>
                  </a:moveTo>
                  <a:lnTo>
                    <a:pt x="1953933" y="7183171"/>
                  </a:lnTo>
                  <a:lnTo>
                    <a:pt x="1865033" y="7231050"/>
                  </a:lnTo>
                  <a:lnTo>
                    <a:pt x="1915833" y="7313981"/>
                  </a:lnTo>
                  <a:lnTo>
                    <a:pt x="1992033" y="7266102"/>
                  </a:lnTo>
                  <a:close/>
                </a:path>
                <a:path w="10480040" h="8365490">
                  <a:moveTo>
                    <a:pt x="1996643" y="1532280"/>
                  </a:moveTo>
                  <a:lnTo>
                    <a:pt x="1990928" y="1522374"/>
                  </a:lnTo>
                  <a:lnTo>
                    <a:pt x="1981034" y="1528089"/>
                  </a:lnTo>
                  <a:lnTo>
                    <a:pt x="1986737" y="1537995"/>
                  </a:lnTo>
                  <a:lnTo>
                    <a:pt x="1996643" y="1532280"/>
                  </a:lnTo>
                  <a:close/>
                </a:path>
                <a:path w="10480040" h="8365490">
                  <a:moveTo>
                    <a:pt x="2000618" y="5134889"/>
                  </a:moveTo>
                  <a:lnTo>
                    <a:pt x="1970620" y="5082921"/>
                  </a:lnTo>
                  <a:lnTo>
                    <a:pt x="1918665" y="5112918"/>
                  </a:lnTo>
                  <a:lnTo>
                    <a:pt x="1948662" y="5164912"/>
                  </a:lnTo>
                  <a:lnTo>
                    <a:pt x="2000618" y="5134889"/>
                  </a:lnTo>
                  <a:close/>
                </a:path>
                <a:path w="10480040" h="8365490">
                  <a:moveTo>
                    <a:pt x="2004733" y="6200622"/>
                  </a:moveTo>
                  <a:lnTo>
                    <a:pt x="1966633" y="6132550"/>
                  </a:lnTo>
                  <a:lnTo>
                    <a:pt x="1890433" y="6171844"/>
                  </a:lnTo>
                  <a:lnTo>
                    <a:pt x="1928533" y="6239929"/>
                  </a:lnTo>
                  <a:lnTo>
                    <a:pt x="2004733" y="6200622"/>
                  </a:lnTo>
                  <a:close/>
                </a:path>
                <a:path w="10480040" h="8365490">
                  <a:moveTo>
                    <a:pt x="2007743" y="4069677"/>
                  </a:moveTo>
                  <a:lnTo>
                    <a:pt x="1985606" y="4031310"/>
                  </a:lnTo>
                  <a:lnTo>
                    <a:pt x="1947252" y="4053471"/>
                  </a:lnTo>
                  <a:lnTo>
                    <a:pt x="1969401" y="4091838"/>
                  </a:lnTo>
                  <a:lnTo>
                    <a:pt x="2007743" y="4069677"/>
                  </a:lnTo>
                  <a:close/>
                </a:path>
                <a:path w="10480040" h="8365490">
                  <a:moveTo>
                    <a:pt x="2008174" y="468236"/>
                  </a:moveTo>
                  <a:lnTo>
                    <a:pt x="2007095" y="466382"/>
                  </a:lnTo>
                  <a:lnTo>
                    <a:pt x="2005253" y="467448"/>
                  </a:lnTo>
                  <a:lnTo>
                    <a:pt x="2006320" y="469315"/>
                  </a:lnTo>
                  <a:lnTo>
                    <a:pt x="2008174" y="468236"/>
                  </a:lnTo>
                  <a:close/>
                </a:path>
                <a:path w="10480040" h="8365490">
                  <a:moveTo>
                    <a:pt x="2014880" y="3004464"/>
                  </a:moveTo>
                  <a:lnTo>
                    <a:pt x="2000605" y="2979712"/>
                  </a:lnTo>
                  <a:lnTo>
                    <a:pt x="1975853" y="2993999"/>
                  </a:lnTo>
                  <a:lnTo>
                    <a:pt x="1990140" y="3018764"/>
                  </a:lnTo>
                  <a:lnTo>
                    <a:pt x="2014880" y="3004464"/>
                  </a:lnTo>
                  <a:close/>
                </a:path>
                <a:path w="10480040" h="8365490">
                  <a:moveTo>
                    <a:pt x="2017433" y="7673721"/>
                  </a:moveTo>
                  <a:lnTo>
                    <a:pt x="1979333" y="7586459"/>
                  </a:lnTo>
                  <a:lnTo>
                    <a:pt x="1890433" y="7636840"/>
                  </a:lnTo>
                  <a:lnTo>
                    <a:pt x="1941233" y="7724102"/>
                  </a:lnTo>
                  <a:lnTo>
                    <a:pt x="2017433" y="7673721"/>
                  </a:lnTo>
                  <a:close/>
                </a:path>
                <a:path w="10480040" h="8365490">
                  <a:moveTo>
                    <a:pt x="2023491" y="1939645"/>
                  </a:moveTo>
                  <a:lnTo>
                    <a:pt x="2015985" y="1926653"/>
                  </a:lnTo>
                  <a:lnTo>
                    <a:pt x="2002993" y="1934146"/>
                  </a:lnTo>
                  <a:lnTo>
                    <a:pt x="2010498" y="1947151"/>
                  </a:lnTo>
                  <a:lnTo>
                    <a:pt x="2023491" y="1939645"/>
                  </a:lnTo>
                  <a:close/>
                </a:path>
                <a:path w="10480040" h="8365490">
                  <a:moveTo>
                    <a:pt x="2030133" y="6608508"/>
                  </a:moveTo>
                  <a:lnTo>
                    <a:pt x="1992033" y="6534874"/>
                  </a:lnTo>
                  <a:lnTo>
                    <a:pt x="1915833" y="6577393"/>
                  </a:lnTo>
                  <a:lnTo>
                    <a:pt x="1953933" y="6651041"/>
                  </a:lnTo>
                  <a:lnTo>
                    <a:pt x="2030133" y="6608508"/>
                  </a:lnTo>
                  <a:close/>
                </a:path>
                <a:path w="10480040" h="8365490">
                  <a:moveTo>
                    <a:pt x="2030399" y="5543042"/>
                  </a:moveTo>
                  <a:lnTo>
                    <a:pt x="1996465" y="5484253"/>
                  </a:lnTo>
                  <a:lnTo>
                    <a:pt x="1937689" y="5518201"/>
                  </a:lnTo>
                  <a:lnTo>
                    <a:pt x="1971624" y="5576989"/>
                  </a:lnTo>
                  <a:lnTo>
                    <a:pt x="2030399" y="5543042"/>
                  </a:lnTo>
                  <a:close/>
                </a:path>
                <a:path w="10480040" h="8365490">
                  <a:moveTo>
                    <a:pt x="2035009" y="875601"/>
                  </a:moveTo>
                  <a:lnTo>
                    <a:pt x="2032152" y="870661"/>
                  </a:lnTo>
                  <a:lnTo>
                    <a:pt x="2027212" y="873518"/>
                  </a:lnTo>
                  <a:lnTo>
                    <a:pt x="2030056" y="878459"/>
                  </a:lnTo>
                  <a:lnTo>
                    <a:pt x="2035009" y="875601"/>
                  </a:lnTo>
                  <a:close/>
                </a:path>
                <a:path w="10480040" h="8365490">
                  <a:moveTo>
                    <a:pt x="2036064" y="4477448"/>
                  </a:moveTo>
                  <a:lnTo>
                    <a:pt x="2011057" y="4434116"/>
                  </a:lnTo>
                  <a:lnTo>
                    <a:pt x="1967763" y="4459122"/>
                  </a:lnTo>
                  <a:lnTo>
                    <a:pt x="1992757" y="4502455"/>
                  </a:lnTo>
                  <a:lnTo>
                    <a:pt x="2036064" y="4477448"/>
                  </a:lnTo>
                  <a:close/>
                </a:path>
                <a:path w="10480040" h="8365490">
                  <a:moveTo>
                    <a:pt x="2043188" y="3412223"/>
                  </a:moveTo>
                  <a:lnTo>
                    <a:pt x="2026043" y="3382518"/>
                  </a:lnTo>
                  <a:lnTo>
                    <a:pt x="1996351" y="3399675"/>
                  </a:lnTo>
                  <a:lnTo>
                    <a:pt x="2013496" y="3429381"/>
                  </a:lnTo>
                  <a:lnTo>
                    <a:pt x="2043188" y="3412223"/>
                  </a:lnTo>
                  <a:close/>
                </a:path>
                <a:path w="10480040" h="8365490">
                  <a:moveTo>
                    <a:pt x="2051304" y="2347277"/>
                  </a:moveTo>
                  <a:lnTo>
                    <a:pt x="2041296" y="2329942"/>
                  </a:lnTo>
                  <a:lnTo>
                    <a:pt x="2023986" y="2339949"/>
                  </a:lnTo>
                  <a:lnTo>
                    <a:pt x="2033981" y="2357272"/>
                  </a:lnTo>
                  <a:lnTo>
                    <a:pt x="2051304" y="2347277"/>
                  </a:lnTo>
                  <a:close/>
                </a:path>
                <a:path w="10480040" h="8365490">
                  <a:moveTo>
                    <a:pt x="2055533" y="8081467"/>
                  </a:moveTo>
                  <a:lnTo>
                    <a:pt x="2004733" y="7989278"/>
                  </a:lnTo>
                  <a:lnTo>
                    <a:pt x="1903133" y="8042503"/>
                  </a:lnTo>
                  <a:lnTo>
                    <a:pt x="1953933" y="8134705"/>
                  </a:lnTo>
                  <a:lnTo>
                    <a:pt x="2055533" y="8081467"/>
                  </a:lnTo>
                  <a:close/>
                </a:path>
                <a:path w="10480040" h="8365490">
                  <a:moveTo>
                    <a:pt x="2055533" y="7016394"/>
                  </a:moveTo>
                  <a:lnTo>
                    <a:pt x="2017433" y="6937184"/>
                  </a:lnTo>
                  <a:lnTo>
                    <a:pt x="1928533" y="6982917"/>
                  </a:lnTo>
                  <a:lnTo>
                    <a:pt x="1979333" y="7062140"/>
                  </a:lnTo>
                  <a:lnTo>
                    <a:pt x="2055533" y="7016394"/>
                  </a:lnTo>
                  <a:close/>
                </a:path>
                <a:path w="10480040" h="8365490">
                  <a:moveTo>
                    <a:pt x="2059178" y="5950940"/>
                  </a:moveTo>
                  <a:lnTo>
                    <a:pt x="2022043" y="5886577"/>
                  </a:lnTo>
                  <a:lnTo>
                    <a:pt x="1957705" y="5923737"/>
                  </a:lnTo>
                  <a:lnTo>
                    <a:pt x="1994852" y="5988088"/>
                  </a:lnTo>
                  <a:lnTo>
                    <a:pt x="2059178" y="5950940"/>
                  </a:lnTo>
                  <a:close/>
                </a:path>
                <a:path w="10480040" h="8365490">
                  <a:moveTo>
                    <a:pt x="2061362" y="1282839"/>
                  </a:moveTo>
                  <a:lnTo>
                    <a:pt x="2057082" y="1275422"/>
                  </a:lnTo>
                  <a:lnTo>
                    <a:pt x="2049653" y="1279702"/>
                  </a:lnTo>
                  <a:lnTo>
                    <a:pt x="2053945" y="1287119"/>
                  </a:lnTo>
                  <a:lnTo>
                    <a:pt x="2061362" y="1282839"/>
                  </a:lnTo>
                  <a:close/>
                </a:path>
                <a:path w="10480040" h="8365490">
                  <a:moveTo>
                    <a:pt x="2064359" y="4885207"/>
                  </a:moveTo>
                  <a:lnTo>
                    <a:pt x="2036508" y="4836934"/>
                  </a:lnTo>
                  <a:lnTo>
                    <a:pt x="1988261" y="4864798"/>
                  </a:lnTo>
                  <a:lnTo>
                    <a:pt x="2016112" y="4913071"/>
                  </a:lnTo>
                  <a:lnTo>
                    <a:pt x="2064359" y="4885207"/>
                  </a:lnTo>
                  <a:close/>
                </a:path>
                <a:path w="10480040" h="8365490">
                  <a:moveTo>
                    <a:pt x="2071001" y="3819855"/>
                  </a:moveTo>
                  <a:lnTo>
                    <a:pt x="2051367" y="3785819"/>
                  </a:lnTo>
                  <a:lnTo>
                    <a:pt x="2017331" y="3805478"/>
                  </a:lnTo>
                  <a:lnTo>
                    <a:pt x="2036978" y="3839502"/>
                  </a:lnTo>
                  <a:lnTo>
                    <a:pt x="2071001" y="3819855"/>
                  </a:lnTo>
                  <a:close/>
                </a:path>
                <a:path w="10480040" h="8365490">
                  <a:moveTo>
                    <a:pt x="2079104" y="2754909"/>
                  </a:moveTo>
                  <a:lnTo>
                    <a:pt x="2066607" y="2733243"/>
                  </a:lnTo>
                  <a:lnTo>
                    <a:pt x="2044966" y="2745752"/>
                  </a:lnTo>
                  <a:lnTo>
                    <a:pt x="2057463" y="2767406"/>
                  </a:lnTo>
                  <a:lnTo>
                    <a:pt x="2079104" y="2754909"/>
                  </a:lnTo>
                  <a:close/>
                </a:path>
                <a:path w="10480040" h="8365490">
                  <a:moveTo>
                    <a:pt x="2080933" y="7424026"/>
                  </a:moveTo>
                  <a:lnTo>
                    <a:pt x="2042833" y="7340486"/>
                  </a:lnTo>
                  <a:lnTo>
                    <a:pt x="1953933" y="7388720"/>
                  </a:lnTo>
                  <a:lnTo>
                    <a:pt x="2004733" y="7472261"/>
                  </a:lnTo>
                  <a:lnTo>
                    <a:pt x="2080933" y="7424026"/>
                  </a:lnTo>
                  <a:close/>
                </a:path>
                <a:path w="10480040" h="8365490">
                  <a:moveTo>
                    <a:pt x="2088197" y="1690204"/>
                  </a:moveTo>
                  <a:lnTo>
                    <a:pt x="2082126" y="1679689"/>
                  </a:lnTo>
                  <a:lnTo>
                    <a:pt x="2071611" y="1685759"/>
                  </a:lnTo>
                  <a:lnTo>
                    <a:pt x="2077694" y="1696288"/>
                  </a:lnTo>
                  <a:lnTo>
                    <a:pt x="2088197" y="1690204"/>
                  </a:lnTo>
                  <a:close/>
                </a:path>
                <a:path w="10480040" h="8365490">
                  <a:moveTo>
                    <a:pt x="2093163" y="5293093"/>
                  </a:moveTo>
                  <a:lnTo>
                    <a:pt x="2062086" y="5239245"/>
                  </a:lnTo>
                  <a:lnTo>
                    <a:pt x="2008263" y="5270335"/>
                  </a:lnTo>
                  <a:lnTo>
                    <a:pt x="2039340" y="5324170"/>
                  </a:lnTo>
                  <a:lnTo>
                    <a:pt x="2093163" y="5293093"/>
                  </a:lnTo>
                  <a:close/>
                </a:path>
                <a:path w="10480040" h="8365490">
                  <a:moveTo>
                    <a:pt x="2093633" y="6358687"/>
                  </a:moveTo>
                  <a:lnTo>
                    <a:pt x="2055533" y="6289383"/>
                  </a:lnTo>
                  <a:lnTo>
                    <a:pt x="1979333" y="6329400"/>
                  </a:lnTo>
                  <a:lnTo>
                    <a:pt x="2030133" y="6398704"/>
                  </a:lnTo>
                  <a:lnTo>
                    <a:pt x="2093633" y="6358687"/>
                  </a:lnTo>
                  <a:close/>
                </a:path>
                <a:path w="10480040" h="8365490">
                  <a:moveTo>
                    <a:pt x="2099792" y="4227754"/>
                  </a:moveTo>
                  <a:lnTo>
                    <a:pt x="2076945" y="4188142"/>
                  </a:lnTo>
                  <a:lnTo>
                    <a:pt x="2037346" y="4211002"/>
                  </a:lnTo>
                  <a:lnTo>
                    <a:pt x="2060206" y="4250614"/>
                  </a:lnTo>
                  <a:lnTo>
                    <a:pt x="2099792" y="4227754"/>
                  </a:lnTo>
                  <a:close/>
                </a:path>
                <a:path w="10480040" h="8365490">
                  <a:moveTo>
                    <a:pt x="2100224" y="626300"/>
                  </a:moveTo>
                  <a:lnTo>
                    <a:pt x="2098433" y="623214"/>
                  </a:lnTo>
                  <a:lnTo>
                    <a:pt x="2095334" y="625005"/>
                  </a:lnTo>
                  <a:lnTo>
                    <a:pt x="2097125" y="628091"/>
                  </a:lnTo>
                  <a:lnTo>
                    <a:pt x="2100224" y="626300"/>
                  </a:lnTo>
                  <a:close/>
                </a:path>
                <a:path w="10480040" h="8365490">
                  <a:moveTo>
                    <a:pt x="2106930" y="3162528"/>
                  </a:moveTo>
                  <a:lnTo>
                    <a:pt x="2091931" y="3136544"/>
                  </a:lnTo>
                  <a:lnTo>
                    <a:pt x="2065959" y="3151543"/>
                  </a:lnTo>
                  <a:lnTo>
                    <a:pt x="2080945" y="3177540"/>
                  </a:lnTo>
                  <a:lnTo>
                    <a:pt x="2106930" y="3162528"/>
                  </a:lnTo>
                  <a:close/>
                </a:path>
                <a:path w="10480040" h="8365490">
                  <a:moveTo>
                    <a:pt x="2116010" y="2097836"/>
                  </a:moveTo>
                  <a:lnTo>
                    <a:pt x="2107450" y="2082990"/>
                  </a:lnTo>
                  <a:lnTo>
                    <a:pt x="2092604" y="2091563"/>
                  </a:lnTo>
                  <a:lnTo>
                    <a:pt x="2101164" y="2106409"/>
                  </a:lnTo>
                  <a:lnTo>
                    <a:pt x="2116010" y="2097836"/>
                  </a:lnTo>
                  <a:close/>
                </a:path>
                <a:path w="10480040" h="8365490">
                  <a:moveTo>
                    <a:pt x="2119033" y="7831658"/>
                  </a:moveTo>
                  <a:lnTo>
                    <a:pt x="2068233" y="7743774"/>
                  </a:lnTo>
                  <a:lnTo>
                    <a:pt x="1979333" y="7794511"/>
                  </a:lnTo>
                  <a:lnTo>
                    <a:pt x="2030133" y="7882395"/>
                  </a:lnTo>
                  <a:lnTo>
                    <a:pt x="2119033" y="7831658"/>
                  </a:lnTo>
                  <a:close/>
                </a:path>
                <a:path w="10480040" h="8365490">
                  <a:moveTo>
                    <a:pt x="2119033" y="6766573"/>
                  </a:moveTo>
                  <a:lnTo>
                    <a:pt x="2080933" y="6691693"/>
                  </a:lnTo>
                  <a:lnTo>
                    <a:pt x="2004733" y="6734924"/>
                  </a:lnTo>
                  <a:lnTo>
                    <a:pt x="2042833" y="6809816"/>
                  </a:lnTo>
                  <a:lnTo>
                    <a:pt x="2119033" y="6766573"/>
                  </a:lnTo>
                  <a:close/>
                </a:path>
                <a:path w="10480040" h="8365490">
                  <a:moveTo>
                    <a:pt x="2122436" y="5701106"/>
                  </a:moveTo>
                  <a:lnTo>
                    <a:pt x="2087791" y="5641086"/>
                  </a:lnTo>
                  <a:lnTo>
                    <a:pt x="2027796" y="5675744"/>
                  </a:lnTo>
                  <a:lnTo>
                    <a:pt x="2062441" y="5735764"/>
                  </a:lnTo>
                  <a:lnTo>
                    <a:pt x="2122436" y="5701106"/>
                  </a:lnTo>
                  <a:close/>
                </a:path>
                <a:path w="10480040" h="8365490">
                  <a:moveTo>
                    <a:pt x="2126564" y="1033538"/>
                  </a:moveTo>
                  <a:lnTo>
                    <a:pt x="2123363" y="1027976"/>
                  </a:lnTo>
                  <a:lnTo>
                    <a:pt x="2117788" y="1031189"/>
                  </a:lnTo>
                  <a:lnTo>
                    <a:pt x="2121001" y="1036764"/>
                  </a:lnTo>
                  <a:lnTo>
                    <a:pt x="2126564" y="1033538"/>
                  </a:lnTo>
                  <a:close/>
                </a:path>
                <a:path w="10480040" h="8365490">
                  <a:moveTo>
                    <a:pt x="2128101" y="4635512"/>
                  </a:moveTo>
                  <a:lnTo>
                    <a:pt x="2102383" y="4590948"/>
                  </a:lnTo>
                  <a:lnTo>
                    <a:pt x="2057857" y="4616678"/>
                  </a:lnTo>
                  <a:lnTo>
                    <a:pt x="2083574" y="4661230"/>
                  </a:lnTo>
                  <a:lnTo>
                    <a:pt x="2128101" y="4635512"/>
                  </a:lnTo>
                  <a:close/>
                </a:path>
                <a:path w="10480040" h="8365490">
                  <a:moveTo>
                    <a:pt x="2131733" y="8235747"/>
                  </a:moveTo>
                  <a:lnTo>
                    <a:pt x="2080933" y="8160258"/>
                  </a:lnTo>
                  <a:lnTo>
                    <a:pt x="2004733" y="8203844"/>
                  </a:lnTo>
                  <a:lnTo>
                    <a:pt x="2055533" y="8279346"/>
                  </a:lnTo>
                  <a:lnTo>
                    <a:pt x="2131733" y="8235747"/>
                  </a:lnTo>
                  <a:close/>
                </a:path>
                <a:path w="10480040" h="8365490">
                  <a:moveTo>
                    <a:pt x="2135238" y="3570287"/>
                  </a:moveTo>
                  <a:lnTo>
                    <a:pt x="2117382" y="3539350"/>
                  </a:lnTo>
                  <a:lnTo>
                    <a:pt x="2086444" y="3557206"/>
                  </a:lnTo>
                  <a:lnTo>
                    <a:pt x="2104301" y="3588156"/>
                  </a:lnTo>
                  <a:lnTo>
                    <a:pt x="2135238" y="3570287"/>
                  </a:lnTo>
                  <a:close/>
                </a:path>
                <a:path w="10480040" h="8365490">
                  <a:moveTo>
                    <a:pt x="2143341" y="2505341"/>
                  </a:moveTo>
                  <a:lnTo>
                    <a:pt x="2132634" y="2486774"/>
                  </a:lnTo>
                  <a:lnTo>
                    <a:pt x="2114067" y="2497505"/>
                  </a:lnTo>
                  <a:lnTo>
                    <a:pt x="2124786" y="2516060"/>
                  </a:lnTo>
                  <a:lnTo>
                    <a:pt x="2143341" y="2505341"/>
                  </a:lnTo>
                  <a:close/>
                </a:path>
                <a:path w="10480040" h="8365490">
                  <a:moveTo>
                    <a:pt x="2153399" y="1440903"/>
                  </a:moveTo>
                  <a:lnTo>
                    <a:pt x="2148408" y="1432242"/>
                  </a:lnTo>
                  <a:lnTo>
                    <a:pt x="2139746" y="1437246"/>
                  </a:lnTo>
                  <a:lnTo>
                    <a:pt x="2144750" y="1445907"/>
                  </a:lnTo>
                  <a:lnTo>
                    <a:pt x="2153399" y="1440903"/>
                  </a:lnTo>
                  <a:close/>
                </a:path>
                <a:path w="10480040" h="8365490">
                  <a:moveTo>
                    <a:pt x="2156409" y="5043271"/>
                  </a:moveTo>
                  <a:lnTo>
                    <a:pt x="2127847" y="4993767"/>
                  </a:lnTo>
                  <a:lnTo>
                    <a:pt x="2078355" y="5022342"/>
                  </a:lnTo>
                  <a:lnTo>
                    <a:pt x="2106930" y="5071846"/>
                  </a:lnTo>
                  <a:lnTo>
                    <a:pt x="2156409" y="5043271"/>
                  </a:lnTo>
                  <a:close/>
                </a:path>
                <a:path w="10480040" h="8365490">
                  <a:moveTo>
                    <a:pt x="2157133" y="7174471"/>
                  </a:moveTo>
                  <a:lnTo>
                    <a:pt x="2106333" y="7094017"/>
                  </a:lnTo>
                  <a:lnTo>
                    <a:pt x="2030133" y="7140461"/>
                  </a:lnTo>
                  <a:lnTo>
                    <a:pt x="2068233" y="7220915"/>
                  </a:lnTo>
                  <a:lnTo>
                    <a:pt x="2157133" y="7174471"/>
                  </a:lnTo>
                  <a:close/>
                </a:path>
                <a:path w="10480040" h="8365490">
                  <a:moveTo>
                    <a:pt x="2157133" y="6108865"/>
                  </a:moveTo>
                  <a:lnTo>
                    <a:pt x="2119033" y="6043892"/>
                  </a:lnTo>
                  <a:lnTo>
                    <a:pt x="2055533" y="6081395"/>
                  </a:lnTo>
                  <a:lnTo>
                    <a:pt x="2093633" y="6146381"/>
                  </a:lnTo>
                  <a:lnTo>
                    <a:pt x="2157133" y="6108865"/>
                  </a:lnTo>
                  <a:close/>
                </a:path>
                <a:path w="10480040" h="8365490">
                  <a:moveTo>
                    <a:pt x="2163051" y="3977919"/>
                  </a:moveTo>
                  <a:lnTo>
                    <a:pt x="2142693" y="3942651"/>
                  </a:lnTo>
                  <a:lnTo>
                    <a:pt x="2107425" y="3963009"/>
                  </a:lnTo>
                  <a:lnTo>
                    <a:pt x="2127783" y="3998290"/>
                  </a:lnTo>
                  <a:lnTo>
                    <a:pt x="2163051" y="3977919"/>
                  </a:lnTo>
                  <a:close/>
                </a:path>
                <a:path w="10480040" h="8365490">
                  <a:moveTo>
                    <a:pt x="2165413" y="376999"/>
                  </a:moveTo>
                  <a:lnTo>
                    <a:pt x="2164702" y="375767"/>
                  </a:lnTo>
                  <a:lnTo>
                    <a:pt x="2163470" y="376478"/>
                  </a:lnTo>
                  <a:lnTo>
                    <a:pt x="2164181" y="377710"/>
                  </a:lnTo>
                  <a:lnTo>
                    <a:pt x="2165413" y="376999"/>
                  </a:lnTo>
                  <a:close/>
                </a:path>
                <a:path w="10480040" h="8365490">
                  <a:moveTo>
                    <a:pt x="2171154" y="2912973"/>
                  </a:moveTo>
                  <a:lnTo>
                    <a:pt x="2157946" y="2890062"/>
                  </a:lnTo>
                  <a:lnTo>
                    <a:pt x="2135060" y="2903296"/>
                  </a:lnTo>
                  <a:lnTo>
                    <a:pt x="2148268" y="2926181"/>
                  </a:lnTo>
                  <a:lnTo>
                    <a:pt x="2171154" y="2912973"/>
                  </a:lnTo>
                  <a:close/>
                </a:path>
                <a:path w="10480040" h="8365490">
                  <a:moveTo>
                    <a:pt x="2180247" y="1848281"/>
                  </a:moveTo>
                  <a:lnTo>
                    <a:pt x="2173465" y="1836521"/>
                  </a:lnTo>
                  <a:lnTo>
                    <a:pt x="2161705" y="1843303"/>
                  </a:lnTo>
                  <a:lnTo>
                    <a:pt x="2168499" y="1855063"/>
                  </a:lnTo>
                  <a:lnTo>
                    <a:pt x="2180247" y="1848281"/>
                  </a:lnTo>
                  <a:close/>
                </a:path>
                <a:path w="10480040" h="8365490">
                  <a:moveTo>
                    <a:pt x="2182533" y="7581963"/>
                  </a:moveTo>
                  <a:lnTo>
                    <a:pt x="2131733" y="7497800"/>
                  </a:lnTo>
                  <a:lnTo>
                    <a:pt x="2042833" y="7546391"/>
                  </a:lnTo>
                  <a:lnTo>
                    <a:pt x="2093633" y="7630554"/>
                  </a:lnTo>
                  <a:lnTo>
                    <a:pt x="2182533" y="7581963"/>
                  </a:lnTo>
                  <a:close/>
                </a:path>
                <a:path w="10480040" h="8365490">
                  <a:moveTo>
                    <a:pt x="2182533" y="6516751"/>
                  </a:moveTo>
                  <a:lnTo>
                    <a:pt x="2144433" y="6446202"/>
                  </a:lnTo>
                  <a:lnTo>
                    <a:pt x="2080933" y="6486944"/>
                  </a:lnTo>
                  <a:lnTo>
                    <a:pt x="2119033" y="6557480"/>
                  </a:lnTo>
                  <a:lnTo>
                    <a:pt x="2182533" y="6516751"/>
                  </a:lnTo>
                  <a:close/>
                </a:path>
                <a:path w="10480040" h="8365490">
                  <a:moveTo>
                    <a:pt x="2185200" y="5451157"/>
                  </a:moveTo>
                  <a:lnTo>
                    <a:pt x="2153412" y="5396077"/>
                  </a:lnTo>
                  <a:lnTo>
                    <a:pt x="2098357" y="5427878"/>
                  </a:lnTo>
                  <a:lnTo>
                    <a:pt x="2130158" y="5482958"/>
                  </a:lnTo>
                  <a:lnTo>
                    <a:pt x="2185200" y="5451157"/>
                  </a:lnTo>
                  <a:close/>
                </a:path>
                <a:path w="10480040" h="8365490">
                  <a:moveTo>
                    <a:pt x="2191778" y="784237"/>
                  </a:moveTo>
                  <a:lnTo>
                    <a:pt x="2189632" y="780516"/>
                  </a:lnTo>
                  <a:lnTo>
                    <a:pt x="2185924" y="782675"/>
                  </a:lnTo>
                  <a:lnTo>
                    <a:pt x="2188070" y="786384"/>
                  </a:lnTo>
                  <a:lnTo>
                    <a:pt x="2191778" y="784237"/>
                  </a:lnTo>
                  <a:close/>
                </a:path>
                <a:path w="10480040" h="8365490">
                  <a:moveTo>
                    <a:pt x="2191842" y="4385818"/>
                  </a:moveTo>
                  <a:lnTo>
                    <a:pt x="2168271" y="4344975"/>
                  </a:lnTo>
                  <a:lnTo>
                    <a:pt x="2127453" y="4368546"/>
                  </a:lnTo>
                  <a:lnTo>
                    <a:pt x="2151011" y="4409389"/>
                  </a:lnTo>
                  <a:lnTo>
                    <a:pt x="2191842" y="4385818"/>
                  </a:lnTo>
                  <a:close/>
                </a:path>
                <a:path w="10480040" h="8365490">
                  <a:moveTo>
                    <a:pt x="2198967" y="3320592"/>
                  </a:moveTo>
                  <a:lnTo>
                    <a:pt x="2183257" y="3293364"/>
                  </a:lnTo>
                  <a:lnTo>
                    <a:pt x="2156041" y="3309086"/>
                  </a:lnTo>
                  <a:lnTo>
                    <a:pt x="2171763" y="3336315"/>
                  </a:lnTo>
                  <a:lnTo>
                    <a:pt x="2198967" y="3320592"/>
                  </a:lnTo>
                  <a:close/>
                </a:path>
                <a:path w="10480040" h="8365490">
                  <a:moveTo>
                    <a:pt x="2207933" y="7989456"/>
                  </a:moveTo>
                  <a:lnTo>
                    <a:pt x="2157133" y="7901584"/>
                  </a:lnTo>
                  <a:lnTo>
                    <a:pt x="2068233" y="7952308"/>
                  </a:lnTo>
                  <a:lnTo>
                    <a:pt x="2119033" y="8040179"/>
                  </a:lnTo>
                  <a:lnTo>
                    <a:pt x="2207933" y="7989456"/>
                  </a:lnTo>
                  <a:close/>
                </a:path>
                <a:path w="10480040" h="8365490">
                  <a:moveTo>
                    <a:pt x="2207933" y="6924510"/>
                  </a:moveTo>
                  <a:lnTo>
                    <a:pt x="2169833" y="6849008"/>
                  </a:lnTo>
                  <a:lnTo>
                    <a:pt x="2093633" y="6892607"/>
                  </a:lnTo>
                  <a:lnTo>
                    <a:pt x="2144433" y="6968096"/>
                  </a:lnTo>
                  <a:lnTo>
                    <a:pt x="2207933" y="6924510"/>
                  </a:lnTo>
                  <a:close/>
                </a:path>
                <a:path w="10480040" h="8365490">
                  <a:moveTo>
                    <a:pt x="2208060" y="2255901"/>
                  </a:moveTo>
                  <a:lnTo>
                    <a:pt x="2198776" y="2239810"/>
                  </a:lnTo>
                  <a:lnTo>
                    <a:pt x="2182698" y="2249106"/>
                  </a:lnTo>
                  <a:lnTo>
                    <a:pt x="2191969" y="2265197"/>
                  </a:lnTo>
                  <a:lnTo>
                    <a:pt x="2208060" y="2255901"/>
                  </a:lnTo>
                  <a:close/>
                </a:path>
                <a:path w="10480040" h="8365490">
                  <a:moveTo>
                    <a:pt x="2214486" y="5859170"/>
                  </a:moveTo>
                  <a:lnTo>
                    <a:pt x="2179129" y="5797905"/>
                  </a:lnTo>
                  <a:lnTo>
                    <a:pt x="2117877" y="5833275"/>
                  </a:lnTo>
                  <a:lnTo>
                    <a:pt x="2153247" y="5894540"/>
                  </a:lnTo>
                  <a:lnTo>
                    <a:pt x="2214486" y="5859170"/>
                  </a:lnTo>
                  <a:close/>
                </a:path>
                <a:path w="10480040" h="8365490">
                  <a:moveTo>
                    <a:pt x="2218118" y="1191475"/>
                  </a:moveTo>
                  <a:lnTo>
                    <a:pt x="2214549" y="1185291"/>
                  </a:lnTo>
                  <a:lnTo>
                    <a:pt x="2208365" y="1188859"/>
                  </a:lnTo>
                  <a:lnTo>
                    <a:pt x="2211933" y="1195044"/>
                  </a:lnTo>
                  <a:lnTo>
                    <a:pt x="2218118" y="1191475"/>
                  </a:lnTo>
                  <a:close/>
                </a:path>
                <a:path w="10480040" h="8365490">
                  <a:moveTo>
                    <a:pt x="2220150" y="4793577"/>
                  </a:moveTo>
                  <a:lnTo>
                    <a:pt x="2193709" y="4747780"/>
                  </a:lnTo>
                  <a:lnTo>
                    <a:pt x="2147938" y="4774209"/>
                  </a:lnTo>
                  <a:lnTo>
                    <a:pt x="2174379" y="4820018"/>
                  </a:lnTo>
                  <a:lnTo>
                    <a:pt x="2220150" y="4793577"/>
                  </a:lnTo>
                  <a:close/>
                </a:path>
                <a:path w="10480040" h="8365490">
                  <a:moveTo>
                    <a:pt x="2227770" y="3728491"/>
                  </a:moveTo>
                  <a:lnTo>
                    <a:pt x="2208834" y="3695687"/>
                  </a:lnTo>
                  <a:lnTo>
                    <a:pt x="2176043" y="3714623"/>
                  </a:lnTo>
                  <a:lnTo>
                    <a:pt x="2194979" y="3747427"/>
                  </a:lnTo>
                  <a:lnTo>
                    <a:pt x="2227770" y="3728491"/>
                  </a:lnTo>
                  <a:close/>
                </a:path>
                <a:path w="10480040" h="8365490">
                  <a:moveTo>
                    <a:pt x="2235390" y="2663406"/>
                  </a:moveTo>
                  <a:lnTo>
                    <a:pt x="2223960" y="2643606"/>
                  </a:lnTo>
                  <a:lnTo>
                    <a:pt x="2204161" y="2655036"/>
                  </a:lnTo>
                  <a:lnTo>
                    <a:pt x="2215591" y="2674836"/>
                  </a:lnTo>
                  <a:lnTo>
                    <a:pt x="2235390" y="2663406"/>
                  </a:lnTo>
                  <a:close/>
                </a:path>
                <a:path w="10480040" h="8365490">
                  <a:moveTo>
                    <a:pt x="2244966" y="1598841"/>
                  </a:moveTo>
                  <a:lnTo>
                    <a:pt x="2239607" y="1589557"/>
                  </a:lnTo>
                  <a:lnTo>
                    <a:pt x="2230323" y="1594916"/>
                  </a:lnTo>
                  <a:lnTo>
                    <a:pt x="2235695" y="1604200"/>
                  </a:lnTo>
                  <a:lnTo>
                    <a:pt x="2244966" y="1598841"/>
                  </a:lnTo>
                  <a:close/>
                </a:path>
                <a:path w="10480040" h="8365490">
                  <a:moveTo>
                    <a:pt x="2246033" y="7332396"/>
                  </a:moveTo>
                  <a:lnTo>
                    <a:pt x="2195233" y="7251332"/>
                  </a:lnTo>
                  <a:lnTo>
                    <a:pt x="2119033" y="7298131"/>
                  </a:lnTo>
                  <a:lnTo>
                    <a:pt x="2157133" y="7379195"/>
                  </a:lnTo>
                  <a:lnTo>
                    <a:pt x="2246033" y="7332396"/>
                  </a:lnTo>
                  <a:close/>
                </a:path>
                <a:path w="10480040" h="8365490">
                  <a:moveTo>
                    <a:pt x="2246033" y="6266929"/>
                  </a:moveTo>
                  <a:lnTo>
                    <a:pt x="2207933" y="6200711"/>
                  </a:lnTo>
                  <a:lnTo>
                    <a:pt x="2144433" y="6238938"/>
                  </a:lnTo>
                  <a:lnTo>
                    <a:pt x="2182533" y="6305156"/>
                  </a:lnTo>
                  <a:lnTo>
                    <a:pt x="2246033" y="6266929"/>
                  </a:lnTo>
                  <a:close/>
                </a:path>
                <a:path w="10480040" h="8365490">
                  <a:moveTo>
                    <a:pt x="2248941" y="5201450"/>
                  </a:moveTo>
                  <a:lnTo>
                    <a:pt x="2219299" y="5150091"/>
                  </a:lnTo>
                  <a:lnTo>
                    <a:pt x="2167953" y="5179746"/>
                  </a:lnTo>
                  <a:lnTo>
                    <a:pt x="2197595" y="5231104"/>
                  </a:lnTo>
                  <a:lnTo>
                    <a:pt x="2248941" y="5201450"/>
                  </a:lnTo>
                  <a:close/>
                </a:path>
                <a:path w="10480040" h="8365490">
                  <a:moveTo>
                    <a:pt x="2255583" y="4136123"/>
                  </a:moveTo>
                  <a:lnTo>
                    <a:pt x="2234158" y="4098988"/>
                  </a:lnTo>
                  <a:lnTo>
                    <a:pt x="2197036" y="4120426"/>
                  </a:lnTo>
                  <a:lnTo>
                    <a:pt x="2218461" y="4157548"/>
                  </a:lnTo>
                  <a:lnTo>
                    <a:pt x="2255583" y="4136123"/>
                  </a:lnTo>
                  <a:close/>
                </a:path>
                <a:path w="10480040" h="8365490">
                  <a:moveTo>
                    <a:pt x="2256980" y="534936"/>
                  </a:moveTo>
                  <a:lnTo>
                    <a:pt x="2255901" y="533069"/>
                  </a:lnTo>
                  <a:lnTo>
                    <a:pt x="2254046" y="534149"/>
                  </a:lnTo>
                  <a:lnTo>
                    <a:pt x="2255126" y="536003"/>
                  </a:lnTo>
                  <a:lnTo>
                    <a:pt x="2256980" y="534936"/>
                  </a:lnTo>
                  <a:close/>
                </a:path>
                <a:path w="10480040" h="8365490">
                  <a:moveTo>
                    <a:pt x="2263203" y="3071025"/>
                  </a:moveTo>
                  <a:lnTo>
                    <a:pt x="2249271" y="3046895"/>
                  </a:lnTo>
                  <a:lnTo>
                    <a:pt x="2225154" y="3060827"/>
                  </a:lnTo>
                  <a:lnTo>
                    <a:pt x="2239073" y="3084957"/>
                  </a:lnTo>
                  <a:lnTo>
                    <a:pt x="2263203" y="3071025"/>
                  </a:lnTo>
                  <a:close/>
                </a:path>
                <a:path w="10480040" h="8365490">
                  <a:moveTo>
                    <a:pt x="2271433" y="7739761"/>
                  </a:moveTo>
                  <a:lnTo>
                    <a:pt x="2220633" y="7655598"/>
                  </a:lnTo>
                  <a:lnTo>
                    <a:pt x="2131733" y="7704188"/>
                  </a:lnTo>
                  <a:lnTo>
                    <a:pt x="2182533" y="7788351"/>
                  </a:lnTo>
                  <a:lnTo>
                    <a:pt x="2271433" y="7739761"/>
                  </a:lnTo>
                  <a:close/>
                </a:path>
                <a:path w="10480040" h="8365490">
                  <a:moveTo>
                    <a:pt x="2271433" y="6674688"/>
                  </a:moveTo>
                  <a:lnTo>
                    <a:pt x="2233333" y="6603517"/>
                  </a:lnTo>
                  <a:lnTo>
                    <a:pt x="2169833" y="6644602"/>
                  </a:lnTo>
                  <a:lnTo>
                    <a:pt x="2207933" y="6715773"/>
                  </a:lnTo>
                  <a:lnTo>
                    <a:pt x="2271433" y="6674688"/>
                  </a:lnTo>
                  <a:close/>
                </a:path>
                <a:path w="10480040" h="8365490">
                  <a:moveTo>
                    <a:pt x="2272296" y="2006346"/>
                  </a:moveTo>
                  <a:lnTo>
                    <a:pt x="2264791" y="1993341"/>
                  </a:lnTo>
                  <a:lnTo>
                    <a:pt x="2251799" y="2000846"/>
                  </a:lnTo>
                  <a:lnTo>
                    <a:pt x="2259292" y="2013851"/>
                  </a:lnTo>
                  <a:lnTo>
                    <a:pt x="2272296" y="2006346"/>
                  </a:lnTo>
                  <a:close/>
                </a:path>
                <a:path w="10480040" h="8365490">
                  <a:moveTo>
                    <a:pt x="2277732" y="5609348"/>
                  </a:moveTo>
                  <a:lnTo>
                    <a:pt x="2244877" y="5552414"/>
                  </a:lnTo>
                  <a:lnTo>
                    <a:pt x="2187968" y="5585282"/>
                  </a:lnTo>
                  <a:lnTo>
                    <a:pt x="2220823" y="5642216"/>
                  </a:lnTo>
                  <a:lnTo>
                    <a:pt x="2277732" y="5609348"/>
                  </a:lnTo>
                  <a:close/>
                </a:path>
                <a:path w="10480040" h="8365490">
                  <a:moveTo>
                    <a:pt x="2283815" y="942301"/>
                  </a:moveTo>
                  <a:lnTo>
                    <a:pt x="2280958" y="937348"/>
                  </a:lnTo>
                  <a:lnTo>
                    <a:pt x="2276017" y="940206"/>
                  </a:lnTo>
                  <a:lnTo>
                    <a:pt x="2278875" y="945159"/>
                  </a:lnTo>
                  <a:lnTo>
                    <a:pt x="2283815" y="942301"/>
                  </a:lnTo>
                  <a:close/>
                </a:path>
                <a:path w="10480040" h="8365490">
                  <a:moveTo>
                    <a:pt x="2284374" y="4544009"/>
                  </a:moveTo>
                  <a:lnTo>
                    <a:pt x="2259736" y="4501312"/>
                  </a:lnTo>
                  <a:lnTo>
                    <a:pt x="2217051" y="4525962"/>
                  </a:lnTo>
                  <a:lnTo>
                    <a:pt x="2241689" y="4568660"/>
                  </a:lnTo>
                  <a:lnTo>
                    <a:pt x="2284374" y="4544009"/>
                  </a:lnTo>
                  <a:close/>
                </a:path>
                <a:path w="10480040" h="8365490">
                  <a:moveTo>
                    <a:pt x="2291016" y="3478657"/>
                  </a:moveTo>
                  <a:lnTo>
                    <a:pt x="2274595" y="3450196"/>
                  </a:lnTo>
                  <a:lnTo>
                    <a:pt x="2246134" y="3466630"/>
                  </a:lnTo>
                  <a:lnTo>
                    <a:pt x="2262555" y="3495103"/>
                  </a:lnTo>
                  <a:lnTo>
                    <a:pt x="2291016" y="3478657"/>
                  </a:lnTo>
                  <a:close/>
                </a:path>
                <a:path w="10480040" h="8365490">
                  <a:moveTo>
                    <a:pt x="2296833" y="8147126"/>
                  </a:moveTo>
                  <a:lnTo>
                    <a:pt x="2246033" y="8059864"/>
                  </a:lnTo>
                  <a:lnTo>
                    <a:pt x="2157133" y="8110245"/>
                  </a:lnTo>
                  <a:lnTo>
                    <a:pt x="2207933" y="8197507"/>
                  </a:lnTo>
                  <a:lnTo>
                    <a:pt x="2296833" y="8147126"/>
                  </a:lnTo>
                  <a:close/>
                </a:path>
                <a:path w="10480040" h="8365490">
                  <a:moveTo>
                    <a:pt x="2300097" y="2413965"/>
                  </a:moveTo>
                  <a:lnTo>
                    <a:pt x="2290102" y="2396642"/>
                  </a:lnTo>
                  <a:lnTo>
                    <a:pt x="2272779" y="2406650"/>
                  </a:lnTo>
                  <a:lnTo>
                    <a:pt x="2282774" y="2423972"/>
                  </a:lnTo>
                  <a:lnTo>
                    <a:pt x="2300097" y="2413965"/>
                  </a:lnTo>
                  <a:close/>
                </a:path>
                <a:path w="10480040" h="8365490">
                  <a:moveTo>
                    <a:pt x="2309533" y="7082574"/>
                  </a:moveTo>
                  <a:lnTo>
                    <a:pt x="2258733" y="7005841"/>
                  </a:lnTo>
                  <a:lnTo>
                    <a:pt x="2182533" y="7050138"/>
                  </a:lnTo>
                  <a:lnTo>
                    <a:pt x="2233333" y="7126872"/>
                  </a:lnTo>
                  <a:lnTo>
                    <a:pt x="2309533" y="7082574"/>
                  </a:lnTo>
                  <a:close/>
                </a:path>
                <a:path w="10480040" h="8365490">
                  <a:moveTo>
                    <a:pt x="2309533" y="6017234"/>
                  </a:moveTo>
                  <a:lnTo>
                    <a:pt x="2271433" y="5954738"/>
                  </a:lnTo>
                  <a:lnTo>
                    <a:pt x="2220633" y="5990818"/>
                  </a:lnTo>
                  <a:lnTo>
                    <a:pt x="2246033" y="6053315"/>
                  </a:lnTo>
                  <a:lnTo>
                    <a:pt x="2309533" y="6017234"/>
                  </a:lnTo>
                  <a:close/>
                </a:path>
                <a:path w="10480040" h="8365490">
                  <a:moveTo>
                    <a:pt x="2310168" y="1349540"/>
                  </a:moveTo>
                  <a:lnTo>
                    <a:pt x="2305888" y="1342110"/>
                  </a:lnTo>
                  <a:lnTo>
                    <a:pt x="2298458" y="1346403"/>
                  </a:lnTo>
                  <a:lnTo>
                    <a:pt x="2302751" y="1353820"/>
                  </a:lnTo>
                  <a:lnTo>
                    <a:pt x="2310168" y="1349540"/>
                  </a:lnTo>
                  <a:close/>
                </a:path>
                <a:path w="10480040" h="8365490">
                  <a:moveTo>
                    <a:pt x="2312200" y="4951628"/>
                  </a:moveTo>
                  <a:lnTo>
                    <a:pt x="2285060" y="4904600"/>
                  </a:lnTo>
                  <a:lnTo>
                    <a:pt x="2238044" y="4931753"/>
                  </a:lnTo>
                  <a:lnTo>
                    <a:pt x="2265184" y="4978781"/>
                  </a:lnTo>
                  <a:lnTo>
                    <a:pt x="2312200" y="4951628"/>
                  </a:lnTo>
                  <a:close/>
                </a:path>
                <a:path w="10480040" h="8365490">
                  <a:moveTo>
                    <a:pt x="2319324" y="3886416"/>
                  </a:moveTo>
                  <a:lnTo>
                    <a:pt x="2300033" y="3853002"/>
                  </a:lnTo>
                  <a:lnTo>
                    <a:pt x="2266632" y="3872293"/>
                  </a:lnTo>
                  <a:lnTo>
                    <a:pt x="2285923" y="3905707"/>
                  </a:lnTo>
                  <a:lnTo>
                    <a:pt x="2319324" y="3886416"/>
                  </a:lnTo>
                  <a:close/>
                </a:path>
                <a:path w="10480040" h="8365490">
                  <a:moveTo>
                    <a:pt x="2327922" y="2821597"/>
                  </a:moveTo>
                  <a:lnTo>
                    <a:pt x="2315426" y="2799931"/>
                  </a:lnTo>
                  <a:lnTo>
                    <a:pt x="2293772" y="2812453"/>
                  </a:lnTo>
                  <a:lnTo>
                    <a:pt x="2306269" y="2834106"/>
                  </a:lnTo>
                  <a:lnTo>
                    <a:pt x="2327922" y="2821597"/>
                  </a:lnTo>
                  <a:close/>
                </a:path>
                <a:path w="10480040" h="8365490">
                  <a:moveTo>
                    <a:pt x="2334933" y="7490206"/>
                  </a:moveTo>
                  <a:lnTo>
                    <a:pt x="2284133" y="7409129"/>
                  </a:lnTo>
                  <a:lnTo>
                    <a:pt x="2207933" y="7455929"/>
                  </a:lnTo>
                  <a:lnTo>
                    <a:pt x="2258733" y="7537005"/>
                  </a:lnTo>
                  <a:lnTo>
                    <a:pt x="2334933" y="7490206"/>
                  </a:lnTo>
                  <a:close/>
                </a:path>
                <a:path w="10480040" h="8365490">
                  <a:moveTo>
                    <a:pt x="2334933" y="6424993"/>
                  </a:moveTo>
                  <a:lnTo>
                    <a:pt x="2296833" y="6357544"/>
                  </a:lnTo>
                  <a:lnTo>
                    <a:pt x="2233333" y="6396482"/>
                  </a:lnTo>
                  <a:lnTo>
                    <a:pt x="2271433" y="6463944"/>
                  </a:lnTo>
                  <a:lnTo>
                    <a:pt x="2334933" y="6424993"/>
                  </a:lnTo>
                  <a:close/>
                </a:path>
                <a:path w="10480040" h="8365490">
                  <a:moveTo>
                    <a:pt x="2337016" y="1756905"/>
                  </a:moveTo>
                  <a:lnTo>
                    <a:pt x="2330945" y="1746389"/>
                  </a:lnTo>
                  <a:lnTo>
                    <a:pt x="2320417" y="1752460"/>
                  </a:lnTo>
                  <a:lnTo>
                    <a:pt x="2326500" y="1762988"/>
                  </a:lnTo>
                  <a:lnTo>
                    <a:pt x="2337016" y="1756905"/>
                  </a:lnTo>
                  <a:close/>
                </a:path>
                <a:path w="10480040" h="8365490">
                  <a:moveTo>
                    <a:pt x="2340991" y="5359514"/>
                  </a:moveTo>
                  <a:lnTo>
                    <a:pt x="2310625" y="5306923"/>
                  </a:lnTo>
                  <a:lnTo>
                    <a:pt x="2258060" y="5337289"/>
                  </a:lnTo>
                  <a:lnTo>
                    <a:pt x="2288413" y="5389892"/>
                  </a:lnTo>
                  <a:lnTo>
                    <a:pt x="2340991" y="5359514"/>
                  </a:lnTo>
                  <a:close/>
                </a:path>
                <a:path w="10480040" h="8365490">
                  <a:moveTo>
                    <a:pt x="2347633" y="8294065"/>
                  </a:moveTo>
                  <a:lnTo>
                    <a:pt x="2322233" y="8258175"/>
                  </a:lnTo>
                  <a:lnTo>
                    <a:pt x="2296833" y="8278901"/>
                  </a:lnTo>
                  <a:lnTo>
                    <a:pt x="2309533" y="8314791"/>
                  </a:lnTo>
                  <a:lnTo>
                    <a:pt x="2347633" y="8294065"/>
                  </a:lnTo>
                  <a:close/>
                </a:path>
                <a:path w="10480040" h="8365490">
                  <a:moveTo>
                    <a:pt x="2348115" y="4294314"/>
                  </a:moveTo>
                  <a:lnTo>
                    <a:pt x="2325624" y="4255325"/>
                  </a:lnTo>
                  <a:lnTo>
                    <a:pt x="2286647" y="4277830"/>
                  </a:lnTo>
                  <a:lnTo>
                    <a:pt x="2309139" y="4316819"/>
                  </a:lnTo>
                  <a:lnTo>
                    <a:pt x="2348115" y="4294314"/>
                  </a:lnTo>
                  <a:close/>
                </a:path>
                <a:path w="10480040" h="8365490">
                  <a:moveTo>
                    <a:pt x="2349017" y="693000"/>
                  </a:moveTo>
                  <a:lnTo>
                    <a:pt x="2347226" y="689902"/>
                  </a:lnTo>
                  <a:lnTo>
                    <a:pt x="2344140" y="691692"/>
                  </a:lnTo>
                  <a:lnTo>
                    <a:pt x="2345931" y="694778"/>
                  </a:lnTo>
                  <a:lnTo>
                    <a:pt x="2349017" y="693000"/>
                  </a:lnTo>
                  <a:close/>
                </a:path>
                <a:path w="10480040" h="8365490">
                  <a:moveTo>
                    <a:pt x="2355735" y="3229229"/>
                  </a:moveTo>
                  <a:lnTo>
                    <a:pt x="2340737" y="3203232"/>
                  </a:lnTo>
                  <a:lnTo>
                    <a:pt x="2314752" y="3218243"/>
                  </a:lnTo>
                  <a:lnTo>
                    <a:pt x="2329751" y="3244240"/>
                  </a:lnTo>
                  <a:lnTo>
                    <a:pt x="2355735" y="3229229"/>
                  </a:lnTo>
                  <a:close/>
                </a:path>
                <a:path w="10480040" h="8365490">
                  <a:moveTo>
                    <a:pt x="2360333" y="7897558"/>
                  </a:moveTo>
                  <a:lnTo>
                    <a:pt x="2309533" y="7813408"/>
                  </a:lnTo>
                  <a:lnTo>
                    <a:pt x="2233333" y="7861998"/>
                  </a:lnTo>
                  <a:lnTo>
                    <a:pt x="2271433" y="7946149"/>
                  </a:lnTo>
                  <a:lnTo>
                    <a:pt x="2360333" y="7897558"/>
                  </a:lnTo>
                  <a:close/>
                </a:path>
                <a:path w="10480040" h="8365490">
                  <a:moveTo>
                    <a:pt x="2364333" y="2164410"/>
                  </a:moveTo>
                  <a:lnTo>
                    <a:pt x="2356116" y="2150173"/>
                  </a:lnTo>
                  <a:lnTo>
                    <a:pt x="2341892" y="2158390"/>
                  </a:lnTo>
                  <a:lnTo>
                    <a:pt x="2350109" y="2172627"/>
                  </a:lnTo>
                  <a:lnTo>
                    <a:pt x="2364333" y="2164410"/>
                  </a:lnTo>
                  <a:close/>
                </a:path>
                <a:path w="10480040" h="8365490">
                  <a:moveTo>
                    <a:pt x="2369782" y="5767400"/>
                  </a:moveTo>
                  <a:lnTo>
                    <a:pt x="2336215" y="5709247"/>
                  </a:lnTo>
                  <a:lnTo>
                    <a:pt x="2278062" y="5742825"/>
                  </a:lnTo>
                  <a:lnTo>
                    <a:pt x="2311628" y="5800991"/>
                  </a:lnTo>
                  <a:lnTo>
                    <a:pt x="2369782" y="5767400"/>
                  </a:lnTo>
                  <a:close/>
                </a:path>
                <a:path w="10480040" h="8365490">
                  <a:moveTo>
                    <a:pt x="2373033" y="6832613"/>
                  </a:moveTo>
                  <a:lnTo>
                    <a:pt x="2322233" y="6760832"/>
                  </a:lnTo>
                  <a:lnTo>
                    <a:pt x="2258733" y="6802285"/>
                  </a:lnTo>
                  <a:lnTo>
                    <a:pt x="2296833" y="6874065"/>
                  </a:lnTo>
                  <a:lnTo>
                    <a:pt x="2373033" y="6832613"/>
                  </a:lnTo>
                  <a:close/>
                </a:path>
                <a:path w="10480040" h="8365490">
                  <a:moveTo>
                    <a:pt x="2375370" y="1100226"/>
                  </a:moveTo>
                  <a:lnTo>
                    <a:pt x="2372169" y="1094663"/>
                  </a:lnTo>
                  <a:lnTo>
                    <a:pt x="2366594" y="1097889"/>
                  </a:lnTo>
                  <a:lnTo>
                    <a:pt x="2369807" y="1103439"/>
                  </a:lnTo>
                  <a:lnTo>
                    <a:pt x="2375370" y="1100226"/>
                  </a:lnTo>
                  <a:close/>
                </a:path>
                <a:path w="10480040" h="8365490">
                  <a:moveTo>
                    <a:pt x="2376424" y="4702073"/>
                  </a:moveTo>
                  <a:lnTo>
                    <a:pt x="2351062" y="4658131"/>
                  </a:lnTo>
                  <a:lnTo>
                    <a:pt x="2307145" y="4683493"/>
                  </a:lnTo>
                  <a:lnTo>
                    <a:pt x="2332507" y="4727448"/>
                  </a:lnTo>
                  <a:lnTo>
                    <a:pt x="2376424" y="4702073"/>
                  </a:lnTo>
                  <a:close/>
                </a:path>
                <a:path w="10480040" h="8365490">
                  <a:moveTo>
                    <a:pt x="2383548" y="3636861"/>
                  </a:moveTo>
                  <a:lnTo>
                    <a:pt x="2366048" y="3606533"/>
                  </a:lnTo>
                  <a:lnTo>
                    <a:pt x="2335746" y="3624046"/>
                  </a:lnTo>
                  <a:lnTo>
                    <a:pt x="2353246" y="3654361"/>
                  </a:lnTo>
                  <a:lnTo>
                    <a:pt x="2383548" y="3636861"/>
                  </a:lnTo>
                  <a:close/>
                </a:path>
                <a:path w="10480040" h="8365490">
                  <a:moveTo>
                    <a:pt x="2391664" y="2571902"/>
                  </a:moveTo>
                  <a:lnTo>
                    <a:pt x="2381300" y="2553957"/>
                  </a:lnTo>
                  <a:lnTo>
                    <a:pt x="2363368" y="2564320"/>
                  </a:lnTo>
                  <a:lnTo>
                    <a:pt x="2373719" y="2582265"/>
                  </a:lnTo>
                  <a:lnTo>
                    <a:pt x="2391664" y="2571902"/>
                  </a:lnTo>
                  <a:close/>
                </a:path>
                <a:path w="10480040" h="8365490">
                  <a:moveTo>
                    <a:pt x="2398433" y="7240498"/>
                  </a:moveTo>
                  <a:lnTo>
                    <a:pt x="2347633" y="7163143"/>
                  </a:lnTo>
                  <a:lnTo>
                    <a:pt x="2271433" y="7207809"/>
                  </a:lnTo>
                  <a:lnTo>
                    <a:pt x="2322233" y="7285164"/>
                  </a:lnTo>
                  <a:lnTo>
                    <a:pt x="2398433" y="7240498"/>
                  </a:lnTo>
                  <a:close/>
                </a:path>
                <a:path w="10480040" h="8365490">
                  <a:moveTo>
                    <a:pt x="2398433" y="6175172"/>
                  </a:moveTo>
                  <a:lnTo>
                    <a:pt x="2373033" y="6112040"/>
                  </a:lnTo>
                  <a:lnTo>
                    <a:pt x="2309533" y="6148489"/>
                  </a:lnTo>
                  <a:lnTo>
                    <a:pt x="2347633" y="6211608"/>
                  </a:lnTo>
                  <a:lnTo>
                    <a:pt x="2398433" y="6175172"/>
                  </a:lnTo>
                  <a:close/>
                </a:path>
                <a:path w="10480040" h="8365490">
                  <a:moveTo>
                    <a:pt x="2402217" y="1507604"/>
                  </a:moveTo>
                  <a:lnTo>
                    <a:pt x="2397214" y="1498942"/>
                  </a:lnTo>
                  <a:lnTo>
                    <a:pt x="2388552" y="1503934"/>
                  </a:lnTo>
                  <a:lnTo>
                    <a:pt x="2393556" y="1512608"/>
                  </a:lnTo>
                  <a:lnTo>
                    <a:pt x="2402217" y="1507604"/>
                  </a:lnTo>
                  <a:close/>
                </a:path>
                <a:path w="10480040" h="8365490">
                  <a:moveTo>
                    <a:pt x="2404237" y="5109692"/>
                  </a:moveTo>
                  <a:lnTo>
                    <a:pt x="2376386" y="5061432"/>
                  </a:lnTo>
                  <a:lnTo>
                    <a:pt x="2328138" y="5089296"/>
                  </a:lnTo>
                  <a:lnTo>
                    <a:pt x="2355989" y="5137556"/>
                  </a:lnTo>
                  <a:lnTo>
                    <a:pt x="2404237" y="5109692"/>
                  </a:lnTo>
                  <a:close/>
                </a:path>
                <a:path w="10480040" h="8365490">
                  <a:moveTo>
                    <a:pt x="2411374" y="4044480"/>
                  </a:moveTo>
                  <a:lnTo>
                    <a:pt x="2391372" y="4009834"/>
                  </a:lnTo>
                  <a:lnTo>
                    <a:pt x="2356726" y="4029837"/>
                  </a:lnTo>
                  <a:lnTo>
                    <a:pt x="2376728" y="4064495"/>
                  </a:lnTo>
                  <a:lnTo>
                    <a:pt x="2411374" y="4044480"/>
                  </a:lnTo>
                  <a:close/>
                </a:path>
                <a:path w="10480040" h="8365490">
                  <a:moveTo>
                    <a:pt x="2419477" y="2979534"/>
                  </a:moveTo>
                  <a:lnTo>
                    <a:pt x="2406624" y="2957245"/>
                  </a:lnTo>
                  <a:lnTo>
                    <a:pt x="2384348" y="2970111"/>
                  </a:lnTo>
                  <a:lnTo>
                    <a:pt x="2397214" y="2992399"/>
                  </a:lnTo>
                  <a:lnTo>
                    <a:pt x="2419477" y="2979534"/>
                  </a:lnTo>
                  <a:close/>
                </a:path>
                <a:path w="10480040" h="8365490">
                  <a:moveTo>
                    <a:pt x="2423833" y="7648130"/>
                  </a:moveTo>
                  <a:lnTo>
                    <a:pt x="2373033" y="7566444"/>
                  </a:lnTo>
                  <a:lnTo>
                    <a:pt x="2296833" y="7613599"/>
                  </a:lnTo>
                  <a:lnTo>
                    <a:pt x="2347633" y="7695298"/>
                  </a:lnTo>
                  <a:lnTo>
                    <a:pt x="2423833" y="7648130"/>
                  </a:lnTo>
                  <a:close/>
                </a:path>
                <a:path w="10480040" h="8365490">
                  <a:moveTo>
                    <a:pt x="2428570" y="1914842"/>
                  </a:moveTo>
                  <a:lnTo>
                    <a:pt x="2422131" y="1903691"/>
                  </a:lnTo>
                  <a:lnTo>
                    <a:pt x="2411006" y="1910130"/>
                  </a:lnTo>
                  <a:lnTo>
                    <a:pt x="2417432" y="1921268"/>
                  </a:lnTo>
                  <a:lnTo>
                    <a:pt x="2428570" y="1914842"/>
                  </a:lnTo>
                  <a:close/>
                </a:path>
                <a:path w="10480040" h="8365490">
                  <a:moveTo>
                    <a:pt x="2433028" y="5517578"/>
                  </a:moveTo>
                  <a:lnTo>
                    <a:pt x="2401963" y="5463756"/>
                  </a:lnTo>
                  <a:lnTo>
                    <a:pt x="2348153" y="5494833"/>
                  </a:lnTo>
                  <a:lnTo>
                    <a:pt x="2379218" y="5548668"/>
                  </a:lnTo>
                  <a:lnTo>
                    <a:pt x="2433028" y="5517578"/>
                  </a:lnTo>
                  <a:close/>
                </a:path>
                <a:path w="10480040" h="8365490">
                  <a:moveTo>
                    <a:pt x="2436533" y="6582918"/>
                  </a:moveTo>
                  <a:lnTo>
                    <a:pt x="2398433" y="6514846"/>
                  </a:lnTo>
                  <a:lnTo>
                    <a:pt x="2322233" y="6554152"/>
                  </a:lnTo>
                  <a:lnTo>
                    <a:pt x="2360333" y="6622224"/>
                  </a:lnTo>
                  <a:lnTo>
                    <a:pt x="2436533" y="6582918"/>
                  </a:lnTo>
                  <a:close/>
                </a:path>
                <a:path w="10480040" h="8365490">
                  <a:moveTo>
                    <a:pt x="2440165" y="4452366"/>
                  </a:moveTo>
                  <a:lnTo>
                    <a:pt x="2416949" y="4412145"/>
                  </a:lnTo>
                  <a:lnTo>
                    <a:pt x="2376741" y="4435373"/>
                  </a:lnTo>
                  <a:lnTo>
                    <a:pt x="2399957" y="4475594"/>
                  </a:lnTo>
                  <a:lnTo>
                    <a:pt x="2440165" y="4452366"/>
                  </a:lnTo>
                  <a:close/>
                </a:path>
                <a:path w="10480040" h="8365490">
                  <a:moveTo>
                    <a:pt x="2440584" y="850938"/>
                  </a:moveTo>
                  <a:lnTo>
                    <a:pt x="2438438" y="847217"/>
                  </a:lnTo>
                  <a:lnTo>
                    <a:pt x="2434729" y="849363"/>
                  </a:lnTo>
                  <a:lnTo>
                    <a:pt x="2436876" y="853071"/>
                  </a:lnTo>
                  <a:lnTo>
                    <a:pt x="2440584" y="850938"/>
                  </a:lnTo>
                  <a:close/>
                </a:path>
                <a:path w="10480040" h="8365490">
                  <a:moveTo>
                    <a:pt x="2447290" y="3387153"/>
                  </a:moveTo>
                  <a:lnTo>
                    <a:pt x="2431948" y="3360547"/>
                  </a:lnTo>
                  <a:lnTo>
                    <a:pt x="2405342" y="3375914"/>
                  </a:lnTo>
                  <a:lnTo>
                    <a:pt x="2420696" y="3402520"/>
                  </a:lnTo>
                  <a:lnTo>
                    <a:pt x="2447290" y="3387153"/>
                  </a:lnTo>
                  <a:close/>
                </a:path>
                <a:path w="10480040" h="8365490">
                  <a:moveTo>
                    <a:pt x="2449233" y="8055356"/>
                  </a:moveTo>
                  <a:lnTo>
                    <a:pt x="2398433" y="7971206"/>
                  </a:lnTo>
                  <a:lnTo>
                    <a:pt x="2322233" y="8019796"/>
                  </a:lnTo>
                  <a:lnTo>
                    <a:pt x="2373033" y="8103959"/>
                  </a:lnTo>
                  <a:lnTo>
                    <a:pt x="2449233" y="8055356"/>
                  </a:lnTo>
                  <a:close/>
                </a:path>
                <a:path w="10480040" h="8365490">
                  <a:moveTo>
                    <a:pt x="2456370" y="2322474"/>
                  </a:moveTo>
                  <a:lnTo>
                    <a:pt x="2447442" y="2306993"/>
                  </a:lnTo>
                  <a:lnTo>
                    <a:pt x="2431986" y="2315934"/>
                  </a:lnTo>
                  <a:lnTo>
                    <a:pt x="2440914" y="2331402"/>
                  </a:lnTo>
                  <a:lnTo>
                    <a:pt x="2456370" y="2322474"/>
                  </a:lnTo>
                  <a:close/>
                </a:path>
                <a:path w="10480040" h="8365490">
                  <a:moveTo>
                    <a:pt x="2461933" y="6990677"/>
                  </a:moveTo>
                  <a:lnTo>
                    <a:pt x="2423833" y="6917652"/>
                  </a:lnTo>
                  <a:lnTo>
                    <a:pt x="2347633" y="6959816"/>
                  </a:lnTo>
                  <a:lnTo>
                    <a:pt x="2385733" y="7032841"/>
                  </a:lnTo>
                  <a:lnTo>
                    <a:pt x="2461933" y="6990677"/>
                  </a:lnTo>
                  <a:close/>
                </a:path>
                <a:path w="10480040" h="8365490">
                  <a:moveTo>
                    <a:pt x="2461933" y="5925464"/>
                  </a:moveTo>
                  <a:lnTo>
                    <a:pt x="2436533" y="5866066"/>
                  </a:lnTo>
                  <a:lnTo>
                    <a:pt x="2373033" y="5900369"/>
                  </a:lnTo>
                  <a:lnTo>
                    <a:pt x="2411133" y="5959767"/>
                  </a:lnTo>
                  <a:lnTo>
                    <a:pt x="2461933" y="5925464"/>
                  </a:lnTo>
                  <a:close/>
                </a:path>
                <a:path w="10480040" h="8365490">
                  <a:moveTo>
                    <a:pt x="2466924" y="1258163"/>
                  </a:moveTo>
                  <a:lnTo>
                    <a:pt x="2463355" y="1251978"/>
                  </a:lnTo>
                  <a:lnTo>
                    <a:pt x="2457170" y="1255547"/>
                  </a:lnTo>
                  <a:lnTo>
                    <a:pt x="2460739" y="1261745"/>
                  </a:lnTo>
                  <a:lnTo>
                    <a:pt x="2466924" y="1258163"/>
                  </a:lnTo>
                  <a:close/>
                </a:path>
                <a:path w="10480040" h="8365490">
                  <a:moveTo>
                    <a:pt x="2468473" y="4860137"/>
                  </a:moveTo>
                  <a:lnTo>
                    <a:pt x="2442400" y="4814963"/>
                  </a:lnTo>
                  <a:lnTo>
                    <a:pt x="2397252" y="4841037"/>
                  </a:lnTo>
                  <a:lnTo>
                    <a:pt x="2423325" y="4886223"/>
                  </a:lnTo>
                  <a:lnTo>
                    <a:pt x="2468473" y="4860137"/>
                  </a:lnTo>
                  <a:close/>
                </a:path>
                <a:path w="10480040" h="8365490">
                  <a:moveTo>
                    <a:pt x="2476081" y="3795052"/>
                  </a:moveTo>
                  <a:lnTo>
                    <a:pt x="2457513" y="3762870"/>
                  </a:lnTo>
                  <a:lnTo>
                    <a:pt x="2425357" y="3781450"/>
                  </a:lnTo>
                  <a:lnTo>
                    <a:pt x="2443924" y="3813632"/>
                  </a:lnTo>
                  <a:lnTo>
                    <a:pt x="2476081" y="3795052"/>
                  </a:lnTo>
                  <a:close/>
                </a:path>
                <a:path w="10480040" h="8365490">
                  <a:moveTo>
                    <a:pt x="2483701" y="2729966"/>
                  </a:moveTo>
                  <a:lnTo>
                    <a:pt x="2472626" y="2710777"/>
                  </a:lnTo>
                  <a:lnTo>
                    <a:pt x="2453462" y="2721851"/>
                  </a:lnTo>
                  <a:lnTo>
                    <a:pt x="2464536" y="2741041"/>
                  </a:lnTo>
                  <a:lnTo>
                    <a:pt x="2483701" y="2729966"/>
                  </a:lnTo>
                  <a:close/>
                </a:path>
                <a:path w="10480040" h="8365490">
                  <a:moveTo>
                    <a:pt x="2487333" y="7398309"/>
                  </a:moveTo>
                  <a:lnTo>
                    <a:pt x="2449233" y="7320953"/>
                  </a:lnTo>
                  <a:lnTo>
                    <a:pt x="2373033" y="7365619"/>
                  </a:lnTo>
                  <a:lnTo>
                    <a:pt x="2411133" y="7442962"/>
                  </a:lnTo>
                  <a:lnTo>
                    <a:pt x="2487333" y="7398309"/>
                  </a:lnTo>
                  <a:close/>
                </a:path>
                <a:path w="10480040" h="8365490">
                  <a:moveTo>
                    <a:pt x="2493772" y="1665528"/>
                  </a:moveTo>
                  <a:lnTo>
                    <a:pt x="2488412" y="1656245"/>
                  </a:lnTo>
                  <a:lnTo>
                    <a:pt x="2479129" y="1661604"/>
                  </a:lnTo>
                  <a:lnTo>
                    <a:pt x="2484488" y="1670888"/>
                  </a:lnTo>
                  <a:lnTo>
                    <a:pt x="2493772" y="1665528"/>
                  </a:lnTo>
                  <a:close/>
                </a:path>
                <a:path w="10480040" h="8365490">
                  <a:moveTo>
                    <a:pt x="2496286" y="5267757"/>
                  </a:moveTo>
                  <a:lnTo>
                    <a:pt x="2467711" y="5218252"/>
                  </a:lnTo>
                  <a:lnTo>
                    <a:pt x="2418232" y="5246840"/>
                  </a:lnTo>
                  <a:lnTo>
                    <a:pt x="2446794" y="5296344"/>
                  </a:lnTo>
                  <a:lnTo>
                    <a:pt x="2496286" y="5267757"/>
                  </a:lnTo>
                  <a:close/>
                </a:path>
                <a:path w="10480040" h="8365490">
                  <a:moveTo>
                    <a:pt x="2500033" y="6333236"/>
                  </a:moveTo>
                  <a:lnTo>
                    <a:pt x="2461933" y="6268872"/>
                  </a:lnTo>
                  <a:lnTo>
                    <a:pt x="2398433" y="6306032"/>
                  </a:lnTo>
                  <a:lnTo>
                    <a:pt x="2436533" y="6370383"/>
                  </a:lnTo>
                  <a:lnTo>
                    <a:pt x="2500033" y="6333236"/>
                  </a:lnTo>
                  <a:close/>
                </a:path>
                <a:path w="10480040" h="8365490">
                  <a:moveTo>
                    <a:pt x="2503411" y="4202544"/>
                  </a:moveTo>
                  <a:lnTo>
                    <a:pt x="2482697" y="4166654"/>
                  </a:lnTo>
                  <a:lnTo>
                    <a:pt x="2446820" y="4187380"/>
                  </a:lnTo>
                  <a:lnTo>
                    <a:pt x="2467533" y="4223270"/>
                  </a:lnTo>
                  <a:lnTo>
                    <a:pt x="2503411" y="4202544"/>
                  </a:lnTo>
                  <a:close/>
                </a:path>
                <a:path w="10480040" h="8365490">
                  <a:moveTo>
                    <a:pt x="2505786" y="601624"/>
                  </a:moveTo>
                  <a:lnTo>
                    <a:pt x="2504719" y="599770"/>
                  </a:lnTo>
                  <a:lnTo>
                    <a:pt x="2502852" y="600849"/>
                  </a:lnTo>
                  <a:lnTo>
                    <a:pt x="2503932" y="602703"/>
                  </a:lnTo>
                  <a:lnTo>
                    <a:pt x="2505786" y="601624"/>
                  </a:lnTo>
                  <a:close/>
                </a:path>
                <a:path w="10480040" h="8365490">
                  <a:moveTo>
                    <a:pt x="2511514" y="3137598"/>
                  </a:moveTo>
                  <a:lnTo>
                    <a:pt x="2497950" y="3114078"/>
                  </a:lnTo>
                  <a:lnTo>
                    <a:pt x="2474442" y="3127654"/>
                  </a:lnTo>
                  <a:lnTo>
                    <a:pt x="2488019" y="3151162"/>
                  </a:lnTo>
                  <a:lnTo>
                    <a:pt x="2511514" y="3137598"/>
                  </a:lnTo>
                  <a:close/>
                </a:path>
                <a:path w="10480040" h="8365490">
                  <a:moveTo>
                    <a:pt x="2512733" y="7805928"/>
                  </a:moveTo>
                  <a:lnTo>
                    <a:pt x="2474633" y="7724241"/>
                  </a:lnTo>
                  <a:lnTo>
                    <a:pt x="2385733" y="7771409"/>
                  </a:lnTo>
                  <a:lnTo>
                    <a:pt x="2436533" y="7853096"/>
                  </a:lnTo>
                  <a:lnTo>
                    <a:pt x="2512733" y="7805928"/>
                  </a:lnTo>
                  <a:close/>
                </a:path>
                <a:path w="10480040" h="8365490">
                  <a:moveTo>
                    <a:pt x="2520607" y="2072906"/>
                  </a:moveTo>
                  <a:lnTo>
                    <a:pt x="2513469" y="2060524"/>
                  </a:lnTo>
                  <a:lnTo>
                    <a:pt x="2501100" y="2067674"/>
                  </a:lnTo>
                  <a:lnTo>
                    <a:pt x="2508237" y="2080056"/>
                  </a:lnTo>
                  <a:lnTo>
                    <a:pt x="2520607" y="2072906"/>
                  </a:lnTo>
                  <a:close/>
                </a:path>
                <a:path w="10480040" h="8365490">
                  <a:moveTo>
                    <a:pt x="2525077" y="5675642"/>
                  </a:moveTo>
                  <a:lnTo>
                    <a:pt x="2493302" y="5620575"/>
                  </a:lnTo>
                  <a:lnTo>
                    <a:pt x="2438247" y="5652363"/>
                  </a:lnTo>
                  <a:lnTo>
                    <a:pt x="2470023" y="5707443"/>
                  </a:lnTo>
                  <a:lnTo>
                    <a:pt x="2525077" y="5675642"/>
                  </a:lnTo>
                  <a:close/>
                </a:path>
                <a:path w="10480040" h="8365490">
                  <a:moveTo>
                    <a:pt x="2525433" y="6740855"/>
                  </a:moveTo>
                  <a:lnTo>
                    <a:pt x="2487333" y="6672161"/>
                  </a:lnTo>
                  <a:lnTo>
                    <a:pt x="2411133" y="6711823"/>
                  </a:lnTo>
                  <a:lnTo>
                    <a:pt x="2461933" y="6780517"/>
                  </a:lnTo>
                  <a:lnTo>
                    <a:pt x="2525433" y="6740855"/>
                  </a:lnTo>
                  <a:close/>
                </a:path>
                <a:path w="10480040" h="8365490">
                  <a:moveTo>
                    <a:pt x="2531719" y="4610316"/>
                  </a:moveTo>
                  <a:lnTo>
                    <a:pt x="2508148" y="4569460"/>
                  </a:lnTo>
                  <a:lnTo>
                    <a:pt x="2467330" y="4593044"/>
                  </a:lnTo>
                  <a:lnTo>
                    <a:pt x="2490901" y="4633887"/>
                  </a:lnTo>
                  <a:lnTo>
                    <a:pt x="2531719" y="4610316"/>
                  </a:lnTo>
                  <a:close/>
                </a:path>
                <a:path w="10480040" h="8365490">
                  <a:moveTo>
                    <a:pt x="2532138" y="1008862"/>
                  </a:moveTo>
                  <a:lnTo>
                    <a:pt x="2529636" y="1004544"/>
                  </a:lnTo>
                  <a:lnTo>
                    <a:pt x="2525306" y="1007033"/>
                  </a:lnTo>
                  <a:lnTo>
                    <a:pt x="2527808" y="1011364"/>
                  </a:lnTo>
                  <a:lnTo>
                    <a:pt x="2532138" y="1008862"/>
                  </a:lnTo>
                  <a:close/>
                </a:path>
                <a:path w="10480040" h="8365490">
                  <a:moveTo>
                    <a:pt x="2538133" y="8211731"/>
                  </a:moveTo>
                  <a:lnTo>
                    <a:pt x="2487333" y="8134375"/>
                  </a:lnTo>
                  <a:lnTo>
                    <a:pt x="2411133" y="8179041"/>
                  </a:lnTo>
                  <a:lnTo>
                    <a:pt x="2461933" y="8256384"/>
                  </a:lnTo>
                  <a:lnTo>
                    <a:pt x="2538133" y="8211731"/>
                  </a:lnTo>
                  <a:close/>
                </a:path>
                <a:path w="10480040" h="8365490">
                  <a:moveTo>
                    <a:pt x="2539339" y="3545217"/>
                  </a:moveTo>
                  <a:lnTo>
                    <a:pt x="2523261" y="3517379"/>
                  </a:lnTo>
                  <a:lnTo>
                    <a:pt x="2495435" y="3533457"/>
                  </a:lnTo>
                  <a:lnTo>
                    <a:pt x="2511501" y="3561296"/>
                  </a:lnTo>
                  <a:lnTo>
                    <a:pt x="2539339" y="3545217"/>
                  </a:lnTo>
                  <a:close/>
                </a:path>
                <a:path w="10480040" h="8365490">
                  <a:moveTo>
                    <a:pt x="2548420" y="2480538"/>
                  </a:moveTo>
                  <a:lnTo>
                    <a:pt x="2538780" y="2463825"/>
                  </a:lnTo>
                  <a:lnTo>
                    <a:pt x="2522080" y="2473464"/>
                  </a:lnTo>
                  <a:lnTo>
                    <a:pt x="2531719" y="2490178"/>
                  </a:lnTo>
                  <a:lnTo>
                    <a:pt x="2548420" y="2480538"/>
                  </a:lnTo>
                  <a:close/>
                </a:path>
                <a:path w="10480040" h="8365490">
                  <a:moveTo>
                    <a:pt x="2550833" y="7148614"/>
                  </a:moveTo>
                  <a:lnTo>
                    <a:pt x="2512733" y="7074979"/>
                  </a:lnTo>
                  <a:lnTo>
                    <a:pt x="2436533" y="7117486"/>
                  </a:lnTo>
                  <a:lnTo>
                    <a:pt x="2474633" y="7191134"/>
                  </a:lnTo>
                  <a:lnTo>
                    <a:pt x="2550833" y="7148614"/>
                  </a:lnTo>
                  <a:close/>
                </a:path>
                <a:path w="10480040" h="8365490">
                  <a:moveTo>
                    <a:pt x="2558973" y="1416227"/>
                  </a:moveTo>
                  <a:lnTo>
                    <a:pt x="2554694" y="1408811"/>
                  </a:lnTo>
                  <a:lnTo>
                    <a:pt x="2547264" y="1413090"/>
                  </a:lnTo>
                  <a:lnTo>
                    <a:pt x="2551557" y="1420520"/>
                  </a:lnTo>
                  <a:lnTo>
                    <a:pt x="2558973" y="1416227"/>
                  </a:lnTo>
                  <a:close/>
                </a:path>
                <a:path w="10480040" h="8365490">
                  <a:moveTo>
                    <a:pt x="2560523" y="5018202"/>
                  </a:moveTo>
                  <a:lnTo>
                    <a:pt x="2533739" y="4971783"/>
                  </a:lnTo>
                  <a:lnTo>
                    <a:pt x="2487333" y="4998580"/>
                  </a:lnTo>
                  <a:lnTo>
                    <a:pt x="2514130" y="5044999"/>
                  </a:lnTo>
                  <a:lnTo>
                    <a:pt x="2560523" y="5018202"/>
                  </a:lnTo>
                  <a:close/>
                </a:path>
                <a:path w="10480040" h="8365490">
                  <a:moveTo>
                    <a:pt x="2563533" y="6083528"/>
                  </a:moveTo>
                  <a:lnTo>
                    <a:pt x="2525433" y="6022886"/>
                  </a:lnTo>
                  <a:lnTo>
                    <a:pt x="2461933" y="6057900"/>
                  </a:lnTo>
                  <a:lnTo>
                    <a:pt x="2500033" y="6118542"/>
                  </a:lnTo>
                  <a:lnTo>
                    <a:pt x="2563533" y="6083528"/>
                  </a:lnTo>
                  <a:close/>
                </a:path>
                <a:path w="10480040" h="8365490">
                  <a:moveTo>
                    <a:pt x="2568117" y="3953116"/>
                  </a:moveTo>
                  <a:lnTo>
                    <a:pt x="2548839" y="3919702"/>
                  </a:lnTo>
                  <a:lnTo>
                    <a:pt x="2515438" y="3938994"/>
                  </a:lnTo>
                  <a:lnTo>
                    <a:pt x="2534729" y="3972407"/>
                  </a:lnTo>
                  <a:lnTo>
                    <a:pt x="2568117" y="3953116"/>
                  </a:lnTo>
                  <a:close/>
                </a:path>
                <a:path w="10480040" h="8365490">
                  <a:moveTo>
                    <a:pt x="2576233" y="8354365"/>
                  </a:moveTo>
                  <a:lnTo>
                    <a:pt x="2563533" y="8348789"/>
                  </a:lnTo>
                  <a:lnTo>
                    <a:pt x="2563533" y="8357578"/>
                  </a:lnTo>
                  <a:lnTo>
                    <a:pt x="2576233" y="8354365"/>
                  </a:lnTo>
                  <a:close/>
                </a:path>
                <a:path w="10480040" h="8365490">
                  <a:moveTo>
                    <a:pt x="2576233" y="7556246"/>
                  </a:moveTo>
                  <a:lnTo>
                    <a:pt x="2538133" y="7478268"/>
                  </a:lnTo>
                  <a:lnTo>
                    <a:pt x="2461933" y="7523289"/>
                  </a:lnTo>
                  <a:lnTo>
                    <a:pt x="2500033" y="7601255"/>
                  </a:lnTo>
                  <a:lnTo>
                    <a:pt x="2576233" y="7556246"/>
                  </a:lnTo>
                  <a:close/>
                </a:path>
                <a:path w="10480040" h="8365490">
                  <a:moveTo>
                    <a:pt x="2576245" y="2888157"/>
                  </a:moveTo>
                  <a:lnTo>
                    <a:pt x="2564092" y="2867114"/>
                  </a:lnTo>
                  <a:lnTo>
                    <a:pt x="2543060" y="2879267"/>
                  </a:lnTo>
                  <a:lnTo>
                    <a:pt x="2555214" y="2900311"/>
                  </a:lnTo>
                  <a:lnTo>
                    <a:pt x="2576245" y="2888157"/>
                  </a:lnTo>
                  <a:close/>
                </a:path>
                <a:path w="10480040" h="8365490">
                  <a:moveTo>
                    <a:pt x="2585326" y="1823478"/>
                  </a:moveTo>
                  <a:lnTo>
                    <a:pt x="2579611" y="1813560"/>
                  </a:lnTo>
                  <a:lnTo>
                    <a:pt x="2569718" y="1819287"/>
                  </a:lnTo>
                  <a:lnTo>
                    <a:pt x="2575433" y="1829193"/>
                  </a:lnTo>
                  <a:lnTo>
                    <a:pt x="2585326" y="1823478"/>
                  </a:lnTo>
                  <a:close/>
                </a:path>
                <a:path w="10480040" h="8365490">
                  <a:moveTo>
                    <a:pt x="2588336" y="5425821"/>
                  </a:moveTo>
                  <a:lnTo>
                    <a:pt x="2559050" y="5375084"/>
                  </a:lnTo>
                  <a:lnTo>
                    <a:pt x="2508326" y="5404383"/>
                  </a:lnTo>
                  <a:lnTo>
                    <a:pt x="2537612" y="5455120"/>
                  </a:lnTo>
                  <a:lnTo>
                    <a:pt x="2588336" y="5425821"/>
                  </a:lnTo>
                  <a:close/>
                </a:path>
                <a:path w="10480040" h="8365490">
                  <a:moveTo>
                    <a:pt x="2588933" y="6491160"/>
                  </a:moveTo>
                  <a:lnTo>
                    <a:pt x="2550833" y="6426187"/>
                  </a:lnTo>
                  <a:lnTo>
                    <a:pt x="2487333" y="6463703"/>
                  </a:lnTo>
                  <a:lnTo>
                    <a:pt x="2525433" y="6528676"/>
                  </a:lnTo>
                  <a:lnTo>
                    <a:pt x="2588933" y="6491160"/>
                  </a:lnTo>
                  <a:close/>
                </a:path>
                <a:path w="10480040" h="8365490">
                  <a:moveTo>
                    <a:pt x="2595943" y="4360748"/>
                  </a:moveTo>
                  <a:lnTo>
                    <a:pt x="2574163" y="4322991"/>
                  </a:lnTo>
                  <a:lnTo>
                    <a:pt x="2536444" y="4344797"/>
                  </a:lnTo>
                  <a:lnTo>
                    <a:pt x="2558224" y="4382541"/>
                  </a:lnTo>
                  <a:lnTo>
                    <a:pt x="2595943" y="4360748"/>
                  </a:lnTo>
                  <a:close/>
                </a:path>
                <a:path w="10480040" h="8365490">
                  <a:moveTo>
                    <a:pt x="2597340" y="759574"/>
                  </a:moveTo>
                  <a:lnTo>
                    <a:pt x="2595905" y="757085"/>
                  </a:lnTo>
                  <a:lnTo>
                    <a:pt x="2593441" y="758520"/>
                  </a:lnTo>
                  <a:lnTo>
                    <a:pt x="2594864" y="760996"/>
                  </a:lnTo>
                  <a:lnTo>
                    <a:pt x="2597340" y="759574"/>
                  </a:lnTo>
                  <a:close/>
                </a:path>
                <a:path w="10480040" h="8365490">
                  <a:moveTo>
                    <a:pt x="2601633" y="7963598"/>
                  </a:moveTo>
                  <a:lnTo>
                    <a:pt x="2563533" y="7882534"/>
                  </a:lnTo>
                  <a:lnTo>
                    <a:pt x="2474633" y="7929334"/>
                  </a:lnTo>
                  <a:lnTo>
                    <a:pt x="2525433" y="8010411"/>
                  </a:lnTo>
                  <a:lnTo>
                    <a:pt x="2601633" y="7963598"/>
                  </a:lnTo>
                  <a:close/>
                </a:path>
                <a:path w="10480040" h="8365490">
                  <a:moveTo>
                    <a:pt x="2604058" y="3295789"/>
                  </a:moveTo>
                  <a:lnTo>
                    <a:pt x="2589403" y="3270415"/>
                  </a:lnTo>
                  <a:lnTo>
                    <a:pt x="2564053" y="3285071"/>
                  </a:lnTo>
                  <a:lnTo>
                    <a:pt x="2578697" y="3310432"/>
                  </a:lnTo>
                  <a:lnTo>
                    <a:pt x="2604058" y="3295789"/>
                  </a:lnTo>
                  <a:close/>
                </a:path>
                <a:path w="10480040" h="8365490">
                  <a:moveTo>
                    <a:pt x="2612656" y="2230971"/>
                  </a:moveTo>
                  <a:lnTo>
                    <a:pt x="2604795" y="2217356"/>
                  </a:lnTo>
                  <a:lnTo>
                    <a:pt x="2591193" y="2225217"/>
                  </a:lnTo>
                  <a:lnTo>
                    <a:pt x="2599042" y="2238832"/>
                  </a:lnTo>
                  <a:lnTo>
                    <a:pt x="2612656" y="2230971"/>
                  </a:lnTo>
                  <a:close/>
                </a:path>
                <a:path w="10480040" h="8365490">
                  <a:moveTo>
                    <a:pt x="2614333" y="6898792"/>
                  </a:moveTo>
                  <a:lnTo>
                    <a:pt x="2576233" y="6829476"/>
                  </a:lnTo>
                  <a:lnTo>
                    <a:pt x="2512733" y="6869493"/>
                  </a:lnTo>
                  <a:lnTo>
                    <a:pt x="2550833" y="6938810"/>
                  </a:lnTo>
                  <a:lnTo>
                    <a:pt x="2614333" y="6898792"/>
                  </a:lnTo>
                  <a:close/>
                </a:path>
                <a:path w="10480040" h="8365490">
                  <a:moveTo>
                    <a:pt x="2624175" y="1166926"/>
                  </a:moveTo>
                  <a:lnTo>
                    <a:pt x="2620975" y="1161364"/>
                  </a:lnTo>
                  <a:lnTo>
                    <a:pt x="2615400" y="1164564"/>
                  </a:lnTo>
                  <a:lnTo>
                    <a:pt x="2618613" y="1170139"/>
                  </a:lnTo>
                  <a:lnTo>
                    <a:pt x="2624175" y="1166926"/>
                  </a:lnTo>
                  <a:close/>
                </a:path>
                <a:path w="10480040" h="8365490">
                  <a:moveTo>
                    <a:pt x="2624251" y="4768494"/>
                  </a:moveTo>
                  <a:lnTo>
                    <a:pt x="2599613" y="4725797"/>
                  </a:lnTo>
                  <a:lnTo>
                    <a:pt x="2556929" y="4750460"/>
                  </a:lnTo>
                  <a:lnTo>
                    <a:pt x="2581567" y="4793158"/>
                  </a:lnTo>
                  <a:lnTo>
                    <a:pt x="2624251" y="4768494"/>
                  </a:lnTo>
                  <a:close/>
                </a:path>
                <a:path w="10480040" h="8365490">
                  <a:moveTo>
                    <a:pt x="2627033" y="5833707"/>
                  </a:moveTo>
                  <a:lnTo>
                    <a:pt x="2588933" y="5777395"/>
                  </a:lnTo>
                  <a:lnTo>
                    <a:pt x="2538133" y="5809907"/>
                  </a:lnTo>
                  <a:lnTo>
                    <a:pt x="2563533" y="5866219"/>
                  </a:lnTo>
                  <a:lnTo>
                    <a:pt x="2627033" y="5833707"/>
                  </a:lnTo>
                  <a:close/>
                </a:path>
                <a:path w="10480040" h="8365490">
                  <a:moveTo>
                    <a:pt x="2631871" y="3703421"/>
                  </a:moveTo>
                  <a:lnTo>
                    <a:pt x="2614726" y="3673716"/>
                  </a:lnTo>
                  <a:lnTo>
                    <a:pt x="2585034" y="3690861"/>
                  </a:lnTo>
                  <a:lnTo>
                    <a:pt x="2602179" y="3720566"/>
                  </a:lnTo>
                  <a:lnTo>
                    <a:pt x="2631871" y="3703421"/>
                  </a:lnTo>
                  <a:close/>
                </a:path>
                <a:path w="10480040" h="8365490">
                  <a:moveTo>
                    <a:pt x="2639733" y="7306411"/>
                  </a:moveTo>
                  <a:lnTo>
                    <a:pt x="2601633" y="7232777"/>
                  </a:lnTo>
                  <a:lnTo>
                    <a:pt x="2525433" y="7275284"/>
                  </a:lnTo>
                  <a:lnTo>
                    <a:pt x="2576233" y="7348931"/>
                  </a:lnTo>
                  <a:lnTo>
                    <a:pt x="2639733" y="7306411"/>
                  </a:lnTo>
                  <a:close/>
                </a:path>
                <a:path w="10480040" h="8365490">
                  <a:moveTo>
                    <a:pt x="2640469" y="2638602"/>
                  </a:moveTo>
                  <a:lnTo>
                    <a:pt x="2630106" y="2620657"/>
                  </a:lnTo>
                  <a:lnTo>
                    <a:pt x="2612174" y="2631021"/>
                  </a:lnTo>
                  <a:lnTo>
                    <a:pt x="2622537" y="2648953"/>
                  </a:lnTo>
                  <a:lnTo>
                    <a:pt x="2640469" y="2638602"/>
                  </a:lnTo>
                  <a:close/>
                </a:path>
                <a:path w="10480040" h="8365490">
                  <a:moveTo>
                    <a:pt x="2651023" y="1574292"/>
                  </a:moveTo>
                  <a:lnTo>
                    <a:pt x="2646019" y="1565630"/>
                  </a:lnTo>
                  <a:lnTo>
                    <a:pt x="2637358" y="1570634"/>
                  </a:lnTo>
                  <a:lnTo>
                    <a:pt x="2642362" y="1579308"/>
                  </a:lnTo>
                  <a:lnTo>
                    <a:pt x="2651023" y="1574292"/>
                  </a:lnTo>
                  <a:close/>
                </a:path>
                <a:path w="10480040" h="8365490">
                  <a:moveTo>
                    <a:pt x="2652064" y="5176139"/>
                  </a:moveTo>
                  <a:lnTo>
                    <a:pt x="2624925" y="5129111"/>
                  </a:lnTo>
                  <a:lnTo>
                    <a:pt x="2577922" y="5156251"/>
                  </a:lnTo>
                  <a:lnTo>
                    <a:pt x="2605062" y="5203279"/>
                  </a:lnTo>
                  <a:lnTo>
                    <a:pt x="2652064" y="5176139"/>
                  </a:lnTo>
                  <a:close/>
                </a:path>
                <a:path w="10480040" h="8365490">
                  <a:moveTo>
                    <a:pt x="2652433" y="6241466"/>
                  </a:moveTo>
                  <a:lnTo>
                    <a:pt x="2614333" y="6180201"/>
                  </a:lnTo>
                  <a:lnTo>
                    <a:pt x="2550833" y="6215570"/>
                  </a:lnTo>
                  <a:lnTo>
                    <a:pt x="2588933" y="6276835"/>
                  </a:lnTo>
                  <a:lnTo>
                    <a:pt x="2652433" y="6241466"/>
                  </a:lnTo>
                  <a:close/>
                </a:path>
                <a:path w="10480040" h="8365490">
                  <a:moveTo>
                    <a:pt x="2659684" y="4111053"/>
                  </a:moveTo>
                  <a:lnTo>
                    <a:pt x="2640050" y="4077004"/>
                  </a:lnTo>
                  <a:lnTo>
                    <a:pt x="2606027" y="4096651"/>
                  </a:lnTo>
                  <a:lnTo>
                    <a:pt x="2625674" y="4130700"/>
                  </a:lnTo>
                  <a:lnTo>
                    <a:pt x="2659684" y="4111053"/>
                  </a:lnTo>
                  <a:close/>
                </a:path>
                <a:path w="10480040" h="8365490">
                  <a:moveTo>
                    <a:pt x="2667800" y="3046095"/>
                  </a:moveTo>
                  <a:lnTo>
                    <a:pt x="2655303" y="3024441"/>
                  </a:lnTo>
                  <a:lnTo>
                    <a:pt x="2633649" y="3036938"/>
                  </a:lnTo>
                  <a:lnTo>
                    <a:pt x="2646146" y="3058604"/>
                  </a:lnTo>
                  <a:lnTo>
                    <a:pt x="2667800" y="3046095"/>
                  </a:lnTo>
                  <a:close/>
                </a:path>
                <a:path w="10480040" h="8365490">
                  <a:moveTo>
                    <a:pt x="2677376" y="1981542"/>
                  </a:moveTo>
                  <a:lnTo>
                    <a:pt x="2670937" y="1970392"/>
                  </a:lnTo>
                  <a:lnTo>
                    <a:pt x="2659811" y="1976831"/>
                  </a:lnTo>
                  <a:lnTo>
                    <a:pt x="2666238" y="1987969"/>
                  </a:lnTo>
                  <a:lnTo>
                    <a:pt x="2677376" y="1981542"/>
                  </a:lnTo>
                  <a:close/>
                </a:path>
                <a:path w="10480040" h="8365490">
                  <a:moveTo>
                    <a:pt x="2677833" y="7714031"/>
                  </a:moveTo>
                  <a:lnTo>
                    <a:pt x="2627033" y="7636065"/>
                  </a:lnTo>
                  <a:lnTo>
                    <a:pt x="2550833" y="7681087"/>
                  </a:lnTo>
                  <a:lnTo>
                    <a:pt x="2588933" y="7759052"/>
                  </a:lnTo>
                  <a:lnTo>
                    <a:pt x="2677833" y="7714031"/>
                  </a:lnTo>
                  <a:close/>
                </a:path>
                <a:path w="10480040" h="8365490">
                  <a:moveTo>
                    <a:pt x="2677833" y="6649098"/>
                  </a:moveTo>
                  <a:lnTo>
                    <a:pt x="2639733" y="6583502"/>
                  </a:lnTo>
                  <a:lnTo>
                    <a:pt x="2576233" y="6621373"/>
                  </a:lnTo>
                  <a:lnTo>
                    <a:pt x="2614333" y="6686956"/>
                  </a:lnTo>
                  <a:lnTo>
                    <a:pt x="2677833" y="6649098"/>
                  </a:lnTo>
                  <a:close/>
                </a:path>
                <a:path w="10480040" h="8365490">
                  <a:moveTo>
                    <a:pt x="2680373" y="5583885"/>
                  </a:moveTo>
                  <a:lnTo>
                    <a:pt x="2650375" y="5531904"/>
                  </a:lnTo>
                  <a:lnTo>
                    <a:pt x="2598407" y="5561914"/>
                  </a:lnTo>
                  <a:lnTo>
                    <a:pt x="2628417" y="5613895"/>
                  </a:lnTo>
                  <a:lnTo>
                    <a:pt x="2680373" y="5583885"/>
                  </a:lnTo>
                  <a:close/>
                </a:path>
                <a:path w="10480040" h="8365490">
                  <a:moveTo>
                    <a:pt x="2687993" y="4518812"/>
                  </a:moveTo>
                  <a:lnTo>
                    <a:pt x="2665488" y="4479823"/>
                  </a:lnTo>
                  <a:lnTo>
                    <a:pt x="2626525" y="4502328"/>
                  </a:lnTo>
                  <a:lnTo>
                    <a:pt x="2649016" y="4541317"/>
                  </a:lnTo>
                  <a:lnTo>
                    <a:pt x="2687993" y="4518812"/>
                  </a:lnTo>
                  <a:close/>
                </a:path>
                <a:path w="10480040" h="8365490">
                  <a:moveTo>
                    <a:pt x="2689390" y="917638"/>
                  </a:moveTo>
                  <a:lnTo>
                    <a:pt x="2687243" y="913917"/>
                  </a:lnTo>
                  <a:lnTo>
                    <a:pt x="2683522" y="916051"/>
                  </a:lnTo>
                  <a:lnTo>
                    <a:pt x="2685669" y="919772"/>
                  </a:lnTo>
                  <a:lnTo>
                    <a:pt x="2689390" y="917638"/>
                  </a:lnTo>
                  <a:close/>
                </a:path>
                <a:path w="10480040" h="8365490">
                  <a:moveTo>
                    <a:pt x="2695613" y="3453727"/>
                  </a:moveTo>
                  <a:lnTo>
                    <a:pt x="2680614" y="3427730"/>
                  </a:lnTo>
                  <a:lnTo>
                    <a:pt x="2654630" y="3442741"/>
                  </a:lnTo>
                  <a:lnTo>
                    <a:pt x="2669629" y="3468725"/>
                  </a:lnTo>
                  <a:lnTo>
                    <a:pt x="2695613" y="3453727"/>
                  </a:lnTo>
                  <a:close/>
                </a:path>
                <a:path w="10480040" h="8365490">
                  <a:moveTo>
                    <a:pt x="2703233" y="8121409"/>
                  </a:moveTo>
                  <a:lnTo>
                    <a:pt x="2652433" y="8040332"/>
                  </a:lnTo>
                  <a:lnTo>
                    <a:pt x="2576233" y="8087144"/>
                  </a:lnTo>
                  <a:lnTo>
                    <a:pt x="2614333" y="8168208"/>
                  </a:lnTo>
                  <a:lnTo>
                    <a:pt x="2703233" y="8121409"/>
                  </a:lnTo>
                  <a:close/>
                </a:path>
                <a:path w="10480040" h="8365490">
                  <a:moveTo>
                    <a:pt x="2703233" y="7056717"/>
                  </a:moveTo>
                  <a:lnTo>
                    <a:pt x="2665133" y="6986791"/>
                  </a:lnTo>
                  <a:lnTo>
                    <a:pt x="2601633" y="7027164"/>
                  </a:lnTo>
                  <a:lnTo>
                    <a:pt x="2639733" y="7097090"/>
                  </a:lnTo>
                  <a:lnTo>
                    <a:pt x="2703233" y="7056717"/>
                  </a:lnTo>
                  <a:close/>
                </a:path>
                <a:path w="10480040" h="8365490">
                  <a:moveTo>
                    <a:pt x="2705176" y="2389162"/>
                  </a:moveTo>
                  <a:lnTo>
                    <a:pt x="2696248" y="2373693"/>
                  </a:lnTo>
                  <a:lnTo>
                    <a:pt x="2680792" y="2382621"/>
                  </a:lnTo>
                  <a:lnTo>
                    <a:pt x="2689720" y="2398103"/>
                  </a:lnTo>
                  <a:lnTo>
                    <a:pt x="2705176" y="2389162"/>
                  </a:lnTo>
                  <a:close/>
                </a:path>
                <a:path w="10480040" h="8365490">
                  <a:moveTo>
                    <a:pt x="2715730" y="1324864"/>
                  </a:moveTo>
                  <a:lnTo>
                    <a:pt x="2712161" y="1318679"/>
                  </a:lnTo>
                  <a:lnTo>
                    <a:pt x="2705976" y="1322247"/>
                  </a:lnTo>
                  <a:lnTo>
                    <a:pt x="2709545" y="1328445"/>
                  </a:lnTo>
                  <a:lnTo>
                    <a:pt x="2715730" y="1324864"/>
                  </a:lnTo>
                  <a:close/>
                </a:path>
                <a:path w="10480040" h="8365490">
                  <a:moveTo>
                    <a:pt x="2715933" y="5991771"/>
                  </a:moveTo>
                  <a:lnTo>
                    <a:pt x="2677833" y="5934214"/>
                  </a:lnTo>
                  <a:lnTo>
                    <a:pt x="2627033" y="5967450"/>
                  </a:lnTo>
                  <a:lnTo>
                    <a:pt x="2652433" y="6024994"/>
                  </a:lnTo>
                  <a:lnTo>
                    <a:pt x="2715933" y="5991771"/>
                  </a:lnTo>
                  <a:close/>
                </a:path>
                <a:path w="10480040" h="8365490">
                  <a:moveTo>
                    <a:pt x="2716301" y="4926558"/>
                  </a:moveTo>
                  <a:lnTo>
                    <a:pt x="2690952" y="4882629"/>
                  </a:lnTo>
                  <a:lnTo>
                    <a:pt x="2647023" y="4908004"/>
                  </a:lnTo>
                  <a:lnTo>
                    <a:pt x="2672384" y="4951933"/>
                  </a:lnTo>
                  <a:lnTo>
                    <a:pt x="2716301" y="4926558"/>
                  </a:lnTo>
                  <a:close/>
                </a:path>
                <a:path w="10480040" h="8365490">
                  <a:moveTo>
                    <a:pt x="2723921" y="3861485"/>
                  </a:moveTo>
                  <a:lnTo>
                    <a:pt x="2706065" y="3830548"/>
                  </a:lnTo>
                  <a:lnTo>
                    <a:pt x="2675128" y="3848404"/>
                  </a:lnTo>
                  <a:lnTo>
                    <a:pt x="2692984" y="3879342"/>
                  </a:lnTo>
                  <a:lnTo>
                    <a:pt x="2723921" y="3861485"/>
                  </a:lnTo>
                  <a:close/>
                </a:path>
                <a:path w="10480040" h="8365490">
                  <a:moveTo>
                    <a:pt x="2732024" y="2796540"/>
                  </a:moveTo>
                  <a:lnTo>
                    <a:pt x="2721305" y="2777960"/>
                  </a:lnTo>
                  <a:lnTo>
                    <a:pt x="2702750" y="2788678"/>
                  </a:lnTo>
                  <a:lnTo>
                    <a:pt x="2713469" y="2807258"/>
                  </a:lnTo>
                  <a:lnTo>
                    <a:pt x="2732024" y="2796540"/>
                  </a:lnTo>
                  <a:close/>
                </a:path>
                <a:path w="10480040" h="8365490">
                  <a:moveTo>
                    <a:pt x="2741333" y="7464349"/>
                  </a:moveTo>
                  <a:lnTo>
                    <a:pt x="2690533" y="7390092"/>
                  </a:lnTo>
                  <a:lnTo>
                    <a:pt x="2614333" y="7432967"/>
                  </a:lnTo>
                  <a:lnTo>
                    <a:pt x="2665133" y="7507224"/>
                  </a:lnTo>
                  <a:lnTo>
                    <a:pt x="2741333" y="7464349"/>
                  </a:lnTo>
                  <a:close/>
                </a:path>
                <a:path w="10480040" h="8365490">
                  <a:moveTo>
                    <a:pt x="2741333" y="6399403"/>
                  </a:moveTo>
                  <a:lnTo>
                    <a:pt x="2703233" y="6337516"/>
                  </a:lnTo>
                  <a:lnTo>
                    <a:pt x="2639733" y="6373241"/>
                  </a:lnTo>
                  <a:lnTo>
                    <a:pt x="2677833" y="6435128"/>
                  </a:lnTo>
                  <a:lnTo>
                    <a:pt x="2741333" y="6399403"/>
                  </a:lnTo>
                  <a:close/>
                </a:path>
                <a:path w="10480040" h="8365490">
                  <a:moveTo>
                    <a:pt x="2742577" y="1732229"/>
                  </a:moveTo>
                  <a:lnTo>
                    <a:pt x="2737218" y="1722945"/>
                  </a:lnTo>
                  <a:lnTo>
                    <a:pt x="2727934" y="1728304"/>
                  </a:lnTo>
                  <a:lnTo>
                    <a:pt x="2733294" y="1737588"/>
                  </a:lnTo>
                  <a:lnTo>
                    <a:pt x="2742577" y="1732229"/>
                  </a:lnTo>
                  <a:close/>
                </a:path>
                <a:path w="10480040" h="8365490">
                  <a:moveTo>
                    <a:pt x="2744127" y="5334190"/>
                  </a:moveTo>
                  <a:lnTo>
                    <a:pt x="2716263" y="5285918"/>
                  </a:lnTo>
                  <a:lnTo>
                    <a:pt x="2668016" y="5313794"/>
                  </a:lnTo>
                  <a:lnTo>
                    <a:pt x="2695867" y="5362054"/>
                  </a:lnTo>
                  <a:lnTo>
                    <a:pt x="2744127" y="5334190"/>
                  </a:lnTo>
                  <a:close/>
                </a:path>
                <a:path w="10480040" h="8365490">
                  <a:moveTo>
                    <a:pt x="2751734" y="4269117"/>
                  </a:moveTo>
                  <a:lnTo>
                    <a:pt x="2731376" y="4233837"/>
                  </a:lnTo>
                  <a:lnTo>
                    <a:pt x="2696121" y="4254208"/>
                  </a:lnTo>
                  <a:lnTo>
                    <a:pt x="2716479" y="4289476"/>
                  </a:lnTo>
                  <a:lnTo>
                    <a:pt x="2751734" y="4269117"/>
                  </a:lnTo>
                  <a:close/>
                </a:path>
                <a:path w="10480040" h="8365490">
                  <a:moveTo>
                    <a:pt x="2754579" y="668324"/>
                  </a:moveTo>
                  <a:lnTo>
                    <a:pt x="2753512" y="666470"/>
                  </a:lnTo>
                  <a:lnTo>
                    <a:pt x="2751658" y="667537"/>
                  </a:lnTo>
                  <a:lnTo>
                    <a:pt x="2752737" y="669391"/>
                  </a:lnTo>
                  <a:lnTo>
                    <a:pt x="2754579" y="668324"/>
                  </a:lnTo>
                  <a:close/>
                </a:path>
                <a:path w="10480040" h="8365490">
                  <a:moveTo>
                    <a:pt x="2759837" y="3204159"/>
                  </a:moveTo>
                  <a:lnTo>
                    <a:pt x="2746629" y="3181261"/>
                  </a:lnTo>
                  <a:lnTo>
                    <a:pt x="2723743" y="3194481"/>
                  </a:lnTo>
                  <a:lnTo>
                    <a:pt x="2736951" y="3217380"/>
                  </a:lnTo>
                  <a:lnTo>
                    <a:pt x="2759837" y="3204159"/>
                  </a:lnTo>
                  <a:close/>
                </a:path>
                <a:path w="10480040" h="8365490">
                  <a:moveTo>
                    <a:pt x="2766733" y="8271751"/>
                  </a:moveTo>
                  <a:lnTo>
                    <a:pt x="2741333" y="8225955"/>
                  </a:lnTo>
                  <a:lnTo>
                    <a:pt x="2690533" y="8252396"/>
                  </a:lnTo>
                  <a:lnTo>
                    <a:pt x="2715933" y="8298193"/>
                  </a:lnTo>
                  <a:lnTo>
                    <a:pt x="2766733" y="8271751"/>
                  </a:lnTo>
                  <a:close/>
                </a:path>
                <a:path w="10480040" h="8365490">
                  <a:moveTo>
                    <a:pt x="2766733" y="7871701"/>
                  </a:moveTo>
                  <a:lnTo>
                    <a:pt x="2715933" y="7794358"/>
                  </a:lnTo>
                  <a:lnTo>
                    <a:pt x="2639733" y="7839011"/>
                  </a:lnTo>
                  <a:lnTo>
                    <a:pt x="2690533" y="7916367"/>
                  </a:lnTo>
                  <a:lnTo>
                    <a:pt x="2766733" y="7871701"/>
                  </a:lnTo>
                  <a:close/>
                </a:path>
                <a:path w="10480040" h="8365490">
                  <a:moveTo>
                    <a:pt x="2766733" y="6807022"/>
                  </a:moveTo>
                  <a:lnTo>
                    <a:pt x="2728633" y="6740804"/>
                  </a:lnTo>
                  <a:lnTo>
                    <a:pt x="2665133" y="6779044"/>
                  </a:lnTo>
                  <a:lnTo>
                    <a:pt x="2703233" y="6845262"/>
                  </a:lnTo>
                  <a:lnTo>
                    <a:pt x="2766733" y="6807022"/>
                  </a:lnTo>
                  <a:close/>
                </a:path>
                <a:path w="10480040" h="8365490">
                  <a:moveTo>
                    <a:pt x="2768930" y="2139467"/>
                  </a:moveTo>
                  <a:lnTo>
                    <a:pt x="2762148" y="2127707"/>
                  </a:lnTo>
                  <a:lnTo>
                    <a:pt x="2750388" y="2134501"/>
                  </a:lnTo>
                  <a:lnTo>
                    <a:pt x="2757170" y="2146262"/>
                  </a:lnTo>
                  <a:lnTo>
                    <a:pt x="2768930" y="2139467"/>
                  </a:lnTo>
                  <a:close/>
                </a:path>
                <a:path w="10480040" h="8365490">
                  <a:moveTo>
                    <a:pt x="2779433" y="5741949"/>
                  </a:moveTo>
                  <a:lnTo>
                    <a:pt x="2754033" y="5688723"/>
                  </a:lnTo>
                  <a:lnTo>
                    <a:pt x="2690533" y="5719457"/>
                  </a:lnTo>
                  <a:lnTo>
                    <a:pt x="2728633" y="5772670"/>
                  </a:lnTo>
                  <a:lnTo>
                    <a:pt x="2779433" y="5741949"/>
                  </a:lnTo>
                  <a:close/>
                </a:path>
                <a:path w="10480040" h="8365490">
                  <a:moveTo>
                    <a:pt x="2780042" y="4676876"/>
                  </a:moveTo>
                  <a:lnTo>
                    <a:pt x="2756827" y="4636655"/>
                  </a:lnTo>
                  <a:lnTo>
                    <a:pt x="2716619" y="4659871"/>
                  </a:lnTo>
                  <a:lnTo>
                    <a:pt x="2739834" y="4700092"/>
                  </a:lnTo>
                  <a:lnTo>
                    <a:pt x="2780042" y="4676876"/>
                  </a:lnTo>
                  <a:close/>
                </a:path>
                <a:path w="10480040" h="8365490">
                  <a:moveTo>
                    <a:pt x="2780944" y="1075563"/>
                  </a:moveTo>
                  <a:lnTo>
                    <a:pt x="2778442" y="1071232"/>
                  </a:lnTo>
                  <a:lnTo>
                    <a:pt x="2774111" y="1073734"/>
                  </a:lnTo>
                  <a:lnTo>
                    <a:pt x="2776613" y="1078064"/>
                  </a:lnTo>
                  <a:lnTo>
                    <a:pt x="2780944" y="1075563"/>
                  </a:lnTo>
                  <a:close/>
                </a:path>
                <a:path w="10480040" h="8365490">
                  <a:moveTo>
                    <a:pt x="2787650" y="3611791"/>
                  </a:moveTo>
                  <a:lnTo>
                    <a:pt x="2771940" y="3584549"/>
                  </a:lnTo>
                  <a:lnTo>
                    <a:pt x="2744724" y="3600272"/>
                  </a:lnTo>
                  <a:lnTo>
                    <a:pt x="2760434" y="3627501"/>
                  </a:lnTo>
                  <a:lnTo>
                    <a:pt x="2787650" y="3611791"/>
                  </a:lnTo>
                  <a:close/>
                </a:path>
                <a:path w="10480040" h="8365490">
                  <a:moveTo>
                    <a:pt x="2796743" y="2547099"/>
                  </a:moveTo>
                  <a:lnTo>
                    <a:pt x="2787446" y="2531008"/>
                  </a:lnTo>
                  <a:lnTo>
                    <a:pt x="2771368" y="2540292"/>
                  </a:lnTo>
                  <a:lnTo>
                    <a:pt x="2780665" y="2556395"/>
                  </a:lnTo>
                  <a:lnTo>
                    <a:pt x="2796743" y="2547099"/>
                  </a:lnTo>
                  <a:close/>
                </a:path>
                <a:path w="10480040" h="8365490">
                  <a:moveTo>
                    <a:pt x="2804833" y="7214654"/>
                  </a:moveTo>
                  <a:lnTo>
                    <a:pt x="2754033" y="7144105"/>
                  </a:lnTo>
                  <a:lnTo>
                    <a:pt x="2690533" y="7184834"/>
                  </a:lnTo>
                  <a:lnTo>
                    <a:pt x="2728633" y="7255383"/>
                  </a:lnTo>
                  <a:lnTo>
                    <a:pt x="2804833" y="7214654"/>
                  </a:lnTo>
                  <a:close/>
                </a:path>
                <a:path w="10480040" h="8365490">
                  <a:moveTo>
                    <a:pt x="2804833" y="6149708"/>
                  </a:moveTo>
                  <a:lnTo>
                    <a:pt x="2779433" y="6091542"/>
                  </a:lnTo>
                  <a:lnTo>
                    <a:pt x="2715933" y="6125121"/>
                  </a:lnTo>
                  <a:lnTo>
                    <a:pt x="2754033" y="6183287"/>
                  </a:lnTo>
                  <a:lnTo>
                    <a:pt x="2804833" y="6149708"/>
                  </a:lnTo>
                  <a:close/>
                </a:path>
                <a:path w="10480040" h="8365490">
                  <a:moveTo>
                    <a:pt x="2807297" y="1482801"/>
                  </a:moveTo>
                  <a:lnTo>
                    <a:pt x="2803372" y="1475994"/>
                  </a:lnTo>
                  <a:lnTo>
                    <a:pt x="2796552" y="1479918"/>
                  </a:lnTo>
                  <a:lnTo>
                    <a:pt x="2800489" y="1486725"/>
                  </a:lnTo>
                  <a:lnTo>
                    <a:pt x="2807297" y="1482801"/>
                  </a:lnTo>
                  <a:close/>
                </a:path>
                <a:path w="10480040" h="8365490">
                  <a:moveTo>
                    <a:pt x="2808351" y="5084635"/>
                  </a:moveTo>
                  <a:lnTo>
                    <a:pt x="2782278" y="5039461"/>
                  </a:lnTo>
                  <a:lnTo>
                    <a:pt x="2737116" y="5065534"/>
                  </a:lnTo>
                  <a:lnTo>
                    <a:pt x="2763189" y="5110708"/>
                  </a:lnTo>
                  <a:lnTo>
                    <a:pt x="2808351" y="5084635"/>
                  </a:lnTo>
                  <a:close/>
                </a:path>
                <a:path w="10480040" h="8365490">
                  <a:moveTo>
                    <a:pt x="2815958" y="4019550"/>
                  </a:moveTo>
                  <a:lnTo>
                    <a:pt x="2797391" y="3987368"/>
                  </a:lnTo>
                  <a:lnTo>
                    <a:pt x="2765221" y="4005948"/>
                  </a:lnTo>
                  <a:lnTo>
                    <a:pt x="2783802" y="4038130"/>
                  </a:lnTo>
                  <a:lnTo>
                    <a:pt x="2815958" y="4019550"/>
                  </a:lnTo>
                  <a:close/>
                </a:path>
                <a:path w="10480040" h="8365490">
                  <a:moveTo>
                    <a:pt x="2824556" y="2954718"/>
                  </a:moveTo>
                  <a:lnTo>
                    <a:pt x="2812770" y="2934309"/>
                  </a:lnTo>
                  <a:lnTo>
                    <a:pt x="2792361" y="2946095"/>
                  </a:lnTo>
                  <a:lnTo>
                    <a:pt x="2804134" y="2966516"/>
                  </a:lnTo>
                  <a:lnTo>
                    <a:pt x="2824556" y="2954718"/>
                  </a:lnTo>
                  <a:close/>
                </a:path>
                <a:path w="10480040" h="8365490">
                  <a:moveTo>
                    <a:pt x="2830233" y="7622159"/>
                  </a:moveTo>
                  <a:lnTo>
                    <a:pt x="2779433" y="7547889"/>
                  </a:lnTo>
                  <a:lnTo>
                    <a:pt x="2703233" y="7590764"/>
                  </a:lnTo>
                  <a:lnTo>
                    <a:pt x="2754033" y="7665021"/>
                  </a:lnTo>
                  <a:lnTo>
                    <a:pt x="2830233" y="7622159"/>
                  </a:lnTo>
                  <a:close/>
                </a:path>
                <a:path w="10480040" h="8365490">
                  <a:moveTo>
                    <a:pt x="2830233" y="6557327"/>
                  </a:moveTo>
                  <a:lnTo>
                    <a:pt x="2804833" y="6494831"/>
                  </a:lnTo>
                  <a:lnTo>
                    <a:pt x="2741333" y="6530911"/>
                  </a:lnTo>
                  <a:lnTo>
                    <a:pt x="2766733" y="6593408"/>
                  </a:lnTo>
                  <a:lnTo>
                    <a:pt x="2830233" y="6557327"/>
                  </a:lnTo>
                  <a:close/>
                </a:path>
                <a:path w="10480040" h="8365490">
                  <a:moveTo>
                    <a:pt x="2834132" y="1890166"/>
                  </a:moveTo>
                  <a:lnTo>
                    <a:pt x="2828417" y="1880260"/>
                  </a:lnTo>
                  <a:lnTo>
                    <a:pt x="2818523" y="1885975"/>
                  </a:lnTo>
                  <a:lnTo>
                    <a:pt x="2824238" y="1895881"/>
                  </a:lnTo>
                  <a:lnTo>
                    <a:pt x="2834132" y="1890166"/>
                  </a:lnTo>
                  <a:close/>
                </a:path>
                <a:path w="10480040" h="8365490">
                  <a:moveTo>
                    <a:pt x="2835681" y="5492127"/>
                  </a:moveTo>
                  <a:lnTo>
                    <a:pt x="2807462" y="5443232"/>
                  </a:lnTo>
                  <a:lnTo>
                    <a:pt x="2758592" y="5471465"/>
                  </a:lnTo>
                  <a:lnTo>
                    <a:pt x="2786799" y="5520347"/>
                  </a:lnTo>
                  <a:lnTo>
                    <a:pt x="2835681" y="5492127"/>
                  </a:lnTo>
                  <a:close/>
                </a:path>
                <a:path w="10480040" h="8365490">
                  <a:moveTo>
                    <a:pt x="2843771" y="4427169"/>
                  </a:moveTo>
                  <a:lnTo>
                    <a:pt x="2822714" y="4390669"/>
                  </a:lnTo>
                  <a:lnTo>
                    <a:pt x="2786215" y="4411751"/>
                  </a:lnTo>
                  <a:lnTo>
                    <a:pt x="2807284" y="4448251"/>
                  </a:lnTo>
                  <a:lnTo>
                    <a:pt x="2843771" y="4427169"/>
                  </a:lnTo>
                  <a:close/>
                </a:path>
                <a:path w="10480040" h="8365490">
                  <a:moveTo>
                    <a:pt x="2846146" y="826249"/>
                  </a:moveTo>
                  <a:lnTo>
                    <a:pt x="2844723" y="823785"/>
                  </a:lnTo>
                  <a:lnTo>
                    <a:pt x="2842247" y="825220"/>
                  </a:lnTo>
                  <a:lnTo>
                    <a:pt x="2843669" y="827684"/>
                  </a:lnTo>
                  <a:lnTo>
                    <a:pt x="2846146" y="826249"/>
                  </a:lnTo>
                  <a:close/>
                </a:path>
                <a:path w="10480040" h="8365490">
                  <a:moveTo>
                    <a:pt x="2851886" y="3362223"/>
                  </a:moveTo>
                  <a:lnTo>
                    <a:pt x="2837967" y="3338093"/>
                  </a:lnTo>
                  <a:lnTo>
                    <a:pt x="2813837" y="3352025"/>
                  </a:lnTo>
                  <a:lnTo>
                    <a:pt x="2827756" y="3376155"/>
                  </a:lnTo>
                  <a:lnTo>
                    <a:pt x="2851886" y="3362223"/>
                  </a:lnTo>
                  <a:close/>
                </a:path>
                <a:path w="10480040" h="8365490">
                  <a:moveTo>
                    <a:pt x="2855633" y="8029511"/>
                  </a:moveTo>
                  <a:lnTo>
                    <a:pt x="2804833" y="7952156"/>
                  </a:lnTo>
                  <a:lnTo>
                    <a:pt x="2728633" y="7996822"/>
                  </a:lnTo>
                  <a:lnTo>
                    <a:pt x="2779433" y="8074177"/>
                  </a:lnTo>
                  <a:lnTo>
                    <a:pt x="2855633" y="8029511"/>
                  </a:lnTo>
                  <a:close/>
                </a:path>
                <a:path w="10480040" h="8365490">
                  <a:moveTo>
                    <a:pt x="2860967" y="2297531"/>
                  </a:moveTo>
                  <a:lnTo>
                    <a:pt x="2853474" y="2284539"/>
                  </a:lnTo>
                  <a:lnTo>
                    <a:pt x="2840482" y="2292045"/>
                  </a:lnTo>
                  <a:lnTo>
                    <a:pt x="2847987" y="2305037"/>
                  </a:lnTo>
                  <a:lnTo>
                    <a:pt x="2860967" y="2297531"/>
                  </a:lnTo>
                  <a:close/>
                </a:path>
                <a:path w="10480040" h="8365490">
                  <a:moveTo>
                    <a:pt x="2868333" y="6964959"/>
                  </a:moveTo>
                  <a:lnTo>
                    <a:pt x="2830233" y="6898119"/>
                  </a:lnTo>
                  <a:lnTo>
                    <a:pt x="2754033" y="6936714"/>
                  </a:lnTo>
                  <a:lnTo>
                    <a:pt x="2792133" y="7003542"/>
                  </a:lnTo>
                  <a:lnTo>
                    <a:pt x="2868333" y="6964959"/>
                  </a:lnTo>
                  <a:close/>
                </a:path>
                <a:path w="10480040" h="8365490">
                  <a:moveTo>
                    <a:pt x="2868333" y="5899886"/>
                  </a:moveTo>
                  <a:lnTo>
                    <a:pt x="2842933" y="5846051"/>
                  </a:lnTo>
                  <a:lnTo>
                    <a:pt x="2779433" y="5877128"/>
                  </a:lnTo>
                  <a:lnTo>
                    <a:pt x="2817533" y="5930963"/>
                  </a:lnTo>
                  <a:lnTo>
                    <a:pt x="2868333" y="5899886"/>
                  </a:lnTo>
                  <a:close/>
                </a:path>
                <a:path w="10480040" h="8365490">
                  <a:moveTo>
                    <a:pt x="2871597" y="4834801"/>
                  </a:moveTo>
                  <a:lnTo>
                    <a:pt x="2848038" y="4793958"/>
                  </a:lnTo>
                  <a:lnTo>
                    <a:pt x="2807208" y="4817542"/>
                  </a:lnTo>
                  <a:lnTo>
                    <a:pt x="2830779" y="4858385"/>
                  </a:lnTo>
                  <a:lnTo>
                    <a:pt x="2871597" y="4834801"/>
                  </a:lnTo>
                  <a:close/>
                </a:path>
                <a:path w="10480040" h="8365490">
                  <a:moveTo>
                    <a:pt x="2872498" y="1233487"/>
                  </a:moveTo>
                  <a:lnTo>
                    <a:pt x="2869641" y="1228547"/>
                  </a:lnTo>
                  <a:lnTo>
                    <a:pt x="2864688" y="1231404"/>
                  </a:lnTo>
                  <a:lnTo>
                    <a:pt x="2867545" y="1236345"/>
                  </a:lnTo>
                  <a:lnTo>
                    <a:pt x="2872498" y="1233487"/>
                  </a:lnTo>
                  <a:close/>
                </a:path>
                <a:path w="10480040" h="8365490">
                  <a:moveTo>
                    <a:pt x="2879699" y="3769855"/>
                  </a:moveTo>
                  <a:lnTo>
                    <a:pt x="2863265" y="3741382"/>
                  </a:lnTo>
                  <a:lnTo>
                    <a:pt x="2834830" y="3757828"/>
                  </a:lnTo>
                  <a:lnTo>
                    <a:pt x="2851251" y="3786289"/>
                  </a:lnTo>
                  <a:lnTo>
                    <a:pt x="2879699" y="3769855"/>
                  </a:lnTo>
                  <a:close/>
                </a:path>
                <a:path w="10480040" h="8365490">
                  <a:moveTo>
                    <a:pt x="2888792" y="2705163"/>
                  </a:moveTo>
                  <a:lnTo>
                    <a:pt x="2878785" y="2687828"/>
                  </a:lnTo>
                  <a:lnTo>
                    <a:pt x="2861462" y="2697835"/>
                  </a:lnTo>
                  <a:lnTo>
                    <a:pt x="2871470" y="2715171"/>
                  </a:lnTo>
                  <a:lnTo>
                    <a:pt x="2888792" y="2705163"/>
                  </a:lnTo>
                  <a:close/>
                </a:path>
                <a:path w="10480040" h="8365490">
                  <a:moveTo>
                    <a:pt x="2893733" y="7372451"/>
                  </a:moveTo>
                  <a:lnTo>
                    <a:pt x="2855633" y="7301903"/>
                  </a:lnTo>
                  <a:lnTo>
                    <a:pt x="2779433" y="7342645"/>
                  </a:lnTo>
                  <a:lnTo>
                    <a:pt x="2817533" y="7413180"/>
                  </a:lnTo>
                  <a:lnTo>
                    <a:pt x="2893733" y="7372451"/>
                  </a:lnTo>
                  <a:close/>
                </a:path>
                <a:path w="10480040" h="8365490">
                  <a:moveTo>
                    <a:pt x="2893733" y="6307633"/>
                  </a:moveTo>
                  <a:lnTo>
                    <a:pt x="2868333" y="6248857"/>
                  </a:lnTo>
                  <a:lnTo>
                    <a:pt x="2804833" y="6282791"/>
                  </a:lnTo>
                  <a:lnTo>
                    <a:pt x="2842933" y="6341580"/>
                  </a:lnTo>
                  <a:lnTo>
                    <a:pt x="2893733" y="6307633"/>
                  </a:lnTo>
                  <a:close/>
                </a:path>
                <a:path w="10480040" h="8365490">
                  <a:moveTo>
                    <a:pt x="2899333" y="1640865"/>
                  </a:moveTo>
                  <a:lnTo>
                    <a:pt x="2894698" y="1632813"/>
                  </a:lnTo>
                  <a:lnTo>
                    <a:pt x="2886646" y="1637461"/>
                  </a:lnTo>
                  <a:lnTo>
                    <a:pt x="2891294" y="1645513"/>
                  </a:lnTo>
                  <a:lnTo>
                    <a:pt x="2899333" y="1640865"/>
                  </a:lnTo>
                  <a:close/>
                </a:path>
                <a:path w="10480040" h="8365490">
                  <a:moveTo>
                    <a:pt x="2899905" y="5242572"/>
                  </a:moveTo>
                  <a:lnTo>
                    <a:pt x="2873476" y="5196764"/>
                  </a:lnTo>
                  <a:lnTo>
                    <a:pt x="2827705" y="5223218"/>
                  </a:lnTo>
                  <a:lnTo>
                    <a:pt x="2854134" y="5269001"/>
                  </a:lnTo>
                  <a:lnTo>
                    <a:pt x="2899905" y="5242572"/>
                  </a:lnTo>
                  <a:close/>
                </a:path>
                <a:path w="10480040" h="8365490">
                  <a:moveTo>
                    <a:pt x="2908008" y="4177614"/>
                  </a:moveTo>
                  <a:lnTo>
                    <a:pt x="2888729" y="4144200"/>
                  </a:lnTo>
                  <a:lnTo>
                    <a:pt x="2855315" y="4163491"/>
                  </a:lnTo>
                  <a:lnTo>
                    <a:pt x="2874607" y="4196905"/>
                  </a:lnTo>
                  <a:lnTo>
                    <a:pt x="2908008" y="4177614"/>
                  </a:lnTo>
                  <a:close/>
                </a:path>
                <a:path w="10480040" h="8365490">
                  <a:moveTo>
                    <a:pt x="2916605" y="3112782"/>
                  </a:moveTo>
                  <a:lnTo>
                    <a:pt x="2904109" y="3091129"/>
                  </a:lnTo>
                  <a:lnTo>
                    <a:pt x="2882455" y="3103626"/>
                  </a:lnTo>
                  <a:lnTo>
                    <a:pt x="2894952" y="3125292"/>
                  </a:lnTo>
                  <a:lnTo>
                    <a:pt x="2916605" y="3112782"/>
                  </a:lnTo>
                  <a:close/>
                </a:path>
                <a:path w="10480040" h="8365490">
                  <a:moveTo>
                    <a:pt x="2919133" y="7779817"/>
                  </a:moveTo>
                  <a:lnTo>
                    <a:pt x="2868333" y="7706182"/>
                  </a:lnTo>
                  <a:lnTo>
                    <a:pt x="2804833" y="7748702"/>
                  </a:lnTo>
                  <a:lnTo>
                    <a:pt x="2842933" y="7822336"/>
                  </a:lnTo>
                  <a:lnTo>
                    <a:pt x="2919133" y="7779817"/>
                  </a:lnTo>
                  <a:close/>
                </a:path>
                <a:path w="10480040" h="8365490">
                  <a:moveTo>
                    <a:pt x="2925699" y="2048090"/>
                  </a:moveTo>
                  <a:lnTo>
                    <a:pt x="2919615" y="2037575"/>
                  </a:lnTo>
                  <a:lnTo>
                    <a:pt x="2909100" y="2043658"/>
                  </a:lnTo>
                  <a:lnTo>
                    <a:pt x="2915170" y="2054174"/>
                  </a:lnTo>
                  <a:lnTo>
                    <a:pt x="2925699" y="2048090"/>
                  </a:lnTo>
                  <a:close/>
                </a:path>
                <a:path w="10480040" h="8365490">
                  <a:moveTo>
                    <a:pt x="2931833" y="6715265"/>
                  </a:moveTo>
                  <a:lnTo>
                    <a:pt x="2893733" y="6652133"/>
                  </a:lnTo>
                  <a:lnTo>
                    <a:pt x="2830233" y="6688582"/>
                  </a:lnTo>
                  <a:lnTo>
                    <a:pt x="2868333" y="6751701"/>
                  </a:lnTo>
                  <a:lnTo>
                    <a:pt x="2931833" y="6715265"/>
                  </a:lnTo>
                  <a:close/>
                </a:path>
                <a:path w="10480040" h="8365490">
                  <a:moveTo>
                    <a:pt x="2931833" y="5650192"/>
                  </a:moveTo>
                  <a:lnTo>
                    <a:pt x="2906433" y="5600065"/>
                  </a:lnTo>
                  <a:lnTo>
                    <a:pt x="2855633" y="5628995"/>
                  </a:lnTo>
                  <a:lnTo>
                    <a:pt x="2881033" y="5679122"/>
                  </a:lnTo>
                  <a:lnTo>
                    <a:pt x="2931833" y="5650192"/>
                  </a:lnTo>
                  <a:close/>
                </a:path>
                <a:path w="10480040" h="8365490">
                  <a:moveTo>
                    <a:pt x="2935833" y="4585233"/>
                  </a:moveTo>
                  <a:lnTo>
                    <a:pt x="2914040" y="4547489"/>
                  </a:lnTo>
                  <a:lnTo>
                    <a:pt x="2876308" y="4569295"/>
                  </a:lnTo>
                  <a:lnTo>
                    <a:pt x="2898089" y="4607039"/>
                  </a:lnTo>
                  <a:lnTo>
                    <a:pt x="2935833" y="4585233"/>
                  </a:lnTo>
                  <a:close/>
                </a:path>
                <a:path w="10480040" h="8365490">
                  <a:moveTo>
                    <a:pt x="2937713" y="984186"/>
                  </a:moveTo>
                  <a:lnTo>
                    <a:pt x="2935922" y="981100"/>
                  </a:lnTo>
                  <a:lnTo>
                    <a:pt x="2932823" y="982891"/>
                  </a:lnTo>
                  <a:lnTo>
                    <a:pt x="2934614" y="985977"/>
                  </a:lnTo>
                  <a:lnTo>
                    <a:pt x="2937713" y="984186"/>
                  </a:lnTo>
                  <a:close/>
                </a:path>
                <a:path w="10480040" h="8365490">
                  <a:moveTo>
                    <a:pt x="2943936" y="3520287"/>
                  </a:moveTo>
                  <a:lnTo>
                    <a:pt x="2929293" y="3494913"/>
                  </a:lnTo>
                  <a:lnTo>
                    <a:pt x="2903931" y="3509556"/>
                  </a:lnTo>
                  <a:lnTo>
                    <a:pt x="2918574" y="3534943"/>
                  </a:lnTo>
                  <a:lnTo>
                    <a:pt x="2943936" y="3520287"/>
                  </a:lnTo>
                  <a:close/>
                </a:path>
                <a:path w="10480040" h="8365490">
                  <a:moveTo>
                    <a:pt x="2944533" y="8186928"/>
                  </a:moveTo>
                  <a:lnTo>
                    <a:pt x="2893733" y="8111426"/>
                  </a:lnTo>
                  <a:lnTo>
                    <a:pt x="2817533" y="8155013"/>
                  </a:lnTo>
                  <a:lnTo>
                    <a:pt x="2868333" y="8230514"/>
                  </a:lnTo>
                  <a:lnTo>
                    <a:pt x="2944533" y="8186928"/>
                  </a:lnTo>
                  <a:close/>
                </a:path>
                <a:path w="10480040" h="8365490">
                  <a:moveTo>
                    <a:pt x="2953512" y="2455735"/>
                  </a:moveTo>
                  <a:lnTo>
                    <a:pt x="2944926" y="2440876"/>
                  </a:lnTo>
                  <a:lnTo>
                    <a:pt x="2930080" y="2449449"/>
                  </a:lnTo>
                  <a:lnTo>
                    <a:pt x="2938665" y="2464308"/>
                  </a:lnTo>
                  <a:lnTo>
                    <a:pt x="2953512" y="2455735"/>
                  </a:lnTo>
                  <a:close/>
                </a:path>
                <a:path w="10480040" h="8365490">
                  <a:moveTo>
                    <a:pt x="2957233" y="7122896"/>
                  </a:moveTo>
                  <a:lnTo>
                    <a:pt x="2919133" y="7055434"/>
                  </a:lnTo>
                  <a:lnTo>
                    <a:pt x="2842933" y="7094372"/>
                  </a:lnTo>
                  <a:lnTo>
                    <a:pt x="2881033" y="7161835"/>
                  </a:lnTo>
                  <a:lnTo>
                    <a:pt x="2957233" y="7122896"/>
                  </a:lnTo>
                  <a:close/>
                </a:path>
                <a:path w="10480040" h="8365490">
                  <a:moveTo>
                    <a:pt x="2957233" y="6057951"/>
                  </a:moveTo>
                  <a:lnTo>
                    <a:pt x="2931833" y="6002871"/>
                  </a:lnTo>
                  <a:lnTo>
                    <a:pt x="2881033" y="6034671"/>
                  </a:lnTo>
                  <a:lnTo>
                    <a:pt x="2906433" y="6089739"/>
                  </a:lnTo>
                  <a:lnTo>
                    <a:pt x="2957233" y="6057951"/>
                  </a:lnTo>
                  <a:close/>
                </a:path>
                <a:path w="10480040" h="8365490">
                  <a:moveTo>
                    <a:pt x="2963646" y="4992865"/>
                  </a:moveTo>
                  <a:lnTo>
                    <a:pt x="2939364" y="4950790"/>
                  </a:lnTo>
                  <a:lnTo>
                    <a:pt x="2897301" y="4975085"/>
                  </a:lnTo>
                  <a:lnTo>
                    <a:pt x="2921584" y="5017160"/>
                  </a:lnTo>
                  <a:lnTo>
                    <a:pt x="2963646" y="4992865"/>
                  </a:lnTo>
                  <a:close/>
                </a:path>
                <a:path w="10480040" h="8365490">
                  <a:moveTo>
                    <a:pt x="2964053" y="1391437"/>
                  </a:moveTo>
                  <a:lnTo>
                    <a:pt x="2960840" y="1385862"/>
                  </a:lnTo>
                  <a:lnTo>
                    <a:pt x="2955264" y="1389075"/>
                  </a:lnTo>
                  <a:lnTo>
                    <a:pt x="2958490" y="1394650"/>
                  </a:lnTo>
                  <a:lnTo>
                    <a:pt x="2964053" y="1391437"/>
                  </a:lnTo>
                  <a:close/>
                </a:path>
                <a:path w="10480040" h="8365490">
                  <a:moveTo>
                    <a:pt x="2971736" y="3927919"/>
                  </a:moveTo>
                  <a:lnTo>
                    <a:pt x="2954604" y="3898214"/>
                  </a:lnTo>
                  <a:lnTo>
                    <a:pt x="2924924" y="3915359"/>
                  </a:lnTo>
                  <a:lnTo>
                    <a:pt x="2942056" y="3945064"/>
                  </a:lnTo>
                  <a:lnTo>
                    <a:pt x="2971736" y="3927919"/>
                  </a:lnTo>
                  <a:close/>
                </a:path>
                <a:path w="10480040" h="8365490">
                  <a:moveTo>
                    <a:pt x="2980334" y="2863100"/>
                  </a:moveTo>
                  <a:lnTo>
                    <a:pt x="2969984" y="2845143"/>
                  </a:lnTo>
                  <a:lnTo>
                    <a:pt x="2952038" y="2855506"/>
                  </a:lnTo>
                  <a:lnTo>
                    <a:pt x="2962402" y="2873451"/>
                  </a:lnTo>
                  <a:lnTo>
                    <a:pt x="2980334" y="2863100"/>
                  </a:lnTo>
                  <a:close/>
                </a:path>
                <a:path w="10480040" h="8365490">
                  <a:moveTo>
                    <a:pt x="2982633" y="8319008"/>
                  </a:moveTo>
                  <a:lnTo>
                    <a:pt x="2969933" y="8326158"/>
                  </a:lnTo>
                  <a:lnTo>
                    <a:pt x="2969933" y="8338528"/>
                  </a:lnTo>
                  <a:lnTo>
                    <a:pt x="2982633" y="8331390"/>
                  </a:lnTo>
                  <a:lnTo>
                    <a:pt x="2982633" y="8319008"/>
                  </a:lnTo>
                  <a:close/>
                </a:path>
                <a:path w="10480040" h="8365490">
                  <a:moveTo>
                    <a:pt x="2982633" y="7530262"/>
                  </a:moveTo>
                  <a:lnTo>
                    <a:pt x="2944533" y="7459713"/>
                  </a:lnTo>
                  <a:lnTo>
                    <a:pt x="2868333" y="7500442"/>
                  </a:lnTo>
                  <a:lnTo>
                    <a:pt x="2906433" y="7570991"/>
                  </a:lnTo>
                  <a:lnTo>
                    <a:pt x="2982633" y="7530262"/>
                  </a:lnTo>
                  <a:close/>
                </a:path>
                <a:path w="10480040" h="8365490">
                  <a:moveTo>
                    <a:pt x="2990900" y="1798789"/>
                  </a:moveTo>
                  <a:lnTo>
                    <a:pt x="2985897" y="1790128"/>
                  </a:lnTo>
                  <a:lnTo>
                    <a:pt x="2977235" y="1795132"/>
                  </a:lnTo>
                  <a:lnTo>
                    <a:pt x="2982239" y="1803793"/>
                  </a:lnTo>
                  <a:lnTo>
                    <a:pt x="2990900" y="1798789"/>
                  </a:lnTo>
                  <a:close/>
                </a:path>
                <a:path w="10480040" h="8365490">
                  <a:moveTo>
                    <a:pt x="2991472" y="5400497"/>
                  </a:moveTo>
                  <a:lnTo>
                    <a:pt x="2964688" y="5354078"/>
                  </a:lnTo>
                  <a:lnTo>
                    <a:pt x="2918282" y="5380875"/>
                  </a:lnTo>
                  <a:lnTo>
                    <a:pt x="2945066" y="5427294"/>
                  </a:lnTo>
                  <a:lnTo>
                    <a:pt x="2991472" y="5400497"/>
                  </a:lnTo>
                  <a:close/>
                </a:path>
                <a:path w="10480040" h="8365490">
                  <a:moveTo>
                    <a:pt x="2995333" y="6465570"/>
                  </a:moveTo>
                  <a:lnTo>
                    <a:pt x="2957233" y="6406159"/>
                  </a:lnTo>
                  <a:lnTo>
                    <a:pt x="2893733" y="6440462"/>
                  </a:lnTo>
                  <a:lnTo>
                    <a:pt x="2931833" y="6499860"/>
                  </a:lnTo>
                  <a:lnTo>
                    <a:pt x="2995333" y="6465570"/>
                  </a:lnTo>
                  <a:close/>
                </a:path>
                <a:path w="10480040" h="8365490">
                  <a:moveTo>
                    <a:pt x="2999562" y="4335551"/>
                  </a:moveTo>
                  <a:lnTo>
                    <a:pt x="2979928" y="4301502"/>
                  </a:lnTo>
                  <a:lnTo>
                    <a:pt x="2945904" y="4321162"/>
                  </a:lnTo>
                  <a:lnTo>
                    <a:pt x="2965551" y="4355198"/>
                  </a:lnTo>
                  <a:lnTo>
                    <a:pt x="2999562" y="4335551"/>
                  </a:lnTo>
                  <a:close/>
                </a:path>
                <a:path w="10480040" h="8365490">
                  <a:moveTo>
                    <a:pt x="3003397" y="735025"/>
                  </a:moveTo>
                  <a:lnTo>
                    <a:pt x="3002330" y="733158"/>
                  </a:lnTo>
                  <a:lnTo>
                    <a:pt x="3000476" y="734237"/>
                  </a:lnTo>
                  <a:lnTo>
                    <a:pt x="3001543" y="736092"/>
                  </a:lnTo>
                  <a:lnTo>
                    <a:pt x="3003397" y="735025"/>
                  </a:lnTo>
                  <a:close/>
                </a:path>
                <a:path w="10480040" h="8365490">
                  <a:moveTo>
                    <a:pt x="3008033" y="7937627"/>
                  </a:moveTo>
                  <a:lnTo>
                    <a:pt x="2969933" y="7863967"/>
                  </a:lnTo>
                  <a:lnTo>
                    <a:pt x="2893733" y="7906486"/>
                  </a:lnTo>
                  <a:lnTo>
                    <a:pt x="2931833" y="7980134"/>
                  </a:lnTo>
                  <a:lnTo>
                    <a:pt x="3008033" y="7937627"/>
                  </a:lnTo>
                  <a:close/>
                </a:path>
                <a:path w="10480040" h="8365490">
                  <a:moveTo>
                    <a:pt x="3008160" y="3270720"/>
                  </a:moveTo>
                  <a:lnTo>
                    <a:pt x="2995307" y="3248444"/>
                  </a:lnTo>
                  <a:lnTo>
                    <a:pt x="2973032" y="3261309"/>
                  </a:lnTo>
                  <a:lnTo>
                    <a:pt x="2985884" y="3283585"/>
                  </a:lnTo>
                  <a:lnTo>
                    <a:pt x="3008160" y="3270720"/>
                  </a:lnTo>
                  <a:close/>
                </a:path>
                <a:path w="10480040" h="8365490">
                  <a:moveTo>
                    <a:pt x="3017736" y="2206167"/>
                  </a:moveTo>
                  <a:lnTo>
                    <a:pt x="3010954" y="2194407"/>
                  </a:lnTo>
                  <a:lnTo>
                    <a:pt x="2999194" y="2201189"/>
                  </a:lnTo>
                  <a:lnTo>
                    <a:pt x="3005975" y="2212949"/>
                  </a:lnTo>
                  <a:lnTo>
                    <a:pt x="3017736" y="2206167"/>
                  </a:lnTo>
                  <a:close/>
                </a:path>
                <a:path w="10480040" h="8365490">
                  <a:moveTo>
                    <a:pt x="3020733" y="6873202"/>
                  </a:moveTo>
                  <a:lnTo>
                    <a:pt x="2982633" y="6809460"/>
                  </a:lnTo>
                  <a:lnTo>
                    <a:pt x="2919133" y="6846265"/>
                  </a:lnTo>
                  <a:lnTo>
                    <a:pt x="2957233" y="6910006"/>
                  </a:lnTo>
                  <a:lnTo>
                    <a:pt x="3020733" y="6873202"/>
                  </a:lnTo>
                  <a:close/>
                </a:path>
                <a:path w="10480040" h="8365490">
                  <a:moveTo>
                    <a:pt x="3020733" y="5808116"/>
                  </a:moveTo>
                  <a:lnTo>
                    <a:pt x="2995333" y="5757380"/>
                  </a:lnTo>
                  <a:lnTo>
                    <a:pt x="2944533" y="5786679"/>
                  </a:lnTo>
                  <a:lnTo>
                    <a:pt x="2969933" y="5837428"/>
                  </a:lnTo>
                  <a:lnTo>
                    <a:pt x="3020733" y="5808116"/>
                  </a:lnTo>
                  <a:close/>
                </a:path>
                <a:path w="10480040" h="8365490">
                  <a:moveTo>
                    <a:pt x="3027870" y="4743297"/>
                  </a:moveTo>
                  <a:lnTo>
                    <a:pt x="3005378" y="4704321"/>
                  </a:lnTo>
                  <a:lnTo>
                    <a:pt x="2966402" y="4726825"/>
                  </a:lnTo>
                  <a:lnTo>
                    <a:pt x="2988907" y="4765814"/>
                  </a:lnTo>
                  <a:lnTo>
                    <a:pt x="3027870" y="4743297"/>
                  </a:lnTo>
                  <a:close/>
                </a:path>
                <a:path w="10480040" h="8365490">
                  <a:moveTo>
                    <a:pt x="3029750" y="1142250"/>
                  </a:moveTo>
                  <a:lnTo>
                    <a:pt x="3027248" y="1137920"/>
                  </a:lnTo>
                  <a:lnTo>
                    <a:pt x="3022917" y="1140421"/>
                  </a:lnTo>
                  <a:lnTo>
                    <a:pt x="3025406" y="1144765"/>
                  </a:lnTo>
                  <a:lnTo>
                    <a:pt x="3029750" y="1142250"/>
                  </a:lnTo>
                  <a:close/>
                </a:path>
                <a:path w="10480040" h="8365490">
                  <a:moveTo>
                    <a:pt x="3035985" y="3678364"/>
                  </a:moveTo>
                  <a:lnTo>
                    <a:pt x="3020618" y="3651745"/>
                  </a:lnTo>
                  <a:lnTo>
                    <a:pt x="2994012" y="3667112"/>
                  </a:lnTo>
                  <a:lnTo>
                    <a:pt x="3009379" y="3693718"/>
                  </a:lnTo>
                  <a:lnTo>
                    <a:pt x="3035985" y="3678364"/>
                  </a:lnTo>
                  <a:close/>
                </a:path>
                <a:path w="10480040" h="8365490">
                  <a:moveTo>
                    <a:pt x="3045066" y="2613660"/>
                  </a:moveTo>
                  <a:lnTo>
                    <a:pt x="3036138" y="2598191"/>
                  </a:lnTo>
                  <a:lnTo>
                    <a:pt x="3020669" y="2607119"/>
                  </a:lnTo>
                  <a:lnTo>
                    <a:pt x="3029597" y="2622588"/>
                  </a:lnTo>
                  <a:lnTo>
                    <a:pt x="3045066" y="2613660"/>
                  </a:lnTo>
                  <a:close/>
                </a:path>
                <a:path w="10480040" h="8365490">
                  <a:moveTo>
                    <a:pt x="3046133" y="7280694"/>
                  </a:moveTo>
                  <a:lnTo>
                    <a:pt x="3008033" y="7213244"/>
                  </a:lnTo>
                  <a:lnTo>
                    <a:pt x="2944533" y="7252182"/>
                  </a:lnTo>
                  <a:lnTo>
                    <a:pt x="2982633" y="7319632"/>
                  </a:lnTo>
                  <a:lnTo>
                    <a:pt x="3046133" y="7280694"/>
                  </a:lnTo>
                  <a:close/>
                </a:path>
                <a:path w="10480040" h="8365490">
                  <a:moveTo>
                    <a:pt x="3055696" y="5150929"/>
                  </a:moveTo>
                  <a:lnTo>
                    <a:pt x="3030690" y="5107622"/>
                  </a:lnTo>
                  <a:lnTo>
                    <a:pt x="2987395" y="5132629"/>
                  </a:lnTo>
                  <a:lnTo>
                    <a:pt x="3012389" y="5175936"/>
                  </a:lnTo>
                  <a:lnTo>
                    <a:pt x="3055696" y="5150929"/>
                  </a:lnTo>
                  <a:close/>
                </a:path>
                <a:path w="10480040" h="8365490">
                  <a:moveTo>
                    <a:pt x="3056102" y="1549501"/>
                  </a:moveTo>
                  <a:lnTo>
                    <a:pt x="3052165" y="1542681"/>
                  </a:lnTo>
                  <a:lnTo>
                    <a:pt x="3045358" y="1546618"/>
                  </a:lnTo>
                  <a:lnTo>
                    <a:pt x="3049295" y="1553425"/>
                  </a:lnTo>
                  <a:lnTo>
                    <a:pt x="3056102" y="1549501"/>
                  </a:lnTo>
                  <a:close/>
                </a:path>
                <a:path w="10480040" h="8365490">
                  <a:moveTo>
                    <a:pt x="3058833" y="6215875"/>
                  </a:moveTo>
                  <a:lnTo>
                    <a:pt x="3020733" y="6160186"/>
                  </a:lnTo>
                  <a:lnTo>
                    <a:pt x="2969933" y="6192342"/>
                  </a:lnTo>
                  <a:lnTo>
                    <a:pt x="2995333" y="6248031"/>
                  </a:lnTo>
                  <a:lnTo>
                    <a:pt x="3058833" y="6215875"/>
                  </a:lnTo>
                  <a:close/>
                </a:path>
                <a:path w="10480040" h="8365490">
                  <a:moveTo>
                    <a:pt x="3063798" y="4085971"/>
                  </a:moveTo>
                  <a:lnTo>
                    <a:pt x="3045942" y="4055033"/>
                  </a:lnTo>
                  <a:lnTo>
                    <a:pt x="3015005" y="4072902"/>
                  </a:lnTo>
                  <a:lnTo>
                    <a:pt x="3032861" y="4103852"/>
                  </a:lnTo>
                  <a:lnTo>
                    <a:pt x="3063798" y="4085971"/>
                  </a:lnTo>
                  <a:close/>
                </a:path>
                <a:path w="10480040" h="8365490">
                  <a:moveTo>
                    <a:pt x="3071533" y="7688059"/>
                  </a:moveTo>
                  <a:lnTo>
                    <a:pt x="3033433" y="7617511"/>
                  </a:lnTo>
                  <a:lnTo>
                    <a:pt x="2957233" y="7658252"/>
                  </a:lnTo>
                  <a:lnTo>
                    <a:pt x="2995333" y="7728788"/>
                  </a:lnTo>
                  <a:lnTo>
                    <a:pt x="3071533" y="7688059"/>
                  </a:lnTo>
                  <a:close/>
                </a:path>
                <a:path w="10480040" h="8365490">
                  <a:moveTo>
                    <a:pt x="3072384" y="3021165"/>
                  </a:moveTo>
                  <a:lnTo>
                    <a:pt x="3061322" y="3001975"/>
                  </a:lnTo>
                  <a:lnTo>
                    <a:pt x="3042145" y="3013049"/>
                  </a:lnTo>
                  <a:lnTo>
                    <a:pt x="3053207" y="3032226"/>
                  </a:lnTo>
                  <a:lnTo>
                    <a:pt x="3072384" y="3021165"/>
                  </a:lnTo>
                  <a:close/>
                </a:path>
                <a:path w="10480040" h="8365490">
                  <a:moveTo>
                    <a:pt x="3082442" y="1956727"/>
                  </a:moveTo>
                  <a:lnTo>
                    <a:pt x="3077095" y="1947443"/>
                  </a:lnTo>
                  <a:lnTo>
                    <a:pt x="3067812" y="1952802"/>
                  </a:lnTo>
                  <a:lnTo>
                    <a:pt x="3073171" y="1962086"/>
                  </a:lnTo>
                  <a:lnTo>
                    <a:pt x="3082442" y="1956727"/>
                  </a:lnTo>
                  <a:close/>
                </a:path>
                <a:path w="10480040" h="8365490">
                  <a:moveTo>
                    <a:pt x="3084233" y="6623507"/>
                  </a:moveTo>
                  <a:lnTo>
                    <a:pt x="3046133" y="6563474"/>
                  </a:lnTo>
                  <a:lnTo>
                    <a:pt x="2982633" y="6598132"/>
                  </a:lnTo>
                  <a:lnTo>
                    <a:pt x="3020733" y="6658165"/>
                  </a:lnTo>
                  <a:lnTo>
                    <a:pt x="3084233" y="6623507"/>
                  </a:lnTo>
                  <a:close/>
                </a:path>
                <a:path w="10480040" h="8365490">
                  <a:moveTo>
                    <a:pt x="3084233" y="5558561"/>
                  </a:moveTo>
                  <a:lnTo>
                    <a:pt x="3058833" y="5510898"/>
                  </a:lnTo>
                  <a:lnTo>
                    <a:pt x="3020733" y="5538419"/>
                  </a:lnTo>
                  <a:lnTo>
                    <a:pt x="3046133" y="5586069"/>
                  </a:lnTo>
                  <a:lnTo>
                    <a:pt x="3084233" y="5558561"/>
                  </a:lnTo>
                  <a:close/>
                </a:path>
                <a:path w="10480040" h="8365490">
                  <a:moveTo>
                    <a:pt x="3091129" y="4493476"/>
                  </a:moveTo>
                  <a:lnTo>
                    <a:pt x="3071126" y="4458830"/>
                  </a:lnTo>
                  <a:lnTo>
                    <a:pt x="3036493" y="4478833"/>
                  </a:lnTo>
                  <a:lnTo>
                    <a:pt x="3056483" y="4513491"/>
                  </a:lnTo>
                  <a:lnTo>
                    <a:pt x="3091129" y="4493476"/>
                  </a:lnTo>
                  <a:close/>
                </a:path>
                <a:path w="10480040" h="8365490">
                  <a:moveTo>
                    <a:pt x="3094952" y="892949"/>
                  </a:moveTo>
                  <a:lnTo>
                    <a:pt x="3093529" y="890473"/>
                  </a:lnTo>
                  <a:lnTo>
                    <a:pt x="3091053" y="891908"/>
                  </a:lnTo>
                  <a:lnTo>
                    <a:pt x="3092475" y="894384"/>
                  </a:lnTo>
                  <a:lnTo>
                    <a:pt x="3094952" y="892949"/>
                  </a:lnTo>
                  <a:close/>
                </a:path>
                <a:path w="10480040" h="8365490">
                  <a:moveTo>
                    <a:pt x="3096933" y="8095297"/>
                  </a:moveTo>
                  <a:lnTo>
                    <a:pt x="3058833" y="8022272"/>
                  </a:lnTo>
                  <a:lnTo>
                    <a:pt x="2982633" y="8064424"/>
                  </a:lnTo>
                  <a:lnTo>
                    <a:pt x="3020733" y="8137449"/>
                  </a:lnTo>
                  <a:lnTo>
                    <a:pt x="3096933" y="8095297"/>
                  </a:lnTo>
                  <a:close/>
                </a:path>
                <a:path w="10480040" h="8365490">
                  <a:moveTo>
                    <a:pt x="3100209" y="3428784"/>
                  </a:moveTo>
                  <a:lnTo>
                    <a:pt x="3086633" y="3405276"/>
                  </a:lnTo>
                  <a:lnTo>
                    <a:pt x="3063125" y="3418852"/>
                  </a:lnTo>
                  <a:lnTo>
                    <a:pt x="3076702" y="3442360"/>
                  </a:lnTo>
                  <a:lnTo>
                    <a:pt x="3100209" y="3428784"/>
                  </a:lnTo>
                  <a:close/>
                </a:path>
                <a:path w="10480040" h="8365490">
                  <a:moveTo>
                    <a:pt x="3109290" y="2364092"/>
                  </a:moveTo>
                  <a:lnTo>
                    <a:pt x="3102140" y="2351722"/>
                  </a:lnTo>
                  <a:lnTo>
                    <a:pt x="3089770" y="2358872"/>
                  </a:lnTo>
                  <a:lnTo>
                    <a:pt x="3096920" y="2371242"/>
                  </a:lnTo>
                  <a:lnTo>
                    <a:pt x="3109290" y="2364092"/>
                  </a:lnTo>
                  <a:close/>
                </a:path>
                <a:path w="10480040" h="8365490">
                  <a:moveTo>
                    <a:pt x="3109633" y="7031139"/>
                  </a:moveTo>
                  <a:lnTo>
                    <a:pt x="3071533" y="6966763"/>
                  </a:lnTo>
                  <a:lnTo>
                    <a:pt x="3008033" y="7003923"/>
                  </a:lnTo>
                  <a:lnTo>
                    <a:pt x="3046133" y="7068286"/>
                  </a:lnTo>
                  <a:lnTo>
                    <a:pt x="3109633" y="7031139"/>
                  </a:lnTo>
                  <a:close/>
                </a:path>
                <a:path w="10480040" h="8365490">
                  <a:moveTo>
                    <a:pt x="3119424" y="4901247"/>
                  </a:moveTo>
                  <a:lnTo>
                    <a:pt x="3096577" y="4861636"/>
                  </a:lnTo>
                  <a:lnTo>
                    <a:pt x="3056979" y="4884496"/>
                  </a:lnTo>
                  <a:lnTo>
                    <a:pt x="3079839" y="4924107"/>
                  </a:lnTo>
                  <a:lnTo>
                    <a:pt x="3119424" y="4901247"/>
                  </a:lnTo>
                  <a:close/>
                </a:path>
                <a:path w="10480040" h="8365490">
                  <a:moveTo>
                    <a:pt x="3121304" y="1300187"/>
                  </a:moveTo>
                  <a:lnTo>
                    <a:pt x="3118447" y="1295234"/>
                  </a:lnTo>
                  <a:lnTo>
                    <a:pt x="3113494" y="1298092"/>
                  </a:lnTo>
                  <a:lnTo>
                    <a:pt x="3116351" y="1303045"/>
                  </a:lnTo>
                  <a:lnTo>
                    <a:pt x="3121304" y="1300187"/>
                  </a:lnTo>
                  <a:close/>
                </a:path>
                <a:path w="10480040" h="8365490">
                  <a:moveTo>
                    <a:pt x="3122333" y="5966180"/>
                  </a:moveTo>
                  <a:lnTo>
                    <a:pt x="3084233" y="5914199"/>
                  </a:lnTo>
                  <a:lnTo>
                    <a:pt x="3033433" y="5944209"/>
                  </a:lnTo>
                  <a:lnTo>
                    <a:pt x="3071533" y="5996203"/>
                  </a:lnTo>
                  <a:lnTo>
                    <a:pt x="3122333" y="5966180"/>
                  </a:lnTo>
                  <a:close/>
                </a:path>
                <a:path w="10480040" h="8365490">
                  <a:moveTo>
                    <a:pt x="3127540" y="3836289"/>
                  </a:moveTo>
                  <a:lnTo>
                    <a:pt x="3111817" y="3809060"/>
                  </a:lnTo>
                  <a:lnTo>
                    <a:pt x="3084601" y="3824782"/>
                  </a:lnTo>
                  <a:lnTo>
                    <a:pt x="3100324" y="3851999"/>
                  </a:lnTo>
                  <a:lnTo>
                    <a:pt x="3127540" y="3836289"/>
                  </a:lnTo>
                  <a:close/>
                </a:path>
                <a:path w="10480040" h="8365490">
                  <a:moveTo>
                    <a:pt x="3135033" y="7438491"/>
                  </a:moveTo>
                  <a:lnTo>
                    <a:pt x="3096933" y="7371042"/>
                  </a:lnTo>
                  <a:lnTo>
                    <a:pt x="3033433" y="7409980"/>
                  </a:lnTo>
                  <a:lnTo>
                    <a:pt x="3071533" y="7477430"/>
                  </a:lnTo>
                  <a:lnTo>
                    <a:pt x="3135033" y="7438491"/>
                  </a:lnTo>
                  <a:close/>
                </a:path>
                <a:path w="10480040" h="8365490">
                  <a:moveTo>
                    <a:pt x="3137103" y="2771724"/>
                  </a:moveTo>
                  <a:lnTo>
                    <a:pt x="3127464" y="2755011"/>
                  </a:lnTo>
                  <a:lnTo>
                    <a:pt x="3110750" y="2764663"/>
                  </a:lnTo>
                  <a:lnTo>
                    <a:pt x="3120402" y="2781376"/>
                  </a:lnTo>
                  <a:lnTo>
                    <a:pt x="3137103" y="2771724"/>
                  </a:lnTo>
                  <a:close/>
                </a:path>
                <a:path w="10480040" h="8365490">
                  <a:moveTo>
                    <a:pt x="3147657" y="1707426"/>
                  </a:moveTo>
                  <a:lnTo>
                    <a:pt x="3143364" y="1700009"/>
                  </a:lnTo>
                  <a:lnTo>
                    <a:pt x="3135947" y="1704289"/>
                  </a:lnTo>
                  <a:lnTo>
                    <a:pt x="3140240" y="1711706"/>
                  </a:lnTo>
                  <a:lnTo>
                    <a:pt x="3147657" y="1707426"/>
                  </a:lnTo>
                  <a:close/>
                </a:path>
                <a:path w="10480040" h="8365490">
                  <a:moveTo>
                    <a:pt x="3147733" y="6373800"/>
                  </a:moveTo>
                  <a:lnTo>
                    <a:pt x="3109633" y="6317488"/>
                  </a:lnTo>
                  <a:lnTo>
                    <a:pt x="3058833" y="6350000"/>
                  </a:lnTo>
                  <a:lnTo>
                    <a:pt x="3084233" y="6406324"/>
                  </a:lnTo>
                  <a:lnTo>
                    <a:pt x="3147733" y="6373800"/>
                  </a:lnTo>
                  <a:close/>
                </a:path>
                <a:path w="10480040" h="8365490">
                  <a:moveTo>
                    <a:pt x="3147733" y="5308993"/>
                  </a:moveTo>
                  <a:lnTo>
                    <a:pt x="3122028" y="5264442"/>
                  </a:lnTo>
                  <a:lnTo>
                    <a:pt x="3077489" y="5290159"/>
                  </a:lnTo>
                  <a:lnTo>
                    <a:pt x="3103194" y="5334711"/>
                  </a:lnTo>
                  <a:lnTo>
                    <a:pt x="3147733" y="5308993"/>
                  </a:lnTo>
                  <a:close/>
                </a:path>
                <a:path w="10480040" h="8365490">
                  <a:moveTo>
                    <a:pt x="3155848" y="4244035"/>
                  </a:moveTo>
                  <a:lnTo>
                    <a:pt x="3137281" y="4211866"/>
                  </a:lnTo>
                  <a:lnTo>
                    <a:pt x="3105099" y="4230446"/>
                  </a:lnTo>
                  <a:lnTo>
                    <a:pt x="3123679" y="4262628"/>
                  </a:lnTo>
                  <a:lnTo>
                    <a:pt x="3155848" y="4244035"/>
                  </a:lnTo>
                  <a:close/>
                </a:path>
                <a:path w="10480040" h="8365490">
                  <a:moveTo>
                    <a:pt x="3160433" y="7845730"/>
                  </a:moveTo>
                  <a:lnTo>
                    <a:pt x="3122333" y="7775803"/>
                  </a:lnTo>
                  <a:lnTo>
                    <a:pt x="3058833" y="7816177"/>
                  </a:lnTo>
                  <a:lnTo>
                    <a:pt x="3096933" y="7886103"/>
                  </a:lnTo>
                  <a:lnTo>
                    <a:pt x="3160433" y="7845730"/>
                  </a:lnTo>
                  <a:close/>
                </a:path>
                <a:path w="10480040" h="8365490">
                  <a:moveTo>
                    <a:pt x="3164433" y="3179216"/>
                  </a:moveTo>
                  <a:lnTo>
                    <a:pt x="3152648" y="3158794"/>
                  </a:lnTo>
                  <a:lnTo>
                    <a:pt x="3132226" y="3170593"/>
                  </a:lnTo>
                  <a:lnTo>
                    <a:pt x="3144012" y="3191014"/>
                  </a:lnTo>
                  <a:lnTo>
                    <a:pt x="3164433" y="3179216"/>
                  </a:lnTo>
                  <a:close/>
                </a:path>
                <a:path w="10480040" h="8365490">
                  <a:moveTo>
                    <a:pt x="3173133" y="8248777"/>
                  </a:moveTo>
                  <a:lnTo>
                    <a:pt x="3147733" y="8196173"/>
                  </a:lnTo>
                  <a:lnTo>
                    <a:pt x="3084233" y="8226539"/>
                  </a:lnTo>
                  <a:lnTo>
                    <a:pt x="3122333" y="8279155"/>
                  </a:lnTo>
                  <a:lnTo>
                    <a:pt x="3173133" y="8248777"/>
                  </a:lnTo>
                  <a:close/>
                </a:path>
                <a:path w="10480040" h="8365490">
                  <a:moveTo>
                    <a:pt x="3173133" y="6781432"/>
                  </a:moveTo>
                  <a:lnTo>
                    <a:pt x="3135033" y="6720789"/>
                  </a:lnTo>
                  <a:lnTo>
                    <a:pt x="3071533" y="6755803"/>
                  </a:lnTo>
                  <a:lnTo>
                    <a:pt x="3109633" y="6816445"/>
                  </a:lnTo>
                  <a:lnTo>
                    <a:pt x="3173133" y="6781432"/>
                  </a:lnTo>
                  <a:close/>
                </a:path>
                <a:path w="10480040" h="8365490">
                  <a:moveTo>
                    <a:pt x="3174492" y="2114804"/>
                  </a:moveTo>
                  <a:lnTo>
                    <a:pt x="3168421" y="2104275"/>
                  </a:lnTo>
                  <a:lnTo>
                    <a:pt x="3157905" y="2110346"/>
                  </a:lnTo>
                  <a:lnTo>
                    <a:pt x="3163976" y="2120874"/>
                  </a:lnTo>
                  <a:lnTo>
                    <a:pt x="3174492" y="2114804"/>
                  </a:lnTo>
                  <a:close/>
                </a:path>
                <a:path w="10480040" h="8365490">
                  <a:moveTo>
                    <a:pt x="3183178" y="4651540"/>
                  </a:moveTo>
                  <a:lnTo>
                    <a:pt x="3162465" y="4615650"/>
                  </a:lnTo>
                  <a:lnTo>
                    <a:pt x="3126587" y="4636376"/>
                  </a:lnTo>
                  <a:lnTo>
                    <a:pt x="3147288" y="4672266"/>
                  </a:lnTo>
                  <a:lnTo>
                    <a:pt x="3183178" y="4651540"/>
                  </a:lnTo>
                  <a:close/>
                </a:path>
                <a:path w="10480040" h="8365490">
                  <a:moveTo>
                    <a:pt x="3185833" y="5716486"/>
                  </a:moveTo>
                  <a:lnTo>
                    <a:pt x="3147733" y="5668226"/>
                  </a:lnTo>
                  <a:lnTo>
                    <a:pt x="3109633" y="5696089"/>
                  </a:lnTo>
                  <a:lnTo>
                    <a:pt x="3135033" y="5744349"/>
                  </a:lnTo>
                  <a:lnTo>
                    <a:pt x="3185833" y="5716486"/>
                  </a:lnTo>
                  <a:close/>
                </a:path>
                <a:path w="10480040" h="8365490">
                  <a:moveTo>
                    <a:pt x="3186506" y="1050886"/>
                  </a:moveTo>
                  <a:lnTo>
                    <a:pt x="3184728" y="1047800"/>
                  </a:lnTo>
                  <a:lnTo>
                    <a:pt x="3181629" y="1049591"/>
                  </a:lnTo>
                  <a:lnTo>
                    <a:pt x="3183420" y="1052677"/>
                  </a:lnTo>
                  <a:lnTo>
                    <a:pt x="3186506" y="1050886"/>
                  </a:lnTo>
                  <a:close/>
                </a:path>
                <a:path w="10480040" h="8365490">
                  <a:moveTo>
                    <a:pt x="3192246" y="3586861"/>
                  </a:moveTo>
                  <a:lnTo>
                    <a:pt x="3177971" y="3562096"/>
                  </a:lnTo>
                  <a:lnTo>
                    <a:pt x="3153219" y="3576396"/>
                  </a:lnTo>
                  <a:lnTo>
                    <a:pt x="3167507" y="3601148"/>
                  </a:lnTo>
                  <a:lnTo>
                    <a:pt x="3192246" y="3586861"/>
                  </a:lnTo>
                  <a:close/>
                </a:path>
                <a:path w="10480040" h="8365490">
                  <a:moveTo>
                    <a:pt x="3198533" y="7188936"/>
                  </a:moveTo>
                  <a:lnTo>
                    <a:pt x="3160433" y="7124573"/>
                  </a:lnTo>
                  <a:lnTo>
                    <a:pt x="3096933" y="7161720"/>
                  </a:lnTo>
                  <a:lnTo>
                    <a:pt x="3135033" y="7226084"/>
                  </a:lnTo>
                  <a:lnTo>
                    <a:pt x="3198533" y="7188936"/>
                  </a:lnTo>
                  <a:close/>
                </a:path>
                <a:path w="10480040" h="8365490">
                  <a:moveTo>
                    <a:pt x="3201339" y="2522156"/>
                  </a:moveTo>
                  <a:lnTo>
                    <a:pt x="3193478" y="2508542"/>
                  </a:lnTo>
                  <a:lnTo>
                    <a:pt x="3179864" y="2516416"/>
                  </a:lnTo>
                  <a:lnTo>
                    <a:pt x="3187725" y="2530017"/>
                  </a:lnTo>
                  <a:lnTo>
                    <a:pt x="3201339" y="2522156"/>
                  </a:lnTo>
                  <a:close/>
                </a:path>
                <a:path w="10480040" h="8365490">
                  <a:moveTo>
                    <a:pt x="3211233" y="6124118"/>
                  </a:moveTo>
                  <a:lnTo>
                    <a:pt x="3173133" y="6071514"/>
                  </a:lnTo>
                  <a:lnTo>
                    <a:pt x="3122333" y="6101880"/>
                  </a:lnTo>
                  <a:lnTo>
                    <a:pt x="3160433" y="6154483"/>
                  </a:lnTo>
                  <a:lnTo>
                    <a:pt x="3211233" y="6124118"/>
                  </a:lnTo>
                  <a:close/>
                </a:path>
                <a:path w="10480040" h="8365490">
                  <a:moveTo>
                    <a:pt x="3211487" y="5059299"/>
                  </a:moveTo>
                  <a:lnTo>
                    <a:pt x="3187903" y="5018456"/>
                  </a:lnTo>
                  <a:lnTo>
                    <a:pt x="3147072" y="5042039"/>
                  </a:lnTo>
                  <a:lnTo>
                    <a:pt x="3170644" y="5082883"/>
                  </a:lnTo>
                  <a:lnTo>
                    <a:pt x="3211487" y="5059299"/>
                  </a:lnTo>
                  <a:close/>
                </a:path>
                <a:path w="10480040" h="8365490">
                  <a:moveTo>
                    <a:pt x="3212858" y="1458125"/>
                  </a:moveTo>
                  <a:lnTo>
                    <a:pt x="3209645" y="1452562"/>
                  </a:lnTo>
                  <a:lnTo>
                    <a:pt x="3204083" y="1455775"/>
                  </a:lnTo>
                  <a:lnTo>
                    <a:pt x="3207296" y="1461338"/>
                  </a:lnTo>
                  <a:lnTo>
                    <a:pt x="3212858" y="1458125"/>
                  </a:lnTo>
                  <a:close/>
                </a:path>
                <a:path w="10480040" h="8365490">
                  <a:moveTo>
                    <a:pt x="3219589" y="3994353"/>
                  </a:moveTo>
                  <a:lnTo>
                    <a:pt x="3203156" y="3965879"/>
                  </a:lnTo>
                  <a:lnTo>
                    <a:pt x="3174695" y="3982326"/>
                  </a:lnTo>
                  <a:lnTo>
                    <a:pt x="3191129" y="4010787"/>
                  </a:lnTo>
                  <a:lnTo>
                    <a:pt x="3219589" y="3994353"/>
                  </a:lnTo>
                  <a:close/>
                </a:path>
                <a:path w="10480040" h="8365490">
                  <a:moveTo>
                    <a:pt x="3223933" y="7596302"/>
                  </a:moveTo>
                  <a:lnTo>
                    <a:pt x="3185833" y="7528839"/>
                  </a:lnTo>
                  <a:lnTo>
                    <a:pt x="3122333" y="7567790"/>
                  </a:lnTo>
                  <a:lnTo>
                    <a:pt x="3160433" y="7635240"/>
                  </a:lnTo>
                  <a:lnTo>
                    <a:pt x="3223933" y="7596302"/>
                  </a:lnTo>
                  <a:close/>
                </a:path>
                <a:path w="10480040" h="8365490">
                  <a:moveTo>
                    <a:pt x="3228657" y="2929661"/>
                  </a:moveTo>
                  <a:lnTo>
                    <a:pt x="3218662" y="2912338"/>
                  </a:lnTo>
                  <a:lnTo>
                    <a:pt x="3201352" y="2922333"/>
                  </a:lnTo>
                  <a:lnTo>
                    <a:pt x="3211334" y="2939656"/>
                  </a:lnTo>
                  <a:lnTo>
                    <a:pt x="3228657" y="2929661"/>
                  </a:lnTo>
                  <a:close/>
                </a:path>
                <a:path w="10480040" h="8365490">
                  <a:moveTo>
                    <a:pt x="3236633" y="6531750"/>
                  </a:moveTo>
                  <a:lnTo>
                    <a:pt x="3198533" y="6474815"/>
                  </a:lnTo>
                  <a:lnTo>
                    <a:pt x="3147733" y="6507683"/>
                  </a:lnTo>
                  <a:lnTo>
                    <a:pt x="3185833" y="6564617"/>
                  </a:lnTo>
                  <a:lnTo>
                    <a:pt x="3236633" y="6531750"/>
                  </a:lnTo>
                  <a:close/>
                </a:path>
                <a:path w="10480040" h="8365490">
                  <a:moveTo>
                    <a:pt x="3239693" y="1865490"/>
                  </a:moveTo>
                  <a:lnTo>
                    <a:pt x="3234690" y="1856828"/>
                  </a:lnTo>
                  <a:lnTo>
                    <a:pt x="3226041" y="1861832"/>
                  </a:lnTo>
                  <a:lnTo>
                    <a:pt x="3231032" y="1870494"/>
                  </a:lnTo>
                  <a:lnTo>
                    <a:pt x="3239693" y="1865490"/>
                  </a:lnTo>
                  <a:close/>
                </a:path>
                <a:path w="10480040" h="8365490">
                  <a:moveTo>
                    <a:pt x="3247885" y="4402112"/>
                  </a:moveTo>
                  <a:lnTo>
                    <a:pt x="3228606" y="4368685"/>
                  </a:lnTo>
                  <a:lnTo>
                    <a:pt x="3195205" y="4387989"/>
                  </a:lnTo>
                  <a:lnTo>
                    <a:pt x="3214484" y="4421403"/>
                  </a:lnTo>
                  <a:lnTo>
                    <a:pt x="3247885" y="4402112"/>
                  </a:lnTo>
                  <a:close/>
                </a:path>
                <a:path w="10480040" h="8365490">
                  <a:moveTo>
                    <a:pt x="3249333" y="8003527"/>
                  </a:moveTo>
                  <a:lnTo>
                    <a:pt x="3211233" y="7933601"/>
                  </a:lnTo>
                  <a:lnTo>
                    <a:pt x="3147733" y="7973974"/>
                  </a:lnTo>
                  <a:lnTo>
                    <a:pt x="3185833" y="8043900"/>
                  </a:lnTo>
                  <a:lnTo>
                    <a:pt x="3249333" y="8003527"/>
                  </a:lnTo>
                  <a:close/>
                </a:path>
                <a:path w="10480040" h="8365490">
                  <a:moveTo>
                    <a:pt x="3249333" y="5466931"/>
                  </a:moveTo>
                  <a:lnTo>
                    <a:pt x="3223933" y="5421757"/>
                  </a:lnTo>
                  <a:lnTo>
                    <a:pt x="3173133" y="5447830"/>
                  </a:lnTo>
                  <a:lnTo>
                    <a:pt x="3198533" y="5493016"/>
                  </a:lnTo>
                  <a:lnTo>
                    <a:pt x="3249333" y="5466931"/>
                  </a:lnTo>
                  <a:close/>
                </a:path>
                <a:path w="10480040" h="8365490">
                  <a:moveTo>
                    <a:pt x="3251708" y="801585"/>
                  </a:moveTo>
                  <a:lnTo>
                    <a:pt x="3250996" y="800354"/>
                  </a:lnTo>
                  <a:lnTo>
                    <a:pt x="3249765" y="801065"/>
                  </a:lnTo>
                  <a:lnTo>
                    <a:pt x="3250476" y="802297"/>
                  </a:lnTo>
                  <a:lnTo>
                    <a:pt x="3251708" y="801585"/>
                  </a:lnTo>
                  <a:close/>
                </a:path>
                <a:path w="10480040" h="8365490">
                  <a:moveTo>
                    <a:pt x="3256470" y="3337280"/>
                  </a:moveTo>
                  <a:lnTo>
                    <a:pt x="3243973" y="3315627"/>
                  </a:lnTo>
                  <a:lnTo>
                    <a:pt x="3222333" y="3328136"/>
                  </a:lnTo>
                  <a:lnTo>
                    <a:pt x="3234829" y="3349790"/>
                  </a:lnTo>
                  <a:lnTo>
                    <a:pt x="3256470" y="3337280"/>
                  </a:lnTo>
                  <a:close/>
                </a:path>
                <a:path w="10480040" h="8365490">
                  <a:moveTo>
                    <a:pt x="3262033" y="6939369"/>
                  </a:moveTo>
                  <a:lnTo>
                    <a:pt x="3223933" y="6878091"/>
                  </a:lnTo>
                  <a:lnTo>
                    <a:pt x="3173133" y="6913473"/>
                  </a:lnTo>
                  <a:lnTo>
                    <a:pt x="3198533" y="6974738"/>
                  </a:lnTo>
                  <a:lnTo>
                    <a:pt x="3262033" y="6939369"/>
                  </a:lnTo>
                  <a:close/>
                </a:path>
                <a:path w="10480040" h="8365490">
                  <a:moveTo>
                    <a:pt x="3266046" y="2272728"/>
                  </a:moveTo>
                  <a:lnTo>
                    <a:pt x="3259620" y="2261590"/>
                  </a:lnTo>
                  <a:lnTo>
                    <a:pt x="3248482" y="2268016"/>
                  </a:lnTo>
                  <a:lnTo>
                    <a:pt x="3254921" y="2279154"/>
                  </a:lnTo>
                  <a:lnTo>
                    <a:pt x="3266046" y="2272728"/>
                  </a:lnTo>
                  <a:close/>
                </a:path>
                <a:path w="10480040" h="8365490">
                  <a:moveTo>
                    <a:pt x="3274733" y="5874423"/>
                  </a:moveTo>
                  <a:lnTo>
                    <a:pt x="3249333" y="5825528"/>
                  </a:lnTo>
                  <a:lnTo>
                    <a:pt x="3198533" y="5853760"/>
                  </a:lnTo>
                  <a:lnTo>
                    <a:pt x="3223933" y="5902642"/>
                  </a:lnTo>
                  <a:lnTo>
                    <a:pt x="3274733" y="5874423"/>
                  </a:lnTo>
                  <a:close/>
                </a:path>
                <a:path w="10480040" h="8365490">
                  <a:moveTo>
                    <a:pt x="3275215" y="4809604"/>
                  </a:moveTo>
                  <a:lnTo>
                    <a:pt x="3253790" y="4772469"/>
                  </a:lnTo>
                  <a:lnTo>
                    <a:pt x="3216681" y="4793907"/>
                  </a:lnTo>
                  <a:lnTo>
                    <a:pt x="3238106" y="4831042"/>
                  </a:lnTo>
                  <a:lnTo>
                    <a:pt x="3275215" y="4809604"/>
                  </a:lnTo>
                  <a:close/>
                </a:path>
                <a:path w="10480040" h="8365490">
                  <a:moveTo>
                    <a:pt x="3278060" y="1208824"/>
                  </a:moveTo>
                  <a:lnTo>
                    <a:pt x="3275927" y="1205115"/>
                  </a:lnTo>
                  <a:lnTo>
                    <a:pt x="3272218" y="1207262"/>
                  </a:lnTo>
                  <a:lnTo>
                    <a:pt x="3274352" y="1210970"/>
                  </a:lnTo>
                  <a:lnTo>
                    <a:pt x="3278060" y="1208824"/>
                  </a:lnTo>
                  <a:close/>
                </a:path>
                <a:path w="10480040" h="8365490">
                  <a:moveTo>
                    <a:pt x="3283813" y="3744785"/>
                  </a:moveTo>
                  <a:lnTo>
                    <a:pt x="3269170" y="3719411"/>
                  </a:lnTo>
                  <a:lnTo>
                    <a:pt x="3243808" y="3734066"/>
                  </a:lnTo>
                  <a:lnTo>
                    <a:pt x="3258439" y="3759441"/>
                  </a:lnTo>
                  <a:lnTo>
                    <a:pt x="3283813" y="3744785"/>
                  </a:lnTo>
                  <a:close/>
                </a:path>
                <a:path w="10480040" h="8365490">
                  <a:moveTo>
                    <a:pt x="3287433" y="7346734"/>
                  </a:moveTo>
                  <a:lnTo>
                    <a:pt x="3249333" y="7282370"/>
                  </a:lnTo>
                  <a:lnTo>
                    <a:pt x="3185833" y="7319531"/>
                  </a:lnTo>
                  <a:lnTo>
                    <a:pt x="3223933" y="7383881"/>
                  </a:lnTo>
                  <a:lnTo>
                    <a:pt x="3287433" y="7346734"/>
                  </a:lnTo>
                  <a:close/>
                </a:path>
                <a:path w="10480040" h="8365490">
                  <a:moveTo>
                    <a:pt x="3293376" y="2680220"/>
                  </a:moveTo>
                  <a:lnTo>
                    <a:pt x="3284817" y="2665374"/>
                  </a:lnTo>
                  <a:lnTo>
                    <a:pt x="3269970" y="2673947"/>
                  </a:lnTo>
                  <a:lnTo>
                    <a:pt x="3278530" y="2688793"/>
                  </a:lnTo>
                  <a:lnTo>
                    <a:pt x="3293376" y="2680220"/>
                  </a:lnTo>
                  <a:close/>
                </a:path>
                <a:path w="10480040" h="8365490">
                  <a:moveTo>
                    <a:pt x="3300133" y="6282042"/>
                  </a:moveTo>
                  <a:lnTo>
                    <a:pt x="3274733" y="6228829"/>
                  </a:lnTo>
                  <a:lnTo>
                    <a:pt x="3211233" y="6259550"/>
                  </a:lnTo>
                  <a:lnTo>
                    <a:pt x="3249333" y="6312776"/>
                  </a:lnTo>
                  <a:lnTo>
                    <a:pt x="3300133" y="6282042"/>
                  </a:lnTo>
                  <a:close/>
                </a:path>
                <a:path w="10480040" h="8365490">
                  <a:moveTo>
                    <a:pt x="3303028" y="5217236"/>
                  </a:moveTo>
                  <a:lnTo>
                    <a:pt x="3279102" y="5175770"/>
                  </a:lnTo>
                  <a:lnTo>
                    <a:pt x="3237661" y="5199710"/>
                  </a:lnTo>
                  <a:lnTo>
                    <a:pt x="3261588" y="5241163"/>
                  </a:lnTo>
                  <a:lnTo>
                    <a:pt x="3303028" y="5217236"/>
                  </a:lnTo>
                  <a:close/>
                </a:path>
                <a:path w="10480040" h="8365490">
                  <a:moveTo>
                    <a:pt x="3304425" y="1616062"/>
                  </a:moveTo>
                  <a:lnTo>
                    <a:pt x="3300844" y="1609864"/>
                  </a:lnTo>
                  <a:lnTo>
                    <a:pt x="3294659" y="1613446"/>
                  </a:lnTo>
                  <a:lnTo>
                    <a:pt x="3298240" y="1619631"/>
                  </a:lnTo>
                  <a:lnTo>
                    <a:pt x="3304425" y="1616062"/>
                  </a:lnTo>
                  <a:close/>
                </a:path>
                <a:path w="10480040" h="8365490">
                  <a:moveTo>
                    <a:pt x="3311626" y="4152417"/>
                  </a:moveTo>
                  <a:lnTo>
                    <a:pt x="3294481" y="4122712"/>
                  </a:lnTo>
                  <a:lnTo>
                    <a:pt x="3264789" y="4139857"/>
                  </a:lnTo>
                  <a:lnTo>
                    <a:pt x="3281934" y="4169562"/>
                  </a:lnTo>
                  <a:lnTo>
                    <a:pt x="3311626" y="4152417"/>
                  </a:lnTo>
                  <a:close/>
                </a:path>
                <a:path w="10480040" h="8365490">
                  <a:moveTo>
                    <a:pt x="3312833" y="7753972"/>
                  </a:moveTo>
                  <a:lnTo>
                    <a:pt x="3274733" y="7687132"/>
                  </a:lnTo>
                  <a:lnTo>
                    <a:pt x="3211233" y="7725715"/>
                  </a:lnTo>
                  <a:lnTo>
                    <a:pt x="3249333" y="7792555"/>
                  </a:lnTo>
                  <a:lnTo>
                    <a:pt x="3312833" y="7753972"/>
                  </a:lnTo>
                  <a:close/>
                </a:path>
                <a:path w="10480040" h="8365490">
                  <a:moveTo>
                    <a:pt x="3320707" y="3087713"/>
                  </a:moveTo>
                  <a:lnTo>
                    <a:pt x="3309988" y="3069158"/>
                  </a:lnTo>
                  <a:lnTo>
                    <a:pt x="3291446" y="3079877"/>
                  </a:lnTo>
                  <a:lnTo>
                    <a:pt x="3302152" y="3098431"/>
                  </a:lnTo>
                  <a:lnTo>
                    <a:pt x="3320707" y="3087713"/>
                  </a:lnTo>
                  <a:close/>
                </a:path>
                <a:path w="10480040" h="8365490">
                  <a:moveTo>
                    <a:pt x="3325533" y="6689674"/>
                  </a:moveTo>
                  <a:lnTo>
                    <a:pt x="3300133" y="6632118"/>
                  </a:lnTo>
                  <a:lnTo>
                    <a:pt x="3236633" y="6665341"/>
                  </a:lnTo>
                  <a:lnTo>
                    <a:pt x="3274733" y="6722897"/>
                  </a:lnTo>
                  <a:lnTo>
                    <a:pt x="3325533" y="6689674"/>
                  </a:lnTo>
                  <a:close/>
                </a:path>
                <a:path w="10480040" h="8365490">
                  <a:moveTo>
                    <a:pt x="3331248" y="2023427"/>
                  </a:moveTo>
                  <a:lnTo>
                    <a:pt x="3325901" y="2014143"/>
                  </a:lnTo>
                  <a:lnTo>
                    <a:pt x="3316617" y="2019503"/>
                  </a:lnTo>
                  <a:lnTo>
                    <a:pt x="3321977" y="2028786"/>
                  </a:lnTo>
                  <a:lnTo>
                    <a:pt x="3331248" y="2023427"/>
                  </a:lnTo>
                  <a:close/>
                </a:path>
                <a:path w="10480040" h="8365490">
                  <a:moveTo>
                    <a:pt x="3338233" y="8161198"/>
                  </a:moveTo>
                  <a:lnTo>
                    <a:pt x="3300133" y="8091894"/>
                  </a:lnTo>
                  <a:lnTo>
                    <a:pt x="3236633" y="8131899"/>
                  </a:lnTo>
                  <a:lnTo>
                    <a:pt x="3274733" y="8201215"/>
                  </a:lnTo>
                  <a:lnTo>
                    <a:pt x="3338233" y="8161198"/>
                  </a:lnTo>
                  <a:close/>
                </a:path>
                <a:path w="10480040" h="8365490">
                  <a:moveTo>
                    <a:pt x="3338233" y="5624855"/>
                  </a:moveTo>
                  <a:lnTo>
                    <a:pt x="3312833" y="5579059"/>
                  </a:lnTo>
                  <a:lnTo>
                    <a:pt x="3262033" y="5605500"/>
                  </a:lnTo>
                  <a:lnTo>
                    <a:pt x="3287433" y="5651297"/>
                  </a:lnTo>
                  <a:lnTo>
                    <a:pt x="3338233" y="5624855"/>
                  </a:lnTo>
                  <a:close/>
                </a:path>
                <a:path w="10480040" h="8365490">
                  <a:moveTo>
                    <a:pt x="3339452" y="4560049"/>
                  </a:moveTo>
                  <a:lnTo>
                    <a:pt x="3319805" y="4526000"/>
                  </a:lnTo>
                  <a:lnTo>
                    <a:pt x="3285782" y="4545647"/>
                  </a:lnTo>
                  <a:lnTo>
                    <a:pt x="3305416" y="4579696"/>
                  </a:lnTo>
                  <a:lnTo>
                    <a:pt x="3339452" y="4560049"/>
                  </a:lnTo>
                  <a:close/>
                </a:path>
                <a:path w="10480040" h="8365490">
                  <a:moveTo>
                    <a:pt x="3343275" y="959510"/>
                  </a:moveTo>
                  <a:lnTo>
                    <a:pt x="3342208" y="957656"/>
                  </a:lnTo>
                  <a:lnTo>
                    <a:pt x="3340341" y="958735"/>
                  </a:lnTo>
                  <a:lnTo>
                    <a:pt x="3341408" y="960589"/>
                  </a:lnTo>
                  <a:lnTo>
                    <a:pt x="3343275" y="959510"/>
                  </a:lnTo>
                  <a:close/>
                </a:path>
                <a:path w="10480040" h="8365490">
                  <a:moveTo>
                    <a:pt x="3348037" y="3495217"/>
                  </a:moveTo>
                  <a:lnTo>
                    <a:pt x="3335172" y="3472942"/>
                  </a:lnTo>
                  <a:lnTo>
                    <a:pt x="3312909" y="3485807"/>
                  </a:lnTo>
                  <a:lnTo>
                    <a:pt x="3325761" y="3508083"/>
                  </a:lnTo>
                  <a:lnTo>
                    <a:pt x="3348037" y="3495217"/>
                  </a:lnTo>
                  <a:close/>
                </a:path>
                <a:path w="10480040" h="8365490">
                  <a:moveTo>
                    <a:pt x="3350933" y="7097166"/>
                  </a:moveTo>
                  <a:lnTo>
                    <a:pt x="3325533" y="7035901"/>
                  </a:lnTo>
                  <a:lnTo>
                    <a:pt x="3262033" y="7071271"/>
                  </a:lnTo>
                  <a:lnTo>
                    <a:pt x="3300133" y="7132536"/>
                  </a:lnTo>
                  <a:lnTo>
                    <a:pt x="3350933" y="7097166"/>
                  </a:lnTo>
                  <a:close/>
                </a:path>
                <a:path w="10480040" h="8365490">
                  <a:moveTo>
                    <a:pt x="3357613" y="2430665"/>
                  </a:moveTo>
                  <a:lnTo>
                    <a:pt x="3350818" y="2418892"/>
                  </a:lnTo>
                  <a:lnTo>
                    <a:pt x="3339071" y="2425687"/>
                  </a:lnTo>
                  <a:lnTo>
                    <a:pt x="3345853" y="2437447"/>
                  </a:lnTo>
                  <a:lnTo>
                    <a:pt x="3357613" y="2430665"/>
                  </a:lnTo>
                  <a:close/>
                </a:path>
                <a:path w="10480040" h="8365490">
                  <a:moveTo>
                    <a:pt x="3363633" y="6032347"/>
                  </a:moveTo>
                  <a:lnTo>
                    <a:pt x="3338233" y="5982843"/>
                  </a:lnTo>
                  <a:lnTo>
                    <a:pt x="3287433" y="6011430"/>
                  </a:lnTo>
                  <a:lnTo>
                    <a:pt x="3312833" y="6060935"/>
                  </a:lnTo>
                  <a:lnTo>
                    <a:pt x="3363633" y="6032347"/>
                  </a:lnTo>
                  <a:close/>
                </a:path>
                <a:path w="10480040" h="8365490">
                  <a:moveTo>
                    <a:pt x="3367265" y="4967668"/>
                  </a:moveTo>
                  <a:lnTo>
                    <a:pt x="3345116" y="4929302"/>
                  </a:lnTo>
                  <a:lnTo>
                    <a:pt x="3306762" y="4951450"/>
                  </a:lnTo>
                  <a:lnTo>
                    <a:pt x="3328911" y="4989830"/>
                  </a:lnTo>
                  <a:lnTo>
                    <a:pt x="3367265" y="4967668"/>
                  </a:lnTo>
                  <a:close/>
                </a:path>
                <a:path w="10480040" h="8365490">
                  <a:moveTo>
                    <a:pt x="3369627" y="1366748"/>
                  </a:moveTo>
                  <a:lnTo>
                    <a:pt x="3367125" y="1362430"/>
                  </a:lnTo>
                  <a:lnTo>
                    <a:pt x="3362795" y="1364919"/>
                  </a:lnTo>
                  <a:lnTo>
                    <a:pt x="3365296" y="1369250"/>
                  </a:lnTo>
                  <a:lnTo>
                    <a:pt x="3369627" y="1366748"/>
                  </a:lnTo>
                  <a:close/>
                </a:path>
                <a:path w="10480040" h="8365490">
                  <a:moveTo>
                    <a:pt x="3375863" y="3902849"/>
                  </a:moveTo>
                  <a:lnTo>
                    <a:pt x="3360496" y="3876230"/>
                  </a:lnTo>
                  <a:lnTo>
                    <a:pt x="3333889" y="3891597"/>
                  </a:lnTo>
                  <a:lnTo>
                    <a:pt x="3349256" y="3918216"/>
                  </a:lnTo>
                  <a:lnTo>
                    <a:pt x="3375863" y="3902849"/>
                  </a:lnTo>
                  <a:close/>
                </a:path>
                <a:path w="10480040" h="8365490">
                  <a:moveTo>
                    <a:pt x="3385426" y="2838285"/>
                  </a:moveTo>
                  <a:lnTo>
                    <a:pt x="3376142" y="2822194"/>
                  </a:lnTo>
                  <a:lnTo>
                    <a:pt x="3360064" y="2831490"/>
                  </a:lnTo>
                  <a:lnTo>
                    <a:pt x="3369335" y="2847568"/>
                  </a:lnTo>
                  <a:lnTo>
                    <a:pt x="3385426" y="2838285"/>
                  </a:lnTo>
                  <a:close/>
                </a:path>
                <a:path w="10480040" h="8365490">
                  <a:moveTo>
                    <a:pt x="3389033" y="7504531"/>
                  </a:moveTo>
                  <a:lnTo>
                    <a:pt x="3350933" y="7440181"/>
                  </a:lnTo>
                  <a:lnTo>
                    <a:pt x="3287433" y="7477328"/>
                  </a:lnTo>
                  <a:lnTo>
                    <a:pt x="3312833" y="7541692"/>
                  </a:lnTo>
                  <a:lnTo>
                    <a:pt x="3389033" y="7504531"/>
                  </a:lnTo>
                  <a:close/>
                </a:path>
                <a:path w="10480040" h="8365490">
                  <a:moveTo>
                    <a:pt x="3389033" y="6439852"/>
                  </a:moveTo>
                  <a:lnTo>
                    <a:pt x="3363633" y="6386627"/>
                  </a:lnTo>
                  <a:lnTo>
                    <a:pt x="3312833" y="6417361"/>
                  </a:lnTo>
                  <a:lnTo>
                    <a:pt x="3338233" y="6470574"/>
                  </a:lnTo>
                  <a:lnTo>
                    <a:pt x="3389033" y="6439852"/>
                  </a:lnTo>
                  <a:close/>
                </a:path>
                <a:path w="10480040" h="8365490">
                  <a:moveTo>
                    <a:pt x="3395967" y="1773986"/>
                  </a:moveTo>
                  <a:lnTo>
                    <a:pt x="3392043" y="1767179"/>
                  </a:lnTo>
                  <a:lnTo>
                    <a:pt x="3385235" y="1771116"/>
                  </a:lnTo>
                  <a:lnTo>
                    <a:pt x="3389160" y="1777923"/>
                  </a:lnTo>
                  <a:lnTo>
                    <a:pt x="3395967" y="1773986"/>
                  </a:lnTo>
                  <a:close/>
                </a:path>
                <a:path w="10480040" h="8365490">
                  <a:moveTo>
                    <a:pt x="3401733" y="8308670"/>
                  </a:moveTo>
                  <a:lnTo>
                    <a:pt x="3389033" y="8288248"/>
                  </a:lnTo>
                  <a:lnTo>
                    <a:pt x="3363633" y="8300034"/>
                  </a:lnTo>
                  <a:lnTo>
                    <a:pt x="3376333" y="8320456"/>
                  </a:lnTo>
                  <a:lnTo>
                    <a:pt x="3401733" y="8308670"/>
                  </a:lnTo>
                  <a:close/>
                </a:path>
                <a:path w="10480040" h="8365490">
                  <a:moveTo>
                    <a:pt x="3401733" y="5375160"/>
                  </a:moveTo>
                  <a:lnTo>
                    <a:pt x="3376333" y="5333085"/>
                  </a:lnTo>
                  <a:lnTo>
                    <a:pt x="3338233" y="5357380"/>
                  </a:lnTo>
                  <a:lnTo>
                    <a:pt x="3363633" y="5399456"/>
                  </a:lnTo>
                  <a:lnTo>
                    <a:pt x="3401733" y="5375160"/>
                  </a:lnTo>
                  <a:close/>
                </a:path>
                <a:path w="10480040" h="8365490">
                  <a:moveTo>
                    <a:pt x="3403676" y="4310481"/>
                  </a:moveTo>
                  <a:lnTo>
                    <a:pt x="3385820" y="4279544"/>
                  </a:lnTo>
                  <a:lnTo>
                    <a:pt x="3354895" y="4297413"/>
                  </a:lnTo>
                  <a:lnTo>
                    <a:pt x="3372751" y="4328350"/>
                  </a:lnTo>
                  <a:lnTo>
                    <a:pt x="3403676" y="4310481"/>
                  </a:lnTo>
                  <a:close/>
                </a:path>
                <a:path w="10480040" h="8365490">
                  <a:moveTo>
                    <a:pt x="3412756" y="3245777"/>
                  </a:moveTo>
                  <a:lnTo>
                    <a:pt x="3401326" y="3225990"/>
                  </a:lnTo>
                  <a:lnTo>
                    <a:pt x="3381527" y="3237420"/>
                  </a:lnTo>
                  <a:lnTo>
                    <a:pt x="3392957" y="3257219"/>
                  </a:lnTo>
                  <a:lnTo>
                    <a:pt x="3412756" y="3245777"/>
                  </a:lnTo>
                  <a:close/>
                </a:path>
                <a:path w="10480040" h="8365490">
                  <a:moveTo>
                    <a:pt x="3414433" y="7911770"/>
                  </a:moveTo>
                  <a:lnTo>
                    <a:pt x="3376333" y="7844930"/>
                  </a:lnTo>
                  <a:lnTo>
                    <a:pt x="3300133" y="7883525"/>
                  </a:lnTo>
                  <a:lnTo>
                    <a:pt x="3338233" y="7950352"/>
                  </a:lnTo>
                  <a:lnTo>
                    <a:pt x="3414433" y="7911770"/>
                  </a:lnTo>
                  <a:close/>
                </a:path>
                <a:path w="10480040" h="8365490">
                  <a:moveTo>
                    <a:pt x="3414433" y="6847472"/>
                  </a:moveTo>
                  <a:lnTo>
                    <a:pt x="3389033" y="6789928"/>
                  </a:lnTo>
                  <a:lnTo>
                    <a:pt x="3325533" y="6823151"/>
                  </a:lnTo>
                  <a:lnTo>
                    <a:pt x="3363633" y="6880707"/>
                  </a:lnTo>
                  <a:lnTo>
                    <a:pt x="3414433" y="6847472"/>
                  </a:lnTo>
                  <a:close/>
                </a:path>
                <a:path w="10480040" h="8365490">
                  <a:moveTo>
                    <a:pt x="3422815" y="2181364"/>
                  </a:moveTo>
                  <a:lnTo>
                    <a:pt x="3417100" y="2171458"/>
                  </a:lnTo>
                  <a:lnTo>
                    <a:pt x="3407194" y="2177173"/>
                  </a:lnTo>
                  <a:lnTo>
                    <a:pt x="3412921" y="2187079"/>
                  </a:lnTo>
                  <a:lnTo>
                    <a:pt x="3422815" y="2181364"/>
                  </a:lnTo>
                  <a:close/>
                </a:path>
                <a:path w="10480040" h="8365490">
                  <a:moveTo>
                    <a:pt x="3427133" y="5782792"/>
                  </a:moveTo>
                  <a:lnTo>
                    <a:pt x="3401733" y="5736374"/>
                  </a:lnTo>
                  <a:lnTo>
                    <a:pt x="3350933" y="5763171"/>
                  </a:lnTo>
                  <a:lnTo>
                    <a:pt x="3376333" y="5809589"/>
                  </a:lnTo>
                  <a:lnTo>
                    <a:pt x="3427133" y="5782792"/>
                  </a:lnTo>
                  <a:close/>
                </a:path>
                <a:path w="10480040" h="8365490">
                  <a:moveTo>
                    <a:pt x="3431006" y="4717974"/>
                  </a:moveTo>
                  <a:lnTo>
                    <a:pt x="3411004" y="4683328"/>
                  </a:lnTo>
                  <a:lnTo>
                    <a:pt x="3376358" y="4703330"/>
                  </a:lnTo>
                  <a:lnTo>
                    <a:pt x="3396361" y="4737989"/>
                  </a:lnTo>
                  <a:lnTo>
                    <a:pt x="3431006" y="4717974"/>
                  </a:lnTo>
                  <a:close/>
                </a:path>
                <a:path w="10480040" h="8365490">
                  <a:moveTo>
                    <a:pt x="3434829" y="1117460"/>
                  </a:moveTo>
                  <a:lnTo>
                    <a:pt x="3433394" y="1114971"/>
                  </a:lnTo>
                  <a:lnTo>
                    <a:pt x="3430930" y="1116406"/>
                  </a:lnTo>
                  <a:lnTo>
                    <a:pt x="3432352" y="1118882"/>
                  </a:lnTo>
                  <a:lnTo>
                    <a:pt x="3434829" y="1117460"/>
                  </a:lnTo>
                  <a:close/>
                </a:path>
                <a:path w="10480040" h="8365490">
                  <a:moveTo>
                    <a:pt x="3440087" y="3653282"/>
                  </a:moveTo>
                  <a:lnTo>
                    <a:pt x="3426523" y="3629774"/>
                  </a:lnTo>
                  <a:lnTo>
                    <a:pt x="3403015" y="3643350"/>
                  </a:lnTo>
                  <a:lnTo>
                    <a:pt x="3416579" y="3666858"/>
                  </a:lnTo>
                  <a:lnTo>
                    <a:pt x="3440087" y="3653282"/>
                  </a:lnTo>
                  <a:close/>
                </a:path>
                <a:path w="10480040" h="8365490">
                  <a:moveTo>
                    <a:pt x="3449663" y="2588717"/>
                  </a:moveTo>
                  <a:lnTo>
                    <a:pt x="3442157" y="2575725"/>
                  </a:lnTo>
                  <a:lnTo>
                    <a:pt x="3429165" y="2583230"/>
                  </a:lnTo>
                  <a:lnTo>
                    <a:pt x="3436658" y="2596223"/>
                  </a:lnTo>
                  <a:lnTo>
                    <a:pt x="3449663" y="2588717"/>
                  </a:lnTo>
                  <a:close/>
                </a:path>
                <a:path w="10480040" h="8365490">
                  <a:moveTo>
                    <a:pt x="3452533" y="7254964"/>
                  </a:moveTo>
                  <a:lnTo>
                    <a:pt x="3414433" y="7193699"/>
                  </a:lnTo>
                  <a:lnTo>
                    <a:pt x="3350933" y="7229081"/>
                  </a:lnTo>
                  <a:lnTo>
                    <a:pt x="3389033" y="7290346"/>
                  </a:lnTo>
                  <a:lnTo>
                    <a:pt x="3452533" y="7254964"/>
                  </a:lnTo>
                  <a:close/>
                </a:path>
                <a:path w="10480040" h="8365490">
                  <a:moveTo>
                    <a:pt x="3452533" y="6190285"/>
                  </a:moveTo>
                  <a:lnTo>
                    <a:pt x="3427133" y="6140158"/>
                  </a:lnTo>
                  <a:lnTo>
                    <a:pt x="3376333" y="6169101"/>
                  </a:lnTo>
                  <a:lnTo>
                    <a:pt x="3401733" y="6219228"/>
                  </a:lnTo>
                  <a:lnTo>
                    <a:pt x="3452533" y="6190285"/>
                  </a:lnTo>
                  <a:close/>
                </a:path>
                <a:path w="10480040" h="8365490">
                  <a:moveTo>
                    <a:pt x="3458832" y="5125605"/>
                  </a:moveTo>
                  <a:lnTo>
                    <a:pt x="3436328" y="5086616"/>
                  </a:lnTo>
                  <a:lnTo>
                    <a:pt x="3397351" y="5109121"/>
                  </a:lnTo>
                  <a:lnTo>
                    <a:pt x="3419856" y="5148110"/>
                  </a:lnTo>
                  <a:lnTo>
                    <a:pt x="3458832" y="5125605"/>
                  </a:lnTo>
                  <a:close/>
                </a:path>
                <a:path w="10480040" h="8365490">
                  <a:moveTo>
                    <a:pt x="3461181" y="1524685"/>
                  </a:moveTo>
                  <a:lnTo>
                    <a:pt x="3458324" y="1519745"/>
                  </a:lnTo>
                  <a:lnTo>
                    <a:pt x="3453371" y="1522590"/>
                  </a:lnTo>
                  <a:lnTo>
                    <a:pt x="3456241" y="1527556"/>
                  </a:lnTo>
                  <a:lnTo>
                    <a:pt x="3461181" y="1524685"/>
                  </a:lnTo>
                  <a:close/>
                </a:path>
                <a:path w="10480040" h="8365490">
                  <a:moveTo>
                    <a:pt x="3467417" y="4060774"/>
                  </a:moveTo>
                  <a:lnTo>
                    <a:pt x="3451707" y="4033558"/>
                  </a:lnTo>
                  <a:lnTo>
                    <a:pt x="3424491" y="4049280"/>
                  </a:lnTo>
                  <a:lnTo>
                    <a:pt x="3440201" y="4076509"/>
                  </a:lnTo>
                  <a:lnTo>
                    <a:pt x="3467417" y="4060774"/>
                  </a:lnTo>
                  <a:close/>
                </a:path>
                <a:path w="10480040" h="8365490">
                  <a:moveTo>
                    <a:pt x="3476980" y="2996222"/>
                  </a:moveTo>
                  <a:lnTo>
                    <a:pt x="3467341" y="2979509"/>
                  </a:lnTo>
                  <a:lnTo>
                    <a:pt x="3450628" y="2989161"/>
                  </a:lnTo>
                  <a:lnTo>
                    <a:pt x="3460280" y="3005874"/>
                  </a:lnTo>
                  <a:lnTo>
                    <a:pt x="3476980" y="2996222"/>
                  </a:lnTo>
                  <a:close/>
                </a:path>
                <a:path w="10480040" h="8365490">
                  <a:moveTo>
                    <a:pt x="3477933" y="7662202"/>
                  </a:moveTo>
                  <a:lnTo>
                    <a:pt x="3439833" y="7598461"/>
                  </a:lnTo>
                  <a:lnTo>
                    <a:pt x="3376333" y="7635265"/>
                  </a:lnTo>
                  <a:lnTo>
                    <a:pt x="3414433" y="7699007"/>
                  </a:lnTo>
                  <a:lnTo>
                    <a:pt x="3477933" y="7662202"/>
                  </a:lnTo>
                  <a:close/>
                </a:path>
                <a:path w="10480040" h="8365490">
                  <a:moveTo>
                    <a:pt x="3477933" y="6597777"/>
                  </a:moveTo>
                  <a:lnTo>
                    <a:pt x="3452533" y="6543942"/>
                  </a:lnTo>
                  <a:lnTo>
                    <a:pt x="3401733" y="6575031"/>
                  </a:lnTo>
                  <a:lnTo>
                    <a:pt x="3427133" y="6628866"/>
                  </a:lnTo>
                  <a:lnTo>
                    <a:pt x="3477933" y="6597777"/>
                  </a:lnTo>
                  <a:close/>
                </a:path>
                <a:path w="10480040" h="8365490">
                  <a:moveTo>
                    <a:pt x="3488017" y="1932051"/>
                  </a:moveTo>
                  <a:lnTo>
                    <a:pt x="3483381" y="1924011"/>
                  </a:lnTo>
                  <a:lnTo>
                    <a:pt x="3475329" y="1928660"/>
                  </a:lnTo>
                  <a:lnTo>
                    <a:pt x="3479977" y="1936699"/>
                  </a:lnTo>
                  <a:lnTo>
                    <a:pt x="3488017" y="1932051"/>
                  </a:lnTo>
                  <a:close/>
                </a:path>
                <a:path w="10480040" h="8365490">
                  <a:moveTo>
                    <a:pt x="3490633" y="5533225"/>
                  </a:moveTo>
                  <a:lnTo>
                    <a:pt x="3465233" y="5489905"/>
                  </a:lnTo>
                  <a:lnTo>
                    <a:pt x="3427133" y="5514924"/>
                  </a:lnTo>
                  <a:lnTo>
                    <a:pt x="3452533" y="5558244"/>
                  </a:lnTo>
                  <a:lnTo>
                    <a:pt x="3490633" y="5533225"/>
                  </a:lnTo>
                  <a:close/>
                </a:path>
                <a:path w="10480040" h="8365490">
                  <a:moveTo>
                    <a:pt x="3495230" y="4468406"/>
                  </a:moveTo>
                  <a:lnTo>
                    <a:pt x="3477018" y="4436846"/>
                  </a:lnTo>
                  <a:lnTo>
                    <a:pt x="3445472" y="4455071"/>
                  </a:lnTo>
                  <a:lnTo>
                    <a:pt x="3463683" y="4486630"/>
                  </a:lnTo>
                  <a:lnTo>
                    <a:pt x="3495230" y="4468406"/>
                  </a:lnTo>
                  <a:close/>
                </a:path>
                <a:path w="10480040" h="8365490">
                  <a:moveTo>
                    <a:pt x="3503333" y="8069440"/>
                  </a:moveTo>
                  <a:lnTo>
                    <a:pt x="3465233" y="8003222"/>
                  </a:lnTo>
                  <a:lnTo>
                    <a:pt x="3389033" y="8041449"/>
                  </a:lnTo>
                  <a:lnTo>
                    <a:pt x="3439833" y="8107667"/>
                  </a:lnTo>
                  <a:lnTo>
                    <a:pt x="3503333" y="8069440"/>
                  </a:lnTo>
                  <a:close/>
                </a:path>
                <a:path w="10480040" h="8365490">
                  <a:moveTo>
                    <a:pt x="3504311" y="3403727"/>
                  </a:moveTo>
                  <a:lnTo>
                    <a:pt x="3492525" y="3383305"/>
                  </a:lnTo>
                  <a:lnTo>
                    <a:pt x="3472116" y="3395091"/>
                  </a:lnTo>
                  <a:lnTo>
                    <a:pt x="3483902" y="3415512"/>
                  </a:lnTo>
                  <a:lnTo>
                    <a:pt x="3504311" y="3403727"/>
                  </a:lnTo>
                  <a:close/>
                </a:path>
                <a:path w="10480040" h="8365490">
                  <a:moveTo>
                    <a:pt x="3514369" y="2339289"/>
                  </a:moveTo>
                  <a:lnTo>
                    <a:pt x="3508298" y="2328773"/>
                  </a:lnTo>
                  <a:lnTo>
                    <a:pt x="3497783" y="2334844"/>
                  </a:lnTo>
                  <a:lnTo>
                    <a:pt x="3503853" y="2345372"/>
                  </a:lnTo>
                  <a:lnTo>
                    <a:pt x="3514369" y="2339289"/>
                  </a:lnTo>
                  <a:close/>
                </a:path>
                <a:path w="10480040" h="8365490">
                  <a:moveTo>
                    <a:pt x="3516033" y="7005409"/>
                  </a:moveTo>
                  <a:lnTo>
                    <a:pt x="3477933" y="6947243"/>
                  </a:lnTo>
                  <a:lnTo>
                    <a:pt x="3414433" y="6980822"/>
                  </a:lnTo>
                  <a:lnTo>
                    <a:pt x="3452533" y="7038988"/>
                  </a:lnTo>
                  <a:lnTo>
                    <a:pt x="3516033" y="7005409"/>
                  </a:lnTo>
                  <a:close/>
                </a:path>
                <a:path w="10480040" h="8365490">
                  <a:moveTo>
                    <a:pt x="3516033" y="5940730"/>
                  </a:moveTo>
                  <a:lnTo>
                    <a:pt x="3490633" y="5893689"/>
                  </a:lnTo>
                  <a:lnTo>
                    <a:pt x="3439833" y="5920841"/>
                  </a:lnTo>
                  <a:lnTo>
                    <a:pt x="3477933" y="5967869"/>
                  </a:lnTo>
                  <a:lnTo>
                    <a:pt x="3516033" y="5940730"/>
                  </a:lnTo>
                  <a:close/>
                </a:path>
                <a:path w="10480040" h="8365490">
                  <a:moveTo>
                    <a:pt x="3522561" y="4875911"/>
                  </a:moveTo>
                  <a:lnTo>
                    <a:pt x="3502202" y="4840630"/>
                  </a:lnTo>
                  <a:lnTo>
                    <a:pt x="3466947" y="4861001"/>
                  </a:lnTo>
                  <a:lnTo>
                    <a:pt x="3487305" y="4896269"/>
                  </a:lnTo>
                  <a:lnTo>
                    <a:pt x="3522561" y="4875911"/>
                  </a:lnTo>
                  <a:close/>
                </a:path>
                <a:path w="10480040" h="8365490">
                  <a:moveTo>
                    <a:pt x="3526879" y="1275524"/>
                  </a:moveTo>
                  <a:lnTo>
                    <a:pt x="3524732" y="1271803"/>
                  </a:lnTo>
                  <a:lnTo>
                    <a:pt x="3521011" y="1273937"/>
                  </a:lnTo>
                  <a:lnTo>
                    <a:pt x="3523157" y="1277658"/>
                  </a:lnTo>
                  <a:lnTo>
                    <a:pt x="3526879" y="1275524"/>
                  </a:lnTo>
                  <a:close/>
                </a:path>
                <a:path w="10480040" h="8365490">
                  <a:moveTo>
                    <a:pt x="3531641" y="3811219"/>
                  </a:moveTo>
                  <a:lnTo>
                    <a:pt x="3517709" y="3787089"/>
                  </a:lnTo>
                  <a:lnTo>
                    <a:pt x="3493592" y="3801021"/>
                  </a:lnTo>
                  <a:lnTo>
                    <a:pt x="3507524" y="3825163"/>
                  </a:lnTo>
                  <a:lnTo>
                    <a:pt x="3531641" y="3811219"/>
                  </a:lnTo>
                  <a:close/>
                </a:path>
                <a:path w="10480040" h="8365490">
                  <a:moveTo>
                    <a:pt x="3541433" y="7412774"/>
                  </a:moveTo>
                  <a:lnTo>
                    <a:pt x="3503333" y="7351509"/>
                  </a:lnTo>
                  <a:lnTo>
                    <a:pt x="3439833" y="7386879"/>
                  </a:lnTo>
                  <a:lnTo>
                    <a:pt x="3477933" y="7448143"/>
                  </a:lnTo>
                  <a:lnTo>
                    <a:pt x="3541433" y="7412774"/>
                  </a:lnTo>
                  <a:close/>
                </a:path>
                <a:path w="10480040" h="8365490">
                  <a:moveTo>
                    <a:pt x="3541433" y="6348222"/>
                  </a:moveTo>
                  <a:lnTo>
                    <a:pt x="3516033" y="6297473"/>
                  </a:lnTo>
                  <a:lnTo>
                    <a:pt x="3465233" y="6326772"/>
                  </a:lnTo>
                  <a:lnTo>
                    <a:pt x="3490633" y="6377521"/>
                  </a:lnTo>
                  <a:lnTo>
                    <a:pt x="3541433" y="6348222"/>
                  </a:lnTo>
                  <a:close/>
                </a:path>
                <a:path w="10480040" h="8365490">
                  <a:moveTo>
                    <a:pt x="3541699" y="2746781"/>
                  </a:moveTo>
                  <a:lnTo>
                    <a:pt x="3533483" y="2732557"/>
                  </a:lnTo>
                  <a:lnTo>
                    <a:pt x="3519259" y="2740774"/>
                  </a:lnTo>
                  <a:lnTo>
                    <a:pt x="3527463" y="2755011"/>
                  </a:lnTo>
                  <a:lnTo>
                    <a:pt x="3541699" y="2746781"/>
                  </a:lnTo>
                  <a:close/>
                </a:path>
                <a:path w="10480040" h="8365490">
                  <a:moveTo>
                    <a:pt x="3552736" y="1682623"/>
                  </a:moveTo>
                  <a:lnTo>
                    <a:pt x="3549523" y="1677047"/>
                  </a:lnTo>
                  <a:lnTo>
                    <a:pt x="3543947" y="1680273"/>
                  </a:lnTo>
                  <a:lnTo>
                    <a:pt x="3547173" y="1685836"/>
                  </a:lnTo>
                  <a:lnTo>
                    <a:pt x="3552736" y="1682623"/>
                  </a:lnTo>
                  <a:close/>
                </a:path>
                <a:path w="10480040" h="8365490">
                  <a:moveTo>
                    <a:pt x="3554133" y="5283530"/>
                  </a:moveTo>
                  <a:lnTo>
                    <a:pt x="3528733" y="5243931"/>
                  </a:lnTo>
                  <a:lnTo>
                    <a:pt x="3490633" y="5266791"/>
                  </a:lnTo>
                  <a:lnTo>
                    <a:pt x="3516033" y="5306390"/>
                  </a:lnTo>
                  <a:lnTo>
                    <a:pt x="3554133" y="5283530"/>
                  </a:lnTo>
                  <a:close/>
                </a:path>
                <a:path w="10480040" h="8365490">
                  <a:moveTo>
                    <a:pt x="3558971" y="4218724"/>
                  </a:moveTo>
                  <a:lnTo>
                    <a:pt x="3542906" y="4190873"/>
                  </a:lnTo>
                  <a:lnTo>
                    <a:pt x="3515068" y="4206951"/>
                  </a:lnTo>
                  <a:lnTo>
                    <a:pt x="3531133" y="4234802"/>
                  </a:lnTo>
                  <a:lnTo>
                    <a:pt x="3558971" y="4218724"/>
                  </a:lnTo>
                  <a:close/>
                </a:path>
                <a:path w="10480040" h="8365490">
                  <a:moveTo>
                    <a:pt x="3566833" y="7820012"/>
                  </a:moveTo>
                  <a:lnTo>
                    <a:pt x="3528733" y="7756271"/>
                  </a:lnTo>
                  <a:lnTo>
                    <a:pt x="3465233" y="7793075"/>
                  </a:lnTo>
                  <a:lnTo>
                    <a:pt x="3503333" y="7856817"/>
                  </a:lnTo>
                  <a:lnTo>
                    <a:pt x="3566833" y="7820012"/>
                  </a:lnTo>
                  <a:close/>
                </a:path>
                <a:path w="10480040" h="8365490">
                  <a:moveTo>
                    <a:pt x="3569030" y="3154286"/>
                  </a:moveTo>
                  <a:lnTo>
                    <a:pt x="3558667" y="3136341"/>
                  </a:lnTo>
                  <a:lnTo>
                    <a:pt x="3540734" y="3146691"/>
                  </a:lnTo>
                  <a:lnTo>
                    <a:pt x="3551085" y="3164649"/>
                  </a:lnTo>
                  <a:lnTo>
                    <a:pt x="3569030" y="3154286"/>
                  </a:lnTo>
                  <a:close/>
                </a:path>
                <a:path w="10480040" h="8365490">
                  <a:moveTo>
                    <a:pt x="3579533" y="8225015"/>
                  </a:moveTo>
                  <a:lnTo>
                    <a:pt x="3554133" y="8169326"/>
                  </a:lnTo>
                  <a:lnTo>
                    <a:pt x="3490633" y="8201482"/>
                  </a:lnTo>
                  <a:lnTo>
                    <a:pt x="3528733" y="8257172"/>
                  </a:lnTo>
                  <a:lnTo>
                    <a:pt x="3579533" y="8225015"/>
                  </a:lnTo>
                  <a:close/>
                </a:path>
                <a:path w="10480040" h="8365490">
                  <a:moveTo>
                    <a:pt x="3579533" y="6755714"/>
                  </a:moveTo>
                  <a:lnTo>
                    <a:pt x="3541433" y="6701256"/>
                  </a:lnTo>
                  <a:lnTo>
                    <a:pt x="3490633" y="6732689"/>
                  </a:lnTo>
                  <a:lnTo>
                    <a:pt x="3516033" y="6787159"/>
                  </a:lnTo>
                  <a:lnTo>
                    <a:pt x="3579533" y="6755714"/>
                  </a:lnTo>
                  <a:close/>
                </a:path>
                <a:path w="10480040" h="8365490">
                  <a:moveTo>
                    <a:pt x="3579533" y="5691162"/>
                  </a:moveTo>
                  <a:lnTo>
                    <a:pt x="3554133" y="5647220"/>
                  </a:lnTo>
                  <a:lnTo>
                    <a:pt x="3516033" y="5672582"/>
                  </a:lnTo>
                  <a:lnTo>
                    <a:pt x="3541433" y="5716524"/>
                  </a:lnTo>
                  <a:lnTo>
                    <a:pt x="3579533" y="5691162"/>
                  </a:lnTo>
                  <a:close/>
                </a:path>
                <a:path w="10480040" h="8365490">
                  <a:moveTo>
                    <a:pt x="3579584" y="2090000"/>
                  </a:moveTo>
                  <a:lnTo>
                    <a:pt x="3574580" y="2081326"/>
                  </a:lnTo>
                  <a:lnTo>
                    <a:pt x="3565906" y="2086330"/>
                  </a:lnTo>
                  <a:lnTo>
                    <a:pt x="3570922" y="2094992"/>
                  </a:lnTo>
                  <a:lnTo>
                    <a:pt x="3579584" y="2090000"/>
                  </a:lnTo>
                  <a:close/>
                </a:path>
                <a:path w="10480040" h="8365490">
                  <a:moveTo>
                    <a:pt x="3587280" y="4626470"/>
                  </a:moveTo>
                  <a:lnTo>
                    <a:pt x="3568344" y="4593679"/>
                  </a:lnTo>
                  <a:lnTo>
                    <a:pt x="3535553" y="4612614"/>
                  </a:lnTo>
                  <a:lnTo>
                    <a:pt x="3554488" y="4645406"/>
                  </a:lnTo>
                  <a:lnTo>
                    <a:pt x="3587280" y="4626470"/>
                  </a:lnTo>
                  <a:close/>
                </a:path>
                <a:path w="10480040" h="8365490">
                  <a:moveTo>
                    <a:pt x="3592080" y="1026210"/>
                  </a:moveTo>
                  <a:lnTo>
                    <a:pt x="3591014" y="1024356"/>
                  </a:lnTo>
                  <a:lnTo>
                    <a:pt x="3589147" y="1025423"/>
                  </a:lnTo>
                  <a:lnTo>
                    <a:pt x="3590213" y="1027290"/>
                  </a:lnTo>
                  <a:lnTo>
                    <a:pt x="3592080" y="1026210"/>
                  </a:lnTo>
                  <a:close/>
                </a:path>
                <a:path w="10480040" h="8365490">
                  <a:moveTo>
                    <a:pt x="3596360" y="3561791"/>
                  </a:moveTo>
                  <a:lnTo>
                    <a:pt x="3583863" y="3540125"/>
                  </a:lnTo>
                  <a:lnTo>
                    <a:pt x="3562210" y="3552634"/>
                  </a:lnTo>
                  <a:lnTo>
                    <a:pt x="3574707" y="3574300"/>
                  </a:lnTo>
                  <a:lnTo>
                    <a:pt x="3596360" y="3561791"/>
                  </a:lnTo>
                  <a:close/>
                </a:path>
                <a:path w="10480040" h="8365490">
                  <a:moveTo>
                    <a:pt x="3604933" y="7163206"/>
                  </a:moveTo>
                  <a:lnTo>
                    <a:pt x="3566833" y="7105040"/>
                  </a:lnTo>
                  <a:lnTo>
                    <a:pt x="3516033" y="7138619"/>
                  </a:lnTo>
                  <a:lnTo>
                    <a:pt x="3541433" y="7196798"/>
                  </a:lnTo>
                  <a:lnTo>
                    <a:pt x="3604933" y="7163206"/>
                  </a:lnTo>
                  <a:close/>
                </a:path>
                <a:path w="10480040" h="8365490">
                  <a:moveTo>
                    <a:pt x="3605923" y="2497226"/>
                  </a:moveTo>
                  <a:lnTo>
                    <a:pt x="3599497" y="2486088"/>
                  </a:lnTo>
                  <a:lnTo>
                    <a:pt x="3588372" y="2492514"/>
                  </a:lnTo>
                  <a:lnTo>
                    <a:pt x="3594785" y="2503652"/>
                  </a:lnTo>
                  <a:lnTo>
                    <a:pt x="3605923" y="2497226"/>
                  </a:lnTo>
                  <a:close/>
                </a:path>
                <a:path w="10480040" h="8365490">
                  <a:moveTo>
                    <a:pt x="3614115" y="5033835"/>
                  </a:moveTo>
                  <a:lnTo>
                    <a:pt x="3593401" y="4997945"/>
                  </a:lnTo>
                  <a:lnTo>
                    <a:pt x="3557536" y="5018671"/>
                  </a:lnTo>
                  <a:lnTo>
                    <a:pt x="3578250" y="5054562"/>
                  </a:lnTo>
                  <a:lnTo>
                    <a:pt x="3614115" y="5033835"/>
                  </a:lnTo>
                  <a:close/>
                </a:path>
                <a:path w="10480040" h="8365490">
                  <a:moveTo>
                    <a:pt x="3617633" y="6098527"/>
                  </a:moveTo>
                  <a:lnTo>
                    <a:pt x="3579533" y="6051486"/>
                  </a:lnTo>
                  <a:lnTo>
                    <a:pt x="3541433" y="6078639"/>
                  </a:lnTo>
                  <a:lnTo>
                    <a:pt x="3566833" y="6125667"/>
                  </a:lnTo>
                  <a:lnTo>
                    <a:pt x="3617633" y="6098527"/>
                  </a:lnTo>
                  <a:close/>
                </a:path>
                <a:path w="10480040" h="8365490">
                  <a:moveTo>
                    <a:pt x="3618420" y="1433449"/>
                  </a:moveTo>
                  <a:lnTo>
                    <a:pt x="3615931" y="1429118"/>
                  </a:lnTo>
                  <a:lnTo>
                    <a:pt x="3611600" y="1431620"/>
                  </a:lnTo>
                  <a:lnTo>
                    <a:pt x="3614102" y="1435950"/>
                  </a:lnTo>
                  <a:lnTo>
                    <a:pt x="3618420" y="1433449"/>
                  </a:lnTo>
                  <a:close/>
                </a:path>
                <a:path w="10480040" h="8365490">
                  <a:moveTo>
                    <a:pt x="3623691" y="3969283"/>
                  </a:moveTo>
                  <a:lnTo>
                    <a:pt x="3609035" y="3943921"/>
                  </a:lnTo>
                  <a:lnTo>
                    <a:pt x="3583686" y="3958564"/>
                  </a:lnTo>
                  <a:lnTo>
                    <a:pt x="3598329" y="3983939"/>
                  </a:lnTo>
                  <a:lnTo>
                    <a:pt x="3623691" y="3969283"/>
                  </a:lnTo>
                  <a:close/>
                </a:path>
                <a:path w="10480040" h="8365490">
                  <a:moveTo>
                    <a:pt x="3630333" y="7570571"/>
                  </a:moveTo>
                  <a:lnTo>
                    <a:pt x="3592233" y="7509307"/>
                  </a:lnTo>
                  <a:lnTo>
                    <a:pt x="3528733" y="7544676"/>
                  </a:lnTo>
                  <a:lnTo>
                    <a:pt x="3566833" y="7605941"/>
                  </a:lnTo>
                  <a:lnTo>
                    <a:pt x="3630333" y="7570571"/>
                  </a:lnTo>
                  <a:close/>
                </a:path>
                <a:path w="10480040" h="8365490">
                  <a:moveTo>
                    <a:pt x="3633736" y="2904858"/>
                  </a:moveTo>
                  <a:lnTo>
                    <a:pt x="3624808" y="2889377"/>
                  </a:lnTo>
                  <a:lnTo>
                    <a:pt x="3609352" y="2898317"/>
                  </a:lnTo>
                  <a:lnTo>
                    <a:pt x="3618280" y="2913786"/>
                  </a:lnTo>
                  <a:lnTo>
                    <a:pt x="3633736" y="2904858"/>
                  </a:lnTo>
                  <a:close/>
                </a:path>
                <a:path w="10480040" h="8365490">
                  <a:moveTo>
                    <a:pt x="3643033" y="6506019"/>
                  </a:moveTo>
                  <a:lnTo>
                    <a:pt x="3604933" y="6455270"/>
                  </a:lnTo>
                  <a:lnTo>
                    <a:pt x="3554133" y="6484569"/>
                  </a:lnTo>
                  <a:lnTo>
                    <a:pt x="3592233" y="6535318"/>
                  </a:lnTo>
                  <a:lnTo>
                    <a:pt x="3643033" y="6506019"/>
                  </a:lnTo>
                  <a:close/>
                </a:path>
                <a:path w="10480040" h="8365490">
                  <a:moveTo>
                    <a:pt x="3643033" y="5441454"/>
                  </a:moveTo>
                  <a:lnTo>
                    <a:pt x="3630333" y="5401234"/>
                  </a:lnTo>
                  <a:lnTo>
                    <a:pt x="3579533" y="5424462"/>
                  </a:lnTo>
                  <a:lnTo>
                    <a:pt x="3604933" y="5464683"/>
                  </a:lnTo>
                  <a:lnTo>
                    <a:pt x="3643033" y="5441454"/>
                  </a:lnTo>
                  <a:close/>
                </a:path>
                <a:path w="10480040" h="8365490">
                  <a:moveTo>
                    <a:pt x="3644290" y="1840547"/>
                  </a:moveTo>
                  <a:lnTo>
                    <a:pt x="3640709" y="1834362"/>
                  </a:lnTo>
                  <a:lnTo>
                    <a:pt x="3634524" y="1837944"/>
                  </a:lnTo>
                  <a:lnTo>
                    <a:pt x="3638105" y="1844128"/>
                  </a:lnTo>
                  <a:lnTo>
                    <a:pt x="3644290" y="1840547"/>
                  </a:lnTo>
                  <a:close/>
                </a:path>
                <a:path w="10480040" h="8365490">
                  <a:moveTo>
                    <a:pt x="3651021" y="4376788"/>
                  </a:moveTo>
                  <a:lnTo>
                    <a:pt x="3634232" y="4347692"/>
                  </a:lnTo>
                  <a:lnTo>
                    <a:pt x="3605161" y="4364482"/>
                  </a:lnTo>
                  <a:lnTo>
                    <a:pt x="3621938" y="4393577"/>
                  </a:lnTo>
                  <a:lnTo>
                    <a:pt x="3651021" y="4376788"/>
                  </a:lnTo>
                  <a:close/>
                </a:path>
                <a:path w="10480040" h="8365490">
                  <a:moveTo>
                    <a:pt x="3655733" y="7977683"/>
                  </a:moveTo>
                  <a:lnTo>
                    <a:pt x="3617633" y="7914551"/>
                  </a:lnTo>
                  <a:lnTo>
                    <a:pt x="3554133" y="7951000"/>
                  </a:lnTo>
                  <a:lnTo>
                    <a:pt x="3592233" y="8014119"/>
                  </a:lnTo>
                  <a:lnTo>
                    <a:pt x="3655733" y="7977683"/>
                  </a:lnTo>
                  <a:close/>
                </a:path>
                <a:path w="10480040" h="8365490">
                  <a:moveTo>
                    <a:pt x="3660584" y="3312223"/>
                  </a:moveTo>
                  <a:lnTo>
                    <a:pt x="3649865" y="3293656"/>
                  </a:lnTo>
                  <a:lnTo>
                    <a:pt x="3631311" y="3304375"/>
                  </a:lnTo>
                  <a:lnTo>
                    <a:pt x="3642029" y="3322942"/>
                  </a:lnTo>
                  <a:lnTo>
                    <a:pt x="3660584" y="3312223"/>
                  </a:lnTo>
                  <a:close/>
                </a:path>
                <a:path w="10480040" h="8365490">
                  <a:moveTo>
                    <a:pt x="3668433" y="6913512"/>
                  </a:moveTo>
                  <a:lnTo>
                    <a:pt x="3630333" y="6859054"/>
                  </a:lnTo>
                  <a:lnTo>
                    <a:pt x="3579533" y="6890499"/>
                  </a:lnTo>
                  <a:lnTo>
                    <a:pt x="3617633" y="6944957"/>
                  </a:lnTo>
                  <a:lnTo>
                    <a:pt x="3668433" y="6913512"/>
                  </a:lnTo>
                  <a:close/>
                </a:path>
                <a:path w="10480040" h="8365490">
                  <a:moveTo>
                    <a:pt x="3671138" y="2247925"/>
                  </a:moveTo>
                  <a:lnTo>
                    <a:pt x="3665778" y="2238641"/>
                  </a:lnTo>
                  <a:lnTo>
                    <a:pt x="3656495" y="2244001"/>
                  </a:lnTo>
                  <a:lnTo>
                    <a:pt x="3661854" y="2253284"/>
                  </a:lnTo>
                  <a:lnTo>
                    <a:pt x="3671138" y="2247925"/>
                  </a:lnTo>
                  <a:close/>
                </a:path>
                <a:path w="10480040" h="8365490">
                  <a:moveTo>
                    <a:pt x="3678847" y="4784407"/>
                  </a:moveTo>
                  <a:lnTo>
                    <a:pt x="3659555" y="4750994"/>
                  </a:lnTo>
                  <a:lnTo>
                    <a:pt x="3626154" y="4770285"/>
                  </a:lnTo>
                  <a:lnTo>
                    <a:pt x="3645446" y="4803699"/>
                  </a:lnTo>
                  <a:lnTo>
                    <a:pt x="3678847" y="4784407"/>
                  </a:lnTo>
                  <a:close/>
                </a:path>
                <a:path w="10480040" h="8365490">
                  <a:moveTo>
                    <a:pt x="3681133" y="5849086"/>
                  </a:moveTo>
                  <a:lnTo>
                    <a:pt x="3655733" y="5804535"/>
                  </a:lnTo>
                  <a:lnTo>
                    <a:pt x="3604933" y="5830252"/>
                  </a:lnTo>
                  <a:lnTo>
                    <a:pt x="3630333" y="5874804"/>
                  </a:lnTo>
                  <a:lnTo>
                    <a:pt x="3681133" y="5849086"/>
                  </a:lnTo>
                  <a:close/>
                </a:path>
                <a:path w="10480040" h="8365490">
                  <a:moveTo>
                    <a:pt x="3683635" y="1184148"/>
                  </a:moveTo>
                  <a:lnTo>
                    <a:pt x="3682200" y="1181671"/>
                  </a:lnTo>
                  <a:lnTo>
                    <a:pt x="3679736" y="1183106"/>
                  </a:lnTo>
                  <a:lnTo>
                    <a:pt x="3681158" y="1185570"/>
                  </a:lnTo>
                  <a:lnTo>
                    <a:pt x="3683635" y="1184148"/>
                  </a:lnTo>
                  <a:close/>
                </a:path>
                <a:path w="10480040" h="8365490">
                  <a:moveTo>
                    <a:pt x="3687915" y="3719715"/>
                  </a:moveTo>
                  <a:lnTo>
                    <a:pt x="3675062" y="3697452"/>
                  </a:lnTo>
                  <a:lnTo>
                    <a:pt x="3652799" y="3710305"/>
                  </a:lnTo>
                  <a:lnTo>
                    <a:pt x="3665651" y="3732580"/>
                  </a:lnTo>
                  <a:lnTo>
                    <a:pt x="3687915" y="3719715"/>
                  </a:lnTo>
                  <a:close/>
                </a:path>
                <a:path w="10480040" h="8365490">
                  <a:moveTo>
                    <a:pt x="3693833" y="7321016"/>
                  </a:moveTo>
                  <a:lnTo>
                    <a:pt x="3655733" y="7262850"/>
                  </a:lnTo>
                  <a:lnTo>
                    <a:pt x="3604933" y="7296429"/>
                  </a:lnTo>
                  <a:lnTo>
                    <a:pt x="3630333" y="7354595"/>
                  </a:lnTo>
                  <a:lnTo>
                    <a:pt x="3693833" y="7321016"/>
                  </a:lnTo>
                  <a:close/>
                </a:path>
                <a:path w="10480040" h="8365490">
                  <a:moveTo>
                    <a:pt x="3697973" y="2655290"/>
                  </a:moveTo>
                  <a:lnTo>
                    <a:pt x="3690836" y="2642908"/>
                  </a:lnTo>
                  <a:lnTo>
                    <a:pt x="3678453" y="2650058"/>
                  </a:lnTo>
                  <a:lnTo>
                    <a:pt x="3685603" y="2662428"/>
                  </a:lnTo>
                  <a:lnTo>
                    <a:pt x="3697973" y="2655290"/>
                  </a:lnTo>
                  <a:close/>
                </a:path>
                <a:path w="10480040" h="8365490">
                  <a:moveTo>
                    <a:pt x="3706533" y="6256452"/>
                  </a:moveTo>
                  <a:lnTo>
                    <a:pt x="3681133" y="6208801"/>
                  </a:lnTo>
                  <a:lnTo>
                    <a:pt x="3630333" y="6236322"/>
                  </a:lnTo>
                  <a:lnTo>
                    <a:pt x="3655733" y="6283960"/>
                  </a:lnTo>
                  <a:lnTo>
                    <a:pt x="3706533" y="6256452"/>
                  </a:lnTo>
                  <a:close/>
                </a:path>
                <a:path w="10480040" h="8365490">
                  <a:moveTo>
                    <a:pt x="3706533" y="5191899"/>
                  </a:moveTo>
                  <a:lnTo>
                    <a:pt x="3693833" y="5154765"/>
                  </a:lnTo>
                  <a:lnTo>
                    <a:pt x="3655733" y="5176215"/>
                  </a:lnTo>
                  <a:lnTo>
                    <a:pt x="3681133" y="5213337"/>
                  </a:lnTo>
                  <a:lnTo>
                    <a:pt x="3706533" y="5191899"/>
                  </a:lnTo>
                  <a:close/>
                </a:path>
                <a:path w="10480040" h="8365490">
                  <a:moveTo>
                    <a:pt x="3709974" y="1591386"/>
                  </a:moveTo>
                  <a:lnTo>
                    <a:pt x="3707130" y="1586433"/>
                  </a:lnTo>
                  <a:lnTo>
                    <a:pt x="3702177" y="1589290"/>
                  </a:lnTo>
                  <a:lnTo>
                    <a:pt x="3705034" y="1594243"/>
                  </a:lnTo>
                  <a:lnTo>
                    <a:pt x="3709974" y="1591386"/>
                  </a:lnTo>
                  <a:close/>
                </a:path>
                <a:path w="10480040" h="8365490">
                  <a:moveTo>
                    <a:pt x="3715245" y="4127220"/>
                  </a:moveTo>
                  <a:lnTo>
                    <a:pt x="3700246" y="4101236"/>
                  </a:lnTo>
                  <a:lnTo>
                    <a:pt x="3674275" y="4116235"/>
                  </a:lnTo>
                  <a:lnTo>
                    <a:pt x="3689273" y="4142219"/>
                  </a:lnTo>
                  <a:lnTo>
                    <a:pt x="3715245" y="4127220"/>
                  </a:lnTo>
                  <a:close/>
                </a:path>
                <a:path w="10480040" h="8365490">
                  <a:moveTo>
                    <a:pt x="3719233" y="7728242"/>
                  </a:moveTo>
                  <a:lnTo>
                    <a:pt x="3681133" y="7667599"/>
                  </a:lnTo>
                  <a:lnTo>
                    <a:pt x="3630333" y="7702613"/>
                  </a:lnTo>
                  <a:lnTo>
                    <a:pt x="3655733" y="7763256"/>
                  </a:lnTo>
                  <a:lnTo>
                    <a:pt x="3719233" y="7728242"/>
                  </a:lnTo>
                  <a:close/>
                </a:path>
                <a:path w="10480040" h="8365490">
                  <a:moveTo>
                    <a:pt x="3725303" y="3062782"/>
                  </a:moveTo>
                  <a:lnTo>
                    <a:pt x="3716020" y="3046692"/>
                  </a:lnTo>
                  <a:lnTo>
                    <a:pt x="3699929" y="3055988"/>
                  </a:lnTo>
                  <a:lnTo>
                    <a:pt x="3709212" y="3072079"/>
                  </a:lnTo>
                  <a:lnTo>
                    <a:pt x="3725303" y="3062782"/>
                  </a:lnTo>
                  <a:close/>
                </a:path>
                <a:path w="10480040" h="8365490">
                  <a:moveTo>
                    <a:pt x="3731933" y="6663957"/>
                  </a:moveTo>
                  <a:lnTo>
                    <a:pt x="3706533" y="6612585"/>
                  </a:lnTo>
                  <a:lnTo>
                    <a:pt x="3643033" y="6642240"/>
                  </a:lnTo>
                  <a:lnTo>
                    <a:pt x="3681133" y="6693598"/>
                  </a:lnTo>
                  <a:lnTo>
                    <a:pt x="3731933" y="6663957"/>
                  </a:lnTo>
                  <a:close/>
                </a:path>
                <a:path w="10480040" h="8365490">
                  <a:moveTo>
                    <a:pt x="3736340" y="1998624"/>
                  </a:moveTo>
                  <a:lnTo>
                    <a:pt x="3732060" y="1991194"/>
                  </a:lnTo>
                  <a:lnTo>
                    <a:pt x="3724630" y="1995487"/>
                  </a:lnTo>
                  <a:lnTo>
                    <a:pt x="3728910" y="2002904"/>
                  </a:lnTo>
                  <a:lnTo>
                    <a:pt x="3736340" y="1998624"/>
                  </a:lnTo>
                  <a:close/>
                </a:path>
                <a:path w="10480040" h="8365490">
                  <a:moveTo>
                    <a:pt x="3743071" y="4534840"/>
                  </a:moveTo>
                  <a:lnTo>
                    <a:pt x="3725570" y="4504525"/>
                  </a:lnTo>
                  <a:lnTo>
                    <a:pt x="3695255" y="4522025"/>
                  </a:lnTo>
                  <a:lnTo>
                    <a:pt x="3712756" y="4552353"/>
                  </a:lnTo>
                  <a:lnTo>
                    <a:pt x="3743071" y="4534840"/>
                  </a:lnTo>
                  <a:close/>
                </a:path>
                <a:path w="10480040" h="8365490">
                  <a:moveTo>
                    <a:pt x="3744633" y="8135340"/>
                  </a:moveTo>
                  <a:lnTo>
                    <a:pt x="3706533" y="8072856"/>
                  </a:lnTo>
                  <a:lnTo>
                    <a:pt x="3643033" y="8108924"/>
                  </a:lnTo>
                  <a:lnTo>
                    <a:pt x="3681133" y="8171434"/>
                  </a:lnTo>
                  <a:lnTo>
                    <a:pt x="3744633" y="8135340"/>
                  </a:lnTo>
                  <a:close/>
                </a:path>
                <a:path w="10480040" h="8365490">
                  <a:moveTo>
                    <a:pt x="3744633" y="5599404"/>
                  </a:moveTo>
                  <a:lnTo>
                    <a:pt x="3719233" y="5558548"/>
                  </a:lnTo>
                  <a:lnTo>
                    <a:pt x="3681133" y="5582132"/>
                  </a:lnTo>
                  <a:lnTo>
                    <a:pt x="3693833" y="5622976"/>
                  </a:lnTo>
                  <a:lnTo>
                    <a:pt x="3744633" y="5599404"/>
                  </a:lnTo>
                  <a:close/>
                </a:path>
                <a:path w="10480040" h="8365490">
                  <a:moveTo>
                    <a:pt x="3752634" y="3470287"/>
                  </a:moveTo>
                  <a:lnTo>
                    <a:pt x="3741204" y="3450475"/>
                  </a:lnTo>
                  <a:lnTo>
                    <a:pt x="3721404" y="3461905"/>
                  </a:lnTo>
                  <a:lnTo>
                    <a:pt x="3732834" y="3481717"/>
                  </a:lnTo>
                  <a:lnTo>
                    <a:pt x="3752634" y="3470287"/>
                  </a:lnTo>
                  <a:close/>
                </a:path>
                <a:path w="10480040" h="8365490">
                  <a:moveTo>
                    <a:pt x="3757333" y="7071309"/>
                  </a:moveTo>
                  <a:lnTo>
                    <a:pt x="3731933" y="7016864"/>
                  </a:lnTo>
                  <a:lnTo>
                    <a:pt x="3668433" y="7048297"/>
                  </a:lnTo>
                  <a:lnTo>
                    <a:pt x="3706533" y="7102754"/>
                  </a:lnTo>
                  <a:lnTo>
                    <a:pt x="3757333" y="7071309"/>
                  </a:lnTo>
                  <a:close/>
                </a:path>
                <a:path w="10480040" h="8365490">
                  <a:moveTo>
                    <a:pt x="3762692" y="2405862"/>
                  </a:moveTo>
                  <a:lnTo>
                    <a:pt x="3756977" y="2395956"/>
                  </a:lnTo>
                  <a:lnTo>
                    <a:pt x="3747084" y="2401671"/>
                  </a:lnTo>
                  <a:lnTo>
                    <a:pt x="3752786" y="2411565"/>
                  </a:lnTo>
                  <a:lnTo>
                    <a:pt x="3762692" y="2405862"/>
                  </a:lnTo>
                  <a:close/>
                </a:path>
                <a:path w="10480040" h="8365490">
                  <a:moveTo>
                    <a:pt x="3770033" y="6007024"/>
                  </a:moveTo>
                  <a:lnTo>
                    <a:pt x="3744633" y="5961850"/>
                  </a:lnTo>
                  <a:lnTo>
                    <a:pt x="3693833" y="5987935"/>
                  </a:lnTo>
                  <a:lnTo>
                    <a:pt x="3719233" y="6033109"/>
                  </a:lnTo>
                  <a:lnTo>
                    <a:pt x="3770033" y="6007024"/>
                  </a:lnTo>
                  <a:close/>
                </a:path>
                <a:path w="10480040" h="8365490">
                  <a:moveTo>
                    <a:pt x="3770388" y="4942332"/>
                  </a:moveTo>
                  <a:lnTo>
                    <a:pt x="3750741" y="4908308"/>
                  </a:lnTo>
                  <a:lnTo>
                    <a:pt x="3716731" y="4927955"/>
                  </a:lnTo>
                  <a:lnTo>
                    <a:pt x="3736365" y="4961991"/>
                  </a:lnTo>
                  <a:lnTo>
                    <a:pt x="3770388" y="4942332"/>
                  </a:lnTo>
                  <a:close/>
                </a:path>
                <a:path w="10480040" h="8365490">
                  <a:moveTo>
                    <a:pt x="3775189" y="1342085"/>
                  </a:moveTo>
                  <a:lnTo>
                    <a:pt x="3773411" y="1338986"/>
                  </a:lnTo>
                  <a:lnTo>
                    <a:pt x="3770312" y="1340777"/>
                  </a:lnTo>
                  <a:lnTo>
                    <a:pt x="3772103" y="1343875"/>
                  </a:lnTo>
                  <a:lnTo>
                    <a:pt x="3775189" y="1342085"/>
                  </a:lnTo>
                  <a:close/>
                </a:path>
                <a:path w="10480040" h="8365490">
                  <a:moveTo>
                    <a:pt x="3779469" y="3877653"/>
                  </a:moveTo>
                  <a:lnTo>
                    <a:pt x="3766261" y="3854754"/>
                  </a:lnTo>
                  <a:lnTo>
                    <a:pt x="3743375" y="3867975"/>
                  </a:lnTo>
                  <a:lnTo>
                    <a:pt x="3756583" y="3890873"/>
                  </a:lnTo>
                  <a:lnTo>
                    <a:pt x="3779469" y="3877653"/>
                  </a:lnTo>
                  <a:close/>
                </a:path>
                <a:path w="10480040" h="8365490">
                  <a:moveTo>
                    <a:pt x="3782733" y="7478674"/>
                  </a:moveTo>
                  <a:lnTo>
                    <a:pt x="3744633" y="7421131"/>
                  </a:lnTo>
                  <a:lnTo>
                    <a:pt x="3693833" y="7454354"/>
                  </a:lnTo>
                  <a:lnTo>
                    <a:pt x="3731933" y="7511910"/>
                  </a:lnTo>
                  <a:lnTo>
                    <a:pt x="3782733" y="7478674"/>
                  </a:lnTo>
                  <a:close/>
                </a:path>
                <a:path w="10480040" h="8365490">
                  <a:moveTo>
                    <a:pt x="3789527" y="2813215"/>
                  </a:moveTo>
                  <a:lnTo>
                    <a:pt x="3782034" y="2800223"/>
                  </a:lnTo>
                  <a:lnTo>
                    <a:pt x="3769042" y="2807728"/>
                  </a:lnTo>
                  <a:lnTo>
                    <a:pt x="3776535" y="2820720"/>
                  </a:lnTo>
                  <a:lnTo>
                    <a:pt x="3789527" y="2813215"/>
                  </a:lnTo>
                  <a:close/>
                </a:path>
                <a:path w="10480040" h="8365490">
                  <a:moveTo>
                    <a:pt x="3795433" y="6414389"/>
                  </a:moveTo>
                  <a:lnTo>
                    <a:pt x="3770033" y="6366116"/>
                  </a:lnTo>
                  <a:lnTo>
                    <a:pt x="3719233" y="6393980"/>
                  </a:lnTo>
                  <a:lnTo>
                    <a:pt x="3744633" y="6442253"/>
                  </a:lnTo>
                  <a:lnTo>
                    <a:pt x="3795433" y="6414389"/>
                  </a:lnTo>
                  <a:close/>
                </a:path>
                <a:path w="10480040" h="8365490">
                  <a:moveTo>
                    <a:pt x="3801541" y="1749323"/>
                  </a:moveTo>
                  <a:lnTo>
                    <a:pt x="3798328" y="1743748"/>
                  </a:lnTo>
                  <a:lnTo>
                    <a:pt x="3792753" y="1746961"/>
                  </a:lnTo>
                  <a:lnTo>
                    <a:pt x="3795979" y="1752536"/>
                  </a:lnTo>
                  <a:lnTo>
                    <a:pt x="3801541" y="1749323"/>
                  </a:lnTo>
                  <a:close/>
                </a:path>
                <a:path w="10480040" h="8365490">
                  <a:moveTo>
                    <a:pt x="3806812" y="4285145"/>
                  </a:moveTo>
                  <a:lnTo>
                    <a:pt x="3791445" y="4258538"/>
                  </a:lnTo>
                  <a:lnTo>
                    <a:pt x="3764851" y="4273905"/>
                  </a:lnTo>
                  <a:lnTo>
                    <a:pt x="3780205" y="4300512"/>
                  </a:lnTo>
                  <a:lnTo>
                    <a:pt x="3806812" y="4285145"/>
                  </a:lnTo>
                  <a:close/>
                </a:path>
                <a:path w="10480040" h="8365490">
                  <a:moveTo>
                    <a:pt x="3808133" y="8285823"/>
                  </a:moveTo>
                  <a:lnTo>
                    <a:pt x="3795433" y="8257972"/>
                  </a:lnTo>
                  <a:lnTo>
                    <a:pt x="3770033" y="8274050"/>
                  </a:lnTo>
                  <a:lnTo>
                    <a:pt x="3782733" y="8301901"/>
                  </a:lnTo>
                  <a:lnTo>
                    <a:pt x="3808133" y="8285823"/>
                  </a:lnTo>
                  <a:close/>
                </a:path>
                <a:path w="10480040" h="8365490">
                  <a:moveTo>
                    <a:pt x="3808133" y="7885912"/>
                  </a:moveTo>
                  <a:lnTo>
                    <a:pt x="3770033" y="7825880"/>
                  </a:lnTo>
                  <a:lnTo>
                    <a:pt x="3719233" y="7860538"/>
                  </a:lnTo>
                  <a:lnTo>
                    <a:pt x="3744633" y="7920571"/>
                  </a:lnTo>
                  <a:lnTo>
                    <a:pt x="3808133" y="7885912"/>
                  </a:lnTo>
                  <a:close/>
                </a:path>
                <a:path w="10480040" h="8365490">
                  <a:moveTo>
                    <a:pt x="3808133" y="5349837"/>
                  </a:moveTo>
                  <a:lnTo>
                    <a:pt x="3782733" y="5312080"/>
                  </a:lnTo>
                  <a:lnTo>
                    <a:pt x="3744633" y="5333885"/>
                  </a:lnTo>
                  <a:lnTo>
                    <a:pt x="3770033" y="5371630"/>
                  </a:lnTo>
                  <a:lnTo>
                    <a:pt x="3808133" y="5349837"/>
                  </a:lnTo>
                  <a:close/>
                </a:path>
                <a:path w="10480040" h="8365490">
                  <a:moveTo>
                    <a:pt x="3816858" y="3220720"/>
                  </a:moveTo>
                  <a:lnTo>
                    <a:pt x="3807218" y="3204006"/>
                  </a:lnTo>
                  <a:lnTo>
                    <a:pt x="3790518" y="3213658"/>
                  </a:lnTo>
                  <a:lnTo>
                    <a:pt x="3800157" y="3230372"/>
                  </a:lnTo>
                  <a:lnTo>
                    <a:pt x="3816858" y="3220720"/>
                  </a:lnTo>
                  <a:close/>
                </a:path>
                <a:path w="10480040" h="8365490">
                  <a:moveTo>
                    <a:pt x="3820833" y="6821754"/>
                  </a:moveTo>
                  <a:lnTo>
                    <a:pt x="3795433" y="6770395"/>
                  </a:lnTo>
                  <a:lnTo>
                    <a:pt x="3744633" y="6800037"/>
                  </a:lnTo>
                  <a:lnTo>
                    <a:pt x="3770033" y="6851409"/>
                  </a:lnTo>
                  <a:lnTo>
                    <a:pt x="3820833" y="6821754"/>
                  </a:lnTo>
                  <a:close/>
                </a:path>
                <a:path w="10480040" h="8365490">
                  <a:moveTo>
                    <a:pt x="3827894" y="2156561"/>
                  </a:moveTo>
                  <a:lnTo>
                    <a:pt x="3823246" y="2148509"/>
                  </a:lnTo>
                  <a:lnTo>
                    <a:pt x="3815219" y="2153158"/>
                  </a:lnTo>
                  <a:lnTo>
                    <a:pt x="3819855" y="2161197"/>
                  </a:lnTo>
                  <a:lnTo>
                    <a:pt x="3827894" y="2156561"/>
                  </a:lnTo>
                  <a:close/>
                </a:path>
                <a:path w="10480040" h="8365490">
                  <a:moveTo>
                    <a:pt x="3833533" y="5757329"/>
                  </a:moveTo>
                  <a:lnTo>
                    <a:pt x="3808133" y="5715876"/>
                  </a:lnTo>
                  <a:lnTo>
                    <a:pt x="3770033" y="5739803"/>
                  </a:lnTo>
                  <a:lnTo>
                    <a:pt x="3795433" y="5781268"/>
                  </a:lnTo>
                  <a:lnTo>
                    <a:pt x="3833533" y="5757329"/>
                  </a:lnTo>
                  <a:close/>
                </a:path>
                <a:path w="10480040" h="8365490">
                  <a:moveTo>
                    <a:pt x="3834625" y="4692777"/>
                  </a:moveTo>
                  <a:lnTo>
                    <a:pt x="3816769" y="4661840"/>
                  </a:lnTo>
                  <a:lnTo>
                    <a:pt x="3785832" y="4679696"/>
                  </a:lnTo>
                  <a:lnTo>
                    <a:pt x="3803688" y="4710633"/>
                  </a:lnTo>
                  <a:lnTo>
                    <a:pt x="3834625" y="4692777"/>
                  </a:lnTo>
                  <a:close/>
                </a:path>
                <a:path w="10480040" h="8365490">
                  <a:moveTo>
                    <a:pt x="3840403" y="1092771"/>
                  </a:moveTo>
                  <a:lnTo>
                    <a:pt x="3839692" y="1091539"/>
                  </a:lnTo>
                  <a:lnTo>
                    <a:pt x="3838448" y="1092250"/>
                  </a:lnTo>
                  <a:lnTo>
                    <a:pt x="3839159" y="1093495"/>
                  </a:lnTo>
                  <a:lnTo>
                    <a:pt x="3840403" y="1092771"/>
                  </a:lnTo>
                  <a:close/>
                </a:path>
                <a:path w="10480040" h="8365490">
                  <a:moveTo>
                    <a:pt x="3844188" y="3628212"/>
                  </a:moveTo>
                  <a:lnTo>
                    <a:pt x="3832402" y="3607790"/>
                  </a:lnTo>
                  <a:lnTo>
                    <a:pt x="3811994" y="3619589"/>
                  </a:lnTo>
                  <a:lnTo>
                    <a:pt x="3823779" y="3640010"/>
                  </a:lnTo>
                  <a:lnTo>
                    <a:pt x="3844188" y="3628212"/>
                  </a:lnTo>
                  <a:close/>
                </a:path>
                <a:path w="10480040" h="8365490">
                  <a:moveTo>
                    <a:pt x="3846233" y="7229107"/>
                  </a:moveTo>
                  <a:lnTo>
                    <a:pt x="3820833" y="7174662"/>
                  </a:lnTo>
                  <a:lnTo>
                    <a:pt x="3757333" y="7206094"/>
                  </a:lnTo>
                  <a:lnTo>
                    <a:pt x="3795433" y="7260552"/>
                  </a:lnTo>
                  <a:lnTo>
                    <a:pt x="3846233" y="7229107"/>
                  </a:lnTo>
                  <a:close/>
                </a:path>
                <a:path w="10480040" h="8365490">
                  <a:moveTo>
                    <a:pt x="3854246" y="2563787"/>
                  </a:moveTo>
                  <a:lnTo>
                    <a:pt x="3848176" y="2553271"/>
                  </a:lnTo>
                  <a:lnTo>
                    <a:pt x="3837660" y="2559342"/>
                  </a:lnTo>
                  <a:lnTo>
                    <a:pt x="3843731" y="2569870"/>
                  </a:lnTo>
                  <a:lnTo>
                    <a:pt x="3854246" y="2563787"/>
                  </a:lnTo>
                  <a:close/>
                </a:path>
                <a:path w="10480040" h="8365490">
                  <a:moveTo>
                    <a:pt x="3858933" y="6164821"/>
                  </a:moveTo>
                  <a:lnTo>
                    <a:pt x="3833533" y="6119660"/>
                  </a:lnTo>
                  <a:lnTo>
                    <a:pt x="3782733" y="6145733"/>
                  </a:lnTo>
                  <a:lnTo>
                    <a:pt x="3808133" y="6190907"/>
                  </a:lnTo>
                  <a:lnTo>
                    <a:pt x="3858933" y="6164821"/>
                  </a:lnTo>
                  <a:close/>
                </a:path>
                <a:path w="10480040" h="8365490">
                  <a:moveTo>
                    <a:pt x="3866743" y="1500009"/>
                  </a:moveTo>
                  <a:lnTo>
                    <a:pt x="3864610" y="1496301"/>
                  </a:lnTo>
                  <a:lnTo>
                    <a:pt x="3860889" y="1498447"/>
                  </a:lnTo>
                  <a:lnTo>
                    <a:pt x="3863035" y="1502156"/>
                  </a:lnTo>
                  <a:lnTo>
                    <a:pt x="3866743" y="1500009"/>
                  </a:lnTo>
                  <a:close/>
                </a:path>
                <a:path w="10480040" h="8365490">
                  <a:moveTo>
                    <a:pt x="3871518" y="4035717"/>
                  </a:moveTo>
                  <a:lnTo>
                    <a:pt x="3857587" y="4011587"/>
                  </a:lnTo>
                  <a:lnTo>
                    <a:pt x="3833469" y="4025519"/>
                  </a:lnTo>
                  <a:lnTo>
                    <a:pt x="3847388" y="4049649"/>
                  </a:lnTo>
                  <a:lnTo>
                    <a:pt x="3871518" y="4035717"/>
                  </a:lnTo>
                  <a:close/>
                </a:path>
                <a:path w="10480040" h="8365490">
                  <a:moveTo>
                    <a:pt x="3871633" y="7636484"/>
                  </a:moveTo>
                  <a:lnTo>
                    <a:pt x="3846233" y="7578928"/>
                  </a:lnTo>
                  <a:lnTo>
                    <a:pt x="3782733" y="7612151"/>
                  </a:lnTo>
                  <a:lnTo>
                    <a:pt x="3820833" y="7669708"/>
                  </a:lnTo>
                  <a:lnTo>
                    <a:pt x="3871633" y="7636484"/>
                  </a:lnTo>
                  <a:close/>
                </a:path>
                <a:path w="10480040" h="8365490">
                  <a:moveTo>
                    <a:pt x="3871633" y="5100269"/>
                  </a:moveTo>
                  <a:lnTo>
                    <a:pt x="3846233" y="5065623"/>
                  </a:lnTo>
                  <a:lnTo>
                    <a:pt x="3808133" y="5085626"/>
                  </a:lnTo>
                  <a:lnTo>
                    <a:pt x="3833533" y="5120271"/>
                  </a:lnTo>
                  <a:lnTo>
                    <a:pt x="3871633" y="5100269"/>
                  </a:lnTo>
                  <a:close/>
                </a:path>
                <a:path w="10480040" h="8365490">
                  <a:moveTo>
                    <a:pt x="3881577" y="2971292"/>
                  </a:moveTo>
                  <a:lnTo>
                    <a:pt x="3873360" y="2957055"/>
                  </a:lnTo>
                  <a:lnTo>
                    <a:pt x="3859136" y="2965272"/>
                  </a:lnTo>
                  <a:lnTo>
                    <a:pt x="3867353" y="2979509"/>
                  </a:lnTo>
                  <a:lnTo>
                    <a:pt x="3881577" y="2971292"/>
                  </a:lnTo>
                  <a:close/>
                </a:path>
                <a:path w="10480040" h="8365490">
                  <a:moveTo>
                    <a:pt x="3884333" y="6572199"/>
                  </a:moveTo>
                  <a:lnTo>
                    <a:pt x="3858933" y="6523914"/>
                  </a:lnTo>
                  <a:lnTo>
                    <a:pt x="3808133" y="6551790"/>
                  </a:lnTo>
                  <a:lnTo>
                    <a:pt x="3833533" y="6600063"/>
                  </a:lnTo>
                  <a:lnTo>
                    <a:pt x="3884333" y="6572199"/>
                  </a:lnTo>
                  <a:close/>
                </a:path>
                <a:path w="10480040" h="8365490">
                  <a:moveTo>
                    <a:pt x="3893096" y="1907247"/>
                  </a:moveTo>
                  <a:lnTo>
                    <a:pt x="3889527" y="1901063"/>
                  </a:lnTo>
                  <a:lnTo>
                    <a:pt x="3883342" y="1904644"/>
                  </a:lnTo>
                  <a:lnTo>
                    <a:pt x="3886911" y="1910829"/>
                  </a:lnTo>
                  <a:lnTo>
                    <a:pt x="3893096" y="1907247"/>
                  </a:lnTo>
                  <a:close/>
                </a:path>
                <a:path w="10480040" h="8365490">
                  <a:moveTo>
                    <a:pt x="3897033" y="8043583"/>
                  </a:moveTo>
                  <a:lnTo>
                    <a:pt x="3871633" y="7984185"/>
                  </a:lnTo>
                  <a:lnTo>
                    <a:pt x="3808133" y="8018475"/>
                  </a:lnTo>
                  <a:lnTo>
                    <a:pt x="3846233" y="8077886"/>
                  </a:lnTo>
                  <a:lnTo>
                    <a:pt x="3897033" y="8043583"/>
                  </a:lnTo>
                  <a:close/>
                </a:path>
                <a:path w="10480040" h="8365490">
                  <a:moveTo>
                    <a:pt x="3897033" y="5507761"/>
                  </a:moveTo>
                  <a:lnTo>
                    <a:pt x="3871633" y="5469394"/>
                  </a:lnTo>
                  <a:lnTo>
                    <a:pt x="3833533" y="5491543"/>
                  </a:lnTo>
                  <a:lnTo>
                    <a:pt x="3858933" y="5529923"/>
                  </a:lnTo>
                  <a:lnTo>
                    <a:pt x="3897033" y="5507761"/>
                  </a:lnTo>
                  <a:close/>
                </a:path>
                <a:path w="10480040" h="8365490">
                  <a:moveTo>
                    <a:pt x="3898366" y="4443082"/>
                  </a:moveTo>
                  <a:lnTo>
                    <a:pt x="3882644" y="4415866"/>
                  </a:lnTo>
                  <a:lnTo>
                    <a:pt x="3855428" y="4431576"/>
                  </a:lnTo>
                  <a:lnTo>
                    <a:pt x="3871137" y="4458805"/>
                  </a:lnTo>
                  <a:lnTo>
                    <a:pt x="3898366" y="4443082"/>
                  </a:lnTo>
                  <a:close/>
                </a:path>
                <a:path w="10480040" h="8365490">
                  <a:moveTo>
                    <a:pt x="3908425" y="3378657"/>
                  </a:moveTo>
                  <a:lnTo>
                    <a:pt x="3898417" y="3361321"/>
                  </a:lnTo>
                  <a:lnTo>
                    <a:pt x="3881094" y="3371329"/>
                  </a:lnTo>
                  <a:lnTo>
                    <a:pt x="3891102" y="3388652"/>
                  </a:lnTo>
                  <a:lnTo>
                    <a:pt x="3908425" y="3378657"/>
                  </a:lnTo>
                  <a:close/>
                </a:path>
                <a:path w="10480040" h="8365490">
                  <a:moveTo>
                    <a:pt x="3909733" y="6979552"/>
                  </a:moveTo>
                  <a:lnTo>
                    <a:pt x="3884333" y="6928193"/>
                  </a:lnTo>
                  <a:lnTo>
                    <a:pt x="3833533" y="6957847"/>
                  </a:lnTo>
                  <a:lnTo>
                    <a:pt x="3858933" y="7009206"/>
                  </a:lnTo>
                  <a:lnTo>
                    <a:pt x="3909733" y="6979552"/>
                  </a:lnTo>
                  <a:close/>
                </a:path>
                <a:path w="10480040" h="8365490">
                  <a:moveTo>
                    <a:pt x="3919448" y="2314486"/>
                  </a:moveTo>
                  <a:lnTo>
                    <a:pt x="3914457" y="2305824"/>
                  </a:lnTo>
                  <a:lnTo>
                    <a:pt x="3905796" y="2310815"/>
                  </a:lnTo>
                  <a:lnTo>
                    <a:pt x="3910787" y="2319490"/>
                  </a:lnTo>
                  <a:lnTo>
                    <a:pt x="3919448" y="2314486"/>
                  </a:lnTo>
                  <a:close/>
                </a:path>
                <a:path w="10480040" h="8365490">
                  <a:moveTo>
                    <a:pt x="3922433" y="5915266"/>
                  </a:moveTo>
                  <a:lnTo>
                    <a:pt x="3897033" y="5873178"/>
                  </a:lnTo>
                  <a:lnTo>
                    <a:pt x="3858933" y="5897473"/>
                  </a:lnTo>
                  <a:lnTo>
                    <a:pt x="3884333" y="5939561"/>
                  </a:lnTo>
                  <a:lnTo>
                    <a:pt x="3922433" y="5915266"/>
                  </a:lnTo>
                  <a:close/>
                </a:path>
                <a:path w="10480040" h="8365490">
                  <a:moveTo>
                    <a:pt x="3926192" y="4850714"/>
                  </a:moveTo>
                  <a:lnTo>
                    <a:pt x="3907967" y="4819142"/>
                  </a:lnTo>
                  <a:lnTo>
                    <a:pt x="3876421" y="4837366"/>
                  </a:lnTo>
                  <a:lnTo>
                    <a:pt x="3894632" y="4868926"/>
                  </a:lnTo>
                  <a:lnTo>
                    <a:pt x="3926192" y="4850714"/>
                  </a:lnTo>
                  <a:close/>
                </a:path>
                <a:path w="10480040" h="8365490">
                  <a:moveTo>
                    <a:pt x="3931958" y="1250708"/>
                  </a:moveTo>
                  <a:lnTo>
                    <a:pt x="3930878" y="1248854"/>
                  </a:lnTo>
                  <a:lnTo>
                    <a:pt x="3929024" y="1249921"/>
                  </a:lnTo>
                  <a:lnTo>
                    <a:pt x="3930091" y="1251788"/>
                  </a:lnTo>
                  <a:lnTo>
                    <a:pt x="3931958" y="1250708"/>
                  </a:lnTo>
                  <a:close/>
                </a:path>
                <a:path w="10480040" h="8365490">
                  <a:moveTo>
                    <a:pt x="3935133" y="7386917"/>
                  </a:moveTo>
                  <a:lnTo>
                    <a:pt x="3909733" y="7332459"/>
                  </a:lnTo>
                  <a:lnTo>
                    <a:pt x="3858933" y="7363904"/>
                  </a:lnTo>
                  <a:lnTo>
                    <a:pt x="3884333" y="7418362"/>
                  </a:lnTo>
                  <a:lnTo>
                    <a:pt x="3935133" y="7386917"/>
                  </a:lnTo>
                  <a:close/>
                </a:path>
                <a:path w="10480040" h="8365490">
                  <a:moveTo>
                    <a:pt x="3936238" y="3786276"/>
                  </a:moveTo>
                  <a:lnTo>
                    <a:pt x="3923741" y="3764635"/>
                  </a:lnTo>
                  <a:lnTo>
                    <a:pt x="3902087" y="3777132"/>
                  </a:lnTo>
                  <a:lnTo>
                    <a:pt x="3914584" y="3798786"/>
                  </a:lnTo>
                  <a:lnTo>
                    <a:pt x="3936238" y="3786276"/>
                  </a:lnTo>
                  <a:close/>
                </a:path>
                <a:path w="10480040" h="8365490">
                  <a:moveTo>
                    <a:pt x="3945801" y="2721724"/>
                  </a:moveTo>
                  <a:lnTo>
                    <a:pt x="3939375" y="2710586"/>
                  </a:lnTo>
                  <a:lnTo>
                    <a:pt x="3928237" y="2717012"/>
                  </a:lnTo>
                  <a:lnTo>
                    <a:pt x="3934663" y="2728150"/>
                  </a:lnTo>
                  <a:lnTo>
                    <a:pt x="3945801" y="2721724"/>
                  </a:lnTo>
                  <a:close/>
                </a:path>
                <a:path w="10480040" h="8365490">
                  <a:moveTo>
                    <a:pt x="3947833" y="6322758"/>
                  </a:moveTo>
                  <a:lnTo>
                    <a:pt x="3922433" y="6276975"/>
                  </a:lnTo>
                  <a:lnTo>
                    <a:pt x="3884333" y="6303403"/>
                  </a:lnTo>
                  <a:lnTo>
                    <a:pt x="3909733" y="6349200"/>
                  </a:lnTo>
                  <a:lnTo>
                    <a:pt x="3947833" y="6322758"/>
                  </a:lnTo>
                  <a:close/>
                </a:path>
                <a:path w="10480040" h="8365490">
                  <a:moveTo>
                    <a:pt x="3958298" y="1657959"/>
                  </a:moveTo>
                  <a:lnTo>
                    <a:pt x="3955796" y="1653616"/>
                  </a:lnTo>
                  <a:lnTo>
                    <a:pt x="3951465" y="1656118"/>
                  </a:lnTo>
                  <a:lnTo>
                    <a:pt x="3953980" y="1660448"/>
                  </a:lnTo>
                  <a:lnTo>
                    <a:pt x="3958298" y="1657959"/>
                  </a:lnTo>
                  <a:close/>
                </a:path>
                <a:path w="10480040" h="8365490">
                  <a:moveTo>
                    <a:pt x="3960533" y="7794155"/>
                  </a:moveTo>
                  <a:lnTo>
                    <a:pt x="3935133" y="7737221"/>
                  </a:lnTo>
                  <a:lnTo>
                    <a:pt x="3871633" y="7770088"/>
                  </a:lnTo>
                  <a:lnTo>
                    <a:pt x="3909733" y="7827023"/>
                  </a:lnTo>
                  <a:lnTo>
                    <a:pt x="3960533" y="7794155"/>
                  </a:lnTo>
                  <a:close/>
                </a:path>
                <a:path w="10480040" h="8365490">
                  <a:moveTo>
                    <a:pt x="3960533" y="5258066"/>
                  </a:moveTo>
                  <a:lnTo>
                    <a:pt x="3935133" y="5223421"/>
                  </a:lnTo>
                  <a:lnTo>
                    <a:pt x="3909733" y="5243423"/>
                  </a:lnTo>
                  <a:lnTo>
                    <a:pt x="3922433" y="5278082"/>
                  </a:lnTo>
                  <a:lnTo>
                    <a:pt x="3960533" y="5258066"/>
                  </a:lnTo>
                  <a:close/>
                </a:path>
                <a:path w="10480040" h="8365490">
                  <a:moveTo>
                    <a:pt x="3963085" y="4193654"/>
                  </a:moveTo>
                  <a:lnTo>
                    <a:pt x="3948798" y="4168889"/>
                  </a:lnTo>
                  <a:lnTo>
                    <a:pt x="3924058" y="4183189"/>
                  </a:lnTo>
                  <a:lnTo>
                    <a:pt x="3938333" y="4207941"/>
                  </a:lnTo>
                  <a:lnTo>
                    <a:pt x="3963085" y="4193654"/>
                  </a:lnTo>
                  <a:close/>
                </a:path>
                <a:path w="10480040" h="8365490">
                  <a:moveTo>
                    <a:pt x="3973233" y="6729997"/>
                  </a:moveTo>
                  <a:lnTo>
                    <a:pt x="3947833" y="6681724"/>
                  </a:lnTo>
                  <a:lnTo>
                    <a:pt x="3897033" y="6709588"/>
                  </a:lnTo>
                  <a:lnTo>
                    <a:pt x="3922433" y="6757860"/>
                  </a:lnTo>
                  <a:lnTo>
                    <a:pt x="3973233" y="6729997"/>
                  </a:lnTo>
                  <a:close/>
                </a:path>
                <a:path w="10480040" h="8365490">
                  <a:moveTo>
                    <a:pt x="3973626" y="3129356"/>
                  </a:moveTo>
                  <a:lnTo>
                    <a:pt x="3964698" y="3113875"/>
                  </a:lnTo>
                  <a:lnTo>
                    <a:pt x="3949230" y="3122815"/>
                  </a:lnTo>
                  <a:lnTo>
                    <a:pt x="3958158" y="3138284"/>
                  </a:lnTo>
                  <a:lnTo>
                    <a:pt x="3973626" y="3129356"/>
                  </a:lnTo>
                  <a:close/>
                </a:path>
                <a:path w="10480040" h="8365490">
                  <a:moveTo>
                    <a:pt x="3984650" y="2065185"/>
                  </a:moveTo>
                  <a:lnTo>
                    <a:pt x="3980726" y="2058377"/>
                  </a:lnTo>
                  <a:lnTo>
                    <a:pt x="3973931" y="2062302"/>
                  </a:lnTo>
                  <a:lnTo>
                    <a:pt x="3977856" y="2069109"/>
                  </a:lnTo>
                  <a:lnTo>
                    <a:pt x="3984650" y="2065185"/>
                  </a:lnTo>
                  <a:close/>
                </a:path>
                <a:path w="10480040" h="8365490">
                  <a:moveTo>
                    <a:pt x="3985933" y="8200479"/>
                  </a:moveTo>
                  <a:lnTo>
                    <a:pt x="3960533" y="8145399"/>
                  </a:lnTo>
                  <a:lnTo>
                    <a:pt x="3897033" y="8177187"/>
                  </a:lnTo>
                  <a:lnTo>
                    <a:pt x="3935133" y="8232267"/>
                  </a:lnTo>
                  <a:lnTo>
                    <a:pt x="3985933" y="8200479"/>
                  </a:lnTo>
                  <a:close/>
                </a:path>
                <a:path w="10480040" h="8365490">
                  <a:moveTo>
                    <a:pt x="3985933" y="5665698"/>
                  </a:moveTo>
                  <a:lnTo>
                    <a:pt x="3960533" y="5626709"/>
                  </a:lnTo>
                  <a:lnTo>
                    <a:pt x="3922433" y="5649226"/>
                  </a:lnTo>
                  <a:lnTo>
                    <a:pt x="3947833" y="5688203"/>
                  </a:lnTo>
                  <a:lnTo>
                    <a:pt x="3985933" y="5665698"/>
                  </a:lnTo>
                  <a:close/>
                </a:path>
                <a:path w="10480040" h="8365490">
                  <a:moveTo>
                    <a:pt x="3990403" y="4601146"/>
                  </a:moveTo>
                  <a:lnTo>
                    <a:pt x="3973969" y="4572673"/>
                  </a:lnTo>
                  <a:lnTo>
                    <a:pt x="3945521" y="4589119"/>
                  </a:lnTo>
                  <a:lnTo>
                    <a:pt x="3961955" y="4617580"/>
                  </a:lnTo>
                  <a:lnTo>
                    <a:pt x="3990403" y="4601146"/>
                  </a:lnTo>
                  <a:close/>
                </a:path>
                <a:path w="10480040" h="8365490">
                  <a:moveTo>
                    <a:pt x="3998633" y="7137349"/>
                  </a:moveTo>
                  <a:lnTo>
                    <a:pt x="3973233" y="7085990"/>
                  </a:lnTo>
                  <a:lnTo>
                    <a:pt x="3922433" y="7115645"/>
                  </a:lnTo>
                  <a:lnTo>
                    <a:pt x="3947833" y="7167004"/>
                  </a:lnTo>
                  <a:lnTo>
                    <a:pt x="3998633" y="7137349"/>
                  </a:lnTo>
                  <a:close/>
                </a:path>
                <a:path w="10480040" h="8365490">
                  <a:moveTo>
                    <a:pt x="4000462" y="3536721"/>
                  </a:moveTo>
                  <a:lnTo>
                    <a:pt x="3989743" y="3518154"/>
                  </a:lnTo>
                  <a:lnTo>
                    <a:pt x="3971188" y="3528872"/>
                  </a:lnTo>
                  <a:lnTo>
                    <a:pt x="3981907" y="3547440"/>
                  </a:lnTo>
                  <a:lnTo>
                    <a:pt x="4000462" y="3536721"/>
                  </a:lnTo>
                  <a:close/>
                </a:path>
                <a:path w="10480040" h="8365490">
                  <a:moveTo>
                    <a:pt x="4011003" y="2472423"/>
                  </a:moveTo>
                  <a:lnTo>
                    <a:pt x="4005656" y="2463139"/>
                  </a:lnTo>
                  <a:lnTo>
                    <a:pt x="3996372" y="2468499"/>
                  </a:lnTo>
                  <a:lnTo>
                    <a:pt x="4001732" y="2477782"/>
                  </a:lnTo>
                  <a:lnTo>
                    <a:pt x="4011003" y="2472423"/>
                  </a:lnTo>
                  <a:close/>
                </a:path>
                <a:path w="10480040" h="8365490">
                  <a:moveTo>
                    <a:pt x="4011333" y="6073191"/>
                  </a:moveTo>
                  <a:lnTo>
                    <a:pt x="3985933" y="6030493"/>
                  </a:lnTo>
                  <a:lnTo>
                    <a:pt x="3947833" y="6055157"/>
                  </a:lnTo>
                  <a:lnTo>
                    <a:pt x="3973233" y="6097854"/>
                  </a:lnTo>
                  <a:lnTo>
                    <a:pt x="4011333" y="6073191"/>
                  </a:lnTo>
                  <a:close/>
                </a:path>
                <a:path w="10480040" h="8365490">
                  <a:moveTo>
                    <a:pt x="4023512" y="1408645"/>
                  </a:moveTo>
                  <a:lnTo>
                    <a:pt x="4022077" y="1406169"/>
                  </a:lnTo>
                  <a:lnTo>
                    <a:pt x="4019600" y="1407591"/>
                  </a:lnTo>
                  <a:lnTo>
                    <a:pt x="4021036" y="1410068"/>
                  </a:lnTo>
                  <a:lnTo>
                    <a:pt x="4023512" y="1408645"/>
                  </a:lnTo>
                  <a:close/>
                </a:path>
                <a:path w="10480040" h="8365490">
                  <a:moveTo>
                    <a:pt x="4024033" y="7544587"/>
                  </a:moveTo>
                  <a:lnTo>
                    <a:pt x="3998633" y="7490752"/>
                  </a:lnTo>
                  <a:lnTo>
                    <a:pt x="3947833" y="7521829"/>
                  </a:lnTo>
                  <a:lnTo>
                    <a:pt x="3973233" y="7575677"/>
                  </a:lnTo>
                  <a:lnTo>
                    <a:pt x="4024033" y="7544587"/>
                  </a:lnTo>
                  <a:close/>
                </a:path>
                <a:path w="10480040" h="8365490">
                  <a:moveTo>
                    <a:pt x="4024033" y="5008765"/>
                  </a:moveTo>
                  <a:lnTo>
                    <a:pt x="4011333" y="4975974"/>
                  </a:lnTo>
                  <a:lnTo>
                    <a:pt x="3973233" y="4994910"/>
                  </a:lnTo>
                  <a:lnTo>
                    <a:pt x="3985933" y="5027714"/>
                  </a:lnTo>
                  <a:lnTo>
                    <a:pt x="4024033" y="5008765"/>
                  </a:lnTo>
                  <a:close/>
                </a:path>
                <a:path w="10480040" h="8365490">
                  <a:moveTo>
                    <a:pt x="4027792" y="3944213"/>
                  </a:moveTo>
                  <a:lnTo>
                    <a:pt x="4014940" y="3921937"/>
                  </a:lnTo>
                  <a:lnTo>
                    <a:pt x="3992676" y="3934803"/>
                  </a:lnTo>
                  <a:lnTo>
                    <a:pt x="4005529" y="3957078"/>
                  </a:lnTo>
                  <a:lnTo>
                    <a:pt x="4027792" y="3944213"/>
                  </a:lnTo>
                  <a:close/>
                </a:path>
                <a:path w="10480040" h="8365490">
                  <a:moveTo>
                    <a:pt x="4036733" y="6480556"/>
                  </a:moveTo>
                  <a:lnTo>
                    <a:pt x="4011333" y="6434760"/>
                  </a:lnTo>
                  <a:lnTo>
                    <a:pt x="3973233" y="6461201"/>
                  </a:lnTo>
                  <a:lnTo>
                    <a:pt x="3998633" y="6506997"/>
                  </a:lnTo>
                  <a:lnTo>
                    <a:pt x="4036733" y="6480556"/>
                  </a:lnTo>
                  <a:close/>
                </a:path>
                <a:path w="10480040" h="8365490">
                  <a:moveTo>
                    <a:pt x="4037850" y="2879788"/>
                  </a:moveTo>
                  <a:lnTo>
                    <a:pt x="4030700" y="2867406"/>
                  </a:lnTo>
                  <a:lnTo>
                    <a:pt x="4018330" y="2874556"/>
                  </a:lnTo>
                  <a:lnTo>
                    <a:pt x="4025481" y="2886926"/>
                  </a:lnTo>
                  <a:lnTo>
                    <a:pt x="4037850" y="2879788"/>
                  </a:lnTo>
                  <a:close/>
                </a:path>
                <a:path w="10480040" h="8365490">
                  <a:moveTo>
                    <a:pt x="4049433" y="5416004"/>
                  </a:moveTo>
                  <a:lnTo>
                    <a:pt x="4036733" y="5380723"/>
                  </a:lnTo>
                  <a:lnTo>
                    <a:pt x="3998633" y="5401094"/>
                  </a:lnTo>
                  <a:lnTo>
                    <a:pt x="4011333" y="5436362"/>
                  </a:lnTo>
                  <a:lnTo>
                    <a:pt x="4049433" y="5416004"/>
                  </a:lnTo>
                  <a:close/>
                </a:path>
                <a:path w="10480040" h="8365490">
                  <a:moveTo>
                    <a:pt x="4049865" y="1815884"/>
                  </a:moveTo>
                  <a:lnTo>
                    <a:pt x="4047007" y="1810931"/>
                  </a:lnTo>
                  <a:lnTo>
                    <a:pt x="4042054" y="1813788"/>
                  </a:lnTo>
                  <a:lnTo>
                    <a:pt x="4044912" y="1818741"/>
                  </a:lnTo>
                  <a:lnTo>
                    <a:pt x="4049865" y="1815884"/>
                  </a:lnTo>
                  <a:close/>
                </a:path>
                <a:path w="10480040" h="8365490">
                  <a:moveTo>
                    <a:pt x="4054640" y="4351591"/>
                  </a:moveTo>
                  <a:lnTo>
                    <a:pt x="4039997" y="4326217"/>
                  </a:lnTo>
                  <a:lnTo>
                    <a:pt x="4014635" y="4340860"/>
                  </a:lnTo>
                  <a:lnTo>
                    <a:pt x="4029278" y="4366234"/>
                  </a:lnTo>
                  <a:lnTo>
                    <a:pt x="4054640" y="4351591"/>
                  </a:lnTo>
                  <a:close/>
                </a:path>
                <a:path w="10480040" h="8365490">
                  <a:moveTo>
                    <a:pt x="4062133" y="7951825"/>
                  </a:moveTo>
                  <a:lnTo>
                    <a:pt x="4024033" y="7895514"/>
                  </a:lnTo>
                  <a:lnTo>
                    <a:pt x="3973233" y="7928026"/>
                  </a:lnTo>
                  <a:lnTo>
                    <a:pt x="3998633" y="7984337"/>
                  </a:lnTo>
                  <a:lnTo>
                    <a:pt x="4062133" y="7951825"/>
                  </a:lnTo>
                  <a:close/>
                </a:path>
                <a:path w="10480040" h="8365490">
                  <a:moveTo>
                    <a:pt x="4062133" y="6887781"/>
                  </a:moveTo>
                  <a:lnTo>
                    <a:pt x="4036733" y="6839521"/>
                  </a:lnTo>
                  <a:lnTo>
                    <a:pt x="3985933" y="6867398"/>
                  </a:lnTo>
                  <a:lnTo>
                    <a:pt x="4024033" y="6915658"/>
                  </a:lnTo>
                  <a:lnTo>
                    <a:pt x="4062133" y="6887781"/>
                  </a:lnTo>
                  <a:close/>
                </a:path>
                <a:path w="10480040" h="8365490">
                  <a:moveTo>
                    <a:pt x="4065181" y="3287280"/>
                  </a:moveTo>
                  <a:lnTo>
                    <a:pt x="4055897" y="3271189"/>
                  </a:lnTo>
                  <a:lnTo>
                    <a:pt x="4039806" y="3280486"/>
                  </a:lnTo>
                  <a:lnTo>
                    <a:pt x="4049103" y="3296577"/>
                  </a:lnTo>
                  <a:lnTo>
                    <a:pt x="4065181" y="3287280"/>
                  </a:lnTo>
                  <a:close/>
                </a:path>
                <a:path w="10480040" h="8365490">
                  <a:moveTo>
                    <a:pt x="4074833" y="5823636"/>
                  </a:moveTo>
                  <a:lnTo>
                    <a:pt x="4062133" y="5784024"/>
                  </a:lnTo>
                  <a:lnTo>
                    <a:pt x="4011333" y="5806884"/>
                  </a:lnTo>
                  <a:lnTo>
                    <a:pt x="4036733" y="5846496"/>
                  </a:lnTo>
                  <a:lnTo>
                    <a:pt x="4074833" y="5823636"/>
                  </a:lnTo>
                  <a:close/>
                </a:path>
                <a:path w="10480040" h="8365490">
                  <a:moveTo>
                    <a:pt x="4076217" y="2223122"/>
                  </a:moveTo>
                  <a:lnTo>
                    <a:pt x="4071924" y="2215692"/>
                  </a:lnTo>
                  <a:lnTo>
                    <a:pt x="4064508" y="2219972"/>
                  </a:lnTo>
                  <a:lnTo>
                    <a:pt x="4068788" y="2227402"/>
                  </a:lnTo>
                  <a:lnTo>
                    <a:pt x="4076217" y="2223122"/>
                  </a:lnTo>
                  <a:close/>
                </a:path>
                <a:path w="10480040" h="8365490">
                  <a:moveTo>
                    <a:pt x="4081970" y="4759071"/>
                  </a:moveTo>
                  <a:lnTo>
                    <a:pt x="4065181" y="4730000"/>
                  </a:lnTo>
                  <a:lnTo>
                    <a:pt x="4036110" y="4746790"/>
                  </a:lnTo>
                  <a:lnTo>
                    <a:pt x="4052887" y="4775873"/>
                  </a:lnTo>
                  <a:lnTo>
                    <a:pt x="4081970" y="4759071"/>
                  </a:lnTo>
                  <a:close/>
                </a:path>
                <a:path w="10480040" h="8365490">
                  <a:moveTo>
                    <a:pt x="4092029" y="3694646"/>
                  </a:moveTo>
                  <a:lnTo>
                    <a:pt x="4080954" y="3675469"/>
                  </a:lnTo>
                  <a:lnTo>
                    <a:pt x="4061764" y="3686543"/>
                  </a:lnTo>
                  <a:lnTo>
                    <a:pt x="4072839" y="3705733"/>
                  </a:lnTo>
                  <a:lnTo>
                    <a:pt x="4092029" y="3694646"/>
                  </a:lnTo>
                  <a:close/>
                </a:path>
                <a:path w="10480040" h="8365490">
                  <a:moveTo>
                    <a:pt x="4100233" y="7295159"/>
                  </a:moveTo>
                  <a:lnTo>
                    <a:pt x="4062133" y="7243788"/>
                  </a:lnTo>
                  <a:lnTo>
                    <a:pt x="4011333" y="7273442"/>
                  </a:lnTo>
                  <a:lnTo>
                    <a:pt x="4049433" y="7324814"/>
                  </a:lnTo>
                  <a:lnTo>
                    <a:pt x="4100233" y="7295159"/>
                  </a:lnTo>
                  <a:close/>
                </a:path>
                <a:path w="10480040" h="8365490">
                  <a:moveTo>
                    <a:pt x="4100233" y="6231001"/>
                  </a:moveTo>
                  <a:lnTo>
                    <a:pt x="4074833" y="6188303"/>
                  </a:lnTo>
                  <a:lnTo>
                    <a:pt x="4036733" y="6212941"/>
                  </a:lnTo>
                  <a:lnTo>
                    <a:pt x="4062133" y="6255651"/>
                  </a:lnTo>
                  <a:lnTo>
                    <a:pt x="4100233" y="6231001"/>
                  </a:lnTo>
                  <a:close/>
                </a:path>
                <a:path w="10480040" h="8365490">
                  <a:moveTo>
                    <a:pt x="4102557" y="2630360"/>
                  </a:moveTo>
                  <a:lnTo>
                    <a:pt x="4096855" y="2620454"/>
                  </a:lnTo>
                  <a:lnTo>
                    <a:pt x="4086961" y="2626169"/>
                  </a:lnTo>
                  <a:lnTo>
                    <a:pt x="4092664" y="2636062"/>
                  </a:lnTo>
                  <a:lnTo>
                    <a:pt x="4102557" y="2630360"/>
                  </a:lnTo>
                  <a:close/>
                </a:path>
                <a:path w="10480040" h="8365490">
                  <a:moveTo>
                    <a:pt x="4112933" y="5166563"/>
                  </a:moveTo>
                  <a:lnTo>
                    <a:pt x="4100233" y="5133772"/>
                  </a:lnTo>
                  <a:lnTo>
                    <a:pt x="4062133" y="5152707"/>
                  </a:lnTo>
                  <a:lnTo>
                    <a:pt x="4087533" y="5185511"/>
                  </a:lnTo>
                  <a:lnTo>
                    <a:pt x="4112933" y="5166563"/>
                  </a:lnTo>
                  <a:close/>
                </a:path>
                <a:path w="10480040" h="8365490">
                  <a:moveTo>
                    <a:pt x="4115066" y="1566570"/>
                  </a:moveTo>
                  <a:lnTo>
                    <a:pt x="4113276" y="1563484"/>
                  </a:lnTo>
                  <a:lnTo>
                    <a:pt x="4110190" y="1565275"/>
                  </a:lnTo>
                  <a:lnTo>
                    <a:pt x="4111980" y="1568361"/>
                  </a:lnTo>
                  <a:lnTo>
                    <a:pt x="4115066" y="1566570"/>
                  </a:lnTo>
                  <a:close/>
                </a:path>
                <a:path w="10480040" h="8365490">
                  <a:moveTo>
                    <a:pt x="4119359" y="4102150"/>
                  </a:moveTo>
                  <a:lnTo>
                    <a:pt x="4106138" y="4079252"/>
                  </a:lnTo>
                  <a:lnTo>
                    <a:pt x="4083253" y="4092473"/>
                  </a:lnTo>
                  <a:lnTo>
                    <a:pt x="4096474" y="4115371"/>
                  </a:lnTo>
                  <a:lnTo>
                    <a:pt x="4119359" y="4102150"/>
                  </a:lnTo>
                  <a:close/>
                </a:path>
                <a:path w="10480040" h="8365490">
                  <a:moveTo>
                    <a:pt x="4125633" y="7702258"/>
                  </a:moveTo>
                  <a:lnTo>
                    <a:pt x="4087533" y="7649045"/>
                  </a:lnTo>
                  <a:lnTo>
                    <a:pt x="4036733" y="7679766"/>
                  </a:lnTo>
                  <a:lnTo>
                    <a:pt x="4062133" y="7732992"/>
                  </a:lnTo>
                  <a:lnTo>
                    <a:pt x="4125633" y="7702258"/>
                  </a:lnTo>
                  <a:close/>
                </a:path>
                <a:path w="10480040" h="8365490">
                  <a:moveTo>
                    <a:pt x="4129405" y="3037725"/>
                  </a:moveTo>
                  <a:lnTo>
                    <a:pt x="4121899" y="3024721"/>
                  </a:lnTo>
                  <a:lnTo>
                    <a:pt x="4108920" y="3032226"/>
                  </a:lnTo>
                  <a:lnTo>
                    <a:pt x="4116413" y="3045218"/>
                  </a:lnTo>
                  <a:lnTo>
                    <a:pt x="4129405" y="3037725"/>
                  </a:lnTo>
                  <a:close/>
                </a:path>
                <a:path w="10480040" h="8365490">
                  <a:moveTo>
                    <a:pt x="4138333" y="6638366"/>
                  </a:moveTo>
                  <a:lnTo>
                    <a:pt x="4100233" y="6592570"/>
                  </a:lnTo>
                  <a:lnTo>
                    <a:pt x="4062133" y="6619011"/>
                  </a:lnTo>
                  <a:lnTo>
                    <a:pt x="4087533" y="6664807"/>
                  </a:lnTo>
                  <a:lnTo>
                    <a:pt x="4138333" y="6638366"/>
                  </a:lnTo>
                  <a:close/>
                </a:path>
                <a:path w="10480040" h="8365490">
                  <a:moveTo>
                    <a:pt x="4138333" y="5573941"/>
                  </a:moveTo>
                  <a:lnTo>
                    <a:pt x="4125633" y="5538038"/>
                  </a:lnTo>
                  <a:lnTo>
                    <a:pt x="4087533" y="5558764"/>
                  </a:lnTo>
                  <a:lnTo>
                    <a:pt x="4112933" y="5594655"/>
                  </a:lnTo>
                  <a:lnTo>
                    <a:pt x="4138333" y="5573941"/>
                  </a:lnTo>
                  <a:close/>
                </a:path>
                <a:path w="10480040" h="8365490">
                  <a:moveTo>
                    <a:pt x="4141419" y="1973821"/>
                  </a:moveTo>
                  <a:lnTo>
                    <a:pt x="4138193" y="1968246"/>
                  </a:lnTo>
                  <a:lnTo>
                    <a:pt x="4132643" y="1971459"/>
                  </a:lnTo>
                  <a:lnTo>
                    <a:pt x="4135856" y="1977034"/>
                  </a:lnTo>
                  <a:lnTo>
                    <a:pt x="4141419" y="1973821"/>
                  </a:lnTo>
                  <a:close/>
                </a:path>
                <a:path w="10480040" h="8365490">
                  <a:moveTo>
                    <a:pt x="4146194" y="4509516"/>
                  </a:moveTo>
                  <a:lnTo>
                    <a:pt x="4131195" y="4483519"/>
                  </a:lnTo>
                  <a:lnTo>
                    <a:pt x="4105224" y="4498530"/>
                  </a:lnTo>
                  <a:lnTo>
                    <a:pt x="4120210" y="4524514"/>
                  </a:lnTo>
                  <a:lnTo>
                    <a:pt x="4146194" y="4509516"/>
                  </a:lnTo>
                  <a:close/>
                </a:path>
                <a:path w="10480040" h="8365490">
                  <a:moveTo>
                    <a:pt x="4151033" y="8109496"/>
                  </a:moveTo>
                  <a:lnTo>
                    <a:pt x="4112933" y="8053794"/>
                  </a:lnTo>
                  <a:lnTo>
                    <a:pt x="4062133" y="8085950"/>
                  </a:lnTo>
                  <a:lnTo>
                    <a:pt x="4087533" y="8141640"/>
                  </a:lnTo>
                  <a:lnTo>
                    <a:pt x="4151033" y="8109496"/>
                  </a:lnTo>
                  <a:close/>
                </a:path>
                <a:path w="10480040" h="8365490">
                  <a:moveTo>
                    <a:pt x="4156735" y="3445218"/>
                  </a:moveTo>
                  <a:lnTo>
                    <a:pt x="4147096" y="3428504"/>
                  </a:lnTo>
                  <a:lnTo>
                    <a:pt x="4130395" y="3438156"/>
                  </a:lnTo>
                  <a:lnTo>
                    <a:pt x="4140035" y="3454857"/>
                  </a:lnTo>
                  <a:lnTo>
                    <a:pt x="4156735" y="3445218"/>
                  </a:lnTo>
                  <a:close/>
                </a:path>
                <a:path w="10480040" h="8365490">
                  <a:moveTo>
                    <a:pt x="4163733" y="7045592"/>
                  </a:moveTo>
                  <a:lnTo>
                    <a:pt x="4125633" y="6997319"/>
                  </a:lnTo>
                  <a:lnTo>
                    <a:pt x="4087533" y="7025195"/>
                  </a:lnTo>
                  <a:lnTo>
                    <a:pt x="4112933" y="7073455"/>
                  </a:lnTo>
                  <a:lnTo>
                    <a:pt x="4163733" y="7045592"/>
                  </a:lnTo>
                  <a:close/>
                </a:path>
                <a:path w="10480040" h="8365490">
                  <a:moveTo>
                    <a:pt x="4163733" y="5981433"/>
                  </a:moveTo>
                  <a:lnTo>
                    <a:pt x="4151033" y="5941822"/>
                  </a:lnTo>
                  <a:lnTo>
                    <a:pt x="4112933" y="5964694"/>
                  </a:lnTo>
                  <a:lnTo>
                    <a:pt x="4125633" y="6004293"/>
                  </a:lnTo>
                  <a:lnTo>
                    <a:pt x="4163733" y="5981433"/>
                  </a:lnTo>
                  <a:close/>
                </a:path>
                <a:path w="10480040" h="8365490">
                  <a:moveTo>
                    <a:pt x="4168267" y="2381173"/>
                  </a:moveTo>
                  <a:lnTo>
                    <a:pt x="4163263" y="2372512"/>
                  </a:lnTo>
                  <a:lnTo>
                    <a:pt x="4154601" y="2377516"/>
                  </a:lnTo>
                  <a:lnTo>
                    <a:pt x="4159605" y="2386190"/>
                  </a:lnTo>
                  <a:lnTo>
                    <a:pt x="4168267" y="2381173"/>
                  </a:lnTo>
                  <a:close/>
                </a:path>
                <a:path w="10480040" h="8365490">
                  <a:moveTo>
                    <a:pt x="4176433" y="4917008"/>
                  </a:moveTo>
                  <a:lnTo>
                    <a:pt x="4163733" y="4887303"/>
                  </a:lnTo>
                  <a:lnTo>
                    <a:pt x="4138333" y="4904460"/>
                  </a:lnTo>
                  <a:lnTo>
                    <a:pt x="4151033" y="4934153"/>
                  </a:lnTo>
                  <a:lnTo>
                    <a:pt x="4176433" y="4917008"/>
                  </a:lnTo>
                  <a:close/>
                </a:path>
                <a:path w="10480040" h="8365490">
                  <a:moveTo>
                    <a:pt x="4180751" y="1317409"/>
                  </a:moveTo>
                  <a:lnTo>
                    <a:pt x="4179684" y="1315554"/>
                  </a:lnTo>
                  <a:lnTo>
                    <a:pt x="4177842" y="1316621"/>
                  </a:lnTo>
                  <a:lnTo>
                    <a:pt x="4178897" y="1318475"/>
                  </a:lnTo>
                  <a:lnTo>
                    <a:pt x="4180751" y="1317409"/>
                  </a:lnTo>
                  <a:close/>
                </a:path>
                <a:path w="10480040" h="8365490">
                  <a:moveTo>
                    <a:pt x="4183583" y="3852583"/>
                  </a:moveTo>
                  <a:lnTo>
                    <a:pt x="4172153" y="3832783"/>
                  </a:lnTo>
                  <a:lnTo>
                    <a:pt x="4152366" y="3844213"/>
                  </a:lnTo>
                  <a:lnTo>
                    <a:pt x="4163784" y="3864013"/>
                  </a:lnTo>
                  <a:lnTo>
                    <a:pt x="4183583" y="3852583"/>
                  </a:lnTo>
                  <a:close/>
                </a:path>
                <a:path w="10480040" h="8365490">
                  <a:moveTo>
                    <a:pt x="4189133" y="7452830"/>
                  </a:moveTo>
                  <a:lnTo>
                    <a:pt x="4151033" y="7402081"/>
                  </a:lnTo>
                  <a:lnTo>
                    <a:pt x="4100233" y="7431379"/>
                  </a:lnTo>
                  <a:lnTo>
                    <a:pt x="4138333" y="7482129"/>
                  </a:lnTo>
                  <a:lnTo>
                    <a:pt x="4189133" y="7452830"/>
                  </a:lnTo>
                  <a:close/>
                </a:path>
                <a:path w="10480040" h="8365490">
                  <a:moveTo>
                    <a:pt x="4194124" y="2788285"/>
                  </a:moveTo>
                  <a:lnTo>
                    <a:pt x="4188053" y="2777769"/>
                  </a:lnTo>
                  <a:lnTo>
                    <a:pt x="4177538" y="2783840"/>
                  </a:lnTo>
                  <a:lnTo>
                    <a:pt x="4183608" y="2794368"/>
                  </a:lnTo>
                  <a:lnTo>
                    <a:pt x="4194124" y="2788285"/>
                  </a:lnTo>
                  <a:close/>
                </a:path>
                <a:path w="10480040" h="8365490">
                  <a:moveTo>
                    <a:pt x="4201833" y="6388925"/>
                  </a:moveTo>
                  <a:lnTo>
                    <a:pt x="4176433" y="6345618"/>
                  </a:lnTo>
                  <a:lnTo>
                    <a:pt x="4125633" y="6370625"/>
                  </a:lnTo>
                  <a:lnTo>
                    <a:pt x="4151033" y="6413932"/>
                  </a:lnTo>
                  <a:lnTo>
                    <a:pt x="4201833" y="6388925"/>
                  </a:lnTo>
                  <a:close/>
                </a:path>
                <a:path w="10480040" h="8365490">
                  <a:moveTo>
                    <a:pt x="4201833" y="5324500"/>
                  </a:moveTo>
                  <a:lnTo>
                    <a:pt x="4189133" y="5291086"/>
                  </a:lnTo>
                  <a:lnTo>
                    <a:pt x="4151033" y="5310378"/>
                  </a:lnTo>
                  <a:lnTo>
                    <a:pt x="4176433" y="5343791"/>
                  </a:lnTo>
                  <a:lnTo>
                    <a:pt x="4201833" y="5324500"/>
                  </a:lnTo>
                  <a:close/>
                </a:path>
                <a:path w="10480040" h="8365490">
                  <a:moveTo>
                    <a:pt x="4206621" y="1724520"/>
                  </a:moveTo>
                  <a:lnTo>
                    <a:pt x="4204487" y="1720799"/>
                  </a:lnTo>
                  <a:lnTo>
                    <a:pt x="4200766" y="1722945"/>
                  </a:lnTo>
                  <a:lnTo>
                    <a:pt x="4202912" y="1726653"/>
                  </a:lnTo>
                  <a:lnTo>
                    <a:pt x="4206621" y="1724520"/>
                  </a:lnTo>
                  <a:close/>
                </a:path>
                <a:path w="10480040" h="8365490">
                  <a:moveTo>
                    <a:pt x="4210913" y="4260088"/>
                  </a:moveTo>
                  <a:lnTo>
                    <a:pt x="4197337" y="4236567"/>
                  </a:lnTo>
                  <a:lnTo>
                    <a:pt x="4173829" y="4250144"/>
                  </a:lnTo>
                  <a:lnTo>
                    <a:pt x="4187393" y="4273664"/>
                  </a:lnTo>
                  <a:lnTo>
                    <a:pt x="4210913" y="4260088"/>
                  </a:lnTo>
                  <a:close/>
                </a:path>
                <a:path w="10480040" h="8365490">
                  <a:moveTo>
                    <a:pt x="4214533" y="8262467"/>
                  </a:moveTo>
                  <a:lnTo>
                    <a:pt x="4201833" y="8229663"/>
                  </a:lnTo>
                  <a:lnTo>
                    <a:pt x="4163733" y="8248599"/>
                  </a:lnTo>
                  <a:lnTo>
                    <a:pt x="4189133" y="8281403"/>
                  </a:lnTo>
                  <a:lnTo>
                    <a:pt x="4214533" y="8262467"/>
                  </a:lnTo>
                  <a:close/>
                </a:path>
                <a:path w="10480040" h="8365490">
                  <a:moveTo>
                    <a:pt x="4214533" y="7859928"/>
                  </a:moveTo>
                  <a:lnTo>
                    <a:pt x="4176433" y="7807325"/>
                  </a:lnTo>
                  <a:lnTo>
                    <a:pt x="4125633" y="7837691"/>
                  </a:lnTo>
                  <a:lnTo>
                    <a:pt x="4163733" y="7890294"/>
                  </a:lnTo>
                  <a:lnTo>
                    <a:pt x="4214533" y="7859928"/>
                  </a:lnTo>
                  <a:close/>
                </a:path>
                <a:path w="10480040" h="8365490">
                  <a:moveTo>
                    <a:pt x="4221454" y="3195790"/>
                  </a:moveTo>
                  <a:lnTo>
                    <a:pt x="4213237" y="3181553"/>
                  </a:lnTo>
                  <a:lnTo>
                    <a:pt x="4199013" y="3189770"/>
                  </a:lnTo>
                  <a:lnTo>
                    <a:pt x="4207230" y="3203994"/>
                  </a:lnTo>
                  <a:lnTo>
                    <a:pt x="4221454" y="3195790"/>
                  </a:lnTo>
                  <a:close/>
                </a:path>
                <a:path w="10480040" h="8365490">
                  <a:moveTo>
                    <a:pt x="4227233" y="6796164"/>
                  </a:moveTo>
                  <a:lnTo>
                    <a:pt x="4201833" y="6750367"/>
                  </a:lnTo>
                  <a:lnTo>
                    <a:pt x="4151033" y="6776809"/>
                  </a:lnTo>
                  <a:lnTo>
                    <a:pt x="4176433" y="6822605"/>
                  </a:lnTo>
                  <a:lnTo>
                    <a:pt x="4227233" y="6796164"/>
                  </a:lnTo>
                  <a:close/>
                </a:path>
                <a:path w="10480040" h="8365490">
                  <a:moveTo>
                    <a:pt x="4232973" y="2131745"/>
                  </a:moveTo>
                  <a:lnTo>
                    <a:pt x="4229405" y="2125561"/>
                  </a:lnTo>
                  <a:lnTo>
                    <a:pt x="4223220" y="2129129"/>
                  </a:lnTo>
                  <a:lnTo>
                    <a:pt x="4226788" y="2135327"/>
                  </a:lnTo>
                  <a:lnTo>
                    <a:pt x="4232973" y="2131745"/>
                  </a:lnTo>
                  <a:close/>
                </a:path>
                <a:path w="10480040" h="8365490">
                  <a:moveTo>
                    <a:pt x="4237748" y="4667453"/>
                  </a:moveTo>
                  <a:lnTo>
                    <a:pt x="4222394" y="4640834"/>
                  </a:lnTo>
                  <a:lnTo>
                    <a:pt x="4195800" y="4656201"/>
                  </a:lnTo>
                  <a:lnTo>
                    <a:pt x="4211155" y="4682807"/>
                  </a:lnTo>
                  <a:lnTo>
                    <a:pt x="4237748" y="4667453"/>
                  </a:lnTo>
                  <a:close/>
                </a:path>
                <a:path w="10480040" h="8365490">
                  <a:moveTo>
                    <a:pt x="4239933" y="5731865"/>
                  </a:moveTo>
                  <a:lnTo>
                    <a:pt x="4214533" y="5695353"/>
                  </a:lnTo>
                  <a:lnTo>
                    <a:pt x="4176433" y="5716435"/>
                  </a:lnTo>
                  <a:lnTo>
                    <a:pt x="4201833" y="5752947"/>
                  </a:lnTo>
                  <a:lnTo>
                    <a:pt x="4239933" y="5731865"/>
                  </a:lnTo>
                  <a:close/>
                </a:path>
                <a:path w="10480040" h="8365490">
                  <a:moveTo>
                    <a:pt x="4248302" y="3603155"/>
                  </a:moveTo>
                  <a:lnTo>
                    <a:pt x="4238295" y="3585832"/>
                  </a:lnTo>
                  <a:lnTo>
                    <a:pt x="4220984" y="3595827"/>
                  </a:lnTo>
                  <a:lnTo>
                    <a:pt x="4230979" y="3613150"/>
                  </a:lnTo>
                  <a:lnTo>
                    <a:pt x="4248302" y="3603155"/>
                  </a:lnTo>
                  <a:close/>
                </a:path>
                <a:path w="10480040" h="8365490">
                  <a:moveTo>
                    <a:pt x="4252633" y="7203402"/>
                  </a:moveTo>
                  <a:lnTo>
                    <a:pt x="4227233" y="7155129"/>
                  </a:lnTo>
                  <a:lnTo>
                    <a:pt x="4176433" y="7182993"/>
                  </a:lnTo>
                  <a:lnTo>
                    <a:pt x="4201833" y="7231266"/>
                  </a:lnTo>
                  <a:lnTo>
                    <a:pt x="4252633" y="7203402"/>
                  </a:lnTo>
                  <a:close/>
                </a:path>
                <a:path w="10480040" h="8365490">
                  <a:moveTo>
                    <a:pt x="4259326" y="2538984"/>
                  </a:moveTo>
                  <a:lnTo>
                    <a:pt x="4254335" y="2530322"/>
                  </a:lnTo>
                  <a:lnTo>
                    <a:pt x="4245673" y="2535326"/>
                  </a:lnTo>
                  <a:lnTo>
                    <a:pt x="4250664" y="2543987"/>
                  </a:lnTo>
                  <a:lnTo>
                    <a:pt x="4259326" y="2538984"/>
                  </a:lnTo>
                  <a:close/>
                </a:path>
                <a:path w="10480040" h="8365490">
                  <a:moveTo>
                    <a:pt x="4265333" y="6139358"/>
                  </a:moveTo>
                  <a:lnTo>
                    <a:pt x="4239933" y="6099137"/>
                  </a:lnTo>
                  <a:lnTo>
                    <a:pt x="4201833" y="6122365"/>
                  </a:lnTo>
                  <a:lnTo>
                    <a:pt x="4227233" y="6162586"/>
                  </a:lnTo>
                  <a:lnTo>
                    <a:pt x="4265333" y="6139358"/>
                  </a:lnTo>
                  <a:close/>
                </a:path>
                <a:path w="10480040" h="8365490">
                  <a:moveTo>
                    <a:pt x="4272318" y="1475346"/>
                  </a:moveTo>
                  <a:lnTo>
                    <a:pt x="4270895" y="1472857"/>
                  </a:lnTo>
                  <a:lnTo>
                    <a:pt x="4268419" y="1474292"/>
                  </a:lnTo>
                  <a:lnTo>
                    <a:pt x="4269841" y="1476768"/>
                  </a:lnTo>
                  <a:lnTo>
                    <a:pt x="4272318" y="1475346"/>
                  </a:lnTo>
                  <a:close/>
                </a:path>
                <a:path w="10480040" h="8365490">
                  <a:moveTo>
                    <a:pt x="4275633" y="4010647"/>
                  </a:moveTo>
                  <a:lnTo>
                    <a:pt x="4263491" y="3989603"/>
                  </a:lnTo>
                  <a:lnTo>
                    <a:pt x="4242460" y="4001757"/>
                  </a:lnTo>
                  <a:lnTo>
                    <a:pt x="4254601" y="4022788"/>
                  </a:lnTo>
                  <a:lnTo>
                    <a:pt x="4275633" y="4010647"/>
                  </a:lnTo>
                  <a:close/>
                </a:path>
                <a:path w="10480040" h="8365490">
                  <a:moveTo>
                    <a:pt x="4278033" y="7610500"/>
                  </a:moveTo>
                  <a:lnTo>
                    <a:pt x="4252633" y="7560373"/>
                  </a:lnTo>
                  <a:lnTo>
                    <a:pt x="4201833" y="7589317"/>
                  </a:lnTo>
                  <a:lnTo>
                    <a:pt x="4227233" y="7639431"/>
                  </a:lnTo>
                  <a:lnTo>
                    <a:pt x="4278033" y="7610500"/>
                  </a:lnTo>
                  <a:close/>
                </a:path>
                <a:path w="10480040" h="8365490">
                  <a:moveTo>
                    <a:pt x="4278033" y="5075072"/>
                  </a:moveTo>
                  <a:lnTo>
                    <a:pt x="4252633" y="5044135"/>
                  </a:lnTo>
                  <a:lnTo>
                    <a:pt x="4227233" y="5061991"/>
                  </a:lnTo>
                  <a:lnTo>
                    <a:pt x="4239933" y="5092928"/>
                  </a:lnTo>
                  <a:lnTo>
                    <a:pt x="4278033" y="5075072"/>
                  </a:lnTo>
                  <a:close/>
                </a:path>
                <a:path w="10480040" h="8365490">
                  <a:moveTo>
                    <a:pt x="4285678" y="2946222"/>
                  </a:moveTo>
                  <a:lnTo>
                    <a:pt x="4279252" y="2935084"/>
                  </a:lnTo>
                  <a:lnTo>
                    <a:pt x="4268127" y="2941510"/>
                  </a:lnTo>
                  <a:lnTo>
                    <a:pt x="4274553" y="2952648"/>
                  </a:lnTo>
                  <a:lnTo>
                    <a:pt x="4285678" y="2946222"/>
                  </a:lnTo>
                  <a:close/>
                </a:path>
                <a:path w="10480040" h="8365490">
                  <a:moveTo>
                    <a:pt x="4290733" y="6546736"/>
                  </a:moveTo>
                  <a:lnTo>
                    <a:pt x="4265333" y="6503416"/>
                  </a:lnTo>
                  <a:lnTo>
                    <a:pt x="4214533" y="6528422"/>
                  </a:lnTo>
                  <a:lnTo>
                    <a:pt x="4239933" y="6571742"/>
                  </a:lnTo>
                  <a:lnTo>
                    <a:pt x="4290733" y="6546736"/>
                  </a:lnTo>
                  <a:close/>
                </a:path>
                <a:path w="10480040" h="8365490">
                  <a:moveTo>
                    <a:pt x="4298175" y="1882444"/>
                  </a:moveTo>
                  <a:lnTo>
                    <a:pt x="4295673" y="1878114"/>
                  </a:lnTo>
                  <a:lnTo>
                    <a:pt x="4291342" y="1880616"/>
                  </a:lnTo>
                  <a:lnTo>
                    <a:pt x="4293844" y="1884946"/>
                  </a:lnTo>
                  <a:lnTo>
                    <a:pt x="4298175" y="1882444"/>
                  </a:lnTo>
                  <a:close/>
                </a:path>
                <a:path w="10480040" h="8365490">
                  <a:moveTo>
                    <a:pt x="4302468" y="4418012"/>
                  </a:moveTo>
                  <a:lnTo>
                    <a:pt x="4288548" y="4393882"/>
                  </a:lnTo>
                  <a:lnTo>
                    <a:pt x="4264418" y="4407814"/>
                  </a:lnTo>
                  <a:lnTo>
                    <a:pt x="4278350" y="4431944"/>
                  </a:lnTo>
                  <a:lnTo>
                    <a:pt x="4302468" y="4418012"/>
                  </a:lnTo>
                  <a:close/>
                </a:path>
                <a:path w="10480040" h="8365490">
                  <a:moveTo>
                    <a:pt x="4303433" y="8017611"/>
                  </a:moveTo>
                  <a:lnTo>
                    <a:pt x="4265333" y="7965618"/>
                  </a:lnTo>
                  <a:lnTo>
                    <a:pt x="4214533" y="7995640"/>
                  </a:lnTo>
                  <a:lnTo>
                    <a:pt x="4252633" y="8047622"/>
                  </a:lnTo>
                  <a:lnTo>
                    <a:pt x="4303433" y="8017611"/>
                  </a:lnTo>
                  <a:close/>
                </a:path>
                <a:path w="10480040" h="8365490">
                  <a:moveTo>
                    <a:pt x="4303433" y="5482437"/>
                  </a:moveTo>
                  <a:lnTo>
                    <a:pt x="4278033" y="5448401"/>
                  </a:lnTo>
                  <a:lnTo>
                    <a:pt x="4239933" y="5468048"/>
                  </a:lnTo>
                  <a:lnTo>
                    <a:pt x="4265333" y="5502084"/>
                  </a:lnTo>
                  <a:lnTo>
                    <a:pt x="4303433" y="5482437"/>
                  </a:lnTo>
                  <a:close/>
                </a:path>
                <a:path w="10480040" h="8365490">
                  <a:moveTo>
                    <a:pt x="4313009" y="3353714"/>
                  </a:moveTo>
                  <a:lnTo>
                    <a:pt x="4304449" y="3338868"/>
                  </a:lnTo>
                  <a:lnTo>
                    <a:pt x="4289590" y="3347440"/>
                  </a:lnTo>
                  <a:lnTo>
                    <a:pt x="4298162" y="3362299"/>
                  </a:lnTo>
                  <a:lnTo>
                    <a:pt x="4313009" y="3353714"/>
                  </a:lnTo>
                  <a:close/>
                </a:path>
                <a:path w="10480040" h="8365490">
                  <a:moveTo>
                    <a:pt x="4316133" y="6953974"/>
                  </a:moveTo>
                  <a:lnTo>
                    <a:pt x="4290733" y="6908165"/>
                  </a:lnTo>
                  <a:lnTo>
                    <a:pt x="4239933" y="6934619"/>
                  </a:lnTo>
                  <a:lnTo>
                    <a:pt x="4265333" y="6980402"/>
                  </a:lnTo>
                  <a:lnTo>
                    <a:pt x="4316133" y="6953974"/>
                  </a:lnTo>
                  <a:close/>
                </a:path>
                <a:path w="10480040" h="8365490">
                  <a:moveTo>
                    <a:pt x="4324540" y="2289683"/>
                  </a:moveTo>
                  <a:lnTo>
                    <a:pt x="4320603" y="2282875"/>
                  </a:lnTo>
                  <a:lnTo>
                    <a:pt x="4313796" y="2286800"/>
                  </a:lnTo>
                  <a:lnTo>
                    <a:pt x="4317720" y="2293607"/>
                  </a:lnTo>
                  <a:lnTo>
                    <a:pt x="4324540" y="2289683"/>
                  </a:lnTo>
                  <a:close/>
                </a:path>
                <a:path w="10480040" h="8365490">
                  <a:moveTo>
                    <a:pt x="4328833" y="5889803"/>
                  </a:moveTo>
                  <a:lnTo>
                    <a:pt x="4303433" y="5852668"/>
                  </a:lnTo>
                  <a:lnTo>
                    <a:pt x="4265333" y="5874105"/>
                  </a:lnTo>
                  <a:lnTo>
                    <a:pt x="4290733" y="5911240"/>
                  </a:lnTo>
                  <a:lnTo>
                    <a:pt x="4328833" y="5889803"/>
                  </a:lnTo>
                  <a:close/>
                </a:path>
                <a:path w="10480040" h="8365490">
                  <a:moveTo>
                    <a:pt x="4339856" y="3761079"/>
                  </a:moveTo>
                  <a:lnTo>
                    <a:pt x="4329493" y="3743147"/>
                  </a:lnTo>
                  <a:lnTo>
                    <a:pt x="4311561" y="3753497"/>
                  </a:lnTo>
                  <a:lnTo>
                    <a:pt x="4321911" y="3771455"/>
                  </a:lnTo>
                  <a:lnTo>
                    <a:pt x="4339856" y="3761079"/>
                  </a:lnTo>
                  <a:close/>
                </a:path>
                <a:path w="10480040" h="8365490">
                  <a:moveTo>
                    <a:pt x="4341533" y="7361060"/>
                  </a:moveTo>
                  <a:lnTo>
                    <a:pt x="4316133" y="7313409"/>
                  </a:lnTo>
                  <a:lnTo>
                    <a:pt x="4265333" y="7340917"/>
                  </a:lnTo>
                  <a:lnTo>
                    <a:pt x="4290733" y="7388580"/>
                  </a:lnTo>
                  <a:lnTo>
                    <a:pt x="4341533" y="7361060"/>
                  </a:lnTo>
                  <a:close/>
                </a:path>
                <a:path w="10480040" h="8365490">
                  <a:moveTo>
                    <a:pt x="4341533" y="4825377"/>
                  </a:moveTo>
                  <a:lnTo>
                    <a:pt x="4316133" y="4798149"/>
                  </a:lnTo>
                  <a:lnTo>
                    <a:pt x="4290733" y="4813871"/>
                  </a:lnTo>
                  <a:lnTo>
                    <a:pt x="4303433" y="4841100"/>
                  </a:lnTo>
                  <a:lnTo>
                    <a:pt x="4341533" y="4825377"/>
                  </a:lnTo>
                  <a:close/>
                </a:path>
                <a:path w="10480040" h="8365490">
                  <a:moveTo>
                    <a:pt x="4350880" y="2696921"/>
                  </a:moveTo>
                  <a:lnTo>
                    <a:pt x="4345521" y="2687637"/>
                  </a:lnTo>
                  <a:lnTo>
                    <a:pt x="4336250" y="2692997"/>
                  </a:lnTo>
                  <a:lnTo>
                    <a:pt x="4341609" y="2702280"/>
                  </a:lnTo>
                  <a:lnTo>
                    <a:pt x="4350880" y="2696921"/>
                  </a:lnTo>
                  <a:close/>
                </a:path>
                <a:path w="10480040" h="8365490">
                  <a:moveTo>
                    <a:pt x="4354233" y="6297168"/>
                  </a:moveTo>
                  <a:lnTo>
                    <a:pt x="4328833" y="6256947"/>
                  </a:lnTo>
                  <a:lnTo>
                    <a:pt x="4290733" y="6280162"/>
                  </a:lnTo>
                  <a:lnTo>
                    <a:pt x="4316133" y="6320383"/>
                  </a:lnTo>
                  <a:lnTo>
                    <a:pt x="4354233" y="6297168"/>
                  </a:lnTo>
                  <a:close/>
                </a:path>
                <a:path w="10480040" h="8365490">
                  <a:moveTo>
                    <a:pt x="4363390" y="1633143"/>
                  </a:moveTo>
                  <a:lnTo>
                    <a:pt x="4361954" y="1630667"/>
                  </a:lnTo>
                  <a:lnTo>
                    <a:pt x="4359478" y="1632102"/>
                  </a:lnTo>
                  <a:lnTo>
                    <a:pt x="4360913" y="1634566"/>
                  </a:lnTo>
                  <a:lnTo>
                    <a:pt x="4363390" y="1633143"/>
                  </a:lnTo>
                  <a:close/>
                </a:path>
                <a:path w="10480040" h="8365490">
                  <a:moveTo>
                    <a:pt x="4366933" y="7768298"/>
                  </a:moveTo>
                  <a:lnTo>
                    <a:pt x="4341533" y="7718171"/>
                  </a:lnTo>
                  <a:lnTo>
                    <a:pt x="4290733" y="7747114"/>
                  </a:lnTo>
                  <a:lnTo>
                    <a:pt x="4316133" y="7797241"/>
                  </a:lnTo>
                  <a:lnTo>
                    <a:pt x="4366933" y="7768298"/>
                  </a:lnTo>
                  <a:close/>
                </a:path>
                <a:path w="10480040" h="8365490">
                  <a:moveTo>
                    <a:pt x="4366933" y="5232870"/>
                  </a:moveTo>
                  <a:lnTo>
                    <a:pt x="4341533" y="5201932"/>
                  </a:lnTo>
                  <a:lnTo>
                    <a:pt x="4316133" y="5219789"/>
                  </a:lnTo>
                  <a:lnTo>
                    <a:pt x="4328833" y="5250726"/>
                  </a:lnTo>
                  <a:lnTo>
                    <a:pt x="4366933" y="5232870"/>
                  </a:lnTo>
                  <a:close/>
                </a:path>
                <a:path w="10480040" h="8365490">
                  <a:moveTo>
                    <a:pt x="4367187" y="4168584"/>
                  </a:moveTo>
                  <a:lnTo>
                    <a:pt x="4354690" y="4146918"/>
                  </a:lnTo>
                  <a:lnTo>
                    <a:pt x="4333037" y="4159427"/>
                  </a:lnTo>
                  <a:lnTo>
                    <a:pt x="4345533" y="4181094"/>
                  </a:lnTo>
                  <a:lnTo>
                    <a:pt x="4367187" y="4168584"/>
                  </a:lnTo>
                  <a:close/>
                </a:path>
                <a:path w="10480040" h="8365490">
                  <a:moveTo>
                    <a:pt x="4377245" y="3104159"/>
                  </a:moveTo>
                  <a:lnTo>
                    <a:pt x="4370451" y="3092399"/>
                  </a:lnTo>
                  <a:lnTo>
                    <a:pt x="4358703" y="3099181"/>
                  </a:lnTo>
                  <a:lnTo>
                    <a:pt x="4365498" y="3110941"/>
                  </a:lnTo>
                  <a:lnTo>
                    <a:pt x="4377245" y="3104159"/>
                  </a:lnTo>
                  <a:close/>
                </a:path>
                <a:path w="10480040" h="8365490">
                  <a:moveTo>
                    <a:pt x="4379633" y="6704533"/>
                  </a:moveTo>
                  <a:lnTo>
                    <a:pt x="4354233" y="6661201"/>
                  </a:lnTo>
                  <a:lnTo>
                    <a:pt x="4316133" y="6686220"/>
                  </a:lnTo>
                  <a:lnTo>
                    <a:pt x="4341533" y="6729539"/>
                  </a:lnTo>
                  <a:lnTo>
                    <a:pt x="4379633" y="6704533"/>
                  </a:lnTo>
                  <a:close/>
                </a:path>
                <a:path w="10480040" h="8365490">
                  <a:moveTo>
                    <a:pt x="4389742" y="2040369"/>
                  </a:moveTo>
                  <a:lnTo>
                    <a:pt x="4386885" y="2035429"/>
                  </a:lnTo>
                  <a:lnTo>
                    <a:pt x="4381932" y="2038286"/>
                  </a:lnTo>
                  <a:lnTo>
                    <a:pt x="4384789" y="2043226"/>
                  </a:lnTo>
                  <a:lnTo>
                    <a:pt x="4389742" y="2040369"/>
                  </a:lnTo>
                  <a:close/>
                </a:path>
                <a:path w="10480040" h="8365490">
                  <a:moveTo>
                    <a:pt x="4392333" y="8175269"/>
                  </a:moveTo>
                  <a:lnTo>
                    <a:pt x="4366933" y="8123910"/>
                  </a:lnTo>
                  <a:lnTo>
                    <a:pt x="4316133" y="8153565"/>
                  </a:lnTo>
                  <a:lnTo>
                    <a:pt x="4341533" y="8204936"/>
                  </a:lnTo>
                  <a:lnTo>
                    <a:pt x="4392333" y="8175269"/>
                  </a:lnTo>
                  <a:close/>
                </a:path>
                <a:path w="10480040" h="8365490">
                  <a:moveTo>
                    <a:pt x="4392333" y="5640235"/>
                  </a:moveTo>
                  <a:lnTo>
                    <a:pt x="4366933" y="5606199"/>
                  </a:lnTo>
                  <a:lnTo>
                    <a:pt x="4341533" y="5625858"/>
                  </a:lnTo>
                  <a:lnTo>
                    <a:pt x="4354233" y="5659894"/>
                  </a:lnTo>
                  <a:lnTo>
                    <a:pt x="4392333" y="5640235"/>
                  </a:lnTo>
                  <a:close/>
                </a:path>
                <a:path w="10480040" h="8365490">
                  <a:moveTo>
                    <a:pt x="4394022" y="4575949"/>
                  </a:moveTo>
                  <a:lnTo>
                    <a:pt x="4379734" y="4551197"/>
                  </a:lnTo>
                  <a:lnTo>
                    <a:pt x="4354995" y="4565485"/>
                  </a:lnTo>
                  <a:lnTo>
                    <a:pt x="4369282" y="4590237"/>
                  </a:lnTo>
                  <a:lnTo>
                    <a:pt x="4394022" y="4575949"/>
                  </a:lnTo>
                  <a:close/>
                </a:path>
                <a:path w="10480040" h="8365490">
                  <a:moveTo>
                    <a:pt x="4404576" y="3511651"/>
                  </a:moveTo>
                  <a:lnTo>
                    <a:pt x="4395648" y="3496183"/>
                  </a:lnTo>
                  <a:lnTo>
                    <a:pt x="4380179" y="3505111"/>
                  </a:lnTo>
                  <a:lnTo>
                    <a:pt x="4389107" y="3520579"/>
                  </a:lnTo>
                  <a:lnTo>
                    <a:pt x="4404576" y="3511651"/>
                  </a:lnTo>
                  <a:close/>
                </a:path>
                <a:path w="10480040" h="8365490">
                  <a:moveTo>
                    <a:pt x="4405033" y="7111771"/>
                  </a:moveTo>
                  <a:lnTo>
                    <a:pt x="4379633" y="7065975"/>
                  </a:lnTo>
                  <a:lnTo>
                    <a:pt x="4328833" y="7092416"/>
                  </a:lnTo>
                  <a:lnTo>
                    <a:pt x="4354233" y="7138213"/>
                  </a:lnTo>
                  <a:lnTo>
                    <a:pt x="4405033" y="7111771"/>
                  </a:lnTo>
                  <a:close/>
                </a:path>
                <a:path w="10480040" h="8365490">
                  <a:moveTo>
                    <a:pt x="4416082" y="2447607"/>
                  </a:moveTo>
                  <a:lnTo>
                    <a:pt x="4411802" y="2440190"/>
                  </a:lnTo>
                  <a:lnTo>
                    <a:pt x="4404385" y="2444470"/>
                  </a:lnTo>
                  <a:lnTo>
                    <a:pt x="4408665" y="2451900"/>
                  </a:lnTo>
                  <a:lnTo>
                    <a:pt x="4416082" y="2447607"/>
                  </a:lnTo>
                  <a:close/>
                </a:path>
                <a:path w="10480040" h="8365490">
                  <a:moveTo>
                    <a:pt x="4417733" y="6047600"/>
                  </a:moveTo>
                  <a:lnTo>
                    <a:pt x="4392333" y="6010478"/>
                  </a:lnTo>
                  <a:lnTo>
                    <a:pt x="4354233" y="6031916"/>
                  </a:lnTo>
                  <a:lnTo>
                    <a:pt x="4379633" y="6069038"/>
                  </a:lnTo>
                  <a:lnTo>
                    <a:pt x="4417733" y="6047600"/>
                  </a:lnTo>
                  <a:close/>
                </a:path>
                <a:path w="10480040" h="8365490">
                  <a:moveTo>
                    <a:pt x="4430433" y="7518870"/>
                  </a:moveTo>
                  <a:lnTo>
                    <a:pt x="4405033" y="7471207"/>
                  </a:lnTo>
                  <a:lnTo>
                    <a:pt x="4354233" y="7498728"/>
                  </a:lnTo>
                  <a:lnTo>
                    <a:pt x="4379633" y="7546378"/>
                  </a:lnTo>
                  <a:lnTo>
                    <a:pt x="4430433" y="7518870"/>
                  </a:lnTo>
                  <a:close/>
                </a:path>
                <a:path w="10480040" h="8365490">
                  <a:moveTo>
                    <a:pt x="4430433" y="4983302"/>
                  </a:moveTo>
                  <a:lnTo>
                    <a:pt x="4405033" y="4955464"/>
                  </a:lnTo>
                  <a:lnTo>
                    <a:pt x="4379633" y="4971542"/>
                  </a:lnTo>
                  <a:lnTo>
                    <a:pt x="4405033" y="4999380"/>
                  </a:lnTo>
                  <a:lnTo>
                    <a:pt x="4430433" y="4983302"/>
                  </a:lnTo>
                  <a:close/>
                </a:path>
                <a:path w="10480040" h="8365490">
                  <a:moveTo>
                    <a:pt x="4431411" y="3919016"/>
                  </a:moveTo>
                  <a:lnTo>
                    <a:pt x="4420692" y="3900449"/>
                  </a:lnTo>
                  <a:lnTo>
                    <a:pt x="4402137" y="3911168"/>
                  </a:lnTo>
                  <a:lnTo>
                    <a:pt x="4412856" y="3929735"/>
                  </a:lnTo>
                  <a:lnTo>
                    <a:pt x="4431411" y="3919016"/>
                  </a:lnTo>
                  <a:close/>
                </a:path>
                <a:path w="10480040" h="8365490">
                  <a:moveTo>
                    <a:pt x="4442447" y="2854845"/>
                  </a:moveTo>
                  <a:lnTo>
                    <a:pt x="4436732" y="2844952"/>
                  </a:lnTo>
                  <a:lnTo>
                    <a:pt x="4426839" y="2850667"/>
                  </a:lnTo>
                  <a:lnTo>
                    <a:pt x="4432541" y="2860560"/>
                  </a:lnTo>
                  <a:lnTo>
                    <a:pt x="4442447" y="2854845"/>
                  </a:lnTo>
                  <a:close/>
                </a:path>
                <a:path w="10480040" h="8365490">
                  <a:moveTo>
                    <a:pt x="4443133" y="6454965"/>
                  </a:moveTo>
                  <a:lnTo>
                    <a:pt x="4417733" y="6414744"/>
                  </a:lnTo>
                  <a:lnTo>
                    <a:pt x="4379633" y="6437973"/>
                  </a:lnTo>
                  <a:lnTo>
                    <a:pt x="4405033" y="6478194"/>
                  </a:lnTo>
                  <a:lnTo>
                    <a:pt x="4443133" y="6454965"/>
                  </a:lnTo>
                  <a:close/>
                </a:path>
                <a:path w="10480040" h="8365490">
                  <a:moveTo>
                    <a:pt x="4454944" y="1791081"/>
                  </a:moveTo>
                  <a:lnTo>
                    <a:pt x="4453153" y="1787982"/>
                  </a:lnTo>
                  <a:lnTo>
                    <a:pt x="4450067" y="1789772"/>
                  </a:lnTo>
                  <a:lnTo>
                    <a:pt x="4451845" y="1792871"/>
                  </a:lnTo>
                  <a:lnTo>
                    <a:pt x="4454944" y="1791081"/>
                  </a:lnTo>
                  <a:close/>
                </a:path>
                <a:path w="10480040" h="8365490">
                  <a:moveTo>
                    <a:pt x="4455833" y="8324316"/>
                  </a:moveTo>
                  <a:lnTo>
                    <a:pt x="4443133" y="8314410"/>
                  </a:lnTo>
                  <a:lnTo>
                    <a:pt x="4430433" y="8320125"/>
                  </a:lnTo>
                  <a:lnTo>
                    <a:pt x="4443133" y="8330031"/>
                  </a:lnTo>
                  <a:lnTo>
                    <a:pt x="4455833" y="8324316"/>
                  </a:lnTo>
                  <a:close/>
                </a:path>
                <a:path w="10480040" h="8365490">
                  <a:moveTo>
                    <a:pt x="4455833" y="7925968"/>
                  </a:moveTo>
                  <a:lnTo>
                    <a:pt x="4430433" y="7876464"/>
                  </a:lnTo>
                  <a:lnTo>
                    <a:pt x="4379633" y="7905051"/>
                  </a:lnTo>
                  <a:lnTo>
                    <a:pt x="4405033" y="7954556"/>
                  </a:lnTo>
                  <a:lnTo>
                    <a:pt x="4455833" y="7925968"/>
                  </a:lnTo>
                  <a:close/>
                </a:path>
                <a:path w="10480040" h="8365490">
                  <a:moveTo>
                    <a:pt x="4455833" y="5390807"/>
                  </a:moveTo>
                  <a:lnTo>
                    <a:pt x="4430433" y="5359247"/>
                  </a:lnTo>
                  <a:lnTo>
                    <a:pt x="4405033" y="5377459"/>
                  </a:lnTo>
                  <a:lnTo>
                    <a:pt x="4417733" y="5409031"/>
                  </a:lnTo>
                  <a:lnTo>
                    <a:pt x="4455833" y="5390807"/>
                  </a:lnTo>
                  <a:close/>
                </a:path>
                <a:path w="10480040" h="8365490">
                  <a:moveTo>
                    <a:pt x="4458741" y="4326521"/>
                  </a:moveTo>
                  <a:lnTo>
                    <a:pt x="4445889" y="4304233"/>
                  </a:lnTo>
                  <a:lnTo>
                    <a:pt x="4423613" y="4317098"/>
                  </a:lnTo>
                  <a:lnTo>
                    <a:pt x="4436478" y="4339387"/>
                  </a:lnTo>
                  <a:lnTo>
                    <a:pt x="4458741" y="4326521"/>
                  </a:lnTo>
                  <a:close/>
                </a:path>
                <a:path w="10480040" h="8365490">
                  <a:moveTo>
                    <a:pt x="4468533" y="6862331"/>
                  </a:moveTo>
                  <a:lnTo>
                    <a:pt x="4443133" y="6819011"/>
                  </a:lnTo>
                  <a:lnTo>
                    <a:pt x="4405033" y="6844017"/>
                  </a:lnTo>
                  <a:lnTo>
                    <a:pt x="4430433" y="6887337"/>
                  </a:lnTo>
                  <a:lnTo>
                    <a:pt x="4468533" y="6862331"/>
                  </a:lnTo>
                  <a:close/>
                </a:path>
                <a:path w="10480040" h="8365490">
                  <a:moveTo>
                    <a:pt x="4468787" y="3262084"/>
                  </a:moveTo>
                  <a:lnTo>
                    <a:pt x="4461649" y="3249714"/>
                  </a:lnTo>
                  <a:lnTo>
                    <a:pt x="4449280" y="3256864"/>
                  </a:lnTo>
                  <a:lnTo>
                    <a:pt x="4456417" y="3269234"/>
                  </a:lnTo>
                  <a:lnTo>
                    <a:pt x="4468787" y="3262084"/>
                  </a:lnTo>
                  <a:close/>
                </a:path>
                <a:path w="10480040" h="8365490">
                  <a:moveTo>
                    <a:pt x="4481233" y="5798045"/>
                  </a:moveTo>
                  <a:lnTo>
                    <a:pt x="4455833" y="5763996"/>
                  </a:lnTo>
                  <a:lnTo>
                    <a:pt x="4430433" y="5783656"/>
                  </a:lnTo>
                  <a:lnTo>
                    <a:pt x="4443133" y="5817692"/>
                  </a:lnTo>
                  <a:lnTo>
                    <a:pt x="4481233" y="5798045"/>
                  </a:lnTo>
                  <a:close/>
                </a:path>
                <a:path w="10480040" h="8365490">
                  <a:moveTo>
                    <a:pt x="4481296" y="2198319"/>
                  </a:moveTo>
                  <a:lnTo>
                    <a:pt x="4478083" y="2192744"/>
                  </a:lnTo>
                  <a:lnTo>
                    <a:pt x="4472508" y="2195957"/>
                  </a:lnTo>
                  <a:lnTo>
                    <a:pt x="4475721" y="2201519"/>
                  </a:lnTo>
                  <a:lnTo>
                    <a:pt x="4481296" y="2198319"/>
                  </a:lnTo>
                  <a:close/>
                </a:path>
                <a:path w="10480040" h="8365490">
                  <a:moveTo>
                    <a:pt x="4493933" y="7269442"/>
                  </a:moveTo>
                  <a:lnTo>
                    <a:pt x="4468533" y="7224255"/>
                  </a:lnTo>
                  <a:lnTo>
                    <a:pt x="4430433" y="7250341"/>
                  </a:lnTo>
                  <a:lnTo>
                    <a:pt x="4455833" y="7295528"/>
                  </a:lnTo>
                  <a:lnTo>
                    <a:pt x="4493933" y="7269442"/>
                  </a:lnTo>
                  <a:close/>
                </a:path>
                <a:path w="10480040" h="8365490">
                  <a:moveTo>
                    <a:pt x="4493933" y="4733874"/>
                  </a:moveTo>
                  <a:lnTo>
                    <a:pt x="4481233" y="4708512"/>
                  </a:lnTo>
                  <a:lnTo>
                    <a:pt x="4455833" y="4723155"/>
                  </a:lnTo>
                  <a:lnTo>
                    <a:pt x="4468533" y="4748517"/>
                  </a:lnTo>
                  <a:lnTo>
                    <a:pt x="4493933" y="4733874"/>
                  </a:lnTo>
                  <a:close/>
                </a:path>
                <a:path w="10480040" h="8365490">
                  <a:moveTo>
                    <a:pt x="4496130" y="3669588"/>
                  </a:moveTo>
                  <a:lnTo>
                    <a:pt x="4486846" y="3653498"/>
                  </a:lnTo>
                  <a:lnTo>
                    <a:pt x="4470755" y="3662781"/>
                  </a:lnTo>
                  <a:lnTo>
                    <a:pt x="4480052" y="3678872"/>
                  </a:lnTo>
                  <a:lnTo>
                    <a:pt x="4496130" y="3669588"/>
                  </a:lnTo>
                  <a:close/>
                </a:path>
                <a:path w="10480040" h="8365490">
                  <a:moveTo>
                    <a:pt x="4506633" y="6205537"/>
                  </a:moveTo>
                  <a:lnTo>
                    <a:pt x="4481233" y="6167780"/>
                  </a:lnTo>
                  <a:lnTo>
                    <a:pt x="4443133" y="6189573"/>
                  </a:lnTo>
                  <a:lnTo>
                    <a:pt x="4468533" y="6227330"/>
                  </a:lnTo>
                  <a:lnTo>
                    <a:pt x="4506633" y="6205537"/>
                  </a:lnTo>
                  <a:close/>
                </a:path>
                <a:path w="10480040" h="8365490">
                  <a:moveTo>
                    <a:pt x="4507649" y="2605544"/>
                  </a:moveTo>
                  <a:lnTo>
                    <a:pt x="4503001" y="2597505"/>
                  </a:lnTo>
                  <a:lnTo>
                    <a:pt x="4494962" y="2602153"/>
                  </a:lnTo>
                  <a:lnTo>
                    <a:pt x="4499610" y="2610193"/>
                  </a:lnTo>
                  <a:lnTo>
                    <a:pt x="4507649" y="2605544"/>
                  </a:lnTo>
                  <a:close/>
                </a:path>
                <a:path w="10480040" h="8365490">
                  <a:moveTo>
                    <a:pt x="4519333" y="7676540"/>
                  </a:moveTo>
                  <a:lnTo>
                    <a:pt x="4493933" y="7629512"/>
                  </a:lnTo>
                  <a:lnTo>
                    <a:pt x="4443133" y="7656665"/>
                  </a:lnTo>
                  <a:lnTo>
                    <a:pt x="4481233" y="7703693"/>
                  </a:lnTo>
                  <a:lnTo>
                    <a:pt x="4519333" y="7676540"/>
                  </a:lnTo>
                  <a:close/>
                </a:path>
                <a:path w="10480040" h="8365490">
                  <a:moveTo>
                    <a:pt x="4519333" y="5141112"/>
                  </a:moveTo>
                  <a:lnTo>
                    <a:pt x="4506633" y="5113261"/>
                  </a:lnTo>
                  <a:lnTo>
                    <a:pt x="4468533" y="5129339"/>
                  </a:lnTo>
                  <a:lnTo>
                    <a:pt x="4493933" y="5157190"/>
                  </a:lnTo>
                  <a:lnTo>
                    <a:pt x="4519333" y="5141112"/>
                  </a:lnTo>
                  <a:close/>
                </a:path>
                <a:path w="10480040" h="8365490">
                  <a:moveTo>
                    <a:pt x="4520628" y="1541907"/>
                  </a:moveTo>
                  <a:lnTo>
                    <a:pt x="4519561" y="1540040"/>
                  </a:lnTo>
                  <a:lnTo>
                    <a:pt x="4517707" y="1541119"/>
                  </a:lnTo>
                  <a:lnTo>
                    <a:pt x="4518774" y="1542973"/>
                  </a:lnTo>
                  <a:lnTo>
                    <a:pt x="4520628" y="1541907"/>
                  </a:lnTo>
                  <a:close/>
                </a:path>
                <a:path w="10480040" h="8365490">
                  <a:moveTo>
                    <a:pt x="4522978" y="4076954"/>
                  </a:moveTo>
                  <a:lnTo>
                    <a:pt x="4511903" y="4057777"/>
                  </a:lnTo>
                  <a:lnTo>
                    <a:pt x="4492726" y="4068851"/>
                  </a:lnTo>
                  <a:lnTo>
                    <a:pt x="4503788" y="4088028"/>
                  </a:lnTo>
                  <a:lnTo>
                    <a:pt x="4522978" y="4076954"/>
                  </a:lnTo>
                  <a:close/>
                </a:path>
                <a:path w="10480040" h="8365490">
                  <a:moveTo>
                    <a:pt x="4532033" y="6612776"/>
                  </a:moveTo>
                  <a:lnTo>
                    <a:pt x="4506633" y="6572542"/>
                  </a:lnTo>
                  <a:lnTo>
                    <a:pt x="4468533" y="6595770"/>
                  </a:lnTo>
                  <a:lnTo>
                    <a:pt x="4493933" y="6635991"/>
                  </a:lnTo>
                  <a:lnTo>
                    <a:pt x="4532033" y="6612776"/>
                  </a:lnTo>
                  <a:close/>
                </a:path>
                <a:path w="10480040" h="8365490">
                  <a:moveTo>
                    <a:pt x="4534001" y="3012795"/>
                  </a:moveTo>
                  <a:lnTo>
                    <a:pt x="4527931" y="3002267"/>
                  </a:lnTo>
                  <a:lnTo>
                    <a:pt x="4517415" y="3008338"/>
                  </a:lnTo>
                  <a:lnTo>
                    <a:pt x="4523486" y="3018866"/>
                  </a:lnTo>
                  <a:lnTo>
                    <a:pt x="4534001" y="3012795"/>
                  </a:lnTo>
                  <a:close/>
                </a:path>
                <a:path w="10480040" h="8365490">
                  <a:moveTo>
                    <a:pt x="4544733" y="8083639"/>
                  </a:moveTo>
                  <a:lnTo>
                    <a:pt x="4519333" y="8034744"/>
                  </a:lnTo>
                  <a:lnTo>
                    <a:pt x="4468533" y="8062976"/>
                  </a:lnTo>
                  <a:lnTo>
                    <a:pt x="4493933" y="8111871"/>
                  </a:lnTo>
                  <a:lnTo>
                    <a:pt x="4544733" y="8083639"/>
                  </a:lnTo>
                  <a:close/>
                </a:path>
                <a:path w="10480040" h="8365490">
                  <a:moveTo>
                    <a:pt x="4544733" y="5548731"/>
                  </a:moveTo>
                  <a:lnTo>
                    <a:pt x="4532033" y="5516550"/>
                  </a:lnTo>
                  <a:lnTo>
                    <a:pt x="4493933" y="5535130"/>
                  </a:lnTo>
                  <a:lnTo>
                    <a:pt x="4519333" y="5567311"/>
                  </a:lnTo>
                  <a:lnTo>
                    <a:pt x="4544733" y="5548731"/>
                  </a:lnTo>
                  <a:close/>
                </a:path>
                <a:path w="10480040" h="8365490">
                  <a:moveTo>
                    <a:pt x="4546498" y="1949005"/>
                  </a:moveTo>
                  <a:lnTo>
                    <a:pt x="4544352" y="1945297"/>
                  </a:lnTo>
                  <a:lnTo>
                    <a:pt x="4540643" y="1947430"/>
                  </a:lnTo>
                  <a:lnTo>
                    <a:pt x="4542790" y="1951151"/>
                  </a:lnTo>
                  <a:lnTo>
                    <a:pt x="4546498" y="1949005"/>
                  </a:lnTo>
                  <a:close/>
                </a:path>
                <a:path w="10480040" h="8365490">
                  <a:moveTo>
                    <a:pt x="4549813" y="4484319"/>
                  </a:moveTo>
                  <a:lnTo>
                    <a:pt x="4536960" y="4462030"/>
                  </a:lnTo>
                  <a:lnTo>
                    <a:pt x="4514685" y="4474896"/>
                  </a:lnTo>
                  <a:lnTo>
                    <a:pt x="4527537" y="4497184"/>
                  </a:lnTo>
                  <a:lnTo>
                    <a:pt x="4549813" y="4484319"/>
                  </a:lnTo>
                  <a:close/>
                </a:path>
                <a:path w="10480040" h="8365490">
                  <a:moveTo>
                    <a:pt x="4557433" y="7020141"/>
                  </a:moveTo>
                  <a:lnTo>
                    <a:pt x="4532033" y="6976821"/>
                  </a:lnTo>
                  <a:lnTo>
                    <a:pt x="4493933" y="7001827"/>
                  </a:lnTo>
                  <a:lnTo>
                    <a:pt x="4519333" y="7045147"/>
                  </a:lnTo>
                  <a:lnTo>
                    <a:pt x="4557433" y="7020141"/>
                  </a:lnTo>
                  <a:close/>
                </a:path>
                <a:path w="10480040" h="8365490">
                  <a:moveTo>
                    <a:pt x="4560849" y="3420148"/>
                  </a:moveTo>
                  <a:lnTo>
                    <a:pt x="4552988" y="3406546"/>
                  </a:lnTo>
                  <a:lnTo>
                    <a:pt x="4539373" y="3414395"/>
                  </a:lnTo>
                  <a:lnTo>
                    <a:pt x="4547235" y="3428009"/>
                  </a:lnTo>
                  <a:lnTo>
                    <a:pt x="4560849" y="3420148"/>
                  </a:lnTo>
                  <a:close/>
                </a:path>
                <a:path w="10480040" h="8365490">
                  <a:moveTo>
                    <a:pt x="4570133" y="5955970"/>
                  </a:moveTo>
                  <a:lnTo>
                    <a:pt x="4557433" y="5921324"/>
                  </a:lnTo>
                  <a:lnTo>
                    <a:pt x="4519333" y="5941326"/>
                  </a:lnTo>
                  <a:lnTo>
                    <a:pt x="4532033" y="5975985"/>
                  </a:lnTo>
                  <a:lnTo>
                    <a:pt x="4570133" y="5955970"/>
                  </a:lnTo>
                  <a:close/>
                </a:path>
                <a:path w="10480040" h="8365490">
                  <a:moveTo>
                    <a:pt x="4572851" y="2356243"/>
                  </a:moveTo>
                  <a:lnTo>
                    <a:pt x="4569282" y="2350058"/>
                  </a:lnTo>
                  <a:lnTo>
                    <a:pt x="4563097" y="2353627"/>
                  </a:lnTo>
                  <a:lnTo>
                    <a:pt x="4566666" y="2359812"/>
                  </a:lnTo>
                  <a:lnTo>
                    <a:pt x="4572851" y="2356243"/>
                  </a:lnTo>
                  <a:close/>
                </a:path>
                <a:path w="10480040" h="8365490">
                  <a:moveTo>
                    <a:pt x="4582833" y="7427239"/>
                  </a:moveTo>
                  <a:lnTo>
                    <a:pt x="4557433" y="7382065"/>
                  </a:lnTo>
                  <a:lnTo>
                    <a:pt x="4519333" y="7408151"/>
                  </a:lnTo>
                  <a:lnTo>
                    <a:pt x="4544733" y="7453325"/>
                  </a:lnTo>
                  <a:lnTo>
                    <a:pt x="4582833" y="7427239"/>
                  </a:lnTo>
                  <a:close/>
                </a:path>
                <a:path w="10480040" h="8365490">
                  <a:moveTo>
                    <a:pt x="4582833" y="4891811"/>
                  </a:moveTo>
                  <a:lnTo>
                    <a:pt x="4570133" y="4865814"/>
                  </a:lnTo>
                  <a:lnTo>
                    <a:pt x="4544733" y="4880826"/>
                  </a:lnTo>
                  <a:lnTo>
                    <a:pt x="4557433" y="4906823"/>
                  </a:lnTo>
                  <a:lnTo>
                    <a:pt x="4582833" y="4891811"/>
                  </a:lnTo>
                  <a:close/>
                </a:path>
                <a:path w="10480040" h="8365490">
                  <a:moveTo>
                    <a:pt x="4587684" y="3827513"/>
                  </a:moveTo>
                  <a:lnTo>
                    <a:pt x="4578045" y="3810800"/>
                  </a:lnTo>
                  <a:lnTo>
                    <a:pt x="4561332" y="3820452"/>
                  </a:lnTo>
                  <a:lnTo>
                    <a:pt x="4570984" y="3837165"/>
                  </a:lnTo>
                  <a:lnTo>
                    <a:pt x="4587684" y="3827513"/>
                  </a:lnTo>
                  <a:close/>
                </a:path>
                <a:path w="10480040" h="8365490">
                  <a:moveTo>
                    <a:pt x="4595533" y="6363335"/>
                  </a:moveTo>
                  <a:lnTo>
                    <a:pt x="4582833" y="6325590"/>
                  </a:lnTo>
                  <a:lnTo>
                    <a:pt x="4544733" y="6347384"/>
                  </a:lnTo>
                  <a:lnTo>
                    <a:pt x="4557433" y="6385128"/>
                  </a:lnTo>
                  <a:lnTo>
                    <a:pt x="4595533" y="6363335"/>
                  </a:lnTo>
                  <a:close/>
                </a:path>
                <a:path w="10480040" h="8365490">
                  <a:moveTo>
                    <a:pt x="4599203" y="2763482"/>
                  </a:moveTo>
                  <a:lnTo>
                    <a:pt x="4594199" y="2754820"/>
                  </a:lnTo>
                  <a:lnTo>
                    <a:pt x="4585551" y="2759811"/>
                  </a:lnTo>
                  <a:lnTo>
                    <a:pt x="4590542" y="2768485"/>
                  </a:lnTo>
                  <a:lnTo>
                    <a:pt x="4599203" y="2763482"/>
                  </a:lnTo>
                  <a:close/>
                </a:path>
                <a:path w="10480040" h="8365490">
                  <a:moveTo>
                    <a:pt x="4608233" y="7834338"/>
                  </a:moveTo>
                  <a:lnTo>
                    <a:pt x="4582833" y="7787297"/>
                  </a:lnTo>
                  <a:lnTo>
                    <a:pt x="4544733" y="7814462"/>
                  </a:lnTo>
                  <a:lnTo>
                    <a:pt x="4570133" y="7861490"/>
                  </a:lnTo>
                  <a:lnTo>
                    <a:pt x="4608233" y="7834338"/>
                  </a:lnTo>
                  <a:close/>
                </a:path>
                <a:path w="10480040" h="8365490">
                  <a:moveTo>
                    <a:pt x="4608233" y="5299049"/>
                  </a:moveTo>
                  <a:lnTo>
                    <a:pt x="4595533" y="5270576"/>
                  </a:lnTo>
                  <a:lnTo>
                    <a:pt x="4570133" y="5287010"/>
                  </a:lnTo>
                  <a:lnTo>
                    <a:pt x="4582833" y="5315483"/>
                  </a:lnTo>
                  <a:lnTo>
                    <a:pt x="4608233" y="5299049"/>
                  </a:lnTo>
                  <a:close/>
                </a:path>
                <a:path w="10480040" h="8365490">
                  <a:moveTo>
                    <a:pt x="4612195" y="1699831"/>
                  </a:moveTo>
                  <a:lnTo>
                    <a:pt x="4610760" y="1697355"/>
                  </a:lnTo>
                  <a:lnTo>
                    <a:pt x="4608284" y="1698790"/>
                  </a:lnTo>
                  <a:lnTo>
                    <a:pt x="4609719" y="1701266"/>
                  </a:lnTo>
                  <a:lnTo>
                    <a:pt x="4612195" y="1699831"/>
                  </a:lnTo>
                  <a:close/>
                </a:path>
                <a:path w="10480040" h="8365490">
                  <a:moveTo>
                    <a:pt x="4614532" y="4234878"/>
                  </a:moveTo>
                  <a:lnTo>
                    <a:pt x="4603102" y="4215079"/>
                  </a:lnTo>
                  <a:lnTo>
                    <a:pt x="4583315" y="4226522"/>
                  </a:lnTo>
                  <a:lnTo>
                    <a:pt x="4594745" y="4246308"/>
                  </a:lnTo>
                  <a:lnTo>
                    <a:pt x="4614532" y="4234878"/>
                  </a:lnTo>
                  <a:close/>
                </a:path>
                <a:path w="10480040" h="8365490">
                  <a:moveTo>
                    <a:pt x="4620933" y="6770573"/>
                  </a:moveTo>
                  <a:lnTo>
                    <a:pt x="4608233" y="6730339"/>
                  </a:lnTo>
                  <a:lnTo>
                    <a:pt x="4557433" y="6753568"/>
                  </a:lnTo>
                  <a:lnTo>
                    <a:pt x="4582833" y="6793789"/>
                  </a:lnTo>
                  <a:lnTo>
                    <a:pt x="4620933" y="6770573"/>
                  </a:lnTo>
                  <a:close/>
                </a:path>
                <a:path w="10480040" h="8365490">
                  <a:moveTo>
                    <a:pt x="4625556" y="3170720"/>
                  </a:moveTo>
                  <a:lnTo>
                    <a:pt x="4619129" y="3159569"/>
                  </a:lnTo>
                  <a:lnTo>
                    <a:pt x="4607992" y="3166008"/>
                  </a:lnTo>
                  <a:lnTo>
                    <a:pt x="4614418" y="3177146"/>
                  </a:lnTo>
                  <a:lnTo>
                    <a:pt x="4625556" y="3170720"/>
                  </a:lnTo>
                  <a:close/>
                </a:path>
                <a:path w="10480040" h="8365490">
                  <a:moveTo>
                    <a:pt x="4633633" y="8238833"/>
                  </a:moveTo>
                  <a:lnTo>
                    <a:pt x="4608233" y="8202320"/>
                  </a:lnTo>
                  <a:lnTo>
                    <a:pt x="4570133" y="8223402"/>
                  </a:lnTo>
                  <a:lnTo>
                    <a:pt x="4595533" y="8259915"/>
                  </a:lnTo>
                  <a:lnTo>
                    <a:pt x="4633633" y="8238833"/>
                  </a:lnTo>
                  <a:close/>
                </a:path>
                <a:path w="10480040" h="8365490">
                  <a:moveTo>
                    <a:pt x="4633633" y="5706542"/>
                  </a:moveTo>
                  <a:lnTo>
                    <a:pt x="4620933" y="5674360"/>
                  </a:lnTo>
                  <a:lnTo>
                    <a:pt x="4582833" y="5692940"/>
                  </a:lnTo>
                  <a:lnTo>
                    <a:pt x="4608233" y="5725122"/>
                  </a:lnTo>
                  <a:lnTo>
                    <a:pt x="4633633" y="5706542"/>
                  </a:lnTo>
                  <a:close/>
                </a:path>
                <a:path w="10480040" h="8365490">
                  <a:moveTo>
                    <a:pt x="4638052" y="2106942"/>
                  </a:moveTo>
                  <a:lnTo>
                    <a:pt x="4635563" y="2102599"/>
                  </a:lnTo>
                  <a:lnTo>
                    <a:pt x="4631220" y="2105113"/>
                  </a:lnTo>
                  <a:lnTo>
                    <a:pt x="4633722" y="2109444"/>
                  </a:lnTo>
                  <a:lnTo>
                    <a:pt x="4638052" y="2106942"/>
                  </a:lnTo>
                  <a:close/>
                </a:path>
                <a:path w="10480040" h="8365490">
                  <a:moveTo>
                    <a:pt x="4641367" y="4642243"/>
                  </a:moveTo>
                  <a:lnTo>
                    <a:pt x="4628159" y="4619345"/>
                  </a:lnTo>
                  <a:lnTo>
                    <a:pt x="4605261" y="4632566"/>
                  </a:lnTo>
                  <a:lnTo>
                    <a:pt x="4618482" y="4655464"/>
                  </a:lnTo>
                  <a:lnTo>
                    <a:pt x="4641367" y="4642243"/>
                  </a:lnTo>
                  <a:close/>
                </a:path>
                <a:path w="10480040" h="8365490">
                  <a:moveTo>
                    <a:pt x="4646333" y="7177799"/>
                  </a:moveTo>
                  <a:lnTo>
                    <a:pt x="4633633" y="7135101"/>
                  </a:lnTo>
                  <a:lnTo>
                    <a:pt x="4582833" y="7159752"/>
                  </a:lnTo>
                  <a:lnTo>
                    <a:pt x="4608233" y="7202462"/>
                  </a:lnTo>
                  <a:lnTo>
                    <a:pt x="4646333" y="7177799"/>
                  </a:lnTo>
                  <a:close/>
                </a:path>
                <a:path w="10480040" h="8365490">
                  <a:moveTo>
                    <a:pt x="4652403" y="3578085"/>
                  </a:moveTo>
                  <a:lnTo>
                    <a:pt x="4644187" y="3563861"/>
                  </a:lnTo>
                  <a:lnTo>
                    <a:pt x="4629963" y="3572065"/>
                  </a:lnTo>
                  <a:lnTo>
                    <a:pt x="4638179" y="3586302"/>
                  </a:lnTo>
                  <a:lnTo>
                    <a:pt x="4652403" y="3578085"/>
                  </a:lnTo>
                  <a:close/>
                </a:path>
                <a:path w="10480040" h="8365490">
                  <a:moveTo>
                    <a:pt x="4659033" y="6113767"/>
                  </a:moveTo>
                  <a:lnTo>
                    <a:pt x="4646333" y="6079121"/>
                  </a:lnTo>
                  <a:lnTo>
                    <a:pt x="4608233" y="6099124"/>
                  </a:lnTo>
                  <a:lnTo>
                    <a:pt x="4633633" y="6133782"/>
                  </a:lnTo>
                  <a:lnTo>
                    <a:pt x="4659033" y="6113767"/>
                  </a:lnTo>
                  <a:close/>
                </a:path>
                <a:path w="10480040" h="8365490">
                  <a:moveTo>
                    <a:pt x="4664405" y="2514181"/>
                  </a:moveTo>
                  <a:lnTo>
                    <a:pt x="4660481" y="2507373"/>
                  </a:lnTo>
                  <a:lnTo>
                    <a:pt x="4653673" y="2511298"/>
                  </a:lnTo>
                  <a:lnTo>
                    <a:pt x="4657610" y="2518105"/>
                  </a:lnTo>
                  <a:lnTo>
                    <a:pt x="4664405" y="2514181"/>
                  </a:lnTo>
                  <a:close/>
                </a:path>
                <a:path w="10480040" h="8365490">
                  <a:moveTo>
                    <a:pt x="4671733" y="7584910"/>
                  </a:moveTo>
                  <a:lnTo>
                    <a:pt x="4646333" y="7540358"/>
                  </a:lnTo>
                  <a:lnTo>
                    <a:pt x="4608233" y="7566076"/>
                  </a:lnTo>
                  <a:lnTo>
                    <a:pt x="4633633" y="7610627"/>
                  </a:lnTo>
                  <a:lnTo>
                    <a:pt x="4671733" y="7584910"/>
                  </a:lnTo>
                  <a:close/>
                </a:path>
                <a:path w="10480040" h="8365490">
                  <a:moveTo>
                    <a:pt x="4671733" y="5049609"/>
                  </a:moveTo>
                  <a:lnTo>
                    <a:pt x="4659033" y="5023612"/>
                  </a:lnTo>
                  <a:lnTo>
                    <a:pt x="4633633" y="5038623"/>
                  </a:lnTo>
                  <a:lnTo>
                    <a:pt x="4646333" y="5064607"/>
                  </a:lnTo>
                  <a:lnTo>
                    <a:pt x="4671733" y="5049609"/>
                  </a:lnTo>
                  <a:close/>
                </a:path>
                <a:path w="10480040" h="8365490">
                  <a:moveTo>
                    <a:pt x="4679239" y="3985450"/>
                  </a:moveTo>
                  <a:lnTo>
                    <a:pt x="4669244" y="3968115"/>
                  </a:lnTo>
                  <a:lnTo>
                    <a:pt x="4651921" y="3978122"/>
                  </a:lnTo>
                  <a:lnTo>
                    <a:pt x="4661928" y="3995458"/>
                  </a:lnTo>
                  <a:lnTo>
                    <a:pt x="4679239" y="3985450"/>
                  </a:lnTo>
                  <a:close/>
                </a:path>
                <a:path w="10480040" h="8365490">
                  <a:moveTo>
                    <a:pt x="4684433" y="6521132"/>
                  </a:moveTo>
                  <a:lnTo>
                    <a:pt x="4671733" y="6483388"/>
                  </a:lnTo>
                  <a:lnTo>
                    <a:pt x="4633633" y="6505181"/>
                  </a:lnTo>
                  <a:lnTo>
                    <a:pt x="4646333" y="6542926"/>
                  </a:lnTo>
                  <a:lnTo>
                    <a:pt x="4684433" y="6521132"/>
                  </a:lnTo>
                  <a:close/>
                </a:path>
                <a:path w="10480040" h="8365490">
                  <a:moveTo>
                    <a:pt x="4690770" y="2921406"/>
                  </a:moveTo>
                  <a:lnTo>
                    <a:pt x="4685411" y="2912122"/>
                  </a:lnTo>
                  <a:lnTo>
                    <a:pt x="4676127" y="2917482"/>
                  </a:lnTo>
                  <a:lnTo>
                    <a:pt x="4681486" y="2926765"/>
                  </a:lnTo>
                  <a:lnTo>
                    <a:pt x="4690770" y="2921406"/>
                  </a:lnTo>
                  <a:close/>
                </a:path>
                <a:path w="10480040" h="8365490">
                  <a:moveTo>
                    <a:pt x="4697133" y="5456974"/>
                  </a:moveTo>
                  <a:lnTo>
                    <a:pt x="4684433" y="5427891"/>
                  </a:lnTo>
                  <a:lnTo>
                    <a:pt x="4659033" y="5444680"/>
                  </a:lnTo>
                  <a:lnTo>
                    <a:pt x="4671733" y="5473763"/>
                  </a:lnTo>
                  <a:lnTo>
                    <a:pt x="4697133" y="5456974"/>
                  </a:lnTo>
                  <a:close/>
                </a:path>
                <a:path w="10480040" h="8365490">
                  <a:moveTo>
                    <a:pt x="4703267" y="1857629"/>
                  </a:moveTo>
                  <a:lnTo>
                    <a:pt x="4701832" y="1855152"/>
                  </a:lnTo>
                  <a:lnTo>
                    <a:pt x="4699355" y="1856587"/>
                  </a:lnTo>
                  <a:lnTo>
                    <a:pt x="4700790" y="1859064"/>
                  </a:lnTo>
                  <a:lnTo>
                    <a:pt x="4703267" y="1857629"/>
                  </a:lnTo>
                  <a:close/>
                </a:path>
                <a:path w="10480040" h="8365490">
                  <a:moveTo>
                    <a:pt x="4706086" y="4392815"/>
                  </a:moveTo>
                  <a:lnTo>
                    <a:pt x="4694301" y="4372394"/>
                  </a:lnTo>
                  <a:lnTo>
                    <a:pt x="4673892" y="4384179"/>
                  </a:lnTo>
                  <a:lnTo>
                    <a:pt x="4685677" y="4404614"/>
                  </a:lnTo>
                  <a:lnTo>
                    <a:pt x="4706086" y="4392815"/>
                  </a:lnTo>
                  <a:close/>
                </a:path>
                <a:path w="10480040" h="8365490">
                  <a:moveTo>
                    <a:pt x="4709833" y="7992008"/>
                  </a:moveTo>
                  <a:lnTo>
                    <a:pt x="4671733" y="7945602"/>
                  </a:lnTo>
                  <a:lnTo>
                    <a:pt x="4633633" y="7972399"/>
                  </a:lnTo>
                  <a:lnTo>
                    <a:pt x="4659033" y="8018805"/>
                  </a:lnTo>
                  <a:lnTo>
                    <a:pt x="4709833" y="7992008"/>
                  </a:lnTo>
                  <a:close/>
                </a:path>
                <a:path w="10480040" h="8365490">
                  <a:moveTo>
                    <a:pt x="4716640" y="3328530"/>
                  </a:moveTo>
                  <a:lnTo>
                    <a:pt x="4710201" y="3317379"/>
                  </a:lnTo>
                  <a:lnTo>
                    <a:pt x="4699063" y="3323818"/>
                  </a:lnTo>
                  <a:lnTo>
                    <a:pt x="4705502" y="3334956"/>
                  </a:lnTo>
                  <a:lnTo>
                    <a:pt x="4716640" y="3328530"/>
                  </a:lnTo>
                  <a:close/>
                </a:path>
                <a:path w="10480040" h="8365490">
                  <a:moveTo>
                    <a:pt x="4722533" y="6928371"/>
                  </a:moveTo>
                  <a:lnTo>
                    <a:pt x="4697133" y="6888150"/>
                  </a:lnTo>
                  <a:lnTo>
                    <a:pt x="4659033" y="6911378"/>
                  </a:lnTo>
                  <a:lnTo>
                    <a:pt x="4671733" y="6951599"/>
                  </a:lnTo>
                  <a:lnTo>
                    <a:pt x="4722533" y="6928371"/>
                  </a:lnTo>
                  <a:close/>
                </a:path>
                <a:path w="10480040" h="8365490">
                  <a:moveTo>
                    <a:pt x="4722533" y="5864466"/>
                  </a:moveTo>
                  <a:lnTo>
                    <a:pt x="4709833" y="5831675"/>
                  </a:lnTo>
                  <a:lnTo>
                    <a:pt x="4671733" y="5850610"/>
                  </a:lnTo>
                  <a:lnTo>
                    <a:pt x="4697133" y="5883402"/>
                  </a:lnTo>
                  <a:lnTo>
                    <a:pt x="4722533" y="5864466"/>
                  </a:lnTo>
                  <a:close/>
                </a:path>
                <a:path w="10480040" h="8365490">
                  <a:moveTo>
                    <a:pt x="4729607" y="2264880"/>
                  </a:moveTo>
                  <a:lnTo>
                    <a:pt x="4726749" y="2259914"/>
                  </a:lnTo>
                  <a:lnTo>
                    <a:pt x="4721809" y="2262784"/>
                  </a:lnTo>
                  <a:lnTo>
                    <a:pt x="4724666" y="2267724"/>
                  </a:lnTo>
                  <a:lnTo>
                    <a:pt x="4729607" y="2264880"/>
                  </a:lnTo>
                  <a:close/>
                </a:path>
                <a:path w="10480040" h="8365490">
                  <a:moveTo>
                    <a:pt x="4735233" y="4800181"/>
                  </a:moveTo>
                  <a:lnTo>
                    <a:pt x="4722533" y="4776673"/>
                  </a:lnTo>
                  <a:lnTo>
                    <a:pt x="4697133" y="4790249"/>
                  </a:lnTo>
                  <a:lnTo>
                    <a:pt x="4709833" y="4813757"/>
                  </a:lnTo>
                  <a:lnTo>
                    <a:pt x="4735233" y="4800181"/>
                  </a:lnTo>
                  <a:close/>
                </a:path>
                <a:path w="10480040" h="8365490">
                  <a:moveTo>
                    <a:pt x="4743958" y="3736009"/>
                  </a:moveTo>
                  <a:lnTo>
                    <a:pt x="4735398" y="3721163"/>
                  </a:lnTo>
                  <a:lnTo>
                    <a:pt x="4720552" y="3729736"/>
                  </a:lnTo>
                  <a:lnTo>
                    <a:pt x="4729111" y="3744595"/>
                  </a:lnTo>
                  <a:lnTo>
                    <a:pt x="4743958" y="3736009"/>
                  </a:lnTo>
                  <a:close/>
                </a:path>
                <a:path w="10480040" h="8365490">
                  <a:moveTo>
                    <a:pt x="4747933" y="7335609"/>
                  </a:moveTo>
                  <a:lnTo>
                    <a:pt x="4722533" y="7292911"/>
                  </a:lnTo>
                  <a:lnTo>
                    <a:pt x="4671733" y="7317562"/>
                  </a:lnTo>
                  <a:lnTo>
                    <a:pt x="4697133" y="7360259"/>
                  </a:lnTo>
                  <a:lnTo>
                    <a:pt x="4747933" y="7335609"/>
                  </a:lnTo>
                  <a:close/>
                </a:path>
                <a:path w="10480040" h="8365490">
                  <a:moveTo>
                    <a:pt x="4755972" y="2672105"/>
                  </a:moveTo>
                  <a:lnTo>
                    <a:pt x="4751679" y="2664688"/>
                  </a:lnTo>
                  <a:lnTo>
                    <a:pt x="4744250" y="2668968"/>
                  </a:lnTo>
                  <a:lnTo>
                    <a:pt x="4748542" y="2676410"/>
                  </a:lnTo>
                  <a:lnTo>
                    <a:pt x="4755972" y="2672105"/>
                  </a:lnTo>
                  <a:close/>
                </a:path>
                <a:path w="10480040" h="8365490">
                  <a:moveTo>
                    <a:pt x="4760633" y="6271565"/>
                  </a:moveTo>
                  <a:lnTo>
                    <a:pt x="4735233" y="6236919"/>
                  </a:lnTo>
                  <a:lnTo>
                    <a:pt x="4697133" y="6256921"/>
                  </a:lnTo>
                  <a:lnTo>
                    <a:pt x="4722533" y="6291580"/>
                  </a:lnTo>
                  <a:lnTo>
                    <a:pt x="4760633" y="6271565"/>
                  </a:lnTo>
                  <a:close/>
                </a:path>
                <a:path w="10480040" h="8365490">
                  <a:moveTo>
                    <a:pt x="4760633" y="5207546"/>
                  </a:moveTo>
                  <a:lnTo>
                    <a:pt x="4747933" y="5180927"/>
                  </a:lnTo>
                  <a:lnTo>
                    <a:pt x="4722533" y="5196294"/>
                  </a:lnTo>
                  <a:lnTo>
                    <a:pt x="4735233" y="5222913"/>
                  </a:lnTo>
                  <a:lnTo>
                    <a:pt x="4760633" y="5207546"/>
                  </a:lnTo>
                  <a:close/>
                </a:path>
                <a:path w="10480040" h="8365490">
                  <a:moveTo>
                    <a:pt x="4770806" y="4143387"/>
                  </a:moveTo>
                  <a:lnTo>
                    <a:pt x="4760455" y="4125442"/>
                  </a:lnTo>
                  <a:lnTo>
                    <a:pt x="4742510" y="4135805"/>
                  </a:lnTo>
                  <a:lnTo>
                    <a:pt x="4752873" y="4153751"/>
                  </a:lnTo>
                  <a:lnTo>
                    <a:pt x="4770806" y="4143387"/>
                  </a:lnTo>
                  <a:close/>
                </a:path>
                <a:path w="10480040" h="8365490">
                  <a:moveTo>
                    <a:pt x="4773333" y="7742707"/>
                  </a:moveTo>
                  <a:lnTo>
                    <a:pt x="4747933" y="7698156"/>
                  </a:lnTo>
                  <a:lnTo>
                    <a:pt x="4697133" y="7723886"/>
                  </a:lnTo>
                  <a:lnTo>
                    <a:pt x="4722533" y="7768425"/>
                  </a:lnTo>
                  <a:lnTo>
                    <a:pt x="4773333" y="7742707"/>
                  </a:lnTo>
                  <a:close/>
                </a:path>
                <a:path w="10480040" h="8365490">
                  <a:moveTo>
                    <a:pt x="4782324" y="3079343"/>
                  </a:moveTo>
                  <a:lnTo>
                    <a:pt x="4776609" y="3069450"/>
                  </a:lnTo>
                  <a:lnTo>
                    <a:pt x="4766716" y="3075165"/>
                  </a:lnTo>
                  <a:lnTo>
                    <a:pt x="4772418" y="3085071"/>
                  </a:lnTo>
                  <a:lnTo>
                    <a:pt x="4782324" y="3079343"/>
                  </a:lnTo>
                  <a:close/>
                </a:path>
                <a:path w="10480040" h="8365490">
                  <a:moveTo>
                    <a:pt x="4786033" y="6678943"/>
                  </a:moveTo>
                  <a:lnTo>
                    <a:pt x="4760633" y="6641198"/>
                  </a:lnTo>
                  <a:lnTo>
                    <a:pt x="4722533" y="6662979"/>
                  </a:lnTo>
                  <a:lnTo>
                    <a:pt x="4747933" y="6700736"/>
                  </a:lnTo>
                  <a:lnTo>
                    <a:pt x="4786033" y="6678943"/>
                  </a:lnTo>
                  <a:close/>
                </a:path>
                <a:path w="10480040" h="8365490">
                  <a:moveTo>
                    <a:pt x="4794809" y="2015566"/>
                  </a:moveTo>
                  <a:lnTo>
                    <a:pt x="4793031" y="2012480"/>
                  </a:lnTo>
                  <a:lnTo>
                    <a:pt x="4789932" y="2014270"/>
                  </a:lnTo>
                  <a:lnTo>
                    <a:pt x="4791722" y="2017356"/>
                  </a:lnTo>
                  <a:lnTo>
                    <a:pt x="4794809" y="2015566"/>
                  </a:lnTo>
                  <a:close/>
                </a:path>
                <a:path w="10480040" h="8365490">
                  <a:moveTo>
                    <a:pt x="4797641" y="4550740"/>
                  </a:moveTo>
                  <a:lnTo>
                    <a:pt x="4785499" y="4529709"/>
                  </a:lnTo>
                  <a:lnTo>
                    <a:pt x="4764468" y="4541863"/>
                  </a:lnTo>
                  <a:lnTo>
                    <a:pt x="4776609" y="4562894"/>
                  </a:lnTo>
                  <a:lnTo>
                    <a:pt x="4797641" y="4550740"/>
                  </a:lnTo>
                  <a:close/>
                </a:path>
                <a:path w="10480040" h="8365490">
                  <a:moveTo>
                    <a:pt x="4798733" y="8149679"/>
                  </a:moveTo>
                  <a:lnTo>
                    <a:pt x="4773333" y="8103883"/>
                  </a:lnTo>
                  <a:lnTo>
                    <a:pt x="4722533" y="8130324"/>
                  </a:lnTo>
                  <a:lnTo>
                    <a:pt x="4747933" y="8176120"/>
                  </a:lnTo>
                  <a:lnTo>
                    <a:pt x="4798733" y="8149679"/>
                  </a:lnTo>
                  <a:close/>
                </a:path>
                <a:path w="10480040" h="8365490">
                  <a:moveTo>
                    <a:pt x="4798733" y="5614911"/>
                  </a:moveTo>
                  <a:lnTo>
                    <a:pt x="4773333" y="5585206"/>
                  </a:lnTo>
                  <a:lnTo>
                    <a:pt x="4747933" y="5602351"/>
                  </a:lnTo>
                  <a:lnTo>
                    <a:pt x="4760633" y="5632056"/>
                  </a:lnTo>
                  <a:lnTo>
                    <a:pt x="4798733" y="5614911"/>
                  </a:lnTo>
                  <a:close/>
                </a:path>
                <a:path w="10480040" h="8365490">
                  <a:moveTo>
                    <a:pt x="4808194" y="3486454"/>
                  </a:moveTo>
                  <a:lnTo>
                    <a:pt x="4801400" y="3474694"/>
                  </a:lnTo>
                  <a:lnTo>
                    <a:pt x="4789652" y="3481476"/>
                  </a:lnTo>
                  <a:lnTo>
                    <a:pt x="4796434" y="3493249"/>
                  </a:lnTo>
                  <a:lnTo>
                    <a:pt x="4808194" y="3486454"/>
                  </a:lnTo>
                  <a:close/>
                </a:path>
                <a:path w="10480040" h="8365490">
                  <a:moveTo>
                    <a:pt x="4811433" y="7086041"/>
                  </a:moveTo>
                  <a:lnTo>
                    <a:pt x="4786033" y="7046442"/>
                  </a:lnTo>
                  <a:lnTo>
                    <a:pt x="4747933" y="7069302"/>
                  </a:lnTo>
                  <a:lnTo>
                    <a:pt x="4773333" y="7108914"/>
                  </a:lnTo>
                  <a:lnTo>
                    <a:pt x="4811433" y="7086041"/>
                  </a:lnTo>
                  <a:close/>
                </a:path>
                <a:path w="10480040" h="8365490">
                  <a:moveTo>
                    <a:pt x="4821174" y="2422804"/>
                  </a:moveTo>
                  <a:lnTo>
                    <a:pt x="4817961" y="2417241"/>
                  </a:lnTo>
                  <a:lnTo>
                    <a:pt x="4812398" y="2420455"/>
                  </a:lnTo>
                  <a:lnTo>
                    <a:pt x="4815598" y="2426030"/>
                  </a:lnTo>
                  <a:lnTo>
                    <a:pt x="4821174" y="2422804"/>
                  </a:lnTo>
                  <a:close/>
                </a:path>
                <a:path w="10480040" h="8365490">
                  <a:moveTo>
                    <a:pt x="4824133" y="6022276"/>
                  </a:moveTo>
                  <a:lnTo>
                    <a:pt x="4798733" y="5989472"/>
                  </a:lnTo>
                  <a:lnTo>
                    <a:pt x="4773333" y="6008408"/>
                  </a:lnTo>
                  <a:lnTo>
                    <a:pt x="4786033" y="6041212"/>
                  </a:lnTo>
                  <a:lnTo>
                    <a:pt x="4824133" y="6022276"/>
                  </a:lnTo>
                  <a:close/>
                </a:path>
                <a:path w="10480040" h="8365490">
                  <a:moveTo>
                    <a:pt x="4835512" y="3893947"/>
                  </a:moveTo>
                  <a:lnTo>
                    <a:pt x="4826584" y="3878478"/>
                  </a:lnTo>
                  <a:lnTo>
                    <a:pt x="4811128" y="3887406"/>
                  </a:lnTo>
                  <a:lnTo>
                    <a:pt x="4820056" y="3902887"/>
                  </a:lnTo>
                  <a:lnTo>
                    <a:pt x="4835512" y="3893947"/>
                  </a:lnTo>
                  <a:close/>
                </a:path>
                <a:path w="10480040" h="8365490">
                  <a:moveTo>
                    <a:pt x="4836833" y="7493267"/>
                  </a:moveTo>
                  <a:lnTo>
                    <a:pt x="4811433" y="7451191"/>
                  </a:lnTo>
                  <a:lnTo>
                    <a:pt x="4773333" y="7475487"/>
                  </a:lnTo>
                  <a:lnTo>
                    <a:pt x="4786033" y="7517574"/>
                  </a:lnTo>
                  <a:lnTo>
                    <a:pt x="4836833" y="7493267"/>
                  </a:lnTo>
                  <a:close/>
                </a:path>
                <a:path w="10480040" h="8365490">
                  <a:moveTo>
                    <a:pt x="4836833" y="4958118"/>
                  </a:moveTo>
                  <a:lnTo>
                    <a:pt x="4811433" y="4933975"/>
                  </a:lnTo>
                  <a:lnTo>
                    <a:pt x="4798733" y="4947907"/>
                  </a:lnTo>
                  <a:lnTo>
                    <a:pt x="4811433" y="4972037"/>
                  </a:lnTo>
                  <a:lnTo>
                    <a:pt x="4836833" y="4958118"/>
                  </a:lnTo>
                  <a:close/>
                </a:path>
                <a:path w="10480040" h="8365490">
                  <a:moveTo>
                    <a:pt x="4847526" y="2830042"/>
                  </a:moveTo>
                  <a:lnTo>
                    <a:pt x="4842891" y="2822003"/>
                  </a:lnTo>
                  <a:lnTo>
                    <a:pt x="4834852" y="2826651"/>
                  </a:lnTo>
                  <a:lnTo>
                    <a:pt x="4839487" y="2834690"/>
                  </a:lnTo>
                  <a:lnTo>
                    <a:pt x="4847526" y="2830042"/>
                  </a:lnTo>
                  <a:close/>
                </a:path>
                <a:path w="10480040" h="8365490">
                  <a:moveTo>
                    <a:pt x="4849533" y="6429375"/>
                  </a:moveTo>
                  <a:lnTo>
                    <a:pt x="4824133" y="6394717"/>
                  </a:lnTo>
                  <a:lnTo>
                    <a:pt x="4786033" y="6414732"/>
                  </a:lnTo>
                  <a:lnTo>
                    <a:pt x="4811433" y="6449390"/>
                  </a:lnTo>
                  <a:lnTo>
                    <a:pt x="4849533" y="6429375"/>
                  </a:lnTo>
                  <a:close/>
                </a:path>
                <a:path w="10480040" h="8365490">
                  <a:moveTo>
                    <a:pt x="4860518" y="1766392"/>
                  </a:moveTo>
                  <a:lnTo>
                    <a:pt x="4859439" y="1764538"/>
                  </a:lnTo>
                  <a:lnTo>
                    <a:pt x="4857585" y="1765617"/>
                  </a:lnTo>
                  <a:lnTo>
                    <a:pt x="4858651" y="1767471"/>
                  </a:lnTo>
                  <a:lnTo>
                    <a:pt x="4860518" y="1766392"/>
                  </a:lnTo>
                  <a:close/>
                </a:path>
                <a:path w="10480040" h="8365490">
                  <a:moveTo>
                    <a:pt x="4862233" y="8301075"/>
                  </a:moveTo>
                  <a:lnTo>
                    <a:pt x="4849533" y="8285607"/>
                  </a:lnTo>
                  <a:lnTo>
                    <a:pt x="4836833" y="8294535"/>
                  </a:lnTo>
                  <a:lnTo>
                    <a:pt x="4849533" y="8310004"/>
                  </a:lnTo>
                  <a:lnTo>
                    <a:pt x="4862233" y="8301075"/>
                  </a:lnTo>
                  <a:close/>
                </a:path>
                <a:path w="10480040" h="8365490">
                  <a:moveTo>
                    <a:pt x="4862233" y="7900378"/>
                  </a:moveTo>
                  <a:lnTo>
                    <a:pt x="4836833" y="7856448"/>
                  </a:lnTo>
                  <a:lnTo>
                    <a:pt x="4786033" y="7881810"/>
                  </a:lnTo>
                  <a:lnTo>
                    <a:pt x="4811433" y="7925752"/>
                  </a:lnTo>
                  <a:lnTo>
                    <a:pt x="4862233" y="7900378"/>
                  </a:lnTo>
                  <a:close/>
                </a:path>
                <a:path w="10480040" h="8365490">
                  <a:moveTo>
                    <a:pt x="4862233" y="5365343"/>
                  </a:moveTo>
                  <a:lnTo>
                    <a:pt x="4836833" y="5338737"/>
                  </a:lnTo>
                  <a:lnTo>
                    <a:pt x="4811433" y="5354104"/>
                  </a:lnTo>
                  <a:lnTo>
                    <a:pt x="4836833" y="5380710"/>
                  </a:lnTo>
                  <a:lnTo>
                    <a:pt x="4862233" y="5365343"/>
                  </a:lnTo>
                  <a:close/>
                </a:path>
                <a:path w="10480040" h="8365490">
                  <a:moveTo>
                    <a:pt x="4862360" y="4301312"/>
                  </a:moveTo>
                  <a:lnTo>
                    <a:pt x="4851641" y="4282745"/>
                  </a:lnTo>
                  <a:lnTo>
                    <a:pt x="4833086" y="4293463"/>
                  </a:lnTo>
                  <a:lnTo>
                    <a:pt x="4843805" y="4312031"/>
                  </a:lnTo>
                  <a:lnTo>
                    <a:pt x="4862360" y="4301312"/>
                  </a:lnTo>
                  <a:close/>
                </a:path>
                <a:path w="10480040" h="8365490">
                  <a:moveTo>
                    <a:pt x="4873396" y="3237153"/>
                  </a:moveTo>
                  <a:lnTo>
                    <a:pt x="4867681" y="3227247"/>
                  </a:lnTo>
                  <a:lnTo>
                    <a:pt x="4857775" y="3232962"/>
                  </a:lnTo>
                  <a:lnTo>
                    <a:pt x="4863503" y="3242868"/>
                  </a:lnTo>
                  <a:lnTo>
                    <a:pt x="4873396" y="3237153"/>
                  </a:lnTo>
                  <a:close/>
                </a:path>
                <a:path w="10480040" h="8365490">
                  <a:moveTo>
                    <a:pt x="4874933" y="6836740"/>
                  </a:moveTo>
                  <a:lnTo>
                    <a:pt x="4849533" y="6798996"/>
                  </a:lnTo>
                  <a:lnTo>
                    <a:pt x="4811433" y="6820776"/>
                  </a:lnTo>
                  <a:lnTo>
                    <a:pt x="4836833" y="6858533"/>
                  </a:lnTo>
                  <a:lnTo>
                    <a:pt x="4874933" y="6836740"/>
                  </a:lnTo>
                  <a:close/>
                </a:path>
                <a:path w="10480040" h="8365490">
                  <a:moveTo>
                    <a:pt x="4886376" y="2173503"/>
                  </a:moveTo>
                  <a:lnTo>
                    <a:pt x="4884229" y="2169795"/>
                  </a:lnTo>
                  <a:lnTo>
                    <a:pt x="4880521" y="2171928"/>
                  </a:lnTo>
                  <a:lnTo>
                    <a:pt x="4882667" y="2175649"/>
                  </a:lnTo>
                  <a:lnTo>
                    <a:pt x="4886376" y="2173503"/>
                  </a:lnTo>
                  <a:close/>
                </a:path>
                <a:path w="10480040" h="8365490">
                  <a:moveTo>
                    <a:pt x="4887633" y="5772709"/>
                  </a:moveTo>
                  <a:lnTo>
                    <a:pt x="4862233" y="5743003"/>
                  </a:lnTo>
                  <a:lnTo>
                    <a:pt x="4836833" y="5760148"/>
                  </a:lnTo>
                  <a:lnTo>
                    <a:pt x="4849533" y="5789854"/>
                  </a:lnTo>
                  <a:lnTo>
                    <a:pt x="4887633" y="5772709"/>
                  </a:lnTo>
                  <a:close/>
                </a:path>
                <a:path w="10480040" h="8365490">
                  <a:moveTo>
                    <a:pt x="4899749" y="3644392"/>
                  </a:moveTo>
                  <a:lnTo>
                    <a:pt x="4892611" y="3632022"/>
                  </a:lnTo>
                  <a:lnTo>
                    <a:pt x="4880241" y="3639159"/>
                  </a:lnTo>
                  <a:lnTo>
                    <a:pt x="4887379" y="3651542"/>
                  </a:lnTo>
                  <a:lnTo>
                    <a:pt x="4899749" y="3644392"/>
                  </a:lnTo>
                  <a:close/>
                </a:path>
                <a:path w="10480040" h="8365490">
                  <a:moveTo>
                    <a:pt x="4900333" y="7243851"/>
                  </a:moveTo>
                  <a:lnTo>
                    <a:pt x="4874933" y="7204240"/>
                  </a:lnTo>
                  <a:lnTo>
                    <a:pt x="4836833" y="7227100"/>
                  </a:lnTo>
                  <a:lnTo>
                    <a:pt x="4862233" y="7266711"/>
                  </a:lnTo>
                  <a:lnTo>
                    <a:pt x="4900333" y="7243851"/>
                  </a:lnTo>
                  <a:close/>
                </a:path>
                <a:path w="10480040" h="8365490">
                  <a:moveTo>
                    <a:pt x="4900333" y="4708677"/>
                  </a:moveTo>
                  <a:lnTo>
                    <a:pt x="4887633" y="4687024"/>
                  </a:lnTo>
                  <a:lnTo>
                    <a:pt x="4862233" y="4699520"/>
                  </a:lnTo>
                  <a:lnTo>
                    <a:pt x="4874933" y="4721187"/>
                  </a:lnTo>
                  <a:lnTo>
                    <a:pt x="4900333" y="4708677"/>
                  </a:lnTo>
                  <a:close/>
                </a:path>
                <a:path w="10480040" h="8365490">
                  <a:moveTo>
                    <a:pt x="4912233" y="2580614"/>
                  </a:moveTo>
                  <a:lnTo>
                    <a:pt x="4909032" y="2575039"/>
                  </a:lnTo>
                  <a:lnTo>
                    <a:pt x="4903457" y="2578252"/>
                  </a:lnTo>
                  <a:lnTo>
                    <a:pt x="4906670" y="2583827"/>
                  </a:lnTo>
                  <a:lnTo>
                    <a:pt x="4912233" y="2580614"/>
                  </a:lnTo>
                  <a:close/>
                </a:path>
                <a:path w="10480040" h="8365490">
                  <a:moveTo>
                    <a:pt x="4913033" y="6180074"/>
                  </a:moveTo>
                  <a:lnTo>
                    <a:pt x="4887633" y="6147270"/>
                  </a:lnTo>
                  <a:lnTo>
                    <a:pt x="4862233" y="6166205"/>
                  </a:lnTo>
                  <a:lnTo>
                    <a:pt x="4874933" y="6199009"/>
                  </a:lnTo>
                  <a:lnTo>
                    <a:pt x="4913033" y="6180074"/>
                  </a:lnTo>
                  <a:close/>
                </a:path>
                <a:path w="10480040" h="8365490">
                  <a:moveTo>
                    <a:pt x="4925733" y="7650950"/>
                  </a:moveTo>
                  <a:lnTo>
                    <a:pt x="4900333" y="7609484"/>
                  </a:lnTo>
                  <a:lnTo>
                    <a:pt x="4862233" y="7633424"/>
                  </a:lnTo>
                  <a:lnTo>
                    <a:pt x="4887633" y="7674889"/>
                  </a:lnTo>
                  <a:lnTo>
                    <a:pt x="4925733" y="7650950"/>
                  </a:lnTo>
                  <a:close/>
                </a:path>
                <a:path w="10480040" h="8365490">
                  <a:moveTo>
                    <a:pt x="4925733" y="5115915"/>
                  </a:moveTo>
                  <a:lnTo>
                    <a:pt x="4913033" y="5091773"/>
                  </a:lnTo>
                  <a:lnTo>
                    <a:pt x="4887633" y="5105705"/>
                  </a:lnTo>
                  <a:lnTo>
                    <a:pt x="4900333" y="5129835"/>
                  </a:lnTo>
                  <a:lnTo>
                    <a:pt x="4925733" y="5115915"/>
                  </a:lnTo>
                  <a:close/>
                </a:path>
                <a:path w="10480040" h="8365490">
                  <a:moveTo>
                    <a:pt x="4927079" y="4051884"/>
                  </a:moveTo>
                  <a:lnTo>
                    <a:pt x="4917783" y="4035793"/>
                  </a:lnTo>
                  <a:lnTo>
                    <a:pt x="4901704" y="4045077"/>
                  </a:lnTo>
                  <a:lnTo>
                    <a:pt x="4911001" y="4061180"/>
                  </a:lnTo>
                  <a:lnTo>
                    <a:pt x="4927079" y="4051884"/>
                  </a:lnTo>
                  <a:close/>
                </a:path>
                <a:path w="10480040" h="8365490">
                  <a:moveTo>
                    <a:pt x="4938433" y="6587172"/>
                  </a:moveTo>
                  <a:lnTo>
                    <a:pt x="4913033" y="6552527"/>
                  </a:lnTo>
                  <a:lnTo>
                    <a:pt x="4887633" y="6572529"/>
                  </a:lnTo>
                  <a:lnTo>
                    <a:pt x="4900333" y="6607188"/>
                  </a:lnTo>
                  <a:lnTo>
                    <a:pt x="4938433" y="6587172"/>
                  </a:lnTo>
                  <a:close/>
                </a:path>
                <a:path w="10480040" h="8365490">
                  <a:moveTo>
                    <a:pt x="4939081" y="2987979"/>
                  </a:moveTo>
                  <a:lnTo>
                    <a:pt x="4934089" y="2979318"/>
                  </a:lnTo>
                  <a:lnTo>
                    <a:pt x="4925428" y="2984322"/>
                  </a:lnTo>
                  <a:lnTo>
                    <a:pt x="4930419" y="2992983"/>
                  </a:lnTo>
                  <a:lnTo>
                    <a:pt x="4939081" y="2987979"/>
                  </a:lnTo>
                  <a:close/>
                </a:path>
                <a:path w="10480040" h="8365490">
                  <a:moveTo>
                    <a:pt x="4951133" y="8058048"/>
                  </a:moveTo>
                  <a:lnTo>
                    <a:pt x="4925733" y="8014729"/>
                  </a:lnTo>
                  <a:lnTo>
                    <a:pt x="4887633" y="8039735"/>
                  </a:lnTo>
                  <a:lnTo>
                    <a:pt x="4913033" y="8083055"/>
                  </a:lnTo>
                  <a:lnTo>
                    <a:pt x="4951133" y="8058048"/>
                  </a:lnTo>
                  <a:close/>
                </a:path>
                <a:path w="10480040" h="8365490">
                  <a:moveTo>
                    <a:pt x="4951133" y="5523281"/>
                  </a:moveTo>
                  <a:lnTo>
                    <a:pt x="4938433" y="5496052"/>
                  </a:lnTo>
                  <a:lnTo>
                    <a:pt x="4900333" y="5511774"/>
                  </a:lnTo>
                  <a:lnTo>
                    <a:pt x="4925733" y="5538990"/>
                  </a:lnTo>
                  <a:lnTo>
                    <a:pt x="4951133" y="5523281"/>
                  </a:lnTo>
                  <a:close/>
                </a:path>
                <a:path w="10480040" h="8365490">
                  <a:moveTo>
                    <a:pt x="4951577" y="1924202"/>
                  </a:moveTo>
                  <a:lnTo>
                    <a:pt x="4950511" y="1922348"/>
                  </a:lnTo>
                  <a:lnTo>
                    <a:pt x="4948644" y="1923415"/>
                  </a:lnTo>
                  <a:lnTo>
                    <a:pt x="4949723" y="1925269"/>
                  </a:lnTo>
                  <a:lnTo>
                    <a:pt x="4951577" y="1924202"/>
                  </a:lnTo>
                  <a:close/>
                </a:path>
                <a:path w="10480040" h="8365490">
                  <a:moveTo>
                    <a:pt x="4953432" y="4459109"/>
                  </a:moveTo>
                  <a:lnTo>
                    <a:pt x="4942725" y="4440555"/>
                  </a:lnTo>
                  <a:lnTo>
                    <a:pt x="4924171" y="4451274"/>
                  </a:lnTo>
                  <a:lnTo>
                    <a:pt x="4934877" y="4469828"/>
                  </a:lnTo>
                  <a:lnTo>
                    <a:pt x="4953432" y="4459109"/>
                  </a:lnTo>
                  <a:close/>
                </a:path>
                <a:path w="10480040" h="8365490">
                  <a:moveTo>
                    <a:pt x="4963833" y="6994423"/>
                  </a:moveTo>
                  <a:lnTo>
                    <a:pt x="4938433" y="6957288"/>
                  </a:lnTo>
                  <a:lnTo>
                    <a:pt x="4900333" y="6978726"/>
                  </a:lnTo>
                  <a:lnTo>
                    <a:pt x="4925733" y="7015848"/>
                  </a:lnTo>
                  <a:lnTo>
                    <a:pt x="4963833" y="6994423"/>
                  </a:lnTo>
                  <a:close/>
                </a:path>
                <a:path w="10480040" h="8365490">
                  <a:moveTo>
                    <a:pt x="4964950" y="3395091"/>
                  </a:moveTo>
                  <a:lnTo>
                    <a:pt x="4958880" y="3384575"/>
                  </a:lnTo>
                  <a:lnTo>
                    <a:pt x="4948364" y="3390646"/>
                  </a:lnTo>
                  <a:lnTo>
                    <a:pt x="4954435" y="3401161"/>
                  </a:lnTo>
                  <a:lnTo>
                    <a:pt x="4964950" y="3395091"/>
                  </a:lnTo>
                  <a:close/>
                </a:path>
                <a:path w="10480040" h="8365490">
                  <a:moveTo>
                    <a:pt x="4976533" y="5930646"/>
                  </a:moveTo>
                  <a:lnTo>
                    <a:pt x="4963833" y="5900318"/>
                  </a:lnTo>
                  <a:lnTo>
                    <a:pt x="4925733" y="5917831"/>
                  </a:lnTo>
                  <a:lnTo>
                    <a:pt x="4951133" y="5948146"/>
                  </a:lnTo>
                  <a:lnTo>
                    <a:pt x="4976533" y="5930646"/>
                  </a:lnTo>
                  <a:close/>
                </a:path>
                <a:path w="10480040" h="8365490">
                  <a:moveTo>
                    <a:pt x="4977930" y="2331440"/>
                  </a:moveTo>
                  <a:lnTo>
                    <a:pt x="4975428" y="2327110"/>
                  </a:lnTo>
                  <a:lnTo>
                    <a:pt x="4971110" y="2329611"/>
                  </a:lnTo>
                  <a:lnTo>
                    <a:pt x="4973599" y="2333942"/>
                  </a:lnTo>
                  <a:lnTo>
                    <a:pt x="4977930" y="2331440"/>
                  </a:lnTo>
                  <a:close/>
                </a:path>
                <a:path w="10480040" h="8365490">
                  <a:moveTo>
                    <a:pt x="4989233" y="7401509"/>
                  </a:moveTo>
                  <a:lnTo>
                    <a:pt x="4963833" y="7362533"/>
                  </a:lnTo>
                  <a:lnTo>
                    <a:pt x="4925733" y="7385037"/>
                  </a:lnTo>
                  <a:lnTo>
                    <a:pt x="4951133" y="7424026"/>
                  </a:lnTo>
                  <a:lnTo>
                    <a:pt x="4989233" y="7401509"/>
                  </a:lnTo>
                  <a:close/>
                </a:path>
                <a:path w="10480040" h="8365490">
                  <a:moveTo>
                    <a:pt x="4989233" y="4866475"/>
                  </a:moveTo>
                  <a:lnTo>
                    <a:pt x="4976533" y="4844821"/>
                  </a:lnTo>
                  <a:lnTo>
                    <a:pt x="4951133" y="4857331"/>
                  </a:lnTo>
                  <a:lnTo>
                    <a:pt x="4963833" y="4878984"/>
                  </a:lnTo>
                  <a:lnTo>
                    <a:pt x="4989233" y="4866475"/>
                  </a:lnTo>
                  <a:close/>
                </a:path>
                <a:path w="10480040" h="8365490">
                  <a:moveTo>
                    <a:pt x="4991786" y="3802456"/>
                  </a:moveTo>
                  <a:lnTo>
                    <a:pt x="4983937" y="3788829"/>
                  </a:lnTo>
                  <a:lnTo>
                    <a:pt x="4970323" y="3796690"/>
                  </a:lnTo>
                  <a:lnTo>
                    <a:pt x="4978184" y="3810317"/>
                  </a:lnTo>
                  <a:lnTo>
                    <a:pt x="4991786" y="3802456"/>
                  </a:lnTo>
                  <a:close/>
                </a:path>
                <a:path w="10480040" h="8365490">
                  <a:moveTo>
                    <a:pt x="5001933" y="6337871"/>
                  </a:moveTo>
                  <a:lnTo>
                    <a:pt x="4989233" y="6305080"/>
                  </a:lnTo>
                  <a:lnTo>
                    <a:pt x="4951133" y="6324016"/>
                  </a:lnTo>
                  <a:lnTo>
                    <a:pt x="4963833" y="6356807"/>
                  </a:lnTo>
                  <a:lnTo>
                    <a:pt x="5001933" y="6337871"/>
                  </a:lnTo>
                  <a:close/>
                </a:path>
                <a:path w="10480040" h="8365490">
                  <a:moveTo>
                    <a:pt x="5003800" y="2738551"/>
                  </a:moveTo>
                  <a:lnTo>
                    <a:pt x="5000231" y="2732354"/>
                  </a:lnTo>
                  <a:lnTo>
                    <a:pt x="4994046" y="2735935"/>
                  </a:lnTo>
                  <a:lnTo>
                    <a:pt x="4997615" y="2742120"/>
                  </a:lnTo>
                  <a:lnTo>
                    <a:pt x="5003800" y="2738551"/>
                  </a:lnTo>
                  <a:close/>
                </a:path>
                <a:path w="10480040" h="8365490">
                  <a:moveTo>
                    <a:pt x="5014633" y="7808620"/>
                  </a:moveTo>
                  <a:lnTo>
                    <a:pt x="4989233" y="7767777"/>
                  </a:lnTo>
                  <a:lnTo>
                    <a:pt x="4951133" y="7791361"/>
                  </a:lnTo>
                  <a:lnTo>
                    <a:pt x="4976533" y="7832204"/>
                  </a:lnTo>
                  <a:lnTo>
                    <a:pt x="5014633" y="7808620"/>
                  </a:lnTo>
                  <a:close/>
                </a:path>
                <a:path w="10480040" h="8365490">
                  <a:moveTo>
                    <a:pt x="5014633" y="5273840"/>
                  </a:moveTo>
                  <a:lnTo>
                    <a:pt x="5001933" y="5249088"/>
                  </a:lnTo>
                  <a:lnTo>
                    <a:pt x="4976533" y="5263388"/>
                  </a:lnTo>
                  <a:lnTo>
                    <a:pt x="4989233" y="5288140"/>
                  </a:lnTo>
                  <a:lnTo>
                    <a:pt x="5014633" y="5273840"/>
                  </a:lnTo>
                  <a:close/>
                </a:path>
                <a:path w="10480040" h="8365490">
                  <a:moveTo>
                    <a:pt x="5018633" y="4209808"/>
                  </a:moveTo>
                  <a:lnTo>
                    <a:pt x="5008994" y="4193108"/>
                  </a:lnTo>
                  <a:lnTo>
                    <a:pt x="4992294" y="4202760"/>
                  </a:lnTo>
                  <a:lnTo>
                    <a:pt x="5001933" y="4219460"/>
                  </a:lnTo>
                  <a:lnTo>
                    <a:pt x="5018633" y="4209808"/>
                  </a:lnTo>
                  <a:close/>
                </a:path>
                <a:path w="10480040" h="8365490">
                  <a:moveTo>
                    <a:pt x="5027333" y="6744983"/>
                  </a:moveTo>
                  <a:lnTo>
                    <a:pt x="5001933" y="6710324"/>
                  </a:lnTo>
                  <a:lnTo>
                    <a:pt x="4976533" y="6730327"/>
                  </a:lnTo>
                  <a:lnTo>
                    <a:pt x="4989233" y="6764998"/>
                  </a:lnTo>
                  <a:lnTo>
                    <a:pt x="5027333" y="6744983"/>
                  </a:lnTo>
                  <a:close/>
                </a:path>
                <a:path w="10480040" h="8365490">
                  <a:moveTo>
                    <a:pt x="5030152" y="3145777"/>
                  </a:moveTo>
                  <a:lnTo>
                    <a:pt x="5025148" y="3137128"/>
                  </a:lnTo>
                  <a:lnTo>
                    <a:pt x="5016487" y="3142119"/>
                  </a:lnTo>
                  <a:lnTo>
                    <a:pt x="5021491" y="3150781"/>
                  </a:lnTo>
                  <a:lnTo>
                    <a:pt x="5030152" y="3145777"/>
                  </a:lnTo>
                  <a:close/>
                </a:path>
                <a:path w="10480040" h="8365490">
                  <a:moveTo>
                    <a:pt x="5040033" y="8214550"/>
                  </a:moveTo>
                  <a:lnTo>
                    <a:pt x="5014633" y="8177416"/>
                  </a:lnTo>
                  <a:lnTo>
                    <a:pt x="4976533" y="8198853"/>
                  </a:lnTo>
                  <a:lnTo>
                    <a:pt x="5001933" y="8235975"/>
                  </a:lnTo>
                  <a:lnTo>
                    <a:pt x="5040033" y="8214550"/>
                  </a:lnTo>
                  <a:close/>
                </a:path>
                <a:path w="10480040" h="8365490">
                  <a:moveTo>
                    <a:pt x="5040033" y="5681078"/>
                  </a:moveTo>
                  <a:lnTo>
                    <a:pt x="5027333" y="5653849"/>
                  </a:lnTo>
                  <a:lnTo>
                    <a:pt x="5001933" y="5669572"/>
                  </a:lnTo>
                  <a:lnTo>
                    <a:pt x="5014633" y="5696801"/>
                  </a:lnTo>
                  <a:lnTo>
                    <a:pt x="5040033" y="5681078"/>
                  </a:lnTo>
                  <a:close/>
                </a:path>
                <a:path w="10480040" h="8365490">
                  <a:moveTo>
                    <a:pt x="5043132" y="2082139"/>
                  </a:moveTo>
                  <a:lnTo>
                    <a:pt x="5041697" y="2079663"/>
                  </a:lnTo>
                  <a:lnTo>
                    <a:pt x="5039233" y="2081085"/>
                  </a:lnTo>
                  <a:lnTo>
                    <a:pt x="5040668" y="2083562"/>
                  </a:lnTo>
                  <a:lnTo>
                    <a:pt x="5043132" y="2082139"/>
                  </a:lnTo>
                  <a:close/>
                </a:path>
                <a:path w="10480040" h="8365490">
                  <a:moveTo>
                    <a:pt x="5044986" y="4617047"/>
                  </a:moveTo>
                  <a:lnTo>
                    <a:pt x="5033924" y="4597870"/>
                  </a:lnTo>
                  <a:lnTo>
                    <a:pt x="5014747" y="4608944"/>
                  </a:lnTo>
                  <a:lnTo>
                    <a:pt x="5025809" y="4628121"/>
                  </a:lnTo>
                  <a:lnTo>
                    <a:pt x="5044986" y="4617047"/>
                  </a:lnTo>
                  <a:close/>
                </a:path>
                <a:path w="10480040" h="8365490">
                  <a:moveTo>
                    <a:pt x="5052733" y="7152221"/>
                  </a:moveTo>
                  <a:lnTo>
                    <a:pt x="5027333" y="7115086"/>
                  </a:lnTo>
                  <a:lnTo>
                    <a:pt x="5001933" y="7136524"/>
                  </a:lnTo>
                  <a:lnTo>
                    <a:pt x="5014633" y="7173646"/>
                  </a:lnTo>
                  <a:lnTo>
                    <a:pt x="5052733" y="7152221"/>
                  </a:lnTo>
                  <a:close/>
                </a:path>
                <a:path w="10480040" h="8365490">
                  <a:moveTo>
                    <a:pt x="5056505" y="3553015"/>
                  </a:moveTo>
                  <a:lnTo>
                    <a:pt x="5050079" y="3541877"/>
                  </a:lnTo>
                  <a:lnTo>
                    <a:pt x="5038953" y="3548303"/>
                  </a:lnTo>
                  <a:lnTo>
                    <a:pt x="5045367" y="3559441"/>
                  </a:lnTo>
                  <a:lnTo>
                    <a:pt x="5056505" y="3553015"/>
                  </a:lnTo>
                  <a:close/>
                </a:path>
                <a:path w="10480040" h="8365490">
                  <a:moveTo>
                    <a:pt x="5065433" y="6088443"/>
                  </a:moveTo>
                  <a:lnTo>
                    <a:pt x="5052733" y="6058116"/>
                  </a:lnTo>
                  <a:lnTo>
                    <a:pt x="5014633" y="6075629"/>
                  </a:lnTo>
                  <a:lnTo>
                    <a:pt x="5040033" y="6105944"/>
                  </a:lnTo>
                  <a:lnTo>
                    <a:pt x="5065433" y="6088443"/>
                  </a:lnTo>
                  <a:close/>
                </a:path>
                <a:path w="10480040" h="8365490">
                  <a:moveTo>
                    <a:pt x="5069484" y="2489377"/>
                  </a:moveTo>
                  <a:lnTo>
                    <a:pt x="5066627" y="2484424"/>
                  </a:lnTo>
                  <a:lnTo>
                    <a:pt x="5061686" y="2487282"/>
                  </a:lnTo>
                  <a:lnTo>
                    <a:pt x="5064544" y="2492235"/>
                  </a:lnTo>
                  <a:lnTo>
                    <a:pt x="5069484" y="2489377"/>
                  </a:lnTo>
                  <a:close/>
                </a:path>
                <a:path w="10480040" h="8365490">
                  <a:moveTo>
                    <a:pt x="5078133" y="7559319"/>
                  </a:moveTo>
                  <a:lnTo>
                    <a:pt x="5052733" y="7520330"/>
                  </a:lnTo>
                  <a:lnTo>
                    <a:pt x="5014633" y="7542835"/>
                  </a:lnTo>
                  <a:lnTo>
                    <a:pt x="5040033" y="7581824"/>
                  </a:lnTo>
                  <a:lnTo>
                    <a:pt x="5078133" y="7559319"/>
                  </a:lnTo>
                  <a:close/>
                </a:path>
                <a:path w="10480040" h="8365490">
                  <a:moveTo>
                    <a:pt x="5078133" y="5024412"/>
                  </a:moveTo>
                  <a:lnTo>
                    <a:pt x="5065433" y="5002123"/>
                  </a:lnTo>
                  <a:lnTo>
                    <a:pt x="5040033" y="5014988"/>
                  </a:lnTo>
                  <a:lnTo>
                    <a:pt x="5052733" y="5037277"/>
                  </a:lnTo>
                  <a:lnTo>
                    <a:pt x="5078133" y="5024412"/>
                  </a:lnTo>
                  <a:close/>
                </a:path>
                <a:path w="10480040" h="8365490">
                  <a:moveTo>
                    <a:pt x="5083353" y="3960380"/>
                  </a:moveTo>
                  <a:lnTo>
                    <a:pt x="5075136" y="3946144"/>
                  </a:lnTo>
                  <a:lnTo>
                    <a:pt x="5060912" y="3954373"/>
                  </a:lnTo>
                  <a:lnTo>
                    <a:pt x="5069129" y="3968597"/>
                  </a:lnTo>
                  <a:lnTo>
                    <a:pt x="5083353" y="3960380"/>
                  </a:lnTo>
                  <a:close/>
                </a:path>
                <a:path w="10480040" h="8365490">
                  <a:moveTo>
                    <a:pt x="5090833" y="6495682"/>
                  </a:moveTo>
                  <a:lnTo>
                    <a:pt x="5078133" y="6462877"/>
                  </a:lnTo>
                  <a:lnTo>
                    <a:pt x="5040033" y="6481813"/>
                  </a:lnTo>
                  <a:lnTo>
                    <a:pt x="5065433" y="6514617"/>
                  </a:lnTo>
                  <a:lnTo>
                    <a:pt x="5090833" y="6495682"/>
                  </a:lnTo>
                  <a:close/>
                </a:path>
                <a:path w="10480040" h="8365490">
                  <a:moveTo>
                    <a:pt x="5095367" y="2896476"/>
                  </a:moveTo>
                  <a:lnTo>
                    <a:pt x="5091430" y="2889669"/>
                  </a:lnTo>
                  <a:lnTo>
                    <a:pt x="5084623" y="2893606"/>
                  </a:lnTo>
                  <a:lnTo>
                    <a:pt x="5088560" y="2900413"/>
                  </a:lnTo>
                  <a:lnTo>
                    <a:pt x="5095367" y="2896476"/>
                  </a:lnTo>
                  <a:close/>
                </a:path>
                <a:path w="10480040" h="8365490">
                  <a:moveTo>
                    <a:pt x="5103533" y="8363521"/>
                  </a:moveTo>
                  <a:lnTo>
                    <a:pt x="5090833" y="8364245"/>
                  </a:lnTo>
                  <a:lnTo>
                    <a:pt x="5103533" y="8365477"/>
                  </a:lnTo>
                  <a:lnTo>
                    <a:pt x="5103533" y="8363521"/>
                  </a:lnTo>
                  <a:close/>
                </a:path>
                <a:path w="10480040" h="8365490">
                  <a:moveTo>
                    <a:pt x="5103533" y="7966291"/>
                  </a:moveTo>
                  <a:lnTo>
                    <a:pt x="5078133" y="7926070"/>
                  </a:lnTo>
                  <a:lnTo>
                    <a:pt x="5040033" y="7949285"/>
                  </a:lnTo>
                  <a:lnTo>
                    <a:pt x="5065433" y="7989519"/>
                  </a:lnTo>
                  <a:lnTo>
                    <a:pt x="5103533" y="7966291"/>
                  </a:lnTo>
                  <a:close/>
                </a:path>
                <a:path w="10480040" h="8365490">
                  <a:moveTo>
                    <a:pt x="5103533" y="5431637"/>
                  </a:moveTo>
                  <a:lnTo>
                    <a:pt x="5090833" y="5406898"/>
                  </a:lnTo>
                  <a:lnTo>
                    <a:pt x="5065433" y="5421185"/>
                  </a:lnTo>
                  <a:lnTo>
                    <a:pt x="5078133" y="5445938"/>
                  </a:lnTo>
                  <a:lnTo>
                    <a:pt x="5103533" y="5431637"/>
                  </a:lnTo>
                  <a:close/>
                </a:path>
                <a:path w="10480040" h="8365490">
                  <a:moveTo>
                    <a:pt x="5109705" y="4367619"/>
                  </a:moveTo>
                  <a:lnTo>
                    <a:pt x="5100066" y="4350905"/>
                  </a:lnTo>
                  <a:lnTo>
                    <a:pt x="5083365" y="4360557"/>
                  </a:lnTo>
                  <a:lnTo>
                    <a:pt x="5093005" y="4377271"/>
                  </a:lnTo>
                  <a:lnTo>
                    <a:pt x="5109705" y="4367619"/>
                  </a:lnTo>
                  <a:close/>
                </a:path>
                <a:path w="10480040" h="8365490">
                  <a:moveTo>
                    <a:pt x="5116233" y="6902780"/>
                  </a:moveTo>
                  <a:lnTo>
                    <a:pt x="5103533" y="6868122"/>
                  </a:lnTo>
                  <a:lnTo>
                    <a:pt x="5065433" y="6888137"/>
                  </a:lnTo>
                  <a:lnTo>
                    <a:pt x="5078133" y="6922795"/>
                  </a:lnTo>
                  <a:lnTo>
                    <a:pt x="5116233" y="6902780"/>
                  </a:lnTo>
                  <a:close/>
                </a:path>
                <a:path w="10480040" h="8365490">
                  <a:moveTo>
                    <a:pt x="5121719" y="3303714"/>
                  </a:moveTo>
                  <a:lnTo>
                    <a:pt x="5116360" y="3294430"/>
                  </a:lnTo>
                  <a:lnTo>
                    <a:pt x="5107089" y="3299790"/>
                  </a:lnTo>
                  <a:lnTo>
                    <a:pt x="5112436" y="3309074"/>
                  </a:lnTo>
                  <a:lnTo>
                    <a:pt x="5121719" y="3303714"/>
                  </a:lnTo>
                  <a:close/>
                </a:path>
                <a:path w="10480040" h="8365490">
                  <a:moveTo>
                    <a:pt x="5128933" y="5838876"/>
                  </a:moveTo>
                  <a:lnTo>
                    <a:pt x="5116233" y="5811647"/>
                  </a:lnTo>
                  <a:lnTo>
                    <a:pt x="5090833" y="5827369"/>
                  </a:lnTo>
                  <a:lnTo>
                    <a:pt x="5103533" y="5854598"/>
                  </a:lnTo>
                  <a:lnTo>
                    <a:pt x="5128933" y="5838876"/>
                  </a:lnTo>
                  <a:close/>
                </a:path>
                <a:path w="10480040" h="8365490">
                  <a:moveTo>
                    <a:pt x="5134699" y="2240064"/>
                  </a:moveTo>
                  <a:lnTo>
                    <a:pt x="5132908" y="2236978"/>
                  </a:lnTo>
                  <a:lnTo>
                    <a:pt x="5129822" y="2238768"/>
                  </a:lnTo>
                  <a:lnTo>
                    <a:pt x="5131600" y="2241854"/>
                  </a:lnTo>
                  <a:lnTo>
                    <a:pt x="5134699" y="2240064"/>
                  </a:lnTo>
                  <a:close/>
                </a:path>
                <a:path w="10480040" h="8365490">
                  <a:moveTo>
                    <a:pt x="5141633" y="7309879"/>
                  </a:moveTo>
                  <a:lnTo>
                    <a:pt x="5128933" y="7273379"/>
                  </a:lnTo>
                  <a:lnTo>
                    <a:pt x="5090833" y="7294448"/>
                  </a:lnTo>
                  <a:lnTo>
                    <a:pt x="5103533" y="7330961"/>
                  </a:lnTo>
                  <a:lnTo>
                    <a:pt x="5141633" y="7309879"/>
                  </a:lnTo>
                  <a:close/>
                </a:path>
                <a:path w="10480040" h="8365490">
                  <a:moveTo>
                    <a:pt x="5141633" y="4774971"/>
                  </a:moveTo>
                  <a:lnTo>
                    <a:pt x="5128933" y="4755185"/>
                  </a:lnTo>
                  <a:lnTo>
                    <a:pt x="5116233" y="4766615"/>
                  </a:lnTo>
                  <a:lnTo>
                    <a:pt x="5128933" y="4786414"/>
                  </a:lnTo>
                  <a:lnTo>
                    <a:pt x="5141633" y="4774971"/>
                  </a:lnTo>
                  <a:close/>
                </a:path>
                <a:path w="10480040" h="8365490">
                  <a:moveTo>
                    <a:pt x="5147576" y="3710813"/>
                  </a:moveTo>
                  <a:lnTo>
                    <a:pt x="5141150" y="3699675"/>
                  </a:lnTo>
                  <a:lnTo>
                    <a:pt x="5130012" y="3706101"/>
                  </a:lnTo>
                  <a:lnTo>
                    <a:pt x="5136451" y="3717252"/>
                  </a:lnTo>
                  <a:lnTo>
                    <a:pt x="5147576" y="3710813"/>
                  </a:lnTo>
                  <a:close/>
                </a:path>
                <a:path w="10480040" h="8365490">
                  <a:moveTo>
                    <a:pt x="5154333" y="6246253"/>
                  </a:moveTo>
                  <a:lnTo>
                    <a:pt x="5141633" y="6215926"/>
                  </a:lnTo>
                  <a:lnTo>
                    <a:pt x="5116233" y="6233426"/>
                  </a:lnTo>
                  <a:lnTo>
                    <a:pt x="5128933" y="6263754"/>
                  </a:lnTo>
                  <a:lnTo>
                    <a:pt x="5154333" y="6246253"/>
                  </a:lnTo>
                  <a:close/>
                </a:path>
                <a:path w="10480040" h="8365490">
                  <a:moveTo>
                    <a:pt x="5160556" y="2647175"/>
                  </a:moveTo>
                  <a:lnTo>
                    <a:pt x="5157711" y="2642222"/>
                  </a:lnTo>
                  <a:lnTo>
                    <a:pt x="5152758" y="2645079"/>
                  </a:lnTo>
                  <a:lnTo>
                    <a:pt x="5155616" y="2650032"/>
                  </a:lnTo>
                  <a:lnTo>
                    <a:pt x="5160556" y="2647175"/>
                  </a:lnTo>
                  <a:close/>
                </a:path>
                <a:path w="10480040" h="8365490">
                  <a:moveTo>
                    <a:pt x="5167033" y="7716990"/>
                  </a:moveTo>
                  <a:lnTo>
                    <a:pt x="5154333" y="7678623"/>
                  </a:lnTo>
                  <a:lnTo>
                    <a:pt x="5116233" y="7700772"/>
                  </a:lnTo>
                  <a:lnTo>
                    <a:pt x="5128933" y="7739139"/>
                  </a:lnTo>
                  <a:lnTo>
                    <a:pt x="5167033" y="7716990"/>
                  </a:lnTo>
                  <a:close/>
                </a:path>
                <a:path w="10480040" h="8365490">
                  <a:moveTo>
                    <a:pt x="5167033" y="5182209"/>
                  </a:moveTo>
                  <a:lnTo>
                    <a:pt x="5154333" y="5159934"/>
                  </a:lnTo>
                  <a:lnTo>
                    <a:pt x="5128933" y="5172799"/>
                  </a:lnTo>
                  <a:lnTo>
                    <a:pt x="5141633" y="5195074"/>
                  </a:lnTo>
                  <a:lnTo>
                    <a:pt x="5167033" y="5182209"/>
                  </a:lnTo>
                  <a:close/>
                </a:path>
                <a:path w="10480040" h="8365490">
                  <a:moveTo>
                    <a:pt x="5174424" y="4118191"/>
                  </a:moveTo>
                  <a:lnTo>
                    <a:pt x="5166207" y="4103954"/>
                  </a:lnTo>
                  <a:lnTo>
                    <a:pt x="5151983" y="4112171"/>
                  </a:lnTo>
                  <a:lnTo>
                    <a:pt x="5160188" y="4126407"/>
                  </a:lnTo>
                  <a:lnTo>
                    <a:pt x="5174424" y="4118191"/>
                  </a:lnTo>
                  <a:close/>
                </a:path>
                <a:path w="10480040" h="8365490">
                  <a:moveTo>
                    <a:pt x="5179733" y="6653479"/>
                  </a:moveTo>
                  <a:lnTo>
                    <a:pt x="5167033" y="6620675"/>
                  </a:lnTo>
                  <a:lnTo>
                    <a:pt x="5128933" y="6639611"/>
                  </a:lnTo>
                  <a:lnTo>
                    <a:pt x="5154333" y="6672415"/>
                  </a:lnTo>
                  <a:lnTo>
                    <a:pt x="5179733" y="6653479"/>
                  </a:lnTo>
                  <a:close/>
                </a:path>
                <a:path w="10480040" h="8365490">
                  <a:moveTo>
                    <a:pt x="5186921" y="3054413"/>
                  </a:moveTo>
                  <a:lnTo>
                    <a:pt x="5182628" y="3046984"/>
                  </a:lnTo>
                  <a:lnTo>
                    <a:pt x="5175212" y="3051276"/>
                  </a:lnTo>
                  <a:lnTo>
                    <a:pt x="5179492" y="3058706"/>
                  </a:lnTo>
                  <a:lnTo>
                    <a:pt x="5186921" y="3054413"/>
                  </a:lnTo>
                  <a:close/>
                </a:path>
                <a:path w="10480040" h="8365490">
                  <a:moveTo>
                    <a:pt x="5192433" y="8123961"/>
                  </a:moveTo>
                  <a:lnTo>
                    <a:pt x="5167033" y="8084350"/>
                  </a:lnTo>
                  <a:lnTo>
                    <a:pt x="5128933" y="8107223"/>
                  </a:lnTo>
                  <a:lnTo>
                    <a:pt x="5154333" y="8146834"/>
                  </a:lnTo>
                  <a:lnTo>
                    <a:pt x="5192433" y="8123961"/>
                  </a:lnTo>
                  <a:close/>
                </a:path>
                <a:path w="10480040" h="8365490">
                  <a:moveTo>
                    <a:pt x="5192433" y="5589587"/>
                  </a:moveTo>
                  <a:lnTo>
                    <a:pt x="5179733" y="5564200"/>
                  </a:lnTo>
                  <a:lnTo>
                    <a:pt x="5154333" y="5578856"/>
                  </a:lnTo>
                  <a:lnTo>
                    <a:pt x="5167033" y="5604230"/>
                  </a:lnTo>
                  <a:lnTo>
                    <a:pt x="5192433" y="5589587"/>
                  </a:lnTo>
                  <a:close/>
                </a:path>
                <a:path w="10480040" h="8365490">
                  <a:moveTo>
                    <a:pt x="5199900" y="1990763"/>
                  </a:moveTo>
                  <a:lnTo>
                    <a:pt x="5199177" y="1989531"/>
                  </a:lnTo>
                  <a:lnTo>
                    <a:pt x="5197957" y="1990242"/>
                  </a:lnTo>
                  <a:lnTo>
                    <a:pt x="5198669" y="1991474"/>
                  </a:lnTo>
                  <a:lnTo>
                    <a:pt x="5199900" y="1990763"/>
                  </a:lnTo>
                  <a:close/>
                </a:path>
                <a:path w="10480040" h="8365490">
                  <a:moveTo>
                    <a:pt x="5201259" y="4525543"/>
                  </a:moveTo>
                  <a:lnTo>
                    <a:pt x="5191264" y="4508220"/>
                  </a:lnTo>
                  <a:lnTo>
                    <a:pt x="5173942" y="4518228"/>
                  </a:lnTo>
                  <a:lnTo>
                    <a:pt x="5183949" y="4535551"/>
                  </a:lnTo>
                  <a:lnTo>
                    <a:pt x="5201259" y="4525543"/>
                  </a:lnTo>
                  <a:close/>
                </a:path>
                <a:path w="10480040" h="8365490">
                  <a:moveTo>
                    <a:pt x="5205133" y="7060451"/>
                  </a:moveTo>
                  <a:lnTo>
                    <a:pt x="5192433" y="7026415"/>
                  </a:lnTo>
                  <a:lnTo>
                    <a:pt x="5154333" y="7046061"/>
                  </a:lnTo>
                  <a:lnTo>
                    <a:pt x="5179733" y="7080110"/>
                  </a:lnTo>
                  <a:lnTo>
                    <a:pt x="5205133" y="7060451"/>
                  </a:lnTo>
                  <a:close/>
                </a:path>
                <a:path w="10480040" h="8365490">
                  <a:moveTo>
                    <a:pt x="5213274" y="3461651"/>
                  </a:moveTo>
                  <a:lnTo>
                    <a:pt x="5207559" y="3451745"/>
                  </a:lnTo>
                  <a:lnTo>
                    <a:pt x="5197665" y="3457460"/>
                  </a:lnTo>
                  <a:lnTo>
                    <a:pt x="5203368" y="3467354"/>
                  </a:lnTo>
                  <a:lnTo>
                    <a:pt x="5213274" y="3461651"/>
                  </a:lnTo>
                  <a:close/>
                </a:path>
                <a:path w="10480040" h="8365490">
                  <a:moveTo>
                    <a:pt x="5217833" y="5996673"/>
                  </a:moveTo>
                  <a:lnTo>
                    <a:pt x="5205133" y="5969444"/>
                  </a:lnTo>
                  <a:lnTo>
                    <a:pt x="5179733" y="5985180"/>
                  </a:lnTo>
                  <a:lnTo>
                    <a:pt x="5192433" y="6012396"/>
                  </a:lnTo>
                  <a:lnTo>
                    <a:pt x="5217833" y="5996673"/>
                  </a:lnTo>
                  <a:close/>
                </a:path>
                <a:path w="10480040" h="8365490">
                  <a:moveTo>
                    <a:pt x="5226253" y="2398001"/>
                  </a:moveTo>
                  <a:lnTo>
                    <a:pt x="5224107" y="2394293"/>
                  </a:lnTo>
                  <a:lnTo>
                    <a:pt x="5220398" y="2396439"/>
                  </a:lnTo>
                  <a:lnTo>
                    <a:pt x="5222532" y="2400147"/>
                  </a:lnTo>
                  <a:lnTo>
                    <a:pt x="5226253" y="2398001"/>
                  </a:lnTo>
                  <a:close/>
                </a:path>
                <a:path w="10480040" h="8365490">
                  <a:moveTo>
                    <a:pt x="5230533" y="7467562"/>
                  </a:moveTo>
                  <a:lnTo>
                    <a:pt x="5217833" y="7431659"/>
                  </a:lnTo>
                  <a:lnTo>
                    <a:pt x="5179733" y="7452385"/>
                  </a:lnTo>
                  <a:lnTo>
                    <a:pt x="5205133" y="7488275"/>
                  </a:lnTo>
                  <a:lnTo>
                    <a:pt x="5230533" y="7467562"/>
                  </a:lnTo>
                  <a:close/>
                </a:path>
                <a:path w="10480040" h="8365490">
                  <a:moveTo>
                    <a:pt x="5230533" y="4932781"/>
                  </a:moveTo>
                  <a:lnTo>
                    <a:pt x="5217833" y="4912982"/>
                  </a:lnTo>
                  <a:lnTo>
                    <a:pt x="5205133" y="4924412"/>
                  </a:lnTo>
                  <a:lnTo>
                    <a:pt x="5217833" y="4944211"/>
                  </a:lnTo>
                  <a:lnTo>
                    <a:pt x="5230533" y="4932781"/>
                  </a:lnTo>
                  <a:close/>
                </a:path>
                <a:path w="10480040" h="8365490">
                  <a:moveTo>
                    <a:pt x="5239131" y="3868750"/>
                  </a:moveTo>
                  <a:lnTo>
                    <a:pt x="5232349" y="3857002"/>
                  </a:lnTo>
                  <a:lnTo>
                    <a:pt x="5220601" y="3863784"/>
                  </a:lnTo>
                  <a:lnTo>
                    <a:pt x="5227383" y="3875532"/>
                  </a:lnTo>
                  <a:lnTo>
                    <a:pt x="5239131" y="3868750"/>
                  </a:lnTo>
                  <a:close/>
                </a:path>
                <a:path w="10480040" h="8365490">
                  <a:moveTo>
                    <a:pt x="5243233" y="6404051"/>
                  </a:moveTo>
                  <a:lnTo>
                    <a:pt x="5230533" y="6373723"/>
                  </a:lnTo>
                  <a:lnTo>
                    <a:pt x="5205133" y="6391237"/>
                  </a:lnTo>
                  <a:lnTo>
                    <a:pt x="5217833" y="6421552"/>
                  </a:lnTo>
                  <a:lnTo>
                    <a:pt x="5243233" y="6404051"/>
                  </a:lnTo>
                  <a:close/>
                </a:path>
                <a:path w="10480040" h="8365490">
                  <a:moveTo>
                    <a:pt x="5252123" y="2805112"/>
                  </a:moveTo>
                  <a:lnTo>
                    <a:pt x="5248910" y="2799537"/>
                  </a:lnTo>
                  <a:lnTo>
                    <a:pt x="5243334" y="2802750"/>
                  </a:lnTo>
                  <a:lnTo>
                    <a:pt x="5246560" y="2808325"/>
                  </a:lnTo>
                  <a:lnTo>
                    <a:pt x="5252123" y="2805112"/>
                  </a:lnTo>
                  <a:close/>
                </a:path>
                <a:path w="10480040" h="8365490">
                  <a:moveTo>
                    <a:pt x="5255933" y="7874660"/>
                  </a:moveTo>
                  <a:lnTo>
                    <a:pt x="5243233" y="7836916"/>
                  </a:lnTo>
                  <a:lnTo>
                    <a:pt x="5205133" y="7858709"/>
                  </a:lnTo>
                  <a:lnTo>
                    <a:pt x="5217833" y="7896453"/>
                  </a:lnTo>
                  <a:lnTo>
                    <a:pt x="5255933" y="7874660"/>
                  </a:lnTo>
                  <a:close/>
                </a:path>
                <a:path w="10480040" h="8365490">
                  <a:moveTo>
                    <a:pt x="5255933" y="5340147"/>
                  </a:moveTo>
                  <a:lnTo>
                    <a:pt x="5243233" y="5317248"/>
                  </a:lnTo>
                  <a:lnTo>
                    <a:pt x="5230533" y="5330469"/>
                  </a:lnTo>
                  <a:lnTo>
                    <a:pt x="5243233" y="5353367"/>
                  </a:lnTo>
                  <a:lnTo>
                    <a:pt x="5255933" y="5340147"/>
                  </a:lnTo>
                  <a:close/>
                </a:path>
                <a:path w="10480040" h="8365490">
                  <a:moveTo>
                    <a:pt x="5265991" y="4276115"/>
                  </a:moveTo>
                  <a:lnTo>
                    <a:pt x="5257406" y="4261256"/>
                  </a:lnTo>
                  <a:lnTo>
                    <a:pt x="5242560" y="4269841"/>
                  </a:lnTo>
                  <a:lnTo>
                    <a:pt x="5251145" y="4284688"/>
                  </a:lnTo>
                  <a:lnTo>
                    <a:pt x="5265991" y="4276115"/>
                  </a:lnTo>
                  <a:close/>
                </a:path>
                <a:path w="10480040" h="8365490">
                  <a:moveTo>
                    <a:pt x="5268633" y="8277453"/>
                  </a:moveTo>
                  <a:lnTo>
                    <a:pt x="5255933" y="8258264"/>
                  </a:lnTo>
                  <a:lnTo>
                    <a:pt x="5243233" y="8269338"/>
                  </a:lnTo>
                  <a:lnTo>
                    <a:pt x="5255933" y="8288528"/>
                  </a:lnTo>
                  <a:lnTo>
                    <a:pt x="5268633" y="8277453"/>
                  </a:lnTo>
                  <a:close/>
                </a:path>
                <a:path w="10480040" h="8365490">
                  <a:moveTo>
                    <a:pt x="5278475" y="3212350"/>
                  </a:moveTo>
                  <a:lnTo>
                    <a:pt x="5273827" y="3204299"/>
                  </a:lnTo>
                  <a:lnTo>
                    <a:pt x="5265801" y="3208947"/>
                  </a:lnTo>
                  <a:lnTo>
                    <a:pt x="5270436" y="3216986"/>
                  </a:lnTo>
                  <a:lnTo>
                    <a:pt x="5278475" y="3212350"/>
                  </a:lnTo>
                  <a:close/>
                </a:path>
                <a:path w="10480040" h="8365490">
                  <a:moveTo>
                    <a:pt x="5281333" y="6811289"/>
                  </a:moveTo>
                  <a:lnTo>
                    <a:pt x="5255933" y="6778485"/>
                  </a:lnTo>
                  <a:lnTo>
                    <a:pt x="5217833" y="6797421"/>
                  </a:lnTo>
                  <a:lnTo>
                    <a:pt x="5243233" y="6830225"/>
                  </a:lnTo>
                  <a:lnTo>
                    <a:pt x="5281333" y="6811289"/>
                  </a:lnTo>
                  <a:close/>
                </a:path>
                <a:path w="10480040" h="8365490">
                  <a:moveTo>
                    <a:pt x="5281333" y="5747385"/>
                  </a:moveTo>
                  <a:lnTo>
                    <a:pt x="5268633" y="5721997"/>
                  </a:lnTo>
                  <a:lnTo>
                    <a:pt x="5243233" y="5736653"/>
                  </a:lnTo>
                  <a:lnTo>
                    <a:pt x="5255933" y="5762028"/>
                  </a:lnTo>
                  <a:lnTo>
                    <a:pt x="5281333" y="5747385"/>
                  </a:lnTo>
                  <a:close/>
                </a:path>
                <a:path w="10480040" h="8365490">
                  <a:moveTo>
                    <a:pt x="5291455" y="2148700"/>
                  </a:moveTo>
                  <a:lnTo>
                    <a:pt x="5290388" y="2146833"/>
                  </a:lnTo>
                  <a:lnTo>
                    <a:pt x="5288534" y="2147913"/>
                  </a:lnTo>
                  <a:lnTo>
                    <a:pt x="5289601" y="2149779"/>
                  </a:lnTo>
                  <a:lnTo>
                    <a:pt x="5291455" y="2148700"/>
                  </a:lnTo>
                  <a:close/>
                </a:path>
                <a:path w="10480040" h="8365490">
                  <a:moveTo>
                    <a:pt x="5294033" y="4666018"/>
                  </a:moveTo>
                  <a:lnTo>
                    <a:pt x="5268633" y="4676025"/>
                  </a:lnTo>
                  <a:lnTo>
                    <a:pt x="5281333" y="4693348"/>
                  </a:lnTo>
                  <a:lnTo>
                    <a:pt x="5294033" y="4683353"/>
                  </a:lnTo>
                  <a:lnTo>
                    <a:pt x="5294033" y="4666018"/>
                  </a:lnTo>
                  <a:close/>
                </a:path>
                <a:path w="10480040" h="8365490">
                  <a:moveTo>
                    <a:pt x="5304345" y="3619449"/>
                  </a:moveTo>
                  <a:lnTo>
                    <a:pt x="5298630" y="3609543"/>
                  </a:lnTo>
                  <a:lnTo>
                    <a:pt x="5288724" y="3615271"/>
                  </a:lnTo>
                  <a:lnTo>
                    <a:pt x="5294452" y="3625164"/>
                  </a:lnTo>
                  <a:lnTo>
                    <a:pt x="5304345" y="3619449"/>
                  </a:lnTo>
                  <a:close/>
                </a:path>
                <a:path w="10480040" h="8365490">
                  <a:moveTo>
                    <a:pt x="5306733" y="7218248"/>
                  </a:moveTo>
                  <a:lnTo>
                    <a:pt x="5281333" y="7184212"/>
                  </a:lnTo>
                  <a:lnTo>
                    <a:pt x="5243233" y="7203872"/>
                  </a:lnTo>
                  <a:lnTo>
                    <a:pt x="5268633" y="7237895"/>
                  </a:lnTo>
                  <a:lnTo>
                    <a:pt x="5306733" y="7218248"/>
                  </a:lnTo>
                  <a:close/>
                </a:path>
                <a:path w="10480040" h="8365490">
                  <a:moveTo>
                    <a:pt x="5306733" y="6154483"/>
                  </a:moveTo>
                  <a:lnTo>
                    <a:pt x="5294033" y="6127254"/>
                  </a:lnTo>
                  <a:lnTo>
                    <a:pt x="5268633" y="6142977"/>
                  </a:lnTo>
                  <a:lnTo>
                    <a:pt x="5281333" y="6170206"/>
                  </a:lnTo>
                  <a:lnTo>
                    <a:pt x="5306733" y="6154483"/>
                  </a:lnTo>
                  <a:close/>
                </a:path>
                <a:path w="10480040" h="8365490">
                  <a:moveTo>
                    <a:pt x="5317325" y="2555798"/>
                  </a:moveTo>
                  <a:lnTo>
                    <a:pt x="5315191" y="2552090"/>
                  </a:lnTo>
                  <a:lnTo>
                    <a:pt x="5311470" y="2554236"/>
                  </a:lnTo>
                  <a:lnTo>
                    <a:pt x="5313616" y="2557945"/>
                  </a:lnTo>
                  <a:lnTo>
                    <a:pt x="5317325" y="2555798"/>
                  </a:lnTo>
                  <a:close/>
                </a:path>
                <a:path w="10480040" h="8365490">
                  <a:moveTo>
                    <a:pt x="5319433" y="5070297"/>
                  </a:moveTo>
                  <a:lnTo>
                    <a:pt x="5294033" y="5082083"/>
                  </a:lnTo>
                  <a:lnTo>
                    <a:pt x="5306733" y="5102504"/>
                  </a:lnTo>
                  <a:lnTo>
                    <a:pt x="5319433" y="5090719"/>
                  </a:lnTo>
                  <a:lnTo>
                    <a:pt x="5319433" y="5070297"/>
                  </a:lnTo>
                  <a:close/>
                </a:path>
                <a:path w="10480040" h="8365490">
                  <a:moveTo>
                    <a:pt x="5330698" y="4026687"/>
                  </a:moveTo>
                  <a:lnTo>
                    <a:pt x="5323560" y="4014305"/>
                  </a:lnTo>
                  <a:lnTo>
                    <a:pt x="5311178" y="4021455"/>
                  </a:lnTo>
                  <a:lnTo>
                    <a:pt x="5318328" y="4033824"/>
                  </a:lnTo>
                  <a:lnTo>
                    <a:pt x="5330698" y="4026687"/>
                  </a:lnTo>
                  <a:close/>
                </a:path>
                <a:path w="10480040" h="8365490">
                  <a:moveTo>
                    <a:pt x="5332133" y="7625220"/>
                  </a:moveTo>
                  <a:lnTo>
                    <a:pt x="5306733" y="7589952"/>
                  </a:lnTo>
                  <a:lnTo>
                    <a:pt x="5268633" y="7610322"/>
                  </a:lnTo>
                  <a:lnTo>
                    <a:pt x="5294033" y="7645590"/>
                  </a:lnTo>
                  <a:lnTo>
                    <a:pt x="5332133" y="7625220"/>
                  </a:lnTo>
                  <a:close/>
                </a:path>
                <a:path w="10480040" h="8365490">
                  <a:moveTo>
                    <a:pt x="5343677" y="2963049"/>
                  </a:moveTo>
                  <a:lnTo>
                    <a:pt x="5340108" y="2956852"/>
                  </a:lnTo>
                  <a:lnTo>
                    <a:pt x="5333924" y="2960433"/>
                  </a:lnTo>
                  <a:lnTo>
                    <a:pt x="5337492" y="2966618"/>
                  </a:lnTo>
                  <a:lnTo>
                    <a:pt x="5343677" y="2963049"/>
                  </a:lnTo>
                  <a:close/>
                </a:path>
                <a:path w="10480040" h="8365490">
                  <a:moveTo>
                    <a:pt x="5344833" y="6561849"/>
                  </a:moveTo>
                  <a:lnTo>
                    <a:pt x="5319433" y="6531521"/>
                  </a:lnTo>
                  <a:lnTo>
                    <a:pt x="5294033" y="6549034"/>
                  </a:lnTo>
                  <a:lnTo>
                    <a:pt x="5306733" y="6579349"/>
                  </a:lnTo>
                  <a:lnTo>
                    <a:pt x="5344833" y="6561849"/>
                  </a:lnTo>
                  <a:close/>
                </a:path>
                <a:path w="10480040" h="8365490">
                  <a:moveTo>
                    <a:pt x="5357533" y="8032331"/>
                  </a:moveTo>
                  <a:lnTo>
                    <a:pt x="5332133" y="7995196"/>
                  </a:lnTo>
                  <a:lnTo>
                    <a:pt x="5294033" y="8016634"/>
                  </a:lnTo>
                  <a:lnTo>
                    <a:pt x="5319433" y="8053768"/>
                  </a:lnTo>
                  <a:lnTo>
                    <a:pt x="5357533" y="8032331"/>
                  </a:lnTo>
                  <a:close/>
                </a:path>
                <a:path w="10480040" h="8365490">
                  <a:moveTo>
                    <a:pt x="5357533" y="5497944"/>
                  </a:moveTo>
                  <a:lnTo>
                    <a:pt x="5344833" y="5475059"/>
                  </a:lnTo>
                  <a:lnTo>
                    <a:pt x="5319433" y="5488267"/>
                  </a:lnTo>
                  <a:lnTo>
                    <a:pt x="5332133" y="5511165"/>
                  </a:lnTo>
                  <a:lnTo>
                    <a:pt x="5357533" y="5497944"/>
                  </a:lnTo>
                  <a:close/>
                </a:path>
                <a:path w="10480040" h="8365490">
                  <a:moveTo>
                    <a:pt x="5357533" y="4434052"/>
                  </a:moveTo>
                  <a:lnTo>
                    <a:pt x="5348605" y="4418571"/>
                  </a:lnTo>
                  <a:lnTo>
                    <a:pt x="5333136" y="4427512"/>
                  </a:lnTo>
                  <a:lnTo>
                    <a:pt x="5342064" y="4442980"/>
                  </a:lnTo>
                  <a:lnTo>
                    <a:pt x="5357533" y="4434052"/>
                  </a:lnTo>
                  <a:close/>
                </a:path>
                <a:path w="10480040" h="8365490">
                  <a:moveTo>
                    <a:pt x="5370030" y="3370275"/>
                  </a:moveTo>
                  <a:lnTo>
                    <a:pt x="5365039" y="3361613"/>
                  </a:lnTo>
                  <a:lnTo>
                    <a:pt x="5356377" y="3366617"/>
                  </a:lnTo>
                  <a:lnTo>
                    <a:pt x="5361368" y="3375279"/>
                  </a:lnTo>
                  <a:lnTo>
                    <a:pt x="5370030" y="3370275"/>
                  </a:lnTo>
                  <a:close/>
                </a:path>
                <a:path w="10480040" h="8365490">
                  <a:moveTo>
                    <a:pt x="5370233" y="6968947"/>
                  </a:moveTo>
                  <a:lnTo>
                    <a:pt x="5344833" y="6936765"/>
                  </a:lnTo>
                  <a:lnTo>
                    <a:pt x="5319433" y="6955345"/>
                  </a:lnTo>
                  <a:lnTo>
                    <a:pt x="5332133" y="6987527"/>
                  </a:lnTo>
                  <a:lnTo>
                    <a:pt x="5370233" y="6968947"/>
                  </a:lnTo>
                  <a:close/>
                </a:path>
                <a:path w="10480040" h="8365490">
                  <a:moveTo>
                    <a:pt x="5382933" y="5905182"/>
                  </a:moveTo>
                  <a:lnTo>
                    <a:pt x="5357533" y="5879808"/>
                  </a:lnTo>
                  <a:lnTo>
                    <a:pt x="5332133" y="5894463"/>
                  </a:lnTo>
                  <a:lnTo>
                    <a:pt x="5357533" y="5919825"/>
                  </a:lnTo>
                  <a:lnTo>
                    <a:pt x="5382933" y="5905182"/>
                  </a:lnTo>
                  <a:close/>
                </a:path>
                <a:path w="10480040" h="8365490">
                  <a:moveTo>
                    <a:pt x="5383009" y="2306637"/>
                  </a:moveTo>
                  <a:lnTo>
                    <a:pt x="5381587" y="2304148"/>
                  </a:lnTo>
                  <a:lnTo>
                    <a:pt x="5379110" y="2305583"/>
                  </a:lnTo>
                  <a:lnTo>
                    <a:pt x="5380545" y="2308060"/>
                  </a:lnTo>
                  <a:lnTo>
                    <a:pt x="5383009" y="2306637"/>
                  </a:lnTo>
                  <a:close/>
                </a:path>
                <a:path w="10480040" h="8365490">
                  <a:moveTo>
                    <a:pt x="5395633" y="7375931"/>
                  </a:moveTo>
                  <a:lnTo>
                    <a:pt x="5370233" y="7342505"/>
                  </a:lnTo>
                  <a:lnTo>
                    <a:pt x="5332133" y="7361796"/>
                  </a:lnTo>
                  <a:lnTo>
                    <a:pt x="5357533" y="7395210"/>
                  </a:lnTo>
                  <a:lnTo>
                    <a:pt x="5395633" y="7375931"/>
                  </a:lnTo>
                  <a:close/>
                </a:path>
                <a:path w="10480040" h="8365490">
                  <a:moveTo>
                    <a:pt x="5395633" y="4841278"/>
                  </a:moveTo>
                  <a:lnTo>
                    <a:pt x="5382933" y="4823333"/>
                  </a:lnTo>
                  <a:lnTo>
                    <a:pt x="5357533" y="4833696"/>
                  </a:lnTo>
                  <a:lnTo>
                    <a:pt x="5370233" y="4851641"/>
                  </a:lnTo>
                  <a:lnTo>
                    <a:pt x="5395633" y="4841278"/>
                  </a:lnTo>
                  <a:close/>
                </a:path>
                <a:path w="10480040" h="8365490">
                  <a:moveTo>
                    <a:pt x="5395900" y="3777386"/>
                  </a:moveTo>
                  <a:lnTo>
                    <a:pt x="5389829" y="3766858"/>
                  </a:lnTo>
                  <a:lnTo>
                    <a:pt x="5379313" y="3772941"/>
                  </a:lnTo>
                  <a:lnTo>
                    <a:pt x="5385371" y="3783457"/>
                  </a:lnTo>
                  <a:lnTo>
                    <a:pt x="5395900" y="3777386"/>
                  </a:lnTo>
                  <a:close/>
                </a:path>
                <a:path w="10480040" h="8365490">
                  <a:moveTo>
                    <a:pt x="5408333" y="6312281"/>
                  </a:moveTo>
                  <a:lnTo>
                    <a:pt x="5382933" y="6285052"/>
                  </a:lnTo>
                  <a:lnTo>
                    <a:pt x="5357533" y="6300775"/>
                  </a:lnTo>
                  <a:lnTo>
                    <a:pt x="5382933" y="6328003"/>
                  </a:lnTo>
                  <a:lnTo>
                    <a:pt x="5408333" y="6312281"/>
                  </a:lnTo>
                  <a:close/>
                </a:path>
                <a:path w="10480040" h="8365490">
                  <a:moveTo>
                    <a:pt x="5408879" y="2713736"/>
                  </a:moveTo>
                  <a:lnTo>
                    <a:pt x="5406390" y="2709405"/>
                  </a:lnTo>
                  <a:lnTo>
                    <a:pt x="5402046" y="2711907"/>
                  </a:lnTo>
                  <a:lnTo>
                    <a:pt x="5404548" y="2716238"/>
                  </a:lnTo>
                  <a:lnTo>
                    <a:pt x="5408879" y="2713736"/>
                  </a:lnTo>
                  <a:close/>
                </a:path>
                <a:path w="10480040" h="8365490">
                  <a:moveTo>
                    <a:pt x="5421033" y="7782903"/>
                  </a:moveTo>
                  <a:lnTo>
                    <a:pt x="5395633" y="7748244"/>
                  </a:lnTo>
                  <a:lnTo>
                    <a:pt x="5357533" y="7768247"/>
                  </a:lnTo>
                  <a:lnTo>
                    <a:pt x="5382933" y="7802905"/>
                  </a:lnTo>
                  <a:lnTo>
                    <a:pt x="5421033" y="7782903"/>
                  </a:lnTo>
                  <a:close/>
                </a:path>
                <a:path w="10480040" h="8365490">
                  <a:moveTo>
                    <a:pt x="5421033" y="5248516"/>
                  </a:moveTo>
                  <a:lnTo>
                    <a:pt x="5408333" y="5228094"/>
                  </a:lnTo>
                  <a:lnTo>
                    <a:pt x="5382933" y="5239893"/>
                  </a:lnTo>
                  <a:lnTo>
                    <a:pt x="5395633" y="5260302"/>
                  </a:lnTo>
                  <a:lnTo>
                    <a:pt x="5421033" y="5248516"/>
                  </a:lnTo>
                  <a:close/>
                </a:path>
                <a:path w="10480040" h="8365490">
                  <a:moveTo>
                    <a:pt x="5421769" y="4184485"/>
                  </a:moveTo>
                  <a:lnTo>
                    <a:pt x="5414619" y="4172115"/>
                  </a:lnTo>
                  <a:lnTo>
                    <a:pt x="5402250" y="4179265"/>
                  </a:lnTo>
                  <a:lnTo>
                    <a:pt x="5409400" y="4191635"/>
                  </a:lnTo>
                  <a:lnTo>
                    <a:pt x="5421769" y="4184485"/>
                  </a:lnTo>
                  <a:close/>
                </a:path>
                <a:path w="10480040" h="8365490">
                  <a:moveTo>
                    <a:pt x="5433733" y="6719519"/>
                  </a:moveTo>
                  <a:lnTo>
                    <a:pt x="5408333" y="6689814"/>
                  </a:lnTo>
                  <a:lnTo>
                    <a:pt x="5382933" y="6706959"/>
                  </a:lnTo>
                  <a:lnTo>
                    <a:pt x="5395633" y="6736664"/>
                  </a:lnTo>
                  <a:lnTo>
                    <a:pt x="5433733" y="6719519"/>
                  </a:lnTo>
                  <a:close/>
                </a:path>
                <a:path w="10480040" h="8365490">
                  <a:moveTo>
                    <a:pt x="5434749" y="3120847"/>
                  </a:moveTo>
                  <a:lnTo>
                    <a:pt x="5431180" y="3114662"/>
                  </a:lnTo>
                  <a:lnTo>
                    <a:pt x="5424995" y="3118231"/>
                  </a:lnTo>
                  <a:lnTo>
                    <a:pt x="5428564" y="3124416"/>
                  </a:lnTo>
                  <a:lnTo>
                    <a:pt x="5434749" y="3120847"/>
                  </a:lnTo>
                  <a:close/>
                </a:path>
                <a:path w="10480040" h="8365490">
                  <a:moveTo>
                    <a:pt x="5446433" y="8189481"/>
                  </a:moveTo>
                  <a:lnTo>
                    <a:pt x="5421033" y="8155445"/>
                  </a:lnTo>
                  <a:lnTo>
                    <a:pt x="5382933" y="8175091"/>
                  </a:lnTo>
                  <a:lnTo>
                    <a:pt x="5408333" y="8209127"/>
                  </a:lnTo>
                  <a:lnTo>
                    <a:pt x="5446433" y="8189481"/>
                  </a:lnTo>
                  <a:close/>
                </a:path>
                <a:path w="10480040" h="8365490">
                  <a:moveTo>
                    <a:pt x="5446433" y="5655754"/>
                  </a:moveTo>
                  <a:lnTo>
                    <a:pt x="5433733" y="5632856"/>
                  </a:lnTo>
                  <a:lnTo>
                    <a:pt x="5408333" y="5646077"/>
                  </a:lnTo>
                  <a:lnTo>
                    <a:pt x="5421033" y="5668962"/>
                  </a:lnTo>
                  <a:lnTo>
                    <a:pt x="5446433" y="5655754"/>
                  </a:lnTo>
                  <a:close/>
                </a:path>
                <a:path w="10480040" h="8365490">
                  <a:moveTo>
                    <a:pt x="5448605" y="4591850"/>
                  </a:moveTo>
                  <a:lnTo>
                    <a:pt x="5439676" y="4576381"/>
                  </a:lnTo>
                  <a:lnTo>
                    <a:pt x="5424221" y="4585309"/>
                  </a:lnTo>
                  <a:lnTo>
                    <a:pt x="5433149" y="4600778"/>
                  </a:lnTo>
                  <a:lnTo>
                    <a:pt x="5448605" y="4591850"/>
                  </a:lnTo>
                  <a:close/>
                </a:path>
                <a:path w="10480040" h="8365490">
                  <a:moveTo>
                    <a:pt x="5459133" y="7126757"/>
                  </a:moveTo>
                  <a:lnTo>
                    <a:pt x="5433733" y="7094575"/>
                  </a:lnTo>
                  <a:lnTo>
                    <a:pt x="5408333" y="7113156"/>
                  </a:lnTo>
                  <a:lnTo>
                    <a:pt x="5421033" y="7145337"/>
                  </a:lnTo>
                  <a:lnTo>
                    <a:pt x="5459133" y="7126757"/>
                  </a:lnTo>
                  <a:close/>
                </a:path>
                <a:path w="10480040" h="8365490">
                  <a:moveTo>
                    <a:pt x="5461114" y="3528085"/>
                  </a:moveTo>
                  <a:lnTo>
                    <a:pt x="5456098" y="3519411"/>
                  </a:lnTo>
                  <a:lnTo>
                    <a:pt x="5447436" y="3524427"/>
                  </a:lnTo>
                  <a:lnTo>
                    <a:pt x="5452440" y="3533089"/>
                  </a:lnTo>
                  <a:lnTo>
                    <a:pt x="5461114" y="3528085"/>
                  </a:lnTo>
                  <a:close/>
                </a:path>
                <a:path w="10480040" h="8365490">
                  <a:moveTo>
                    <a:pt x="5471833" y="6062980"/>
                  </a:moveTo>
                  <a:lnTo>
                    <a:pt x="5459133" y="6037605"/>
                  </a:lnTo>
                  <a:lnTo>
                    <a:pt x="5433733" y="6052261"/>
                  </a:lnTo>
                  <a:lnTo>
                    <a:pt x="5446433" y="6077636"/>
                  </a:lnTo>
                  <a:lnTo>
                    <a:pt x="5471833" y="6062980"/>
                  </a:lnTo>
                  <a:close/>
                </a:path>
                <a:path w="10480040" h="8365490">
                  <a:moveTo>
                    <a:pt x="5474576" y="2464562"/>
                  </a:moveTo>
                  <a:lnTo>
                    <a:pt x="5472785" y="2461476"/>
                  </a:lnTo>
                  <a:lnTo>
                    <a:pt x="5469699" y="2463254"/>
                  </a:lnTo>
                  <a:lnTo>
                    <a:pt x="5471477" y="2466352"/>
                  </a:lnTo>
                  <a:lnTo>
                    <a:pt x="5474576" y="2464562"/>
                  </a:lnTo>
                  <a:close/>
                </a:path>
                <a:path w="10480040" h="8365490">
                  <a:moveTo>
                    <a:pt x="5484533" y="7533716"/>
                  </a:moveTo>
                  <a:lnTo>
                    <a:pt x="5459133" y="7500302"/>
                  </a:lnTo>
                  <a:lnTo>
                    <a:pt x="5433733" y="7519594"/>
                  </a:lnTo>
                  <a:lnTo>
                    <a:pt x="5446433" y="7553007"/>
                  </a:lnTo>
                  <a:lnTo>
                    <a:pt x="5484533" y="7533716"/>
                  </a:lnTo>
                  <a:close/>
                </a:path>
                <a:path w="10480040" h="8365490">
                  <a:moveTo>
                    <a:pt x="5484533" y="4999075"/>
                  </a:moveTo>
                  <a:lnTo>
                    <a:pt x="5471833" y="4981143"/>
                  </a:lnTo>
                  <a:lnTo>
                    <a:pt x="5459133" y="4991493"/>
                  </a:lnTo>
                  <a:lnTo>
                    <a:pt x="5459133" y="5009451"/>
                  </a:lnTo>
                  <a:lnTo>
                    <a:pt x="5484533" y="4999075"/>
                  </a:lnTo>
                  <a:close/>
                </a:path>
                <a:path w="10480040" h="8365490">
                  <a:moveTo>
                    <a:pt x="5486971" y="3935184"/>
                  </a:moveTo>
                  <a:lnTo>
                    <a:pt x="5480901" y="3924668"/>
                  </a:lnTo>
                  <a:lnTo>
                    <a:pt x="5470385" y="3930739"/>
                  </a:lnTo>
                  <a:lnTo>
                    <a:pt x="5476456" y="3941254"/>
                  </a:lnTo>
                  <a:lnTo>
                    <a:pt x="5486971" y="3935184"/>
                  </a:lnTo>
                  <a:close/>
                </a:path>
                <a:path w="10480040" h="8365490">
                  <a:moveTo>
                    <a:pt x="5497233" y="6470078"/>
                  </a:moveTo>
                  <a:lnTo>
                    <a:pt x="5484533" y="6442862"/>
                  </a:lnTo>
                  <a:lnTo>
                    <a:pt x="5446433" y="6458585"/>
                  </a:lnTo>
                  <a:lnTo>
                    <a:pt x="5471833" y="6485801"/>
                  </a:lnTo>
                  <a:lnTo>
                    <a:pt x="5497233" y="6470078"/>
                  </a:lnTo>
                  <a:close/>
                </a:path>
                <a:path w="10480040" h="8365490">
                  <a:moveTo>
                    <a:pt x="5500446" y="2871673"/>
                  </a:moveTo>
                  <a:lnTo>
                    <a:pt x="5497588" y="2866720"/>
                  </a:lnTo>
                  <a:lnTo>
                    <a:pt x="5492635" y="2869590"/>
                  </a:lnTo>
                  <a:lnTo>
                    <a:pt x="5495493" y="2874530"/>
                  </a:lnTo>
                  <a:lnTo>
                    <a:pt x="5500446" y="2871673"/>
                  </a:lnTo>
                  <a:close/>
                </a:path>
                <a:path w="10480040" h="8365490">
                  <a:moveTo>
                    <a:pt x="5509933" y="8337156"/>
                  </a:moveTo>
                  <a:lnTo>
                    <a:pt x="5497233" y="8339302"/>
                  </a:lnTo>
                  <a:lnTo>
                    <a:pt x="5509933" y="8343024"/>
                  </a:lnTo>
                  <a:lnTo>
                    <a:pt x="5509933" y="8337156"/>
                  </a:lnTo>
                  <a:close/>
                </a:path>
                <a:path w="10480040" h="8365490">
                  <a:moveTo>
                    <a:pt x="5509933" y="7940561"/>
                  </a:moveTo>
                  <a:lnTo>
                    <a:pt x="5484533" y="7906537"/>
                  </a:lnTo>
                  <a:lnTo>
                    <a:pt x="5459133" y="7926184"/>
                  </a:lnTo>
                  <a:lnTo>
                    <a:pt x="5471833" y="7960220"/>
                  </a:lnTo>
                  <a:lnTo>
                    <a:pt x="5509933" y="7940561"/>
                  </a:lnTo>
                  <a:close/>
                </a:path>
                <a:path w="10480040" h="8365490">
                  <a:moveTo>
                    <a:pt x="5509933" y="5406453"/>
                  </a:moveTo>
                  <a:lnTo>
                    <a:pt x="5497233" y="5385409"/>
                  </a:lnTo>
                  <a:lnTo>
                    <a:pt x="5471833" y="5397551"/>
                  </a:lnTo>
                  <a:lnTo>
                    <a:pt x="5484533" y="5418607"/>
                  </a:lnTo>
                  <a:lnTo>
                    <a:pt x="5509933" y="5406453"/>
                  </a:lnTo>
                  <a:close/>
                </a:path>
                <a:path w="10480040" h="8365490">
                  <a:moveTo>
                    <a:pt x="5513324" y="4342409"/>
                  </a:moveTo>
                  <a:lnTo>
                    <a:pt x="5505831" y="4329417"/>
                  </a:lnTo>
                  <a:lnTo>
                    <a:pt x="5492826" y="4336923"/>
                  </a:lnTo>
                  <a:lnTo>
                    <a:pt x="5500332" y="4349915"/>
                  </a:lnTo>
                  <a:lnTo>
                    <a:pt x="5513324" y="4342409"/>
                  </a:lnTo>
                  <a:close/>
                </a:path>
                <a:path w="10480040" h="8365490">
                  <a:moveTo>
                    <a:pt x="5522633" y="6877317"/>
                  </a:moveTo>
                  <a:lnTo>
                    <a:pt x="5509933" y="6847624"/>
                  </a:lnTo>
                  <a:lnTo>
                    <a:pt x="5471833" y="6864769"/>
                  </a:lnTo>
                  <a:lnTo>
                    <a:pt x="5497233" y="6894462"/>
                  </a:lnTo>
                  <a:lnTo>
                    <a:pt x="5522633" y="6877317"/>
                  </a:lnTo>
                  <a:close/>
                </a:path>
                <a:path w="10480040" h="8365490">
                  <a:moveTo>
                    <a:pt x="5526316" y="3278771"/>
                  </a:moveTo>
                  <a:lnTo>
                    <a:pt x="5522379" y="3271964"/>
                  </a:lnTo>
                  <a:lnTo>
                    <a:pt x="5515572" y="3275901"/>
                  </a:lnTo>
                  <a:lnTo>
                    <a:pt x="5519509" y="3282708"/>
                  </a:lnTo>
                  <a:lnTo>
                    <a:pt x="5526316" y="3278771"/>
                  </a:lnTo>
                  <a:close/>
                </a:path>
                <a:path w="10480040" h="8365490">
                  <a:moveTo>
                    <a:pt x="5535333" y="5813552"/>
                  </a:moveTo>
                  <a:lnTo>
                    <a:pt x="5522633" y="5790654"/>
                  </a:lnTo>
                  <a:lnTo>
                    <a:pt x="5497233" y="5803874"/>
                  </a:lnTo>
                  <a:lnTo>
                    <a:pt x="5509933" y="5826772"/>
                  </a:lnTo>
                  <a:lnTo>
                    <a:pt x="5535333" y="5813552"/>
                  </a:lnTo>
                  <a:close/>
                </a:path>
                <a:path w="10480040" h="8365490">
                  <a:moveTo>
                    <a:pt x="5539778" y="2215273"/>
                  </a:moveTo>
                  <a:lnTo>
                    <a:pt x="5539067" y="2214029"/>
                  </a:lnTo>
                  <a:lnTo>
                    <a:pt x="5537822" y="2214753"/>
                  </a:lnTo>
                  <a:lnTo>
                    <a:pt x="5538546" y="2215985"/>
                  </a:lnTo>
                  <a:lnTo>
                    <a:pt x="5539778" y="2215273"/>
                  </a:lnTo>
                  <a:close/>
                </a:path>
                <a:path w="10480040" h="8365490">
                  <a:moveTo>
                    <a:pt x="5548033" y="7284428"/>
                  </a:moveTo>
                  <a:lnTo>
                    <a:pt x="5535333" y="7252856"/>
                  </a:lnTo>
                  <a:lnTo>
                    <a:pt x="5497233" y="7271080"/>
                  </a:lnTo>
                  <a:lnTo>
                    <a:pt x="5509933" y="7302652"/>
                  </a:lnTo>
                  <a:lnTo>
                    <a:pt x="5548033" y="7284428"/>
                  </a:lnTo>
                  <a:close/>
                </a:path>
                <a:path w="10480040" h="8365490">
                  <a:moveTo>
                    <a:pt x="5548033" y="4749787"/>
                  </a:moveTo>
                  <a:lnTo>
                    <a:pt x="5535333" y="4733696"/>
                  </a:lnTo>
                  <a:lnTo>
                    <a:pt x="5522633" y="4742980"/>
                  </a:lnTo>
                  <a:lnTo>
                    <a:pt x="5535333" y="4759071"/>
                  </a:lnTo>
                  <a:lnTo>
                    <a:pt x="5548033" y="4749787"/>
                  </a:lnTo>
                  <a:close/>
                </a:path>
                <a:path w="10480040" h="8365490">
                  <a:moveTo>
                    <a:pt x="5552656" y="3686010"/>
                  </a:moveTo>
                  <a:lnTo>
                    <a:pt x="5547296" y="3676726"/>
                  </a:lnTo>
                  <a:lnTo>
                    <a:pt x="5538025" y="3682085"/>
                  </a:lnTo>
                  <a:lnTo>
                    <a:pt x="5543372" y="3691369"/>
                  </a:lnTo>
                  <a:lnTo>
                    <a:pt x="5552656" y="3686010"/>
                  </a:lnTo>
                  <a:close/>
                </a:path>
                <a:path w="10480040" h="8365490">
                  <a:moveTo>
                    <a:pt x="5560733" y="6220790"/>
                  </a:moveTo>
                  <a:lnTo>
                    <a:pt x="5548033" y="6195415"/>
                  </a:lnTo>
                  <a:lnTo>
                    <a:pt x="5522633" y="6210071"/>
                  </a:lnTo>
                  <a:lnTo>
                    <a:pt x="5535333" y="6235433"/>
                  </a:lnTo>
                  <a:lnTo>
                    <a:pt x="5560733" y="6220790"/>
                  </a:lnTo>
                  <a:close/>
                </a:path>
                <a:path w="10480040" h="8365490">
                  <a:moveTo>
                    <a:pt x="5565648" y="2622372"/>
                  </a:moveTo>
                  <a:lnTo>
                    <a:pt x="5563857" y="2619273"/>
                  </a:lnTo>
                  <a:lnTo>
                    <a:pt x="5560771" y="2621064"/>
                  </a:lnTo>
                  <a:lnTo>
                    <a:pt x="5562562" y="2624150"/>
                  </a:lnTo>
                  <a:lnTo>
                    <a:pt x="5565648" y="2622372"/>
                  </a:lnTo>
                  <a:close/>
                </a:path>
                <a:path w="10480040" h="8365490">
                  <a:moveTo>
                    <a:pt x="5573433" y="7691399"/>
                  </a:moveTo>
                  <a:lnTo>
                    <a:pt x="5548033" y="7658608"/>
                  </a:lnTo>
                  <a:lnTo>
                    <a:pt x="5522633" y="7677544"/>
                  </a:lnTo>
                  <a:lnTo>
                    <a:pt x="5535333" y="7710335"/>
                  </a:lnTo>
                  <a:lnTo>
                    <a:pt x="5573433" y="7691399"/>
                  </a:lnTo>
                  <a:close/>
                </a:path>
                <a:path w="10480040" h="8365490">
                  <a:moveTo>
                    <a:pt x="5573433" y="5157013"/>
                  </a:moveTo>
                  <a:lnTo>
                    <a:pt x="5560733" y="5138458"/>
                  </a:lnTo>
                  <a:lnTo>
                    <a:pt x="5548033" y="5149177"/>
                  </a:lnTo>
                  <a:lnTo>
                    <a:pt x="5548033" y="5167731"/>
                  </a:lnTo>
                  <a:lnTo>
                    <a:pt x="5573433" y="5157013"/>
                  </a:lnTo>
                  <a:close/>
                </a:path>
                <a:path w="10480040" h="8365490">
                  <a:moveTo>
                    <a:pt x="5578526" y="4093108"/>
                  </a:moveTo>
                  <a:lnTo>
                    <a:pt x="5572112" y="4081970"/>
                  </a:lnTo>
                  <a:lnTo>
                    <a:pt x="5560961" y="4088409"/>
                  </a:lnTo>
                  <a:lnTo>
                    <a:pt x="5567388" y="4099547"/>
                  </a:lnTo>
                  <a:lnTo>
                    <a:pt x="5578526" y="4093108"/>
                  </a:lnTo>
                  <a:close/>
                </a:path>
                <a:path w="10480040" h="8365490">
                  <a:moveTo>
                    <a:pt x="5586133" y="6627889"/>
                  </a:moveTo>
                  <a:lnTo>
                    <a:pt x="5573433" y="6600660"/>
                  </a:lnTo>
                  <a:lnTo>
                    <a:pt x="5548033" y="6616370"/>
                  </a:lnTo>
                  <a:lnTo>
                    <a:pt x="5560733" y="6643598"/>
                  </a:lnTo>
                  <a:lnTo>
                    <a:pt x="5586133" y="6627889"/>
                  </a:lnTo>
                  <a:close/>
                </a:path>
                <a:path w="10480040" h="8365490">
                  <a:moveTo>
                    <a:pt x="5591518" y="3029483"/>
                  </a:moveTo>
                  <a:lnTo>
                    <a:pt x="5588660" y="3024530"/>
                  </a:lnTo>
                  <a:lnTo>
                    <a:pt x="5583707" y="3027388"/>
                  </a:lnTo>
                  <a:lnTo>
                    <a:pt x="5586565" y="3032341"/>
                  </a:lnTo>
                  <a:lnTo>
                    <a:pt x="5591518" y="3029483"/>
                  </a:lnTo>
                  <a:close/>
                </a:path>
                <a:path w="10480040" h="8365490">
                  <a:moveTo>
                    <a:pt x="5598833" y="8098371"/>
                  </a:moveTo>
                  <a:lnTo>
                    <a:pt x="5573433" y="8064335"/>
                  </a:lnTo>
                  <a:lnTo>
                    <a:pt x="5548033" y="8083982"/>
                  </a:lnTo>
                  <a:lnTo>
                    <a:pt x="5560733" y="8118018"/>
                  </a:lnTo>
                  <a:lnTo>
                    <a:pt x="5598833" y="8098371"/>
                  </a:lnTo>
                  <a:close/>
                </a:path>
                <a:path w="10480040" h="8365490">
                  <a:moveTo>
                    <a:pt x="5598833" y="5564251"/>
                  </a:moveTo>
                  <a:lnTo>
                    <a:pt x="5586133" y="5543207"/>
                  </a:lnTo>
                  <a:lnTo>
                    <a:pt x="5560733" y="5555348"/>
                  </a:lnTo>
                  <a:lnTo>
                    <a:pt x="5573433" y="5576392"/>
                  </a:lnTo>
                  <a:lnTo>
                    <a:pt x="5598833" y="5564251"/>
                  </a:lnTo>
                  <a:close/>
                </a:path>
                <a:path w="10480040" h="8365490">
                  <a:moveTo>
                    <a:pt x="5604878" y="4500346"/>
                  </a:moveTo>
                  <a:lnTo>
                    <a:pt x="5597029" y="4486732"/>
                  </a:lnTo>
                  <a:lnTo>
                    <a:pt x="5583415" y="4494593"/>
                  </a:lnTo>
                  <a:lnTo>
                    <a:pt x="5591276" y="4508208"/>
                  </a:lnTo>
                  <a:lnTo>
                    <a:pt x="5604878" y="4500346"/>
                  </a:lnTo>
                  <a:close/>
                </a:path>
                <a:path w="10480040" h="8365490">
                  <a:moveTo>
                    <a:pt x="5611533" y="7035000"/>
                  </a:moveTo>
                  <a:lnTo>
                    <a:pt x="5598833" y="7005904"/>
                  </a:lnTo>
                  <a:lnTo>
                    <a:pt x="5560733" y="7022693"/>
                  </a:lnTo>
                  <a:lnTo>
                    <a:pt x="5586133" y="7051789"/>
                  </a:lnTo>
                  <a:lnTo>
                    <a:pt x="5611533" y="7035000"/>
                  </a:lnTo>
                  <a:close/>
                </a:path>
                <a:path w="10480040" h="8365490">
                  <a:moveTo>
                    <a:pt x="5617857" y="3436721"/>
                  </a:moveTo>
                  <a:lnTo>
                    <a:pt x="5613578" y="3429279"/>
                  </a:lnTo>
                  <a:lnTo>
                    <a:pt x="5606161" y="3433572"/>
                  </a:lnTo>
                  <a:lnTo>
                    <a:pt x="5610441" y="3441001"/>
                  </a:lnTo>
                  <a:lnTo>
                    <a:pt x="5617857" y="3436721"/>
                  </a:lnTo>
                  <a:close/>
                </a:path>
                <a:path w="10480040" h="8365490">
                  <a:moveTo>
                    <a:pt x="5624233" y="5971362"/>
                  </a:moveTo>
                  <a:lnTo>
                    <a:pt x="5611533" y="5948451"/>
                  </a:lnTo>
                  <a:lnTo>
                    <a:pt x="5586133" y="5961672"/>
                  </a:lnTo>
                  <a:lnTo>
                    <a:pt x="5598833" y="5984570"/>
                  </a:lnTo>
                  <a:lnTo>
                    <a:pt x="5624233" y="5971362"/>
                  </a:lnTo>
                  <a:close/>
                </a:path>
                <a:path w="10480040" h="8365490">
                  <a:moveTo>
                    <a:pt x="5631332" y="2373198"/>
                  </a:moveTo>
                  <a:lnTo>
                    <a:pt x="5630265" y="2371344"/>
                  </a:lnTo>
                  <a:lnTo>
                    <a:pt x="5628411" y="2372423"/>
                  </a:lnTo>
                  <a:lnTo>
                    <a:pt x="5629478" y="2374265"/>
                  </a:lnTo>
                  <a:lnTo>
                    <a:pt x="5631332" y="2373198"/>
                  </a:lnTo>
                  <a:close/>
                </a:path>
                <a:path w="10480040" h="8365490">
                  <a:moveTo>
                    <a:pt x="5636933" y="7442098"/>
                  </a:moveTo>
                  <a:lnTo>
                    <a:pt x="5624233" y="7411148"/>
                  </a:lnTo>
                  <a:lnTo>
                    <a:pt x="5586133" y="7429017"/>
                  </a:lnTo>
                  <a:lnTo>
                    <a:pt x="5611533" y="7459954"/>
                  </a:lnTo>
                  <a:lnTo>
                    <a:pt x="5636933" y="7442098"/>
                  </a:lnTo>
                  <a:close/>
                </a:path>
                <a:path w="10480040" h="8365490">
                  <a:moveTo>
                    <a:pt x="5636933" y="4907585"/>
                  </a:moveTo>
                  <a:lnTo>
                    <a:pt x="5624233" y="4891494"/>
                  </a:lnTo>
                  <a:lnTo>
                    <a:pt x="5611533" y="4900777"/>
                  </a:lnTo>
                  <a:lnTo>
                    <a:pt x="5624233" y="4916868"/>
                  </a:lnTo>
                  <a:lnTo>
                    <a:pt x="5636933" y="4907585"/>
                  </a:lnTo>
                  <a:close/>
                </a:path>
                <a:path w="10480040" h="8365490">
                  <a:moveTo>
                    <a:pt x="5643727" y="3843820"/>
                  </a:moveTo>
                  <a:lnTo>
                    <a:pt x="5638381" y="3834536"/>
                  </a:lnTo>
                  <a:lnTo>
                    <a:pt x="5629097" y="3839895"/>
                  </a:lnTo>
                  <a:lnTo>
                    <a:pt x="5634456" y="3849179"/>
                  </a:lnTo>
                  <a:lnTo>
                    <a:pt x="5643727" y="3843820"/>
                  </a:lnTo>
                  <a:close/>
                </a:path>
                <a:path w="10480040" h="8365490">
                  <a:moveTo>
                    <a:pt x="5649633" y="6378588"/>
                  </a:moveTo>
                  <a:lnTo>
                    <a:pt x="5636933" y="6353213"/>
                  </a:lnTo>
                  <a:lnTo>
                    <a:pt x="5611533" y="6367869"/>
                  </a:lnTo>
                  <a:lnTo>
                    <a:pt x="5624233" y="6393243"/>
                  </a:lnTo>
                  <a:lnTo>
                    <a:pt x="5649633" y="6378588"/>
                  </a:lnTo>
                  <a:close/>
                </a:path>
                <a:path w="10480040" h="8365490">
                  <a:moveTo>
                    <a:pt x="5657202" y="2780309"/>
                  </a:moveTo>
                  <a:lnTo>
                    <a:pt x="5655056" y="2776588"/>
                  </a:lnTo>
                  <a:lnTo>
                    <a:pt x="5651347" y="2778734"/>
                  </a:lnTo>
                  <a:lnTo>
                    <a:pt x="5653494" y="2782455"/>
                  </a:lnTo>
                  <a:lnTo>
                    <a:pt x="5657202" y="2780309"/>
                  </a:lnTo>
                  <a:close/>
                </a:path>
                <a:path w="10480040" h="8365490">
                  <a:moveTo>
                    <a:pt x="5662333" y="7849070"/>
                  </a:moveTo>
                  <a:lnTo>
                    <a:pt x="5649633" y="7816888"/>
                  </a:lnTo>
                  <a:lnTo>
                    <a:pt x="5611533" y="7835468"/>
                  </a:lnTo>
                  <a:lnTo>
                    <a:pt x="5636933" y="7867650"/>
                  </a:lnTo>
                  <a:lnTo>
                    <a:pt x="5662333" y="7849070"/>
                  </a:lnTo>
                  <a:close/>
                </a:path>
                <a:path w="10480040" h="8365490">
                  <a:moveTo>
                    <a:pt x="5662333" y="5314823"/>
                  </a:moveTo>
                  <a:lnTo>
                    <a:pt x="5649633" y="5296255"/>
                  </a:lnTo>
                  <a:lnTo>
                    <a:pt x="5636933" y="5306961"/>
                  </a:lnTo>
                  <a:lnTo>
                    <a:pt x="5649633" y="5325542"/>
                  </a:lnTo>
                  <a:lnTo>
                    <a:pt x="5662333" y="5314823"/>
                  </a:lnTo>
                  <a:close/>
                </a:path>
                <a:path w="10480040" h="8365490">
                  <a:moveTo>
                    <a:pt x="5669597" y="4250918"/>
                  </a:moveTo>
                  <a:lnTo>
                    <a:pt x="5663171" y="4239780"/>
                  </a:lnTo>
                  <a:lnTo>
                    <a:pt x="5652033" y="4246207"/>
                  </a:lnTo>
                  <a:lnTo>
                    <a:pt x="5658459" y="4257345"/>
                  </a:lnTo>
                  <a:lnTo>
                    <a:pt x="5669597" y="4250918"/>
                  </a:lnTo>
                  <a:close/>
                </a:path>
                <a:path w="10480040" h="8365490">
                  <a:moveTo>
                    <a:pt x="5675033" y="8253565"/>
                  </a:moveTo>
                  <a:lnTo>
                    <a:pt x="5662333" y="8231899"/>
                  </a:lnTo>
                  <a:lnTo>
                    <a:pt x="5649633" y="8244408"/>
                  </a:lnTo>
                  <a:lnTo>
                    <a:pt x="5662333" y="8266062"/>
                  </a:lnTo>
                  <a:lnTo>
                    <a:pt x="5675033" y="8253565"/>
                  </a:lnTo>
                  <a:close/>
                </a:path>
                <a:path w="10480040" h="8365490">
                  <a:moveTo>
                    <a:pt x="5675033" y="6785559"/>
                  </a:moveTo>
                  <a:lnTo>
                    <a:pt x="5662333" y="6758953"/>
                  </a:lnTo>
                  <a:lnTo>
                    <a:pt x="5636933" y="6774320"/>
                  </a:lnTo>
                  <a:lnTo>
                    <a:pt x="5649633" y="6800913"/>
                  </a:lnTo>
                  <a:lnTo>
                    <a:pt x="5675033" y="6785559"/>
                  </a:lnTo>
                  <a:close/>
                </a:path>
                <a:path w="10480040" h="8365490">
                  <a:moveTo>
                    <a:pt x="5683059" y="3187408"/>
                  </a:moveTo>
                  <a:lnTo>
                    <a:pt x="5679859" y="3181845"/>
                  </a:lnTo>
                  <a:lnTo>
                    <a:pt x="5674284" y="3185058"/>
                  </a:lnTo>
                  <a:lnTo>
                    <a:pt x="5677509" y="3190621"/>
                  </a:lnTo>
                  <a:lnTo>
                    <a:pt x="5683059" y="3187408"/>
                  </a:lnTo>
                  <a:close/>
                </a:path>
                <a:path w="10480040" h="8365490">
                  <a:moveTo>
                    <a:pt x="5687733" y="5722048"/>
                  </a:moveTo>
                  <a:lnTo>
                    <a:pt x="5675033" y="5701004"/>
                  </a:lnTo>
                  <a:lnTo>
                    <a:pt x="5662333" y="5713158"/>
                  </a:lnTo>
                  <a:lnTo>
                    <a:pt x="5675033" y="5734189"/>
                  </a:lnTo>
                  <a:lnTo>
                    <a:pt x="5687733" y="5722048"/>
                  </a:lnTo>
                  <a:close/>
                </a:path>
                <a:path w="10480040" h="8365490">
                  <a:moveTo>
                    <a:pt x="5695950" y="4658157"/>
                  </a:moveTo>
                  <a:lnTo>
                    <a:pt x="5688088" y="4644542"/>
                  </a:lnTo>
                  <a:lnTo>
                    <a:pt x="5674487" y="4652391"/>
                  </a:lnTo>
                  <a:lnTo>
                    <a:pt x="5682348" y="4666005"/>
                  </a:lnTo>
                  <a:lnTo>
                    <a:pt x="5695950" y="4658157"/>
                  </a:lnTo>
                  <a:close/>
                </a:path>
                <a:path w="10480040" h="8365490">
                  <a:moveTo>
                    <a:pt x="5700433" y="7192658"/>
                  </a:moveTo>
                  <a:lnTo>
                    <a:pt x="5687733" y="7164197"/>
                  </a:lnTo>
                  <a:lnTo>
                    <a:pt x="5662333" y="7180631"/>
                  </a:lnTo>
                  <a:lnTo>
                    <a:pt x="5675033" y="7209104"/>
                  </a:lnTo>
                  <a:lnTo>
                    <a:pt x="5700433" y="7192658"/>
                  </a:lnTo>
                  <a:close/>
                </a:path>
                <a:path w="10480040" h="8365490">
                  <a:moveTo>
                    <a:pt x="5708929" y="3594519"/>
                  </a:moveTo>
                  <a:lnTo>
                    <a:pt x="5704649" y="3587089"/>
                  </a:lnTo>
                  <a:lnTo>
                    <a:pt x="5697232" y="3591369"/>
                  </a:lnTo>
                  <a:lnTo>
                    <a:pt x="5701512" y="3598799"/>
                  </a:lnTo>
                  <a:lnTo>
                    <a:pt x="5708929" y="3594519"/>
                  </a:lnTo>
                  <a:close/>
                </a:path>
                <a:path w="10480040" h="8365490">
                  <a:moveTo>
                    <a:pt x="5713133" y="6129159"/>
                  </a:moveTo>
                  <a:lnTo>
                    <a:pt x="5700433" y="6106249"/>
                  </a:lnTo>
                  <a:lnTo>
                    <a:pt x="5675033" y="6119469"/>
                  </a:lnTo>
                  <a:lnTo>
                    <a:pt x="5687733" y="6142380"/>
                  </a:lnTo>
                  <a:lnTo>
                    <a:pt x="5713133" y="6129159"/>
                  </a:lnTo>
                  <a:close/>
                </a:path>
                <a:path w="10480040" h="8365490">
                  <a:moveTo>
                    <a:pt x="5722404" y="2531008"/>
                  </a:moveTo>
                  <a:lnTo>
                    <a:pt x="5721337" y="2529141"/>
                  </a:lnTo>
                  <a:lnTo>
                    <a:pt x="5719483" y="2530221"/>
                  </a:lnTo>
                  <a:lnTo>
                    <a:pt x="5720550" y="2532075"/>
                  </a:lnTo>
                  <a:lnTo>
                    <a:pt x="5722404" y="2531008"/>
                  </a:lnTo>
                  <a:close/>
                </a:path>
                <a:path w="10480040" h="8365490">
                  <a:moveTo>
                    <a:pt x="5725833" y="7599769"/>
                  </a:moveTo>
                  <a:lnTo>
                    <a:pt x="5713133" y="7569441"/>
                  </a:lnTo>
                  <a:lnTo>
                    <a:pt x="5675033" y="7586954"/>
                  </a:lnTo>
                  <a:lnTo>
                    <a:pt x="5700433" y="7617282"/>
                  </a:lnTo>
                  <a:lnTo>
                    <a:pt x="5725833" y="7599769"/>
                  </a:lnTo>
                  <a:close/>
                </a:path>
                <a:path w="10480040" h="8365490">
                  <a:moveTo>
                    <a:pt x="5725833" y="5048809"/>
                  </a:moveTo>
                  <a:lnTo>
                    <a:pt x="5700433" y="5058461"/>
                  </a:lnTo>
                  <a:lnTo>
                    <a:pt x="5713133" y="5075161"/>
                  </a:lnTo>
                  <a:lnTo>
                    <a:pt x="5725833" y="5065522"/>
                  </a:lnTo>
                  <a:lnTo>
                    <a:pt x="5725833" y="5048809"/>
                  </a:lnTo>
                  <a:close/>
                </a:path>
                <a:path w="10480040" h="8365490">
                  <a:moveTo>
                    <a:pt x="5735294" y="4001744"/>
                  </a:moveTo>
                  <a:lnTo>
                    <a:pt x="5729567" y="3991851"/>
                  </a:lnTo>
                  <a:lnTo>
                    <a:pt x="5719673" y="3997566"/>
                  </a:lnTo>
                  <a:lnTo>
                    <a:pt x="5725401" y="4007459"/>
                  </a:lnTo>
                  <a:lnTo>
                    <a:pt x="5735294" y="4001744"/>
                  </a:lnTo>
                  <a:close/>
                </a:path>
                <a:path w="10480040" h="8365490">
                  <a:moveTo>
                    <a:pt x="5738533" y="6536385"/>
                  </a:moveTo>
                  <a:lnTo>
                    <a:pt x="5725833" y="6511010"/>
                  </a:lnTo>
                  <a:lnTo>
                    <a:pt x="5700433" y="6525666"/>
                  </a:lnTo>
                  <a:lnTo>
                    <a:pt x="5713133" y="6551041"/>
                  </a:lnTo>
                  <a:lnTo>
                    <a:pt x="5738533" y="6536385"/>
                  </a:lnTo>
                  <a:close/>
                </a:path>
                <a:path w="10480040" h="8365490">
                  <a:moveTo>
                    <a:pt x="5748274" y="2938107"/>
                  </a:moveTo>
                  <a:lnTo>
                    <a:pt x="5746127" y="2934398"/>
                  </a:lnTo>
                  <a:lnTo>
                    <a:pt x="5742419" y="2936532"/>
                  </a:lnTo>
                  <a:lnTo>
                    <a:pt x="5744565" y="2940253"/>
                  </a:lnTo>
                  <a:lnTo>
                    <a:pt x="5748274" y="2938107"/>
                  </a:lnTo>
                  <a:close/>
                </a:path>
                <a:path w="10480040" h="8365490">
                  <a:moveTo>
                    <a:pt x="5751233" y="8006740"/>
                  </a:moveTo>
                  <a:lnTo>
                    <a:pt x="5738533" y="7975181"/>
                  </a:lnTo>
                  <a:lnTo>
                    <a:pt x="5700433" y="7993405"/>
                  </a:lnTo>
                  <a:lnTo>
                    <a:pt x="5725833" y="8024965"/>
                  </a:lnTo>
                  <a:lnTo>
                    <a:pt x="5751233" y="8006740"/>
                  </a:lnTo>
                  <a:close/>
                </a:path>
                <a:path w="10480040" h="8365490">
                  <a:moveTo>
                    <a:pt x="5751233" y="5472620"/>
                  </a:moveTo>
                  <a:lnTo>
                    <a:pt x="5738533" y="5454053"/>
                  </a:lnTo>
                  <a:lnTo>
                    <a:pt x="5725833" y="5464772"/>
                  </a:lnTo>
                  <a:lnTo>
                    <a:pt x="5738533" y="5483339"/>
                  </a:lnTo>
                  <a:lnTo>
                    <a:pt x="5751233" y="5472620"/>
                  </a:lnTo>
                  <a:close/>
                </a:path>
                <a:path w="10480040" h="8365490">
                  <a:moveTo>
                    <a:pt x="5760669" y="4408716"/>
                  </a:moveTo>
                  <a:lnTo>
                    <a:pt x="5754243" y="4397578"/>
                  </a:lnTo>
                  <a:lnTo>
                    <a:pt x="5743105" y="4404004"/>
                  </a:lnTo>
                  <a:lnTo>
                    <a:pt x="5749531" y="4415142"/>
                  </a:lnTo>
                  <a:lnTo>
                    <a:pt x="5760669" y="4408716"/>
                  </a:lnTo>
                  <a:close/>
                </a:path>
                <a:path w="10480040" h="8365490">
                  <a:moveTo>
                    <a:pt x="5763933" y="6943357"/>
                  </a:moveTo>
                  <a:lnTo>
                    <a:pt x="5751233" y="6916750"/>
                  </a:lnTo>
                  <a:lnTo>
                    <a:pt x="5725833" y="6932117"/>
                  </a:lnTo>
                  <a:lnTo>
                    <a:pt x="5738533" y="6958724"/>
                  </a:lnTo>
                  <a:lnTo>
                    <a:pt x="5763933" y="6943357"/>
                  </a:lnTo>
                  <a:close/>
                </a:path>
                <a:path w="10480040" h="8365490">
                  <a:moveTo>
                    <a:pt x="5774144" y="3345218"/>
                  </a:moveTo>
                  <a:lnTo>
                    <a:pt x="5770918" y="3339642"/>
                  </a:lnTo>
                  <a:lnTo>
                    <a:pt x="5765368" y="3342856"/>
                  </a:lnTo>
                  <a:lnTo>
                    <a:pt x="5768581" y="3348431"/>
                  </a:lnTo>
                  <a:lnTo>
                    <a:pt x="5774144" y="3345218"/>
                  </a:lnTo>
                  <a:close/>
                </a:path>
                <a:path w="10480040" h="8365490">
                  <a:moveTo>
                    <a:pt x="5776633" y="5879858"/>
                  </a:moveTo>
                  <a:lnTo>
                    <a:pt x="5763933" y="5858815"/>
                  </a:lnTo>
                  <a:lnTo>
                    <a:pt x="5751233" y="5870956"/>
                  </a:lnTo>
                  <a:lnTo>
                    <a:pt x="5763933" y="5892000"/>
                  </a:lnTo>
                  <a:lnTo>
                    <a:pt x="5776633" y="5879858"/>
                  </a:lnTo>
                  <a:close/>
                </a:path>
                <a:path w="10480040" h="8365490">
                  <a:moveTo>
                    <a:pt x="5789333" y="7350328"/>
                  </a:moveTo>
                  <a:lnTo>
                    <a:pt x="5776633" y="7322490"/>
                  </a:lnTo>
                  <a:lnTo>
                    <a:pt x="5751233" y="7338555"/>
                  </a:lnTo>
                  <a:lnTo>
                    <a:pt x="5763933" y="7366406"/>
                  </a:lnTo>
                  <a:lnTo>
                    <a:pt x="5789333" y="7350328"/>
                  </a:lnTo>
                  <a:close/>
                </a:path>
                <a:path w="10480040" h="8365490">
                  <a:moveTo>
                    <a:pt x="5789333" y="4801857"/>
                  </a:moveTo>
                  <a:lnTo>
                    <a:pt x="5776633" y="4810074"/>
                  </a:lnTo>
                  <a:lnTo>
                    <a:pt x="5776633" y="4824298"/>
                  </a:lnTo>
                  <a:lnTo>
                    <a:pt x="5789333" y="4816081"/>
                  </a:lnTo>
                  <a:lnTo>
                    <a:pt x="5789333" y="4801857"/>
                  </a:lnTo>
                  <a:close/>
                </a:path>
                <a:path w="10480040" h="8365490">
                  <a:moveTo>
                    <a:pt x="5800496" y="3752443"/>
                  </a:moveTo>
                  <a:lnTo>
                    <a:pt x="5795848" y="3744404"/>
                  </a:lnTo>
                  <a:lnTo>
                    <a:pt x="5787809" y="3749052"/>
                  </a:lnTo>
                  <a:lnTo>
                    <a:pt x="5792444" y="3757091"/>
                  </a:lnTo>
                  <a:lnTo>
                    <a:pt x="5800496" y="3752443"/>
                  </a:lnTo>
                  <a:close/>
                </a:path>
                <a:path w="10480040" h="8365490">
                  <a:moveTo>
                    <a:pt x="5802033" y="6286957"/>
                  </a:moveTo>
                  <a:lnTo>
                    <a:pt x="5789333" y="6264059"/>
                  </a:lnTo>
                  <a:lnTo>
                    <a:pt x="5776633" y="6277280"/>
                  </a:lnTo>
                  <a:lnTo>
                    <a:pt x="5789333" y="6300178"/>
                  </a:lnTo>
                  <a:lnTo>
                    <a:pt x="5802033" y="6286957"/>
                  </a:lnTo>
                  <a:close/>
                </a:path>
                <a:path w="10480040" h="8365490">
                  <a:moveTo>
                    <a:pt x="5813958" y="2688933"/>
                  </a:moveTo>
                  <a:lnTo>
                    <a:pt x="5812536" y="2686469"/>
                  </a:lnTo>
                  <a:lnTo>
                    <a:pt x="5810059" y="2687891"/>
                  </a:lnTo>
                  <a:lnTo>
                    <a:pt x="5811482" y="2690368"/>
                  </a:lnTo>
                  <a:lnTo>
                    <a:pt x="5813958" y="2688933"/>
                  </a:lnTo>
                  <a:close/>
                </a:path>
                <a:path w="10480040" h="8365490">
                  <a:moveTo>
                    <a:pt x="5814733" y="7757439"/>
                  </a:moveTo>
                  <a:lnTo>
                    <a:pt x="5802033" y="7727734"/>
                  </a:lnTo>
                  <a:lnTo>
                    <a:pt x="5776633" y="7744879"/>
                  </a:lnTo>
                  <a:lnTo>
                    <a:pt x="5789333" y="7774584"/>
                  </a:lnTo>
                  <a:lnTo>
                    <a:pt x="5814733" y="7757439"/>
                  </a:lnTo>
                  <a:close/>
                </a:path>
                <a:path w="10480040" h="8365490">
                  <a:moveTo>
                    <a:pt x="5814733" y="5206606"/>
                  </a:moveTo>
                  <a:lnTo>
                    <a:pt x="5789333" y="5216245"/>
                  </a:lnTo>
                  <a:lnTo>
                    <a:pt x="5802033" y="5232959"/>
                  </a:lnTo>
                  <a:lnTo>
                    <a:pt x="5814733" y="5223319"/>
                  </a:lnTo>
                  <a:lnTo>
                    <a:pt x="5814733" y="5206606"/>
                  </a:lnTo>
                  <a:close/>
                </a:path>
                <a:path w="10480040" h="8365490">
                  <a:moveTo>
                    <a:pt x="5826353" y="4159554"/>
                  </a:moveTo>
                  <a:lnTo>
                    <a:pt x="5820651" y="4149648"/>
                  </a:lnTo>
                  <a:lnTo>
                    <a:pt x="5810758" y="4155363"/>
                  </a:lnTo>
                  <a:lnTo>
                    <a:pt x="5816460" y="4165257"/>
                  </a:lnTo>
                  <a:lnTo>
                    <a:pt x="5826353" y="4159554"/>
                  </a:lnTo>
                  <a:close/>
                </a:path>
                <a:path w="10480040" h="8365490">
                  <a:moveTo>
                    <a:pt x="5827433" y="6694056"/>
                  </a:moveTo>
                  <a:lnTo>
                    <a:pt x="5814733" y="6669303"/>
                  </a:lnTo>
                  <a:lnTo>
                    <a:pt x="5789333" y="6683591"/>
                  </a:lnTo>
                  <a:lnTo>
                    <a:pt x="5802033" y="6708356"/>
                  </a:lnTo>
                  <a:lnTo>
                    <a:pt x="5827433" y="6694056"/>
                  </a:lnTo>
                  <a:close/>
                </a:path>
                <a:path w="10480040" h="8365490">
                  <a:moveTo>
                    <a:pt x="5839828" y="3096044"/>
                  </a:moveTo>
                  <a:lnTo>
                    <a:pt x="5837326" y="3091700"/>
                  </a:lnTo>
                  <a:lnTo>
                    <a:pt x="5832995" y="3094202"/>
                  </a:lnTo>
                  <a:lnTo>
                    <a:pt x="5835510" y="3098533"/>
                  </a:lnTo>
                  <a:lnTo>
                    <a:pt x="5839828" y="3096044"/>
                  </a:lnTo>
                  <a:close/>
                </a:path>
                <a:path w="10480040" h="8365490">
                  <a:moveTo>
                    <a:pt x="5840133" y="8164284"/>
                  </a:moveTo>
                  <a:lnTo>
                    <a:pt x="5827433" y="8133956"/>
                  </a:lnTo>
                  <a:lnTo>
                    <a:pt x="5802033" y="8151457"/>
                  </a:lnTo>
                  <a:lnTo>
                    <a:pt x="5814733" y="8181784"/>
                  </a:lnTo>
                  <a:lnTo>
                    <a:pt x="5840133" y="8164284"/>
                  </a:lnTo>
                  <a:close/>
                </a:path>
                <a:path w="10480040" h="8365490">
                  <a:moveTo>
                    <a:pt x="5840133" y="5611863"/>
                  </a:moveTo>
                  <a:lnTo>
                    <a:pt x="5814733" y="5622582"/>
                  </a:lnTo>
                  <a:lnTo>
                    <a:pt x="5827433" y="5641137"/>
                  </a:lnTo>
                  <a:lnTo>
                    <a:pt x="5840133" y="5630418"/>
                  </a:lnTo>
                  <a:lnTo>
                    <a:pt x="5840133" y="5611863"/>
                  </a:lnTo>
                  <a:close/>
                </a:path>
                <a:path w="10480040" h="8365490">
                  <a:moveTo>
                    <a:pt x="5852223" y="4566653"/>
                  </a:moveTo>
                  <a:lnTo>
                    <a:pt x="5845429" y="4554893"/>
                  </a:lnTo>
                  <a:lnTo>
                    <a:pt x="5833681" y="4561675"/>
                  </a:lnTo>
                  <a:lnTo>
                    <a:pt x="5840463" y="4573435"/>
                  </a:lnTo>
                  <a:lnTo>
                    <a:pt x="5852223" y="4566653"/>
                  </a:lnTo>
                  <a:close/>
                </a:path>
                <a:path w="10480040" h="8365490">
                  <a:moveTo>
                    <a:pt x="5852833" y="7101167"/>
                  </a:moveTo>
                  <a:lnTo>
                    <a:pt x="5840133" y="7074560"/>
                  </a:lnTo>
                  <a:lnTo>
                    <a:pt x="5814733" y="7089915"/>
                  </a:lnTo>
                  <a:lnTo>
                    <a:pt x="5827433" y="7116534"/>
                  </a:lnTo>
                  <a:lnTo>
                    <a:pt x="5852833" y="7101167"/>
                  </a:lnTo>
                  <a:close/>
                </a:path>
                <a:path w="10480040" h="8365490">
                  <a:moveTo>
                    <a:pt x="5865698" y="3503142"/>
                  </a:moveTo>
                  <a:lnTo>
                    <a:pt x="5862129" y="3496957"/>
                  </a:lnTo>
                  <a:lnTo>
                    <a:pt x="5855944" y="3500526"/>
                  </a:lnTo>
                  <a:lnTo>
                    <a:pt x="5859513" y="3506711"/>
                  </a:lnTo>
                  <a:lnTo>
                    <a:pt x="5865698" y="3503142"/>
                  </a:lnTo>
                  <a:close/>
                </a:path>
                <a:path w="10480040" h="8365490">
                  <a:moveTo>
                    <a:pt x="5878233" y="7508138"/>
                  </a:moveTo>
                  <a:lnTo>
                    <a:pt x="5865533" y="7480287"/>
                  </a:lnTo>
                  <a:lnTo>
                    <a:pt x="5840133" y="7496365"/>
                  </a:lnTo>
                  <a:lnTo>
                    <a:pt x="5852833" y="7524216"/>
                  </a:lnTo>
                  <a:lnTo>
                    <a:pt x="5878233" y="7508138"/>
                  </a:lnTo>
                  <a:close/>
                </a:path>
                <a:path w="10480040" h="8365490">
                  <a:moveTo>
                    <a:pt x="5878233" y="6037656"/>
                  </a:moveTo>
                  <a:lnTo>
                    <a:pt x="5865533" y="6016612"/>
                  </a:lnTo>
                  <a:lnTo>
                    <a:pt x="5840133" y="6028766"/>
                  </a:lnTo>
                  <a:lnTo>
                    <a:pt x="5852833" y="6049810"/>
                  </a:lnTo>
                  <a:lnTo>
                    <a:pt x="5878233" y="6037656"/>
                  </a:lnTo>
                  <a:close/>
                </a:path>
                <a:path w="10480040" h="8365490">
                  <a:moveTo>
                    <a:pt x="5890933" y="4973879"/>
                  </a:moveTo>
                  <a:lnTo>
                    <a:pt x="5878233" y="4959655"/>
                  </a:lnTo>
                  <a:lnTo>
                    <a:pt x="5865533" y="4967871"/>
                  </a:lnTo>
                  <a:lnTo>
                    <a:pt x="5865533" y="4982095"/>
                  </a:lnTo>
                  <a:lnTo>
                    <a:pt x="5890933" y="4973879"/>
                  </a:lnTo>
                  <a:close/>
                </a:path>
                <a:path w="10480040" h="8365490">
                  <a:moveTo>
                    <a:pt x="5892063" y="3910368"/>
                  </a:moveTo>
                  <a:lnTo>
                    <a:pt x="5887059" y="3901706"/>
                  </a:lnTo>
                  <a:lnTo>
                    <a:pt x="5878398" y="3906710"/>
                  </a:lnTo>
                  <a:lnTo>
                    <a:pt x="5883402" y="3915384"/>
                  </a:lnTo>
                  <a:lnTo>
                    <a:pt x="5892063" y="3910368"/>
                  </a:lnTo>
                  <a:close/>
                </a:path>
                <a:path w="10480040" h="8365490">
                  <a:moveTo>
                    <a:pt x="5903633" y="7915110"/>
                  </a:moveTo>
                  <a:lnTo>
                    <a:pt x="5890933" y="7886027"/>
                  </a:lnTo>
                  <a:lnTo>
                    <a:pt x="5865533" y="7902816"/>
                  </a:lnTo>
                  <a:lnTo>
                    <a:pt x="5878233" y="7931899"/>
                  </a:lnTo>
                  <a:lnTo>
                    <a:pt x="5903633" y="7915110"/>
                  </a:lnTo>
                  <a:close/>
                </a:path>
                <a:path w="10480040" h="8365490">
                  <a:moveTo>
                    <a:pt x="5903633" y="6444755"/>
                  </a:moveTo>
                  <a:lnTo>
                    <a:pt x="5890933" y="6421869"/>
                  </a:lnTo>
                  <a:lnTo>
                    <a:pt x="5865533" y="6435077"/>
                  </a:lnTo>
                  <a:lnTo>
                    <a:pt x="5878233" y="6457975"/>
                  </a:lnTo>
                  <a:lnTo>
                    <a:pt x="5903633" y="6444755"/>
                  </a:lnTo>
                  <a:close/>
                </a:path>
                <a:path w="10480040" h="8365490">
                  <a:moveTo>
                    <a:pt x="5905043" y="2846730"/>
                  </a:moveTo>
                  <a:lnTo>
                    <a:pt x="5903607" y="2844266"/>
                  </a:lnTo>
                  <a:lnTo>
                    <a:pt x="5901131" y="2845689"/>
                  </a:lnTo>
                  <a:lnTo>
                    <a:pt x="5902566" y="2848165"/>
                  </a:lnTo>
                  <a:lnTo>
                    <a:pt x="5905043" y="2846730"/>
                  </a:lnTo>
                  <a:close/>
                </a:path>
                <a:path w="10480040" h="8365490">
                  <a:moveTo>
                    <a:pt x="5916333" y="8310308"/>
                  </a:moveTo>
                  <a:lnTo>
                    <a:pt x="5903633" y="8314245"/>
                  </a:lnTo>
                  <a:lnTo>
                    <a:pt x="5903633" y="8321053"/>
                  </a:lnTo>
                  <a:lnTo>
                    <a:pt x="5916333" y="8317116"/>
                  </a:lnTo>
                  <a:lnTo>
                    <a:pt x="5916333" y="8310308"/>
                  </a:lnTo>
                  <a:close/>
                </a:path>
                <a:path w="10480040" h="8365490">
                  <a:moveTo>
                    <a:pt x="5916333" y="5381117"/>
                  </a:moveTo>
                  <a:lnTo>
                    <a:pt x="5903633" y="5364416"/>
                  </a:lnTo>
                  <a:lnTo>
                    <a:pt x="5890933" y="5374056"/>
                  </a:lnTo>
                  <a:lnTo>
                    <a:pt x="5890933" y="5390756"/>
                  </a:lnTo>
                  <a:lnTo>
                    <a:pt x="5916333" y="5381117"/>
                  </a:lnTo>
                  <a:close/>
                </a:path>
                <a:path w="10480040" h="8365490">
                  <a:moveTo>
                    <a:pt x="5917425" y="4317352"/>
                  </a:moveTo>
                  <a:lnTo>
                    <a:pt x="5911710" y="4307433"/>
                  </a:lnTo>
                  <a:lnTo>
                    <a:pt x="5901817" y="4313161"/>
                  </a:lnTo>
                  <a:lnTo>
                    <a:pt x="5907532" y="4323067"/>
                  </a:lnTo>
                  <a:lnTo>
                    <a:pt x="5917425" y="4317352"/>
                  </a:lnTo>
                  <a:close/>
                </a:path>
                <a:path w="10480040" h="8365490">
                  <a:moveTo>
                    <a:pt x="5929033" y="6851853"/>
                  </a:moveTo>
                  <a:lnTo>
                    <a:pt x="5903633" y="6827101"/>
                  </a:lnTo>
                  <a:lnTo>
                    <a:pt x="5890933" y="6841401"/>
                  </a:lnTo>
                  <a:lnTo>
                    <a:pt x="5903633" y="6866153"/>
                  </a:lnTo>
                  <a:lnTo>
                    <a:pt x="5929033" y="6851853"/>
                  </a:lnTo>
                  <a:close/>
                </a:path>
                <a:path w="10480040" h="8365490">
                  <a:moveTo>
                    <a:pt x="5930900" y="3253841"/>
                  </a:moveTo>
                  <a:lnTo>
                    <a:pt x="5928398" y="3249511"/>
                  </a:lnTo>
                  <a:lnTo>
                    <a:pt x="5924080" y="3252012"/>
                  </a:lnTo>
                  <a:lnTo>
                    <a:pt x="5926569" y="3256343"/>
                  </a:lnTo>
                  <a:lnTo>
                    <a:pt x="5930900" y="3253841"/>
                  </a:lnTo>
                  <a:close/>
                </a:path>
                <a:path w="10480040" h="8365490">
                  <a:moveTo>
                    <a:pt x="5941733" y="5788228"/>
                  </a:moveTo>
                  <a:lnTo>
                    <a:pt x="5929033" y="5769648"/>
                  </a:lnTo>
                  <a:lnTo>
                    <a:pt x="5903633" y="5780367"/>
                  </a:lnTo>
                  <a:lnTo>
                    <a:pt x="5916333" y="5798947"/>
                  </a:lnTo>
                  <a:lnTo>
                    <a:pt x="5941733" y="5788228"/>
                  </a:lnTo>
                  <a:close/>
                </a:path>
                <a:path w="10480040" h="8365490">
                  <a:moveTo>
                    <a:pt x="5954433" y="7258825"/>
                  </a:moveTo>
                  <a:lnTo>
                    <a:pt x="5929033" y="7232840"/>
                  </a:lnTo>
                  <a:lnTo>
                    <a:pt x="5903633" y="7247852"/>
                  </a:lnTo>
                  <a:lnTo>
                    <a:pt x="5929033" y="7273836"/>
                  </a:lnTo>
                  <a:lnTo>
                    <a:pt x="5954433" y="7258825"/>
                  </a:lnTo>
                  <a:close/>
                </a:path>
                <a:path w="10480040" h="8365490">
                  <a:moveTo>
                    <a:pt x="5954433" y="4724451"/>
                  </a:moveTo>
                  <a:lnTo>
                    <a:pt x="5941733" y="4712690"/>
                  </a:lnTo>
                  <a:lnTo>
                    <a:pt x="5929033" y="4719485"/>
                  </a:lnTo>
                  <a:lnTo>
                    <a:pt x="5941733" y="4731245"/>
                  </a:lnTo>
                  <a:lnTo>
                    <a:pt x="5954433" y="4724451"/>
                  </a:lnTo>
                  <a:close/>
                </a:path>
                <a:path w="10480040" h="8365490">
                  <a:moveTo>
                    <a:pt x="5956770" y="3660940"/>
                  </a:moveTo>
                  <a:lnTo>
                    <a:pt x="5953201" y="3654755"/>
                  </a:lnTo>
                  <a:lnTo>
                    <a:pt x="5947003" y="3658336"/>
                  </a:lnTo>
                  <a:lnTo>
                    <a:pt x="5950585" y="3664521"/>
                  </a:lnTo>
                  <a:lnTo>
                    <a:pt x="5956770" y="3660940"/>
                  </a:lnTo>
                  <a:close/>
                </a:path>
                <a:path w="10480040" h="8365490">
                  <a:moveTo>
                    <a:pt x="5967133" y="6195453"/>
                  </a:moveTo>
                  <a:lnTo>
                    <a:pt x="5954433" y="6174422"/>
                  </a:lnTo>
                  <a:lnTo>
                    <a:pt x="5929033" y="6186563"/>
                  </a:lnTo>
                  <a:lnTo>
                    <a:pt x="5941733" y="6207607"/>
                  </a:lnTo>
                  <a:lnTo>
                    <a:pt x="5967133" y="6195453"/>
                  </a:lnTo>
                  <a:close/>
                </a:path>
                <a:path w="10480040" h="8365490">
                  <a:moveTo>
                    <a:pt x="5970727" y="2597569"/>
                  </a:moveTo>
                  <a:lnTo>
                    <a:pt x="5970016" y="2596337"/>
                  </a:lnTo>
                  <a:lnTo>
                    <a:pt x="5968771" y="2597048"/>
                  </a:lnTo>
                  <a:lnTo>
                    <a:pt x="5969482" y="2598280"/>
                  </a:lnTo>
                  <a:lnTo>
                    <a:pt x="5970727" y="2597569"/>
                  </a:lnTo>
                  <a:close/>
                </a:path>
                <a:path w="10480040" h="8365490">
                  <a:moveTo>
                    <a:pt x="5979833" y="7665809"/>
                  </a:moveTo>
                  <a:lnTo>
                    <a:pt x="5954433" y="7638580"/>
                  </a:lnTo>
                  <a:lnTo>
                    <a:pt x="5929033" y="7654303"/>
                  </a:lnTo>
                  <a:lnTo>
                    <a:pt x="5941733" y="7681531"/>
                  </a:lnTo>
                  <a:lnTo>
                    <a:pt x="5979833" y="7665809"/>
                  </a:lnTo>
                  <a:close/>
                </a:path>
                <a:path w="10480040" h="8365490">
                  <a:moveTo>
                    <a:pt x="5979833" y="5131816"/>
                  </a:moveTo>
                  <a:lnTo>
                    <a:pt x="5967133" y="5116957"/>
                  </a:lnTo>
                  <a:lnTo>
                    <a:pt x="5954433" y="5125529"/>
                  </a:lnTo>
                  <a:lnTo>
                    <a:pt x="5967133" y="5140388"/>
                  </a:lnTo>
                  <a:lnTo>
                    <a:pt x="5979833" y="5131816"/>
                  </a:lnTo>
                  <a:close/>
                </a:path>
                <a:path w="10480040" h="8365490">
                  <a:moveTo>
                    <a:pt x="5983122" y="4068178"/>
                  </a:moveTo>
                  <a:lnTo>
                    <a:pt x="5978131" y="4059517"/>
                  </a:lnTo>
                  <a:lnTo>
                    <a:pt x="5969470" y="4064520"/>
                  </a:lnTo>
                  <a:lnTo>
                    <a:pt x="5974461" y="4073182"/>
                  </a:lnTo>
                  <a:lnTo>
                    <a:pt x="5983122" y="4068178"/>
                  </a:lnTo>
                  <a:close/>
                </a:path>
                <a:path w="10480040" h="8365490">
                  <a:moveTo>
                    <a:pt x="5992533" y="6602425"/>
                  </a:moveTo>
                  <a:lnTo>
                    <a:pt x="5979833" y="6580149"/>
                  </a:lnTo>
                  <a:lnTo>
                    <a:pt x="5954433" y="6593014"/>
                  </a:lnTo>
                  <a:lnTo>
                    <a:pt x="5967133" y="6615290"/>
                  </a:lnTo>
                  <a:lnTo>
                    <a:pt x="5992533" y="6602425"/>
                  </a:lnTo>
                  <a:close/>
                </a:path>
                <a:path w="10480040" h="8365490">
                  <a:moveTo>
                    <a:pt x="5996597" y="3004667"/>
                  </a:moveTo>
                  <a:lnTo>
                    <a:pt x="5994806" y="3001581"/>
                  </a:lnTo>
                  <a:lnTo>
                    <a:pt x="5991720" y="3003359"/>
                  </a:lnTo>
                  <a:lnTo>
                    <a:pt x="5993511" y="3006458"/>
                  </a:lnTo>
                  <a:lnTo>
                    <a:pt x="5996597" y="3004667"/>
                  </a:lnTo>
                  <a:close/>
                </a:path>
                <a:path w="10480040" h="8365490">
                  <a:moveTo>
                    <a:pt x="6005233" y="8072653"/>
                  </a:moveTo>
                  <a:lnTo>
                    <a:pt x="5979833" y="8044802"/>
                  </a:lnTo>
                  <a:lnTo>
                    <a:pt x="5954433" y="8060880"/>
                  </a:lnTo>
                  <a:lnTo>
                    <a:pt x="5967133" y="8088731"/>
                  </a:lnTo>
                  <a:lnTo>
                    <a:pt x="6005233" y="8072653"/>
                  </a:lnTo>
                  <a:close/>
                </a:path>
                <a:path w="10480040" h="8365490">
                  <a:moveTo>
                    <a:pt x="6005233" y="5538914"/>
                  </a:moveTo>
                  <a:lnTo>
                    <a:pt x="5992533" y="5522214"/>
                  </a:lnTo>
                  <a:lnTo>
                    <a:pt x="5979833" y="5531853"/>
                  </a:lnTo>
                  <a:lnTo>
                    <a:pt x="5979833" y="5548566"/>
                  </a:lnTo>
                  <a:lnTo>
                    <a:pt x="6005233" y="5538914"/>
                  </a:lnTo>
                  <a:close/>
                </a:path>
                <a:path w="10480040" h="8365490">
                  <a:moveTo>
                    <a:pt x="6008979" y="4475277"/>
                  </a:moveTo>
                  <a:lnTo>
                    <a:pt x="6002921" y="4464761"/>
                  </a:lnTo>
                  <a:lnTo>
                    <a:pt x="5992393" y="4470832"/>
                  </a:lnTo>
                  <a:lnTo>
                    <a:pt x="5998464" y="4481347"/>
                  </a:lnTo>
                  <a:lnTo>
                    <a:pt x="6008979" y="4475277"/>
                  </a:lnTo>
                  <a:close/>
                </a:path>
                <a:path w="10480040" h="8365490">
                  <a:moveTo>
                    <a:pt x="6017933" y="7009536"/>
                  </a:moveTo>
                  <a:lnTo>
                    <a:pt x="6005233" y="6985406"/>
                  </a:lnTo>
                  <a:lnTo>
                    <a:pt x="5979833" y="6999338"/>
                  </a:lnTo>
                  <a:lnTo>
                    <a:pt x="5992533" y="7023468"/>
                  </a:lnTo>
                  <a:lnTo>
                    <a:pt x="6017933" y="7009536"/>
                  </a:lnTo>
                  <a:close/>
                </a:path>
                <a:path w="10480040" h="8365490">
                  <a:moveTo>
                    <a:pt x="6022467" y="3411766"/>
                  </a:moveTo>
                  <a:lnTo>
                    <a:pt x="6019609" y="3406825"/>
                  </a:lnTo>
                  <a:lnTo>
                    <a:pt x="6014656" y="3409683"/>
                  </a:lnTo>
                  <a:lnTo>
                    <a:pt x="6017514" y="3414636"/>
                  </a:lnTo>
                  <a:lnTo>
                    <a:pt x="6022467" y="3411766"/>
                  </a:lnTo>
                  <a:close/>
                </a:path>
                <a:path w="10480040" h="8365490">
                  <a:moveTo>
                    <a:pt x="6030633" y="5946025"/>
                  </a:moveTo>
                  <a:lnTo>
                    <a:pt x="6017933" y="5927458"/>
                  </a:lnTo>
                  <a:lnTo>
                    <a:pt x="6005233" y="5938177"/>
                  </a:lnTo>
                  <a:lnTo>
                    <a:pt x="6005233" y="5956744"/>
                  </a:lnTo>
                  <a:lnTo>
                    <a:pt x="6030633" y="5946025"/>
                  </a:lnTo>
                  <a:close/>
                </a:path>
                <a:path w="10480040" h="8365490">
                  <a:moveTo>
                    <a:pt x="6043333" y="7416635"/>
                  </a:moveTo>
                  <a:lnTo>
                    <a:pt x="6030633" y="7390638"/>
                  </a:lnTo>
                  <a:lnTo>
                    <a:pt x="6005233" y="7405649"/>
                  </a:lnTo>
                  <a:lnTo>
                    <a:pt x="6017933" y="7431646"/>
                  </a:lnTo>
                  <a:lnTo>
                    <a:pt x="6043333" y="7416635"/>
                  </a:lnTo>
                  <a:close/>
                </a:path>
                <a:path w="10480040" h="8365490">
                  <a:moveTo>
                    <a:pt x="6043333" y="4882375"/>
                  </a:moveTo>
                  <a:lnTo>
                    <a:pt x="6030633" y="4870005"/>
                  </a:lnTo>
                  <a:lnTo>
                    <a:pt x="6017933" y="4877155"/>
                  </a:lnTo>
                  <a:lnTo>
                    <a:pt x="6030633" y="4889525"/>
                  </a:lnTo>
                  <a:lnTo>
                    <a:pt x="6043333" y="4882375"/>
                  </a:lnTo>
                  <a:close/>
                </a:path>
                <a:path w="10480040" h="8365490">
                  <a:moveTo>
                    <a:pt x="6048324" y="3818877"/>
                  </a:moveTo>
                  <a:lnTo>
                    <a:pt x="6044400" y="3812070"/>
                  </a:lnTo>
                  <a:lnTo>
                    <a:pt x="6037592" y="3815994"/>
                  </a:lnTo>
                  <a:lnTo>
                    <a:pt x="6041517" y="3822801"/>
                  </a:lnTo>
                  <a:lnTo>
                    <a:pt x="6048324" y="3818877"/>
                  </a:lnTo>
                  <a:close/>
                </a:path>
                <a:path w="10480040" h="8365490">
                  <a:moveTo>
                    <a:pt x="6056033" y="6353251"/>
                  </a:moveTo>
                  <a:lnTo>
                    <a:pt x="6043333" y="6332207"/>
                  </a:lnTo>
                  <a:lnTo>
                    <a:pt x="6017933" y="6344361"/>
                  </a:lnTo>
                  <a:lnTo>
                    <a:pt x="6030633" y="6365405"/>
                  </a:lnTo>
                  <a:lnTo>
                    <a:pt x="6056033" y="6353251"/>
                  </a:lnTo>
                  <a:close/>
                </a:path>
                <a:path w="10480040" h="8365490">
                  <a:moveTo>
                    <a:pt x="6062294" y="2755493"/>
                  </a:moveTo>
                  <a:lnTo>
                    <a:pt x="6061214" y="2753639"/>
                  </a:lnTo>
                  <a:lnTo>
                    <a:pt x="6059360" y="2754719"/>
                  </a:lnTo>
                  <a:lnTo>
                    <a:pt x="6060427" y="2756573"/>
                  </a:lnTo>
                  <a:lnTo>
                    <a:pt x="6062294" y="2755493"/>
                  </a:lnTo>
                  <a:close/>
                </a:path>
                <a:path w="10480040" h="8365490">
                  <a:moveTo>
                    <a:pt x="6068733" y="7823479"/>
                  </a:moveTo>
                  <a:lnTo>
                    <a:pt x="6056033" y="7796873"/>
                  </a:lnTo>
                  <a:lnTo>
                    <a:pt x="6017933" y="7812227"/>
                  </a:lnTo>
                  <a:lnTo>
                    <a:pt x="6043333" y="7838846"/>
                  </a:lnTo>
                  <a:lnTo>
                    <a:pt x="6068733" y="7823479"/>
                  </a:lnTo>
                  <a:close/>
                </a:path>
                <a:path w="10480040" h="8365490">
                  <a:moveTo>
                    <a:pt x="6068733" y="5289613"/>
                  </a:moveTo>
                  <a:lnTo>
                    <a:pt x="6056033" y="5274767"/>
                  </a:lnTo>
                  <a:lnTo>
                    <a:pt x="6043333" y="5283339"/>
                  </a:lnTo>
                  <a:lnTo>
                    <a:pt x="6056033" y="5298186"/>
                  </a:lnTo>
                  <a:lnTo>
                    <a:pt x="6068733" y="5289613"/>
                  </a:lnTo>
                  <a:close/>
                </a:path>
                <a:path w="10480040" h="8365490">
                  <a:moveTo>
                    <a:pt x="6074194" y="4225976"/>
                  </a:moveTo>
                  <a:lnTo>
                    <a:pt x="6069190" y="4217314"/>
                  </a:lnTo>
                  <a:lnTo>
                    <a:pt x="6060529" y="4222318"/>
                  </a:lnTo>
                  <a:lnTo>
                    <a:pt x="6065532" y="4230979"/>
                  </a:lnTo>
                  <a:lnTo>
                    <a:pt x="6074194" y="4225976"/>
                  </a:lnTo>
                  <a:close/>
                </a:path>
                <a:path w="10480040" h="8365490">
                  <a:moveTo>
                    <a:pt x="6081433" y="8229143"/>
                  </a:moveTo>
                  <a:lnTo>
                    <a:pt x="6068733" y="8207489"/>
                  </a:lnTo>
                  <a:lnTo>
                    <a:pt x="6056033" y="8219999"/>
                  </a:lnTo>
                  <a:lnTo>
                    <a:pt x="6068733" y="8241652"/>
                  </a:lnTo>
                  <a:lnTo>
                    <a:pt x="6081433" y="8229143"/>
                  </a:lnTo>
                  <a:close/>
                </a:path>
                <a:path w="10480040" h="8365490">
                  <a:moveTo>
                    <a:pt x="6081433" y="6760223"/>
                  </a:moveTo>
                  <a:lnTo>
                    <a:pt x="6068733" y="6737947"/>
                  </a:lnTo>
                  <a:lnTo>
                    <a:pt x="6043333" y="6750812"/>
                  </a:lnTo>
                  <a:lnTo>
                    <a:pt x="6056033" y="6773088"/>
                  </a:lnTo>
                  <a:lnTo>
                    <a:pt x="6081433" y="6760223"/>
                  </a:lnTo>
                  <a:close/>
                </a:path>
                <a:path w="10480040" h="8365490">
                  <a:moveTo>
                    <a:pt x="6087669" y="3162465"/>
                  </a:moveTo>
                  <a:lnTo>
                    <a:pt x="6085878" y="3159379"/>
                  </a:lnTo>
                  <a:lnTo>
                    <a:pt x="6082792" y="3161157"/>
                  </a:lnTo>
                  <a:lnTo>
                    <a:pt x="6084570" y="3164255"/>
                  </a:lnTo>
                  <a:lnTo>
                    <a:pt x="6087669" y="3162465"/>
                  </a:lnTo>
                  <a:close/>
                </a:path>
                <a:path w="10480040" h="8365490">
                  <a:moveTo>
                    <a:pt x="6094133" y="5696724"/>
                  </a:moveTo>
                  <a:lnTo>
                    <a:pt x="6081433" y="5680011"/>
                  </a:lnTo>
                  <a:lnTo>
                    <a:pt x="6068733" y="5689651"/>
                  </a:lnTo>
                  <a:lnTo>
                    <a:pt x="6081433" y="5706364"/>
                  </a:lnTo>
                  <a:lnTo>
                    <a:pt x="6094133" y="5696724"/>
                  </a:lnTo>
                  <a:close/>
                </a:path>
                <a:path w="10480040" h="8365490">
                  <a:moveTo>
                    <a:pt x="6100064" y="4633087"/>
                  </a:moveTo>
                  <a:lnTo>
                    <a:pt x="6093980" y="4622558"/>
                  </a:lnTo>
                  <a:lnTo>
                    <a:pt x="6083465" y="4628629"/>
                  </a:lnTo>
                  <a:lnTo>
                    <a:pt x="6089535" y="4639157"/>
                  </a:lnTo>
                  <a:lnTo>
                    <a:pt x="6100064" y="4633087"/>
                  </a:lnTo>
                  <a:close/>
                </a:path>
                <a:path w="10480040" h="8365490">
                  <a:moveTo>
                    <a:pt x="6106833" y="7167207"/>
                  </a:moveTo>
                  <a:lnTo>
                    <a:pt x="6094133" y="7143686"/>
                  </a:lnTo>
                  <a:lnTo>
                    <a:pt x="6068733" y="7157263"/>
                  </a:lnTo>
                  <a:lnTo>
                    <a:pt x="6081433" y="7180783"/>
                  </a:lnTo>
                  <a:lnTo>
                    <a:pt x="6106833" y="7167207"/>
                  </a:lnTo>
                  <a:close/>
                </a:path>
                <a:path w="10480040" h="8365490">
                  <a:moveTo>
                    <a:pt x="6113538" y="3569576"/>
                  </a:moveTo>
                  <a:lnTo>
                    <a:pt x="6110668" y="3564623"/>
                  </a:lnTo>
                  <a:lnTo>
                    <a:pt x="6105728" y="3567480"/>
                  </a:lnTo>
                  <a:lnTo>
                    <a:pt x="6108585" y="3572433"/>
                  </a:lnTo>
                  <a:lnTo>
                    <a:pt x="6113538" y="3569576"/>
                  </a:lnTo>
                  <a:close/>
                </a:path>
                <a:path w="10480040" h="8365490">
                  <a:moveTo>
                    <a:pt x="6119533" y="6103823"/>
                  </a:moveTo>
                  <a:lnTo>
                    <a:pt x="6106833" y="6085268"/>
                  </a:lnTo>
                  <a:lnTo>
                    <a:pt x="6094133" y="6095987"/>
                  </a:lnTo>
                  <a:lnTo>
                    <a:pt x="6106833" y="6114542"/>
                  </a:lnTo>
                  <a:lnTo>
                    <a:pt x="6119533" y="6103823"/>
                  </a:lnTo>
                  <a:close/>
                </a:path>
                <a:path w="10480040" h="8365490">
                  <a:moveTo>
                    <a:pt x="6132233" y="7574305"/>
                  </a:moveTo>
                  <a:lnTo>
                    <a:pt x="6119533" y="7548931"/>
                  </a:lnTo>
                  <a:lnTo>
                    <a:pt x="6094133" y="7563586"/>
                  </a:lnTo>
                  <a:lnTo>
                    <a:pt x="6106833" y="7588948"/>
                  </a:lnTo>
                  <a:lnTo>
                    <a:pt x="6132233" y="7574305"/>
                  </a:lnTo>
                  <a:close/>
                </a:path>
                <a:path w="10480040" h="8365490">
                  <a:moveTo>
                    <a:pt x="6132233" y="5040185"/>
                  </a:moveTo>
                  <a:lnTo>
                    <a:pt x="6119533" y="5027803"/>
                  </a:lnTo>
                  <a:lnTo>
                    <a:pt x="6106833" y="5034953"/>
                  </a:lnTo>
                  <a:lnTo>
                    <a:pt x="6119533" y="5047335"/>
                  </a:lnTo>
                  <a:lnTo>
                    <a:pt x="6132233" y="5040185"/>
                  </a:lnTo>
                  <a:close/>
                </a:path>
                <a:path w="10480040" h="8365490">
                  <a:moveTo>
                    <a:pt x="6139396" y="3976674"/>
                  </a:moveTo>
                  <a:lnTo>
                    <a:pt x="6135471" y="3969867"/>
                  </a:lnTo>
                  <a:lnTo>
                    <a:pt x="6128664" y="3973804"/>
                  </a:lnTo>
                  <a:lnTo>
                    <a:pt x="6132588" y="3980611"/>
                  </a:lnTo>
                  <a:lnTo>
                    <a:pt x="6139396" y="3976674"/>
                  </a:lnTo>
                  <a:close/>
                </a:path>
                <a:path w="10480040" h="8365490">
                  <a:moveTo>
                    <a:pt x="6144933" y="6510922"/>
                  </a:moveTo>
                  <a:lnTo>
                    <a:pt x="6132233" y="6490500"/>
                  </a:lnTo>
                  <a:lnTo>
                    <a:pt x="6106833" y="6502298"/>
                  </a:lnTo>
                  <a:lnTo>
                    <a:pt x="6119533" y="6522707"/>
                  </a:lnTo>
                  <a:lnTo>
                    <a:pt x="6144933" y="6510922"/>
                  </a:lnTo>
                  <a:close/>
                </a:path>
                <a:path w="10480040" h="8365490">
                  <a:moveTo>
                    <a:pt x="6153353" y="2913291"/>
                  </a:moveTo>
                  <a:lnTo>
                    <a:pt x="6152286" y="2911449"/>
                  </a:lnTo>
                  <a:lnTo>
                    <a:pt x="6150419" y="2912516"/>
                  </a:lnTo>
                  <a:lnTo>
                    <a:pt x="6151499" y="2914370"/>
                  </a:lnTo>
                  <a:lnTo>
                    <a:pt x="6153353" y="2913291"/>
                  </a:lnTo>
                  <a:close/>
                </a:path>
                <a:path w="10480040" h="8365490">
                  <a:moveTo>
                    <a:pt x="6157633" y="7981150"/>
                  </a:moveTo>
                  <a:lnTo>
                    <a:pt x="6144933" y="7955153"/>
                  </a:lnTo>
                  <a:lnTo>
                    <a:pt x="6119533" y="7970164"/>
                  </a:lnTo>
                  <a:lnTo>
                    <a:pt x="6132233" y="7996161"/>
                  </a:lnTo>
                  <a:lnTo>
                    <a:pt x="6157633" y="7981150"/>
                  </a:lnTo>
                  <a:close/>
                </a:path>
                <a:path w="10480040" h="8365490">
                  <a:moveTo>
                    <a:pt x="6157633" y="5447423"/>
                  </a:moveTo>
                  <a:lnTo>
                    <a:pt x="6144933" y="5432564"/>
                  </a:lnTo>
                  <a:lnTo>
                    <a:pt x="6132233" y="5441137"/>
                  </a:lnTo>
                  <a:lnTo>
                    <a:pt x="6144933" y="5455983"/>
                  </a:lnTo>
                  <a:lnTo>
                    <a:pt x="6157633" y="5447423"/>
                  </a:lnTo>
                  <a:close/>
                </a:path>
                <a:path w="10480040" h="8365490">
                  <a:moveTo>
                    <a:pt x="6165748" y="4383913"/>
                  </a:moveTo>
                  <a:lnTo>
                    <a:pt x="6160389" y="4374629"/>
                  </a:lnTo>
                  <a:lnTo>
                    <a:pt x="6151105" y="4379988"/>
                  </a:lnTo>
                  <a:lnTo>
                    <a:pt x="6156464" y="4389272"/>
                  </a:lnTo>
                  <a:lnTo>
                    <a:pt x="6165748" y="4383913"/>
                  </a:lnTo>
                  <a:close/>
                </a:path>
                <a:path w="10480040" h="8365490">
                  <a:moveTo>
                    <a:pt x="6170333" y="6918033"/>
                  </a:moveTo>
                  <a:lnTo>
                    <a:pt x="6157633" y="6895757"/>
                  </a:lnTo>
                  <a:lnTo>
                    <a:pt x="6132233" y="6908622"/>
                  </a:lnTo>
                  <a:lnTo>
                    <a:pt x="6144933" y="6930898"/>
                  </a:lnTo>
                  <a:lnTo>
                    <a:pt x="6170333" y="6918033"/>
                  </a:lnTo>
                  <a:close/>
                </a:path>
                <a:path w="10480040" h="8365490">
                  <a:moveTo>
                    <a:pt x="6179223" y="3320402"/>
                  </a:moveTo>
                  <a:lnTo>
                    <a:pt x="6177077" y="3316694"/>
                  </a:lnTo>
                  <a:lnTo>
                    <a:pt x="6173368" y="3318827"/>
                  </a:lnTo>
                  <a:lnTo>
                    <a:pt x="6175514" y="3322548"/>
                  </a:lnTo>
                  <a:lnTo>
                    <a:pt x="6179223" y="3320402"/>
                  </a:lnTo>
                  <a:close/>
                </a:path>
                <a:path w="10480040" h="8365490">
                  <a:moveTo>
                    <a:pt x="6183033" y="5854522"/>
                  </a:moveTo>
                  <a:lnTo>
                    <a:pt x="6170333" y="5837821"/>
                  </a:lnTo>
                  <a:lnTo>
                    <a:pt x="6157633" y="5847461"/>
                  </a:lnTo>
                  <a:lnTo>
                    <a:pt x="6170333" y="5864161"/>
                  </a:lnTo>
                  <a:lnTo>
                    <a:pt x="6183033" y="5854522"/>
                  </a:lnTo>
                  <a:close/>
                </a:path>
                <a:path w="10480040" h="8365490">
                  <a:moveTo>
                    <a:pt x="6195733" y="7325004"/>
                  </a:moveTo>
                  <a:lnTo>
                    <a:pt x="6183033" y="7301497"/>
                  </a:lnTo>
                  <a:lnTo>
                    <a:pt x="6157633" y="7315073"/>
                  </a:lnTo>
                  <a:lnTo>
                    <a:pt x="6170333" y="7338581"/>
                  </a:lnTo>
                  <a:lnTo>
                    <a:pt x="6195733" y="7325004"/>
                  </a:lnTo>
                  <a:close/>
                </a:path>
                <a:path w="10480040" h="8365490">
                  <a:moveTo>
                    <a:pt x="6195733" y="4780369"/>
                  </a:moveTo>
                  <a:lnTo>
                    <a:pt x="6183033" y="4786439"/>
                  </a:lnTo>
                  <a:lnTo>
                    <a:pt x="6183033" y="4796955"/>
                  </a:lnTo>
                  <a:lnTo>
                    <a:pt x="6195733" y="4790884"/>
                  </a:lnTo>
                  <a:lnTo>
                    <a:pt x="6195733" y="4780369"/>
                  </a:lnTo>
                  <a:close/>
                </a:path>
                <a:path w="10480040" h="8365490">
                  <a:moveTo>
                    <a:pt x="6205093" y="3727513"/>
                  </a:moveTo>
                  <a:lnTo>
                    <a:pt x="6201867" y="3721938"/>
                  </a:lnTo>
                  <a:lnTo>
                    <a:pt x="6196304" y="3725151"/>
                  </a:lnTo>
                  <a:lnTo>
                    <a:pt x="6199517" y="3730726"/>
                  </a:lnTo>
                  <a:lnTo>
                    <a:pt x="6205093" y="3727513"/>
                  </a:lnTo>
                  <a:close/>
                </a:path>
                <a:path w="10480040" h="8365490">
                  <a:moveTo>
                    <a:pt x="6208433" y="6261633"/>
                  </a:moveTo>
                  <a:lnTo>
                    <a:pt x="6195733" y="6243066"/>
                  </a:lnTo>
                  <a:lnTo>
                    <a:pt x="6183033" y="6253785"/>
                  </a:lnTo>
                  <a:lnTo>
                    <a:pt x="6195733" y="6272352"/>
                  </a:lnTo>
                  <a:lnTo>
                    <a:pt x="6208433" y="6261633"/>
                  </a:lnTo>
                  <a:close/>
                </a:path>
                <a:path w="10480040" h="8365490">
                  <a:moveTo>
                    <a:pt x="6221133" y="7731976"/>
                  </a:moveTo>
                  <a:lnTo>
                    <a:pt x="6208433" y="7707223"/>
                  </a:lnTo>
                  <a:lnTo>
                    <a:pt x="6183033" y="7721524"/>
                  </a:lnTo>
                  <a:lnTo>
                    <a:pt x="6195733" y="7746276"/>
                  </a:lnTo>
                  <a:lnTo>
                    <a:pt x="6221133" y="7731976"/>
                  </a:lnTo>
                  <a:close/>
                </a:path>
                <a:path w="10480040" h="8365490">
                  <a:moveTo>
                    <a:pt x="6221133" y="5185613"/>
                  </a:moveTo>
                  <a:lnTo>
                    <a:pt x="6208433" y="5192750"/>
                  </a:lnTo>
                  <a:lnTo>
                    <a:pt x="6208433" y="5205133"/>
                  </a:lnTo>
                  <a:lnTo>
                    <a:pt x="6221133" y="5197983"/>
                  </a:lnTo>
                  <a:lnTo>
                    <a:pt x="6221133" y="5185613"/>
                  </a:lnTo>
                  <a:close/>
                </a:path>
                <a:path w="10480040" h="8365490">
                  <a:moveTo>
                    <a:pt x="6230950" y="4134612"/>
                  </a:moveTo>
                  <a:lnTo>
                    <a:pt x="6226670" y="4127182"/>
                  </a:lnTo>
                  <a:lnTo>
                    <a:pt x="6219241" y="4131462"/>
                  </a:lnTo>
                  <a:lnTo>
                    <a:pt x="6223533" y="4138892"/>
                  </a:lnTo>
                  <a:lnTo>
                    <a:pt x="6230950" y="4134612"/>
                  </a:lnTo>
                  <a:close/>
                </a:path>
                <a:path w="10480040" h="8365490">
                  <a:moveTo>
                    <a:pt x="6233833" y="6668732"/>
                  </a:moveTo>
                  <a:lnTo>
                    <a:pt x="6221133" y="6648297"/>
                  </a:lnTo>
                  <a:lnTo>
                    <a:pt x="6208433" y="6660096"/>
                  </a:lnTo>
                  <a:lnTo>
                    <a:pt x="6221133" y="6680517"/>
                  </a:lnTo>
                  <a:lnTo>
                    <a:pt x="6233833" y="6668732"/>
                  </a:lnTo>
                  <a:close/>
                </a:path>
                <a:path w="10480040" h="8365490">
                  <a:moveTo>
                    <a:pt x="6244425" y="3071101"/>
                  </a:moveTo>
                  <a:lnTo>
                    <a:pt x="6243345" y="3069247"/>
                  </a:lnTo>
                  <a:lnTo>
                    <a:pt x="6241491" y="3070314"/>
                  </a:lnTo>
                  <a:lnTo>
                    <a:pt x="6242570" y="3072168"/>
                  </a:lnTo>
                  <a:lnTo>
                    <a:pt x="6244425" y="3071101"/>
                  </a:lnTo>
                  <a:close/>
                </a:path>
                <a:path w="10480040" h="8365490">
                  <a:moveTo>
                    <a:pt x="6246533" y="8138820"/>
                  </a:moveTo>
                  <a:lnTo>
                    <a:pt x="6233833" y="8113458"/>
                  </a:lnTo>
                  <a:lnTo>
                    <a:pt x="6208433" y="8128101"/>
                  </a:lnTo>
                  <a:lnTo>
                    <a:pt x="6221133" y="8153463"/>
                  </a:lnTo>
                  <a:lnTo>
                    <a:pt x="6246533" y="8138820"/>
                  </a:lnTo>
                  <a:close/>
                </a:path>
                <a:path w="10480040" h="8365490">
                  <a:moveTo>
                    <a:pt x="6246533" y="5590362"/>
                  </a:moveTo>
                  <a:lnTo>
                    <a:pt x="6221133" y="5598934"/>
                  </a:lnTo>
                  <a:lnTo>
                    <a:pt x="6233833" y="5613793"/>
                  </a:lnTo>
                  <a:lnTo>
                    <a:pt x="6246533" y="5605221"/>
                  </a:lnTo>
                  <a:lnTo>
                    <a:pt x="6246533" y="5590362"/>
                  </a:lnTo>
                  <a:close/>
                </a:path>
                <a:path w="10480040" h="8365490">
                  <a:moveTo>
                    <a:pt x="6256807" y="4541723"/>
                  </a:moveTo>
                  <a:lnTo>
                    <a:pt x="6251460" y="4532439"/>
                  </a:lnTo>
                  <a:lnTo>
                    <a:pt x="6242177" y="4537799"/>
                  </a:lnTo>
                  <a:lnTo>
                    <a:pt x="6247536" y="4547082"/>
                  </a:lnTo>
                  <a:lnTo>
                    <a:pt x="6256807" y="4541723"/>
                  </a:lnTo>
                  <a:close/>
                </a:path>
                <a:path w="10480040" h="8365490">
                  <a:moveTo>
                    <a:pt x="6259233" y="7075703"/>
                  </a:moveTo>
                  <a:lnTo>
                    <a:pt x="6246533" y="7054050"/>
                  </a:lnTo>
                  <a:lnTo>
                    <a:pt x="6221133" y="7066547"/>
                  </a:lnTo>
                  <a:lnTo>
                    <a:pt x="6233833" y="7088213"/>
                  </a:lnTo>
                  <a:lnTo>
                    <a:pt x="6259233" y="7075703"/>
                  </a:lnTo>
                  <a:close/>
                </a:path>
                <a:path w="10480040" h="8365490">
                  <a:moveTo>
                    <a:pt x="6270282" y="3478199"/>
                  </a:moveTo>
                  <a:lnTo>
                    <a:pt x="6268148" y="3474491"/>
                  </a:lnTo>
                  <a:lnTo>
                    <a:pt x="6264440" y="3476637"/>
                  </a:lnTo>
                  <a:lnTo>
                    <a:pt x="6266573" y="3480346"/>
                  </a:lnTo>
                  <a:lnTo>
                    <a:pt x="6270282" y="3478199"/>
                  </a:lnTo>
                  <a:close/>
                </a:path>
                <a:path w="10480040" h="8365490">
                  <a:moveTo>
                    <a:pt x="6271933" y="5995619"/>
                  </a:moveTo>
                  <a:lnTo>
                    <a:pt x="6246533" y="6005271"/>
                  </a:lnTo>
                  <a:lnTo>
                    <a:pt x="6259233" y="6021971"/>
                  </a:lnTo>
                  <a:lnTo>
                    <a:pt x="6271933" y="6012319"/>
                  </a:lnTo>
                  <a:lnTo>
                    <a:pt x="6271933" y="5995619"/>
                  </a:lnTo>
                  <a:close/>
                </a:path>
                <a:path w="10480040" h="8365490">
                  <a:moveTo>
                    <a:pt x="6284633" y="7482675"/>
                  </a:moveTo>
                  <a:lnTo>
                    <a:pt x="6271933" y="7459777"/>
                  </a:lnTo>
                  <a:lnTo>
                    <a:pt x="6246533" y="7472997"/>
                  </a:lnTo>
                  <a:lnTo>
                    <a:pt x="6259233" y="7495895"/>
                  </a:lnTo>
                  <a:lnTo>
                    <a:pt x="6284633" y="7482675"/>
                  </a:lnTo>
                  <a:close/>
                </a:path>
                <a:path w="10480040" h="8365490">
                  <a:moveTo>
                    <a:pt x="6284633" y="4938166"/>
                  </a:moveTo>
                  <a:lnTo>
                    <a:pt x="6271933" y="4944237"/>
                  </a:lnTo>
                  <a:lnTo>
                    <a:pt x="6271933" y="4954752"/>
                  </a:lnTo>
                  <a:lnTo>
                    <a:pt x="6284633" y="4948682"/>
                  </a:lnTo>
                  <a:lnTo>
                    <a:pt x="6284633" y="4938166"/>
                  </a:lnTo>
                  <a:close/>
                </a:path>
                <a:path w="10480040" h="8365490">
                  <a:moveTo>
                    <a:pt x="6296152" y="3885311"/>
                  </a:moveTo>
                  <a:lnTo>
                    <a:pt x="6292951" y="3879735"/>
                  </a:lnTo>
                  <a:lnTo>
                    <a:pt x="6287376" y="3882961"/>
                  </a:lnTo>
                  <a:lnTo>
                    <a:pt x="6290589" y="3888524"/>
                  </a:lnTo>
                  <a:lnTo>
                    <a:pt x="6296152" y="3885311"/>
                  </a:lnTo>
                  <a:close/>
                </a:path>
                <a:path w="10480040" h="8365490">
                  <a:moveTo>
                    <a:pt x="6297333" y="6419291"/>
                  </a:moveTo>
                  <a:lnTo>
                    <a:pt x="6284633" y="6401346"/>
                  </a:lnTo>
                  <a:lnTo>
                    <a:pt x="6271933" y="6411709"/>
                  </a:lnTo>
                  <a:lnTo>
                    <a:pt x="6284633" y="6429654"/>
                  </a:lnTo>
                  <a:lnTo>
                    <a:pt x="6297333" y="6419291"/>
                  </a:lnTo>
                  <a:close/>
                </a:path>
                <a:path w="10480040" h="8365490">
                  <a:moveTo>
                    <a:pt x="6310033" y="7889646"/>
                  </a:moveTo>
                  <a:lnTo>
                    <a:pt x="6297333" y="7865516"/>
                  </a:lnTo>
                  <a:lnTo>
                    <a:pt x="6271933" y="7879448"/>
                  </a:lnTo>
                  <a:lnTo>
                    <a:pt x="6284633" y="7903578"/>
                  </a:lnTo>
                  <a:lnTo>
                    <a:pt x="6310033" y="7889646"/>
                  </a:lnTo>
                  <a:close/>
                </a:path>
                <a:path w="10480040" h="8365490">
                  <a:moveTo>
                    <a:pt x="6310033" y="5343410"/>
                  </a:moveTo>
                  <a:lnTo>
                    <a:pt x="6297333" y="5350561"/>
                  </a:lnTo>
                  <a:lnTo>
                    <a:pt x="6297333" y="5362930"/>
                  </a:lnTo>
                  <a:lnTo>
                    <a:pt x="6310033" y="5355780"/>
                  </a:lnTo>
                  <a:lnTo>
                    <a:pt x="6310033" y="5343410"/>
                  </a:lnTo>
                  <a:close/>
                </a:path>
                <a:path w="10480040" h="8365490">
                  <a:moveTo>
                    <a:pt x="6322022" y="4292409"/>
                  </a:moveTo>
                  <a:lnTo>
                    <a:pt x="6317729" y="4284980"/>
                  </a:lnTo>
                  <a:lnTo>
                    <a:pt x="6310312" y="4289272"/>
                  </a:lnTo>
                  <a:lnTo>
                    <a:pt x="6314605" y="4296702"/>
                  </a:lnTo>
                  <a:lnTo>
                    <a:pt x="6322022" y="4292409"/>
                  </a:lnTo>
                  <a:close/>
                </a:path>
                <a:path w="10480040" h="8365490">
                  <a:moveTo>
                    <a:pt x="6322733" y="8283930"/>
                  </a:moveTo>
                  <a:lnTo>
                    <a:pt x="6310033" y="8289290"/>
                  </a:lnTo>
                  <a:lnTo>
                    <a:pt x="6310033" y="8298574"/>
                  </a:lnTo>
                  <a:lnTo>
                    <a:pt x="6322733" y="8293214"/>
                  </a:lnTo>
                  <a:lnTo>
                    <a:pt x="6322733" y="8283930"/>
                  </a:lnTo>
                  <a:close/>
                </a:path>
                <a:path w="10480040" h="8365490">
                  <a:moveTo>
                    <a:pt x="6322733" y="6826402"/>
                  </a:moveTo>
                  <a:lnTo>
                    <a:pt x="6310033" y="6806603"/>
                  </a:lnTo>
                  <a:lnTo>
                    <a:pt x="6297333" y="6818033"/>
                  </a:lnTo>
                  <a:lnTo>
                    <a:pt x="6310033" y="6837832"/>
                  </a:lnTo>
                  <a:lnTo>
                    <a:pt x="6322733" y="6826402"/>
                  </a:lnTo>
                  <a:close/>
                </a:path>
                <a:path w="10480040" h="8365490">
                  <a:moveTo>
                    <a:pt x="6335433" y="5748172"/>
                  </a:moveTo>
                  <a:lnTo>
                    <a:pt x="6322733" y="5756745"/>
                  </a:lnTo>
                  <a:lnTo>
                    <a:pt x="6322733" y="5771604"/>
                  </a:lnTo>
                  <a:lnTo>
                    <a:pt x="6335433" y="5763031"/>
                  </a:lnTo>
                  <a:lnTo>
                    <a:pt x="6335433" y="5748172"/>
                  </a:lnTo>
                  <a:close/>
                </a:path>
                <a:path w="10480040" h="8365490">
                  <a:moveTo>
                    <a:pt x="6335992" y="3229025"/>
                  </a:moveTo>
                  <a:lnTo>
                    <a:pt x="6334557" y="3226562"/>
                  </a:lnTo>
                  <a:lnTo>
                    <a:pt x="6332080" y="3227997"/>
                  </a:lnTo>
                  <a:lnTo>
                    <a:pt x="6333515" y="3230461"/>
                  </a:lnTo>
                  <a:lnTo>
                    <a:pt x="6335992" y="3229025"/>
                  </a:lnTo>
                  <a:close/>
                </a:path>
                <a:path w="10480040" h="8365490">
                  <a:moveTo>
                    <a:pt x="6348133" y="7233513"/>
                  </a:moveTo>
                  <a:lnTo>
                    <a:pt x="6335433" y="7211847"/>
                  </a:lnTo>
                  <a:lnTo>
                    <a:pt x="6322733" y="7224357"/>
                  </a:lnTo>
                  <a:lnTo>
                    <a:pt x="6335433" y="7246010"/>
                  </a:lnTo>
                  <a:lnTo>
                    <a:pt x="6348133" y="7233513"/>
                  </a:lnTo>
                  <a:close/>
                </a:path>
                <a:path w="10480040" h="8365490">
                  <a:moveTo>
                    <a:pt x="6348133" y="4690224"/>
                  </a:moveTo>
                  <a:lnTo>
                    <a:pt x="6335433" y="4695583"/>
                  </a:lnTo>
                  <a:lnTo>
                    <a:pt x="6348133" y="4704880"/>
                  </a:lnTo>
                  <a:lnTo>
                    <a:pt x="6348133" y="4690224"/>
                  </a:lnTo>
                  <a:close/>
                </a:path>
                <a:path w="10480040" h="8365490">
                  <a:moveTo>
                    <a:pt x="6360833" y="6153429"/>
                  </a:moveTo>
                  <a:lnTo>
                    <a:pt x="6335433" y="6163068"/>
                  </a:lnTo>
                  <a:lnTo>
                    <a:pt x="6348133" y="6179769"/>
                  </a:lnTo>
                  <a:lnTo>
                    <a:pt x="6360833" y="6170130"/>
                  </a:lnTo>
                  <a:lnTo>
                    <a:pt x="6360833" y="6153429"/>
                  </a:lnTo>
                  <a:close/>
                </a:path>
                <a:path w="10480040" h="8365490">
                  <a:moveTo>
                    <a:pt x="6361849" y="3636137"/>
                  </a:moveTo>
                  <a:lnTo>
                    <a:pt x="6359347" y="3631793"/>
                  </a:lnTo>
                  <a:lnTo>
                    <a:pt x="6355016" y="3634308"/>
                  </a:lnTo>
                  <a:lnTo>
                    <a:pt x="6357518" y="3638639"/>
                  </a:lnTo>
                  <a:lnTo>
                    <a:pt x="6361849" y="3636137"/>
                  </a:lnTo>
                  <a:close/>
                </a:path>
                <a:path w="10480040" h="8365490">
                  <a:moveTo>
                    <a:pt x="6373533" y="7640345"/>
                  </a:moveTo>
                  <a:lnTo>
                    <a:pt x="6360833" y="7618069"/>
                  </a:lnTo>
                  <a:lnTo>
                    <a:pt x="6348133" y="7630935"/>
                  </a:lnTo>
                  <a:lnTo>
                    <a:pt x="6360833" y="7653210"/>
                  </a:lnTo>
                  <a:lnTo>
                    <a:pt x="6373533" y="7640345"/>
                  </a:lnTo>
                  <a:close/>
                </a:path>
                <a:path w="10480040" h="8365490">
                  <a:moveTo>
                    <a:pt x="6373533" y="5095964"/>
                  </a:moveTo>
                  <a:lnTo>
                    <a:pt x="6360833" y="5102047"/>
                  </a:lnTo>
                  <a:lnTo>
                    <a:pt x="6373533" y="5112563"/>
                  </a:lnTo>
                  <a:lnTo>
                    <a:pt x="6373533" y="5095964"/>
                  </a:lnTo>
                  <a:close/>
                </a:path>
                <a:path w="10480040" h="8365490">
                  <a:moveTo>
                    <a:pt x="6386233" y="6559156"/>
                  </a:moveTo>
                  <a:lnTo>
                    <a:pt x="6360833" y="6569519"/>
                  </a:lnTo>
                  <a:lnTo>
                    <a:pt x="6373533" y="6587464"/>
                  </a:lnTo>
                  <a:lnTo>
                    <a:pt x="6386233" y="6577101"/>
                  </a:lnTo>
                  <a:lnTo>
                    <a:pt x="6386233" y="6559156"/>
                  </a:lnTo>
                  <a:close/>
                </a:path>
                <a:path w="10480040" h="8365490">
                  <a:moveTo>
                    <a:pt x="6387236" y="4043121"/>
                  </a:moveTo>
                  <a:lnTo>
                    <a:pt x="6384010" y="4037533"/>
                  </a:lnTo>
                  <a:lnTo>
                    <a:pt x="6378448" y="4040759"/>
                  </a:lnTo>
                  <a:lnTo>
                    <a:pt x="6381661" y="4046321"/>
                  </a:lnTo>
                  <a:lnTo>
                    <a:pt x="6387236" y="4043121"/>
                  </a:lnTo>
                  <a:close/>
                </a:path>
                <a:path w="10480040" h="8365490">
                  <a:moveTo>
                    <a:pt x="6398933" y="8047190"/>
                  </a:moveTo>
                  <a:lnTo>
                    <a:pt x="6386233" y="8024292"/>
                  </a:lnTo>
                  <a:lnTo>
                    <a:pt x="6360833" y="8037512"/>
                  </a:lnTo>
                  <a:lnTo>
                    <a:pt x="6373533" y="8060410"/>
                  </a:lnTo>
                  <a:lnTo>
                    <a:pt x="6398933" y="8047190"/>
                  </a:lnTo>
                  <a:close/>
                </a:path>
                <a:path w="10480040" h="8365490">
                  <a:moveTo>
                    <a:pt x="6411633" y="6964400"/>
                  </a:moveTo>
                  <a:lnTo>
                    <a:pt x="6386233" y="6975830"/>
                  </a:lnTo>
                  <a:lnTo>
                    <a:pt x="6398933" y="6995630"/>
                  </a:lnTo>
                  <a:lnTo>
                    <a:pt x="6411633" y="6984200"/>
                  </a:lnTo>
                  <a:lnTo>
                    <a:pt x="6411633" y="6964400"/>
                  </a:lnTo>
                  <a:close/>
                </a:path>
                <a:path w="10480040" h="8365490">
                  <a:moveTo>
                    <a:pt x="6411633" y="5513590"/>
                  </a:moveTo>
                  <a:lnTo>
                    <a:pt x="6398933" y="5501208"/>
                  </a:lnTo>
                  <a:lnTo>
                    <a:pt x="6386233" y="5508358"/>
                  </a:lnTo>
                  <a:lnTo>
                    <a:pt x="6398933" y="5520741"/>
                  </a:lnTo>
                  <a:lnTo>
                    <a:pt x="6411633" y="5513590"/>
                  </a:lnTo>
                  <a:close/>
                </a:path>
                <a:path w="10480040" h="8365490">
                  <a:moveTo>
                    <a:pt x="6413093" y="4450207"/>
                  </a:moveTo>
                  <a:lnTo>
                    <a:pt x="6408801" y="4442777"/>
                  </a:lnTo>
                  <a:lnTo>
                    <a:pt x="6401384" y="4447070"/>
                  </a:lnTo>
                  <a:lnTo>
                    <a:pt x="6405664" y="4454499"/>
                  </a:lnTo>
                  <a:lnTo>
                    <a:pt x="6413093" y="4450207"/>
                  </a:lnTo>
                  <a:close/>
                </a:path>
                <a:path w="10480040" h="8365490">
                  <a:moveTo>
                    <a:pt x="6427051" y="3386836"/>
                  </a:moveTo>
                  <a:lnTo>
                    <a:pt x="6425628" y="3384359"/>
                  </a:lnTo>
                  <a:lnTo>
                    <a:pt x="6423152" y="3385782"/>
                  </a:lnTo>
                  <a:lnTo>
                    <a:pt x="6424574" y="3388258"/>
                  </a:lnTo>
                  <a:lnTo>
                    <a:pt x="6427051" y="3386836"/>
                  </a:lnTo>
                  <a:close/>
                </a:path>
                <a:path w="10480040" h="8365490">
                  <a:moveTo>
                    <a:pt x="6437033" y="7370140"/>
                  </a:moveTo>
                  <a:lnTo>
                    <a:pt x="6411633" y="7382281"/>
                  </a:lnTo>
                  <a:lnTo>
                    <a:pt x="6424333" y="7403325"/>
                  </a:lnTo>
                  <a:lnTo>
                    <a:pt x="6437033" y="7391171"/>
                  </a:lnTo>
                  <a:lnTo>
                    <a:pt x="6437033" y="7370140"/>
                  </a:lnTo>
                  <a:close/>
                </a:path>
                <a:path w="10480040" h="8365490">
                  <a:moveTo>
                    <a:pt x="6437033" y="5920829"/>
                  </a:moveTo>
                  <a:lnTo>
                    <a:pt x="6424333" y="5905982"/>
                  </a:lnTo>
                  <a:lnTo>
                    <a:pt x="6411633" y="5914555"/>
                  </a:lnTo>
                  <a:lnTo>
                    <a:pt x="6411633" y="5929401"/>
                  </a:lnTo>
                  <a:lnTo>
                    <a:pt x="6437033" y="5920829"/>
                  </a:lnTo>
                  <a:close/>
                </a:path>
                <a:path w="10480040" h="8365490">
                  <a:moveTo>
                    <a:pt x="6449733" y="4857318"/>
                  </a:moveTo>
                  <a:lnTo>
                    <a:pt x="6437033" y="4848034"/>
                  </a:lnTo>
                  <a:lnTo>
                    <a:pt x="6424333" y="4853394"/>
                  </a:lnTo>
                  <a:lnTo>
                    <a:pt x="6437033" y="4862677"/>
                  </a:lnTo>
                  <a:lnTo>
                    <a:pt x="6449733" y="4857318"/>
                  </a:lnTo>
                  <a:close/>
                </a:path>
                <a:path w="10480040" h="8365490">
                  <a:moveTo>
                    <a:pt x="6452921" y="3793934"/>
                  </a:moveTo>
                  <a:lnTo>
                    <a:pt x="6450419" y="3789603"/>
                  </a:lnTo>
                  <a:lnTo>
                    <a:pt x="6446088" y="3792105"/>
                  </a:lnTo>
                  <a:lnTo>
                    <a:pt x="6448590" y="3796449"/>
                  </a:lnTo>
                  <a:lnTo>
                    <a:pt x="6452921" y="3793934"/>
                  </a:lnTo>
                  <a:close/>
                </a:path>
                <a:path w="10480040" h="8365490">
                  <a:moveTo>
                    <a:pt x="6462433" y="7798028"/>
                  </a:moveTo>
                  <a:lnTo>
                    <a:pt x="6449733" y="7776362"/>
                  </a:lnTo>
                  <a:lnTo>
                    <a:pt x="6437033" y="7788872"/>
                  </a:lnTo>
                  <a:lnTo>
                    <a:pt x="6449733" y="7810525"/>
                  </a:lnTo>
                  <a:lnTo>
                    <a:pt x="6462433" y="7798028"/>
                  </a:lnTo>
                  <a:close/>
                </a:path>
                <a:path w="10480040" h="8365490">
                  <a:moveTo>
                    <a:pt x="6462433" y="6327927"/>
                  </a:moveTo>
                  <a:lnTo>
                    <a:pt x="6449733" y="6311227"/>
                  </a:lnTo>
                  <a:lnTo>
                    <a:pt x="6437033" y="6320866"/>
                  </a:lnTo>
                  <a:lnTo>
                    <a:pt x="6437033" y="6337579"/>
                  </a:lnTo>
                  <a:lnTo>
                    <a:pt x="6462433" y="6327927"/>
                  </a:lnTo>
                  <a:close/>
                </a:path>
                <a:path w="10480040" h="8365490">
                  <a:moveTo>
                    <a:pt x="6475133" y="5264289"/>
                  </a:moveTo>
                  <a:lnTo>
                    <a:pt x="6462433" y="5253761"/>
                  </a:lnTo>
                  <a:lnTo>
                    <a:pt x="6449733" y="5259844"/>
                  </a:lnTo>
                  <a:lnTo>
                    <a:pt x="6462433" y="5270360"/>
                  </a:lnTo>
                  <a:lnTo>
                    <a:pt x="6475133" y="5264289"/>
                  </a:lnTo>
                  <a:close/>
                </a:path>
                <a:path w="10480040" h="8365490">
                  <a:moveTo>
                    <a:pt x="6478791" y="4201045"/>
                  </a:moveTo>
                  <a:lnTo>
                    <a:pt x="6475209" y="4194848"/>
                  </a:lnTo>
                  <a:lnTo>
                    <a:pt x="6469024" y="4198429"/>
                  </a:lnTo>
                  <a:lnTo>
                    <a:pt x="6472606" y="4204614"/>
                  </a:lnTo>
                  <a:lnTo>
                    <a:pt x="6478791" y="4201045"/>
                  </a:lnTo>
                  <a:close/>
                </a:path>
                <a:path w="10480040" h="8365490">
                  <a:moveTo>
                    <a:pt x="6487833" y="8204340"/>
                  </a:moveTo>
                  <a:lnTo>
                    <a:pt x="6475133" y="8184528"/>
                  </a:lnTo>
                  <a:lnTo>
                    <a:pt x="6462433" y="8195970"/>
                  </a:lnTo>
                  <a:lnTo>
                    <a:pt x="6475133" y="8215770"/>
                  </a:lnTo>
                  <a:lnTo>
                    <a:pt x="6487833" y="8204340"/>
                  </a:lnTo>
                  <a:close/>
                </a:path>
                <a:path w="10480040" h="8365490">
                  <a:moveTo>
                    <a:pt x="6487833" y="6734911"/>
                  </a:moveTo>
                  <a:lnTo>
                    <a:pt x="6475133" y="6716954"/>
                  </a:lnTo>
                  <a:lnTo>
                    <a:pt x="6449733" y="6727317"/>
                  </a:lnTo>
                  <a:lnTo>
                    <a:pt x="6462433" y="6745262"/>
                  </a:lnTo>
                  <a:lnTo>
                    <a:pt x="6487833" y="6734911"/>
                  </a:lnTo>
                  <a:close/>
                </a:path>
                <a:path w="10480040" h="8365490">
                  <a:moveTo>
                    <a:pt x="6492748" y="3137662"/>
                  </a:moveTo>
                  <a:lnTo>
                    <a:pt x="6492024" y="3136430"/>
                  </a:lnTo>
                  <a:lnTo>
                    <a:pt x="6490792" y="3137141"/>
                  </a:lnTo>
                  <a:lnTo>
                    <a:pt x="6491516" y="3138373"/>
                  </a:lnTo>
                  <a:lnTo>
                    <a:pt x="6492748" y="3137662"/>
                  </a:lnTo>
                  <a:close/>
                </a:path>
                <a:path w="10480040" h="8365490">
                  <a:moveTo>
                    <a:pt x="6500533" y="5671388"/>
                  </a:moveTo>
                  <a:lnTo>
                    <a:pt x="6487833" y="5659018"/>
                  </a:lnTo>
                  <a:lnTo>
                    <a:pt x="6475133" y="5666156"/>
                  </a:lnTo>
                  <a:lnTo>
                    <a:pt x="6487833" y="5678538"/>
                  </a:lnTo>
                  <a:lnTo>
                    <a:pt x="6500533" y="5671388"/>
                  </a:lnTo>
                  <a:close/>
                </a:path>
                <a:path w="10480040" h="8365490">
                  <a:moveTo>
                    <a:pt x="6504648" y="4608144"/>
                  </a:moveTo>
                  <a:lnTo>
                    <a:pt x="6500012" y="4600092"/>
                  </a:lnTo>
                  <a:lnTo>
                    <a:pt x="6491960" y="4604740"/>
                  </a:lnTo>
                  <a:lnTo>
                    <a:pt x="6496609" y="4612792"/>
                  </a:lnTo>
                  <a:lnTo>
                    <a:pt x="6504648" y="4608144"/>
                  </a:lnTo>
                  <a:close/>
                </a:path>
                <a:path w="10480040" h="8365490">
                  <a:moveTo>
                    <a:pt x="6513233" y="7141870"/>
                  </a:moveTo>
                  <a:lnTo>
                    <a:pt x="6500533" y="7122693"/>
                  </a:lnTo>
                  <a:lnTo>
                    <a:pt x="6475133" y="7133768"/>
                  </a:lnTo>
                  <a:lnTo>
                    <a:pt x="6487833" y="7152945"/>
                  </a:lnTo>
                  <a:lnTo>
                    <a:pt x="6513233" y="7141870"/>
                  </a:lnTo>
                  <a:close/>
                </a:path>
                <a:path w="10480040" h="8365490">
                  <a:moveTo>
                    <a:pt x="6518618" y="3544773"/>
                  </a:moveTo>
                  <a:lnTo>
                    <a:pt x="6516827" y="3541674"/>
                  </a:lnTo>
                  <a:lnTo>
                    <a:pt x="6513728" y="3543465"/>
                  </a:lnTo>
                  <a:lnTo>
                    <a:pt x="6515519" y="3546564"/>
                  </a:lnTo>
                  <a:lnTo>
                    <a:pt x="6518618" y="3544773"/>
                  </a:lnTo>
                  <a:close/>
                </a:path>
                <a:path w="10480040" h="8365490">
                  <a:moveTo>
                    <a:pt x="6525933" y="6078626"/>
                  </a:moveTo>
                  <a:lnTo>
                    <a:pt x="6513233" y="6063767"/>
                  </a:lnTo>
                  <a:lnTo>
                    <a:pt x="6500533" y="6072340"/>
                  </a:lnTo>
                  <a:lnTo>
                    <a:pt x="6513233" y="6087199"/>
                  </a:lnTo>
                  <a:lnTo>
                    <a:pt x="6525933" y="6078626"/>
                  </a:lnTo>
                  <a:close/>
                </a:path>
                <a:path w="10480040" h="8365490">
                  <a:moveTo>
                    <a:pt x="6538633" y="7548842"/>
                  </a:moveTo>
                  <a:lnTo>
                    <a:pt x="6525933" y="7528420"/>
                  </a:lnTo>
                  <a:lnTo>
                    <a:pt x="6500533" y="7540218"/>
                  </a:lnTo>
                  <a:lnTo>
                    <a:pt x="6513233" y="7560640"/>
                  </a:lnTo>
                  <a:lnTo>
                    <a:pt x="6538633" y="7548842"/>
                  </a:lnTo>
                  <a:close/>
                </a:path>
                <a:path w="10480040" h="8365490">
                  <a:moveTo>
                    <a:pt x="6538633" y="5015115"/>
                  </a:moveTo>
                  <a:lnTo>
                    <a:pt x="6525933" y="5005844"/>
                  </a:lnTo>
                  <a:lnTo>
                    <a:pt x="6525933" y="5020475"/>
                  </a:lnTo>
                  <a:lnTo>
                    <a:pt x="6538633" y="5015115"/>
                  </a:lnTo>
                  <a:close/>
                </a:path>
                <a:path w="10480040" h="8365490">
                  <a:moveTo>
                    <a:pt x="6543992" y="3951732"/>
                  </a:moveTo>
                  <a:lnTo>
                    <a:pt x="6541490" y="3947401"/>
                  </a:lnTo>
                  <a:lnTo>
                    <a:pt x="6537160" y="3949916"/>
                  </a:lnTo>
                  <a:lnTo>
                    <a:pt x="6539662" y="3954246"/>
                  </a:lnTo>
                  <a:lnTo>
                    <a:pt x="6543992" y="3951732"/>
                  </a:lnTo>
                  <a:close/>
                </a:path>
                <a:path w="10480040" h="8365490">
                  <a:moveTo>
                    <a:pt x="6551333" y="6485598"/>
                  </a:moveTo>
                  <a:lnTo>
                    <a:pt x="6538633" y="6469507"/>
                  </a:lnTo>
                  <a:lnTo>
                    <a:pt x="6525933" y="6478803"/>
                  </a:lnTo>
                  <a:lnTo>
                    <a:pt x="6525933" y="6494881"/>
                  </a:lnTo>
                  <a:lnTo>
                    <a:pt x="6551333" y="6485598"/>
                  </a:lnTo>
                  <a:close/>
                </a:path>
                <a:path w="10480040" h="8365490">
                  <a:moveTo>
                    <a:pt x="6564033" y="7955826"/>
                  </a:moveTo>
                  <a:lnTo>
                    <a:pt x="6551333" y="7934172"/>
                  </a:lnTo>
                  <a:lnTo>
                    <a:pt x="6525933" y="7946669"/>
                  </a:lnTo>
                  <a:lnTo>
                    <a:pt x="6538633" y="7968335"/>
                  </a:lnTo>
                  <a:lnTo>
                    <a:pt x="6564033" y="7955826"/>
                  </a:lnTo>
                  <a:close/>
                </a:path>
                <a:path w="10480040" h="8365490">
                  <a:moveTo>
                    <a:pt x="6564033" y="5422087"/>
                  </a:moveTo>
                  <a:lnTo>
                    <a:pt x="6551333" y="5411559"/>
                  </a:lnTo>
                  <a:lnTo>
                    <a:pt x="6551333" y="5428170"/>
                  </a:lnTo>
                  <a:lnTo>
                    <a:pt x="6564033" y="5422087"/>
                  </a:lnTo>
                  <a:close/>
                </a:path>
                <a:path w="10480040" h="8365490">
                  <a:moveTo>
                    <a:pt x="6569850" y="4358843"/>
                  </a:moveTo>
                  <a:lnTo>
                    <a:pt x="6566281" y="4352658"/>
                  </a:lnTo>
                  <a:lnTo>
                    <a:pt x="6560096" y="4356227"/>
                  </a:lnTo>
                  <a:lnTo>
                    <a:pt x="6563665" y="4362424"/>
                  </a:lnTo>
                  <a:lnTo>
                    <a:pt x="6569850" y="4358843"/>
                  </a:lnTo>
                  <a:close/>
                </a:path>
                <a:path w="10480040" h="8365490">
                  <a:moveTo>
                    <a:pt x="6576733" y="6892569"/>
                  </a:moveTo>
                  <a:lnTo>
                    <a:pt x="6564033" y="6875246"/>
                  </a:lnTo>
                  <a:lnTo>
                    <a:pt x="6551333" y="6885241"/>
                  </a:lnTo>
                  <a:lnTo>
                    <a:pt x="6551333" y="6902577"/>
                  </a:lnTo>
                  <a:lnTo>
                    <a:pt x="6576733" y="6892569"/>
                  </a:lnTo>
                  <a:close/>
                </a:path>
                <a:path w="10480040" h="8365490">
                  <a:moveTo>
                    <a:pt x="6583820" y="3295472"/>
                  </a:moveTo>
                  <a:lnTo>
                    <a:pt x="6583108" y="3294240"/>
                  </a:lnTo>
                  <a:lnTo>
                    <a:pt x="6581864" y="3294951"/>
                  </a:lnTo>
                  <a:lnTo>
                    <a:pt x="6582575" y="3296183"/>
                  </a:lnTo>
                  <a:lnTo>
                    <a:pt x="6583820" y="3295472"/>
                  </a:lnTo>
                  <a:close/>
                </a:path>
                <a:path w="10480040" h="8365490">
                  <a:moveTo>
                    <a:pt x="6589433" y="5829198"/>
                  </a:moveTo>
                  <a:lnTo>
                    <a:pt x="6576733" y="5816816"/>
                  </a:lnTo>
                  <a:lnTo>
                    <a:pt x="6564033" y="5823966"/>
                  </a:lnTo>
                  <a:lnTo>
                    <a:pt x="6576733" y="5836336"/>
                  </a:lnTo>
                  <a:lnTo>
                    <a:pt x="6589433" y="5829198"/>
                  </a:lnTo>
                  <a:close/>
                </a:path>
                <a:path w="10480040" h="8365490">
                  <a:moveTo>
                    <a:pt x="6602133" y="7299541"/>
                  </a:moveTo>
                  <a:lnTo>
                    <a:pt x="6589433" y="7280973"/>
                  </a:lnTo>
                  <a:lnTo>
                    <a:pt x="6564033" y="7291692"/>
                  </a:lnTo>
                  <a:lnTo>
                    <a:pt x="6576733" y="7310260"/>
                  </a:lnTo>
                  <a:lnTo>
                    <a:pt x="6602133" y="7299541"/>
                  </a:lnTo>
                  <a:close/>
                </a:path>
                <a:path w="10480040" h="8365490">
                  <a:moveTo>
                    <a:pt x="6602133" y="4757890"/>
                  </a:moveTo>
                  <a:lnTo>
                    <a:pt x="6589433" y="4762538"/>
                  </a:lnTo>
                  <a:lnTo>
                    <a:pt x="6589433" y="4770590"/>
                  </a:lnTo>
                  <a:lnTo>
                    <a:pt x="6602133" y="4765954"/>
                  </a:lnTo>
                  <a:lnTo>
                    <a:pt x="6602133" y="4757890"/>
                  </a:lnTo>
                  <a:close/>
                </a:path>
                <a:path w="10480040" h="8365490">
                  <a:moveTo>
                    <a:pt x="6609677" y="3702570"/>
                  </a:moveTo>
                  <a:lnTo>
                    <a:pt x="6607899" y="3699472"/>
                  </a:lnTo>
                  <a:lnTo>
                    <a:pt x="6604800" y="3701262"/>
                  </a:lnTo>
                  <a:lnTo>
                    <a:pt x="6606578" y="3704361"/>
                  </a:lnTo>
                  <a:lnTo>
                    <a:pt x="6609677" y="3702570"/>
                  </a:lnTo>
                  <a:close/>
                </a:path>
                <a:path w="10480040" h="8365490">
                  <a:moveTo>
                    <a:pt x="6614833" y="6236297"/>
                  </a:moveTo>
                  <a:lnTo>
                    <a:pt x="6602133" y="6222060"/>
                  </a:lnTo>
                  <a:lnTo>
                    <a:pt x="6589433" y="6230277"/>
                  </a:lnTo>
                  <a:lnTo>
                    <a:pt x="6602133" y="6244514"/>
                  </a:lnTo>
                  <a:lnTo>
                    <a:pt x="6614833" y="6236297"/>
                  </a:lnTo>
                  <a:close/>
                </a:path>
                <a:path w="10480040" h="8365490">
                  <a:moveTo>
                    <a:pt x="6627533" y="7706525"/>
                  </a:moveTo>
                  <a:lnTo>
                    <a:pt x="6614833" y="7686726"/>
                  </a:lnTo>
                  <a:lnTo>
                    <a:pt x="6589433" y="7698156"/>
                  </a:lnTo>
                  <a:lnTo>
                    <a:pt x="6602133" y="7717955"/>
                  </a:lnTo>
                  <a:lnTo>
                    <a:pt x="6627533" y="7706525"/>
                  </a:lnTo>
                  <a:close/>
                </a:path>
                <a:path w="10480040" h="8365490">
                  <a:moveTo>
                    <a:pt x="6627533" y="5163629"/>
                  </a:moveTo>
                  <a:lnTo>
                    <a:pt x="6614833" y="5168989"/>
                  </a:lnTo>
                  <a:lnTo>
                    <a:pt x="6614833" y="5178285"/>
                  </a:lnTo>
                  <a:lnTo>
                    <a:pt x="6627533" y="5172926"/>
                  </a:lnTo>
                  <a:lnTo>
                    <a:pt x="6627533" y="5163629"/>
                  </a:lnTo>
                  <a:close/>
                </a:path>
                <a:path w="10480040" h="8365490">
                  <a:moveTo>
                    <a:pt x="6635547" y="4109682"/>
                  </a:moveTo>
                  <a:lnTo>
                    <a:pt x="6632689" y="4104716"/>
                  </a:lnTo>
                  <a:lnTo>
                    <a:pt x="6627736" y="4107573"/>
                  </a:lnTo>
                  <a:lnTo>
                    <a:pt x="6630606" y="4112526"/>
                  </a:lnTo>
                  <a:lnTo>
                    <a:pt x="6635547" y="4109682"/>
                  </a:lnTo>
                  <a:close/>
                </a:path>
                <a:path w="10480040" h="8365490">
                  <a:moveTo>
                    <a:pt x="6640233" y="6643408"/>
                  </a:moveTo>
                  <a:lnTo>
                    <a:pt x="6627533" y="6627304"/>
                  </a:lnTo>
                  <a:lnTo>
                    <a:pt x="6614833" y="6636601"/>
                  </a:lnTo>
                  <a:lnTo>
                    <a:pt x="6627533" y="6652692"/>
                  </a:lnTo>
                  <a:lnTo>
                    <a:pt x="6640233" y="6643408"/>
                  </a:lnTo>
                  <a:close/>
                </a:path>
                <a:path w="10480040" h="8365490">
                  <a:moveTo>
                    <a:pt x="6652933" y="8113357"/>
                  </a:moveTo>
                  <a:lnTo>
                    <a:pt x="6640233" y="8092948"/>
                  </a:lnTo>
                  <a:lnTo>
                    <a:pt x="6614833" y="8104733"/>
                  </a:lnTo>
                  <a:lnTo>
                    <a:pt x="6627533" y="8125155"/>
                  </a:lnTo>
                  <a:lnTo>
                    <a:pt x="6652933" y="8113357"/>
                  </a:lnTo>
                  <a:close/>
                </a:path>
                <a:path w="10480040" h="8365490">
                  <a:moveTo>
                    <a:pt x="6652933" y="5569369"/>
                  </a:moveTo>
                  <a:lnTo>
                    <a:pt x="6640233" y="5575439"/>
                  </a:lnTo>
                  <a:lnTo>
                    <a:pt x="6640233" y="5585968"/>
                  </a:lnTo>
                  <a:lnTo>
                    <a:pt x="6652933" y="5579884"/>
                  </a:lnTo>
                  <a:lnTo>
                    <a:pt x="6652933" y="5569369"/>
                  </a:lnTo>
                  <a:close/>
                </a:path>
                <a:path w="10480040" h="8365490">
                  <a:moveTo>
                    <a:pt x="6660921" y="4516640"/>
                  </a:moveTo>
                  <a:lnTo>
                    <a:pt x="6657353" y="4510456"/>
                  </a:lnTo>
                  <a:lnTo>
                    <a:pt x="6651168" y="4514024"/>
                  </a:lnTo>
                  <a:lnTo>
                    <a:pt x="6654736" y="4520209"/>
                  </a:lnTo>
                  <a:lnTo>
                    <a:pt x="6660921" y="4516640"/>
                  </a:lnTo>
                  <a:close/>
                </a:path>
                <a:path w="10480040" h="8365490">
                  <a:moveTo>
                    <a:pt x="6665633" y="7050367"/>
                  </a:moveTo>
                  <a:lnTo>
                    <a:pt x="6652933" y="7033044"/>
                  </a:lnTo>
                  <a:lnTo>
                    <a:pt x="6640233" y="7043052"/>
                  </a:lnTo>
                  <a:lnTo>
                    <a:pt x="6652933" y="7060374"/>
                  </a:lnTo>
                  <a:lnTo>
                    <a:pt x="6665633" y="7050367"/>
                  </a:lnTo>
                  <a:close/>
                </a:path>
                <a:path w="10480040" h="8365490">
                  <a:moveTo>
                    <a:pt x="6675374" y="3453396"/>
                  </a:moveTo>
                  <a:lnTo>
                    <a:pt x="6674307" y="3451542"/>
                  </a:lnTo>
                  <a:lnTo>
                    <a:pt x="6672440" y="3452609"/>
                  </a:lnTo>
                  <a:lnTo>
                    <a:pt x="6673520" y="3454463"/>
                  </a:lnTo>
                  <a:lnTo>
                    <a:pt x="6675374" y="3453396"/>
                  </a:lnTo>
                  <a:close/>
                </a:path>
                <a:path w="10480040" h="8365490">
                  <a:moveTo>
                    <a:pt x="6678333" y="5986996"/>
                  </a:moveTo>
                  <a:lnTo>
                    <a:pt x="6665633" y="5974626"/>
                  </a:lnTo>
                  <a:lnTo>
                    <a:pt x="6652933" y="5981763"/>
                  </a:lnTo>
                  <a:lnTo>
                    <a:pt x="6665633" y="5994146"/>
                  </a:lnTo>
                  <a:lnTo>
                    <a:pt x="6678333" y="5986996"/>
                  </a:lnTo>
                  <a:close/>
                </a:path>
                <a:path w="10480040" h="8365490">
                  <a:moveTo>
                    <a:pt x="6691033" y="7457224"/>
                  </a:moveTo>
                  <a:lnTo>
                    <a:pt x="6678333" y="7439279"/>
                  </a:lnTo>
                  <a:lnTo>
                    <a:pt x="6665633" y="7449642"/>
                  </a:lnTo>
                  <a:lnTo>
                    <a:pt x="6665633" y="7467587"/>
                  </a:lnTo>
                  <a:lnTo>
                    <a:pt x="6691033" y="7457224"/>
                  </a:lnTo>
                  <a:close/>
                </a:path>
                <a:path w="10480040" h="8365490">
                  <a:moveTo>
                    <a:pt x="6691033" y="4915700"/>
                  </a:moveTo>
                  <a:lnTo>
                    <a:pt x="6678333" y="4920348"/>
                  </a:lnTo>
                  <a:lnTo>
                    <a:pt x="6691033" y="4928387"/>
                  </a:lnTo>
                  <a:lnTo>
                    <a:pt x="6691033" y="4915700"/>
                  </a:lnTo>
                  <a:close/>
                </a:path>
                <a:path w="10480040" h="8365490">
                  <a:moveTo>
                    <a:pt x="6700748" y="3860368"/>
                  </a:moveTo>
                  <a:lnTo>
                    <a:pt x="6698958" y="3857269"/>
                  </a:lnTo>
                  <a:lnTo>
                    <a:pt x="6695872" y="3859060"/>
                  </a:lnTo>
                  <a:lnTo>
                    <a:pt x="6697662" y="3862159"/>
                  </a:lnTo>
                  <a:lnTo>
                    <a:pt x="6700748" y="3860368"/>
                  </a:lnTo>
                  <a:close/>
                </a:path>
                <a:path w="10480040" h="8365490">
                  <a:moveTo>
                    <a:pt x="6703733" y="6394094"/>
                  </a:moveTo>
                  <a:lnTo>
                    <a:pt x="6691033" y="6379858"/>
                  </a:lnTo>
                  <a:lnTo>
                    <a:pt x="6678333" y="6388074"/>
                  </a:lnTo>
                  <a:lnTo>
                    <a:pt x="6691033" y="6402311"/>
                  </a:lnTo>
                  <a:lnTo>
                    <a:pt x="6703733" y="6394094"/>
                  </a:lnTo>
                  <a:close/>
                </a:path>
                <a:path w="10480040" h="8365490">
                  <a:moveTo>
                    <a:pt x="6716433" y="7864183"/>
                  </a:moveTo>
                  <a:lnTo>
                    <a:pt x="6703733" y="7845006"/>
                  </a:lnTo>
                  <a:lnTo>
                    <a:pt x="6691033" y="7856080"/>
                  </a:lnTo>
                  <a:lnTo>
                    <a:pt x="6691033" y="7875270"/>
                  </a:lnTo>
                  <a:lnTo>
                    <a:pt x="6716433" y="7864183"/>
                  </a:lnTo>
                  <a:close/>
                </a:path>
                <a:path w="10480040" h="8365490">
                  <a:moveTo>
                    <a:pt x="6716433" y="5321427"/>
                  </a:moveTo>
                  <a:lnTo>
                    <a:pt x="6703733" y="5326786"/>
                  </a:lnTo>
                  <a:lnTo>
                    <a:pt x="6703733" y="5336083"/>
                  </a:lnTo>
                  <a:lnTo>
                    <a:pt x="6716433" y="5330723"/>
                  </a:lnTo>
                  <a:lnTo>
                    <a:pt x="6716433" y="5321427"/>
                  </a:lnTo>
                  <a:close/>
                </a:path>
                <a:path w="10480040" h="8365490">
                  <a:moveTo>
                    <a:pt x="6726618" y="4267479"/>
                  </a:moveTo>
                  <a:lnTo>
                    <a:pt x="6723761" y="4262526"/>
                  </a:lnTo>
                  <a:lnTo>
                    <a:pt x="6718808" y="4265384"/>
                  </a:lnTo>
                  <a:lnTo>
                    <a:pt x="6721665" y="4270324"/>
                  </a:lnTo>
                  <a:lnTo>
                    <a:pt x="6726618" y="4267479"/>
                  </a:lnTo>
                  <a:close/>
                </a:path>
                <a:path w="10480040" h="8365490">
                  <a:moveTo>
                    <a:pt x="6729133" y="8258556"/>
                  </a:moveTo>
                  <a:lnTo>
                    <a:pt x="6716433" y="8264626"/>
                  </a:lnTo>
                  <a:lnTo>
                    <a:pt x="6716433" y="8275142"/>
                  </a:lnTo>
                  <a:lnTo>
                    <a:pt x="6729133" y="8269071"/>
                  </a:lnTo>
                  <a:lnTo>
                    <a:pt x="6729133" y="8258556"/>
                  </a:lnTo>
                  <a:close/>
                </a:path>
                <a:path w="10480040" h="8365490">
                  <a:moveTo>
                    <a:pt x="6729133" y="6801066"/>
                  </a:moveTo>
                  <a:lnTo>
                    <a:pt x="6716433" y="6785597"/>
                  </a:lnTo>
                  <a:lnTo>
                    <a:pt x="6703733" y="6794525"/>
                  </a:lnTo>
                  <a:lnTo>
                    <a:pt x="6716433" y="6810007"/>
                  </a:lnTo>
                  <a:lnTo>
                    <a:pt x="6729133" y="6801066"/>
                  </a:lnTo>
                  <a:close/>
                </a:path>
                <a:path w="10480040" h="8365490">
                  <a:moveTo>
                    <a:pt x="6741833" y="5727179"/>
                  </a:moveTo>
                  <a:lnTo>
                    <a:pt x="6729133" y="5733250"/>
                  </a:lnTo>
                  <a:lnTo>
                    <a:pt x="6729133" y="5743765"/>
                  </a:lnTo>
                  <a:lnTo>
                    <a:pt x="6741833" y="5737695"/>
                  </a:lnTo>
                  <a:lnTo>
                    <a:pt x="6741833" y="5727179"/>
                  </a:lnTo>
                  <a:close/>
                </a:path>
                <a:path w="10480040" h="8365490">
                  <a:moveTo>
                    <a:pt x="6754533" y="7208050"/>
                  </a:moveTo>
                  <a:lnTo>
                    <a:pt x="6741833" y="7191337"/>
                  </a:lnTo>
                  <a:lnTo>
                    <a:pt x="6729133" y="7200976"/>
                  </a:lnTo>
                  <a:lnTo>
                    <a:pt x="6741833" y="7217702"/>
                  </a:lnTo>
                  <a:lnTo>
                    <a:pt x="6754533" y="7208050"/>
                  </a:lnTo>
                  <a:close/>
                </a:path>
                <a:path w="10480040" h="8365490">
                  <a:moveTo>
                    <a:pt x="6766446" y="3611194"/>
                  </a:moveTo>
                  <a:lnTo>
                    <a:pt x="6765379" y="3609340"/>
                  </a:lnTo>
                  <a:lnTo>
                    <a:pt x="6763512" y="3610419"/>
                  </a:lnTo>
                  <a:lnTo>
                    <a:pt x="6764579" y="3612273"/>
                  </a:lnTo>
                  <a:lnTo>
                    <a:pt x="6766446" y="3611194"/>
                  </a:lnTo>
                  <a:close/>
                </a:path>
                <a:path w="10480040" h="8365490">
                  <a:moveTo>
                    <a:pt x="6767233" y="6132423"/>
                  </a:moveTo>
                  <a:lnTo>
                    <a:pt x="6754533" y="6139561"/>
                  </a:lnTo>
                  <a:lnTo>
                    <a:pt x="6754533" y="6151943"/>
                  </a:lnTo>
                  <a:lnTo>
                    <a:pt x="6767233" y="6144806"/>
                  </a:lnTo>
                  <a:lnTo>
                    <a:pt x="6767233" y="6132423"/>
                  </a:lnTo>
                  <a:close/>
                </a:path>
                <a:path w="10480040" h="8365490">
                  <a:moveTo>
                    <a:pt x="6779933" y="7615021"/>
                  </a:moveTo>
                  <a:lnTo>
                    <a:pt x="6767233" y="7597064"/>
                  </a:lnTo>
                  <a:lnTo>
                    <a:pt x="6754533" y="7607440"/>
                  </a:lnTo>
                  <a:lnTo>
                    <a:pt x="6767233" y="7625372"/>
                  </a:lnTo>
                  <a:lnTo>
                    <a:pt x="6779933" y="7615021"/>
                  </a:lnTo>
                  <a:close/>
                </a:path>
                <a:path w="10480040" h="8365490">
                  <a:moveTo>
                    <a:pt x="6779933" y="5073497"/>
                  </a:moveTo>
                  <a:lnTo>
                    <a:pt x="6767233" y="5078146"/>
                  </a:lnTo>
                  <a:lnTo>
                    <a:pt x="6779933" y="5086197"/>
                  </a:lnTo>
                  <a:lnTo>
                    <a:pt x="6779933" y="5073497"/>
                  </a:lnTo>
                  <a:close/>
                </a:path>
                <a:path w="10480040" h="8365490">
                  <a:moveTo>
                    <a:pt x="6792303" y="4018292"/>
                  </a:moveTo>
                  <a:lnTo>
                    <a:pt x="6790156" y="4014584"/>
                  </a:lnTo>
                  <a:lnTo>
                    <a:pt x="6786461" y="4016730"/>
                  </a:lnTo>
                  <a:lnTo>
                    <a:pt x="6788594" y="4020439"/>
                  </a:lnTo>
                  <a:lnTo>
                    <a:pt x="6792303" y="4018292"/>
                  </a:lnTo>
                  <a:close/>
                </a:path>
                <a:path w="10480040" h="8365490">
                  <a:moveTo>
                    <a:pt x="6792633" y="6538163"/>
                  </a:moveTo>
                  <a:lnTo>
                    <a:pt x="6779933" y="6546024"/>
                  </a:lnTo>
                  <a:lnTo>
                    <a:pt x="6779933" y="6559626"/>
                  </a:lnTo>
                  <a:lnTo>
                    <a:pt x="6792633" y="6551765"/>
                  </a:lnTo>
                  <a:lnTo>
                    <a:pt x="6792633" y="6538163"/>
                  </a:lnTo>
                  <a:close/>
                </a:path>
                <a:path w="10480040" h="8365490">
                  <a:moveTo>
                    <a:pt x="6805333" y="8021853"/>
                  </a:moveTo>
                  <a:lnTo>
                    <a:pt x="6792633" y="8003299"/>
                  </a:lnTo>
                  <a:lnTo>
                    <a:pt x="6779933" y="8014017"/>
                  </a:lnTo>
                  <a:lnTo>
                    <a:pt x="6792633" y="8032572"/>
                  </a:lnTo>
                  <a:lnTo>
                    <a:pt x="6805333" y="8021853"/>
                  </a:lnTo>
                  <a:close/>
                </a:path>
                <a:path w="10480040" h="8365490">
                  <a:moveTo>
                    <a:pt x="6805333" y="5479237"/>
                  </a:moveTo>
                  <a:lnTo>
                    <a:pt x="6792633" y="5484596"/>
                  </a:lnTo>
                  <a:lnTo>
                    <a:pt x="6805333" y="5493880"/>
                  </a:lnTo>
                  <a:lnTo>
                    <a:pt x="6805333" y="5479237"/>
                  </a:lnTo>
                  <a:close/>
                </a:path>
                <a:path w="10480040" h="8365490">
                  <a:moveTo>
                    <a:pt x="6817677" y="4425277"/>
                  </a:moveTo>
                  <a:lnTo>
                    <a:pt x="6814833" y="4420324"/>
                  </a:lnTo>
                  <a:lnTo>
                    <a:pt x="6809880" y="4423181"/>
                  </a:lnTo>
                  <a:lnTo>
                    <a:pt x="6812737" y="4428134"/>
                  </a:lnTo>
                  <a:lnTo>
                    <a:pt x="6817677" y="4425277"/>
                  </a:lnTo>
                  <a:close/>
                </a:path>
                <a:path w="10480040" h="8365490">
                  <a:moveTo>
                    <a:pt x="6818033" y="6943407"/>
                  </a:moveTo>
                  <a:lnTo>
                    <a:pt x="6792633" y="6952335"/>
                  </a:lnTo>
                  <a:lnTo>
                    <a:pt x="6805333" y="6967804"/>
                  </a:lnTo>
                  <a:lnTo>
                    <a:pt x="6818033" y="6958876"/>
                  </a:lnTo>
                  <a:lnTo>
                    <a:pt x="6818033" y="6943407"/>
                  </a:lnTo>
                  <a:close/>
                </a:path>
                <a:path w="10480040" h="8365490">
                  <a:moveTo>
                    <a:pt x="6830733" y="5884977"/>
                  </a:moveTo>
                  <a:lnTo>
                    <a:pt x="6818033" y="5891047"/>
                  </a:lnTo>
                  <a:lnTo>
                    <a:pt x="6830733" y="5901563"/>
                  </a:lnTo>
                  <a:lnTo>
                    <a:pt x="6830733" y="5884977"/>
                  </a:lnTo>
                  <a:close/>
                </a:path>
                <a:path w="10480040" h="8365490">
                  <a:moveTo>
                    <a:pt x="6843433" y="7365720"/>
                  </a:moveTo>
                  <a:lnTo>
                    <a:pt x="6830733" y="7349617"/>
                  </a:lnTo>
                  <a:lnTo>
                    <a:pt x="6818033" y="7358913"/>
                  </a:lnTo>
                  <a:lnTo>
                    <a:pt x="6830733" y="7375004"/>
                  </a:lnTo>
                  <a:lnTo>
                    <a:pt x="6843433" y="7365720"/>
                  </a:lnTo>
                  <a:close/>
                </a:path>
                <a:path w="10480040" h="8365490">
                  <a:moveTo>
                    <a:pt x="6856133" y="6290716"/>
                  </a:moveTo>
                  <a:lnTo>
                    <a:pt x="6843433" y="6297498"/>
                  </a:lnTo>
                  <a:lnTo>
                    <a:pt x="6843433" y="6309258"/>
                  </a:lnTo>
                  <a:lnTo>
                    <a:pt x="6856133" y="6302464"/>
                  </a:lnTo>
                  <a:lnTo>
                    <a:pt x="6856133" y="6290716"/>
                  </a:lnTo>
                  <a:close/>
                </a:path>
                <a:path w="10480040" h="8365490">
                  <a:moveTo>
                    <a:pt x="6857517" y="3769004"/>
                  </a:moveTo>
                  <a:lnTo>
                    <a:pt x="6856438" y="3767137"/>
                  </a:lnTo>
                  <a:lnTo>
                    <a:pt x="6854584" y="3768217"/>
                  </a:lnTo>
                  <a:lnTo>
                    <a:pt x="6855650" y="3770071"/>
                  </a:lnTo>
                  <a:lnTo>
                    <a:pt x="6857517" y="3769004"/>
                  </a:lnTo>
                  <a:close/>
                </a:path>
                <a:path w="10480040" h="8365490">
                  <a:moveTo>
                    <a:pt x="6868833" y="7772692"/>
                  </a:moveTo>
                  <a:lnTo>
                    <a:pt x="6856133" y="7755369"/>
                  </a:lnTo>
                  <a:lnTo>
                    <a:pt x="6843433" y="7765364"/>
                  </a:lnTo>
                  <a:lnTo>
                    <a:pt x="6856133" y="7782700"/>
                  </a:lnTo>
                  <a:lnTo>
                    <a:pt x="6868833" y="7772692"/>
                  </a:lnTo>
                  <a:close/>
                </a:path>
                <a:path w="10480040" h="8365490">
                  <a:moveTo>
                    <a:pt x="6881533" y="6695961"/>
                  </a:moveTo>
                  <a:lnTo>
                    <a:pt x="6868833" y="6703809"/>
                  </a:lnTo>
                  <a:lnTo>
                    <a:pt x="6868833" y="6717424"/>
                  </a:lnTo>
                  <a:lnTo>
                    <a:pt x="6881533" y="6709575"/>
                  </a:lnTo>
                  <a:lnTo>
                    <a:pt x="6881533" y="6695961"/>
                  </a:lnTo>
                  <a:close/>
                </a:path>
                <a:path w="10480040" h="8365490">
                  <a:moveTo>
                    <a:pt x="6881533" y="5239347"/>
                  </a:moveTo>
                  <a:lnTo>
                    <a:pt x="6868833" y="5231308"/>
                  </a:lnTo>
                  <a:lnTo>
                    <a:pt x="6868833" y="5243995"/>
                  </a:lnTo>
                  <a:lnTo>
                    <a:pt x="6881533" y="5239347"/>
                  </a:lnTo>
                  <a:close/>
                </a:path>
                <a:path w="10480040" h="8365490">
                  <a:moveTo>
                    <a:pt x="6883374" y="4176103"/>
                  </a:moveTo>
                  <a:lnTo>
                    <a:pt x="6881241" y="4172394"/>
                  </a:lnTo>
                  <a:lnTo>
                    <a:pt x="6877520" y="4174528"/>
                  </a:lnTo>
                  <a:lnTo>
                    <a:pt x="6879666" y="4178236"/>
                  </a:lnTo>
                  <a:lnTo>
                    <a:pt x="6883374" y="4176103"/>
                  </a:lnTo>
                  <a:close/>
                </a:path>
                <a:path w="10480040" h="8365490">
                  <a:moveTo>
                    <a:pt x="6894233" y="8179397"/>
                  </a:moveTo>
                  <a:lnTo>
                    <a:pt x="6881533" y="8162074"/>
                  </a:lnTo>
                  <a:lnTo>
                    <a:pt x="6868833" y="8172082"/>
                  </a:lnTo>
                  <a:lnTo>
                    <a:pt x="6881533" y="8189404"/>
                  </a:lnTo>
                  <a:lnTo>
                    <a:pt x="6894233" y="8179397"/>
                  </a:lnTo>
                  <a:close/>
                </a:path>
                <a:path w="10480040" h="8365490">
                  <a:moveTo>
                    <a:pt x="6906933" y="7101687"/>
                  </a:moveTo>
                  <a:lnTo>
                    <a:pt x="6894233" y="7110273"/>
                  </a:lnTo>
                  <a:lnTo>
                    <a:pt x="6894233" y="7125119"/>
                  </a:lnTo>
                  <a:lnTo>
                    <a:pt x="6906933" y="7116546"/>
                  </a:lnTo>
                  <a:lnTo>
                    <a:pt x="6906933" y="7101687"/>
                  </a:lnTo>
                  <a:close/>
                </a:path>
                <a:path w="10480040" h="8365490">
                  <a:moveTo>
                    <a:pt x="6906933" y="5646331"/>
                  </a:moveTo>
                  <a:lnTo>
                    <a:pt x="6894233" y="5637047"/>
                  </a:lnTo>
                  <a:lnTo>
                    <a:pt x="6881533" y="5642407"/>
                  </a:lnTo>
                  <a:lnTo>
                    <a:pt x="6894233" y="5651690"/>
                  </a:lnTo>
                  <a:lnTo>
                    <a:pt x="6906933" y="5646331"/>
                  </a:lnTo>
                  <a:close/>
                </a:path>
                <a:path w="10480040" h="8365490">
                  <a:moveTo>
                    <a:pt x="6908749" y="4583074"/>
                  </a:moveTo>
                  <a:lnTo>
                    <a:pt x="6905892" y="4578121"/>
                  </a:lnTo>
                  <a:lnTo>
                    <a:pt x="6900951" y="4580979"/>
                  </a:lnTo>
                  <a:lnTo>
                    <a:pt x="6903809" y="4585932"/>
                  </a:lnTo>
                  <a:lnTo>
                    <a:pt x="6908749" y="4583074"/>
                  </a:lnTo>
                  <a:close/>
                </a:path>
                <a:path w="10480040" h="8365490">
                  <a:moveTo>
                    <a:pt x="6932333" y="7507427"/>
                  </a:moveTo>
                  <a:lnTo>
                    <a:pt x="6906933" y="7516723"/>
                  </a:lnTo>
                  <a:lnTo>
                    <a:pt x="6919633" y="7532814"/>
                  </a:lnTo>
                  <a:lnTo>
                    <a:pt x="6932333" y="7523518"/>
                  </a:lnTo>
                  <a:lnTo>
                    <a:pt x="6932333" y="7507427"/>
                  </a:lnTo>
                  <a:close/>
                </a:path>
                <a:path w="10480040" h="8365490">
                  <a:moveTo>
                    <a:pt x="6932333" y="6053302"/>
                  </a:moveTo>
                  <a:lnTo>
                    <a:pt x="6919633" y="6042774"/>
                  </a:lnTo>
                  <a:lnTo>
                    <a:pt x="6906933" y="6048845"/>
                  </a:lnTo>
                  <a:lnTo>
                    <a:pt x="6919633" y="6059373"/>
                  </a:lnTo>
                  <a:lnTo>
                    <a:pt x="6932333" y="6053302"/>
                  </a:lnTo>
                  <a:close/>
                </a:path>
                <a:path w="10480040" h="8365490">
                  <a:moveTo>
                    <a:pt x="6945033" y="4990046"/>
                  </a:moveTo>
                  <a:lnTo>
                    <a:pt x="6932333" y="4983861"/>
                  </a:lnTo>
                  <a:lnTo>
                    <a:pt x="6932333" y="4993614"/>
                  </a:lnTo>
                  <a:lnTo>
                    <a:pt x="6945033" y="4990046"/>
                  </a:lnTo>
                  <a:close/>
                </a:path>
                <a:path w="10480040" h="8365490">
                  <a:moveTo>
                    <a:pt x="6949059" y="3926929"/>
                  </a:moveTo>
                  <a:lnTo>
                    <a:pt x="6947636" y="3924452"/>
                  </a:lnTo>
                  <a:lnTo>
                    <a:pt x="6945173" y="3925887"/>
                  </a:lnTo>
                  <a:lnTo>
                    <a:pt x="6946595" y="3928364"/>
                  </a:lnTo>
                  <a:lnTo>
                    <a:pt x="6949059" y="3926929"/>
                  </a:lnTo>
                  <a:close/>
                </a:path>
                <a:path w="10480040" h="8365490">
                  <a:moveTo>
                    <a:pt x="6957733" y="7913649"/>
                  </a:moveTo>
                  <a:lnTo>
                    <a:pt x="6932333" y="7923301"/>
                  </a:lnTo>
                  <a:lnTo>
                    <a:pt x="6945033" y="7940014"/>
                  </a:lnTo>
                  <a:lnTo>
                    <a:pt x="6957733" y="7930362"/>
                  </a:lnTo>
                  <a:lnTo>
                    <a:pt x="6957733" y="7913649"/>
                  </a:lnTo>
                  <a:close/>
                </a:path>
                <a:path w="10480040" h="8365490">
                  <a:moveTo>
                    <a:pt x="6957733" y="6460274"/>
                  </a:moveTo>
                  <a:lnTo>
                    <a:pt x="6945033" y="6448514"/>
                  </a:lnTo>
                  <a:lnTo>
                    <a:pt x="6932333" y="6455296"/>
                  </a:lnTo>
                  <a:lnTo>
                    <a:pt x="6945033" y="6467068"/>
                  </a:lnTo>
                  <a:lnTo>
                    <a:pt x="6957733" y="6460274"/>
                  </a:lnTo>
                  <a:close/>
                </a:path>
                <a:path w="10480040" h="8365490">
                  <a:moveTo>
                    <a:pt x="6970433" y="6854241"/>
                  </a:moveTo>
                  <a:lnTo>
                    <a:pt x="6957733" y="6861746"/>
                  </a:lnTo>
                  <a:lnTo>
                    <a:pt x="6957733" y="6874738"/>
                  </a:lnTo>
                  <a:lnTo>
                    <a:pt x="6970433" y="6867233"/>
                  </a:lnTo>
                  <a:lnTo>
                    <a:pt x="6970433" y="6854241"/>
                  </a:lnTo>
                  <a:close/>
                </a:path>
                <a:path w="10480040" h="8365490">
                  <a:moveTo>
                    <a:pt x="6970433" y="5397144"/>
                  </a:moveTo>
                  <a:lnTo>
                    <a:pt x="6957733" y="5389105"/>
                  </a:lnTo>
                  <a:lnTo>
                    <a:pt x="6957733" y="5401792"/>
                  </a:lnTo>
                  <a:lnTo>
                    <a:pt x="6970433" y="5397144"/>
                  </a:lnTo>
                  <a:close/>
                </a:path>
                <a:path w="10480040" h="8365490">
                  <a:moveTo>
                    <a:pt x="6974446" y="4333900"/>
                  </a:moveTo>
                  <a:lnTo>
                    <a:pt x="6972300" y="4330192"/>
                  </a:lnTo>
                  <a:lnTo>
                    <a:pt x="6968591" y="4332338"/>
                  </a:lnTo>
                  <a:lnTo>
                    <a:pt x="6970738" y="4336046"/>
                  </a:lnTo>
                  <a:lnTo>
                    <a:pt x="6974446" y="4333900"/>
                  </a:lnTo>
                  <a:close/>
                </a:path>
                <a:path w="10480040" h="8365490">
                  <a:moveTo>
                    <a:pt x="6985368" y="5804128"/>
                  </a:moveTo>
                  <a:lnTo>
                    <a:pt x="6980009" y="5794845"/>
                  </a:lnTo>
                  <a:lnTo>
                    <a:pt x="6970738" y="5800204"/>
                  </a:lnTo>
                  <a:lnTo>
                    <a:pt x="6976097" y="5809488"/>
                  </a:lnTo>
                  <a:lnTo>
                    <a:pt x="6985368" y="5804128"/>
                  </a:lnTo>
                  <a:close/>
                </a:path>
                <a:path w="10480040" h="8365490">
                  <a:moveTo>
                    <a:pt x="6995820" y="7274217"/>
                  </a:moveTo>
                  <a:lnTo>
                    <a:pt x="6987603" y="7259980"/>
                  </a:lnTo>
                  <a:lnTo>
                    <a:pt x="6973367" y="7268197"/>
                  </a:lnTo>
                  <a:lnTo>
                    <a:pt x="6981584" y="7282434"/>
                  </a:lnTo>
                  <a:lnTo>
                    <a:pt x="6995820" y="7274217"/>
                  </a:lnTo>
                  <a:close/>
                </a:path>
                <a:path w="10480040" h="8365490">
                  <a:moveTo>
                    <a:pt x="6999821" y="4740884"/>
                  </a:moveTo>
                  <a:lnTo>
                    <a:pt x="6996963" y="4735931"/>
                  </a:lnTo>
                  <a:lnTo>
                    <a:pt x="6992010" y="4738789"/>
                  </a:lnTo>
                  <a:lnTo>
                    <a:pt x="6994868" y="4743742"/>
                  </a:lnTo>
                  <a:lnTo>
                    <a:pt x="6999821" y="4740884"/>
                  </a:lnTo>
                  <a:close/>
                </a:path>
                <a:path w="10480040" h="8365490">
                  <a:moveTo>
                    <a:pt x="7010755" y="6211100"/>
                  </a:moveTo>
                  <a:lnTo>
                    <a:pt x="7004672" y="6200584"/>
                  </a:lnTo>
                  <a:lnTo>
                    <a:pt x="6994157" y="6206655"/>
                  </a:lnTo>
                  <a:lnTo>
                    <a:pt x="7000240" y="6217170"/>
                  </a:lnTo>
                  <a:lnTo>
                    <a:pt x="7010755" y="6211100"/>
                  </a:lnTo>
                  <a:close/>
                </a:path>
                <a:path w="10480040" h="8365490">
                  <a:moveTo>
                    <a:pt x="7021182" y="7681188"/>
                  </a:moveTo>
                  <a:lnTo>
                    <a:pt x="7012254" y="7665720"/>
                  </a:lnTo>
                  <a:lnTo>
                    <a:pt x="6996798" y="7674648"/>
                  </a:lnTo>
                  <a:lnTo>
                    <a:pt x="7005726" y="7690129"/>
                  </a:lnTo>
                  <a:lnTo>
                    <a:pt x="7021182" y="7681188"/>
                  </a:lnTo>
                  <a:close/>
                </a:path>
                <a:path w="10480040" h="8365490">
                  <a:moveTo>
                    <a:pt x="7025195" y="5147843"/>
                  </a:moveTo>
                  <a:lnTo>
                    <a:pt x="7021627" y="5141658"/>
                  </a:lnTo>
                  <a:lnTo>
                    <a:pt x="7015442" y="5145227"/>
                  </a:lnTo>
                  <a:lnTo>
                    <a:pt x="7019010" y="5151412"/>
                  </a:lnTo>
                  <a:lnTo>
                    <a:pt x="7025195" y="5147843"/>
                  </a:lnTo>
                  <a:close/>
                </a:path>
                <a:path w="10480040" h="8365490">
                  <a:moveTo>
                    <a:pt x="7035647" y="6617944"/>
                  </a:moveTo>
                  <a:lnTo>
                    <a:pt x="7029221" y="6606794"/>
                  </a:lnTo>
                  <a:lnTo>
                    <a:pt x="7018083" y="6613233"/>
                  </a:lnTo>
                  <a:lnTo>
                    <a:pt x="7024510" y="6624371"/>
                  </a:lnTo>
                  <a:lnTo>
                    <a:pt x="7035647" y="6617944"/>
                  </a:lnTo>
                  <a:close/>
                </a:path>
                <a:path w="10480040" h="8365490">
                  <a:moveTo>
                    <a:pt x="7040131" y="4084739"/>
                  </a:moveTo>
                  <a:lnTo>
                    <a:pt x="7038708" y="4082262"/>
                  </a:lnTo>
                  <a:lnTo>
                    <a:pt x="7036244" y="4083685"/>
                  </a:lnTo>
                  <a:lnTo>
                    <a:pt x="7037667" y="4086161"/>
                  </a:lnTo>
                  <a:lnTo>
                    <a:pt x="7040131" y="4084739"/>
                  </a:lnTo>
                  <a:close/>
                </a:path>
                <a:path w="10480040" h="8365490">
                  <a:moveTo>
                    <a:pt x="7046074" y="8088033"/>
                  </a:moveTo>
                  <a:lnTo>
                    <a:pt x="7036803" y="8071942"/>
                  </a:lnTo>
                  <a:lnTo>
                    <a:pt x="7020712" y="8081238"/>
                  </a:lnTo>
                  <a:lnTo>
                    <a:pt x="7029996" y="8097317"/>
                  </a:lnTo>
                  <a:lnTo>
                    <a:pt x="7046074" y="8088033"/>
                  </a:lnTo>
                  <a:close/>
                </a:path>
                <a:path w="10480040" h="8365490">
                  <a:moveTo>
                    <a:pt x="7051065" y="5554954"/>
                  </a:moveTo>
                  <a:lnTo>
                    <a:pt x="7046430" y="5546915"/>
                  </a:lnTo>
                  <a:lnTo>
                    <a:pt x="7038378" y="5551551"/>
                  </a:lnTo>
                  <a:lnTo>
                    <a:pt x="7043013" y="5559603"/>
                  </a:lnTo>
                  <a:lnTo>
                    <a:pt x="7051065" y="5554954"/>
                  </a:lnTo>
                  <a:close/>
                </a:path>
                <a:path w="10480040" h="8365490">
                  <a:moveTo>
                    <a:pt x="7061022" y="7024916"/>
                  </a:moveTo>
                  <a:lnTo>
                    <a:pt x="7053872" y="7012533"/>
                  </a:lnTo>
                  <a:lnTo>
                    <a:pt x="7041502" y="7019671"/>
                  </a:lnTo>
                  <a:lnTo>
                    <a:pt x="7048640" y="7032053"/>
                  </a:lnTo>
                  <a:lnTo>
                    <a:pt x="7061022" y="7024916"/>
                  </a:lnTo>
                  <a:close/>
                </a:path>
                <a:path w="10480040" h="8365490">
                  <a:moveTo>
                    <a:pt x="7065518" y="4491710"/>
                  </a:moveTo>
                  <a:lnTo>
                    <a:pt x="7063372" y="4487989"/>
                  </a:lnTo>
                  <a:lnTo>
                    <a:pt x="7059663" y="4490136"/>
                  </a:lnTo>
                  <a:lnTo>
                    <a:pt x="7061809" y="4493844"/>
                  </a:lnTo>
                  <a:lnTo>
                    <a:pt x="7065518" y="4491710"/>
                  </a:lnTo>
                  <a:close/>
                </a:path>
                <a:path w="10480040" h="8365490">
                  <a:moveTo>
                    <a:pt x="7076440" y="5961926"/>
                  </a:moveTo>
                  <a:lnTo>
                    <a:pt x="7071080" y="5952642"/>
                  </a:lnTo>
                  <a:lnTo>
                    <a:pt x="7061809" y="5958002"/>
                  </a:lnTo>
                  <a:lnTo>
                    <a:pt x="7067156" y="5967285"/>
                  </a:lnTo>
                  <a:lnTo>
                    <a:pt x="7076440" y="5961926"/>
                  </a:lnTo>
                  <a:close/>
                </a:path>
                <a:path w="10480040" h="8365490">
                  <a:moveTo>
                    <a:pt x="7086397" y="7431887"/>
                  </a:moveTo>
                  <a:lnTo>
                    <a:pt x="7078535" y="7418273"/>
                  </a:lnTo>
                  <a:lnTo>
                    <a:pt x="7064934" y="7426134"/>
                  </a:lnTo>
                  <a:lnTo>
                    <a:pt x="7072782" y="7439749"/>
                  </a:lnTo>
                  <a:lnTo>
                    <a:pt x="7086397" y="7431887"/>
                  </a:lnTo>
                  <a:close/>
                </a:path>
                <a:path w="10480040" h="8365490">
                  <a:moveTo>
                    <a:pt x="7090892" y="4898682"/>
                  </a:moveTo>
                  <a:lnTo>
                    <a:pt x="7088035" y="4893729"/>
                  </a:lnTo>
                  <a:lnTo>
                    <a:pt x="7083095" y="4896586"/>
                  </a:lnTo>
                  <a:lnTo>
                    <a:pt x="7085952" y="4901539"/>
                  </a:lnTo>
                  <a:lnTo>
                    <a:pt x="7090892" y="4898682"/>
                  </a:lnTo>
                  <a:close/>
                </a:path>
                <a:path w="10480040" h="8365490">
                  <a:moveTo>
                    <a:pt x="7101332" y="6368770"/>
                  </a:moveTo>
                  <a:lnTo>
                    <a:pt x="7095617" y="6358864"/>
                  </a:lnTo>
                  <a:lnTo>
                    <a:pt x="7085724" y="6364579"/>
                  </a:lnTo>
                  <a:lnTo>
                    <a:pt x="7091439" y="6374485"/>
                  </a:lnTo>
                  <a:lnTo>
                    <a:pt x="7101332" y="6368770"/>
                  </a:lnTo>
                  <a:close/>
                </a:path>
                <a:path w="10480040" h="8365490">
                  <a:moveTo>
                    <a:pt x="7111771" y="7838859"/>
                  </a:moveTo>
                  <a:lnTo>
                    <a:pt x="7103199" y="7824013"/>
                  </a:lnTo>
                  <a:lnTo>
                    <a:pt x="7088352" y="7832585"/>
                  </a:lnTo>
                  <a:lnTo>
                    <a:pt x="7096925" y="7847444"/>
                  </a:lnTo>
                  <a:lnTo>
                    <a:pt x="7111771" y="7838859"/>
                  </a:lnTo>
                  <a:close/>
                </a:path>
                <a:path w="10480040" h="8365490">
                  <a:moveTo>
                    <a:pt x="7116267" y="5305653"/>
                  </a:moveTo>
                  <a:lnTo>
                    <a:pt x="7112698" y="5299456"/>
                  </a:lnTo>
                  <a:lnTo>
                    <a:pt x="7106513" y="5303037"/>
                  </a:lnTo>
                  <a:lnTo>
                    <a:pt x="7110082" y="5309222"/>
                  </a:lnTo>
                  <a:lnTo>
                    <a:pt x="7116267" y="5305653"/>
                  </a:lnTo>
                  <a:close/>
                </a:path>
                <a:path w="10480040" h="8365490">
                  <a:moveTo>
                    <a:pt x="7126719" y="6775742"/>
                  </a:moveTo>
                  <a:lnTo>
                    <a:pt x="7120280" y="6764604"/>
                  </a:lnTo>
                  <a:lnTo>
                    <a:pt x="7109142" y="6771030"/>
                  </a:lnTo>
                  <a:lnTo>
                    <a:pt x="7115581" y="6782168"/>
                  </a:lnTo>
                  <a:lnTo>
                    <a:pt x="7126719" y="6775742"/>
                  </a:lnTo>
                  <a:close/>
                </a:path>
                <a:path w="10480040" h="8365490">
                  <a:moveTo>
                    <a:pt x="7131202" y="4242536"/>
                  </a:moveTo>
                  <a:lnTo>
                    <a:pt x="7129780" y="4240060"/>
                  </a:lnTo>
                  <a:lnTo>
                    <a:pt x="7127303" y="4241495"/>
                  </a:lnTo>
                  <a:lnTo>
                    <a:pt x="7128738" y="4243971"/>
                  </a:lnTo>
                  <a:lnTo>
                    <a:pt x="7131202" y="4242536"/>
                  </a:lnTo>
                  <a:close/>
                </a:path>
                <a:path w="10480040" h="8365490">
                  <a:moveTo>
                    <a:pt x="7132764" y="8244649"/>
                  </a:moveTo>
                  <a:lnTo>
                    <a:pt x="7126694" y="8234134"/>
                  </a:lnTo>
                  <a:lnTo>
                    <a:pt x="7116165" y="8240217"/>
                  </a:lnTo>
                  <a:lnTo>
                    <a:pt x="7122236" y="8250733"/>
                  </a:lnTo>
                  <a:lnTo>
                    <a:pt x="7132764" y="8244649"/>
                  </a:lnTo>
                  <a:close/>
                </a:path>
                <a:path w="10480040" h="8365490">
                  <a:moveTo>
                    <a:pt x="7142137" y="5712752"/>
                  </a:moveTo>
                  <a:lnTo>
                    <a:pt x="7137489" y="5704713"/>
                  </a:lnTo>
                  <a:lnTo>
                    <a:pt x="7129450" y="5709361"/>
                  </a:lnTo>
                  <a:lnTo>
                    <a:pt x="7134098" y="5717400"/>
                  </a:lnTo>
                  <a:lnTo>
                    <a:pt x="7142137" y="5712752"/>
                  </a:lnTo>
                  <a:close/>
                </a:path>
                <a:path w="10480040" h="8365490">
                  <a:moveTo>
                    <a:pt x="7152081" y="7182713"/>
                  </a:moveTo>
                  <a:lnTo>
                    <a:pt x="7144944" y="7170331"/>
                  </a:lnTo>
                  <a:lnTo>
                    <a:pt x="7132574" y="7177481"/>
                  </a:lnTo>
                  <a:lnTo>
                    <a:pt x="7139711" y="7189864"/>
                  </a:lnTo>
                  <a:lnTo>
                    <a:pt x="7152081" y="7182713"/>
                  </a:lnTo>
                  <a:close/>
                </a:path>
                <a:path w="10480040" h="8365490">
                  <a:moveTo>
                    <a:pt x="7156590" y="4649508"/>
                  </a:moveTo>
                  <a:lnTo>
                    <a:pt x="7154443" y="4645787"/>
                  </a:lnTo>
                  <a:lnTo>
                    <a:pt x="7150722" y="4647933"/>
                  </a:lnTo>
                  <a:lnTo>
                    <a:pt x="7152868" y="4651654"/>
                  </a:lnTo>
                  <a:lnTo>
                    <a:pt x="7156590" y="4649508"/>
                  </a:lnTo>
                  <a:close/>
                </a:path>
                <a:path w="10480040" h="8365490">
                  <a:moveTo>
                    <a:pt x="7167512" y="6119723"/>
                  </a:moveTo>
                  <a:lnTo>
                    <a:pt x="7162152" y="6110440"/>
                  </a:lnTo>
                  <a:lnTo>
                    <a:pt x="7152868" y="6115799"/>
                  </a:lnTo>
                  <a:lnTo>
                    <a:pt x="7158228" y="6125083"/>
                  </a:lnTo>
                  <a:lnTo>
                    <a:pt x="7167512" y="6119723"/>
                  </a:lnTo>
                  <a:close/>
                </a:path>
                <a:path w="10480040" h="8365490">
                  <a:moveTo>
                    <a:pt x="7176973" y="7589558"/>
                  </a:moveTo>
                  <a:lnTo>
                    <a:pt x="7169480" y="7576566"/>
                  </a:lnTo>
                  <a:lnTo>
                    <a:pt x="7156488" y="7584072"/>
                  </a:lnTo>
                  <a:lnTo>
                    <a:pt x="7163994" y="7597064"/>
                  </a:lnTo>
                  <a:lnTo>
                    <a:pt x="7176973" y="7589558"/>
                  </a:lnTo>
                  <a:close/>
                </a:path>
                <a:path w="10480040" h="8365490">
                  <a:moveTo>
                    <a:pt x="7181964" y="5056479"/>
                  </a:moveTo>
                  <a:lnTo>
                    <a:pt x="7179107" y="5051526"/>
                  </a:lnTo>
                  <a:lnTo>
                    <a:pt x="7174154" y="5054397"/>
                  </a:lnTo>
                  <a:lnTo>
                    <a:pt x="7177011" y="5059337"/>
                  </a:lnTo>
                  <a:lnTo>
                    <a:pt x="7181964" y="5056479"/>
                  </a:lnTo>
                  <a:close/>
                </a:path>
                <a:path w="10480040" h="8365490">
                  <a:moveTo>
                    <a:pt x="7192404" y="6526568"/>
                  </a:moveTo>
                  <a:lnTo>
                    <a:pt x="7186689" y="6516675"/>
                  </a:lnTo>
                  <a:lnTo>
                    <a:pt x="7176795" y="6522390"/>
                  </a:lnTo>
                  <a:lnTo>
                    <a:pt x="7182510" y="6532283"/>
                  </a:lnTo>
                  <a:lnTo>
                    <a:pt x="7192404" y="6526568"/>
                  </a:lnTo>
                  <a:close/>
                </a:path>
                <a:path w="10480040" h="8365490">
                  <a:moveTo>
                    <a:pt x="7202348" y="7996542"/>
                  </a:moveTo>
                  <a:lnTo>
                    <a:pt x="7194131" y="7982293"/>
                  </a:lnTo>
                  <a:lnTo>
                    <a:pt x="7179919" y="7990510"/>
                  </a:lnTo>
                  <a:lnTo>
                    <a:pt x="7188124" y="8004746"/>
                  </a:lnTo>
                  <a:lnTo>
                    <a:pt x="7202348" y="7996542"/>
                  </a:lnTo>
                  <a:close/>
                </a:path>
                <a:path w="10480040" h="8365490">
                  <a:moveTo>
                    <a:pt x="7207339" y="5463451"/>
                  </a:moveTo>
                  <a:lnTo>
                    <a:pt x="7203770" y="5457266"/>
                  </a:lnTo>
                  <a:lnTo>
                    <a:pt x="7197585" y="5460835"/>
                  </a:lnTo>
                  <a:lnTo>
                    <a:pt x="7201154" y="5467032"/>
                  </a:lnTo>
                  <a:lnTo>
                    <a:pt x="7207339" y="5463451"/>
                  </a:lnTo>
                  <a:close/>
                </a:path>
                <a:path w="10480040" h="8365490">
                  <a:moveTo>
                    <a:pt x="7217296" y="6933425"/>
                  </a:moveTo>
                  <a:lnTo>
                    <a:pt x="7211225" y="6922897"/>
                  </a:lnTo>
                  <a:lnTo>
                    <a:pt x="7200697" y="6928967"/>
                  </a:lnTo>
                  <a:lnTo>
                    <a:pt x="7206767" y="6939496"/>
                  </a:lnTo>
                  <a:lnTo>
                    <a:pt x="7217296" y="6933425"/>
                  </a:lnTo>
                  <a:close/>
                </a:path>
                <a:path w="10480040" h="8365490">
                  <a:moveTo>
                    <a:pt x="7222274" y="4400334"/>
                  </a:moveTo>
                  <a:lnTo>
                    <a:pt x="7220839" y="4397870"/>
                  </a:lnTo>
                  <a:lnTo>
                    <a:pt x="7218375" y="4399292"/>
                  </a:lnTo>
                  <a:lnTo>
                    <a:pt x="7219810" y="4401769"/>
                  </a:lnTo>
                  <a:lnTo>
                    <a:pt x="7222274" y="4400334"/>
                  </a:lnTo>
                  <a:close/>
                </a:path>
                <a:path w="10480040" h="8365490">
                  <a:moveTo>
                    <a:pt x="7233209" y="5870549"/>
                  </a:moveTo>
                  <a:lnTo>
                    <a:pt x="7228560" y="5862510"/>
                  </a:lnTo>
                  <a:lnTo>
                    <a:pt x="7220521" y="5867158"/>
                  </a:lnTo>
                  <a:lnTo>
                    <a:pt x="7225157" y="5875198"/>
                  </a:lnTo>
                  <a:lnTo>
                    <a:pt x="7233209" y="5870549"/>
                  </a:lnTo>
                  <a:close/>
                </a:path>
                <a:path w="10480040" h="8365490">
                  <a:moveTo>
                    <a:pt x="7242657" y="7340384"/>
                  </a:moveTo>
                  <a:lnTo>
                    <a:pt x="7235876" y="7328636"/>
                  </a:lnTo>
                  <a:lnTo>
                    <a:pt x="7224128" y="7335418"/>
                  </a:lnTo>
                  <a:lnTo>
                    <a:pt x="7230923" y="7347166"/>
                  </a:lnTo>
                  <a:lnTo>
                    <a:pt x="7242657" y="7340384"/>
                  </a:lnTo>
                  <a:close/>
                </a:path>
                <a:path w="10480040" h="8365490">
                  <a:moveTo>
                    <a:pt x="7247649" y="4807305"/>
                  </a:moveTo>
                  <a:lnTo>
                    <a:pt x="7245515" y="4803597"/>
                  </a:lnTo>
                  <a:lnTo>
                    <a:pt x="7241807" y="4805743"/>
                  </a:lnTo>
                  <a:lnTo>
                    <a:pt x="7243940" y="4809452"/>
                  </a:lnTo>
                  <a:lnTo>
                    <a:pt x="7247649" y="4807305"/>
                  </a:lnTo>
                  <a:close/>
                </a:path>
                <a:path w="10480040" h="8365490">
                  <a:moveTo>
                    <a:pt x="7258088" y="6277394"/>
                  </a:moveTo>
                  <a:lnTo>
                    <a:pt x="7253097" y="6268732"/>
                  </a:lnTo>
                  <a:lnTo>
                    <a:pt x="7244435" y="6273736"/>
                  </a:lnTo>
                  <a:lnTo>
                    <a:pt x="7249427" y="6282398"/>
                  </a:lnTo>
                  <a:lnTo>
                    <a:pt x="7258088" y="6277394"/>
                  </a:lnTo>
                  <a:close/>
                </a:path>
                <a:path w="10480040" h="8365490">
                  <a:moveTo>
                    <a:pt x="7267549" y="7747228"/>
                  </a:moveTo>
                  <a:lnTo>
                    <a:pt x="7260412" y="7734846"/>
                  </a:lnTo>
                  <a:lnTo>
                    <a:pt x="7248042" y="7741996"/>
                  </a:lnTo>
                  <a:lnTo>
                    <a:pt x="7255180" y="7754379"/>
                  </a:lnTo>
                  <a:lnTo>
                    <a:pt x="7267549" y="7747228"/>
                  </a:lnTo>
                  <a:close/>
                </a:path>
                <a:path w="10480040" h="8365490">
                  <a:moveTo>
                    <a:pt x="7273023" y="5214290"/>
                  </a:moveTo>
                  <a:lnTo>
                    <a:pt x="7270166" y="5209324"/>
                  </a:lnTo>
                  <a:lnTo>
                    <a:pt x="7265225" y="5212194"/>
                  </a:lnTo>
                  <a:lnTo>
                    <a:pt x="7268083" y="5217134"/>
                  </a:lnTo>
                  <a:lnTo>
                    <a:pt x="7273023" y="5214290"/>
                  </a:lnTo>
                  <a:close/>
                </a:path>
                <a:path w="10480040" h="8365490">
                  <a:moveTo>
                    <a:pt x="7283463" y="6684378"/>
                  </a:moveTo>
                  <a:lnTo>
                    <a:pt x="7277760" y="6674472"/>
                  </a:lnTo>
                  <a:lnTo>
                    <a:pt x="7267867" y="6680187"/>
                  </a:lnTo>
                  <a:lnTo>
                    <a:pt x="7273569" y="6690080"/>
                  </a:lnTo>
                  <a:lnTo>
                    <a:pt x="7283463" y="6684378"/>
                  </a:lnTo>
                  <a:close/>
                </a:path>
                <a:path w="10480040" h="8365490">
                  <a:moveTo>
                    <a:pt x="7287971" y="4151172"/>
                  </a:moveTo>
                  <a:lnTo>
                    <a:pt x="7287260" y="4149928"/>
                  </a:lnTo>
                  <a:lnTo>
                    <a:pt x="7286015" y="4150639"/>
                  </a:lnTo>
                  <a:lnTo>
                    <a:pt x="7286739" y="4151884"/>
                  </a:lnTo>
                  <a:lnTo>
                    <a:pt x="7287971" y="4151172"/>
                  </a:lnTo>
                  <a:close/>
                </a:path>
                <a:path w="10480040" h="8365490">
                  <a:moveTo>
                    <a:pt x="7292454" y="8154073"/>
                  </a:moveTo>
                  <a:lnTo>
                    <a:pt x="7284948" y="8141068"/>
                  </a:lnTo>
                  <a:lnTo>
                    <a:pt x="7271956" y="8148574"/>
                  </a:lnTo>
                  <a:lnTo>
                    <a:pt x="7279462" y="8161579"/>
                  </a:lnTo>
                  <a:lnTo>
                    <a:pt x="7292454" y="8154073"/>
                  </a:lnTo>
                  <a:close/>
                </a:path>
                <a:path w="10480040" h="8365490">
                  <a:moveTo>
                    <a:pt x="7298410" y="5621261"/>
                  </a:moveTo>
                  <a:lnTo>
                    <a:pt x="7294829" y="5615063"/>
                  </a:lnTo>
                  <a:lnTo>
                    <a:pt x="7288657" y="5618645"/>
                  </a:lnTo>
                  <a:lnTo>
                    <a:pt x="7292226" y="5624830"/>
                  </a:lnTo>
                  <a:lnTo>
                    <a:pt x="7298410" y="5621261"/>
                  </a:lnTo>
                  <a:close/>
                </a:path>
                <a:path w="10480040" h="8365490">
                  <a:moveTo>
                    <a:pt x="7308355" y="7091210"/>
                  </a:moveTo>
                  <a:lnTo>
                    <a:pt x="7302284" y="7080694"/>
                  </a:lnTo>
                  <a:lnTo>
                    <a:pt x="7291768" y="7086778"/>
                  </a:lnTo>
                  <a:lnTo>
                    <a:pt x="7297839" y="7097293"/>
                  </a:lnTo>
                  <a:lnTo>
                    <a:pt x="7308355" y="7091210"/>
                  </a:lnTo>
                  <a:close/>
                </a:path>
                <a:path w="10480040" h="8365490">
                  <a:moveTo>
                    <a:pt x="7313346" y="4558131"/>
                  </a:moveTo>
                  <a:lnTo>
                    <a:pt x="7311911" y="4555668"/>
                  </a:lnTo>
                  <a:lnTo>
                    <a:pt x="7309447" y="4557090"/>
                  </a:lnTo>
                  <a:lnTo>
                    <a:pt x="7310869" y="4559566"/>
                  </a:lnTo>
                  <a:lnTo>
                    <a:pt x="7313346" y="4558131"/>
                  </a:lnTo>
                  <a:close/>
                </a:path>
                <a:path w="10480040" h="8365490">
                  <a:moveTo>
                    <a:pt x="7323785" y="6028233"/>
                  </a:moveTo>
                  <a:lnTo>
                    <a:pt x="7319492" y="6020803"/>
                  </a:lnTo>
                  <a:lnTo>
                    <a:pt x="7312076" y="6025083"/>
                  </a:lnTo>
                  <a:lnTo>
                    <a:pt x="7316368" y="6032512"/>
                  </a:lnTo>
                  <a:lnTo>
                    <a:pt x="7323785" y="6028233"/>
                  </a:lnTo>
                  <a:close/>
                </a:path>
                <a:path w="10480040" h="8365490">
                  <a:moveTo>
                    <a:pt x="7333247" y="7498054"/>
                  </a:moveTo>
                  <a:lnTo>
                    <a:pt x="7326820" y="7486917"/>
                  </a:lnTo>
                  <a:lnTo>
                    <a:pt x="7315682" y="7493355"/>
                  </a:lnTo>
                  <a:lnTo>
                    <a:pt x="7322121" y="7504481"/>
                  </a:lnTo>
                  <a:lnTo>
                    <a:pt x="7333247" y="7498054"/>
                  </a:lnTo>
                  <a:close/>
                </a:path>
                <a:path w="10480040" h="8365490">
                  <a:moveTo>
                    <a:pt x="7338720" y="4965103"/>
                  </a:moveTo>
                  <a:lnTo>
                    <a:pt x="7336587" y="4961394"/>
                  </a:lnTo>
                  <a:lnTo>
                    <a:pt x="7332866" y="4963541"/>
                  </a:lnTo>
                  <a:lnTo>
                    <a:pt x="7335012" y="4967262"/>
                  </a:lnTo>
                  <a:lnTo>
                    <a:pt x="7338720" y="4965103"/>
                  </a:lnTo>
                  <a:close/>
                </a:path>
                <a:path w="10480040" h="8365490">
                  <a:moveTo>
                    <a:pt x="7349172" y="6435191"/>
                  </a:moveTo>
                  <a:lnTo>
                    <a:pt x="7344169" y="6426530"/>
                  </a:lnTo>
                  <a:lnTo>
                    <a:pt x="7335507" y="6431534"/>
                  </a:lnTo>
                  <a:lnTo>
                    <a:pt x="7340511" y="6440208"/>
                  </a:lnTo>
                  <a:lnTo>
                    <a:pt x="7349172" y="6435191"/>
                  </a:lnTo>
                  <a:close/>
                </a:path>
                <a:path w="10480040" h="8365490">
                  <a:moveTo>
                    <a:pt x="7358151" y="7904912"/>
                  </a:moveTo>
                  <a:lnTo>
                    <a:pt x="7351357" y="7893139"/>
                  </a:lnTo>
                  <a:lnTo>
                    <a:pt x="7339609" y="7899933"/>
                  </a:lnTo>
                  <a:lnTo>
                    <a:pt x="7346391" y="7911693"/>
                  </a:lnTo>
                  <a:lnTo>
                    <a:pt x="7358151" y="7904912"/>
                  </a:lnTo>
                  <a:close/>
                </a:path>
                <a:path w="10480040" h="8365490">
                  <a:moveTo>
                    <a:pt x="7364108" y="5372087"/>
                  </a:moveTo>
                  <a:lnTo>
                    <a:pt x="7361237" y="5367134"/>
                  </a:lnTo>
                  <a:lnTo>
                    <a:pt x="7356297" y="5369992"/>
                  </a:lnTo>
                  <a:lnTo>
                    <a:pt x="7359155" y="5374945"/>
                  </a:lnTo>
                  <a:lnTo>
                    <a:pt x="7364108" y="5372087"/>
                  </a:lnTo>
                  <a:close/>
                </a:path>
                <a:path w="10480040" h="8365490">
                  <a:moveTo>
                    <a:pt x="7374052" y="6842036"/>
                  </a:moveTo>
                  <a:lnTo>
                    <a:pt x="7368692" y="6832765"/>
                  </a:lnTo>
                  <a:lnTo>
                    <a:pt x="7359421" y="6838124"/>
                  </a:lnTo>
                  <a:lnTo>
                    <a:pt x="7364768" y="6847395"/>
                  </a:lnTo>
                  <a:lnTo>
                    <a:pt x="7374052" y="6842036"/>
                  </a:lnTo>
                  <a:close/>
                </a:path>
                <a:path w="10480040" h="8365490">
                  <a:moveTo>
                    <a:pt x="7375715" y="8309788"/>
                  </a:moveTo>
                  <a:lnTo>
                    <a:pt x="7373925" y="8306689"/>
                  </a:lnTo>
                  <a:lnTo>
                    <a:pt x="7370839" y="8308480"/>
                  </a:lnTo>
                  <a:lnTo>
                    <a:pt x="7372617" y="8311566"/>
                  </a:lnTo>
                  <a:lnTo>
                    <a:pt x="7375715" y="8309788"/>
                  </a:lnTo>
                  <a:close/>
                </a:path>
                <a:path w="10480040" h="8365490">
                  <a:moveTo>
                    <a:pt x="7379030" y="4308970"/>
                  </a:moveTo>
                  <a:lnTo>
                    <a:pt x="7378319" y="4307725"/>
                  </a:lnTo>
                  <a:lnTo>
                    <a:pt x="7377087" y="4308437"/>
                  </a:lnTo>
                  <a:lnTo>
                    <a:pt x="7377811" y="4309681"/>
                  </a:lnTo>
                  <a:lnTo>
                    <a:pt x="7379030" y="4308970"/>
                  </a:lnTo>
                  <a:close/>
                </a:path>
                <a:path w="10480040" h="8365490">
                  <a:moveTo>
                    <a:pt x="7389482" y="5779059"/>
                  </a:moveTo>
                  <a:lnTo>
                    <a:pt x="7385913" y="5772874"/>
                  </a:lnTo>
                  <a:lnTo>
                    <a:pt x="7379729" y="5776442"/>
                  </a:lnTo>
                  <a:lnTo>
                    <a:pt x="7383297" y="5782640"/>
                  </a:lnTo>
                  <a:lnTo>
                    <a:pt x="7389482" y="5779059"/>
                  </a:lnTo>
                  <a:close/>
                </a:path>
                <a:path w="10480040" h="8365490">
                  <a:moveTo>
                    <a:pt x="7399426" y="7249007"/>
                  </a:moveTo>
                  <a:lnTo>
                    <a:pt x="7393356" y="7238492"/>
                  </a:lnTo>
                  <a:lnTo>
                    <a:pt x="7382840" y="7244575"/>
                  </a:lnTo>
                  <a:lnTo>
                    <a:pt x="7388911" y="7255091"/>
                  </a:lnTo>
                  <a:lnTo>
                    <a:pt x="7399426" y="7249007"/>
                  </a:lnTo>
                  <a:close/>
                </a:path>
                <a:path w="10480040" h="8365490">
                  <a:moveTo>
                    <a:pt x="7404405" y="4715942"/>
                  </a:moveTo>
                  <a:lnTo>
                    <a:pt x="7402982" y="4713465"/>
                  </a:lnTo>
                  <a:lnTo>
                    <a:pt x="7400518" y="4714887"/>
                  </a:lnTo>
                  <a:lnTo>
                    <a:pt x="7401941" y="4717364"/>
                  </a:lnTo>
                  <a:lnTo>
                    <a:pt x="7404405" y="4715942"/>
                  </a:lnTo>
                  <a:close/>
                </a:path>
                <a:path w="10480040" h="8365490">
                  <a:moveTo>
                    <a:pt x="7414857" y="6186030"/>
                  </a:moveTo>
                  <a:lnTo>
                    <a:pt x="7410577" y="6178613"/>
                  </a:lnTo>
                  <a:lnTo>
                    <a:pt x="7403147" y="6182893"/>
                  </a:lnTo>
                  <a:lnTo>
                    <a:pt x="7407427" y="6190310"/>
                  </a:lnTo>
                  <a:lnTo>
                    <a:pt x="7414857" y="6186030"/>
                  </a:lnTo>
                  <a:close/>
                </a:path>
                <a:path w="10480040" h="8365490">
                  <a:moveTo>
                    <a:pt x="7423836" y="7655738"/>
                  </a:moveTo>
                  <a:lnTo>
                    <a:pt x="7417765" y="7645209"/>
                  </a:lnTo>
                  <a:lnTo>
                    <a:pt x="7407249" y="7651280"/>
                  </a:lnTo>
                  <a:lnTo>
                    <a:pt x="7413320" y="7661808"/>
                  </a:lnTo>
                  <a:lnTo>
                    <a:pt x="7423836" y="7655738"/>
                  </a:lnTo>
                  <a:close/>
                </a:path>
                <a:path w="10480040" h="8365490">
                  <a:moveTo>
                    <a:pt x="7429792" y="5122913"/>
                  </a:moveTo>
                  <a:lnTo>
                    <a:pt x="7427646" y="5119205"/>
                  </a:lnTo>
                  <a:lnTo>
                    <a:pt x="7423937" y="5121338"/>
                  </a:lnTo>
                  <a:lnTo>
                    <a:pt x="7426084" y="5125059"/>
                  </a:lnTo>
                  <a:lnTo>
                    <a:pt x="7429792" y="5122913"/>
                  </a:lnTo>
                  <a:close/>
                </a:path>
                <a:path w="10480040" h="8365490">
                  <a:moveTo>
                    <a:pt x="7440231" y="6593002"/>
                  </a:moveTo>
                  <a:lnTo>
                    <a:pt x="7435240" y="6584340"/>
                  </a:lnTo>
                  <a:lnTo>
                    <a:pt x="7426579" y="6589344"/>
                  </a:lnTo>
                  <a:lnTo>
                    <a:pt x="7431570" y="6598005"/>
                  </a:lnTo>
                  <a:lnTo>
                    <a:pt x="7440231" y="6593002"/>
                  </a:lnTo>
                  <a:close/>
                </a:path>
                <a:path w="10480040" h="8365490">
                  <a:moveTo>
                    <a:pt x="7448728" y="8062569"/>
                  </a:moveTo>
                  <a:lnTo>
                    <a:pt x="7442289" y="8051432"/>
                  </a:lnTo>
                  <a:lnTo>
                    <a:pt x="7431151" y="8057858"/>
                  </a:lnTo>
                  <a:lnTo>
                    <a:pt x="7437590" y="8069008"/>
                  </a:lnTo>
                  <a:lnTo>
                    <a:pt x="7448728" y="8062569"/>
                  </a:lnTo>
                  <a:close/>
                </a:path>
                <a:path w="10480040" h="8365490">
                  <a:moveTo>
                    <a:pt x="7455167" y="5529897"/>
                  </a:moveTo>
                  <a:lnTo>
                    <a:pt x="7452309" y="5524932"/>
                  </a:lnTo>
                  <a:lnTo>
                    <a:pt x="7447369" y="5527789"/>
                  </a:lnTo>
                  <a:lnTo>
                    <a:pt x="7450226" y="5532742"/>
                  </a:lnTo>
                  <a:lnTo>
                    <a:pt x="7455167" y="5529897"/>
                  </a:lnTo>
                  <a:close/>
                </a:path>
                <a:path w="10480040" h="8365490">
                  <a:moveTo>
                    <a:pt x="7465123" y="6999846"/>
                  </a:moveTo>
                  <a:lnTo>
                    <a:pt x="7459764" y="6990562"/>
                  </a:lnTo>
                  <a:lnTo>
                    <a:pt x="7450480" y="6995922"/>
                  </a:lnTo>
                  <a:lnTo>
                    <a:pt x="7455840" y="7005206"/>
                  </a:lnTo>
                  <a:lnTo>
                    <a:pt x="7465123" y="6999846"/>
                  </a:lnTo>
                  <a:close/>
                </a:path>
                <a:path w="10480040" h="8365490">
                  <a:moveTo>
                    <a:pt x="7470114" y="4466768"/>
                  </a:moveTo>
                  <a:lnTo>
                    <a:pt x="7469391" y="4465536"/>
                  </a:lnTo>
                  <a:lnTo>
                    <a:pt x="7468159" y="4466247"/>
                  </a:lnTo>
                  <a:lnTo>
                    <a:pt x="7468870" y="4467479"/>
                  </a:lnTo>
                  <a:lnTo>
                    <a:pt x="7470114" y="4466768"/>
                  </a:lnTo>
                  <a:close/>
                </a:path>
                <a:path w="10480040" h="8365490">
                  <a:moveTo>
                    <a:pt x="7480554" y="5936856"/>
                  </a:moveTo>
                  <a:lnTo>
                    <a:pt x="7476972" y="5930671"/>
                  </a:lnTo>
                  <a:lnTo>
                    <a:pt x="7470788" y="5934240"/>
                  </a:lnTo>
                  <a:lnTo>
                    <a:pt x="7474369" y="5940425"/>
                  </a:lnTo>
                  <a:lnTo>
                    <a:pt x="7480554" y="5936856"/>
                  </a:lnTo>
                  <a:close/>
                </a:path>
                <a:path w="10480040" h="8365490">
                  <a:moveTo>
                    <a:pt x="7490015" y="7406691"/>
                  </a:moveTo>
                  <a:lnTo>
                    <a:pt x="7484300" y="7396785"/>
                  </a:lnTo>
                  <a:lnTo>
                    <a:pt x="7474394" y="7402500"/>
                  </a:lnTo>
                  <a:lnTo>
                    <a:pt x="7480122" y="7412406"/>
                  </a:lnTo>
                  <a:lnTo>
                    <a:pt x="7490015" y="7406691"/>
                  </a:lnTo>
                  <a:close/>
                </a:path>
                <a:path w="10480040" h="8365490">
                  <a:moveTo>
                    <a:pt x="7505446" y="6343701"/>
                  </a:moveTo>
                  <a:lnTo>
                    <a:pt x="7501509" y="6336893"/>
                  </a:lnTo>
                  <a:lnTo>
                    <a:pt x="7494702" y="6340818"/>
                  </a:lnTo>
                  <a:lnTo>
                    <a:pt x="7498626" y="6347625"/>
                  </a:lnTo>
                  <a:lnTo>
                    <a:pt x="7505446" y="6343701"/>
                  </a:lnTo>
                  <a:close/>
                </a:path>
                <a:path w="10480040" h="8365490">
                  <a:moveTo>
                    <a:pt x="7514895" y="7813522"/>
                  </a:moveTo>
                  <a:lnTo>
                    <a:pt x="7508824" y="7803007"/>
                  </a:lnTo>
                  <a:lnTo>
                    <a:pt x="7498321" y="7809077"/>
                  </a:lnTo>
                  <a:lnTo>
                    <a:pt x="7504392" y="7819593"/>
                  </a:lnTo>
                  <a:lnTo>
                    <a:pt x="7514895" y="7813522"/>
                  </a:lnTo>
                  <a:close/>
                </a:path>
                <a:path w="10480040" h="8365490">
                  <a:moveTo>
                    <a:pt x="7520864" y="5280723"/>
                  </a:moveTo>
                  <a:lnTo>
                    <a:pt x="7518717" y="5277002"/>
                  </a:lnTo>
                  <a:lnTo>
                    <a:pt x="7515009" y="5279136"/>
                  </a:lnTo>
                  <a:lnTo>
                    <a:pt x="7517155" y="5282857"/>
                  </a:lnTo>
                  <a:lnTo>
                    <a:pt x="7520864" y="5280723"/>
                  </a:lnTo>
                  <a:close/>
                </a:path>
                <a:path w="10480040" h="8365490">
                  <a:moveTo>
                    <a:pt x="7531316" y="6750812"/>
                  </a:moveTo>
                  <a:lnTo>
                    <a:pt x="7526312" y="6742138"/>
                  </a:lnTo>
                  <a:lnTo>
                    <a:pt x="7517651" y="6747142"/>
                  </a:lnTo>
                  <a:lnTo>
                    <a:pt x="7522654" y="6755803"/>
                  </a:lnTo>
                  <a:lnTo>
                    <a:pt x="7531316" y="6750812"/>
                  </a:lnTo>
                  <a:close/>
                </a:path>
                <a:path w="10480040" h="8365490">
                  <a:moveTo>
                    <a:pt x="7537844" y="8219859"/>
                  </a:moveTo>
                  <a:lnTo>
                    <a:pt x="7532840" y="8211185"/>
                  </a:lnTo>
                  <a:lnTo>
                    <a:pt x="7524178" y="8216189"/>
                  </a:lnTo>
                  <a:lnTo>
                    <a:pt x="7529182" y="8224850"/>
                  </a:lnTo>
                  <a:lnTo>
                    <a:pt x="7537844" y="8219859"/>
                  </a:lnTo>
                  <a:close/>
                </a:path>
                <a:path w="10480040" h="8365490">
                  <a:moveTo>
                    <a:pt x="7546238" y="5687695"/>
                  </a:moveTo>
                  <a:lnTo>
                    <a:pt x="7543381" y="5682742"/>
                  </a:lnTo>
                  <a:lnTo>
                    <a:pt x="7538440" y="5685599"/>
                  </a:lnTo>
                  <a:lnTo>
                    <a:pt x="7541285" y="5690540"/>
                  </a:lnTo>
                  <a:lnTo>
                    <a:pt x="7546238" y="5687695"/>
                  </a:lnTo>
                  <a:close/>
                </a:path>
                <a:path w="10480040" h="8365490">
                  <a:moveTo>
                    <a:pt x="7556195" y="7157644"/>
                  </a:moveTo>
                  <a:lnTo>
                    <a:pt x="7550836" y="7148360"/>
                  </a:lnTo>
                  <a:lnTo>
                    <a:pt x="7541552" y="7153719"/>
                  </a:lnTo>
                  <a:lnTo>
                    <a:pt x="7546911" y="7163003"/>
                  </a:lnTo>
                  <a:lnTo>
                    <a:pt x="7556195" y="7157644"/>
                  </a:lnTo>
                  <a:close/>
                </a:path>
                <a:path w="10480040" h="8365490">
                  <a:moveTo>
                    <a:pt x="7561173" y="4624565"/>
                  </a:moveTo>
                  <a:lnTo>
                    <a:pt x="7560462" y="4623333"/>
                  </a:lnTo>
                  <a:lnTo>
                    <a:pt x="7559230" y="4624044"/>
                  </a:lnTo>
                  <a:lnTo>
                    <a:pt x="7559942" y="4625276"/>
                  </a:lnTo>
                  <a:lnTo>
                    <a:pt x="7561173" y="4624565"/>
                  </a:lnTo>
                  <a:close/>
                </a:path>
                <a:path w="10480040" h="8365490">
                  <a:moveTo>
                    <a:pt x="7571613" y="6094654"/>
                  </a:moveTo>
                  <a:lnTo>
                    <a:pt x="7568044" y="6088469"/>
                  </a:lnTo>
                  <a:lnTo>
                    <a:pt x="7561859" y="6092037"/>
                  </a:lnTo>
                  <a:lnTo>
                    <a:pt x="7565428" y="6098222"/>
                  </a:lnTo>
                  <a:lnTo>
                    <a:pt x="7571613" y="6094654"/>
                  </a:lnTo>
                  <a:close/>
                </a:path>
                <a:path w="10480040" h="8365490">
                  <a:moveTo>
                    <a:pt x="7581087" y="7564501"/>
                  </a:moveTo>
                  <a:lnTo>
                    <a:pt x="7575372" y="7554595"/>
                  </a:lnTo>
                  <a:lnTo>
                    <a:pt x="7565479" y="7560310"/>
                  </a:lnTo>
                  <a:lnTo>
                    <a:pt x="7571181" y="7570203"/>
                  </a:lnTo>
                  <a:lnTo>
                    <a:pt x="7581087" y="7564501"/>
                  </a:lnTo>
                  <a:close/>
                </a:path>
                <a:path w="10480040" h="8365490">
                  <a:moveTo>
                    <a:pt x="7586548" y="5031549"/>
                  </a:moveTo>
                  <a:lnTo>
                    <a:pt x="7585126" y="5029073"/>
                  </a:lnTo>
                  <a:lnTo>
                    <a:pt x="7582649" y="5030495"/>
                  </a:lnTo>
                  <a:lnTo>
                    <a:pt x="7584084" y="5032972"/>
                  </a:lnTo>
                  <a:lnTo>
                    <a:pt x="7586548" y="5031549"/>
                  </a:lnTo>
                  <a:close/>
                </a:path>
                <a:path w="10480040" h="8365490">
                  <a:moveTo>
                    <a:pt x="7596505" y="6501498"/>
                  </a:moveTo>
                  <a:lnTo>
                    <a:pt x="7592581" y="6494691"/>
                  </a:lnTo>
                  <a:lnTo>
                    <a:pt x="7585773" y="6498628"/>
                  </a:lnTo>
                  <a:lnTo>
                    <a:pt x="7589698" y="6505435"/>
                  </a:lnTo>
                  <a:lnTo>
                    <a:pt x="7596505" y="6501498"/>
                  </a:lnTo>
                  <a:close/>
                </a:path>
                <a:path w="10480040" h="8365490">
                  <a:moveTo>
                    <a:pt x="7605496" y="7971206"/>
                  </a:moveTo>
                  <a:lnTo>
                    <a:pt x="7599769" y="7961300"/>
                  </a:lnTo>
                  <a:lnTo>
                    <a:pt x="7589863" y="7967015"/>
                  </a:lnTo>
                  <a:lnTo>
                    <a:pt x="7595590" y="7976921"/>
                  </a:lnTo>
                  <a:lnTo>
                    <a:pt x="7605496" y="7971206"/>
                  </a:lnTo>
                  <a:close/>
                </a:path>
                <a:path w="10480040" h="8365490">
                  <a:moveTo>
                    <a:pt x="7611935" y="5438508"/>
                  </a:moveTo>
                  <a:lnTo>
                    <a:pt x="7609789" y="5434800"/>
                  </a:lnTo>
                  <a:lnTo>
                    <a:pt x="7606081" y="5436946"/>
                  </a:lnTo>
                  <a:lnTo>
                    <a:pt x="7608227" y="5440654"/>
                  </a:lnTo>
                  <a:lnTo>
                    <a:pt x="7611935" y="5438508"/>
                  </a:lnTo>
                  <a:close/>
                </a:path>
                <a:path w="10480040" h="8365490">
                  <a:moveTo>
                    <a:pt x="7621892" y="6908482"/>
                  </a:moveTo>
                  <a:lnTo>
                    <a:pt x="7617244" y="6900431"/>
                  </a:lnTo>
                  <a:lnTo>
                    <a:pt x="7609205" y="6905079"/>
                  </a:lnTo>
                  <a:lnTo>
                    <a:pt x="7613840" y="6913131"/>
                  </a:lnTo>
                  <a:lnTo>
                    <a:pt x="7621892" y="6908482"/>
                  </a:lnTo>
                  <a:close/>
                </a:path>
                <a:path w="10480040" h="8365490">
                  <a:moveTo>
                    <a:pt x="7637310" y="5845480"/>
                  </a:moveTo>
                  <a:lnTo>
                    <a:pt x="7634452" y="5840539"/>
                  </a:lnTo>
                  <a:lnTo>
                    <a:pt x="7629499" y="5843384"/>
                  </a:lnTo>
                  <a:lnTo>
                    <a:pt x="7632370" y="5848350"/>
                  </a:lnTo>
                  <a:lnTo>
                    <a:pt x="7637310" y="5845480"/>
                  </a:lnTo>
                  <a:close/>
                </a:path>
                <a:path w="10480040" h="8365490">
                  <a:moveTo>
                    <a:pt x="7646771" y="7315314"/>
                  </a:moveTo>
                  <a:lnTo>
                    <a:pt x="7641768" y="7306653"/>
                  </a:lnTo>
                  <a:lnTo>
                    <a:pt x="7633106" y="7311657"/>
                  </a:lnTo>
                  <a:lnTo>
                    <a:pt x="7638110" y="7320318"/>
                  </a:lnTo>
                  <a:lnTo>
                    <a:pt x="7646771" y="7315314"/>
                  </a:lnTo>
                  <a:close/>
                </a:path>
                <a:path w="10480040" h="8365490">
                  <a:moveTo>
                    <a:pt x="7652245" y="4782375"/>
                  </a:moveTo>
                  <a:lnTo>
                    <a:pt x="7651534" y="4781131"/>
                  </a:lnTo>
                  <a:lnTo>
                    <a:pt x="7650302" y="4781842"/>
                  </a:lnTo>
                  <a:lnTo>
                    <a:pt x="7651013" y="4783086"/>
                  </a:lnTo>
                  <a:lnTo>
                    <a:pt x="7652245" y="4782375"/>
                  </a:lnTo>
                  <a:close/>
                </a:path>
                <a:path w="10480040" h="8365490">
                  <a:moveTo>
                    <a:pt x="7662202" y="6252337"/>
                  </a:moveTo>
                  <a:lnTo>
                    <a:pt x="7658989" y="6246761"/>
                  </a:lnTo>
                  <a:lnTo>
                    <a:pt x="7653414" y="6249975"/>
                  </a:lnTo>
                  <a:lnTo>
                    <a:pt x="7656627" y="6255537"/>
                  </a:lnTo>
                  <a:lnTo>
                    <a:pt x="7662202" y="6252337"/>
                  </a:lnTo>
                  <a:close/>
                </a:path>
                <a:path w="10480040" h="8365490">
                  <a:moveTo>
                    <a:pt x="7671663" y="7722159"/>
                  </a:moveTo>
                  <a:lnTo>
                    <a:pt x="7666317" y="7712875"/>
                  </a:lnTo>
                  <a:lnTo>
                    <a:pt x="7657033" y="7718234"/>
                  </a:lnTo>
                  <a:lnTo>
                    <a:pt x="7662392" y="7727518"/>
                  </a:lnTo>
                  <a:lnTo>
                    <a:pt x="7671663" y="7722159"/>
                  </a:lnTo>
                  <a:close/>
                </a:path>
                <a:path w="10480040" h="8365490">
                  <a:moveTo>
                    <a:pt x="7677620" y="5189347"/>
                  </a:moveTo>
                  <a:lnTo>
                    <a:pt x="7676185" y="5186870"/>
                  </a:lnTo>
                  <a:lnTo>
                    <a:pt x="7673734" y="5188305"/>
                  </a:lnTo>
                  <a:lnTo>
                    <a:pt x="7675156" y="5190769"/>
                  </a:lnTo>
                  <a:lnTo>
                    <a:pt x="7677620" y="5189347"/>
                  </a:lnTo>
                  <a:close/>
                </a:path>
                <a:path w="10480040" h="8365490">
                  <a:moveTo>
                    <a:pt x="7687577" y="6659308"/>
                  </a:moveTo>
                  <a:lnTo>
                    <a:pt x="7683652" y="6652501"/>
                  </a:lnTo>
                  <a:lnTo>
                    <a:pt x="7676845" y="6656425"/>
                  </a:lnTo>
                  <a:lnTo>
                    <a:pt x="7680769" y="6663233"/>
                  </a:lnTo>
                  <a:lnTo>
                    <a:pt x="7687577" y="6659308"/>
                  </a:lnTo>
                  <a:close/>
                </a:path>
                <a:path w="10480040" h="8365490">
                  <a:moveTo>
                    <a:pt x="7696555" y="8129003"/>
                  </a:moveTo>
                  <a:lnTo>
                    <a:pt x="7690840" y="8119110"/>
                  </a:lnTo>
                  <a:lnTo>
                    <a:pt x="7680947" y="8124825"/>
                  </a:lnTo>
                  <a:lnTo>
                    <a:pt x="7686649" y="8134718"/>
                  </a:lnTo>
                  <a:lnTo>
                    <a:pt x="7696555" y="8129003"/>
                  </a:lnTo>
                  <a:close/>
                </a:path>
                <a:path w="10480040" h="8365490">
                  <a:moveTo>
                    <a:pt x="7703007" y="5596318"/>
                  </a:moveTo>
                  <a:lnTo>
                    <a:pt x="7700861" y="5592610"/>
                  </a:lnTo>
                  <a:lnTo>
                    <a:pt x="7697152" y="5594743"/>
                  </a:lnTo>
                  <a:lnTo>
                    <a:pt x="7699286" y="5598452"/>
                  </a:lnTo>
                  <a:lnTo>
                    <a:pt x="7703007" y="5596318"/>
                  </a:lnTo>
                  <a:close/>
                </a:path>
                <a:path w="10480040" h="8365490">
                  <a:moveTo>
                    <a:pt x="7712469" y="7066153"/>
                  </a:moveTo>
                  <a:lnTo>
                    <a:pt x="7708176" y="7058723"/>
                  </a:lnTo>
                  <a:lnTo>
                    <a:pt x="7700759" y="7063003"/>
                  </a:lnTo>
                  <a:lnTo>
                    <a:pt x="7705039" y="7070433"/>
                  </a:lnTo>
                  <a:lnTo>
                    <a:pt x="7712469" y="7066153"/>
                  </a:lnTo>
                  <a:close/>
                </a:path>
                <a:path w="10480040" h="8365490">
                  <a:moveTo>
                    <a:pt x="7728382" y="6003290"/>
                  </a:moveTo>
                  <a:lnTo>
                    <a:pt x="7725524" y="5998337"/>
                  </a:lnTo>
                  <a:lnTo>
                    <a:pt x="7720571" y="6001194"/>
                  </a:lnTo>
                  <a:lnTo>
                    <a:pt x="7723429" y="6006147"/>
                  </a:lnTo>
                  <a:lnTo>
                    <a:pt x="7728382" y="6003290"/>
                  </a:lnTo>
                  <a:close/>
                </a:path>
                <a:path w="10480040" h="8365490">
                  <a:moveTo>
                    <a:pt x="7737843" y="7473124"/>
                  </a:moveTo>
                  <a:lnTo>
                    <a:pt x="7732852" y="7464463"/>
                  </a:lnTo>
                  <a:lnTo>
                    <a:pt x="7724191" y="7469467"/>
                  </a:lnTo>
                  <a:lnTo>
                    <a:pt x="7729182" y="7478128"/>
                  </a:lnTo>
                  <a:lnTo>
                    <a:pt x="7737843" y="7473124"/>
                  </a:lnTo>
                  <a:close/>
                </a:path>
                <a:path w="10480040" h="8365490">
                  <a:moveTo>
                    <a:pt x="7743317" y="4940173"/>
                  </a:moveTo>
                  <a:lnTo>
                    <a:pt x="7742606" y="4938941"/>
                  </a:lnTo>
                  <a:lnTo>
                    <a:pt x="7741361" y="4939652"/>
                  </a:lnTo>
                  <a:lnTo>
                    <a:pt x="7742085" y="4940884"/>
                  </a:lnTo>
                  <a:lnTo>
                    <a:pt x="7743317" y="4940173"/>
                  </a:lnTo>
                  <a:close/>
                </a:path>
                <a:path w="10480040" h="8365490">
                  <a:moveTo>
                    <a:pt x="7753274" y="6410134"/>
                  </a:moveTo>
                  <a:lnTo>
                    <a:pt x="7750061" y="6404559"/>
                  </a:lnTo>
                  <a:lnTo>
                    <a:pt x="7744485" y="6407785"/>
                  </a:lnTo>
                  <a:lnTo>
                    <a:pt x="7747698" y="6413347"/>
                  </a:lnTo>
                  <a:lnTo>
                    <a:pt x="7753274" y="6410134"/>
                  </a:lnTo>
                  <a:close/>
                </a:path>
                <a:path w="10480040" h="8365490">
                  <a:moveTo>
                    <a:pt x="7762240" y="7879829"/>
                  </a:moveTo>
                  <a:lnTo>
                    <a:pt x="7757249" y="7871168"/>
                  </a:lnTo>
                  <a:lnTo>
                    <a:pt x="7748587" y="7876184"/>
                  </a:lnTo>
                  <a:lnTo>
                    <a:pt x="7753578" y="7884833"/>
                  </a:lnTo>
                  <a:lnTo>
                    <a:pt x="7762240" y="7879829"/>
                  </a:lnTo>
                  <a:close/>
                </a:path>
                <a:path w="10480040" h="8365490">
                  <a:moveTo>
                    <a:pt x="7768691" y="5347144"/>
                  </a:moveTo>
                  <a:lnTo>
                    <a:pt x="7767256" y="5344668"/>
                  </a:lnTo>
                  <a:lnTo>
                    <a:pt x="7764793" y="5346103"/>
                  </a:lnTo>
                  <a:lnTo>
                    <a:pt x="7766215" y="5348579"/>
                  </a:lnTo>
                  <a:lnTo>
                    <a:pt x="7768691" y="5347144"/>
                  </a:lnTo>
                  <a:close/>
                </a:path>
                <a:path w="10480040" h="8365490">
                  <a:moveTo>
                    <a:pt x="7778153" y="6816979"/>
                  </a:moveTo>
                  <a:lnTo>
                    <a:pt x="7774584" y="6810781"/>
                  </a:lnTo>
                  <a:lnTo>
                    <a:pt x="7768399" y="6814363"/>
                  </a:lnTo>
                  <a:lnTo>
                    <a:pt x="7771968" y="6820548"/>
                  </a:lnTo>
                  <a:lnTo>
                    <a:pt x="7778153" y="6816979"/>
                  </a:lnTo>
                  <a:close/>
                </a:path>
                <a:path w="10480040" h="8365490">
                  <a:moveTo>
                    <a:pt x="7782750" y="8285505"/>
                  </a:moveTo>
                  <a:lnTo>
                    <a:pt x="7780604" y="8281784"/>
                  </a:lnTo>
                  <a:lnTo>
                    <a:pt x="7776896" y="8283930"/>
                  </a:lnTo>
                  <a:lnTo>
                    <a:pt x="7779029" y="8287652"/>
                  </a:lnTo>
                  <a:lnTo>
                    <a:pt x="7782750" y="8285505"/>
                  </a:lnTo>
                  <a:close/>
                </a:path>
                <a:path w="10480040" h="8365490">
                  <a:moveTo>
                    <a:pt x="7794066" y="5754116"/>
                  </a:moveTo>
                  <a:lnTo>
                    <a:pt x="7791932" y="5750407"/>
                  </a:lnTo>
                  <a:lnTo>
                    <a:pt x="7788224" y="5752554"/>
                  </a:lnTo>
                  <a:lnTo>
                    <a:pt x="7790358" y="5756262"/>
                  </a:lnTo>
                  <a:lnTo>
                    <a:pt x="7794066" y="5754116"/>
                  </a:lnTo>
                  <a:close/>
                </a:path>
                <a:path w="10480040" h="8365490">
                  <a:moveTo>
                    <a:pt x="7803045" y="7223811"/>
                  </a:moveTo>
                  <a:lnTo>
                    <a:pt x="7799121" y="7217003"/>
                  </a:lnTo>
                  <a:lnTo>
                    <a:pt x="7792326" y="7220940"/>
                  </a:lnTo>
                  <a:lnTo>
                    <a:pt x="7796250" y="7227748"/>
                  </a:lnTo>
                  <a:lnTo>
                    <a:pt x="7803045" y="7223811"/>
                  </a:lnTo>
                  <a:close/>
                </a:path>
                <a:path w="10480040" h="8365490">
                  <a:moveTo>
                    <a:pt x="7818958" y="6160960"/>
                  </a:moveTo>
                  <a:lnTo>
                    <a:pt x="7816469" y="6156630"/>
                  </a:lnTo>
                  <a:lnTo>
                    <a:pt x="7812125" y="6159131"/>
                  </a:lnTo>
                  <a:lnTo>
                    <a:pt x="7814627" y="6163462"/>
                  </a:lnTo>
                  <a:lnTo>
                    <a:pt x="7818958" y="6160960"/>
                  </a:lnTo>
                  <a:close/>
                </a:path>
                <a:path w="10480040" h="8365490">
                  <a:moveTo>
                    <a:pt x="7828420" y="7630795"/>
                  </a:moveTo>
                  <a:lnTo>
                    <a:pt x="7823784" y="7622743"/>
                  </a:lnTo>
                  <a:lnTo>
                    <a:pt x="7815745" y="7627391"/>
                  </a:lnTo>
                  <a:lnTo>
                    <a:pt x="7820393" y="7635443"/>
                  </a:lnTo>
                  <a:lnTo>
                    <a:pt x="7828420" y="7630795"/>
                  </a:lnTo>
                  <a:close/>
                </a:path>
                <a:path w="10480040" h="8365490">
                  <a:moveTo>
                    <a:pt x="7834389" y="5097970"/>
                  </a:moveTo>
                  <a:lnTo>
                    <a:pt x="7833677" y="5096738"/>
                  </a:lnTo>
                  <a:lnTo>
                    <a:pt x="7832445" y="5097450"/>
                  </a:lnTo>
                  <a:lnTo>
                    <a:pt x="7833157" y="5098681"/>
                  </a:lnTo>
                  <a:lnTo>
                    <a:pt x="7834389" y="5097970"/>
                  </a:lnTo>
                  <a:close/>
                </a:path>
                <a:path w="10480040" h="8365490">
                  <a:moveTo>
                    <a:pt x="7844345" y="6567945"/>
                  </a:moveTo>
                  <a:lnTo>
                    <a:pt x="7841120" y="6562369"/>
                  </a:lnTo>
                  <a:lnTo>
                    <a:pt x="7835557" y="6565582"/>
                  </a:lnTo>
                  <a:lnTo>
                    <a:pt x="7838770" y="6571158"/>
                  </a:lnTo>
                  <a:lnTo>
                    <a:pt x="7844345" y="6567945"/>
                  </a:lnTo>
                  <a:close/>
                </a:path>
                <a:path w="10480040" h="8365490">
                  <a:moveTo>
                    <a:pt x="7853312" y="8037639"/>
                  </a:moveTo>
                  <a:lnTo>
                    <a:pt x="7848320" y="8028978"/>
                  </a:lnTo>
                  <a:lnTo>
                    <a:pt x="7839659" y="8033982"/>
                  </a:lnTo>
                  <a:lnTo>
                    <a:pt x="7844650" y="8042643"/>
                  </a:lnTo>
                  <a:lnTo>
                    <a:pt x="7853312" y="8037639"/>
                  </a:lnTo>
                  <a:close/>
                </a:path>
                <a:path w="10480040" h="8365490">
                  <a:moveTo>
                    <a:pt x="7859763" y="5504954"/>
                  </a:moveTo>
                  <a:lnTo>
                    <a:pt x="7858328" y="5502478"/>
                  </a:lnTo>
                  <a:lnTo>
                    <a:pt x="7855864" y="5503900"/>
                  </a:lnTo>
                  <a:lnTo>
                    <a:pt x="7857299" y="5506377"/>
                  </a:lnTo>
                  <a:lnTo>
                    <a:pt x="7859763" y="5504954"/>
                  </a:lnTo>
                  <a:close/>
                </a:path>
                <a:path w="10480040" h="8365490">
                  <a:moveTo>
                    <a:pt x="7869237" y="6974776"/>
                  </a:moveTo>
                  <a:lnTo>
                    <a:pt x="7865656" y="6968591"/>
                  </a:lnTo>
                  <a:lnTo>
                    <a:pt x="7859471" y="6972160"/>
                  </a:lnTo>
                  <a:lnTo>
                    <a:pt x="7863040" y="6978345"/>
                  </a:lnTo>
                  <a:lnTo>
                    <a:pt x="7869237" y="6974776"/>
                  </a:lnTo>
                  <a:close/>
                </a:path>
                <a:path w="10480040" h="8365490">
                  <a:moveTo>
                    <a:pt x="7885150" y="5911913"/>
                  </a:moveTo>
                  <a:lnTo>
                    <a:pt x="7883004" y="5908205"/>
                  </a:lnTo>
                  <a:lnTo>
                    <a:pt x="7879283" y="5910351"/>
                  </a:lnTo>
                  <a:lnTo>
                    <a:pt x="7881429" y="5914072"/>
                  </a:lnTo>
                  <a:lnTo>
                    <a:pt x="7885150" y="5911913"/>
                  </a:lnTo>
                  <a:close/>
                </a:path>
                <a:path w="10480040" h="8365490">
                  <a:moveTo>
                    <a:pt x="7894129" y="7381621"/>
                  </a:moveTo>
                  <a:lnTo>
                    <a:pt x="7890192" y="7374814"/>
                  </a:lnTo>
                  <a:lnTo>
                    <a:pt x="7883385" y="7378751"/>
                  </a:lnTo>
                  <a:lnTo>
                    <a:pt x="7887322" y="7385545"/>
                  </a:lnTo>
                  <a:lnTo>
                    <a:pt x="7894129" y="7381621"/>
                  </a:lnTo>
                  <a:close/>
                </a:path>
                <a:path w="10480040" h="8365490">
                  <a:moveTo>
                    <a:pt x="7910042" y="6318758"/>
                  </a:moveTo>
                  <a:lnTo>
                    <a:pt x="7907528" y="6314427"/>
                  </a:lnTo>
                  <a:lnTo>
                    <a:pt x="7903197" y="6316929"/>
                  </a:lnTo>
                  <a:lnTo>
                    <a:pt x="7905699" y="6321272"/>
                  </a:lnTo>
                  <a:lnTo>
                    <a:pt x="7910042" y="6318758"/>
                  </a:lnTo>
                  <a:close/>
                </a:path>
                <a:path w="10480040" h="8365490">
                  <a:moveTo>
                    <a:pt x="7919009" y="7788465"/>
                  </a:moveTo>
                  <a:lnTo>
                    <a:pt x="7914729" y="7781036"/>
                  </a:lnTo>
                  <a:lnTo>
                    <a:pt x="7907299" y="7785328"/>
                  </a:lnTo>
                  <a:lnTo>
                    <a:pt x="7911579" y="7792758"/>
                  </a:lnTo>
                  <a:lnTo>
                    <a:pt x="7919009" y="7788465"/>
                  </a:lnTo>
                  <a:close/>
                </a:path>
                <a:path w="10480040" h="8365490">
                  <a:moveTo>
                    <a:pt x="7925460" y="5255780"/>
                  </a:moveTo>
                  <a:lnTo>
                    <a:pt x="7924749" y="5254549"/>
                  </a:lnTo>
                  <a:lnTo>
                    <a:pt x="7923504" y="5255260"/>
                  </a:lnTo>
                  <a:lnTo>
                    <a:pt x="7924216" y="5256492"/>
                  </a:lnTo>
                  <a:lnTo>
                    <a:pt x="7925460" y="5255780"/>
                  </a:lnTo>
                  <a:close/>
                </a:path>
                <a:path w="10480040" h="8365490">
                  <a:moveTo>
                    <a:pt x="7934922" y="6725602"/>
                  </a:moveTo>
                  <a:lnTo>
                    <a:pt x="7932064" y="6720649"/>
                  </a:lnTo>
                  <a:lnTo>
                    <a:pt x="7927111" y="6723507"/>
                  </a:lnTo>
                  <a:lnTo>
                    <a:pt x="7929969" y="6728473"/>
                  </a:lnTo>
                  <a:lnTo>
                    <a:pt x="7934922" y="6725602"/>
                  </a:lnTo>
                  <a:close/>
                </a:path>
                <a:path w="10480040" h="8365490">
                  <a:moveTo>
                    <a:pt x="7943418" y="8195183"/>
                  </a:moveTo>
                  <a:lnTo>
                    <a:pt x="7939125" y="8187753"/>
                  </a:lnTo>
                  <a:lnTo>
                    <a:pt x="7931696" y="8192046"/>
                  </a:lnTo>
                  <a:lnTo>
                    <a:pt x="7935989" y="8199463"/>
                  </a:lnTo>
                  <a:lnTo>
                    <a:pt x="7943418" y="8195183"/>
                  </a:lnTo>
                  <a:close/>
                </a:path>
                <a:path w="10480040" h="8365490">
                  <a:moveTo>
                    <a:pt x="7950835" y="5662752"/>
                  </a:moveTo>
                  <a:lnTo>
                    <a:pt x="7949400" y="5660275"/>
                  </a:lnTo>
                  <a:lnTo>
                    <a:pt x="7946936" y="5661711"/>
                  </a:lnTo>
                  <a:lnTo>
                    <a:pt x="7948358" y="5664174"/>
                  </a:lnTo>
                  <a:lnTo>
                    <a:pt x="7950835" y="5662752"/>
                  </a:lnTo>
                  <a:close/>
                </a:path>
                <a:path w="10480040" h="8365490">
                  <a:moveTo>
                    <a:pt x="7959814" y="7132447"/>
                  </a:moveTo>
                  <a:lnTo>
                    <a:pt x="7956588" y="7126872"/>
                  </a:lnTo>
                  <a:lnTo>
                    <a:pt x="7951038" y="7130085"/>
                  </a:lnTo>
                  <a:lnTo>
                    <a:pt x="7954238" y="7135660"/>
                  </a:lnTo>
                  <a:lnTo>
                    <a:pt x="7959814" y="7132447"/>
                  </a:lnTo>
                  <a:close/>
                </a:path>
                <a:path w="10480040" h="8365490">
                  <a:moveTo>
                    <a:pt x="7975727" y="6069596"/>
                  </a:moveTo>
                  <a:lnTo>
                    <a:pt x="7973936" y="6066498"/>
                  </a:lnTo>
                  <a:lnTo>
                    <a:pt x="7970837" y="6068288"/>
                  </a:lnTo>
                  <a:lnTo>
                    <a:pt x="7972628" y="6071374"/>
                  </a:lnTo>
                  <a:lnTo>
                    <a:pt x="7975727" y="6069596"/>
                  </a:lnTo>
                  <a:close/>
                </a:path>
                <a:path w="10480040" h="8365490">
                  <a:moveTo>
                    <a:pt x="7984706" y="7539291"/>
                  </a:moveTo>
                  <a:lnTo>
                    <a:pt x="7981124" y="7533106"/>
                  </a:lnTo>
                  <a:lnTo>
                    <a:pt x="7974939" y="7536675"/>
                  </a:lnTo>
                  <a:lnTo>
                    <a:pt x="7978521" y="7542860"/>
                  </a:lnTo>
                  <a:lnTo>
                    <a:pt x="7984706" y="7539291"/>
                  </a:lnTo>
                  <a:close/>
                </a:path>
                <a:path w="10480040" h="8365490">
                  <a:moveTo>
                    <a:pt x="8001101" y="6476568"/>
                  </a:moveTo>
                  <a:lnTo>
                    <a:pt x="7998600" y="6472237"/>
                  </a:lnTo>
                  <a:lnTo>
                    <a:pt x="7994269" y="6474739"/>
                  </a:lnTo>
                  <a:lnTo>
                    <a:pt x="7996771" y="6479070"/>
                  </a:lnTo>
                  <a:lnTo>
                    <a:pt x="8001101" y="6476568"/>
                  </a:lnTo>
                  <a:close/>
                </a:path>
                <a:path w="10480040" h="8365490">
                  <a:moveTo>
                    <a:pt x="8009598" y="7946136"/>
                  </a:moveTo>
                  <a:lnTo>
                    <a:pt x="8005661" y="7939329"/>
                  </a:lnTo>
                  <a:lnTo>
                    <a:pt x="7998854" y="7943266"/>
                  </a:lnTo>
                  <a:lnTo>
                    <a:pt x="8002791" y="7950073"/>
                  </a:lnTo>
                  <a:lnTo>
                    <a:pt x="8009598" y="7946136"/>
                  </a:lnTo>
                  <a:close/>
                </a:path>
                <a:path w="10480040" h="8365490">
                  <a:moveTo>
                    <a:pt x="8016519" y="5413578"/>
                  </a:moveTo>
                  <a:lnTo>
                    <a:pt x="8015808" y="5412333"/>
                  </a:lnTo>
                  <a:lnTo>
                    <a:pt x="8014576" y="5413045"/>
                  </a:lnTo>
                  <a:lnTo>
                    <a:pt x="8015300" y="5414302"/>
                  </a:lnTo>
                  <a:lnTo>
                    <a:pt x="8016519" y="5413578"/>
                  </a:lnTo>
                  <a:close/>
                </a:path>
                <a:path w="10480040" h="8365490">
                  <a:moveTo>
                    <a:pt x="8025993" y="6883413"/>
                  </a:moveTo>
                  <a:lnTo>
                    <a:pt x="8023136" y="6878460"/>
                  </a:lnTo>
                  <a:lnTo>
                    <a:pt x="8018183" y="6881317"/>
                  </a:lnTo>
                  <a:lnTo>
                    <a:pt x="8021040" y="6886270"/>
                  </a:lnTo>
                  <a:lnTo>
                    <a:pt x="8025993" y="6883413"/>
                  </a:lnTo>
                  <a:close/>
                </a:path>
                <a:path w="10480040" h="8365490">
                  <a:moveTo>
                    <a:pt x="8041894" y="5820549"/>
                  </a:moveTo>
                  <a:lnTo>
                    <a:pt x="8040471" y="5818073"/>
                  </a:lnTo>
                  <a:lnTo>
                    <a:pt x="8038008" y="5819508"/>
                  </a:lnTo>
                  <a:lnTo>
                    <a:pt x="8039430" y="5821972"/>
                  </a:lnTo>
                  <a:lnTo>
                    <a:pt x="8041894" y="5820549"/>
                  </a:lnTo>
                  <a:close/>
                </a:path>
                <a:path w="10480040" h="8365490">
                  <a:moveTo>
                    <a:pt x="8050873" y="7290257"/>
                  </a:moveTo>
                  <a:lnTo>
                    <a:pt x="8047660" y="7284682"/>
                  </a:lnTo>
                  <a:lnTo>
                    <a:pt x="8042097" y="7287895"/>
                  </a:lnTo>
                  <a:lnTo>
                    <a:pt x="8045323" y="7293470"/>
                  </a:lnTo>
                  <a:lnTo>
                    <a:pt x="8050873" y="7290257"/>
                  </a:lnTo>
                  <a:close/>
                </a:path>
                <a:path w="10480040" h="8365490">
                  <a:moveTo>
                    <a:pt x="8066786" y="6227394"/>
                  </a:moveTo>
                  <a:lnTo>
                    <a:pt x="8065008" y="6224295"/>
                  </a:lnTo>
                  <a:lnTo>
                    <a:pt x="8061922" y="6226086"/>
                  </a:lnTo>
                  <a:lnTo>
                    <a:pt x="8063700" y="6229185"/>
                  </a:lnTo>
                  <a:lnTo>
                    <a:pt x="8066786" y="6227394"/>
                  </a:lnTo>
                  <a:close/>
                </a:path>
                <a:path w="10480040" h="8365490">
                  <a:moveTo>
                    <a:pt x="8075282" y="7696962"/>
                  </a:moveTo>
                  <a:lnTo>
                    <a:pt x="8072069" y="7691399"/>
                  </a:lnTo>
                  <a:lnTo>
                    <a:pt x="8066506" y="7694612"/>
                  </a:lnTo>
                  <a:lnTo>
                    <a:pt x="8069707" y="7700175"/>
                  </a:lnTo>
                  <a:lnTo>
                    <a:pt x="8075282" y="7696962"/>
                  </a:lnTo>
                  <a:close/>
                </a:path>
                <a:path w="10480040" h="8365490">
                  <a:moveTo>
                    <a:pt x="8091678" y="6634239"/>
                  </a:moveTo>
                  <a:lnTo>
                    <a:pt x="8089544" y="6630530"/>
                  </a:lnTo>
                  <a:lnTo>
                    <a:pt x="8085836" y="6632676"/>
                  </a:lnTo>
                  <a:lnTo>
                    <a:pt x="8087969" y="6636385"/>
                  </a:lnTo>
                  <a:lnTo>
                    <a:pt x="8091678" y="6634239"/>
                  </a:lnTo>
                  <a:close/>
                </a:path>
                <a:path w="10480040" h="8365490">
                  <a:moveTo>
                    <a:pt x="8100174" y="8103819"/>
                  </a:moveTo>
                  <a:lnTo>
                    <a:pt x="8096593" y="8097621"/>
                  </a:lnTo>
                  <a:lnTo>
                    <a:pt x="8090408" y="8101190"/>
                  </a:lnTo>
                  <a:lnTo>
                    <a:pt x="8093989" y="8107388"/>
                  </a:lnTo>
                  <a:lnTo>
                    <a:pt x="8100174" y="8103819"/>
                  </a:lnTo>
                  <a:close/>
                </a:path>
                <a:path w="10480040" h="8365490">
                  <a:moveTo>
                    <a:pt x="8116570" y="7041083"/>
                  </a:moveTo>
                  <a:lnTo>
                    <a:pt x="8114068" y="7036740"/>
                  </a:lnTo>
                  <a:lnTo>
                    <a:pt x="8109750" y="7039242"/>
                  </a:lnTo>
                  <a:lnTo>
                    <a:pt x="8112239" y="7043585"/>
                  </a:lnTo>
                  <a:lnTo>
                    <a:pt x="8116570" y="7041083"/>
                  </a:lnTo>
                  <a:close/>
                </a:path>
                <a:path w="10480040" h="8365490">
                  <a:moveTo>
                    <a:pt x="8132496" y="5978220"/>
                  </a:moveTo>
                  <a:lnTo>
                    <a:pt x="8131416" y="5976366"/>
                  </a:lnTo>
                  <a:lnTo>
                    <a:pt x="8129549" y="5977433"/>
                  </a:lnTo>
                  <a:lnTo>
                    <a:pt x="8130629" y="5979299"/>
                  </a:lnTo>
                  <a:lnTo>
                    <a:pt x="8132496" y="5978220"/>
                  </a:lnTo>
                  <a:close/>
                </a:path>
                <a:path w="10480040" h="8365490">
                  <a:moveTo>
                    <a:pt x="8141462" y="7447928"/>
                  </a:moveTo>
                  <a:lnTo>
                    <a:pt x="8138604" y="7442975"/>
                  </a:lnTo>
                  <a:lnTo>
                    <a:pt x="8133651" y="7445832"/>
                  </a:lnTo>
                  <a:lnTo>
                    <a:pt x="8136509" y="7450785"/>
                  </a:lnTo>
                  <a:lnTo>
                    <a:pt x="8141462" y="7447928"/>
                  </a:lnTo>
                  <a:close/>
                </a:path>
                <a:path w="10480040" h="8365490">
                  <a:moveTo>
                    <a:pt x="8157858" y="6385192"/>
                  </a:moveTo>
                  <a:lnTo>
                    <a:pt x="8156067" y="6382105"/>
                  </a:lnTo>
                  <a:lnTo>
                    <a:pt x="8152981" y="6383883"/>
                  </a:lnTo>
                  <a:lnTo>
                    <a:pt x="8154771" y="6386982"/>
                  </a:lnTo>
                  <a:lnTo>
                    <a:pt x="8157858" y="6385192"/>
                  </a:lnTo>
                  <a:close/>
                </a:path>
                <a:path w="10480040" h="8365490">
                  <a:moveTo>
                    <a:pt x="8166354" y="7854759"/>
                  </a:moveTo>
                  <a:lnTo>
                    <a:pt x="8163141" y="7849197"/>
                  </a:lnTo>
                  <a:lnTo>
                    <a:pt x="8157565" y="7852410"/>
                  </a:lnTo>
                  <a:lnTo>
                    <a:pt x="8160791" y="7857985"/>
                  </a:lnTo>
                  <a:lnTo>
                    <a:pt x="8166354" y="7854759"/>
                  </a:lnTo>
                  <a:close/>
                </a:path>
                <a:path w="10480040" h="8365490">
                  <a:moveTo>
                    <a:pt x="8182750" y="6792036"/>
                  </a:moveTo>
                  <a:lnTo>
                    <a:pt x="8180603" y="6788328"/>
                  </a:lnTo>
                  <a:lnTo>
                    <a:pt x="8176895" y="6790474"/>
                  </a:lnTo>
                  <a:lnTo>
                    <a:pt x="8179041" y="6794182"/>
                  </a:lnTo>
                  <a:lnTo>
                    <a:pt x="8182750" y="6792036"/>
                  </a:lnTo>
                  <a:close/>
                </a:path>
                <a:path w="10480040" h="8365490">
                  <a:moveTo>
                    <a:pt x="8188807" y="8260956"/>
                  </a:moveTo>
                  <a:lnTo>
                    <a:pt x="8187017" y="8257870"/>
                  </a:lnTo>
                  <a:lnTo>
                    <a:pt x="8183918" y="8259648"/>
                  </a:lnTo>
                  <a:lnTo>
                    <a:pt x="8185709" y="8262747"/>
                  </a:lnTo>
                  <a:lnTo>
                    <a:pt x="8188807" y="8260956"/>
                  </a:lnTo>
                  <a:close/>
                </a:path>
                <a:path w="10480040" h="8365490">
                  <a:moveTo>
                    <a:pt x="8207642" y="7198881"/>
                  </a:moveTo>
                  <a:lnTo>
                    <a:pt x="8205140" y="7194550"/>
                  </a:lnTo>
                  <a:lnTo>
                    <a:pt x="8200809" y="7197052"/>
                  </a:lnTo>
                  <a:lnTo>
                    <a:pt x="8203324" y="7201382"/>
                  </a:lnTo>
                  <a:lnTo>
                    <a:pt x="8207642" y="7198881"/>
                  </a:lnTo>
                  <a:close/>
                </a:path>
                <a:path w="10480040" h="8365490">
                  <a:moveTo>
                    <a:pt x="8223555" y="6136017"/>
                  </a:moveTo>
                  <a:lnTo>
                    <a:pt x="8222488" y="6134163"/>
                  </a:lnTo>
                  <a:lnTo>
                    <a:pt x="8220634" y="6135243"/>
                  </a:lnTo>
                  <a:lnTo>
                    <a:pt x="8221700" y="6137097"/>
                  </a:lnTo>
                  <a:lnTo>
                    <a:pt x="8223555" y="6136017"/>
                  </a:lnTo>
                  <a:close/>
                </a:path>
                <a:path w="10480040" h="8365490">
                  <a:moveTo>
                    <a:pt x="8232534" y="7605725"/>
                  </a:moveTo>
                  <a:lnTo>
                    <a:pt x="8229676" y="7600772"/>
                  </a:lnTo>
                  <a:lnTo>
                    <a:pt x="8224723" y="7603630"/>
                  </a:lnTo>
                  <a:lnTo>
                    <a:pt x="8227581" y="7608595"/>
                  </a:lnTo>
                  <a:lnTo>
                    <a:pt x="8232534" y="7605725"/>
                  </a:lnTo>
                  <a:close/>
                </a:path>
                <a:path w="10480040" h="8365490">
                  <a:moveTo>
                    <a:pt x="8248447" y="6542875"/>
                  </a:moveTo>
                  <a:lnTo>
                    <a:pt x="8247024" y="6540398"/>
                  </a:lnTo>
                  <a:lnTo>
                    <a:pt x="8244548" y="6541821"/>
                  </a:lnTo>
                  <a:lnTo>
                    <a:pt x="8245970" y="6544297"/>
                  </a:lnTo>
                  <a:lnTo>
                    <a:pt x="8248447" y="6542875"/>
                  </a:lnTo>
                  <a:close/>
                </a:path>
                <a:path w="10480040" h="8365490">
                  <a:moveTo>
                    <a:pt x="8256930" y="8012443"/>
                  </a:moveTo>
                  <a:lnTo>
                    <a:pt x="8254073" y="8007490"/>
                  </a:lnTo>
                  <a:lnTo>
                    <a:pt x="8249120" y="8010347"/>
                  </a:lnTo>
                  <a:lnTo>
                    <a:pt x="8251977" y="8015300"/>
                  </a:lnTo>
                  <a:lnTo>
                    <a:pt x="8256930" y="8012443"/>
                  </a:lnTo>
                  <a:close/>
                </a:path>
                <a:path w="10480040" h="8365490">
                  <a:moveTo>
                    <a:pt x="8273339" y="6949707"/>
                  </a:moveTo>
                  <a:lnTo>
                    <a:pt x="8271548" y="6946620"/>
                  </a:lnTo>
                  <a:lnTo>
                    <a:pt x="8268462" y="6948398"/>
                  </a:lnTo>
                  <a:lnTo>
                    <a:pt x="8270240" y="6951497"/>
                  </a:lnTo>
                  <a:lnTo>
                    <a:pt x="8273339" y="6949707"/>
                  </a:lnTo>
                  <a:close/>
                </a:path>
                <a:path w="10480040" h="8365490">
                  <a:moveTo>
                    <a:pt x="8298218" y="7356564"/>
                  </a:moveTo>
                  <a:lnTo>
                    <a:pt x="8296084" y="7352843"/>
                  </a:lnTo>
                  <a:lnTo>
                    <a:pt x="8292363" y="7354989"/>
                  </a:lnTo>
                  <a:lnTo>
                    <a:pt x="8294510" y="7358697"/>
                  </a:lnTo>
                  <a:lnTo>
                    <a:pt x="8298218" y="7356564"/>
                  </a:lnTo>
                  <a:close/>
                </a:path>
                <a:path w="10480040" h="8365490">
                  <a:moveTo>
                    <a:pt x="8314626" y="6293828"/>
                  </a:moveTo>
                  <a:lnTo>
                    <a:pt x="8313560" y="6291973"/>
                  </a:lnTo>
                  <a:lnTo>
                    <a:pt x="8311693" y="6293053"/>
                  </a:lnTo>
                  <a:lnTo>
                    <a:pt x="8312772" y="6294894"/>
                  </a:lnTo>
                  <a:lnTo>
                    <a:pt x="8314626" y="6293828"/>
                  </a:lnTo>
                  <a:close/>
                </a:path>
                <a:path w="10480040" h="8365490">
                  <a:moveTo>
                    <a:pt x="8323110" y="7763396"/>
                  </a:moveTo>
                  <a:lnTo>
                    <a:pt x="8320621" y="7759065"/>
                  </a:lnTo>
                  <a:lnTo>
                    <a:pt x="8316290" y="7761567"/>
                  </a:lnTo>
                  <a:lnTo>
                    <a:pt x="8318792" y="7765897"/>
                  </a:lnTo>
                  <a:lnTo>
                    <a:pt x="8323110" y="7763396"/>
                  </a:lnTo>
                  <a:close/>
                </a:path>
                <a:path w="10480040" h="8365490">
                  <a:moveTo>
                    <a:pt x="8339518" y="6700672"/>
                  </a:moveTo>
                  <a:lnTo>
                    <a:pt x="8338083" y="6698196"/>
                  </a:lnTo>
                  <a:lnTo>
                    <a:pt x="8335607" y="6699618"/>
                  </a:lnTo>
                  <a:lnTo>
                    <a:pt x="8337042" y="6702095"/>
                  </a:lnTo>
                  <a:lnTo>
                    <a:pt x="8339518" y="6700672"/>
                  </a:lnTo>
                  <a:close/>
                </a:path>
                <a:path w="10480040" h="8365490">
                  <a:moveTo>
                    <a:pt x="8347037" y="8169986"/>
                  </a:moveTo>
                  <a:lnTo>
                    <a:pt x="8344890" y="8166265"/>
                  </a:lnTo>
                  <a:lnTo>
                    <a:pt x="8341182" y="8168411"/>
                  </a:lnTo>
                  <a:lnTo>
                    <a:pt x="8343316" y="8172120"/>
                  </a:lnTo>
                  <a:lnTo>
                    <a:pt x="8347037" y="8169986"/>
                  </a:lnTo>
                  <a:close/>
                </a:path>
                <a:path w="10480040" h="8365490">
                  <a:moveTo>
                    <a:pt x="8364410" y="7107504"/>
                  </a:moveTo>
                  <a:lnTo>
                    <a:pt x="8362620" y="7104418"/>
                  </a:lnTo>
                  <a:lnTo>
                    <a:pt x="8359521" y="7106209"/>
                  </a:lnTo>
                  <a:lnTo>
                    <a:pt x="8361312" y="7109295"/>
                  </a:lnTo>
                  <a:lnTo>
                    <a:pt x="8364410" y="7107504"/>
                  </a:lnTo>
                  <a:close/>
                </a:path>
                <a:path w="10480040" h="8365490">
                  <a:moveTo>
                    <a:pt x="8389302" y="7514361"/>
                  </a:moveTo>
                  <a:lnTo>
                    <a:pt x="8387156" y="7510640"/>
                  </a:lnTo>
                  <a:lnTo>
                    <a:pt x="8383435" y="7512786"/>
                  </a:lnTo>
                  <a:lnTo>
                    <a:pt x="8385581" y="7516508"/>
                  </a:lnTo>
                  <a:lnTo>
                    <a:pt x="8389302" y="7514361"/>
                  </a:lnTo>
                  <a:close/>
                </a:path>
                <a:path w="10480040" h="8365490">
                  <a:moveTo>
                    <a:pt x="8405203" y="6451498"/>
                  </a:moveTo>
                  <a:lnTo>
                    <a:pt x="8404492" y="6450266"/>
                  </a:lnTo>
                  <a:lnTo>
                    <a:pt x="8403260" y="6450978"/>
                  </a:lnTo>
                  <a:lnTo>
                    <a:pt x="8403971" y="6452209"/>
                  </a:lnTo>
                  <a:lnTo>
                    <a:pt x="8405203" y="6451498"/>
                  </a:lnTo>
                  <a:close/>
                </a:path>
                <a:path w="10480040" h="8365490">
                  <a:moveTo>
                    <a:pt x="8413699" y="7921066"/>
                  </a:moveTo>
                  <a:lnTo>
                    <a:pt x="8411565" y="7917358"/>
                  </a:lnTo>
                  <a:lnTo>
                    <a:pt x="8407832" y="7919504"/>
                  </a:lnTo>
                  <a:lnTo>
                    <a:pt x="8409978" y="7923212"/>
                  </a:lnTo>
                  <a:lnTo>
                    <a:pt x="8413699" y="7921066"/>
                  </a:lnTo>
                  <a:close/>
                </a:path>
                <a:path w="10480040" h="8365490">
                  <a:moveTo>
                    <a:pt x="8430095" y="6858343"/>
                  </a:moveTo>
                  <a:lnTo>
                    <a:pt x="8429028" y="6856489"/>
                  </a:lnTo>
                  <a:lnTo>
                    <a:pt x="8427174" y="6857555"/>
                  </a:lnTo>
                  <a:lnTo>
                    <a:pt x="8428241" y="6859410"/>
                  </a:lnTo>
                  <a:lnTo>
                    <a:pt x="8430095" y="6858343"/>
                  </a:lnTo>
                  <a:close/>
                </a:path>
                <a:path w="10480040" h="8365490">
                  <a:moveTo>
                    <a:pt x="8454987" y="7265187"/>
                  </a:moveTo>
                  <a:lnTo>
                    <a:pt x="8453552" y="7262711"/>
                  </a:lnTo>
                  <a:lnTo>
                    <a:pt x="8451075" y="7264133"/>
                  </a:lnTo>
                  <a:lnTo>
                    <a:pt x="8452510" y="7266610"/>
                  </a:lnTo>
                  <a:lnTo>
                    <a:pt x="8454987" y="7265187"/>
                  </a:lnTo>
                  <a:close/>
                </a:path>
                <a:path w="10480040" h="8365490">
                  <a:moveTo>
                    <a:pt x="8479879" y="7672032"/>
                  </a:moveTo>
                  <a:lnTo>
                    <a:pt x="8478101" y="7668933"/>
                  </a:lnTo>
                  <a:lnTo>
                    <a:pt x="8475002" y="7670724"/>
                  </a:lnTo>
                  <a:lnTo>
                    <a:pt x="8476780" y="7673810"/>
                  </a:lnTo>
                  <a:lnTo>
                    <a:pt x="8479879" y="7672032"/>
                  </a:lnTo>
                  <a:close/>
                </a:path>
                <a:path w="10480040" h="8365490">
                  <a:moveTo>
                    <a:pt x="8496275" y="6609308"/>
                  </a:moveTo>
                  <a:lnTo>
                    <a:pt x="8495563" y="6608064"/>
                  </a:lnTo>
                  <a:lnTo>
                    <a:pt x="8494319" y="6608775"/>
                  </a:lnTo>
                  <a:lnTo>
                    <a:pt x="8495043" y="6610020"/>
                  </a:lnTo>
                  <a:lnTo>
                    <a:pt x="8496275" y="6609308"/>
                  </a:lnTo>
                  <a:close/>
                </a:path>
                <a:path w="10480040" h="8365490">
                  <a:moveTo>
                    <a:pt x="8504771" y="8078876"/>
                  </a:moveTo>
                  <a:lnTo>
                    <a:pt x="8502625" y="8075168"/>
                  </a:lnTo>
                  <a:lnTo>
                    <a:pt x="8498916" y="8077314"/>
                  </a:lnTo>
                  <a:lnTo>
                    <a:pt x="8501050" y="8081023"/>
                  </a:lnTo>
                  <a:lnTo>
                    <a:pt x="8504771" y="8078876"/>
                  </a:lnTo>
                  <a:close/>
                </a:path>
                <a:path w="10480040" h="8365490">
                  <a:moveTo>
                    <a:pt x="8521167" y="7016140"/>
                  </a:moveTo>
                  <a:lnTo>
                    <a:pt x="8520100" y="7014286"/>
                  </a:lnTo>
                  <a:lnTo>
                    <a:pt x="8518233" y="7015366"/>
                  </a:lnTo>
                  <a:lnTo>
                    <a:pt x="8519312" y="7017220"/>
                  </a:lnTo>
                  <a:lnTo>
                    <a:pt x="8521167" y="7016140"/>
                  </a:lnTo>
                  <a:close/>
                </a:path>
                <a:path w="10480040" h="8365490">
                  <a:moveTo>
                    <a:pt x="8546059" y="7422985"/>
                  </a:moveTo>
                  <a:lnTo>
                    <a:pt x="8544636" y="7420521"/>
                  </a:lnTo>
                  <a:lnTo>
                    <a:pt x="8542160" y="7421943"/>
                  </a:lnTo>
                  <a:lnTo>
                    <a:pt x="8543582" y="7424420"/>
                  </a:lnTo>
                  <a:lnTo>
                    <a:pt x="8546059" y="7422985"/>
                  </a:lnTo>
                  <a:close/>
                </a:path>
                <a:path w="10480040" h="8365490">
                  <a:moveTo>
                    <a:pt x="8570455" y="7829702"/>
                  </a:moveTo>
                  <a:lnTo>
                    <a:pt x="8569020" y="7827226"/>
                  </a:lnTo>
                  <a:lnTo>
                    <a:pt x="8566556" y="7828661"/>
                  </a:lnTo>
                  <a:lnTo>
                    <a:pt x="8567979" y="7831125"/>
                  </a:lnTo>
                  <a:lnTo>
                    <a:pt x="8570455" y="7829702"/>
                  </a:lnTo>
                  <a:close/>
                </a:path>
                <a:path w="10480040" h="8365490">
                  <a:moveTo>
                    <a:pt x="8594382" y="8236280"/>
                  </a:moveTo>
                  <a:lnTo>
                    <a:pt x="8593303" y="8234426"/>
                  </a:lnTo>
                  <a:lnTo>
                    <a:pt x="8591436" y="8235493"/>
                  </a:lnTo>
                  <a:lnTo>
                    <a:pt x="8592515" y="8237360"/>
                  </a:lnTo>
                  <a:lnTo>
                    <a:pt x="8594382" y="8236280"/>
                  </a:lnTo>
                  <a:close/>
                </a:path>
                <a:path w="10480040" h="8365490">
                  <a:moveTo>
                    <a:pt x="8611743" y="7173811"/>
                  </a:moveTo>
                  <a:lnTo>
                    <a:pt x="8611032" y="7172579"/>
                  </a:lnTo>
                  <a:lnTo>
                    <a:pt x="8609787" y="7173290"/>
                  </a:lnTo>
                  <a:lnTo>
                    <a:pt x="8610511" y="7174535"/>
                  </a:lnTo>
                  <a:lnTo>
                    <a:pt x="8611743" y="7173811"/>
                  </a:lnTo>
                  <a:close/>
                </a:path>
                <a:path w="10480040" h="8365490">
                  <a:moveTo>
                    <a:pt x="8636635" y="7580668"/>
                  </a:moveTo>
                  <a:lnTo>
                    <a:pt x="8635568" y="7578801"/>
                  </a:lnTo>
                  <a:lnTo>
                    <a:pt x="8633714" y="7579881"/>
                  </a:lnTo>
                  <a:lnTo>
                    <a:pt x="8634781" y="7581735"/>
                  </a:lnTo>
                  <a:lnTo>
                    <a:pt x="8636635" y="7580668"/>
                  </a:lnTo>
                  <a:close/>
                </a:path>
                <a:path w="10480040" h="8365490">
                  <a:moveTo>
                    <a:pt x="8661527" y="7987512"/>
                  </a:moveTo>
                  <a:lnTo>
                    <a:pt x="8660105" y="7985036"/>
                  </a:lnTo>
                  <a:lnTo>
                    <a:pt x="8657628" y="7986458"/>
                  </a:lnTo>
                  <a:lnTo>
                    <a:pt x="8659050" y="7988935"/>
                  </a:lnTo>
                  <a:lnTo>
                    <a:pt x="8661527" y="7987512"/>
                  </a:lnTo>
                  <a:close/>
                </a:path>
                <a:path w="10480040" h="8365490">
                  <a:moveTo>
                    <a:pt x="8727707" y="7738465"/>
                  </a:moveTo>
                  <a:lnTo>
                    <a:pt x="8726640" y="7736611"/>
                  </a:lnTo>
                  <a:lnTo>
                    <a:pt x="8724786" y="7737678"/>
                  </a:lnTo>
                  <a:lnTo>
                    <a:pt x="8725852" y="7739532"/>
                  </a:lnTo>
                  <a:lnTo>
                    <a:pt x="8727707" y="7738465"/>
                  </a:lnTo>
                  <a:close/>
                </a:path>
                <a:path w="10480040" h="8365490">
                  <a:moveTo>
                    <a:pt x="8752116" y="8145183"/>
                  </a:moveTo>
                  <a:lnTo>
                    <a:pt x="8751037" y="8143316"/>
                  </a:lnTo>
                  <a:lnTo>
                    <a:pt x="8749182" y="8144396"/>
                  </a:lnTo>
                  <a:lnTo>
                    <a:pt x="8750249" y="8146250"/>
                  </a:lnTo>
                  <a:lnTo>
                    <a:pt x="8752116" y="8145183"/>
                  </a:lnTo>
                  <a:close/>
                </a:path>
                <a:path w="10480040" h="8365490">
                  <a:moveTo>
                    <a:pt x="10479761" y="4873561"/>
                  </a:moveTo>
                  <a:lnTo>
                    <a:pt x="7495375" y="4873561"/>
                  </a:lnTo>
                  <a:lnTo>
                    <a:pt x="7494054" y="4871263"/>
                  </a:lnTo>
                  <a:lnTo>
                    <a:pt x="7491590" y="4872698"/>
                  </a:lnTo>
                  <a:lnTo>
                    <a:pt x="7492085" y="4873561"/>
                  </a:lnTo>
                  <a:lnTo>
                    <a:pt x="7209599" y="4873561"/>
                  </a:lnTo>
                  <a:lnTo>
                    <a:pt x="7209599" y="4911661"/>
                  </a:lnTo>
                  <a:lnTo>
                    <a:pt x="10479761" y="4911661"/>
                  </a:lnTo>
                  <a:lnTo>
                    <a:pt x="10479761" y="48735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6905" y="6370669"/>
            <a:ext cx="38944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0" dirty="0">
                <a:latin typeface="Arial Black"/>
                <a:cs typeface="Arial Black"/>
              </a:rPr>
              <a:t>Trabalho</a:t>
            </a:r>
            <a:r>
              <a:rPr sz="3000" spc="-204" dirty="0">
                <a:latin typeface="Arial Black"/>
                <a:cs typeface="Arial Black"/>
              </a:rPr>
              <a:t> </a:t>
            </a:r>
            <a:r>
              <a:rPr sz="3000" spc="-180" dirty="0">
                <a:latin typeface="Arial Black"/>
                <a:cs typeface="Arial Black"/>
              </a:rPr>
              <a:t>de</a:t>
            </a:r>
            <a:r>
              <a:rPr sz="3000" spc="-204" dirty="0">
                <a:latin typeface="Arial Black"/>
                <a:cs typeface="Arial Black"/>
              </a:rPr>
              <a:t> </a:t>
            </a:r>
            <a:r>
              <a:rPr sz="3000" spc="-135" dirty="0">
                <a:latin typeface="Arial Black"/>
                <a:cs typeface="Arial Black"/>
              </a:rPr>
              <a:t>biologi</a:t>
            </a:r>
            <a:r>
              <a:rPr sz="3000" u="heavy" spc="-135" dirty="0">
                <a:uFill>
                  <a:solidFill>
                    <a:srgbClr val="000000"/>
                  </a:solidFill>
                </a:uFill>
                <a:latin typeface="Arial Black"/>
                <a:cs typeface="Arial Black"/>
              </a:rPr>
              <a:t>a</a:t>
            </a:r>
            <a:endParaRPr sz="30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51504" y="0"/>
            <a:ext cx="8836660" cy="8448675"/>
          </a:xfrm>
          <a:custGeom>
            <a:avLst/>
            <a:gdLst/>
            <a:ahLst/>
            <a:cxnLst/>
            <a:rect l="l" t="t" r="r" b="b"/>
            <a:pathLst>
              <a:path w="8836660" h="8448675">
                <a:moveTo>
                  <a:pt x="8571153" y="8447472"/>
                </a:moveTo>
                <a:lnTo>
                  <a:pt x="8569909" y="8448191"/>
                </a:lnTo>
                <a:lnTo>
                  <a:pt x="8569182" y="8446941"/>
                </a:lnTo>
                <a:lnTo>
                  <a:pt x="8570433" y="8446222"/>
                </a:lnTo>
                <a:lnTo>
                  <a:pt x="8571153" y="8447472"/>
                </a:lnTo>
                <a:close/>
              </a:path>
              <a:path w="8836660" h="8448675">
                <a:moveTo>
                  <a:pt x="8639460" y="8196557"/>
                </a:moveTo>
                <a:lnTo>
                  <a:pt x="8636959" y="8198003"/>
                </a:lnTo>
                <a:lnTo>
                  <a:pt x="8635512" y="8195503"/>
                </a:lnTo>
                <a:lnTo>
                  <a:pt x="8638013" y="8194056"/>
                </a:lnTo>
                <a:lnTo>
                  <a:pt x="8639460" y="8196557"/>
                </a:lnTo>
                <a:close/>
              </a:path>
              <a:path w="8836660" h="8448675">
                <a:moveTo>
                  <a:pt x="8480175" y="8288498"/>
                </a:moveTo>
                <a:lnTo>
                  <a:pt x="8477682" y="8289938"/>
                </a:lnTo>
                <a:lnTo>
                  <a:pt x="8476235" y="8287437"/>
                </a:lnTo>
                <a:lnTo>
                  <a:pt x="8478728" y="8285998"/>
                </a:lnTo>
                <a:lnTo>
                  <a:pt x="8480175" y="8288498"/>
                </a:lnTo>
                <a:close/>
              </a:path>
              <a:path w="8836660" h="8448675">
                <a:moveTo>
                  <a:pt x="8319909" y="8380171"/>
                </a:moveTo>
                <a:lnTo>
                  <a:pt x="8318659" y="8380891"/>
                </a:lnTo>
                <a:lnTo>
                  <a:pt x="8317939" y="8379641"/>
                </a:lnTo>
                <a:lnTo>
                  <a:pt x="8319182" y="8378921"/>
                </a:lnTo>
                <a:lnTo>
                  <a:pt x="8319909" y="8380171"/>
                </a:lnTo>
                <a:close/>
              </a:path>
              <a:path w="8836660" h="8448675">
                <a:moveTo>
                  <a:pt x="8707274" y="7945511"/>
                </a:moveTo>
                <a:lnTo>
                  <a:pt x="8704155" y="7947313"/>
                </a:lnTo>
                <a:lnTo>
                  <a:pt x="8702351" y="7944188"/>
                </a:lnTo>
                <a:lnTo>
                  <a:pt x="8705471" y="7942385"/>
                </a:lnTo>
                <a:lnTo>
                  <a:pt x="8707274" y="7945511"/>
                </a:lnTo>
                <a:close/>
              </a:path>
              <a:path w="8836660" h="8448675">
                <a:moveTo>
                  <a:pt x="8548483" y="8037583"/>
                </a:moveTo>
                <a:lnTo>
                  <a:pt x="8544738" y="8039749"/>
                </a:lnTo>
                <a:lnTo>
                  <a:pt x="8542571" y="8035999"/>
                </a:lnTo>
                <a:lnTo>
                  <a:pt x="8546316" y="8033833"/>
                </a:lnTo>
                <a:lnTo>
                  <a:pt x="8548483" y="8037583"/>
                </a:lnTo>
                <a:close/>
              </a:path>
              <a:path w="8836660" h="8448675">
                <a:moveTo>
                  <a:pt x="8388711" y="8129387"/>
                </a:moveTo>
                <a:lnTo>
                  <a:pt x="8385585" y="8131189"/>
                </a:lnTo>
                <a:lnTo>
                  <a:pt x="8383781" y="8128064"/>
                </a:lnTo>
                <a:lnTo>
                  <a:pt x="8386908" y="8126261"/>
                </a:lnTo>
                <a:lnTo>
                  <a:pt x="8388711" y="8129387"/>
                </a:lnTo>
                <a:close/>
              </a:path>
              <a:path w="8836660" h="8448675">
                <a:moveTo>
                  <a:pt x="8228932" y="8221190"/>
                </a:moveTo>
                <a:lnTo>
                  <a:pt x="8226438" y="8222629"/>
                </a:lnTo>
                <a:lnTo>
                  <a:pt x="8224991" y="8220129"/>
                </a:lnTo>
                <a:lnTo>
                  <a:pt x="8227492" y="8218690"/>
                </a:lnTo>
                <a:lnTo>
                  <a:pt x="8228932" y="8221190"/>
                </a:lnTo>
                <a:close/>
              </a:path>
              <a:path w="8836660" h="8448675">
                <a:moveTo>
                  <a:pt x="8069160" y="8313001"/>
                </a:moveTo>
                <a:lnTo>
                  <a:pt x="8067291" y="8314077"/>
                </a:lnTo>
                <a:lnTo>
                  <a:pt x="8066207" y="8312202"/>
                </a:lnTo>
                <a:lnTo>
                  <a:pt x="8068076" y="8311126"/>
                </a:lnTo>
                <a:lnTo>
                  <a:pt x="8069160" y="8313001"/>
                </a:lnTo>
                <a:close/>
              </a:path>
              <a:path w="8836660" h="8448675">
                <a:moveTo>
                  <a:pt x="8773611" y="7694072"/>
                </a:moveTo>
                <a:lnTo>
                  <a:pt x="8771736" y="7695148"/>
                </a:lnTo>
                <a:lnTo>
                  <a:pt x="8770652" y="7693273"/>
                </a:lnTo>
                <a:lnTo>
                  <a:pt x="8772528" y="7692197"/>
                </a:lnTo>
                <a:lnTo>
                  <a:pt x="8773611" y="7694072"/>
                </a:lnTo>
                <a:close/>
              </a:path>
              <a:path w="8836660" h="8448675">
                <a:moveTo>
                  <a:pt x="8617286" y="7786806"/>
                </a:moveTo>
                <a:lnTo>
                  <a:pt x="8611658" y="7790048"/>
                </a:lnTo>
                <a:lnTo>
                  <a:pt x="8608415" y="7784430"/>
                </a:lnTo>
                <a:lnTo>
                  <a:pt x="8614036" y="7781180"/>
                </a:lnTo>
                <a:lnTo>
                  <a:pt x="8617286" y="7786806"/>
                </a:lnTo>
                <a:close/>
              </a:path>
              <a:path w="8836660" h="8448675">
                <a:moveTo>
                  <a:pt x="8457514" y="7878603"/>
                </a:moveTo>
                <a:lnTo>
                  <a:pt x="8452511" y="7881489"/>
                </a:lnTo>
                <a:lnTo>
                  <a:pt x="8449625" y="7876495"/>
                </a:lnTo>
                <a:lnTo>
                  <a:pt x="8454627" y="7873609"/>
                </a:lnTo>
                <a:lnTo>
                  <a:pt x="8457514" y="7878603"/>
                </a:lnTo>
                <a:close/>
              </a:path>
              <a:path w="8836660" h="8448675">
                <a:moveTo>
                  <a:pt x="8297727" y="7970406"/>
                </a:moveTo>
                <a:lnTo>
                  <a:pt x="8293358" y="7972928"/>
                </a:lnTo>
                <a:lnTo>
                  <a:pt x="8290835" y="7968560"/>
                </a:lnTo>
                <a:lnTo>
                  <a:pt x="8295204" y="7966038"/>
                </a:lnTo>
                <a:lnTo>
                  <a:pt x="8297727" y="7970406"/>
                </a:lnTo>
                <a:close/>
              </a:path>
              <a:path w="8836660" h="8448675">
                <a:moveTo>
                  <a:pt x="8137963" y="8062217"/>
                </a:moveTo>
                <a:lnTo>
                  <a:pt x="8134210" y="8064376"/>
                </a:lnTo>
                <a:lnTo>
                  <a:pt x="8132051" y="8060632"/>
                </a:lnTo>
                <a:lnTo>
                  <a:pt x="8135796" y="8058474"/>
                </a:lnTo>
                <a:lnTo>
                  <a:pt x="8137963" y="8062217"/>
                </a:lnTo>
                <a:close/>
              </a:path>
              <a:path w="8836660" h="8448675">
                <a:moveTo>
                  <a:pt x="7977696" y="8153890"/>
                </a:moveTo>
                <a:lnTo>
                  <a:pt x="7975194" y="8155336"/>
                </a:lnTo>
                <a:lnTo>
                  <a:pt x="7973747" y="8152836"/>
                </a:lnTo>
                <a:lnTo>
                  <a:pt x="7976249" y="8151389"/>
                </a:lnTo>
                <a:lnTo>
                  <a:pt x="7977696" y="8153890"/>
                </a:lnTo>
                <a:close/>
              </a:path>
              <a:path w="8836660" h="8448675">
                <a:moveTo>
                  <a:pt x="7817917" y="8245693"/>
                </a:moveTo>
                <a:lnTo>
                  <a:pt x="7816041" y="8246776"/>
                </a:lnTo>
                <a:lnTo>
                  <a:pt x="7814957" y="8244901"/>
                </a:lnTo>
                <a:lnTo>
                  <a:pt x="7816833" y="8243818"/>
                </a:lnTo>
                <a:lnTo>
                  <a:pt x="7817917" y="8245693"/>
                </a:lnTo>
                <a:close/>
              </a:path>
              <a:path w="8836660" h="8448675">
                <a:moveTo>
                  <a:pt x="8685586" y="7535884"/>
                </a:moveTo>
                <a:lnTo>
                  <a:pt x="8678723" y="7539853"/>
                </a:lnTo>
                <a:lnTo>
                  <a:pt x="8674753" y="7532984"/>
                </a:lnTo>
                <a:lnTo>
                  <a:pt x="8681624" y="7529022"/>
                </a:lnTo>
                <a:lnTo>
                  <a:pt x="8685586" y="7535884"/>
                </a:lnTo>
                <a:close/>
              </a:path>
              <a:path w="8836660" h="8448675">
                <a:moveTo>
                  <a:pt x="8526308" y="7627826"/>
                </a:moveTo>
                <a:lnTo>
                  <a:pt x="8519437" y="7631787"/>
                </a:lnTo>
                <a:lnTo>
                  <a:pt x="8515468" y="7624926"/>
                </a:lnTo>
                <a:lnTo>
                  <a:pt x="8522339" y="7620957"/>
                </a:lnTo>
                <a:lnTo>
                  <a:pt x="8526308" y="7627826"/>
                </a:lnTo>
                <a:close/>
              </a:path>
              <a:path w="8836660" h="8448675">
                <a:moveTo>
                  <a:pt x="8366529" y="7719629"/>
                </a:moveTo>
                <a:lnTo>
                  <a:pt x="8360284" y="7723235"/>
                </a:lnTo>
                <a:lnTo>
                  <a:pt x="8356678" y="7716991"/>
                </a:lnTo>
                <a:lnTo>
                  <a:pt x="8362923" y="7713386"/>
                </a:lnTo>
                <a:lnTo>
                  <a:pt x="8366529" y="7719629"/>
                </a:lnTo>
                <a:close/>
              </a:path>
              <a:path w="8836660" h="8448675">
                <a:moveTo>
                  <a:pt x="8206263" y="7811302"/>
                </a:moveTo>
                <a:lnTo>
                  <a:pt x="8201268" y="7814188"/>
                </a:lnTo>
                <a:lnTo>
                  <a:pt x="8198382" y="7809194"/>
                </a:lnTo>
                <a:lnTo>
                  <a:pt x="8203384" y="7806308"/>
                </a:lnTo>
                <a:lnTo>
                  <a:pt x="8206263" y="7811302"/>
                </a:lnTo>
                <a:close/>
              </a:path>
              <a:path w="8836660" h="8448675">
                <a:moveTo>
                  <a:pt x="8046491" y="7903113"/>
                </a:moveTo>
                <a:lnTo>
                  <a:pt x="8042121" y="7905635"/>
                </a:lnTo>
                <a:lnTo>
                  <a:pt x="8039591" y="7901259"/>
                </a:lnTo>
                <a:lnTo>
                  <a:pt x="8043960" y="7898737"/>
                </a:lnTo>
                <a:lnTo>
                  <a:pt x="8046491" y="7903113"/>
                </a:lnTo>
                <a:close/>
              </a:path>
              <a:path w="8836660" h="8448675">
                <a:moveTo>
                  <a:pt x="7886711" y="7994916"/>
                </a:moveTo>
                <a:lnTo>
                  <a:pt x="7882967" y="7997075"/>
                </a:lnTo>
                <a:lnTo>
                  <a:pt x="7880800" y="7993332"/>
                </a:lnTo>
                <a:lnTo>
                  <a:pt x="7884551" y="7991166"/>
                </a:lnTo>
                <a:lnTo>
                  <a:pt x="7886711" y="7994916"/>
                </a:lnTo>
                <a:close/>
              </a:path>
              <a:path w="8836660" h="8448675">
                <a:moveTo>
                  <a:pt x="7726939" y="8086713"/>
                </a:moveTo>
                <a:lnTo>
                  <a:pt x="7723813" y="8088515"/>
                </a:lnTo>
                <a:lnTo>
                  <a:pt x="7722009" y="8085397"/>
                </a:lnTo>
                <a:lnTo>
                  <a:pt x="7725136" y="8083594"/>
                </a:lnTo>
                <a:lnTo>
                  <a:pt x="7726939" y="8086713"/>
                </a:lnTo>
                <a:close/>
              </a:path>
              <a:path w="8836660" h="8448675">
                <a:moveTo>
                  <a:pt x="7566673" y="8178392"/>
                </a:moveTo>
                <a:lnTo>
                  <a:pt x="7564797" y="8179475"/>
                </a:lnTo>
                <a:lnTo>
                  <a:pt x="7563713" y="8177600"/>
                </a:lnTo>
                <a:lnTo>
                  <a:pt x="7565589" y="8176517"/>
                </a:lnTo>
                <a:lnTo>
                  <a:pt x="7566673" y="8178392"/>
                </a:lnTo>
                <a:close/>
              </a:path>
              <a:path w="8836660" h="8448675">
                <a:moveTo>
                  <a:pt x="7406894" y="8270203"/>
                </a:moveTo>
                <a:lnTo>
                  <a:pt x="7405650" y="8270923"/>
                </a:lnTo>
                <a:lnTo>
                  <a:pt x="7404923" y="8269665"/>
                </a:lnTo>
                <a:lnTo>
                  <a:pt x="7406174" y="8268946"/>
                </a:lnTo>
                <a:lnTo>
                  <a:pt x="7406894" y="8270203"/>
                </a:lnTo>
                <a:close/>
              </a:path>
              <a:path w="8836660" h="8448675">
                <a:moveTo>
                  <a:pt x="8750935" y="7284184"/>
                </a:moveTo>
                <a:lnTo>
                  <a:pt x="8746566" y="7286706"/>
                </a:lnTo>
                <a:lnTo>
                  <a:pt x="8744043" y="7282330"/>
                </a:lnTo>
                <a:lnTo>
                  <a:pt x="8748413" y="7279808"/>
                </a:lnTo>
                <a:lnTo>
                  <a:pt x="8750935" y="7284184"/>
                </a:lnTo>
                <a:close/>
              </a:path>
              <a:path w="8836660" h="8448675">
                <a:moveTo>
                  <a:pt x="8595598" y="7377179"/>
                </a:moveTo>
                <a:lnTo>
                  <a:pt x="8586226" y="7382587"/>
                </a:lnTo>
                <a:lnTo>
                  <a:pt x="8580817" y="7373218"/>
                </a:lnTo>
                <a:lnTo>
                  <a:pt x="8590188" y="7367810"/>
                </a:lnTo>
                <a:lnTo>
                  <a:pt x="8595598" y="7377179"/>
                </a:lnTo>
                <a:close/>
              </a:path>
              <a:path w="8836660" h="8448675">
                <a:moveTo>
                  <a:pt x="8435324" y="7468845"/>
                </a:moveTo>
                <a:lnTo>
                  <a:pt x="8427210" y="7473533"/>
                </a:lnTo>
                <a:lnTo>
                  <a:pt x="8422520" y="7465421"/>
                </a:lnTo>
                <a:lnTo>
                  <a:pt x="8430641" y="7460733"/>
                </a:lnTo>
                <a:lnTo>
                  <a:pt x="8435324" y="7468845"/>
                </a:lnTo>
                <a:close/>
              </a:path>
              <a:path w="8836660" h="8448675">
                <a:moveTo>
                  <a:pt x="8275559" y="7560656"/>
                </a:moveTo>
                <a:lnTo>
                  <a:pt x="8268063" y="7564981"/>
                </a:lnTo>
                <a:lnTo>
                  <a:pt x="8263730" y="7557479"/>
                </a:lnTo>
                <a:lnTo>
                  <a:pt x="8271226" y="7553154"/>
                </a:lnTo>
                <a:lnTo>
                  <a:pt x="8275559" y="7560656"/>
                </a:lnTo>
                <a:close/>
              </a:path>
              <a:path w="8836660" h="8448675">
                <a:moveTo>
                  <a:pt x="8115285" y="7652328"/>
                </a:moveTo>
                <a:lnTo>
                  <a:pt x="8109039" y="7655934"/>
                </a:lnTo>
                <a:lnTo>
                  <a:pt x="8105433" y="7649690"/>
                </a:lnTo>
                <a:lnTo>
                  <a:pt x="8111678" y="7646085"/>
                </a:lnTo>
                <a:lnTo>
                  <a:pt x="8115285" y="7652328"/>
                </a:lnTo>
                <a:close/>
              </a:path>
              <a:path w="8836660" h="8448675">
                <a:moveTo>
                  <a:pt x="7955513" y="7744132"/>
                </a:moveTo>
                <a:lnTo>
                  <a:pt x="7949892" y="7747373"/>
                </a:lnTo>
                <a:lnTo>
                  <a:pt x="7946642" y="7741755"/>
                </a:lnTo>
                <a:lnTo>
                  <a:pt x="7952270" y="7738506"/>
                </a:lnTo>
                <a:lnTo>
                  <a:pt x="7955513" y="7744132"/>
                </a:lnTo>
                <a:close/>
              </a:path>
              <a:path w="8836660" h="8448675">
                <a:moveTo>
                  <a:pt x="7795246" y="7835804"/>
                </a:moveTo>
                <a:lnTo>
                  <a:pt x="7790870" y="7838334"/>
                </a:lnTo>
                <a:lnTo>
                  <a:pt x="7788347" y="7833958"/>
                </a:lnTo>
                <a:lnTo>
                  <a:pt x="7792724" y="7831429"/>
                </a:lnTo>
                <a:lnTo>
                  <a:pt x="7795246" y="7835804"/>
                </a:lnTo>
                <a:close/>
              </a:path>
              <a:path w="8836660" h="8448675">
                <a:moveTo>
                  <a:pt x="7635467" y="7927608"/>
                </a:moveTo>
                <a:lnTo>
                  <a:pt x="7631722" y="7929774"/>
                </a:lnTo>
                <a:lnTo>
                  <a:pt x="7629555" y="7926031"/>
                </a:lnTo>
                <a:lnTo>
                  <a:pt x="7633300" y="7923864"/>
                </a:lnTo>
                <a:lnTo>
                  <a:pt x="7635467" y="7927608"/>
                </a:lnTo>
                <a:close/>
              </a:path>
              <a:path w="8836660" h="8448675">
                <a:moveTo>
                  <a:pt x="7475695" y="8019419"/>
                </a:moveTo>
                <a:lnTo>
                  <a:pt x="7472576" y="8021221"/>
                </a:lnTo>
                <a:lnTo>
                  <a:pt x="7470772" y="8018096"/>
                </a:lnTo>
                <a:lnTo>
                  <a:pt x="7473891" y="8016293"/>
                </a:lnTo>
                <a:lnTo>
                  <a:pt x="7475695" y="8019419"/>
                </a:lnTo>
                <a:close/>
              </a:path>
              <a:path w="8836660" h="8448675">
                <a:moveTo>
                  <a:pt x="7315428" y="8111084"/>
                </a:moveTo>
                <a:lnTo>
                  <a:pt x="7313545" y="8112167"/>
                </a:lnTo>
                <a:lnTo>
                  <a:pt x="7312469" y="8110299"/>
                </a:lnTo>
                <a:lnTo>
                  <a:pt x="7314345" y="8109216"/>
                </a:lnTo>
                <a:lnTo>
                  <a:pt x="7315428" y="8111084"/>
                </a:lnTo>
                <a:close/>
              </a:path>
              <a:path w="8836660" h="8448675">
                <a:moveTo>
                  <a:pt x="7155656" y="8202895"/>
                </a:moveTo>
                <a:lnTo>
                  <a:pt x="7154398" y="8203615"/>
                </a:lnTo>
                <a:lnTo>
                  <a:pt x="7153678" y="8202364"/>
                </a:lnTo>
                <a:lnTo>
                  <a:pt x="7154929" y="8201637"/>
                </a:lnTo>
                <a:lnTo>
                  <a:pt x="7155656" y="8202895"/>
                </a:lnTo>
                <a:close/>
              </a:path>
              <a:path w="8836660" h="8448675">
                <a:moveTo>
                  <a:pt x="8663411" y="7126126"/>
                </a:moveTo>
                <a:lnTo>
                  <a:pt x="8653414" y="7131897"/>
                </a:lnTo>
                <a:lnTo>
                  <a:pt x="8647641" y="7121910"/>
                </a:lnTo>
                <a:lnTo>
                  <a:pt x="8657645" y="7116139"/>
                </a:lnTo>
                <a:lnTo>
                  <a:pt x="8663410" y="7126126"/>
                </a:lnTo>
                <a:close/>
              </a:path>
              <a:path w="8836660" h="8448675">
                <a:moveTo>
                  <a:pt x="8504126" y="7218068"/>
                </a:moveTo>
                <a:lnTo>
                  <a:pt x="8494136" y="7223832"/>
                </a:lnTo>
                <a:lnTo>
                  <a:pt x="8488363" y="7213845"/>
                </a:lnTo>
                <a:lnTo>
                  <a:pt x="8498360" y="7208074"/>
                </a:lnTo>
                <a:lnTo>
                  <a:pt x="8504125" y="7218068"/>
                </a:lnTo>
                <a:close/>
              </a:path>
              <a:path w="8836660" h="8448675">
                <a:moveTo>
                  <a:pt x="8344354" y="7309871"/>
                </a:moveTo>
                <a:lnTo>
                  <a:pt x="8334989" y="7315279"/>
                </a:lnTo>
                <a:lnTo>
                  <a:pt x="8329580" y="7305910"/>
                </a:lnTo>
                <a:lnTo>
                  <a:pt x="8338944" y="7300502"/>
                </a:lnTo>
                <a:lnTo>
                  <a:pt x="8344354" y="7309871"/>
                </a:lnTo>
                <a:close/>
              </a:path>
              <a:path w="8836660" h="8448675">
                <a:moveTo>
                  <a:pt x="8184574" y="7401675"/>
                </a:moveTo>
                <a:lnTo>
                  <a:pt x="8175828" y="7406727"/>
                </a:lnTo>
                <a:lnTo>
                  <a:pt x="8170782" y="7397982"/>
                </a:lnTo>
                <a:lnTo>
                  <a:pt x="8179528" y="7392931"/>
                </a:lnTo>
                <a:lnTo>
                  <a:pt x="8184574" y="7401675"/>
                </a:lnTo>
                <a:close/>
              </a:path>
              <a:path w="8836660" h="8448675">
                <a:moveTo>
                  <a:pt x="8024308" y="7493355"/>
                </a:moveTo>
                <a:lnTo>
                  <a:pt x="8016819" y="7497680"/>
                </a:lnTo>
                <a:lnTo>
                  <a:pt x="8012493" y="7490185"/>
                </a:lnTo>
                <a:lnTo>
                  <a:pt x="8019982" y="7485860"/>
                </a:lnTo>
                <a:lnTo>
                  <a:pt x="8024308" y="7493355"/>
                </a:lnTo>
                <a:close/>
              </a:path>
              <a:path w="8836660" h="8448675">
                <a:moveTo>
                  <a:pt x="7864042" y="7585027"/>
                </a:moveTo>
                <a:lnTo>
                  <a:pt x="7857796" y="7588633"/>
                </a:lnTo>
                <a:lnTo>
                  <a:pt x="7854190" y="7582389"/>
                </a:lnTo>
                <a:lnTo>
                  <a:pt x="7860435" y="7578784"/>
                </a:lnTo>
                <a:lnTo>
                  <a:pt x="7864042" y="7585027"/>
                </a:lnTo>
                <a:close/>
              </a:path>
              <a:path w="8836660" h="8448675">
                <a:moveTo>
                  <a:pt x="7704270" y="7676824"/>
                </a:moveTo>
                <a:lnTo>
                  <a:pt x="7698642" y="7680073"/>
                </a:lnTo>
                <a:lnTo>
                  <a:pt x="7695399" y="7674454"/>
                </a:lnTo>
                <a:lnTo>
                  <a:pt x="7701020" y="7671205"/>
                </a:lnTo>
                <a:lnTo>
                  <a:pt x="7704270" y="7676824"/>
                </a:lnTo>
                <a:close/>
              </a:path>
              <a:path w="8836660" h="8448675">
                <a:moveTo>
                  <a:pt x="7544497" y="7768634"/>
                </a:moveTo>
                <a:lnTo>
                  <a:pt x="7539495" y="7771520"/>
                </a:lnTo>
                <a:lnTo>
                  <a:pt x="7536609" y="7766519"/>
                </a:lnTo>
                <a:lnTo>
                  <a:pt x="7541611" y="7763634"/>
                </a:lnTo>
                <a:lnTo>
                  <a:pt x="7544497" y="7768634"/>
                </a:lnTo>
                <a:close/>
              </a:path>
              <a:path w="8836660" h="8448675">
                <a:moveTo>
                  <a:pt x="7384223" y="7860300"/>
                </a:moveTo>
                <a:lnTo>
                  <a:pt x="7380471" y="7862466"/>
                </a:lnTo>
                <a:lnTo>
                  <a:pt x="7378312" y="7858722"/>
                </a:lnTo>
                <a:lnTo>
                  <a:pt x="7382064" y="7856556"/>
                </a:lnTo>
                <a:lnTo>
                  <a:pt x="7384223" y="7860300"/>
                </a:lnTo>
                <a:close/>
              </a:path>
              <a:path w="8836660" h="8448675">
                <a:moveTo>
                  <a:pt x="7224451" y="7952118"/>
                </a:moveTo>
                <a:lnTo>
                  <a:pt x="7221325" y="7953920"/>
                </a:lnTo>
                <a:lnTo>
                  <a:pt x="7219521" y="7950795"/>
                </a:lnTo>
                <a:lnTo>
                  <a:pt x="7222648" y="7948992"/>
                </a:lnTo>
                <a:lnTo>
                  <a:pt x="7224451" y="7952118"/>
                </a:lnTo>
                <a:close/>
              </a:path>
              <a:path w="8836660" h="8448675">
                <a:moveTo>
                  <a:pt x="7064185" y="8043790"/>
                </a:moveTo>
                <a:lnTo>
                  <a:pt x="7062316" y="8044866"/>
                </a:lnTo>
                <a:lnTo>
                  <a:pt x="7061232" y="8042991"/>
                </a:lnTo>
                <a:lnTo>
                  <a:pt x="7063101" y="8041915"/>
                </a:lnTo>
                <a:lnTo>
                  <a:pt x="7064185" y="8043790"/>
                </a:lnTo>
                <a:close/>
              </a:path>
              <a:path w="8836660" h="8448675">
                <a:moveTo>
                  <a:pt x="6904405" y="8135587"/>
                </a:moveTo>
                <a:lnTo>
                  <a:pt x="6903155" y="8136313"/>
                </a:lnTo>
                <a:lnTo>
                  <a:pt x="6902435" y="8135071"/>
                </a:lnTo>
                <a:lnTo>
                  <a:pt x="6903686" y="8134344"/>
                </a:lnTo>
                <a:lnTo>
                  <a:pt x="6904405" y="8135587"/>
                </a:lnTo>
                <a:close/>
              </a:path>
              <a:path w="8836660" h="8448675">
                <a:moveTo>
                  <a:pt x="8729254" y="6874557"/>
                </a:moveTo>
                <a:lnTo>
                  <a:pt x="8721133" y="6879245"/>
                </a:lnTo>
                <a:lnTo>
                  <a:pt x="8716443" y="6871126"/>
                </a:lnTo>
                <a:lnTo>
                  <a:pt x="8724565" y="6866438"/>
                </a:lnTo>
                <a:lnTo>
                  <a:pt x="8729254" y="6874557"/>
                </a:lnTo>
                <a:close/>
              </a:path>
              <a:path w="8836660" h="8448675">
                <a:moveTo>
                  <a:pt x="8573423" y="6967421"/>
                </a:moveTo>
                <a:lnTo>
                  <a:pt x="8560924" y="6974632"/>
                </a:lnTo>
                <a:lnTo>
                  <a:pt x="8553712" y="6962137"/>
                </a:lnTo>
                <a:lnTo>
                  <a:pt x="8566210" y="6954927"/>
                </a:lnTo>
                <a:lnTo>
                  <a:pt x="8573423" y="6967421"/>
                </a:lnTo>
                <a:close/>
              </a:path>
              <a:path w="8836660" h="8448675">
                <a:moveTo>
                  <a:pt x="8413149" y="7059094"/>
                </a:moveTo>
                <a:lnTo>
                  <a:pt x="8401908" y="7065585"/>
                </a:lnTo>
                <a:lnTo>
                  <a:pt x="8395416" y="7054340"/>
                </a:lnTo>
                <a:lnTo>
                  <a:pt x="8406656" y="7047849"/>
                </a:lnTo>
                <a:lnTo>
                  <a:pt x="8413149" y="7059094"/>
                </a:lnTo>
                <a:close/>
              </a:path>
              <a:path w="8836660" h="8448675">
                <a:moveTo>
                  <a:pt x="8253376" y="7150890"/>
                </a:moveTo>
                <a:lnTo>
                  <a:pt x="8242754" y="7157025"/>
                </a:lnTo>
                <a:lnTo>
                  <a:pt x="8236625" y="7146413"/>
                </a:lnTo>
                <a:lnTo>
                  <a:pt x="8247247" y="7140278"/>
                </a:lnTo>
                <a:lnTo>
                  <a:pt x="8253376" y="7150890"/>
                </a:lnTo>
                <a:close/>
              </a:path>
              <a:path w="8836660" h="8448675">
                <a:moveTo>
                  <a:pt x="8093110" y="7242570"/>
                </a:moveTo>
                <a:lnTo>
                  <a:pt x="8083738" y="7247978"/>
                </a:lnTo>
                <a:lnTo>
                  <a:pt x="8078329" y="7238609"/>
                </a:lnTo>
                <a:lnTo>
                  <a:pt x="8087700" y="7233201"/>
                </a:lnTo>
                <a:lnTo>
                  <a:pt x="8093110" y="7242570"/>
                </a:lnTo>
                <a:close/>
              </a:path>
              <a:path w="8836660" h="8448675">
                <a:moveTo>
                  <a:pt x="7933331" y="7334374"/>
                </a:moveTo>
                <a:lnTo>
                  <a:pt x="7924592" y="7339418"/>
                </a:lnTo>
                <a:lnTo>
                  <a:pt x="7919546" y="7330681"/>
                </a:lnTo>
                <a:lnTo>
                  <a:pt x="7928285" y="7325637"/>
                </a:lnTo>
                <a:lnTo>
                  <a:pt x="7933331" y="7334374"/>
                </a:lnTo>
                <a:close/>
              </a:path>
              <a:path w="8836660" h="8448675">
                <a:moveTo>
                  <a:pt x="7773064" y="7426046"/>
                </a:moveTo>
                <a:lnTo>
                  <a:pt x="7765569" y="7430371"/>
                </a:lnTo>
                <a:lnTo>
                  <a:pt x="7761243" y="7422885"/>
                </a:lnTo>
                <a:lnTo>
                  <a:pt x="7768738" y="7418560"/>
                </a:lnTo>
                <a:lnTo>
                  <a:pt x="7773064" y="7426046"/>
                </a:lnTo>
                <a:close/>
              </a:path>
              <a:path w="8836660" h="8448675">
                <a:moveTo>
                  <a:pt x="7612798" y="7517719"/>
                </a:moveTo>
                <a:lnTo>
                  <a:pt x="7606553" y="7521324"/>
                </a:lnTo>
                <a:lnTo>
                  <a:pt x="7602946" y="7515081"/>
                </a:lnTo>
                <a:lnTo>
                  <a:pt x="7609192" y="7511476"/>
                </a:lnTo>
                <a:lnTo>
                  <a:pt x="7612798" y="7517719"/>
                </a:lnTo>
                <a:close/>
              </a:path>
              <a:path w="8836660" h="8448675">
                <a:moveTo>
                  <a:pt x="7453019" y="7609523"/>
                </a:moveTo>
                <a:lnTo>
                  <a:pt x="7447398" y="7612772"/>
                </a:lnTo>
                <a:lnTo>
                  <a:pt x="7444156" y="7607153"/>
                </a:lnTo>
                <a:lnTo>
                  <a:pt x="7449776" y="7603911"/>
                </a:lnTo>
                <a:lnTo>
                  <a:pt x="7453019" y="7609523"/>
                </a:lnTo>
                <a:close/>
              </a:path>
              <a:path w="8836660" h="8448675">
                <a:moveTo>
                  <a:pt x="7293254" y="7701333"/>
                </a:moveTo>
                <a:lnTo>
                  <a:pt x="7288252" y="7704219"/>
                </a:lnTo>
                <a:lnTo>
                  <a:pt x="7285365" y="7699218"/>
                </a:lnTo>
                <a:lnTo>
                  <a:pt x="7290367" y="7696333"/>
                </a:lnTo>
                <a:lnTo>
                  <a:pt x="7293254" y="7701333"/>
                </a:lnTo>
                <a:close/>
              </a:path>
              <a:path w="8836660" h="8448675">
                <a:moveTo>
                  <a:pt x="7132987" y="7793006"/>
                </a:moveTo>
                <a:lnTo>
                  <a:pt x="7129236" y="7795165"/>
                </a:lnTo>
                <a:lnTo>
                  <a:pt x="7127069" y="7791414"/>
                </a:lnTo>
                <a:lnTo>
                  <a:pt x="7130820" y="7789255"/>
                </a:lnTo>
                <a:lnTo>
                  <a:pt x="7132987" y="7793006"/>
                </a:lnTo>
                <a:close/>
              </a:path>
              <a:path w="8836660" h="8448675">
                <a:moveTo>
                  <a:pt x="6973201" y="7884810"/>
                </a:moveTo>
                <a:lnTo>
                  <a:pt x="6970082" y="7886612"/>
                </a:lnTo>
                <a:lnTo>
                  <a:pt x="6968278" y="7883494"/>
                </a:lnTo>
                <a:lnTo>
                  <a:pt x="6971398" y="7881691"/>
                </a:lnTo>
                <a:lnTo>
                  <a:pt x="6973201" y="7884810"/>
                </a:lnTo>
                <a:close/>
              </a:path>
              <a:path w="8836660" h="8448675">
                <a:moveTo>
                  <a:pt x="6812935" y="7976482"/>
                </a:moveTo>
                <a:lnTo>
                  <a:pt x="6811066" y="7977565"/>
                </a:lnTo>
                <a:lnTo>
                  <a:pt x="6809982" y="7975690"/>
                </a:lnTo>
                <a:lnTo>
                  <a:pt x="6811851" y="7974607"/>
                </a:lnTo>
                <a:lnTo>
                  <a:pt x="6812935" y="7976482"/>
                </a:lnTo>
                <a:close/>
              </a:path>
              <a:path w="8836660" h="8448675">
                <a:moveTo>
                  <a:pt x="6653162" y="8068286"/>
                </a:moveTo>
                <a:lnTo>
                  <a:pt x="6651919" y="8069005"/>
                </a:lnTo>
                <a:lnTo>
                  <a:pt x="6651199" y="8067762"/>
                </a:lnTo>
                <a:lnTo>
                  <a:pt x="6652443" y="8067043"/>
                </a:lnTo>
                <a:lnTo>
                  <a:pt x="6653162" y="8068286"/>
                </a:lnTo>
                <a:close/>
              </a:path>
              <a:path w="8836660" h="8448675">
                <a:moveTo>
                  <a:pt x="8792634" y="6622319"/>
                </a:moveTo>
                <a:lnTo>
                  <a:pt x="8789515" y="6624121"/>
                </a:lnTo>
                <a:lnTo>
                  <a:pt x="8787711" y="6621003"/>
                </a:lnTo>
                <a:lnTo>
                  <a:pt x="8790830" y="6619201"/>
                </a:lnTo>
                <a:lnTo>
                  <a:pt x="8792634" y="6622319"/>
                </a:lnTo>
                <a:close/>
              </a:path>
              <a:path w="8836660" h="8448675">
                <a:moveTo>
                  <a:pt x="8642713" y="6716768"/>
                </a:moveTo>
                <a:lnTo>
                  <a:pt x="8627721" y="6725425"/>
                </a:lnTo>
                <a:lnTo>
                  <a:pt x="8619062" y="6710437"/>
                </a:lnTo>
                <a:lnTo>
                  <a:pt x="8634054" y="6701780"/>
                </a:lnTo>
                <a:lnTo>
                  <a:pt x="8642713" y="6716768"/>
                </a:lnTo>
                <a:close/>
              </a:path>
              <a:path w="8836660" h="8448675">
                <a:moveTo>
                  <a:pt x="8482941" y="6808572"/>
                </a:moveTo>
                <a:lnTo>
                  <a:pt x="8468567" y="6816865"/>
                </a:lnTo>
                <a:lnTo>
                  <a:pt x="8460271" y="6802502"/>
                </a:lnTo>
                <a:lnTo>
                  <a:pt x="8474645" y="6794209"/>
                </a:lnTo>
                <a:lnTo>
                  <a:pt x="8482941" y="6808572"/>
                </a:lnTo>
                <a:close/>
              </a:path>
              <a:path w="8836660" h="8448675">
                <a:moveTo>
                  <a:pt x="8322173" y="6900113"/>
                </a:moveTo>
                <a:lnTo>
                  <a:pt x="8309682" y="6907324"/>
                </a:lnTo>
                <a:lnTo>
                  <a:pt x="8302469" y="6894836"/>
                </a:lnTo>
                <a:lnTo>
                  <a:pt x="8314960" y="6887626"/>
                </a:lnTo>
                <a:lnTo>
                  <a:pt x="8322173" y="6900113"/>
                </a:lnTo>
                <a:close/>
              </a:path>
              <a:path w="8836660" h="8448675">
                <a:moveTo>
                  <a:pt x="8161906" y="6991786"/>
                </a:moveTo>
                <a:lnTo>
                  <a:pt x="8150666" y="6998277"/>
                </a:lnTo>
                <a:lnTo>
                  <a:pt x="8144173" y="6987032"/>
                </a:lnTo>
                <a:lnTo>
                  <a:pt x="8155414" y="6980549"/>
                </a:lnTo>
                <a:lnTo>
                  <a:pt x="8161906" y="6991786"/>
                </a:lnTo>
                <a:close/>
              </a:path>
              <a:path w="8836660" h="8448675">
                <a:moveTo>
                  <a:pt x="8002134" y="7083597"/>
                </a:moveTo>
                <a:lnTo>
                  <a:pt x="7991519" y="7089725"/>
                </a:lnTo>
                <a:lnTo>
                  <a:pt x="7985390" y="7079105"/>
                </a:lnTo>
                <a:lnTo>
                  <a:pt x="7996005" y="7072977"/>
                </a:lnTo>
                <a:lnTo>
                  <a:pt x="8002134" y="7083597"/>
                </a:lnTo>
                <a:close/>
              </a:path>
              <a:path w="8836660" h="8448675">
                <a:moveTo>
                  <a:pt x="7842362" y="7175400"/>
                </a:moveTo>
                <a:lnTo>
                  <a:pt x="7832365" y="7181172"/>
                </a:lnTo>
                <a:lnTo>
                  <a:pt x="7826592" y="7171177"/>
                </a:lnTo>
                <a:lnTo>
                  <a:pt x="7836596" y="7165406"/>
                </a:lnTo>
                <a:lnTo>
                  <a:pt x="7842361" y="7175400"/>
                </a:lnTo>
                <a:close/>
              </a:path>
              <a:path w="8836660" h="8448675">
                <a:moveTo>
                  <a:pt x="7682096" y="7267073"/>
                </a:moveTo>
                <a:lnTo>
                  <a:pt x="7673349" y="7272117"/>
                </a:lnTo>
                <a:lnTo>
                  <a:pt x="7668303" y="7263380"/>
                </a:lnTo>
                <a:lnTo>
                  <a:pt x="7677042" y="7258329"/>
                </a:lnTo>
                <a:lnTo>
                  <a:pt x="7682096" y="7267073"/>
                </a:lnTo>
                <a:close/>
              </a:path>
              <a:path w="8836660" h="8448675">
                <a:moveTo>
                  <a:pt x="7522316" y="7358876"/>
                </a:moveTo>
                <a:lnTo>
                  <a:pt x="7514195" y="7363565"/>
                </a:lnTo>
                <a:lnTo>
                  <a:pt x="7509505" y="7355438"/>
                </a:lnTo>
                <a:lnTo>
                  <a:pt x="7517627" y="7350757"/>
                </a:lnTo>
                <a:lnTo>
                  <a:pt x="7522316" y="7358876"/>
                </a:lnTo>
                <a:close/>
              </a:path>
              <a:path w="8836660" h="8448675">
                <a:moveTo>
                  <a:pt x="7362050" y="7450549"/>
                </a:moveTo>
                <a:lnTo>
                  <a:pt x="7355179" y="7454518"/>
                </a:lnTo>
                <a:lnTo>
                  <a:pt x="7351209" y="7447649"/>
                </a:lnTo>
                <a:lnTo>
                  <a:pt x="7358080" y="7443687"/>
                </a:lnTo>
                <a:lnTo>
                  <a:pt x="7362050" y="7450549"/>
                </a:lnTo>
                <a:close/>
              </a:path>
              <a:path w="8836660" h="8448675">
                <a:moveTo>
                  <a:pt x="7201784" y="7542229"/>
                </a:moveTo>
                <a:lnTo>
                  <a:pt x="7196163" y="7545471"/>
                </a:lnTo>
                <a:lnTo>
                  <a:pt x="7192920" y="7539845"/>
                </a:lnTo>
                <a:lnTo>
                  <a:pt x="7198533" y="7536603"/>
                </a:lnTo>
                <a:lnTo>
                  <a:pt x="7201783" y="7542229"/>
                </a:lnTo>
                <a:close/>
              </a:path>
              <a:path w="8836660" h="8448675">
                <a:moveTo>
                  <a:pt x="7042004" y="7634025"/>
                </a:moveTo>
                <a:lnTo>
                  <a:pt x="7037009" y="7636911"/>
                </a:lnTo>
                <a:lnTo>
                  <a:pt x="7034123" y="7631917"/>
                </a:lnTo>
                <a:lnTo>
                  <a:pt x="7039118" y="7629032"/>
                </a:lnTo>
                <a:lnTo>
                  <a:pt x="7042004" y="7634025"/>
                </a:lnTo>
                <a:close/>
              </a:path>
              <a:path w="8836660" h="8448675">
                <a:moveTo>
                  <a:pt x="6881738" y="7725705"/>
                </a:moveTo>
                <a:lnTo>
                  <a:pt x="6877993" y="7727864"/>
                </a:lnTo>
                <a:lnTo>
                  <a:pt x="6875826" y="7724121"/>
                </a:lnTo>
                <a:lnTo>
                  <a:pt x="6879578" y="7721955"/>
                </a:lnTo>
                <a:lnTo>
                  <a:pt x="6881738" y="7725705"/>
                </a:lnTo>
                <a:close/>
              </a:path>
              <a:path w="8836660" h="8448675">
                <a:moveTo>
                  <a:pt x="6721966" y="7817501"/>
                </a:moveTo>
                <a:lnTo>
                  <a:pt x="6718840" y="7819304"/>
                </a:lnTo>
                <a:lnTo>
                  <a:pt x="6717036" y="7816186"/>
                </a:lnTo>
                <a:lnTo>
                  <a:pt x="6720162" y="7814383"/>
                </a:lnTo>
                <a:lnTo>
                  <a:pt x="6721966" y="7817501"/>
                </a:lnTo>
                <a:close/>
              </a:path>
              <a:path w="8836660" h="8448675">
                <a:moveTo>
                  <a:pt x="6561700" y="7909181"/>
                </a:moveTo>
                <a:lnTo>
                  <a:pt x="6559824" y="7910264"/>
                </a:lnTo>
                <a:lnTo>
                  <a:pt x="6558740" y="7908389"/>
                </a:lnTo>
                <a:lnTo>
                  <a:pt x="6560616" y="7907306"/>
                </a:lnTo>
                <a:lnTo>
                  <a:pt x="6561700" y="7909181"/>
                </a:lnTo>
                <a:close/>
              </a:path>
              <a:path w="8836660" h="8448675">
                <a:moveTo>
                  <a:pt x="8709052" y="6465330"/>
                </a:moveTo>
                <a:lnTo>
                  <a:pt x="8695303" y="6473260"/>
                </a:lnTo>
                <a:lnTo>
                  <a:pt x="8687371" y="6459522"/>
                </a:lnTo>
                <a:lnTo>
                  <a:pt x="8701112" y="6451585"/>
                </a:lnTo>
                <a:lnTo>
                  <a:pt x="8709052" y="6465330"/>
                </a:lnTo>
                <a:close/>
              </a:path>
              <a:path w="8836660" h="8448675">
                <a:moveTo>
                  <a:pt x="8552231" y="6557925"/>
                </a:moveTo>
                <a:lnTo>
                  <a:pt x="8535370" y="6567658"/>
                </a:lnTo>
                <a:lnTo>
                  <a:pt x="8525627" y="6550795"/>
                </a:lnTo>
                <a:lnTo>
                  <a:pt x="8542488" y="6541062"/>
                </a:lnTo>
                <a:lnTo>
                  <a:pt x="8552231" y="6557925"/>
                </a:lnTo>
                <a:close/>
              </a:path>
              <a:path w="8836660" h="8448675">
                <a:moveTo>
                  <a:pt x="8392460" y="6649729"/>
                </a:moveTo>
                <a:lnTo>
                  <a:pt x="8376210" y="6659105"/>
                </a:lnTo>
                <a:lnTo>
                  <a:pt x="8366838" y="6642867"/>
                </a:lnTo>
                <a:lnTo>
                  <a:pt x="8383080" y="6633491"/>
                </a:lnTo>
                <a:lnTo>
                  <a:pt x="8392460" y="6649729"/>
                </a:lnTo>
                <a:close/>
              </a:path>
              <a:path w="8836660" h="8448675">
                <a:moveTo>
                  <a:pt x="8232185" y="6741401"/>
                </a:moveTo>
                <a:lnTo>
                  <a:pt x="8217193" y="6750059"/>
                </a:lnTo>
                <a:lnTo>
                  <a:pt x="8208541" y="6735070"/>
                </a:lnTo>
                <a:lnTo>
                  <a:pt x="8223533" y="6726413"/>
                </a:lnTo>
                <a:lnTo>
                  <a:pt x="8232185" y="6741401"/>
                </a:lnTo>
                <a:close/>
              </a:path>
              <a:path w="8836660" h="8448675">
                <a:moveTo>
                  <a:pt x="8071424" y="6832943"/>
                </a:moveTo>
                <a:lnTo>
                  <a:pt x="8058308" y="6840517"/>
                </a:lnTo>
                <a:lnTo>
                  <a:pt x="8050739" y="6827404"/>
                </a:lnTo>
                <a:lnTo>
                  <a:pt x="8063855" y="6819830"/>
                </a:lnTo>
                <a:lnTo>
                  <a:pt x="8071424" y="6832943"/>
                </a:lnTo>
                <a:close/>
              </a:path>
              <a:path w="8836660" h="8448675">
                <a:moveTo>
                  <a:pt x="7911157" y="6924616"/>
                </a:moveTo>
                <a:lnTo>
                  <a:pt x="7899292" y="6931471"/>
                </a:lnTo>
                <a:lnTo>
                  <a:pt x="7892436" y="6919601"/>
                </a:lnTo>
                <a:lnTo>
                  <a:pt x="7904309" y="6912754"/>
                </a:lnTo>
                <a:lnTo>
                  <a:pt x="7911157" y="6924616"/>
                </a:lnTo>
                <a:close/>
              </a:path>
              <a:path w="8836660" h="8448675">
                <a:moveTo>
                  <a:pt x="7750891" y="7016296"/>
                </a:moveTo>
                <a:lnTo>
                  <a:pt x="7740276" y="7022423"/>
                </a:lnTo>
                <a:lnTo>
                  <a:pt x="7734140" y="7011804"/>
                </a:lnTo>
                <a:lnTo>
                  <a:pt x="7744754" y="7005676"/>
                </a:lnTo>
                <a:lnTo>
                  <a:pt x="7750891" y="7016296"/>
                </a:lnTo>
                <a:close/>
              </a:path>
              <a:path w="8836660" h="8448675">
                <a:moveTo>
                  <a:pt x="7591120" y="7108092"/>
                </a:moveTo>
                <a:lnTo>
                  <a:pt x="7581122" y="7113863"/>
                </a:lnTo>
                <a:lnTo>
                  <a:pt x="7575356" y="7103869"/>
                </a:lnTo>
                <a:lnTo>
                  <a:pt x="7585346" y="7098105"/>
                </a:lnTo>
                <a:lnTo>
                  <a:pt x="7591120" y="7108092"/>
                </a:lnTo>
                <a:close/>
              </a:path>
              <a:path w="8836660" h="8448675">
                <a:moveTo>
                  <a:pt x="7430853" y="7199772"/>
                </a:moveTo>
                <a:lnTo>
                  <a:pt x="7422106" y="7204816"/>
                </a:lnTo>
                <a:lnTo>
                  <a:pt x="7417053" y="7196072"/>
                </a:lnTo>
                <a:lnTo>
                  <a:pt x="7425799" y="7191028"/>
                </a:lnTo>
                <a:lnTo>
                  <a:pt x="7430853" y="7199772"/>
                </a:lnTo>
                <a:close/>
              </a:path>
              <a:path w="8836660" h="8448675">
                <a:moveTo>
                  <a:pt x="7271073" y="7291568"/>
                </a:moveTo>
                <a:lnTo>
                  <a:pt x="7262952" y="7296257"/>
                </a:lnTo>
                <a:lnTo>
                  <a:pt x="7258269" y="7288145"/>
                </a:lnTo>
                <a:lnTo>
                  <a:pt x="7266391" y="7283456"/>
                </a:lnTo>
                <a:lnTo>
                  <a:pt x="7271073" y="7291568"/>
                </a:lnTo>
                <a:close/>
              </a:path>
              <a:path w="8836660" h="8448675">
                <a:moveTo>
                  <a:pt x="7110807" y="7383248"/>
                </a:moveTo>
                <a:lnTo>
                  <a:pt x="7103936" y="7387217"/>
                </a:lnTo>
                <a:lnTo>
                  <a:pt x="7099966" y="7380348"/>
                </a:lnTo>
                <a:lnTo>
                  <a:pt x="7106844" y="7376379"/>
                </a:lnTo>
                <a:lnTo>
                  <a:pt x="7110807" y="7383248"/>
                </a:lnTo>
                <a:close/>
              </a:path>
              <a:path w="8836660" h="8448675">
                <a:moveTo>
                  <a:pt x="6950541" y="7474921"/>
                </a:moveTo>
                <a:lnTo>
                  <a:pt x="6944920" y="7478163"/>
                </a:lnTo>
                <a:lnTo>
                  <a:pt x="6941670" y="7472544"/>
                </a:lnTo>
                <a:lnTo>
                  <a:pt x="6947298" y="7469295"/>
                </a:lnTo>
                <a:lnTo>
                  <a:pt x="6950541" y="7474921"/>
                </a:lnTo>
                <a:close/>
              </a:path>
              <a:path w="8836660" h="8448675">
                <a:moveTo>
                  <a:pt x="6790761" y="7566724"/>
                </a:moveTo>
                <a:lnTo>
                  <a:pt x="6785766" y="7569610"/>
                </a:lnTo>
                <a:lnTo>
                  <a:pt x="6782887" y="7564616"/>
                </a:lnTo>
                <a:lnTo>
                  <a:pt x="6787882" y="7561731"/>
                </a:lnTo>
                <a:lnTo>
                  <a:pt x="6790761" y="7566724"/>
                </a:lnTo>
                <a:close/>
              </a:path>
              <a:path w="8836660" h="8448675">
                <a:moveTo>
                  <a:pt x="6630495" y="7658397"/>
                </a:moveTo>
                <a:lnTo>
                  <a:pt x="6626750" y="7660563"/>
                </a:lnTo>
                <a:lnTo>
                  <a:pt x="6624583" y="7656820"/>
                </a:lnTo>
                <a:lnTo>
                  <a:pt x="6628328" y="7654654"/>
                </a:lnTo>
                <a:lnTo>
                  <a:pt x="6630495" y="7658397"/>
                </a:lnTo>
                <a:close/>
              </a:path>
              <a:path w="8836660" h="8448675">
                <a:moveTo>
                  <a:pt x="6470723" y="7750208"/>
                </a:moveTo>
                <a:lnTo>
                  <a:pt x="6467604" y="7752010"/>
                </a:lnTo>
                <a:lnTo>
                  <a:pt x="6465800" y="7748885"/>
                </a:lnTo>
                <a:lnTo>
                  <a:pt x="6468919" y="7747082"/>
                </a:lnTo>
                <a:lnTo>
                  <a:pt x="6470723" y="7750208"/>
                </a:lnTo>
                <a:close/>
              </a:path>
              <a:path w="8836660" h="8448675">
                <a:moveTo>
                  <a:pt x="6310457" y="7841873"/>
                </a:moveTo>
                <a:lnTo>
                  <a:pt x="6308574" y="7842956"/>
                </a:lnTo>
                <a:lnTo>
                  <a:pt x="6307497" y="7841088"/>
                </a:lnTo>
                <a:lnTo>
                  <a:pt x="6309373" y="7840005"/>
                </a:lnTo>
                <a:lnTo>
                  <a:pt x="6310457" y="7841873"/>
                </a:lnTo>
                <a:close/>
              </a:path>
              <a:path w="8836660" h="8448675">
                <a:moveTo>
                  <a:pt x="8771449" y="6212830"/>
                </a:moveTo>
                <a:lnTo>
                  <a:pt x="8763946" y="6217162"/>
                </a:lnTo>
                <a:lnTo>
                  <a:pt x="8759620" y="6209668"/>
                </a:lnTo>
                <a:lnTo>
                  <a:pt x="8767123" y="6205336"/>
                </a:lnTo>
                <a:lnTo>
                  <a:pt x="8771449" y="6212830"/>
                </a:lnTo>
                <a:close/>
              </a:path>
              <a:path w="8836660" h="8448675">
                <a:moveTo>
                  <a:pt x="8622016" y="6307410"/>
                </a:moveTo>
                <a:lnTo>
                  <a:pt x="8602022" y="6318946"/>
                </a:lnTo>
                <a:lnTo>
                  <a:pt x="8590483" y="6298964"/>
                </a:lnTo>
                <a:lnTo>
                  <a:pt x="8610477" y="6287428"/>
                </a:lnTo>
                <a:lnTo>
                  <a:pt x="8622016" y="6307410"/>
                </a:lnTo>
                <a:close/>
              </a:path>
              <a:path w="8836660" h="8448675">
                <a:moveTo>
                  <a:pt x="8461750" y="6399083"/>
                </a:moveTo>
                <a:lnTo>
                  <a:pt x="8443013" y="6409899"/>
                </a:lnTo>
                <a:lnTo>
                  <a:pt x="8432195" y="6391167"/>
                </a:lnTo>
                <a:lnTo>
                  <a:pt x="8450931" y="6380351"/>
                </a:lnTo>
                <a:lnTo>
                  <a:pt x="8461750" y="6399083"/>
                </a:lnTo>
                <a:close/>
              </a:path>
              <a:path w="8836660" h="8448675">
                <a:moveTo>
                  <a:pt x="8301483" y="6490756"/>
                </a:moveTo>
                <a:lnTo>
                  <a:pt x="8283990" y="6500852"/>
                </a:lnTo>
                <a:lnTo>
                  <a:pt x="8273892" y="6483363"/>
                </a:lnTo>
                <a:lnTo>
                  <a:pt x="8291385" y="6473267"/>
                </a:lnTo>
                <a:lnTo>
                  <a:pt x="8301483" y="6490756"/>
                </a:lnTo>
                <a:close/>
              </a:path>
              <a:path w="8836660" h="8448675">
                <a:moveTo>
                  <a:pt x="8141209" y="6582428"/>
                </a:moveTo>
                <a:lnTo>
                  <a:pt x="8124974" y="6591798"/>
                </a:lnTo>
                <a:lnTo>
                  <a:pt x="8115594" y="6575567"/>
                </a:lnTo>
                <a:lnTo>
                  <a:pt x="8131837" y="6566190"/>
                </a:lnTo>
                <a:lnTo>
                  <a:pt x="8141208" y="6582428"/>
                </a:lnTo>
                <a:close/>
              </a:path>
              <a:path w="8836660" h="8448675">
                <a:moveTo>
                  <a:pt x="7980943" y="6674101"/>
                </a:moveTo>
                <a:lnTo>
                  <a:pt x="7965951" y="6682751"/>
                </a:lnTo>
                <a:lnTo>
                  <a:pt x="7957298" y="6667763"/>
                </a:lnTo>
                <a:lnTo>
                  <a:pt x="7972290" y="6659113"/>
                </a:lnTo>
                <a:lnTo>
                  <a:pt x="7980943" y="6674101"/>
                </a:lnTo>
                <a:close/>
              </a:path>
              <a:path w="8836660" h="8448675">
                <a:moveTo>
                  <a:pt x="7820181" y="6765643"/>
                </a:moveTo>
                <a:lnTo>
                  <a:pt x="7807065" y="6773210"/>
                </a:lnTo>
                <a:lnTo>
                  <a:pt x="7799489" y="6760097"/>
                </a:lnTo>
                <a:lnTo>
                  <a:pt x="7812606" y="6752530"/>
                </a:lnTo>
                <a:lnTo>
                  <a:pt x="7820181" y="6765643"/>
                </a:lnTo>
                <a:close/>
              </a:path>
              <a:path w="8836660" h="8448675">
                <a:moveTo>
                  <a:pt x="7659915" y="6857316"/>
                </a:moveTo>
                <a:lnTo>
                  <a:pt x="7648049" y="6864163"/>
                </a:lnTo>
                <a:lnTo>
                  <a:pt x="7641200" y="6852300"/>
                </a:lnTo>
                <a:lnTo>
                  <a:pt x="7653058" y="6845453"/>
                </a:lnTo>
                <a:lnTo>
                  <a:pt x="7659914" y="6857316"/>
                </a:lnTo>
                <a:close/>
              </a:path>
              <a:path w="8836660" h="8448675">
                <a:moveTo>
                  <a:pt x="7499649" y="6948988"/>
                </a:moveTo>
                <a:lnTo>
                  <a:pt x="7489026" y="6955116"/>
                </a:lnTo>
                <a:lnTo>
                  <a:pt x="7482897" y="6944504"/>
                </a:lnTo>
                <a:lnTo>
                  <a:pt x="7493520" y="6938376"/>
                </a:lnTo>
                <a:lnTo>
                  <a:pt x="7499649" y="6948988"/>
                </a:lnTo>
                <a:close/>
              </a:path>
              <a:path w="8836660" h="8448675">
                <a:moveTo>
                  <a:pt x="7339870" y="7040792"/>
                </a:moveTo>
                <a:lnTo>
                  <a:pt x="7329880" y="7046556"/>
                </a:lnTo>
                <a:lnTo>
                  <a:pt x="7324106" y="7036569"/>
                </a:lnTo>
                <a:lnTo>
                  <a:pt x="7334103" y="7030804"/>
                </a:lnTo>
                <a:lnTo>
                  <a:pt x="7339869" y="7040792"/>
                </a:lnTo>
                <a:close/>
              </a:path>
              <a:path w="8836660" h="8448675">
                <a:moveTo>
                  <a:pt x="7179603" y="7132465"/>
                </a:moveTo>
                <a:lnTo>
                  <a:pt x="7170856" y="7137517"/>
                </a:lnTo>
                <a:lnTo>
                  <a:pt x="7165810" y="7128772"/>
                </a:lnTo>
                <a:lnTo>
                  <a:pt x="7174557" y="7123721"/>
                </a:lnTo>
                <a:lnTo>
                  <a:pt x="7179603" y="7132465"/>
                </a:lnTo>
                <a:close/>
              </a:path>
              <a:path w="8836660" h="8448675">
                <a:moveTo>
                  <a:pt x="7019831" y="7224275"/>
                </a:moveTo>
                <a:lnTo>
                  <a:pt x="7011710" y="7228964"/>
                </a:lnTo>
                <a:lnTo>
                  <a:pt x="7007020" y="7220845"/>
                </a:lnTo>
                <a:lnTo>
                  <a:pt x="7015141" y="7216156"/>
                </a:lnTo>
                <a:lnTo>
                  <a:pt x="7019831" y="7224275"/>
                </a:lnTo>
                <a:close/>
              </a:path>
              <a:path w="8836660" h="8448675">
                <a:moveTo>
                  <a:pt x="6859070" y="7315817"/>
                </a:moveTo>
                <a:lnTo>
                  <a:pt x="6852824" y="7319422"/>
                </a:lnTo>
                <a:lnTo>
                  <a:pt x="6849218" y="7313179"/>
                </a:lnTo>
                <a:lnTo>
                  <a:pt x="6855464" y="7309574"/>
                </a:lnTo>
                <a:lnTo>
                  <a:pt x="6859070" y="7315817"/>
                </a:lnTo>
                <a:close/>
              </a:path>
              <a:path w="8836660" h="8448675">
                <a:moveTo>
                  <a:pt x="6699298" y="7407613"/>
                </a:moveTo>
                <a:lnTo>
                  <a:pt x="6693670" y="7410863"/>
                </a:lnTo>
                <a:lnTo>
                  <a:pt x="6690427" y="7405244"/>
                </a:lnTo>
                <a:lnTo>
                  <a:pt x="6696048" y="7401995"/>
                </a:lnTo>
                <a:lnTo>
                  <a:pt x="6699298" y="7407613"/>
                </a:lnTo>
                <a:close/>
              </a:path>
              <a:path w="8836660" h="8448675">
                <a:moveTo>
                  <a:pt x="6539518" y="7499431"/>
                </a:moveTo>
                <a:lnTo>
                  <a:pt x="6534523" y="7502310"/>
                </a:lnTo>
                <a:lnTo>
                  <a:pt x="6531637" y="7497309"/>
                </a:lnTo>
                <a:lnTo>
                  <a:pt x="6536632" y="7494431"/>
                </a:lnTo>
                <a:lnTo>
                  <a:pt x="6539518" y="7499431"/>
                </a:lnTo>
                <a:close/>
              </a:path>
              <a:path w="8836660" h="8448675">
                <a:moveTo>
                  <a:pt x="6379253" y="7591097"/>
                </a:moveTo>
                <a:lnTo>
                  <a:pt x="6375500" y="7593256"/>
                </a:lnTo>
                <a:lnTo>
                  <a:pt x="6373341" y="7589512"/>
                </a:lnTo>
                <a:lnTo>
                  <a:pt x="6377086" y="7587353"/>
                </a:lnTo>
                <a:lnTo>
                  <a:pt x="6379253" y="7591097"/>
                </a:lnTo>
                <a:close/>
              </a:path>
              <a:path w="8836660" h="8448675">
                <a:moveTo>
                  <a:pt x="6218986" y="7682769"/>
                </a:moveTo>
                <a:lnTo>
                  <a:pt x="6216492" y="7684209"/>
                </a:lnTo>
                <a:lnTo>
                  <a:pt x="6215045" y="7681708"/>
                </a:lnTo>
                <a:lnTo>
                  <a:pt x="6217546" y="7680269"/>
                </a:lnTo>
                <a:lnTo>
                  <a:pt x="6218986" y="7682769"/>
                </a:lnTo>
                <a:close/>
              </a:path>
              <a:path w="8836660" h="8448675">
                <a:moveTo>
                  <a:pt x="6059214" y="7774580"/>
                </a:moveTo>
                <a:lnTo>
                  <a:pt x="6057345" y="7775656"/>
                </a:lnTo>
                <a:lnTo>
                  <a:pt x="6056261" y="7773781"/>
                </a:lnTo>
                <a:lnTo>
                  <a:pt x="6058130" y="7772705"/>
                </a:lnTo>
                <a:lnTo>
                  <a:pt x="6059214" y="7774580"/>
                </a:lnTo>
                <a:close/>
              </a:path>
              <a:path w="8836660" h="8448675">
                <a:moveTo>
                  <a:pt x="8689336" y="6056226"/>
                </a:moveTo>
                <a:lnTo>
                  <a:pt x="8669349" y="6067769"/>
                </a:lnTo>
                <a:lnTo>
                  <a:pt x="8657810" y="6047787"/>
                </a:lnTo>
                <a:lnTo>
                  <a:pt x="8677797" y="6036252"/>
                </a:lnTo>
                <a:lnTo>
                  <a:pt x="8689336" y="6056226"/>
                </a:lnTo>
                <a:close/>
              </a:path>
              <a:path w="8836660" h="8448675">
                <a:moveTo>
                  <a:pt x="8531534" y="6148561"/>
                </a:moveTo>
                <a:lnTo>
                  <a:pt x="8509671" y="6161179"/>
                </a:lnTo>
                <a:lnTo>
                  <a:pt x="8497049" y="6139322"/>
                </a:lnTo>
                <a:lnTo>
                  <a:pt x="8518912" y="6126704"/>
                </a:lnTo>
                <a:lnTo>
                  <a:pt x="8531534" y="6148561"/>
                </a:lnTo>
                <a:close/>
              </a:path>
              <a:path w="8836660" h="8448675">
                <a:moveTo>
                  <a:pt x="8371268" y="6240240"/>
                </a:moveTo>
                <a:lnTo>
                  <a:pt x="8350656" y="6252139"/>
                </a:lnTo>
                <a:lnTo>
                  <a:pt x="8338754" y="6231525"/>
                </a:lnTo>
                <a:lnTo>
                  <a:pt x="8359366" y="6219627"/>
                </a:lnTo>
                <a:lnTo>
                  <a:pt x="8371268" y="6240240"/>
                </a:lnTo>
                <a:close/>
              </a:path>
              <a:path w="8836660" h="8448675">
                <a:moveTo>
                  <a:pt x="8210507" y="6331782"/>
                </a:moveTo>
                <a:lnTo>
                  <a:pt x="8191763" y="6342598"/>
                </a:lnTo>
                <a:lnTo>
                  <a:pt x="8180944" y="6323859"/>
                </a:lnTo>
                <a:lnTo>
                  <a:pt x="8199688" y="6313044"/>
                </a:lnTo>
                <a:lnTo>
                  <a:pt x="8210507" y="6331782"/>
                </a:lnTo>
                <a:close/>
              </a:path>
              <a:path w="8836660" h="8448675">
                <a:moveTo>
                  <a:pt x="8050232" y="6423455"/>
                </a:moveTo>
                <a:lnTo>
                  <a:pt x="8032747" y="6433551"/>
                </a:lnTo>
                <a:lnTo>
                  <a:pt x="8022648" y="6416063"/>
                </a:lnTo>
                <a:lnTo>
                  <a:pt x="8040134" y="6405966"/>
                </a:lnTo>
                <a:lnTo>
                  <a:pt x="8050232" y="6423455"/>
                </a:lnTo>
                <a:close/>
              </a:path>
              <a:path w="8836660" h="8448675">
                <a:moveTo>
                  <a:pt x="7889966" y="6515127"/>
                </a:moveTo>
                <a:lnTo>
                  <a:pt x="7873731" y="6524504"/>
                </a:lnTo>
                <a:lnTo>
                  <a:pt x="7864351" y="6508259"/>
                </a:lnTo>
                <a:lnTo>
                  <a:pt x="7880587" y="6498889"/>
                </a:lnTo>
                <a:lnTo>
                  <a:pt x="7889966" y="6515127"/>
                </a:lnTo>
                <a:close/>
              </a:path>
              <a:path w="8836660" h="8448675">
                <a:moveTo>
                  <a:pt x="7729700" y="6606793"/>
                </a:moveTo>
                <a:lnTo>
                  <a:pt x="7714708" y="6615450"/>
                </a:lnTo>
                <a:lnTo>
                  <a:pt x="7706055" y="6600470"/>
                </a:lnTo>
                <a:lnTo>
                  <a:pt x="7721047" y="6591812"/>
                </a:lnTo>
                <a:lnTo>
                  <a:pt x="7729700" y="6606793"/>
                </a:lnTo>
                <a:close/>
              </a:path>
              <a:path w="8836660" h="8448675">
                <a:moveTo>
                  <a:pt x="7569433" y="6698473"/>
                </a:moveTo>
                <a:lnTo>
                  <a:pt x="7555692" y="6706403"/>
                </a:lnTo>
                <a:lnTo>
                  <a:pt x="7547759" y="6692665"/>
                </a:lnTo>
                <a:lnTo>
                  <a:pt x="7561501" y="6684735"/>
                </a:lnTo>
                <a:lnTo>
                  <a:pt x="7569433" y="6698473"/>
                </a:lnTo>
                <a:close/>
              </a:path>
              <a:path w="8836660" h="8448675">
                <a:moveTo>
                  <a:pt x="7408672" y="6790008"/>
                </a:moveTo>
                <a:lnTo>
                  <a:pt x="7396806" y="6796862"/>
                </a:lnTo>
                <a:lnTo>
                  <a:pt x="7389957" y="6785000"/>
                </a:lnTo>
                <a:lnTo>
                  <a:pt x="7401823" y="6778153"/>
                </a:lnTo>
                <a:lnTo>
                  <a:pt x="7408672" y="6790008"/>
                </a:lnTo>
                <a:close/>
              </a:path>
              <a:path w="8836660" h="8448675">
                <a:moveTo>
                  <a:pt x="7248406" y="6881680"/>
                </a:moveTo>
                <a:lnTo>
                  <a:pt x="7237783" y="6887815"/>
                </a:lnTo>
                <a:lnTo>
                  <a:pt x="7231654" y="6877203"/>
                </a:lnTo>
                <a:lnTo>
                  <a:pt x="7242277" y="6871068"/>
                </a:lnTo>
                <a:lnTo>
                  <a:pt x="7248406" y="6881680"/>
                </a:lnTo>
                <a:close/>
              </a:path>
              <a:path w="8836660" h="8448675">
                <a:moveTo>
                  <a:pt x="7088627" y="6973498"/>
                </a:moveTo>
                <a:lnTo>
                  <a:pt x="7078637" y="6979262"/>
                </a:lnTo>
                <a:lnTo>
                  <a:pt x="7072863" y="6969268"/>
                </a:lnTo>
                <a:lnTo>
                  <a:pt x="7082853" y="6963497"/>
                </a:lnTo>
                <a:lnTo>
                  <a:pt x="7088627" y="6973498"/>
                </a:lnTo>
                <a:close/>
              </a:path>
              <a:path w="8836660" h="8448675">
                <a:moveTo>
                  <a:pt x="6928360" y="7065164"/>
                </a:moveTo>
                <a:lnTo>
                  <a:pt x="6919621" y="7070208"/>
                </a:lnTo>
                <a:lnTo>
                  <a:pt x="6914575" y="7061471"/>
                </a:lnTo>
                <a:lnTo>
                  <a:pt x="6923314" y="7056427"/>
                </a:lnTo>
                <a:lnTo>
                  <a:pt x="6928360" y="7065164"/>
                </a:lnTo>
                <a:close/>
              </a:path>
              <a:path w="8836660" h="8448675">
                <a:moveTo>
                  <a:pt x="6768094" y="7156836"/>
                </a:moveTo>
                <a:lnTo>
                  <a:pt x="6760598" y="7161161"/>
                </a:lnTo>
                <a:lnTo>
                  <a:pt x="6756272" y="7153675"/>
                </a:lnTo>
                <a:lnTo>
                  <a:pt x="6763768" y="7149350"/>
                </a:lnTo>
                <a:lnTo>
                  <a:pt x="6768094" y="7156836"/>
                </a:lnTo>
                <a:close/>
              </a:path>
              <a:path w="8836660" h="8448675">
                <a:moveTo>
                  <a:pt x="6607828" y="7248509"/>
                </a:moveTo>
                <a:lnTo>
                  <a:pt x="6601582" y="7252114"/>
                </a:lnTo>
                <a:lnTo>
                  <a:pt x="6597976" y="7245871"/>
                </a:lnTo>
                <a:lnTo>
                  <a:pt x="6604221" y="7242265"/>
                </a:lnTo>
                <a:lnTo>
                  <a:pt x="6607828" y="7248509"/>
                </a:lnTo>
                <a:close/>
              </a:path>
              <a:path w="8836660" h="8448675">
                <a:moveTo>
                  <a:pt x="6448048" y="7340313"/>
                </a:moveTo>
                <a:lnTo>
                  <a:pt x="6442428" y="7343562"/>
                </a:lnTo>
                <a:lnTo>
                  <a:pt x="6439185" y="7337943"/>
                </a:lnTo>
                <a:lnTo>
                  <a:pt x="6444806" y="7334701"/>
                </a:lnTo>
                <a:lnTo>
                  <a:pt x="6448048" y="7340313"/>
                </a:lnTo>
                <a:close/>
              </a:path>
              <a:path w="8836660" h="8448675">
                <a:moveTo>
                  <a:pt x="6287782" y="7431985"/>
                </a:moveTo>
                <a:lnTo>
                  <a:pt x="6283412" y="7434508"/>
                </a:lnTo>
                <a:lnTo>
                  <a:pt x="6280890" y="7430139"/>
                </a:lnTo>
                <a:lnTo>
                  <a:pt x="6285259" y="7427617"/>
                </a:lnTo>
                <a:lnTo>
                  <a:pt x="6287782" y="7431985"/>
                </a:lnTo>
                <a:close/>
              </a:path>
              <a:path w="8836660" h="8448675">
                <a:moveTo>
                  <a:pt x="6128017" y="7523796"/>
                </a:moveTo>
                <a:lnTo>
                  <a:pt x="6124265" y="7525955"/>
                </a:lnTo>
                <a:lnTo>
                  <a:pt x="6122098" y="7522204"/>
                </a:lnTo>
                <a:lnTo>
                  <a:pt x="6125850" y="7520045"/>
                </a:lnTo>
                <a:lnTo>
                  <a:pt x="6128017" y="7523796"/>
                </a:lnTo>
                <a:close/>
              </a:path>
              <a:path w="8836660" h="8448675">
                <a:moveTo>
                  <a:pt x="5967743" y="7615461"/>
                </a:moveTo>
                <a:lnTo>
                  <a:pt x="5965241" y="7616908"/>
                </a:lnTo>
                <a:lnTo>
                  <a:pt x="5963801" y="7614415"/>
                </a:lnTo>
                <a:lnTo>
                  <a:pt x="5966303" y="7612968"/>
                </a:lnTo>
                <a:lnTo>
                  <a:pt x="5967743" y="7615461"/>
                </a:lnTo>
                <a:close/>
              </a:path>
              <a:path w="8836660" h="8448675">
                <a:moveTo>
                  <a:pt x="5807963" y="7707272"/>
                </a:moveTo>
                <a:lnTo>
                  <a:pt x="5806095" y="7708355"/>
                </a:lnTo>
                <a:lnTo>
                  <a:pt x="5805011" y="7706480"/>
                </a:lnTo>
                <a:lnTo>
                  <a:pt x="5806880" y="7705397"/>
                </a:lnTo>
                <a:lnTo>
                  <a:pt x="5807963" y="7707272"/>
                </a:lnTo>
                <a:close/>
              </a:path>
              <a:path w="8836660" h="8448675">
                <a:moveTo>
                  <a:pt x="8751239" y="5803603"/>
                </a:moveTo>
                <a:lnTo>
                  <a:pt x="8738123" y="5811170"/>
                </a:lnTo>
                <a:lnTo>
                  <a:pt x="8730554" y="5798065"/>
                </a:lnTo>
                <a:lnTo>
                  <a:pt x="8743670" y="5790491"/>
                </a:lnTo>
                <a:lnTo>
                  <a:pt x="8751239" y="5803603"/>
                </a:lnTo>
                <a:close/>
              </a:path>
              <a:path w="8836660" h="8448675">
                <a:moveTo>
                  <a:pt x="8601312" y="5898045"/>
                </a:moveTo>
                <a:lnTo>
                  <a:pt x="8576329" y="5912466"/>
                </a:lnTo>
                <a:lnTo>
                  <a:pt x="8561905" y="5887491"/>
                </a:lnTo>
                <a:lnTo>
                  <a:pt x="8586887" y="5873070"/>
                </a:lnTo>
                <a:lnTo>
                  <a:pt x="8601312" y="5898045"/>
                </a:lnTo>
                <a:close/>
              </a:path>
              <a:path w="8836660" h="8448675">
                <a:moveTo>
                  <a:pt x="8440558" y="5989595"/>
                </a:moveTo>
                <a:lnTo>
                  <a:pt x="8417445" y="6002933"/>
                </a:lnTo>
                <a:lnTo>
                  <a:pt x="8404103" y="5979826"/>
                </a:lnTo>
                <a:lnTo>
                  <a:pt x="8427217" y="5966480"/>
                </a:lnTo>
                <a:lnTo>
                  <a:pt x="8440558" y="5989595"/>
                </a:lnTo>
                <a:close/>
              </a:path>
              <a:path w="8836660" h="8448675">
                <a:moveTo>
                  <a:pt x="8280292" y="6081260"/>
                </a:moveTo>
                <a:lnTo>
                  <a:pt x="8258429" y="6093878"/>
                </a:lnTo>
                <a:lnTo>
                  <a:pt x="8245807" y="6072021"/>
                </a:lnTo>
                <a:lnTo>
                  <a:pt x="8267670" y="6059403"/>
                </a:lnTo>
                <a:lnTo>
                  <a:pt x="8280292" y="6081260"/>
                </a:lnTo>
                <a:close/>
              </a:path>
              <a:path w="8836660" h="8448675">
                <a:moveTo>
                  <a:pt x="8120026" y="6172933"/>
                </a:moveTo>
                <a:lnTo>
                  <a:pt x="8099406" y="6184832"/>
                </a:lnTo>
                <a:lnTo>
                  <a:pt x="8087504" y="6164225"/>
                </a:lnTo>
                <a:lnTo>
                  <a:pt x="8108123" y="6152326"/>
                </a:lnTo>
                <a:lnTo>
                  <a:pt x="8120026" y="6172933"/>
                </a:lnTo>
                <a:close/>
              </a:path>
              <a:path w="8836660" h="8448675">
                <a:moveTo>
                  <a:pt x="7959759" y="6264605"/>
                </a:moveTo>
                <a:lnTo>
                  <a:pt x="7940391" y="6275785"/>
                </a:lnTo>
                <a:lnTo>
                  <a:pt x="7929215" y="6256428"/>
                </a:lnTo>
                <a:lnTo>
                  <a:pt x="7948577" y="6245249"/>
                </a:lnTo>
                <a:lnTo>
                  <a:pt x="7959759" y="6264605"/>
                </a:lnTo>
                <a:close/>
              </a:path>
              <a:path w="8836660" h="8448675">
                <a:moveTo>
                  <a:pt x="7798991" y="6356147"/>
                </a:moveTo>
                <a:lnTo>
                  <a:pt x="7781505" y="6366244"/>
                </a:lnTo>
                <a:lnTo>
                  <a:pt x="7771406" y="6348755"/>
                </a:lnTo>
                <a:lnTo>
                  <a:pt x="7788892" y="6338666"/>
                </a:lnTo>
                <a:lnTo>
                  <a:pt x="7798991" y="6356147"/>
                </a:lnTo>
                <a:close/>
              </a:path>
              <a:path w="8836660" h="8448675">
                <a:moveTo>
                  <a:pt x="7638725" y="6447827"/>
                </a:moveTo>
                <a:lnTo>
                  <a:pt x="7622489" y="6457197"/>
                </a:lnTo>
                <a:lnTo>
                  <a:pt x="7613110" y="6440965"/>
                </a:lnTo>
                <a:lnTo>
                  <a:pt x="7629352" y="6431589"/>
                </a:lnTo>
                <a:lnTo>
                  <a:pt x="7638724" y="6447827"/>
                </a:lnTo>
                <a:close/>
              </a:path>
              <a:path w="8836660" h="8448675">
                <a:moveTo>
                  <a:pt x="7478458" y="6539500"/>
                </a:moveTo>
                <a:lnTo>
                  <a:pt x="7463473" y="6548150"/>
                </a:lnTo>
                <a:lnTo>
                  <a:pt x="7454814" y="6533161"/>
                </a:lnTo>
                <a:lnTo>
                  <a:pt x="7469799" y="6524512"/>
                </a:lnTo>
                <a:lnTo>
                  <a:pt x="7478458" y="6539500"/>
                </a:lnTo>
                <a:close/>
              </a:path>
              <a:path w="8836660" h="8448675">
                <a:moveTo>
                  <a:pt x="7318184" y="6631165"/>
                </a:moveTo>
                <a:lnTo>
                  <a:pt x="7304450" y="6639095"/>
                </a:lnTo>
                <a:lnTo>
                  <a:pt x="7296518" y="6625365"/>
                </a:lnTo>
                <a:lnTo>
                  <a:pt x="7310252" y="6617434"/>
                </a:lnTo>
                <a:lnTo>
                  <a:pt x="7318184" y="6631165"/>
                </a:lnTo>
                <a:close/>
              </a:path>
              <a:path w="8836660" h="8448675">
                <a:moveTo>
                  <a:pt x="7157431" y="6722714"/>
                </a:moveTo>
                <a:lnTo>
                  <a:pt x="7145565" y="6729561"/>
                </a:lnTo>
                <a:lnTo>
                  <a:pt x="7138709" y="6717699"/>
                </a:lnTo>
                <a:lnTo>
                  <a:pt x="7150582" y="6710845"/>
                </a:lnTo>
                <a:lnTo>
                  <a:pt x="7157431" y="6722714"/>
                </a:lnTo>
                <a:close/>
              </a:path>
              <a:path w="8836660" h="8448675">
                <a:moveTo>
                  <a:pt x="6997164" y="6814380"/>
                </a:moveTo>
                <a:lnTo>
                  <a:pt x="6986542" y="6820514"/>
                </a:lnTo>
                <a:lnTo>
                  <a:pt x="6980413" y="6809895"/>
                </a:lnTo>
                <a:lnTo>
                  <a:pt x="6991035" y="6803767"/>
                </a:lnTo>
                <a:lnTo>
                  <a:pt x="6997164" y="6814380"/>
                </a:lnTo>
                <a:close/>
              </a:path>
              <a:path w="8836660" h="8448675">
                <a:moveTo>
                  <a:pt x="6837392" y="6906191"/>
                </a:moveTo>
                <a:lnTo>
                  <a:pt x="6827395" y="6911962"/>
                </a:lnTo>
                <a:lnTo>
                  <a:pt x="6821622" y="6901967"/>
                </a:lnTo>
                <a:lnTo>
                  <a:pt x="6831626" y="6896196"/>
                </a:lnTo>
                <a:lnTo>
                  <a:pt x="6837391" y="6906191"/>
                </a:lnTo>
                <a:close/>
              </a:path>
              <a:path w="8836660" h="8448675">
                <a:moveTo>
                  <a:pt x="6677126" y="6997863"/>
                </a:moveTo>
                <a:lnTo>
                  <a:pt x="6668379" y="7002908"/>
                </a:lnTo>
                <a:lnTo>
                  <a:pt x="6663333" y="6994171"/>
                </a:lnTo>
                <a:lnTo>
                  <a:pt x="6672072" y="6989119"/>
                </a:lnTo>
                <a:lnTo>
                  <a:pt x="6677126" y="6997863"/>
                </a:lnTo>
                <a:close/>
              </a:path>
              <a:path w="8836660" h="8448675">
                <a:moveTo>
                  <a:pt x="6516852" y="7089528"/>
                </a:moveTo>
                <a:lnTo>
                  <a:pt x="6509356" y="7093861"/>
                </a:lnTo>
                <a:lnTo>
                  <a:pt x="6505030" y="7086367"/>
                </a:lnTo>
                <a:lnTo>
                  <a:pt x="6512525" y="7082042"/>
                </a:lnTo>
                <a:lnTo>
                  <a:pt x="6516852" y="7089528"/>
                </a:lnTo>
                <a:close/>
              </a:path>
              <a:path w="8836660" h="8448675">
                <a:moveTo>
                  <a:pt x="6356585" y="7181208"/>
                </a:moveTo>
                <a:lnTo>
                  <a:pt x="6350340" y="7184814"/>
                </a:lnTo>
                <a:lnTo>
                  <a:pt x="6346734" y="7178570"/>
                </a:lnTo>
                <a:lnTo>
                  <a:pt x="6352979" y="7174965"/>
                </a:lnTo>
                <a:lnTo>
                  <a:pt x="6356585" y="7181208"/>
                </a:lnTo>
                <a:close/>
              </a:path>
              <a:path w="8836660" h="8448675">
                <a:moveTo>
                  <a:pt x="6196813" y="7273019"/>
                </a:moveTo>
                <a:lnTo>
                  <a:pt x="6191186" y="7276261"/>
                </a:lnTo>
                <a:lnTo>
                  <a:pt x="6187943" y="7270642"/>
                </a:lnTo>
                <a:lnTo>
                  <a:pt x="6193563" y="7267393"/>
                </a:lnTo>
                <a:lnTo>
                  <a:pt x="6196813" y="7273019"/>
                </a:lnTo>
                <a:close/>
              </a:path>
              <a:path w="8836660" h="8448675">
                <a:moveTo>
                  <a:pt x="6036539" y="7364685"/>
                </a:moveTo>
                <a:lnTo>
                  <a:pt x="6032169" y="7367207"/>
                </a:lnTo>
                <a:lnTo>
                  <a:pt x="6029647" y="7362839"/>
                </a:lnTo>
                <a:lnTo>
                  <a:pt x="6034016" y="7360316"/>
                </a:lnTo>
                <a:lnTo>
                  <a:pt x="6036539" y="7364685"/>
                </a:lnTo>
                <a:close/>
              </a:path>
              <a:path w="8836660" h="8448675">
                <a:moveTo>
                  <a:pt x="5876273" y="7456357"/>
                </a:moveTo>
                <a:lnTo>
                  <a:pt x="5873146" y="7458160"/>
                </a:lnTo>
                <a:lnTo>
                  <a:pt x="5871343" y="7455042"/>
                </a:lnTo>
                <a:lnTo>
                  <a:pt x="5874469" y="7453239"/>
                </a:lnTo>
                <a:lnTo>
                  <a:pt x="5876273" y="7456357"/>
                </a:lnTo>
                <a:close/>
              </a:path>
              <a:path w="8836660" h="8448675">
                <a:moveTo>
                  <a:pt x="5716500" y="7548168"/>
                </a:moveTo>
                <a:lnTo>
                  <a:pt x="5713999" y="7549607"/>
                </a:lnTo>
                <a:lnTo>
                  <a:pt x="5712559" y="7547114"/>
                </a:lnTo>
                <a:lnTo>
                  <a:pt x="5715061" y="7545667"/>
                </a:lnTo>
                <a:lnTo>
                  <a:pt x="5716500" y="7548168"/>
                </a:lnTo>
                <a:close/>
              </a:path>
              <a:path w="8836660" h="8448675">
                <a:moveTo>
                  <a:pt x="5556234" y="7639833"/>
                </a:moveTo>
                <a:lnTo>
                  <a:pt x="5554984" y="7640553"/>
                </a:lnTo>
                <a:lnTo>
                  <a:pt x="5554264" y="7639310"/>
                </a:lnTo>
                <a:lnTo>
                  <a:pt x="5555514" y="7638591"/>
                </a:lnTo>
                <a:lnTo>
                  <a:pt x="5556234" y="7639833"/>
                </a:lnTo>
                <a:close/>
              </a:path>
              <a:path w="8836660" h="8448675">
                <a:moveTo>
                  <a:pt x="8810679" y="5550311"/>
                </a:moveTo>
                <a:lnTo>
                  <a:pt x="8807553" y="5552114"/>
                </a:lnTo>
                <a:lnTo>
                  <a:pt x="8805749" y="5548989"/>
                </a:lnTo>
                <a:lnTo>
                  <a:pt x="8808875" y="5547186"/>
                </a:lnTo>
                <a:lnTo>
                  <a:pt x="8810679" y="5550311"/>
                </a:lnTo>
                <a:close/>
              </a:path>
              <a:path w="8836660" h="8448675">
                <a:moveTo>
                  <a:pt x="8669621" y="5647138"/>
                </a:moveTo>
                <a:lnTo>
                  <a:pt x="8643389" y="5662278"/>
                </a:lnTo>
                <a:lnTo>
                  <a:pt x="8628244" y="5636046"/>
                </a:lnTo>
                <a:lnTo>
                  <a:pt x="8654477" y="5620905"/>
                </a:lnTo>
                <a:lnTo>
                  <a:pt x="8669621" y="5647138"/>
                </a:lnTo>
                <a:close/>
              </a:path>
              <a:path w="8836660" h="8448675">
                <a:moveTo>
                  <a:pt x="8510831" y="5739203"/>
                </a:moveTo>
                <a:lnTo>
                  <a:pt x="8483980" y="5754700"/>
                </a:lnTo>
                <a:lnTo>
                  <a:pt x="8468472" y="5727856"/>
                </a:lnTo>
                <a:lnTo>
                  <a:pt x="8495330" y="5712352"/>
                </a:lnTo>
                <a:lnTo>
                  <a:pt x="8510831" y="5739203"/>
                </a:lnTo>
                <a:close/>
              </a:path>
              <a:path w="8836660" h="8448675">
                <a:moveTo>
                  <a:pt x="8350564" y="5830876"/>
                </a:moveTo>
                <a:lnTo>
                  <a:pt x="8324957" y="5845660"/>
                </a:lnTo>
                <a:lnTo>
                  <a:pt x="8310176" y="5820060"/>
                </a:lnTo>
                <a:lnTo>
                  <a:pt x="8335783" y="5805275"/>
                </a:lnTo>
                <a:lnTo>
                  <a:pt x="8350564" y="5830876"/>
                </a:lnTo>
                <a:close/>
              </a:path>
              <a:path w="8836660" h="8448675">
                <a:moveTo>
                  <a:pt x="8189811" y="5922417"/>
                </a:moveTo>
                <a:lnTo>
                  <a:pt x="8166072" y="5936119"/>
                </a:lnTo>
                <a:lnTo>
                  <a:pt x="8152367" y="5912394"/>
                </a:lnTo>
                <a:lnTo>
                  <a:pt x="8176106" y="5898692"/>
                </a:lnTo>
                <a:lnTo>
                  <a:pt x="8189811" y="5922417"/>
                </a:lnTo>
                <a:close/>
              </a:path>
              <a:path w="8836660" h="8448675">
                <a:moveTo>
                  <a:pt x="8029544" y="6014090"/>
                </a:moveTo>
                <a:lnTo>
                  <a:pt x="8007049" y="6027072"/>
                </a:lnTo>
                <a:lnTo>
                  <a:pt x="7994071" y="6004590"/>
                </a:lnTo>
                <a:lnTo>
                  <a:pt x="8016559" y="5991608"/>
                </a:lnTo>
                <a:lnTo>
                  <a:pt x="8029544" y="6014090"/>
                </a:lnTo>
                <a:close/>
              </a:path>
              <a:path w="8836660" h="8448675">
                <a:moveTo>
                  <a:pt x="7869278" y="6105763"/>
                </a:moveTo>
                <a:lnTo>
                  <a:pt x="7848034" y="6118025"/>
                </a:lnTo>
                <a:lnTo>
                  <a:pt x="7835775" y="6096794"/>
                </a:lnTo>
                <a:lnTo>
                  <a:pt x="7857012" y="6084531"/>
                </a:lnTo>
                <a:lnTo>
                  <a:pt x="7869278" y="6105763"/>
                </a:lnTo>
                <a:close/>
              </a:path>
              <a:path w="8836660" h="8448675">
                <a:moveTo>
                  <a:pt x="7708510" y="6197305"/>
                </a:moveTo>
                <a:lnTo>
                  <a:pt x="7689148" y="6208484"/>
                </a:lnTo>
                <a:lnTo>
                  <a:pt x="7677973" y="6189128"/>
                </a:lnTo>
                <a:lnTo>
                  <a:pt x="7697335" y="6177948"/>
                </a:lnTo>
                <a:lnTo>
                  <a:pt x="7708510" y="6197305"/>
                </a:lnTo>
                <a:close/>
              </a:path>
              <a:path w="8836660" h="8448675">
                <a:moveTo>
                  <a:pt x="7548243" y="6288978"/>
                </a:moveTo>
                <a:lnTo>
                  <a:pt x="7530132" y="6299437"/>
                </a:lnTo>
                <a:lnTo>
                  <a:pt x="7519670" y="6281324"/>
                </a:lnTo>
                <a:lnTo>
                  <a:pt x="7537788" y="6270871"/>
                </a:lnTo>
                <a:lnTo>
                  <a:pt x="7548243" y="6288978"/>
                </a:lnTo>
                <a:close/>
              </a:path>
              <a:path w="8836660" h="8448675">
                <a:moveTo>
                  <a:pt x="7387977" y="6380657"/>
                </a:moveTo>
                <a:lnTo>
                  <a:pt x="7371116" y="6390390"/>
                </a:lnTo>
                <a:lnTo>
                  <a:pt x="7361373" y="6373527"/>
                </a:lnTo>
                <a:lnTo>
                  <a:pt x="7378241" y="6363794"/>
                </a:lnTo>
                <a:lnTo>
                  <a:pt x="7387976" y="6380657"/>
                </a:lnTo>
                <a:close/>
              </a:path>
              <a:path w="8836660" h="8448675">
                <a:moveTo>
                  <a:pt x="7227216" y="6472192"/>
                </a:moveTo>
                <a:lnTo>
                  <a:pt x="7212224" y="6480849"/>
                </a:lnTo>
                <a:lnTo>
                  <a:pt x="7203571" y="6465861"/>
                </a:lnTo>
                <a:lnTo>
                  <a:pt x="7218564" y="6457204"/>
                </a:lnTo>
                <a:lnTo>
                  <a:pt x="7227216" y="6472192"/>
                </a:lnTo>
                <a:close/>
              </a:path>
              <a:path w="8836660" h="8448675">
                <a:moveTo>
                  <a:pt x="7066455" y="6563734"/>
                </a:moveTo>
                <a:lnTo>
                  <a:pt x="7053338" y="6571308"/>
                </a:lnTo>
                <a:lnTo>
                  <a:pt x="7045770" y="6558195"/>
                </a:lnTo>
                <a:lnTo>
                  <a:pt x="7058886" y="6550621"/>
                </a:lnTo>
                <a:lnTo>
                  <a:pt x="7066455" y="6563734"/>
                </a:lnTo>
                <a:close/>
              </a:path>
              <a:path w="8836660" h="8448675">
                <a:moveTo>
                  <a:pt x="6906188" y="6655407"/>
                </a:moveTo>
                <a:lnTo>
                  <a:pt x="6894322" y="6662261"/>
                </a:lnTo>
                <a:lnTo>
                  <a:pt x="6887466" y="6650391"/>
                </a:lnTo>
                <a:lnTo>
                  <a:pt x="6899339" y="6643544"/>
                </a:lnTo>
                <a:lnTo>
                  <a:pt x="6906188" y="6655407"/>
                </a:lnTo>
                <a:close/>
              </a:path>
              <a:path w="8836660" h="8448675">
                <a:moveTo>
                  <a:pt x="6745922" y="6747086"/>
                </a:moveTo>
                <a:lnTo>
                  <a:pt x="6735307" y="6753214"/>
                </a:lnTo>
                <a:lnTo>
                  <a:pt x="6729170" y="6742595"/>
                </a:lnTo>
                <a:lnTo>
                  <a:pt x="6739785" y="6736467"/>
                </a:lnTo>
                <a:lnTo>
                  <a:pt x="6745922" y="6747086"/>
                </a:lnTo>
                <a:close/>
              </a:path>
              <a:path w="8836660" h="8448675">
                <a:moveTo>
                  <a:pt x="6585656" y="6838759"/>
                </a:moveTo>
                <a:lnTo>
                  <a:pt x="6576284" y="6844167"/>
                </a:lnTo>
                <a:lnTo>
                  <a:pt x="6570874" y="6834791"/>
                </a:lnTo>
                <a:lnTo>
                  <a:pt x="6580239" y="6829383"/>
                </a:lnTo>
                <a:lnTo>
                  <a:pt x="6585656" y="6838759"/>
                </a:lnTo>
                <a:close/>
              </a:path>
              <a:path w="8836660" h="8448675">
                <a:moveTo>
                  <a:pt x="6425884" y="6930563"/>
                </a:moveTo>
                <a:lnTo>
                  <a:pt x="6417137" y="6935607"/>
                </a:lnTo>
                <a:lnTo>
                  <a:pt x="6412083" y="6926863"/>
                </a:lnTo>
                <a:lnTo>
                  <a:pt x="6420830" y="6921819"/>
                </a:lnTo>
                <a:lnTo>
                  <a:pt x="6425884" y="6930563"/>
                </a:lnTo>
                <a:close/>
              </a:path>
              <a:path w="8836660" h="8448675">
                <a:moveTo>
                  <a:pt x="6265609" y="7022235"/>
                </a:moveTo>
                <a:lnTo>
                  <a:pt x="6258114" y="7026560"/>
                </a:lnTo>
                <a:lnTo>
                  <a:pt x="6253787" y="7019066"/>
                </a:lnTo>
                <a:lnTo>
                  <a:pt x="6261283" y="7014734"/>
                </a:lnTo>
                <a:lnTo>
                  <a:pt x="6265609" y="7022235"/>
                </a:lnTo>
                <a:close/>
              </a:path>
              <a:path w="8836660" h="8448675">
                <a:moveTo>
                  <a:pt x="6105343" y="7113901"/>
                </a:moveTo>
                <a:lnTo>
                  <a:pt x="6099098" y="7117506"/>
                </a:lnTo>
                <a:lnTo>
                  <a:pt x="6095491" y="7111262"/>
                </a:lnTo>
                <a:lnTo>
                  <a:pt x="6101737" y="7107657"/>
                </a:lnTo>
                <a:lnTo>
                  <a:pt x="6105343" y="7113901"/>
                </a:lnTo>
                <a:close/>
              </a:path>
              <a:path w="8836660" h="8448675">
                <a:moveTo>
                  <a:pt x="5945077" y="7205581"/>
                </a:moveTo>
                <a:lnTo>
                  <a:pt x="5940075" y="7208466"/>
                </a:lnTo>
                <a:lnTo>
                  <a:pt x="5937195" y="7203473"/>
                </a:lnTo>
                <a:lnTo>
                  <a:pt x="5942190" y="7200587"/>
                </a:lnTo>
                <a:lnTo>
                  <a:pt x="5945077" y="7205581"/>
                </a:lnTo>
                <a:close/>
              </a:path>
              <a:path w="8836660" h="8448675">
                <a:moveTo>
                  <a:pt x="5785305" y="7297384"/>
                </a:moveTo>
                <a:lnTo>
                  <a:pt x="5780928" y="7299913"/>
                </a:lnTo>
                <a:lnTo>
                  <a:pt x="5778405" y="7295538"/>
                </a:lnTo>
                <a:lnTo>
                  <a:pt x="5782782" y="7293008"/>
                </a:lnTo>
                <a:lnTo>
                  <a:pt x="5785305" y="7297384"/>
                </a:lnTo>
                <a:close/>
              </a:path>
              <a:path w="8836660" h="8448675">
                <a:moveTo>
                  <a:pt x="5625030" y="7389049"/>
                </a:moveTo>
                <a:lnTo>
                  <a:pt x="5621911" y="7390852"/>
                </a:lnTo>
                <a:lnTo>
                  <a:pt x="5620108" y="7387734"/>
                </a:lnTo>
                <a:lnTo>
                  <a:pt x="5623227" y="7385931"/>
                </a:lnTo>
                <a:lnTo>
                  <a:pt x="5625030" y="7389049"/>
                </a:lnTo>
                <a:close/>
              </a:path>
              <a:path w="8836660" h="8448675">
                <a:moveTo>
                  <a:pt x="5464764" y="7480729"/>
                </a:moveTo>
                <a:lnTo>
                  <a:pt x="5462888" y="7481812"/>
                </a:lnTo>
                <a:lnTo>
                  <a:pt x="5461812" y="7479944"/>
                </a:lnTo>
                <a:lnTo>
                  <a:pt x="5463688" y="7478861"/>
                </a:lnTo>
                <a:lnTo>
                  <a:pt x="5464764" y="7480729"/>
                </a:lnTo>
                <a:close/>
              </a:path>
              <a:path w="8836660" h="8448675">
                <a:moveTo>
                  <a:pt x="8732514" y="5394769"/>
                </a:moveTo>
                <a:lnTo>
                  <a:pt x="8711902" y="5406668"/>
                </a:lnTo>
                <a:lnTo>
                  <a:pt x="8700000" y="5386061"/>
                </a:lnTo>
                <a:lnTo>
                  <a:pt x="8720612" y="5374162"/>
                </a:lnTo>
                <a:lnTo>
                  <a:pt x="8732514" y="5394769"/>
                </a:lnTo>
                <a:close/>
              </a:path>
              <a:path w="8836660" h="8448675">
                <a:moveTo>
                  <a:pt x="8580623" y="5488687"/>
                </a:moveTo>
                <a:lnTo>
                  <a:pt x="8550639" y="5505994"/>
                </a:lnTo>
                <a:lnTo>
                  <a:pt x="8533328" y="5476018"/>
                </a:lnTo>
                <a:lnTo>
                  <a:pt x="8563312" y="5458711"/>
                </a:lnTo>
                <a:lnTo>
                  <a:pt x="8580623" y="5488687"/>
                </a:lnTo>
                <a:close/>
              </a:path>
              <a:path w="8836660" h="8448675">
                <a:moveTo>
                  <a:pt x="8419862" y="5580229"/>
                </a:moveTo>
                <a:lnTo>
                  <a:pt x="8391753" y="5596453"/>
                </a:lnTo>
                <a:lnTo>
                  <a:pt x="8375525" y="5568352"/>
                </a:lnTo>
                <a:lnTo>
                  <a:pt x="8403633" y="5552128"/>
                </a:lnTo>
                <a:lnTo>
                  <a:pt x="8419862" y="5580229"/>
                </a:lnTo>
                <a:close/>
              </a:path>
              <a:path w="8836660" h="8448675">
                <a:moveTo>
                  <a:pt x="8259588" y="5671902"/>
                </a:moveTo>
                <a:lnTo>
                  <a:pt x="8232737" y="5687406"/>
                </a:lnTo>
                <a:lnTo>
                  <a:pt x="8217229" y="5660548"/>
                </a:lnTo>
                <a:lnTo>
                  <a:pt x="8244079" y="5645051"/>
                </a:lnTo>
                <a:lnTo>
                  <a:pt x="8259588" y="5671902"/>
                </a:lnTo>
                <a:close/>
              </a:path>
              <a:path w="8836660" h="8448675">
                <a:moveTo>
                  <a:pt x="8099328" y="5763567"/>
                </a:moveTo>
                <a:lnTo>
                  <a:pt x="8073714" y="5778352"/>
                </a:lnTo>
                <a:lnTo>
                  <a:pt x="8058925" y="5752751"/>
                </a:lnTo>
                <a:lnTo>
                  <a:pt x="8084540" y="5737967"/>
                </a:lnTo>
                <a:lnTo>
                  <a:pt x="8099328" y="5763567"/>
                </a:lnTo>
                <a:close/>
              </a:path>
              <a:path w="8836660" h="8448675">
                <a:moveTo>
                  <a:pt x="7938567" y="5855116"/>
                </a:moveTo>
                <a:lnTo>
                  <a:pt x="7914828" y="5868818"/>
                </a:lnTo>
                <a:lnTo>
                  <a:pt x="7901123" y="5845086"/>
                </a:lnTo>
                <a:lnTo>
                  <a:pt x="7924862" y="5831384"/>
                </a:lnTo>
                <a:lnTo>
                  <a:pt x="7938567" y="5855116"/>
                </a:lnTo>
                <a:close/>
              </a:path>
              <a:path w="8836660" h="8448675">
                <a:moveTo>
                  <a:pt x="7778293" y="5946789"/>
                </a:moveTo>
                <a:lnTo>
                  <a:pt x="7755812" y="5959764"/>
                </a:lnTo>
                <a:lnTo>
                  <a:pt x="7742827" y="5937289"/>
                </a:lnTo>
                <a:lnTo>
                  <a:pt x="7765314" y="5924307"/>
                </a:lnTo>
                <a:lnTo>
                  <a:pt x="7778293" y="5946789"/>
                </a:lnTo>
                <a:close/>
              </a:path>
              <a:path w="8836660" h="8448675">
                <a:moveTo>
                  <a:pt x="7618027" y="6038462"/>
                </a:moveTo>
                <a:lnTo>
                  <a:pt x="7596789" y="6050717"/>
                </a:lnTo>
                <a:lnTo>
                  <a:pt x="7584531" y="6029485"/>
                </a:lnTo>
                <a:lnTo>
                  <a:pt x="7605768" y="6017230"/>
                </a:lnTo>
                <a:lnTo>
                  <a:pt x="7618027" y="6038462"/>
                </a:lnTo>
                <a:close/>
              </a:path>
              <a:path w="8836660" h="8448675">
                <a:moveTo>
                  <a:pt x="7457265" y="6130004"/>
                </a:moveTo>
                <a:lnTo>
                  <a:pt x="7437904" y="6141176"/>
                </a:lnTo>
                <a:lnTo>
                  <a:pt x="7426722" y="6121819"/>
                </a:lnTo>
                <a:lnTo>
                  <a:pt x="7446083" y="6110647"/>
                </a:lnTo>
                <a:lnTo>
                  <a:pt x="7457265" y="6130004"/>
                </a:lnTo>
                <a:close/>
              </a:path>
              <a:path w="8836660" h="8448675">
                <a:moveTo>
                  <a:pt x="7296999" y="6221677"/>
                </a:moveTo>
                <a:lnTo>
                  <a:pt x="7278888" y="6232129"/>
                </a:lnTo>
                <a:lnTo>
                  <a:pt x="7268433" y="6214022"/>
                </a:lnTo>
                <a:lnTo>
                  <a:pt x="7286537" y="6203570"/>
                </a:lnTo>
                <a:lnTo>
                  <a:pt x="7296999" y="6221677"/>
                </a:lnTo>
                <a:close/>
              </a:path>
              <a:path w="8836660" h="8448675">
                <a:moveTo>
                  <a:pt x="7136238" y="6313218"/>
                </a:moveTo>
                <a:lnTo>
                  <a:pt x="7120003" y="6322588"/>
                </a:lnTo>
                <a:lnTo>
                  <a:pt x="7110623" y="6306357"/>
                </a:lnTo>
                <a:lnTo>
                  <a:pt x="7126866" y="6296980"/>
                </a:lnTo>
                <a:lnTo>
                  <a:pt x="7136237" y="6313218"/>
                </a:lnTo>
                <a:close/>
              </a:path>
              <a:path w="8836660" h="8448675">
                <a:moveTo>
                  <a:pt x="6975972" y="6404891"/>
                </a:moveTo>
                <a:lnTo>
                  <a:pt x="6960979" y="6413541"/>
                </a:lnTo>
                <a:lnTo>
                  <a:pt x="6952327" y="6398553"/>
                </a:lnTo>
                <a:lnTo>
                  <a:pt x="6967319" y="6389903"/>
                </a:lnTo>
                <a:lnTo>
                  <a:pt x="6975972" y="6404891"/>
                </a:lnTo>
                <a:close/>
              </a:path>
              <a:path w="8836660" h="8448675">
                <a:moveTo>
                  <a:pt x="6815210" y="6496433"/>
                </a:moveTo>
                <a:lnTo>
                  <a:pt x="6802094" y="6504000"/>
                </a:lnTo>
                <a:lnTo>
                  <a:pt x="6794518" y="6490887"/>
                </a:lnTo>
                <a:lnTo>
                  <a:pt x="6807634" y="6483320"/>
                </a:lnTo>
                <a:lnTo>
                  <a:pt x="6815210" y="6496433"/>
                </a:lnTo>
                <a:close/>
              </a:path>
              <a:path w="8836660" h="8448675">
                <a:moveTo>
                  <a:pt x="6654944" y="6588106"/>
                </a:moveTo>
                <a:lnTo>
                  <a:pt x="6643078" y="6594953"/>
                </a:lnTo>
                <a:lnTo>
                  <a:pt x="6636229" y="6583090"/>
                </a:lnTo>
                <a:lnTo>
                  <a:pt x="6648087" y="6576243"/>
                </a:lnTo>
                <a:lnTo>
                  <a:pt x="6654943" y="6588106"/>
                </a:lnTo>
                <a:close/>
              </a:path>
              <a:path w="8836660" h="8448675">
                <a:moveTo>
                  <a:pt x="6494678" y="6679778"/>
                </a:moveTo>
                <a:lnTo>
                  <a:pt x="6484055" y="6685906"/>
                </a:lnTo>
                <a:lnTo>
                  <a:pt x="6477926" y="6675287"/>
                </a:lnTo>
                <a:lnTo>
                  <a:pt x="6488541" y="6669159"/>
                </a:lnTo>
                <a:lnTo>
                  <a:pt x="6494678" y="6679778"/>
                </a:lnTo>
                <a:close/>
              </a:path>
              <a:path w="8836660" h="8448675">
                <a:moveTo>
                  <a:pt x="6334411" y="6771458"/>
                </a:moveTo>
                <a:lnTo>
                  <a:pt x="6325040" y="6776866"/>
                </a:lnTo>
                <a:lnTo>
                  <a:pt x="6319630" y="6767497"/>
                </a:lnTo>
                <a:lnTo>
                  <a:pt x="6329002" y="6762089"/>
                </a:lnTo>
                <a:lnTo>
                  <a:pt x="6334411" y="6771458"/>
                </a:lnTo>
                <a:close/>
              </a:path>
              <a:path w="8836660" h="8448675">
                <a:moveTo>
                  <a:pt x="6174632" y="6863254"/>
                </a:moveTo>
                <a:lnTo>
                  <a:pt x="6165885" y="6868306"/>
                </a:lnTo>
                <a:lnTo>
                  <a:pt x="6160839" y="6859562"/>
                </a:lnTo>
                <a:lnTo>
                  <a:pt x="6169586" y="6854510"/>
                </a:lnTo>
                <a:lnTo>
                  <a:pt x="6174632" y="6863254"/>
                </a:lnTo>
                <a:close/>
              </a:path>
              <a:path w="8836660" h="8448675">
                <a:moveTo>
                  <a:pt x="6013879" y="6954796"/>
                </a:moveTo>
                <a:lnTo>
                  <a:pt x="6007001" y="6958765"/>
                </a:lnTo>
                <a:lnTo>
                  <a:pt x="6003038" y="6951896"/>
                </a:lnTo>
                <a:lnTo>
                  <a:pt x="6009909" y="6947927"/>
                </a:lnTo>
                <a:lnTo>
                  <a:pt x="6013879" y="6954796"/>
                </a:lnTo>
                <a:close/>
              </a:path>
              <a:path w="8836660" h="8448675">
                <a:moveTo>
                  <a:pt x="5853612" y="7046469"/>
                </a:moveTo>
                <a:lnTo>
                  <a:pt x="5847985" y="7049711"/>
                </a:lnTo>
                <a:lnTo>
                  <a:pt x="5844742" y="7044092"/>
                </a:lnTo>
                <a:lnTo>
                  <a:pt x="5850363" y="7040850"/>
                </a:lnTo>
                <a:lnTo>
                  <a:pt x="5853612" y="7046469"/>
                </a:lnTo>
                <a:close/>
              </a:path>
              <a:path w="8836660" h="8448675">
                <a:moveTo>
                  <a:pt x="5693833" y="7138280"/>
                </a:moveTo>
                <a:lnTo>
                  <a:pt x="5688838" y="7141166"/>
                </a:lnTo>
                <a:lnTo>
                  <a:pt x="5685952" y="7136165"/>
                </a:lnTo>
                <a:lnTo>
                  <a:pt x="5690947" y="7133279"/>
                </a:lnTo>
                <a:lnTo>
                  <a:pt x="5693833" y="7138280"/>
                </a:lnTo>
                <a:close/>
              </a:path>
              <a:path w="8836660" h="8448675">
                <a:moveTo>
                  <a:pt x="5533559" y="7229945"/>
                </a:moveTo>
                <a:lnTo>
                  <a:pt x="5529814" y="7232111"/>
                </a:lnTo>
                <a:lnTo>
                  <a:pt x="5527655" y="7228368"/>
                </a:lnTo>
                <a:lnTo>
                  <a:pt x="5531400" y="7226202"/>
                </a:lnTo>
                <a:lnTo>
                  <a:pt x="5533559" y="7229945"/>
                </a:lnTo>
                <a:close/>
              </a:path>
              <a:path w="8836660" h="8448675">
                <a:moveTo>
                  <a:pt x="5373293" y="7321625"/>
                </a:moveTo>
                <a:lnTo>
                  <a:pt x="5370799" y="7323064"/>
                </a:lnTo>
                <a:lnTo>
                  <a:pt x="5369352" y="7320564"/>
                </a:lnTo>
                <a:lnTo>
                  <a:pt x="5371853" y="7319125"/>
                </a:lnTo>
                <a:lnTo>
                  <a:pt x="5373293" y="7321625"/>
                </a:lnTo>
                <a:close/>
              </a:path>
              <a:path w="8836660" h="8448675">
                <a:moveTo>
                  <a:pt x="5213527" y="7413428"/>
                </a:moveTo>
                <a:lnTo>
                  <a:pt x="5211644" y="7414512"/>
                </a:lnTo>
                <a:lnTo>
                  <a:pt x="5210561" y="7412636"/>
                </a:lnTo>
                <a:lnTo>
                  <a:pt x="5212444" y="7411553"/>
                </a:lnTo>
                <a:lnTo>
                  <a:pt x="5213527" y="7413428"/>
                </a:lnTo>
                <a:close/>
              </a:path>
              <a:path w="8836660" h="8448675">
                <a:moveTo>
                  <a:pt x="8789981" y="5140953"/>
                </a:moveTo>
                <a:lnTo>
                  <a:pt x="8781867" y="5145642"/>
                </a:lnTo>
                <a:lnTo>
                  <a:pt x="8777177" y="5137523"/>
                </a:lnTo>
                <a:lnTo>
                  <a:pt x="8785291" y="5132834"/>
                </a:lnTo>
                <a:lnTo>
                  <a:pt x="8789981" y="5140953"/>
                </a:lnTo>
                <a:close/>
              </a:path>
              <a:path w="8836660" h="8448675">
                <a:moveTo>
                  <a:pt x="8650407" y="5238172"/>
                </a:moveTo>
                <a:lnTo>
                  <a:pt x="8617296" y="5257282"/>
                </a:lnTo>
                <a:lnTo>
                  <a:pt x="8598182" y="5224180"/>
                </a:lnTo>
                <a:lnTo>
                  <a:pt x="8631292" y="5205070"/>
                </a:lnTo>
                <a:lnTo>
                  <a:pt x="8650407" y="5238172"/>
                </a:lnTo>
                <a:close/>
              </a:path>
              <a:path w="8836660" h="8448675">
                <a:moveTo>
                  <a:pt x="8490628" y="5329976"/>
                </a:moveTo>
                <a:lnTo>
                  <a:pt x="8458150" y="5348721"/>
                </a:lnTo>
                <a:lnTo>
                  <a:pt x="8439399" y="5316252"/>
                </a:lnTo>
                <a:lnTo>
                  <a:pt x="8471877" y="5297506"/>
                </a:lnTo>
                <a:lnTo>
                  <a:pt x="8490628" y="5329976"/>
                </a:lnTo>
                <a:close/>
              </a:path>
              <a:path w="8836660" h="8448675">
                <a:moveTo>
                  <a:pt x="8329866" y="5421510"/>
                </a:moveTo>
                <a:lnTo>
                  <a:pt x="8299264" y="5439180"/>
                </a:lnTo>
                <a:lnTo>
                  <a:pt x="8281590" y="5408579"/>
                </a:lnTo>
                <a:lnTo>
                  <a:pt x="8312199" y="5390916"/>
                </a:lnTo>
                <a:lnTo>
                  <a:pt x="8329866" y="5421510"/>
                </a:lnTo>
                <a:close/>
              </a:path>
              <a:path w="8836660" h="8448675">
                <a:moveTo>
                  <a:pt x="8169113" y="5513059"/>
                </a:moveTo>
                <a:lnTo>
                  <a:pt x="8140380" y="5529646"/>
                </a:lnTo>
                <a:lnTo>
                  <a:pt x="8123788" y="5500914"/>
                </a:lnTo>
                <a:lnTo>
                  <a:pt x="8152521" y="5484334"/>
                </a:lnTo>
                <a:lnTo>
                  <a:pt x="8169113" y="5513059"/>
                </a:lnTo>
                <a:close/>
              </a:path>
              <a:path w="8836660" h="8448675">
                <a:moveTo>
                  <a:pt x="8008352" y="5604601"/>
                </a:moveTo>
                <a:lnTo>
                  <a:pt x="7981494" y="5620105"/>
                </a:lnTo>
                <a:lnTo>
                  <a:pt x="7965985" y="5593247"/>
                </a:lnTo>
                <a:lnTo>
                  <a:pt x="7992843" y="5577743"/>
                </a:lnTo>
                <a:lnTo>
                  <a:pt x="8008352" y="5604601"/>
                </a:lnTo>
                <a:close/>
              </a:path>
              <a:path w="8836660" h="8448675">
                <a:moveTo>
                  <a:pt x="7848085" y="5696274"/>
                </a:moveTo>
                <a:lnTo>
                  <a:pt x="7822471" y="5711058"/>
                </a:lnTo>
                <a:lnTo>
                  <a:pt x="7807682" y="5685451"/>
                </a:lnTo>
                <a:lnTo>
                  <a:pt x="7833297" y="5670666"/>
                </a:lnTo>
                <a:lnTo>
                  <a:pt x="7848085" y="5696274"/>
                </a:lnTo>
                <a:close/>
              </a:path>
              <a:path w="8836660" h="8448675">
                <a:moveTo>
                  <a:pt x="7687324" y="5787816"/>
                </a:moveTo>
                <a:lnTo>
                  <a:pt x="7663585" y="5801517"/>
                </a:lnTo>
                <a:lnTo>
                  <a:pt x="7649880" y="5777785"/>
                </a:lnTo>
                <a:lnTo>
                  <a:pt x="7673619" y="5764084"/>
                </a:lnTo>
                <a:lnTo>
                  <a:pt x="7687324" y="5787816"/>
                </a:lnTo>
                <a:close/>
              </a:path>
              <a:path w="8836660" h="8448675">
                <a:moveTo>
                  <a:pt x="7527050" y="5879489"/>
                </a:moveTo>
                <a:lnTo>
                  <a:pt x="7504569" y="5892470"/>
                </a:lnTo>
                <a:lnTo>
                  <a:pt x="7491584" y="5869981"/>
                </a:lnTo>
                <a:lnTo>
                  <a:pt x="7514064" y="5857006"/>
                </a:lnTo>
                <a:lnTo>
                  <a:pt x="7527050" y="5879489"/>
                </a:lnTo>
                <a:close/>
              </a:path>
              <a:path w="8836660" h="8448675">
                <a:moveTo>
                  <a:pt x="7366784" y="5971161"/>
                </a:moveTo>
                <a:lnTo>
                  <a:pt x="7345546" y="5983416"/>
                </a:lnTo>
                <a:lnTo>
                  <a:pt x="7333281" y="5962184"/>
                </a:lnTo>
                <a:lnTo>
                  <a:pt x="7354518" y="5949922"/>
                </a:lnTo>
                <a:lnTo>
                  <a:pt x="7366784" y="5971161"/>
                </a:lnTo>
                <a:close/>
              </a:path>
              <a:path w="8836660" h="8448675">
                <a:moveTo>
                  <a:pt x="7206030" y="6062703"/>
                </a:moveTo>
                <a:lnTo>
                  <a:pt x="7186662" y="6073882"/>
                </a:lnTo>
                <a:lnTo>
                  <a:pt x="7175479" y="6054518"/>
                </a:lnTo>
                <a:lnTo>
                  <a:pt x="7194848" y="6043339"/>
                </a:lnTo>
                <a:lnTo>
                  <a:pt x="7206030" y="6062703"/>
                </a:lnTo>
                <a:close/>
              </a:path>
              <a:path w="8836660" h="8448675">
                <a:moveTo>
                  <a:pt x="7045262" y="6154245"/>
                </a:moveTo>
                <a:lnTo>
                  <a:pt x="7027776" y="6164341"/>
                </a:lnTo>
                <a:lnTo>
                  <a:pt x="7017678" y="6146853"/>
                </a:lnTo>
                <a:lnTo>
                  <a:pt x="7035163" y="6136756"/>
                </a:lnTo>
                <a:lnTo>
                  <a:pt x="7045262" y="6154245"/>
                </a:lnTo>
                <a:close/>
              </a:path>
              <a:path w="8836660" h="8448675">
                <a:moveTo>
                  <a:pt x="6884996" y="6245917"/>
                </a:moveTo>
                <a:lnTo>
                  <a:pt x="6868760" y="6255294"/>
                </a:lnTo>
                <a:lnTo>
                  <a:pt x="6859381" y="6239049"/>
                </a:lnTo>
                <a:lnTo>
                  <a:pt x="6875616" y="6229679"/>
                </a:lnTo>
                <a:lnTo>
                  <a:pt x="6884996" y="6245917"/>
                </a:lnTo>
                <a:close/>
              </a:path>
              <a:path w="8836660" h="8448675">
                <a:moveTo>
                  <a:pt x="6724729" y="6337583"/>
                </a:moveTo>
                <a:lnTo>
                  <a:pt x="6709737" y="6346240"/>
                </a:lnTo>
                <a:lnTo>
                  <a:pt x="6701085" y="6331259"/>
                </a:lnTo>
                <a:lnTo>
                  <a:pt x="6716077" y="6322602"/>
                </a:lnTo>
                <a:lnTo>
                  <a:pt x="6724729" y="6337583"/>
                </a:lnTo>
                <a:close/>
              </a:path>
              <a:path w="8836660" h="8448675">
                <a:moveTo>
                  <a:pt x="6563976" y="6429132"/>
                </a:moveTo>
                <a:lnTo>
                  <a:pt x="6550852" y="6436706"/>
                </a:lnTo>
                <a:lnTo>
                  <a:pt x="6543277" y="6423586"/>
                </a:lnTo>
                <a:lnTo>
                  <a:pt x="6556400" y="6416012"/>
                </a:lnTo>
                <a:lnTo>
                  <a:pt x="6563976" y="6429132"/>
                </a:lnTo>
                <a:close/>
              </a:path>
              <a:path w="8836660" h="8448675">
                <a:moveTo>
                  <a:pt x="6403207" y="6520674"/>
                </a:moveTo>
                <a:lnTo>
                  <a:pt x="6391967" y="6527165"/>
                </a:lnTo>
                <a:lnTo>
                  <a:pt x="6385475" y="6515920"/>
                </a:lnTo>
                <a:lnTo>
                  <a:pt x="6396715" y="6509429"/>
                </a:lnTo>
                <a:lnTo>
                  <a:pt x="6403207" y="6520674"/>
                </a:lnTo>
                <a:close/>
              </a:path>
              <a:path w="8836660" h="8448675">
                <a:moveTo>
                  <a:pt x="6242941" y="6612347"/>
                </a:moveTo>
                <a:lnTo>
                  <a:pt x="6232951" y="6618118"/>
                </a:lnTo>
                <a:lnTo>
                  <a:pt x="6227178" y="6608117"/>
                </a:lnTo>
                <a:lnTo>
                  <a:pt x="6237168" y="6602352"/>
                </a:lnTo>
                <a:lnTo>
                  <a:pt x="6242941" y="6612347"/>
                </a:lnTo>
                <a:close/>
              </a:path>
              <a:path w="8836660" h="8448675">
                <a:moveTo>
                  <a:pt x="6083169" y="6704150"/>
                </a:moveTo>
                <a:lnTo>
                  <a:pt x="6073797" y="6709558"/>
                </a:lnTo>
                <a:lnTo>
                  <a:pt x="6068388" y="6700189"/>
                </a:lnTo>
                <a:lnTo>
                  <a:pt x="6077759" y="6694781"/>
                </a:lnTo>
                <a:lnTo>
                  <a:pt x="6083169" y="6704150"/>
                </a:lnTo>
                <a:close/>
              </a:path>
              <a:path w="8836660" h="8448675">
                <a:moveTo>
                  <a:pt x="5922903" y="6795823"/>
                </a:moveTo>
                <a:lnTo>
                  <a:pt x="5914781" y="6800511"/>
                </a:lnTo>
                <a:lnTo>
                  <a:pt x="5910092" y="6792392"/>
                </a:lnTo>
                <a:lnTo>
                  <a:pt x="5918213" y="6787704"/>
                </a:lnTo>
                <a:lnTo>
                  <a:pt x="5922903" y="6795823"/>
                </a:lnTo>
                <a:close/>
              </a:path>
              <a:path w="8836660" h="8448675">
                <a:moveTo>
                  <a:pt x="5762636" y="6887496"/>
                </a:moveTo>
                <a:lnTo>
                  <a:pt x="5755765" y="6891464"/>
                </a:lnTo>
                <a:lnTo>
                  <a:pt x="5751796" y="6884588"/>
                </a:lnTo>
                <a:lnTo>
                  <a:pt x="5758667" y="6880627"/>
                </a:lnTo>
                <a:lnTo>
                  <a:pt x="5762636" y="6887496"/>
                </a:lnTo>
                <a:close/>
              </a:path>
              <a:path w="8836660" h="8448675">
                <a:moveTo>
                  <a:pt x="5602362" y="6979168"/>
                </a:moveTo>
                <a:lnTo>
                  <a:pt x="5596742" y="6982410"/>
                </a:lnTo>
                <a:lnTo>
                  <a:pt x="5593499" y="6976799"/>
                </a:lnTo>
                <a:lnTo>
                  <a:pt x="5599120" y="6973549"/>
                </a:lnTo>
                <a:lnTo>
                  <a:pt x="5602362" y="6979168"/>
                </a:lnTo>
                <a:close/>
              </a:path>
              <a:path w="8836660" h="8448675">
                <a:moveTo>
                  <a:pt x="5442096" y="7070841"/>
                </a:moveTo>
                <a:lnTo>
                  <a:pt x="5437719" y="7073364"/>
                </a:lnTo>
                <a:lnTo>
                  <a:pt x="5435197" y="7068995"/>
                </a:lnTo>
                <a:lnTo>
                  <a:pt x="5439573" y="7066473"/>
                </a:lnTo>
                <a:lnTo>
                  <a:pt x="5442096" y="7070841"/>
                </a:lnTo>
                <a:close/>
              </a:path>
              <a:path w="8836660" h="8448675">
                <a:moveTo>
                  <a:pt x="5282324" y="7162652"/>
                </a:moveTo>
                <a:lnTo>
                  <a:pt x="5278572" y="7164811"/>
                </a:lnTo>
                <a:lnTo>
                  <a:pt x="5276405" y="7161060"/>
                </a:lnTo>
                <a:lnTo>
                  <a:pt x="5280157" y="7158901"/>
                </a:lnTo>
                <a:lnTo>
                  <a:pt x="5282324" y="7162652"/>
                </a:lnTo>
                <a:close/>
              </a:path>
              <a:path w="8836660" h="8448675">
                <a:moveTo>
                  <a:pt x="5122050" y="7254317"/>
                </a:moveTo>
                <a:lnTo>
                  <a:pt x="5119556" y="7255757"/>
                </a:lnTo>
                <a:lnTo>
                  <a:pt x="5118116" y="7253263"/>
                </a:lnTo>
                <a:lnTo>
                  <a:pt x="5120610" y="7251824"/>
                </a:lnTo>
                <a:lnTo>
                  <a:pt x="5122050" y="7254317"/>
                </a:lnTo>
                <a:close/>
              </a:path>
              <a:path w="8836660" h="8448675">
                <a:moveTo>
                  <a:pt x="4961783" y="7345997"/>
                </a:moveTo>
                <a:lnTo>
                  <a:pt x="4960533" y="7346717"/>
                </a:lnTo>
                <a:lnTo>
                  <a:pt x="4959813" y="7345467"/>
                </a:lnTo>
                <a:lnTo>
                  <a:pt x="4961063" y="7344747"/>
                </a:lnTo>
                <a:lnTo>
                  <a:pt x="4961783" y="7345997"/>
                </a:lnTo>
                <a:close/>
              </a:path>
              <a:path w="8836660" h="8448675">
                <a:moveTo>
                  <a:pt x="8714767" y="4986197"/>
                </a:moveTo>
                <a:lnTo>
                  <a:pt x="8685409" y="5003147"/>
                </a:lnTo>
                <a:lnTo>
                  <a:pt x="8668461" y="4973796"/>
                </a:lnTo>
                <a:lnTo>
                  <a:pt x="8697820" y="4956853"/>
                </a:lnTo>
                <a:lnTo>
                  <a:pt x="8714767" y="4986197"/>
                </a:lnTo>
                <a:close/>
              </a:path>
              <a:path w="8836660" h="8448675">
                <a:moveTo>
                  <a:pt x="8559925" y="5079323"/>
                </a:moveTo>
                <a:lnTo>
                  <a:pt x="8524939" y="5099515"/>
                </a:lnTo>
                <a:lnTo>
                  <a:pt x="8504749" y="5064553"/>
                </a:lnTo>
                <a:lnTo>
                  <a:pt x="8539735" y="5044360"/>
                </a:lnTo>
                <a:lnTo>
                  <a:pt x="8559925" y="5079323"/>
                </a:lnTo>
                <a:close/>
              </a:path>
              <a:path w="8836660" h="8448675">
                <a:moveTo>
                  <a:pt x="8399659" y="5171002"/>
                </a:moveTo>
                <a:lnTo>
                  <a:pt x="8365931" y="5190468"/>
                </a:lnTo>
                <a:lnTo>
                  <a:pt x="8346453" y="5156749"/>
                </a:lnTo>
                <a:lnTo>
                  <a:pt x="8380189" y="5137276"/>
                </a:lnTo>
                <a:lnTo>
                  <a:pt x="8399659" y="5171002"/>
                </a:lnTo>
                <a:close/>
              </a:path>
              <a:path w="8836660" h="8448675">
                <a:moveTo>
                  <a:pt x="8239385" y="5262668"/>
                </a:moveTo>
                <a:lnTo>
                  <a:pt x="8206907" y="5281421"/>
                </a:lnTo>
                <a:lnTo>
                  <a:pt x="8188156" y="5248952"/>
                </a:lnTo>
                <a:lnTo>
                  <a:pt x="8220634" y="5230199"/>
                </a:lnTo>
                <a:lnTo>
                  <a:pt x="8239385" y="5262668"/>
                </a:lnTo>
                <a:close/>
              </a:path>
              <a:path w="8836660" h="8448675">
                <a:moveTo>
                  <a:pt x="8079118" y="5354341"/>
                </a:moveTo>
                <a:lnTo>
                  <a:pt x="8047891" y="5372367"/>
                </a:lnTo>
                <a:lnTo>
                  <a:pt x="8029860" y="5341148"/>
                </a:lnTo>
                <a:lnTo>
                  <a:pt x="8061087" y="5323122"/>
                </a:lnTo>
                <a:lnTo>
                  <a:pt x="8079118" y="5354341"/>
                </a:lnTo>
                <a:close/>
              </a:path>
              <a:path w="8836660" h="8448675">
                <a:moveTo>
                  <a:pt x="7917870" y="5445752"/>
                </a:moveTo>
                <a:lnTo>
                  <a:pt x="7889129" y="5462339"/>
                </a:lnTo>
                <a:lnTo>
                  <a:pt x="7872545" y="5433620"/>
                </a:lnTo>
                <a:lnTo>
                  <a:pt x="7901286" y="5417033"/>
                </a:lnTo>
                <a:lnTo>
                  <a:pt x="7917870" y="5445752"/>
                </a:lnTo>
                <a:close/>
              </a:path>
              <a:path w="8836660" h="8448675">
                <a:moveTo>
                  <a:pt x="7757109" y="5537294"/>
                </a:moveTo>
                <a:lnTo>
                  <a:pt x="7730244" y="5552798"/>
                </a:lnTo>
                <a:lnTo>
                  <a:pt x="7714735" y="5525947"/>
                </a:lnTo>
                <a:lnTo>
                  <a:pt x="7741600" y="5510443"/>
                </a:lnTo>
                <a:lnTo>
                  <a:pt x="7757109" y="5537294"/>
                </a:lnTo>
                <a:close/>
              </a:path>
              <a:path w="8836660" h="8448675">
                <a:moveTo>
                  <a:pt x="7596842" y="5628973"/>
                </a:moveTo>
                <a:lnTo>
                  <a:pt x="7571228" y="5643751"/>
                </a:lnTo>
                <a:lnTo>
                  <a:pt x="7556446" y="5618150"/>
                </a:lnTo>
                <a:lnTo>
                  <a:pt x="7582053" y="5603366"/>
                </a:lnTo>
                <a:lnTo>
                  <a:pt x="7596842" y="5628973"/>
                </a:lnTo>
                <a:close/>
              </a:path>
              <a:path w="8836660" h="8448675">
                <a:moveTo>
                  <a:pt x="7436074" y="5720508"/>
                </a:moveTo>
                <a:lnTo>
                  <a:pt x="7412343" y="5734210"/>
                </a:lnTo>
                <a:lnTo>
                  <a:pt x="7398638" y="5710477"/>
                </a:lnTo>
                <a:lnTo>
                  <a:pt x="7422369" y="5696783"/>
                </a:lnTo>
                <a:lnTo>
                  <a:pt x="7436074" y="5720508"/>
                </a:lnTo>
                <a:close/>
              </a:path>
              <a:path w="8836660" h="8448675">
                <a:moveTo>
                  <a:pt x="7275808" y="5812188"/>
                </a:moveTo>
                <a:lnTo>
                  <a:pt x="7253327" y="5825163"/>
                </a:lnTo>
                <a:lnTo>
                  <a:pt x="7240341" y="5802688"/>
                </a:lnTo>
                <a:lnTo>
                  <a:pt x="7262829" y="5789706"/>
                </a:lnTo>
                <a:lnTo>
                  <a:pt x="7275808" y="5812188"/>
                </a:lnTo>
                <a:close/>
              </a:path>
              <a:path w="8836660" h="8448675">
                <a:moveTo>
                  <a:pt x="7115054" y="5903723"/>
                </a:moveTo>
                <a:lnTo>
                  <a:pt x="7094435" y="5915622"/>
                </a:lnTo>
                <a:lnTo>
                  <a:pt x="7082532" y="5895015"/>
                </a:lnTo>
                <a:lnTo>
                  <a:pt x="7103152" y="5883116"/>
                </a:lnTo>
                <a:lnTo>
                  <a:pt x="7115054" y="5903723"/>
                </a:lnTo>
                <a:close/>
              </a:path>
              <a:path w="8836660" h="8448675">
                <a:moveTo>
                  <a:pt x="6954286" y="5995264"/>
                </a:moveTo>
                <a:lnTo>
                  <a:pt x="6935550" y="6006080"/>
                </a:lnTo>
                <a:lnTo>
                  <a:pt x="6924731" y="5987349"/>
                </a:lnTo>
                <a:lnTo>
                  <a:pt x="6943467" y="5976533"/>
                </a:lnTo>
                <a:lnTo>
                  <a:pt x="6954286" y="5995264"/>
                </a:lnTo>
                <a:close/>
              </a:path>
              <a:path w="8836660" h="8448675">
                <a:moveTo>
                  <a:pt x="6794020" y="6086937"/>
                </a:moveTo>
                <a:lnTo>
                  <a:pt x="6776534" y="6097033"/>
                </a:lnTo>
                <a:lnTo>
                  <a:pt x="6766435" y="6079545"/>
                </a:lnTo>
                <a:lnTo>
                  <a:pt x="6783921" y="6069456"/>
                </a:lnTo>
                <a:lnTo>
                  <a:pt x="6794020" y="6086937"/>
                </a:lnTo>
                <a:close/>
              </a:path>
              <a:path w="8836660" h="8448675">
                <a:moveTo>
                  <a:pt x="6633753" y="6178617"/>
                </a:moveTo>
                <a:lnTo>
                  <a:pt x="6617518" y="6187986"/>
                </a:lnTo>
                <a:lnTo>
                  <a:pt x="6608139" y="6171755"/>
                </a:lnTo>
                <a:lnTo>
                  <a:pt x="6624381" y="6162379"/>
                </a:lnTo>
                <a:lnTo>
                  <a:pt x="6633753" y="6178617"/>
                </a:lnTo>
                <a:close/>
              </a:path>
              <a:path w="8836660" h="8448675">
                <a:moveTo>
                  <a:pt x="6473000" y="6270152"/>
                </a:moveTo>
                <a:lnTo>
                  <a:pt x="6458626" y="6278445"/>
                </a:lnTo>
                <a:lnTo>
                  <a:pt x="6450330" y="6264083"/>
                </a:lnTo>
                <a:lnTo>
                  <a:pt x="6464704" y="6255789"/>
                </a:lnTo>
                <a:lnTo>
                  <a:pt x="6473000" y="6270152"/>
                </a:lnTo>
                <a:close/>
              </a:path>
              <a:path w="8836660" h="8448675">
                <a:moveTo>
                  <a:pt x="6312232" y="6361693"/>
                </a:moveTo>
                <a:lnTo>
                  <a:pt x="6299741" y="6368904"/>
                </a:lnTo>
                <a:lnTo>
                  <a:pt x="6292528" y="6356416"/>
                </a:lnTo>
                <a:lnTo>
                  <a:pt x="6305019" y="6349206"/>
                </a:lnTo>
                <a:lnTo>
                  <a:pt x="6312232" y="6361693"/>
                </a:lnTo>
                <a:close/>
              </a:path>
              <a:path w="8836660" h="8448675">
                <a:moveTo>
                  <a:pt x="6151965" y="6453366"/>
                </a:moveTo>
                <a:lnTo>
                  <a:pt x="6140725" y="6459857"/>
                </a:lnTo>
                <a:lnTo>
                  <a:pt x="6134232" y="6448612"/>
                </a:lnTo>
                <a:lnTo>
                  <a:pt x="6145473" y="6442129"/>
                </a:lnTo>
                <a:lnTo>
                  <a:pt x="6151965" y="6453366"/>
                </a:lnTo>
                <a:close/>
              </a:path>
              <a:path w="8836660" h="8448675">
                <a:moveTo>
                  <a:pt x="5991699" y="6545046"/>
                </a:moveTo>
                <a:lnTo>
                  <a:pt x="5981709" y="6550810"/>
                </a:lnTo>
                <a:lnTo>
                  <a:pt x="5975936" y="6540823"/>
                </a:lnTo>
                <a:lnTo>
                  <a:pt x="5985926" y="6535052"/>
                </a:lnTo>
                <a:lnTo>
                  <a:pt x="5991699" y="6545046"/>
                </a:lnTo>
                <a:close/>
              </a:path>
              <a:path w="8836660" h="8448675">
                <a:moveTo>
                  <a:pt x="5831433" y="6636719"/>
                </a:moveTo>
                <a:lnTo>
                  <a:pt x="5822686" y="6641763"/>
                </a:lnTo>
                <a:lnTo>
                  <a:pt x="5817633" y="6633026"/>
                </a:lnTo>
                <a:lnTo>
                  <a:pt x="5826379" y="6627974"/>
                </a:lnTo>
                <a:lnTo>
                  <a:pt x="5831433" y="6636719"/>
                </a:lnTo>
                <a:close/>
              </a:path>
              <a:path w="8836660" h="8448675">
                <a:moveTo>
                  <a:pt x="5671158" y="6728384"/>
                </a:moveTo>
                <a:lnTo>
                  <a:pt x="5663670" y="6732709"/>
                </a:lnTo>
                <a:lnTo>
                  <a:pt x="5659344" y="6725223"/>
                </a:lnTo>
                <a:lnTo>
                  <a:pt x="5666832" y="6720898"/>
                </a:lnTo>
                <a:lnTo>
                  <a:pt x="5671158" y="6728384"/>
                </a:lnTo>
                <a:close/>
              </a:path>
              <a:path w="8836660" h="8448675">
                <a:moveTo>
                  <a:pt x="5510892" y="6820064"/>
                </a:moveTo>
                <a:lnTo>
                  <a:pt x="5504647" y="6823669"/>
                </a:lnTo>
                <a:lnTo>
                  <a:pt x="5501040" y="6817418"/>
                </a:lnTo>
                <a:lnTo>
                  <a:pt x="5507286" y="6813813"/>
                </a:lnTo>
                <a:lnTo>
                  <a:pt x="5510892" y="6820064"/>
                </a:lnTo>
                <a:close/>
              </a:path>
              <a:path w="8836660" h="8448675">
                <a:moveTo>
                  <a:pt x="5350626" y="6911736"/>
                </a:moveTo>
                <a:lnTo>
                  <a:pt x="5345631" y="6914615"/>
                </a:lnTo>
                <a:lnTo>
                  <a:pt x="5342744" y="6909622"/>
                </a:lnTo>
                <a:lnTo>
                  <a:pt x="5347739" y="6906736"/>
                </a:lnTo>
                <a:lnTo>
                  <a:pt x="5350626" y="6911736"/>
                </a:lnTo>
                <a:close/>
              </a:path>
              <a:path w="8836660" h="8448675">
                <a:moveTo>
                  <a:pt x="5190854" y="7003540"/>
                </a:moveTo>
                <a:lnTo>
                  <a:pt x="5186484" y="7006063"/>
                </a:lnTo>
                <a:lnTo>
                  <a:pt x="5183961" y="7001694"/>
                </a:lnTo>
                <a:lnTo>
                  <a:pt x="5188331" y="6999172"/>
                </a:lnTo>
                <a:lnTo>
                  <a:pt x="5190854" y="7003540"/>
                </a:lnTo>
                <a:close/>
              </a:path>
              <a:path w="8836660" h="8448675">
                <a:moveTo>
                  <a:pt x="5030587" y="7095213"/>
                </a:moveTo>
                <a:lnTo>
                  <a:pt x="5027461" y="7097016"/>
                </a:lnTo>
                <a:lnTo>
                  <a:pt x="5025658" y="7093890"/>
                </a:lnTo>
                <a:lnTo>
                  <a:pt x="5028784" y="7092088"/>
                </a:lnTo>
                <a:lnTo>
                  <a:pt x="5030587" y="7095213"/>
                </a:lnTo>
                <a:close/>
              </a:path>
              <a:path w="8836660" h="8448675">
                <a:moveTo>
                  <a:pt x="4870321" y="7186886"/>
                </a:moveTo>
                <a:lnTo>
                  <a:pt x="4868445" y="7187969"/>
                </a:lnTo>
                <a:lnTo>
                  <a:pt x="4867361" y="7186094"/>
                </a:lnTo>
                <a:lnTo>
                  <a:pt x="4869237" y="7185010"/>
                </a:lnTo>
                <a:lnTo>
                  <a:pt x="4870321" y="7186886"/>
                </a:lnTo>
                <a:close/>
              </a:path>
              <a:path w="8836660" h="8448675">
                <a:moveTo>
                  <a:pt x="8771249" y="4732120"/>
                </a:moveTo>
                <a:lnTo>
                  <a:pt x="8755639" y="4741133"/>
                </a:lnTo>
                <a:lnTo>
                  <a:pt x="8746623" y="4725520"/>
                </a:lnTo>
                <a:lnTo>
                  <a:pt x="8762233" y="4716506"/>
                </a:lnTo>
                <a:lnTo>
                  <a:pt x="8771249" y="4732120"/>
                </a:lnTo>
                <a:close/>
              </a:path>
              <a:path w="8836660" h="8448675">
                <a:moveTo>
                  <a:pt x="8630692" y="4829069"/>
                </a:moveTo>
                <a:lnTo>
                  <a:pt x="8591344" y="4851784"/>
                </a:lnTo>
                <a:lnTo>
                  <a:pt x="8568623" y="4812446"/>
                </a:lnTo>
                <a:lnTo>
                  <a:pt x="8607979" y="4789731"/>
                </a:lnTo>
                <a:lnTo>
                  <a:pt x="8630692" y="4829069"/>
                </a:lnTo>
                <a:close/>
              </a:path>
              <a:path w="8836660" h="8448675">
                <a:moveTo>
                  <a:pt x="8469939" y="4920619"/>
                </a:moveTo>
                <a:lnTo>
                  <a:pt x="8432459" y="4942250"/>
                </a:lnTo>
                <a:lnTo>
                  <a:pt x="8410815" y="4904773"/>
                </a:lnTo>
                <a:lnTo>
                  <a:pt x="8448295" y="4883142"/>
                </a:lnTo>
                <a:lnTo>
                  <a:pt x="8469939" y="4920619"/>
                </a:lnTo>
                <a:close/>
              </a:path>
              <a:path w="8836660" h="8448675">
                <a:moveTo>
                  <a:pt x="8309171" y="5012161"/>
                </a:moveTo>
                <a:lnTo>
                  <a:pt x="8273574" y="5032709"/>
                </a:lnTo>
                <a:lnTo>
                  <a:pt x="8253012" y="4997107"/>
                </a:lnTo>
                <a:lnTo>
                  <a:pt x="8288616" y="4976558"/>
                </a:lnTo>
                <a:lnTo>
                  <a:pt x="8309170" y="5012161"/>
                </a:lnTo>
                <a:close/>
              </a:path>
              <a:path w="8836660" h="8448675">
                <a:moveTo>
                  <a:pt x="8148904" y="5103833"/>
                </a:moveTo>
                <a:lnTo>
                  <a:pt x="8114551" y="5123662"/>
                </a:lnTo>
                <a:lnTo>
                  <a:pt x="8094716" y="5089311"/>
                </a:lnTo>
                <a:lnTo>
                  <a:pt x="8129070" y="5069482"/>
                </a:lnTo>
                <a:lnTo>
                  <a:pt x="8148904" y="5103833"/>
                </a:lnTo>
                <a:close/>
              </a:path>
              <a:path w="8836660" h="8448675">
                <a:moveTo>
                  <a:pt x="7988638" y="5195499"/>
                </a:moveTo>
                <a:lnTo>
                  <a:pt x="7955535" y="5214608"/>
                </a:lnTo>
                <a:lnTo>
                  <a:pt x="7936420" y="5181514"/>
                </a:lnTo>
                <a:lnTo>
                  <a:pt x="7969523" y="5162412"/>
                </a:lnTo>
                <a:lnTo>
                  <a:pt x="7988638" y="5195499"/>
                </a:lnTo>
                <a:close/>
              </a:path>
              <a:path w="8836660" h="8448675">
                <a:moveTo>
                  <a:pt x="7827877" y="5287041"/>
                </a:moveTo>
                <a:lnTo>
                  <a:pt x="7796649" y="5305067"/>
                </a:lnTo>
                <a:lnTo>
                  <a:pt x="7778618" y="5273841"/>
                </a:lnTo>
                <a:lnTo>
                  <a:pt x="7809846" y="5255814"/>
                </a:lnTo>
                <a:lnTo>
                  <a:pt x="7827877" y="5287041"/>
                </a:lnTo>
                <a:close/>
              </a:path>
              <a:path w="8836660" h="8448675">
                <a:moveTo>
                  <a:pt x="7666628" y="5378451"/>
                </a:moveTo>
                <a:lnTo>
                  <a:pt x="7637887" y="5395038"/>
                </a:lnTo>
                <a:lnTo>
                  <a:pt x="7621303" y="5366313"/>
                </a:lnTo>
                <a:lnTo>
                  <a:pt x="7650037" y="5349726"/>
                </a:lnTo>
                <a:lnTo>
                  <a:pt x="7666628" y="5378451"/>
                </a:lnTo>
                <a:close/>
              </a:path>
              <a:path w="8836660" h="8448675">
                <a:moveTo>
                  <a:pt x="7505860" y="5469993"/>
                </a:moveTo>
                <a:lnTo>
                  <a:pt x="7479002" y="5485497"/>
                </a:lnTo>
                <a:lnTo>
                  <a:pt x="7463494" y="5458647"/>
                </a:lnTo>
                <a:lnTo>
                  <a:pt x="7490359" y="5443143"/>
                </a:lnTo>
                <a:lnTo>
                  <a:pt x="7505860" y="5469993"/>
                </a:lnTo>
                <a:close/>
              </a:path>
              <a:path w="8836660" h="8448675">
                <a:moveTo>
                  <a:pt x="7345594" y="5561666"/>
                </a:moveTo>
                <a:lnTo>
                  <a:pt x="7319987" y="5576450"/>
                </a:lnTo>
                <a:lnTo>
                  <a:pt x="7305206" y="5550850"/>
                </a:lnTo>
                <a:lnTo>
                  <a:pt x="7330812" y="5536065"/>
                </a:lnTo>
                <a:lnTo>
                  <a:pt x="7345594" y="5561666"/>
                </a:lnTo>
                <a:close/>
              </a:path>
              <a:path w="8836660" h="8448675">
                <a:moveTo>
                  <a:pt x="7184840" y="5653208"/>
                </a:moveTo>
                <a:lnTo>
                  <a:pt x="7161101" y="5666909"/>
                </a:lnTo>
                <a:lnTo>
                  <a:pt x="7147397" y="5643184"/>
                </a:lnTo>
                <a:lnTo>
                  <a:pt x="7171135" y="5629483"/>
                </a:lnTo>
                <a:lnTo>
                  <a:pt x="7184840" y="5653208"/>
                </a:lnTo>
                <a:close/>
              </a:path>
              <a:path w="8836660" h="8448675">
                <a:moveTo>
                  <a:pt x="7024574" y="5744881"/>
                </a:moveTo>
                <a:lnTo>
                  <a:pt x="7002078" y="5757862"/>
                </a:lnTo>
                <a:lnTo>
                  <a:pt x="6989101" y="5735380"/>
                </a:lnTo>
                <a:lnTo>
                  <a:pt x="7011588" y="5722398"/>
                </a:lnTo>
                <a:lnTo>
                  <a:pt x="7024574" y="5744881"/>
                </a:lnTo>
                <a:close/>
              </a:path>
              <a:path w="8836660" h="8448675">
                <a:moveTo>
                  <a:pt x="6863806" y="5836422"/>
                </a:moveTo>
                <a:lnTo>
                  <a:pt x="6843194" y="5848321"/>
                </a:lnTo>
                <a:lnTo>
                  <a:pt x="6831292" y="5827714"/>
                </a:lnTo>
                <a:lnTo>
                  <a:pt x="6851911" y="5815815"/>
                </a:lnTo>
                <a:lnTo>
                  <a:pt x="6863806" y="5836422"/>
                </a:lnTo>
                <a:close/>
              </a:path>
              <a:path w="8836660" h="8448675">
                <a:moveTo>
                  <a:pt x="6703052" y="5927957"/>
                </a:moveTo>
                <a:lnTo>
                  <a:pt x="6684308" y="5938780"/>
                </a:lnTo>
                <a:lnTo>
                  <a:pt x="6673490" y="5920049"/>
                </a:lnTo>
                <a:lnTo>
                  <a:pt x="6692234" y="5909226"/>
                </a:lnTo>
                <a:lnTo>
                  <a:pt x="6703052" y="5927957"/>
                </a:lnTo>
                <a:close/>
              </a:path>
              <a:path w="8836660" h="8448675">
                <a:moveTo>
                  <a:pt x="6542786" y="6019637"/>
                </a:moveTo>
                <a:lnTo>
                  <a:pt x="6525293" y="6029733"/>
                </a:lnTo>
                <a:lnTo>
                  <a:pt x="6515194" y="6012252"/>
                </a:lnTo>
                <a:lnTo>
                  <a:pt x="6532687" y="6002156"/>
                </a:lnTo>
                <a:lnTo>
                  <a:pt x="6542786" y="6019637"/>
                </a:lnTo>
                <a:close/>
              </a:path>
              <a:path w="8836660" h="8448675">
                <a:moveTo>
                  <a:pt x="6382018" y="6111179"/>
                </a:moveTo>
                <a:lnTo>
                  <a:pt x="6366408" y="6120192"/>
                </a:lnTo>
                <a:lnTo>
                  <a:pt x="6357392" y="6104579"/>
                </a:lnTo>
                <a:lnTo>
                  <a:pt x="6373002" y="6095566"/>
                </a:lnTo>
                <a:lnTo>
                  <a:pt x="6382018" y="6111179"/>
                </a:lnTo>
                <a:close/>
              </a:path>
              <a:path w="8836660" h="8448675">
                <a:moveTo>
                  <a:pt x="6221257" y="6202720"/>
                </a:moveTo>
                <a:lnTo>
                  <a:pt x="6207522" y="6210651"/>
                </a:lnTo>
                <a:lnTo>
                  <a:pt x="6199583" y="6196913"/>
                </a:lnTo>
                <a:lnTo>
                  <a:pt x="6213325" y="6188983"/>
                </a:lnTo>
                <a:lnTo>
                  <a:pt x="6221257" y="6202720"/>
                </a:lnTo>
                <a:close/>
              </a:path>
              <a:path w="8836660" h="8448675">
                <a:moveTo>
                  <a:pt x="6060503" y="6294262"/>
                </a:moveTo>
                <a:lnTo>
                  <a:pt x="6048630" y="6301109"/>
                </a:lnTo>
                <a:lnTo>
                  <a:pt x="6041781" y="6289247"/>
                </a:lnTo>
                <a:lnTo>
                  <a:pt x="6053647" y="6282392"/>
                </a:lnTo>
                <a:lnTo>
                  <a:pt x="6060503" y="6294262"/>
                </a:lnTo>
                <a:close/>
              </a:path>
              <a:path w="8836660" h="8448675">
                <a:moveTo>
                  <a:pt x="5900237" y="6385935"/>
                </a:moveTo>
                <a:lnTo>
                  <a:pt x="5889614" y="6392070"/>
                </a:lnTo>
                <a:lnTo>
                  <a:pt x="5883477" y="6381450"/>
                </a:lnTo>
                <a:lnTo>
                  <a:pt x="5894100" y="6375316"/>
                </a:lnTo>
                <a:lnTo>
                  <a:pt x="5900237" y="6385935"/>
                </a:lnTo>
                <a:close/>
              </a:path>
              <a:path w="8836660" h="8448675">
                <a:moveTo>
                  <a:pt x="5739962" y="6477608"/>
                </a:moveTo>
                <a:lnTo>
                  <a:pt x="5730598" y="6483016"/>
                </a:lnTo>
                <a:lnTo>
                  <a:pt x="5725188" y="6473646"/>
                </a:lnTo>
                <a:lnTo>
                  <a:pt x="5734553" y="6468238"/>
                </a:lnTo>
                <a:lnTo>
                  <a:pt x="5739962" y="6477608"/>
                </a:lnTo>
                <a:close/>
              </a:path>
              <a:path w="8836660" h="8448675">
                <a:moveTo>
                  <a:pt x="5580191" y="6569411"/>
                </a:moveTo>
                <a:lnTo>
                  <a:pt x="5571451" y="6574463"/>
                </a:lnTo>
                <a:lnTo>
                  <a:pt x="5566398" y="6565719"/>
                </a:lnTo>
                <a:lnTo>
                  <a:pt x="5575145" y="6560667"/>
                </a:lnTo>
                <a:lnTo>
                  <a:pt x="5580191" y="6569411"/>
                </a:lnTo>
                <a:close/>
              </a:path>
              <a:path w="8836660" h="8448675">
                <a:moveTo>
                  <a:pt x="5419429" y="6660953"/>
                </a:moveTo>
                <a:lnTo>
                  <a:pt x="5412558" y="6664922"/>
                </a:lnTo>
                <a:lnTo>
                  <a:pt x="5408596" y="6658053"/>
                </a:lnTo>
                <a:lnTo>
                  <a:pt x="5415466" y="6654084"/>
                </a:lnTo>
                <a:lnTo>
                  <a:pt x="5419429" y="6660953"/>
                </a:lnTo>
                <a:close/>
              </a:path>
              <a:path w="8836660" h="8448675">
                <a:moveTo>
                  <a:pt x="5259163" y="6752626"/>
                </a:moveTo>
                <a:lnTo>
                  <a:pt x="5253542" y="6755875"/>
                </a:lnTo>
                <a:lnTo>
                  <a:pt x="5250292" y="6750249"/>
                </a:lnTo>
                <a:lnTo>
                  <a:pt x="5255913" y="6747007"/>
                </a:lnTo>
                <a:lnTo>
                  <a:pt x="5259163" y="6752626"/>
                </a:lnTo>
                <a:close/>
              </a:path>
              <a:path w="8836660" h="8448675">
                <a:moveTo>
                  <a:pt x="5099391" y="6844429"/>
                </a:moveTo>
                <a:lnTo>
                  <a:pt x="5094388" y="6847315"/>
                </a:lnTo>
                <a:lnTo>
                  <a:pt x="5091509" y="6842321"/>
                </a:lnTo>
                <a:lnTo>
                  <a:pt x="5096504" y="6839435"/>
                </a:lnTo>
                <a:lnTo>
                  <a:pt x="5099391" y="6844429"/>
                </a:lnTo>
                <a:close/>
              </a:path>
              <a:path w="8836660" h="8448675">
                <a:moveTo>
                  <a:pt x="4939125" y="6936102"/>
                </a:moveTo>
                <a:lnTo>
                  <a:pt x="4935365" y="6938268"/>
                </a:lnTo>
                <a:lnTo>
                  <a:pt x="4933206" y="6934525"/>
                </a:lnTo>
                <a:lnTo>
                  <a:pt x="4936958" y="6932358"/>
                </a:lnTo>
                <a:lnTo>
                  <a:pt x="4939125" y="6936102"/>
                </a:lnTo>
                <a:close/>
              </a:path>
              <a:path w="8836660" h="8448675">
                <a:moveTo>
                  <a:pt x="4778858" y="7027782"/>
                </a:moveTo>
                <a:lnTo>
                  <a:pt x="4776356" y="7029221"/>
                </a:lnTo>
                <a:lnTo>
                  <a:pt x="4774909" y="7026720"/>
                </a:lnTo>
                <a:lnTo>
                  <a:pt x="4777411" y="7025281"/>
                </a:lnTo>
                <a:lnTo>
                  <a:pt x="4778858" y="7027782"/>
                </a:lnTo>
                <a:close/>
              </a:path>
              <a:path w="8836660" h="8448675">
                <a:moveTo>
                  <a:pt x="4619072" y="7119585"/>
                </a:moveTo>
                <a:lnTo>
                  <a:pt x="4617203" y="7120661"/>
                </a:lnTo>
                <a:lnTo>
                  <a:pt x="4616126" y="7118793"/>
                </a:lnTo>
                <a:lnTo>
                  <a:pt x="4617995" y="7117717"/>
                </a:lnTo>
                <a:lnTo>
                  <a:pt x="4619072" y="7119585"/>
                </a:lnTo>
                <a:close/>
              </a:path>
              <a:path w="8836660" h="8448675">
                <a:moveTo>
                  <a:pt x="8827736" y="4478035"/>
                </a:moveTo>
                <a:lnTo>
                  <a:pt x="8825860" y="4479118"/>
                </a:lnTo>
                <a:lnTo>
                  <a:pt x="8824783" y="4477250"/>
                </a:lnTo>
                <a:lnTo>
                  <a:pt x="8826659" y="4476167"/>
                </a:lnTo>
                <a:lnTo>
                  <a:pt x="8827736" y="4478035"/>
                </a:lnTo>
                <a:close/>
              </a:path>
              <a:path w="8836660" h="8448675">
                <a:moveTo>
                  <a:pt x="8697526" y="4577762"/>
                </a:moveTo>
                <a:lnTo>
                  <a:pt x="8658796" y="4600120"/>
                </a:lnTo>
                <a:lnTo>
                  <a:pt x="8636439" y="4561400"/>
                </a:lnTo>
                <a:lnTo>
                  <a:pt x="8675162" y="4539042"/>
                </a:lnTo>
                <a:lnTo>
                  <a:pt x="8697526" y="4577762"/>
                </a:lnTo>
                <a:close/>
              </a:path>
              <a:path w="8836660" h="8448675">
                <a:moveTo>
                  <a:pt x="8540211" y="4670227"/>
                </a:moveTo>
                <a:lnTo>
                  <a:pt x="8498987" y="4694024"/>
                </a:lnTo>
                <a:lnTo>
                  <a:pt x="8475183" y="4652811"/>
                </a:lnTo>
                <a:lnTo>
                  <a:pt x="8516407" y="4629013"/>
                </a:lnTo>
                <a:lnTo>
                  <a:pt x="8540211" y="4670227"/>
                </a:lnTo>
                <a:close/>
              </a:path>
              <a:path w="8836660" h="8448675">
                <a:moveTo>
                  <a:pt x="8379945" y="4761899"/>
                </a:moveTo>
                <a:lnTo>
                  <a:pt x="8339964" y="4784977"/>
                </a:lnTo>
                <a:lnTo>
                  <a:pt x="8316886" y="4745014"/>
                </a:lnTo>
                <a:lnTo>
                  <a:pt x="8356861" y="4721936"/>
                </a:lnTo>
                <a:lnTo>
                  <a:pt x="8379945" y="4761899"/>
                </a:lnTo>
                <a:close/>
              </a:path>
              <a:path w="8836660" h="8448675">
                <a:moveTo>
                  <a:pt x="8219184" y="4853441"/>
                </a:moveTo>
                <a:lnTo>
                  <a:pt x="8181078" y="4875436"/>
                </a:lnTo>
                <a:lnTo>
                  <a:pt x="8159077" y="4837348"/>
                </a:lnTo>
                <a:lnTo>
                  <a:pt x="8197190" y="4815353"/>
                </a:lnTo>
                <a:lnTo>
                  <a:pt x="8219184" y="4853441"/>
                </a:lnTo>
                <a:close/>
              </a:path>
              <a:path w="8836660" h="8448675">
                <a:moveTo>
                  <a:pt x="8057935" y="4944852"/>
                </a:moveTo>
                <a:lnTo>
                  <a:pt x="8022324" y="4965400"/>
                </a:lnTo>
                <a:lnTo>
                  <a:pt x="8001770" y="4929806"/>
                </a:lnTo>
                <a:lnTo>
                  <a:pt x="8037374" y="4909258"/>
                </a:lnTo>
                <a:lnTo>
                  <a:pt x="8057935" y="4944852"/>
                </a:lnTo>
                <a:close/>
              </a:path>
              <a:path w="8836660" h="8448675">
                <a:moveTo>
                  <a:pt x="7897669" y="5036525"/>
                </a:moveTo>
                <a:lnTo>
                  <a:pt x="7863315" y="5056354"/>
                </a:lnTo>
                <a:lnTo>
                  <a:pt x="7843481" y="5022010"/>
                </a:lnTo>
                <a:lnTo>
                  <a:pt x="7877835" y="5002180"/>
                </a:lnTo>
                <a:lnTo>
                  <a:pt x="7897669" y="5036525"/>
                </a:lnTo>
                <a:close/>
              </a:path>
              <a:path w="8836660" h="8448675">
                <a:moveTo>
                  <a:pt x="7737403" y="5128198"/>
                </a:moveTo>
                <a:lnTo>
                  <a:pt x="7704292" y="5147307"/>
                </a:lnTo>
                <a:lnTo>
                  <a:pt x="7685178" y="5114213"/>
                </a:lnTo>
                <a:lnTo>
                  <a:pt x="7718288" y="5095104"/>
                </a:lnTo>
                <a:lnTo>
                  <a:pt x="7737403" y="5128198"/>
                </a:lnTo>
                <a:close/>
              </a:path>
              <a:path w="8836660" h="8448675">
                <a:moveTo>
                  <a:pt x="7576634" y="5219740"/>
                </a:moveTo>
                <a:lnTo>
                  <a:pt x="7545407" y="5237766"/>
                </a:lnTo>
                <a:lnTo>
                  <a:pt x="7527376" y="5206547"/>
                </a:lnTo>
                <a:lnTo>
                  <a:pt x="7558603" y="5188520"/>
                </a:lnTo>
                <a:lnTo>
                  <a:pt x="7576634" y="5219740"/>
                </a:lnTo>
                <a:close/>
              </a:path>
              <a:path w="8836660" h="8448675">
                <a:moveTo>
                  <a:pt x="7415379" y="5311150"/>
                </a:moveTo>
                <a:lnTo>
                  <a:pt x="7386653" y="5327730"/>
                </a:lnTo>
                <a:lnTo>
                  <a:pt x="7370061" y="5299004"/>
                </a:lnTo>
                <a:lnTo>
                  <a:pt x="7398794" y="5282425"/>
                </a:lnTo>
                <a:lnTo>
                  <a:pt x="7415378" y="5311150"/>
                </a:lnTo>
                <a:close/>
              </a:path>
              <a:path w="8836660" h="8448675">
                <a:moveTo>
                  <a:pt x="7254618" y="5402692"/>
                </a:moveTo>
                <a:lnTo>
                  <a:pt x="7227768" y="5418196"/>
                </a:lnTo>
                <a:lnTo>
                  <a:pt x="7212259" y="5391338"/>
                </a:lnTo>
                <a:lnTo>
                  <a:pt x="7239110" y="5375842"/>
                </a:lnTo>
                <a:lnTo>
                  <a:pt x="7254618" y="5402692"/>
                </a:lnTo>
                <a:close/>
              </a:path>
              <a:path w="8836660" h="8448675">
                <a:moveTo>
                  <a:pt x="7094351" y="5494365"/>
                </a:moveTo>
                <a:lnTo>
                  <a:pt x="7068745" y="5509142"/>
                </a:lnTo>
                <a:lnTo>
                  <a:pt x="7053956" y="5483542"/>
                </a:lnTo>
                <a:lnTo>
                  <a:pt x="7079563" y="5468764"/>
                </a:lnTo>
                <a:lnTo>
                  <a:pt x="7094351" y="5494365"/>
                </a:lnTo>
                <a:close/>
              </a:path>
              <a:path w="8836660" h="8448675">
                <a:moveTo>
                  <a:pt x="6933598" y="5585907"/>
                </a:moveTo>
                <a:lnTo>
                  <a:pt x="6909859" y="5599608"/>
                </a:lnTo>
                <a:lnTo>
                  <a:pt x="6896154" y="5575876"/>
                </a:lnTo>
                <a:lnTo>
                  <a:pt x="6919893" y="5562175"/>
                </a:lnTo>
                <a:lnTo>
                  <a:pt x="6933598" y="5585907"/>
                </a:lnTo>
                <a:close/>
              </a:path>
              <a:path w="8836660" h="8448675">
                <a:moveTo>
                  <a:pt x="6772830" y="5677449"/>
                </a:moveTo>
                <a:lnTo>
                  <a:pt x="6750975" y="5690067"/>
                </a:lnTo>
                <a:lnTo>
                  <a:pt x="6738352" y="5668210"/>
                </a:lnTo>
                <a:lnTo>
                  <a:pt x="6760208" y="5655592"/>
                </a:lnTo>
                <a:lnTo>
                  <a:pt x="6772830" y="5677449"/>
                </a:lnTo>
                <a:close/>
              </a:path>
              <a:path w="8836660" h="8448675">
                <a:moveTo>
                  <a:pt x="6612076" y="5768990"/>
                </a:moveTo>
                <a:lnTo>
                  <a:pt x="6592082" y="5780526"/>
                </a:lnTo>
                <a:lnTo>
                  <a:pt x="6580543" y="5760537"/>
                </a:lnTo>
                <a:lnTo>
                  <a:pt x="6600531" y="5749001"/>
                </a:lnTo>
                <a:lnTo>
                  <a:pt x="6612076" y="5768990"/>
                </a:lnTo>
                <a:close/>
              </a:path>
              <a:path w="8836660" h="8448675">
                <a:moveTo>
                  <a:pt x="6451315" y="5860532"/>
                </a:moveTo>
                <a:lnTo>
                  <a:pt x="6433197" y="5870984"/>
                </a:lnTo>
                <a:lnTo>
                  <a:pt x="6422742" y="5852878"/>
                </a:lnTo>
                <a:lnTo>
                  <a:pt x="6440853" y="5842418"/>
                </a:lnTo>
                <a:lnTo>
                  <a:pt x="6451315" y="5860532"/>
                </a:lnTo>
                <a:close/>
              </a:path>
              <a:path w="8836660" h="8448675">
                <a:moveTo>
                  <a:pt x="6291041" y="5952205"/>
                </a:moveTo>
                <a:lnTo>
                  <a:pt x="6274180" y="5961938"/>
                </a:lnTo>
                <a:lnTo>
                  <a:pt x="6264445" y="5945074"/>
                </a:lnTo>
                <a:lnTo>
                  <a:pt x="6281306" y="5935341"/>
                </a:lnTo>
                <a:lnTo>
                  <a:pt x="6291041" y="5952205"/>
                </a:lnTo>
                <a:close/>
              </a:path>
              <a:path w="8836660" h="8448675">
                <a:moveTo>
                  <a:pt x="6130775" y="6043878"/>
                </a:moveTo>
                <a:lnTo>
                  <a:pt x="6115165" y="6052891"/>
                </a:lnTo>
                <a:lnTo>
                  <a:pt x="6106149" y="6037278"/>
                </a:lnTo>
                <a:lnTo>
                  <a:pt x="6121759" y="6028264"/>
                </a:lnTo>
                <a:lnTo>
                  <a:pt x="6130775" y="6043878"/>
                </a:lnTo>
                <a:close/>
              </a:path>
              <a:path w="8836660" h="8448675">
                <a:moveTo>
                  <a:pt x="5969526" y="6135281"/>
                </a:moveTo>
                <a:lnTo>
                  <a:pt x="5956410" y="6142855"/>
                </a:lnTo>
                <a:lnTo>
                  <a:pt x="5948834" y="6129743"/>
                </a:lnTo>
                <a:lnTo>
                  <a:pt x="5961950" y="6122169"/>
                </a:lnTo>
                <a:lnTo>
                  <a:pt x="5969526" y="6135281"/>
                </a:lnTo>
                <a:close/>
              </a:path>
              <a:path w="8836660" h="8448675">
                <a:moveTo>
                  <a:pt x="5809260" y="6226961"/>
                </a:moveTo>
                <a:lnTo>
                  <a:pt x="5797387" y="6233808"/>
                </a:lnTo>
                <a:lnTo>
                  <a:pt x="5790538" y="6221946"/>
                </a:lnTo>
                <a:lnTo>
                  <a:pt x="5802404" y="6215091"/>
                </a:lnTo>
                <a:lnTo>
                  <a:pt x="5809260" y="6226961"/>
                </a:lnTo>
                <a:close/>
              </a:path>
              <a:path w="8836660" h="8448675">
                <a:moveTo>
                  <a:pt x="5648986" y="6318634"/>
                </a:moveTo>
                <a:lnTo>
                  <a:pt x="5638371" y="6324762"/>
                </a:lnTo>
                <a:lnTo>
                  <a:pt x="5632242" y="6314142"/>
                </a:lnTo>
                <a:lnTo>
                  <a:pt x="5642857" y="6308015"/>
                </a:lnTo>
                <a:lnTo>
                  <a:pt x="5648986" y="6318634"/>
                </a:lnTo>
                <a:close/>
              </a:path>
              <a:path w="8836660" h="8448675">
                <a:moveTo>
                  <a:pt x="5488719" y="6410307"/>
                </a:moveTo>
                <a:lnTo>
                  <a:pt x="5479355" y="6415715"/>
                </a:lnTo>
                <a:lnTo>
                  <a:pt x="5473945" y="6406345"/>
                </a:lnTo>
                <a:lnTo>
                  <a:pt x="5483310" y="6400937"/>
                </a:lnTo>
                <a:lnTo>
                  <a:pt x="5488719" y="6410307"/>
                </a:lnTo>
                <a:close/>
              </a:path>
              <a:path w="8836660" h="8448675">
                <a:moveTo>
                  <a:pt x="5328453" y="6501972"/>
                </a:moveTo>
                <a:lnTo>
                  <a:pt x="5320332" y="6506661"/>
                </a:lnTo>
                <a:lnTo>
                  <a:pt x="5315649" y="6498549"/>
                </a:lnTo>
                <a:lnTo>
                  <a:pt x="5323763" y="6493860"/>
                </a:lnTo>
                <a:lnTo>
                  <a:pt x="5328453" y="6501972"/>
                </a:lnTo>
                <a:close/>
              </a:path>
              <a:path w="8836660" h="8448675">
                <a:moveTo>
                  <a:pt x="5167700" y="6593521"/>
                </a:moveTo>
                <a:lnTo>
                  <a:pt x="5161454" y="6597127"/>
                </a:lnTo>
                <a:lnTo>
                  <a:pt x="5157848" y="6590883"/>
                </a:lnTo>
                <a:lnTo>
                  <a:pt x="5164094" y="6587278"/>
                </a:lnTo>
                <a:lnTo>
                  <a:pt x="5167700" y="6593521"/>
                </a:lnTo>
                <a:close/>
              </a:path>
              <a:path w="8836660" h="8448675">
                <a:moveTo>
                  <a:pt x="5007920" y="6685325"/>
                </a:moveTo>
                <a:lnTo>
                  <a:pt x="5002293" y="6688566"/>
                </a:lnTo>
                <a:lnTo>
                  <a:pt x="4999050" y="6682948"/>
                </a:lnTo>
                <a:lnTo>
                  <a:pt x="5004671" y="6679706"/>
                </a:lnTo>
                <a:lnTo>
                  <a:pt x="5007920" y="6685325"/>
                </a:lnTo>
                <a:close/>
              </a:path>
              <a:path w="8836660" h="8448675">
                <a:moveTo>
                  <a:pt x="4847654" y="6776997"/>
                </a:moveTo>
                <a:lnTo>
                  <a:pt x="4843285" y="6779520"/>
                </a:lnTo>
                <a:lnTo>
                  <a:pt x="4840754" y="6775144"/>
                </a:lnTo>
                <a:lnTo>
                  <a:pt x="4845124" y="6772622"/>
                </a:lnTo>
                <a:lnTo>
                  <a:pt x="4847654" y="6776997"/>
                </a:lnTo>
                <a:close/>
              </a:path>
              <a:path w="8836660" h="8448675">
                <a:moveTo>
                  <a:pt x="4687380" y="6868670"/>
                </a:moveTo>
                <a:lnTo>
                  <a:pt x="4684261" y="6870473"/>
                </a:lnTo>
                <a:lnTo>
                  <a:pt x="4682457" y="6867355"/>
                </a:lnTo>
                <a:lnTo>
                  <a:pt x="4685577" y="6865552"/>
                </a:lnTo>
                <a:lnTo>
                  <a:pt x="4687380" y="6868670"/>
                </a:lnTo>
                <a:close/>
              </a:path>
              <a:path w="8836660" h="8448675">
                <a:moveTo>
                  <a:pt x="4527608" y="6960474"/>
                </a:moveTo>
                <a:lnTo>
                  <a:pt x="4525106" y="6961920"/>
                </a:lnTo>
                <a:lnTo>
                  <a:pt x="4523666" y="6959420"/>
                </a:lnTo>
                <a:lnTo>
                  <a:pt x="4526168" y="6957973"/>
                </a:lnTo>
                <a:lnTo>
                  <a:pt x="4527608" y="6960474"/>
                </a:lnTo>
                <a:close/>
              </a:path>
              <a:path w="8836660" h="8448675">
                <a:moveTo>
                  <a:pt x="8754005" y="4323685"/>
                </a:moveTo>
                <a:lnTo>
                  <a:pt x="8729023" y="4338106"/>
                </a:lnTo>
                <a:lnTo>
                  <a:pt x="8714598" y="4313130"/>
                </a:lnTo>
                <a:lnTo>
                  <a:pt x="8739580" y="4298709"/>
                </a:lnTo>
                <a:lnTo>
                  <a:pt x="8754005" y="4323685"/>
                </a:lnTo>
                <a:close/>
              </a:path>
              <a:path w="8836660" h="8448675">
                <a:moveTo>
                  <a:pt x="8610977" y="4419981"/>
                </a:moveTo>
                <a:lnTo>
                  <a:pt x="8565390" y="4446293"/>
                </a:lnTo>
                <a:lnTo>
                  <a:pt x="8539063" y="4400704"/>
                </a:lnTo>
                <a:lnTo>
                  <a:pt x="8584650" y="4374392"/>
                </a:lnTo>
                <a:lnTo>
                  <a:pt x="8610977" y="4419981"/>
                </a:lnTo>
                <a:close/>
              </a:path>
              <a:path w="8836660" h="8448675">
                <a:moveTo>
                  <a:pt x="8450224" y="4511515"/>
                </a:moveTo>
                <a:lnTo>
                  <a:pt x="8406498" y="4536752"/>
                </a:lnTo>
                <a:lnTo>
                  <a:pt x="8381255" y="4493045"/>
                </a:lnTo>
                <a:lnTo>
                  <a:pt x="8424980" y="4467808"/>
                </a:lnTo>
                <a:lnTo>
                  <a:pt x="8450224" y="4511515"/>
                </a:lnTo>
                <a:close/>
              </a:path>
              <a:path w="8836660" h="8448675">
                <a:moveTo>
                  <a:pt x="8289463" y="4603057"/>
                </a:moveTo>
                <a:lnTo>
                  <a:pt x="8247613" y="4627211"/>
                </a:lnTo>
                <a:lnTo>
                  <a:pt x="8223452" y="4585380"/>
                </a:lnTo>
                <a:lnTo>
                  <a:pt x="8265302" y="4561226"/>
                </a:lnTo>
                <a:lnTo>
                  <a:pt x="8289463" y="4603057"/>
                </a:lnTo>
                <a:close/>
              </a:path>
              <a:path w="8836660" h="8448675">
                <a:moveTo>
                  <a:pt x="8128701" y="4694599"/>
                </a:moveTo>
                <a:lnTo>
                  <a:pt x="8088727" y="4717670"/>
                </a:lnTo>
                <a:lnTo>
                  <a:pt x="8065643" y="4677707"/>
                </a:lnTo>
                <a:lnTo>
                  <a:pt x="8105624" y="4654629"/>
                </a:lnTo>
                <a:lnTo>
                  <a:pt x="8128701" y="4694599"/>
                </a:lnTo>
                <a:close/>
              </a:path>
              <a:path w="8836660" h="8448675">
                <a:moveTo>
                  <a:pt x="7967940" y="4786141"/>
                </a:moveTo>
                <a:lnTo>
                  <a:pt x="7929842" y="4808136"/>
                </a:lnTo>
                <a:lnTo>
                  <a:pt x="7907841" y="4770041"/>
                </a:lnTo>
                <a:lnTo>
                  <a:pt x="7945939" y="4748046"/>
                </a:lnTo>
                <a:lnTo>
                  <a:pt x="7967940" y="4786141"/>
                </a:lnTo>
                <a:close/>
              </a:path>
              <a:path w="8836660" h="8448675">
                <a:moveTo>
                  <a:pt x="7806685" y="4877552"/>
                </a:moveTo>
                <a:lnTo>
                  <a:pt x="7771081" y="4898101"/>
                </a:lnTo>
                <a:lnTo>
                  <a:pt x="7750527" y="4862513"/>
                </a:lnTo>
                <a:lnTo>
                  <a:pt x="7786131" y="4841957"/>
                </a:lnTo>
                <a:lnTo>
                  <a:pt x="7806685" y="4877552"/>
                </a:lnTo>
                <a:close/>
              </a:path>
              <a:path w="8836660" h="8448675">
                <a:moveTo>
                  <a:pt x="7646418" y="4969225"/>
                </a:moveTo>
                <a:lnTo>
                  <a:pt x="7612065" y="4989054"/>
                </a:lnTo>
                <a:lnTo>
                  <a:pt x="7592230" y="4954710"/>
                </a:lnTo>
                <a:lnTo>
                  <a:pt x="7626584" y="4934881"/>
                </a:lnTo>
                <a:lnTo>
                  <a:pt x="7646418" y="4969225"/>
                </a:lnTo>
                <a:close/>
              </a:path>
              <a:path w="8836660" h="8448675">
                <a:moveTo>
                  <a:pt x="7485657" y="5060766"/>
                </a:moveTo>
                <a:lnTo>
                  <a:pt x="7453179" y="5079513"/>
                </a:lnTo>
                <a:lnTo>
                  <a:pt x="7434428" y="5047043"/>
                </a:lnTo>
                <a:lnTo>
                  <a:pt x="7466906" y="5028297"/>
                </a:lnTo>
                <a:lnTo>
                  <a:pt x="7485657" y="5060766"/>
                </a:lnTo>
                <a:close/>
              </a:path>
              <a:path w="8836660" h="8448675">
                <a:moveTo>
                  <a:pt x="7324896" y="5152302"/>
                </a:moveTo>
                <a:lnTo>
                  <a:pt x="7294294" y="5169972"/>
                </a:lnTo>
                <a:lnTo>
                  <a:pt x="7276619" y="5139370"/>
                </a:lnTo>
                <a:lnTo>
                  <a:pt x="7307228" y="5121708"/>
                </a:lnTo>
                <a:lnTo>
                  <a:pt x="7324896" y="5152302"/>
                </a:lnTo>
                <a:close/>
              </a:path>
              <a:path w="8836660" h="8448675">
                <a:moveTo>
                  <a:pt x="7163648" y="5243712"/>
                </a:moveTo>
                <a:lnTo>
                  <a:pt x="7135532" y="5259943"/>
                </a:lnTo>
                <a:lnTo>
                  <a:pt x="7119304" y="5231843"/>
                </a:lnTo>
                <a:lnTo>
                  <a:pt x="7147419" y="5215612"/>
                </a:lnTo>
                <a:lnTo>
                  <a:pt x="7163648" y="5243712"/>
                </a:lnTo>
                <a:close/>
              </a:path>
              <a:path w="8836660" h="8448675">
                <a:moveTo>
                  <a:pt x="7003381" y="5335392"/>
                </a:moveTo>
                <a:lnTo>
                  <a:pt x="6976523" y="5350896"/>
                </a:lnTo>
                <a:lnTo>
                  <a:pt x="6961015" y="5324038"/>
                </a:lnTo>
                <a:lnTo>
                  <a:pt x="6987873" y="5308534"/>
                </a:lnTo>
                <a:lnTo>
                  <a:pt x="7003381" y="5335392"/>
                </a:lnTo>
                <a:close/>
              </a:path>
              <a:path w="8836660" h="8448675">
                <a:moveTo>
                  <a:pt x="6842620" y="5426934"/>
                </a:moveTo>
                <a:lnTo>
                  <a:pt x="6817631" y="5441355"/>
                </a:lnTo>
                <a:lnTo>
                  <a:pt x="6803206" y="5416372"/>
                </a:lnTo>
                <a:lnTo>
                  <a:pt x="6828195" y="5401951"/>
                </a:lnTo>
                <a:lnTo>
                  <a:pt x="6842620" y="5426934"/>
                </a:lnTo>
                <a:close/>
              </a:path>
              <a:path w="8836660" h="8448675">
                <a:moveTo>
                  <a:pt x="6681859" y="5518468"/>
                </a:moveTo>
                <a:lnTo>
                  <a:pt x="6658745" y="5531814"/>
                </a:lnTo>
                <a:lnTo>
                  <a:pt x="6645404" y="5508707"/>
                </a:lnTo>
                <a:lnTo>
                  <a:pt x="6668517" y="5495369"/>
                </a:lnTo>
                <a:lnTo>
                  <a:pt x="6681859" y="5518468"/>
                </a:lnTo>
                <a:close/>
              </a:path>
              <a:path w="8836660" h="8448675">
                <a:moveTo>
                  <a:pt x="6521592" y="5610142"/>
                </a:moveTo>
                <a:lnTo>
                  <a:pt x="6499722" y="5622767"/>
                </a:lnTo>
                <a:lnTo>
                  <a:pt x="6487100" y="5600910"/>
                </a:lnTo>
                <a:lnTo>
                  <a:pt x="6508970" y="5588285"/>
                </a:lnTo>
                <a:lnTo>
                  <a:pt x="6521592" y="5610142"/>
                </a:lnTo>
                <a:close/>
              </a:path>
              <a:path w="8836660" h="8448675">
                <a:moveTo>
                  <a:pt x="6360337" y="5701560"/>
                </a:moveTo>
                <a:lnTo>
                  <a:pt x="6340975" y="5712732"/>
                </a:lnTo>
                <a:lnTo>
                  <a:pt x="6329793" y="5693368"/>
                </a:lnTo>
                <a:lnTo>
                  <a:pt x="6349155" y="5682196"/>
                </a:lnTo>
                <a:lnTo>
                  <a:pt x="6360337" y="5701560"/>
                </a:lnTo>
                <a:close/>
              </a:path>
              <a:path w="8836660" h="8448675">
                <a:moveTo>
                  <a:pt x="6200063" y="5793225"/>
                </a:moveTo>
                <a:lnTo>
                  <a:pt x="6181959" y="5803677"/>
                </a:lnTo>
                <a:lnTo>
                  <a:pt x="6171497" y="5785571"/>
                </a:lnTo>
                <a:lnTo>
                  <a:pt x="6189608" y="5775119"/>
                </a:lnTo>
                <a:lnTo>
                  <a:pt x="6200063" y="5793225"/>
                </a:lnTo>
                <a:close/>
              </a:path>
              <a:path w="8836660" h="8448675">
                <a:moveTo>
                  <a:pt x="6039309" y="5884774"/>
                </a:moveTo>
                <a:lnTo>
                  <a:pt x="6023074" y="5894144"/>
                </a:lnTo>
                <a:lnTo>
                  <a:pt x="6013695" y="5877906"/>
                </a:lnTo>
                <a:lnTo>
                  <a:pt x="6029930" y="5868529"/>
                </a:lnTo>
                <a:lnTo>
                  <a:pt x="6039309" y="5884774"/>
                </a:lnTo>
                <a:close/>
              </a:path>
              <a:path w="8836660" h="8448675">
                <a:moveTo>
                  <a:pt x="5879043" y="5976440"/>
                </a:moveTo>
                <a:lnTo>
                  <a:pt x="5864051" y="5985089"/>
                </a:lnTo>
                <a:lnTo>
                  <a:pt x="5855392" y="5970101"/>
                </a:lnTo>
                <a:lnTo>
                  <a:pt x="5870384" y="5961452"/>
                </a:lnTo>
                <a:lnTo>
                  <a:pt x="5879043" y="5976440"/>
                </a:lnTo>
                <a:close/>
              </a:path>
              <a:path w="8836660" h="8448675">
                <a:moveTo>
                  <a:pt x="5717788" y="6067850"/>
                </a:moveTo>
                <a:lnTo>
                  <a:pt x="5705297" y="6075061"/>
                </a:lnTo>
                <a:lnTo>
                  <a:pt x="5698085" y="6062573"/>
                </a:lnTo>
                <a:lnTo>
                  <a:pt x="5710575" y="6055363"/>
                </a:lnTo>
                <a:lnTo>
                  <a:pt x="5717788" y="6067850"/>
                </a:lnTo>
                <a:close/>
              </a:path>
              <a:path w="8836660" h="8448675">
                <a:moveTo>
                  <a:pt x="5557521" y="6159523"/>
                </a:moveTo>
                <a:lnTo>
                  <a:pt x="5546281" y="6166014"/>
                </a:lnTo>
                <a:lnTo>
                  <a:pt x="5539789" y="6154777"/>
                </a:lnTo>
                <a:lnTo>
                  <a:pt x="5551029" y="6148286"/>
                </a:lnTo>
                <a:lnTo>
                  <a:pt x="5557521" y="6159523"/>
                </a:lnTo>
                <a:close/>
              </a:path>
              <a:path w="8836660" h="8448675">
                <a:moveTo>
                  <a:pt x="5397255" y="6251196"/>
                </a:moveTo>
                <a:lnTo>
                  <a:pt x="5387258" y="6256967"/>
                </a:lnTo>
                <a:lnTo>
                  <a:pt x="5381485" y="6246973"/>
                </a:lnTo>
                <a:lnTo>
                  <a:pt x="5391482" y="6241202"/>
                </a:lnTo>
                <a:lnTo>
                  <a:pt x="5397255" y="6251196"/>
                </a:lnTo>
                <a:close/>
              </a:path>
              <a:path w="8836660" h="8448675">
                <a:moveTo>
                  <a:pt x="5236989" y="6342869"/>
                </a:moveTo>
                <a:lnTo>
                  <a:pt x="5228242" y="6347913"/>
                </a:lnTo>
                <a:lnTo>
                  <a:pt x="5223189" y="6339169"/>
                </a:lnTo>
                <a:lnTo>
                  <a:pt x="5231935" y="6334125"/>
                </a:lnTo>
                <a:lnTo>
                  <a:pt x="5236989" y="6342869"/>
                </a:lnTo>
                <a:close/>
              </a:path>
              <a:path w="8836660" h="8448675">
                <a:moveTo>
                  <a:pt x="5076715" y="6434541"/>
                </a:moveTo>
                <a:lnTo>
                  <a:pt x="5069219" y="6438874"/>
                </a:lnTo>
                <a:lnTo>
                  <a:pt x="5064893" y="6431380"/>
                </a:lnTo>
                <a:lnTo>
                  <a:pt x="5072388" y="6427055"/>
                </a:lnTo>
                <a:lnTo>
                  <a:pt x="5076715" y="6434541"/>
                </a:lnTo>
                <a:close/>
              </a:path>
              <a:path w="8836660" h="8448675">
                <a:moveTo>
                  <a:pt x="4916448" y="6526214"/>
                </a:moveTo>
                <a:lnTo>
                  <a:pt x="4910203" y="6529819"/>
                </a:lnTo>
                <a:lnTo>
                  <a:pt x="4906597" y="6523576"/>
                </a:lnTo>
                <a:lnTo>
                  <a:pt x="4912842" y="6519971"/>
                </a:lnTo>
                <a:lnTo>
                  <a:pt x="4916448" y="6526214"/>
                </a:lnTo>
                <a:close/>
              </a:path>
              <a:path w="8836660" h="8448675">
                <a:moveTo>
                  <a:pt x="4756182" y="6617894"/>
                </a:moveTo>
                <a:lnTo>
                  <a:pt x="4751187" y="6620780"/>
                </a:lnTo>
                <a:lnTo>
                  <a:pt x="4748301" y="6615779"/>
                </a:lnTo>
                <a:lnTo>
                  <a:pt x="4753296" y="6612893"/>
                </a:lnTo>
                <a:lnTo>
                  <a:pt x="4756182" y="6617894"/>
                </a:lnTo>
                <a:close/>
              </a:path>
              <a:path w="8836660" h="8448675">
                <a:moveTo>
                  <a:pt x="4595916" y="6709559"/>
                </a:moveTo>
                <a:lnTo>
                  <a:pt x="4592164" y="6711725"/>
                </a:lnTo>
                <a:lnTo>
                  <a:pt x="4590005" y="6707975"/>
                </a:lnTo>
                <a:lnTo>
                  <a:pt x="4593749" y="6705816"/>
                </a:lnTo>
                <a:lnTo>
                  <a:pt x="4595916" y="6709559"/>
                </a:lnTo>
                <a:close/>
              </a:path>
              <a:path w="8836660" h="8448675">
                <a:moveTo>
                  <a:pt x="4435649" y="6801232"/>
                </a:moveTo>
                <a:lnTo>
                  <a:pt x="4433148" y="6802679"/>
                </a:lnTo>
                <a:lnTo>
                  <a:pt x="4431701" y="6800178"/>
                </a:lnTo>
                <a:lnTo>
                  <a:pt x="4434202" y="6798739"/>
                </a:lnTo>
                <a:lnTo>
                  <a:pt x="4435649" y="6801232"/>
                </a:lnTo>
                <a:close/>
              </a:path>
              <a:path w="8836660" h="8448675">
                <a:moveTo>
                  <a:pt x="4275877" y="6893043"/>
                </a:moveTo>
                <a:lnTo>
                  <a:pt x="4274001" y="6894126"/>
                </a:lnTo>
                <a:lnTo>
                  <a:pt x="4272918" y="6892251"/>
                </a:lnTo>
                <a:lnTo>
                  <a:pt x="4274794" y="6891168"/>
                </a:lnTo>
                <a:lnTo>
                  <a:pt x="4275877" y="6893043"/>
                </a:lnTo>
                <a:close/>
              </a:path>
              <a:path w="8836660" h="8448675">
                <a:moveTo>
                  <a:pt x="8807045" y="4068679"/>
                </a:moveTo>
                <a:lnTo>
                  <a:pt x="8800167" y="4072648"/>
                </a:lnTo>
                <a:lnTo>
                  <a:pt x="8796204" y="4065785"/>
                </a:lnTo>
                <a:lnTo>
                  <a:pt x="8803082" y="4061817"/>
                </a:lnTo>
                <a:lnTo>
                  <a:pt x="8807045" y="4068679"/>
                </a:lnTo>
                <a:close/>
              </a:path>
              <a:path w="8836660" h="8448675">
                <a:moveTo>
                  <a:pt x="8679780" y="4169197"/>
                </a:moveTo>
                <a:lnTo>
                  <a:pt x="8632310" y="4196601"/>
                </a:lnTo>
                <a:lnTo>
                  <a:pt x="8604899" y="4149136"/>
                </a:lnTo>
                <a:lnTo>
                  <a:pt x="8652369" y="4121733"/>
                </a:lnTo>
                <a:lnTo>
                  <a:pt x="8679780" y="4169197"/>
                </a:lnTo>
                <a:close/>
              </a:path>
              <a:path w="8836660" h="8448675">
                <a:moveTo>
                  <a:pt x="8520502" y="4261132"/>
                </a:moveTo>
                <a:lnTo>
                  <a:pt x="8473032" y="4288535"/>
                </a:lnTo>
                <a:lnTo>
                  <a:pt x="8445621" y="4241071"/>
                </a:lnTo>
                <a:lnTo>
                  <a:pt x="8493091" y="4213675"/>
                </a:lnTo>
                <a:lnTo>
                  <a:pt x="8520502" y="4261132"/>
                </a:lnTo>
                <a:close/>
              </a:path>
              <a:path w="8836660" h="8448675">
                <a:moveTo>
                  <a:pt x="8359741" y="4352674"/>
                </a:moveTo>
                <a:lnTo>
                  <a:pt x="8314139" y="4378994"/>
                </a:lnTo>
                <a:lnTo>
                  <a:pt x="8287812" y="4333405"/>
                </a:lnTo>
                <a:lnTo>
                  <a:pt x="8333414" y="4307085"/>
                </a:lnTo>
                <a:lnTo>
                  <a:pt x="8359741" y="4352674"/>
                </a:lnTo>
                <a:close/>
              </a:path>
              <a:path w="8836660" h="8448675">
                <a:moveTo>
                  <a:pt x="8199474" y="4444347"/>
                </a:moveTo>
                <a:lnTo>
                  <a:pt x="8155123" y="4469947"/>
                </a:lnTo>
                <a:lnTo>
                  <a:pt x="8129516" y="4425608"/>
                </a:lnTo>
                <a:lnTo>
                  <a:pt x="8173867" y="4400008"/>
                </a:lnTo>
                <a:lnTo>
                  <a:pt x="8199474" y="4444347"/>
                </a:lnTo>
                <a:close/>
              </a:path>
              <a:path w="8836660" h="8448675">
                <a:moveTo>
                  <a:pt x="8038212" y="4535758"/>
                </a:moveTo>
                <a:lnTo>
                  <a:pt x="7996369" y="4559912"/>
                </a:lnTo>
                <a:lnTo>
                  <a:pt x="7972209" y="4518074"/>
                </a:lnTo>
                <a:lnTo>
                  <a:pt x="8014051" y="4493920"/>
                </a:lnTo>
                <a:lnTo>
                  <a:pt x="8038212" y="4535758"/>
                </a:lnTo>
                <a:close/>
              </a:path>
              <a:path w="8836660" h="8448675">
                <a:moveTo>
                  <a:pt x="7877458" y="4627300"/>
                </a:moveTo>
                <a:lnTo>
                  <a:pt x="7837484" y="4650378"/>
                </a:lnTo>
                <a:lnTo>
                  <a:pt x="7814400" y="4610407"/>
                </a:lnTo>
                <a:lnTo>
                  <a:pt x="7854381" y="4587337"/>
                </a:lnTo>
                <a:lnTo>
                  <a:pt x="7877458" y="4627300"/>
                </a:lnTo>
                <a:close/>
              </a:path>
              <a:path w="8836660" h="8448675">
                <a:moveTo>
                  <a:pt x="7716697" y="4718842"/>
                </a:moveTo>
                <a:lnTo>
                  <a:pt x="7678599" y="4740837"/>
                </a:lnTo>
                <a:lnTo>
                  <a:pt x="7656598" y="4702735"/>
                </a:lnTo>
                <a:lnTo>
                  <a:pt x="7694696" y="4680747"/>
                </a:lnTo>
                <a:lnTo>
                  <a:pt x="7716697" y="4718842"/>
                </a:lnTo>
                <a:close/>
              </a:path>
              <a:path w="8836660" h="8448675">
                <a:moveTo>
                  <a:pt x="7555442" y="4810246"/>
                </a:moveTo>
                <a:lnTo>
                  <a:pt x="7519838" y="4830794"/>
                </a:lnTo>
                <a:lnTo>
                  <a:pt x="7499284" y="4795207"/>
                </a:lnTo>
                <a:lnTo>
                  <a:pt x="7534888" y="4774658"/>
                </a:lnTo>
                <a:lnTo>
                  <a:pt x="7555442" y="4810246"/>
                </a:lnTo>
                <a:close/>
              </a:path>
              <a:path w="8836660" h="8448675">
                <a:moveTo>
                  <a:pt x="7395175" y="4901926"/>
                </a:moveTo>
                <a:lnTo>
                  <a:pt x="7360822" y="4921755"/>
                </a:lnTo>
                <a:lnTo>
                  <a:pt x="7340987" y="4887410"/>
                </a:lnTo>
                <a:lnTo>
                  <a:pt x="7375341" y="4867581"/>
                </a:lnTo>
                <a:lnTo>
                  <a:pt x="7395175" y="4901926"/>
                </a:lnTo>
                <a:close/>
              </a:path>
              <a:path w="8836660" h="8448675">
                <a:moveTo>
                  <a:pt x="7234414" y="4993460"/>
                </a:moveTo>
                <a:lnTo>
                  <a:pt x="7201936" y="5012213"/>
                </a:lnTo>
                <a:lnTo>
                  <a:pt x="7183185" y="4979744"/>
                </a:lnTo>
                <a:lnTo>
                  <a:pt x="7215663" y="4960991"/>
                </a:lnTo>
                <a:lnTo>
                  <a:pt x="7234414" y="4993460"/>
                </a:lnTo>
                <a:close/>
              </a:path>
              <a:path w="8836660" h="8448675">
                <a:moveTo>
                  <a:pt x="7073661" y="5085009"/>
                </a:moveTo>
                <a:lnTo>
                  <a:pt x="7043052" y="5102672"/>
                </a:lnTo>
                <a:lnTo>
                  <a:pt x="7025377" y="5072078"/>
                </a:lnTo>
                <a:lnTo>
                  <a:pt x="7055986" y="5054408"/>
                </a:lnTo>
                <a:lnTo>
                  <a:pt x="7073661" y="5085009"/>
                </a:lnTo>
                <a:close/>
              </a:path>
              <a:path w="8836660" h="8448675">
                <a:moveTo>
                  <a:pt x="6912405" y="5176413"/>
                </a:moveTo>
                <a:lnTo>
                  <a:pt x="6884297" y="5192637"/>
                </a:lnTo>
                <a:lnTo>
                  <a:pt x="6868069" y="5164536"/>
                </a:lnTo>
                <a:lnTo>
                  <a:pt x="6896177" y="5148312"/>
                </a:lnTo>
                <a:lnTo>
                  <a:pt x="6912405" y="5176413"/>
                </a:lnTo>
                <a:close/>
              </a:path>
              <a:path w="8836660" h="8448675">
                <a:moveTo>
                  <a:pt x="6751637" y="5267955"/>
                </a:moveTo>
                <a:lnTo>
                  <a:pt x="6725405" y="5283096"/>
                </a:lnTo>
                <a:lnTo>
                  <a:pt x="6710260" y="5256870"/>
                </a:lnTo>
                <a:lnTo>
                  <a:pt x="6736492" y="5241729"/>
                </a:lnTo>
                <a:lnTo>
                  <a:pt x="6751637" y="5267955"/>
                </a:lnTo>
                <a:close/>
              </a:path>
              <a:path w="8836660" h="8448675">
                <a:moveTo>
                  <a:pt x="6590883" y="5359497"/>
                </a:moveTo>
                <a:lnTo>
                  <a:pt x="6566527" y="5373562"/>
                </a:lnTo>
                <a:lnTo>
                  <a:pt x="6552459" y="5349205"/>
                </a:lnTo>
                <a:lnTo>
                  <a:pt x="6576822" y="5335147"/>
                </a:lnTo>
                <a:lnTo>
                  <a:pt x="6590883" y="5359497"/>
                </a:lnTo>
                <a:close/>
              </a:path>
              <a:path w="8836660" h="8448675">
                <a:moveTo>
                  <a:pt x="6430122" y="5451039"/>
                </a:moveTo>
                <a:lnTo>
                  <a:pt x="6407635" y="5464020"/>
                </a:lnTo>
                <a:lnTo>
                  <a:pt x="6394649" y="5441531"/>
                </a:lnTo>
                <a:lnTo>
                  <a:pt x="6417137" y="5428556"/>
                </a:lnTo>
                <a:lnTo>
                  <a:pt x="6430122" y="5451039"/>
                </a:lnTo>
                <a:close/>
              </a:path>
              <a:path w="8836660" h="8448675">
                <a:moveTo>
                  <a:pt x="6269856" y="5542718"/>
                </a:moveTo>
                <a:lnTo>
                  <a:pt x="6248618" y="5554973"/>
                </a:lnTo>
                <a:lnTo>
                  <a:pt x="6236353" y="5533742"/>
                </a:lnTo>
                <a:lnTo>
                  <a:pt x="6257590" y="5521479"/>
                </a:lnTo>
                <a:lnTo>
                  <a:pt x="6269856" y="5542718"/>
                </a:lnTo>
                <a:close/>
              </a:path>
              <a:path w="8836660" h="8448675">
                <a:moveTo>
                  <a:pt x="6108601" y="5634122"/>
                </a:moveTo>
                <a:lnTo>
                  <a:pt x="6089865" y="5644938"/>
                </a:lnTo>
                <a:lnTo>
                  <a:pt x="6079046" y="5626199"/>
                </a:lnTo>
                <a:lnTo>
                  <a:pt x="6097782" y="5615384"/>
                </a:lnTo>
                <a:lnTo>
                  <a:pt x="6108601" y="5634122"/>
                </a:lnTo>
                <a:close/>
              </a:path>
              <a:path w="8836660" h="8448675">
                <a:moveTo>
                  <a:pt x="5948334" y="5725795"/>
                </a:moveTo>
                <a:lnTo>
                  <a:pt x="5930841" y="5735891"/>
                </a:lnTo>
                <a:lnTo>
                  <a:pt x="5920743" y="5718403"/>
                </a:lnTo>
                <a:lnTo>
                  <a:pt x="5938236" y="5708306"/>
                </a:lnTo>
                <a:lnTo>
                  <a:pt x="5948334" y="5725795"/>
                </a:lnTo>
                <a:close/>
              </a:path>
              <a:path w="8836660" h="8448675">
                <a:moveTo>
                  <a:pt x="5787573" y="5817337"/>
                </a:moveTo>
                <a:lnTo>
                  <a:pt x="5771955" y="5826350"/>
                </a:lnTo>
                <a:lnTo>
                  <a:pt x="5762939" y="5810737"/>
                </a:lnTo>
                <a:lnTo>
                  <a:pt x="5778557" y="5801724"/>
                </a:lnTo>
                <a:lnTo>
                  <a:pt x="5787573" y="5817337"/>
                </a:lnTo>
                <a:close/>
              </a:path>
              <a:path w="8836660" h="8448675">
                <a:moveTo>
                  <a:pt x="5626812" y="5908871"/>
                </a:moveTo>
                <a:lnTo>
                  <a:pt x="5613070" y="5916809"/>
                </a:lnTo>
                <a:lnTo>
                  <a:pt x="5605138" y="5903071"/>
                </a:lnTo>
                <a:lnTo>
                  <a:pt x="5618879" y="5895141"/>
                </a:lnTo>
                <a:lnTo>
                  <a:pt x="5626812" y="5908871"/>
                </a:lnTo>
                <a:close/>
              </a:path>
              <a:path w="8836660" h="8448675">
                <a:moveTo>
                  <a:pt x="5466051" y="6000421"/>
                </a:moveTo>
                <a:lnTo>
                  <a:pt x="5454185" y="6007275"/>
                </a:lnTo>
                <a:lnTo>
                  <a:pt x="5447329" y="5995405"/>
                </a:lnTo>
                <a:lnTo>
                  <a:pt x="5459202" y="5988558"/>
                </a:lnTo>
                <a:lnTo>
                  <a:pt x="5466051" y="6000421"/>
                </a:lnTo>
                <a:close/>
              </a:path>
              <a:path w="8836660" h="8448675">
                <a:moveTo>
                  <a:pt x="5305784" y="6092093"/>
                </a:moveTo>
                <a:lnTo>
                  <a:pt x="5295162" y="6098221"/>
                </a:lnTo>
                <a:lnTo>
                  <a:pt x="5289033" y="6087602"/>
                </a:lnTo>
                <a:lnTo>
                  <a:pt x="5299655" y="6081474"/>
                </a:lnTo>
                <a:lnTo>
                  <a:pt x="5305784" y="6092093"/>
                </a:lnTo>
                <a:close/>
              </a:path>
              <a:path w="8836660" h="8448675">
                <a:moveTo>
                  <a:pt x="5145518" y="6183766"/>
                </a:moveTo>
                <a:lnTo>
                  <a:pt x="5136146" y="6189174"/>
                </a:lnTo>
                <a:lnTo>
                  <a:pt x="5130737" y="6179805"/>
                </a:lnTo>
                <a:lnTo>
                  <a:pt x="5140108" y="6174397"/>
                </a:lnTo>
                <a:lnTo>
                  <a:pt x="5145518" y="6183766"/>
                </a:lnTo>
                <a:close/>
              </a:path>
              <a:path w="8836660" h="8448675">
                <a:moveTo>
                  <a:pt x="4985244" y="6275439"/>
                </a:moveTo>
                <a:lnTo>
                  <a:pt x="4977130" y="6280127"/>
                </a:lnTo>
                <a:lnTo>
                  <a:pt x="4972440" y="6272001"/>
                </a:lnTo>
                <a:lnTo>
                  <a:pt x="4980554" y="6267320"/>
                </a:lnTo>
                <a:lnTo>
                  <a:pt x="4985244" y="6275439"/>
                </a:lnTo>
                <a:close/>
              </a:path>
              <a:path w="8836660" h="8448675">
                <a:moveTo>
                  <a:pt x="4824977" y="6367111"/>
                </a:moveTo>
                <a:lnTo>
                  <a:pt x="4818114" y="6371080"/>
                </a:lnTo>
                <a:lnTo>
                  <a:pt x="4814144" y="6364211"/>
                </a:lnTo>
                <a:lnTo>
                  <a:pt x="4821015" y="6360250"/>
                </a:lnTo>
                <a:lnTo>
                  <a:pt x="4824977" y="6367111"/>
                </a:lnTo>
                <a:close/>
              </a:path>
              <a:path w="8836660" h="8448675">
                <a:moveTo>
                  <a:pt x="4664712" y="6458791"/>
                </a:moveTo>
                <a:lnTo>
                  <a:pt x="4659098" y="6462033"/>
                </a:lnTo>
                <a:lnTo>
                  <a:pt x="4655849" y="6456407"/>
                </a:lnTo>
                <a:lnTo>
                  <a:pt x="4661469" y="6453165"/>
                </a:lnTo>
                <a:lnTo>
                  <a:pt x="4664712" y="6458791"/>
                </a:lnTo>
                <a:close/>
              </a:path>
              <a:path w="8836660" h="8448675">
                <a:moveTo>
                  <a:pt x="4504452" y="6550457"/>
                </a:moveTo>
                <a:lnTo>
                  <a:pt x="4500075" y="6552979"/>
                </a:lnTo>
                <a:lnTo>
                  <a:pt x="4497552" y="6548611"/>
                </a:lnTo>
                <a:lnTo>
                  <a:pt x="4501929" y="6546088"/>
                </a:lnTo>
                <a:lnTo>
                  <a:pt x="4504452" y="6550457"/>
                </a:lnTo>
                <a:close/>
              </a:path>
              <a:path w="8836660" h="8448675">
                <a:moveTo>
                  <a:pt x="4344178" y="6642130"/>
                </a:moveTo>
                <a:lnTo>
                  <a:pt x="4341059" y="6643932"/>
                </a:lnTo>
                <a:lnTo>
                  <a:pt x="4339255" y="6640807"/>
                </a:lnTo>
                <a:lnTo>
                  <a:pt x="4342374" y="6639004"/>
                </a:lnTo>
                <a:lnTo>
                  <a:pt x="4344178" y="6642130"/>
                </a:lnTo>
                <a:close/>
              </a:path>
              <a:path w="8836660" h="8448675">
                <a:moveTo>
                  <a:pt x="4184406" y="6733940"/>
                </a:moveTo>
                <a:lnTo>
                  <a:pt x="4181904" y="6735380"/>
                </a:lnTo>
                <a:lnTo>
                  <a:pt x="4180464" y="6732886"/>
                </a:lnTo>
                <a:lnTo>
                  <a:pt x="4182958" y="6731440"/>
                </a:lnTo>
                <a:lnTo>
                  <a:pt x="4184406" y="6733940"/>
                </a:lnTo>
                <a:close/>
              </a:path>
              <a:path w="8836660" h="8448675">
                <a:moveTo>
                  <a:pt x="8738723" y="3915784"/>
                </a:moveTo>
                <a:lnTo>
                  <a:pt x="8701868" y="3937052"/>
                </a:lnTo>
                <a:lnTo>
                  <a:pt x="8680594" y="3900206"/>
                </a:lnTo>
                <a:lnTo>
                  <a:pt x="8717449" y="3878938"/>
                </a:lnTo>
                <a:lnTo>
                  <a:pt x="8738723" y="3915784"/>
                </a:lnTo>
                <a:close/>
              </a:path>
              <a:path w="8836660" h="8448675">
                <a:moveTo>
                  <a:pt x="8590780" y="4010749"/>
                </a:moveTo>
                <a:lnTo>
                  <a:pt x="8539558" y="4040318"/>
                </a:lnTo>
                <a:lnTo>
                  <a:pt x="8509981" y="3989110"/>
                </a:lnTo>
                <a:lnTo>
                  <a:pt x="8561203" y="3959541"/>
                </a:lnTo>
                <a:lnTo>
                  <a:pt x="8590780" y="4010749"/>
                </a:lnTo>
                <a:close/>
              </a:path>
              <a:path w="8836660" h="8448675">
                <a:moveTo>
                  <a:pt x="8430019" y="4102292"/>
                </a:moveTo>
                <a:lnTo>
                  <a:pt x="8380673" y="4130778"/>
                </a:lnTo>
                <a:lnTo>
                  <a:pt x="8352179" y="4081445"/>
                </a:lnTo>
                <a:lnTo>
                  <a:pt x="8401525" y="4052959"/>
                </a:lnTo>
                <a:lnTo>
                  <a:pt x="8430019" y="4102292"/>
                </a:lnTo>
                <a:close/>
              </a:path>
              <a:path w="8836660" h="8448675">
                <a:moveTo>
                  <a:pt x="8269250" y="4193834"/>
                </a:moveTo>
                <a:lnTo>
                  <a:pt x="8221780" y="4221237"/>
                </a:lnTo>
                <a:lnTo>
                  <a:pt x="8194377" y="4173779"/>
                </a:lnTo>
                <a:lnTo>
                  <a:pt x="8241847" y="4146376"/>
                </a:lnTo>
                <a:lnTo>
                  <a:pt x="8269250" y="4193834"/>
                </a:lnTo>
                <a:close/>
              </a:path>
              <a:path w="8836660" h="8448675">
                <a:moveTo>
                  <a:pt x="8108497" y="4285376"/>
                </a:moveTo>
                <a:lnTo>
                  <a:pt x="8062896" y="4311696"/>
                </a:lnTo>
                <a:lnTo>
                  <a:pt x="8036569" y="4266107"/>
                </a:lnTo>
                <a:lnTo>
                  <a:pt x="8082170" y="4239787"/>
                </a:lnTo>
                <a:lnTo>
                  <a:pt x="8108497" y="4285376"/>
                </a:lnTo>
                <a:close/>
              </a:path>
              <a:path w="8836660" h="8448675">
                <a:moveTo>
                  <a:pt x="7948231" y="4377049"/>
                </a:moveTo>
                <a:lnTo>
                  <a:pt x="7903873" y="4402649"/>
                </a:lnTo>
                <a:lnTo>
                  <a:pt x="7878273" y="4358310"/>
                </a:lnTo>
                <a:lnTo>
                  <a:pt x="7922624" y="4332710"/>
                </a:lnTo>
                <a:lnTo>
                  <a:pt x="7948231" y="4377049"/>
                </a:lnTo>
                <a:close/>
              </a:path>
              <a:path w="8836660" h="8448675">
                <a:moveTo>
                  <a:pt x="7786976" y="4468460"/>
                </a:moveTo>
                <a:lnTo>
                  <a:pt x="7745126" y="4492614"/>
                </a:lnTo>
                <a:lnTo>
                  <a:pt x="7720958" y="4450775"/>
                </a:lnTo>
                <a:lnTo>
                  <a:pt x="7762815" y="4426614"/>
                </a:lnTo>
                <a:lnTo>
                  <a:pt x="7786976" y="4468460"/>
                </a:lnTo>
                <a:close/>
              </a:path>
              <a:path w="8836660" h="8448675">
                <a:moveTo>
                  <a:pt x="7626214" y="4560002"/>
                </a:moveTo>
                <a:lnTo>
                  <a:pt x="7586233" y="4583073"/>
                </a:lnTo>
                <a:lnTo>
                  <a:pt x="7563155" y="4543109"/>
                </a:lnTo>
                <a:lnTo>
                  <a:pt x="7603130" y="4520031"/>
                </a:lnTo>
                <a:lnTo>
                  <a:pt x="7626214" y="4560002"/>
                </a:lnTo>
                <a:close/>
              </a:path>
              <a:path w="8836660" h="8448675">
                <a:moveTo>
                  <a:pt x="7464958" y="4651405"/>
                </a:moveTo>
                <a:lnTo>
                  <a:pt x="7427479" y="4673037"/>
                </a:lnTo>
                <a:lnTo>
                  <a:pt x="7405841" y="4635567"/>
                </a:lnTo>
                <a:lnTo>
                  <a:pt x="7443321" y="4613935"/>
                </a:lnTo>
                <a:lnTo>
                  <a:pt x="7464958" y="4651405"/>
                </a:lnTo>
                <a:close/>
              </a:path>
              <a:path w="8836660" h="8448675">
                <a:moveTo>
                  <a:pt x="7304197" y="4742955"/>
                </a:moveTo>
                <a:lnTo>
                  <a:pt x="7268600" y="4763503"/>
                </a:lnTo>
                <a:lnTo>
                  <a:pt x="7248039" y="4727900"/>
                </a:lnTo>
                <a:lnTo>
                  <a:pt x="7283643" y="4707352"/>
                </a:lnTo>
                <a:lnTo>
                  <a:pt x="7304197" y="4742955"/>
                </a:lnTo>
                <a:close/>
              </a:path>
              <a:path w="8836660" h="8448675">
                <a:moveTo>
                  <a:pt x="7143444" y="4834489"/>
                </a:moveTo>
                <a:lnTo>
                  <a:pt x="7109708" y="4853962"/>
                </a:lnTo>
                <a:lnTo>
                  <a:pt x="7090237" y="4820235"/>
                </a:lnTo>
                <a:lnTo>
                  <a:pt x="7123965" y="4800769"/>
                </a:lnTo>
                <a:lnTo>
                  <a:pt x="7143444" y="4834489"/>
                </a:lnTo>
                <a:close/>
              </a:path>
              <a:path w="8836660" h="8448675">
                <a:moveTo>
                  <a:pt x="6982676" y="4926031"/>
                </a:moveTo>
                <a:lnTo>
                  <a:pt x="6950823" y="4944421"/>
                </a:lnTo>
                <a:lnTo>
                  <a:pt x="6932436" y="4912577"/>
                </a:lnTo>
                <a:lnTo>
                  <a:pt x="6964288" y="4894187"/>
                </a:lnTo>
                <a:lnTo>
                  <a:pt x="6982676" y="4926031"/>
                </a:lnTo>
                <a:close/>
              </a:path>
              <a:path w="8836660" h="8448675">
                <a:moveTo>
                  <a:pt x="6821922" y="5017573"/>
                </a:moveTo>
                <a:lnTo>
                  <a:pt x="6791938" y="5034880"/>
                </a:lnTo>
                <a:lnTo>
                  <a:pt x="6774627" y="5004903"/>
                </a:lnTo>
                <a:lnTo>
                  <a:pt x="6804611" y="4987597"/>
                </a:lnTo>
                <a:lnTo>
                  <a:pt x="6821922" y="5017573"/>
                </a:lnTo>
                <a:close/>
              </a:path>
              <a:path w="8836660" h="8448675">
                <a:moveTo>
                  <a:pt x="6660667" y="5108984"/>
                </a:moveTo>
                <a:lnTo>
                  <a:pt x="6633184" y="5124844"/>
                </a:lnTo>
                <a:lnTo>
                  <a:pt x="6617319" y="5097369"/>
                </a:lnTo>
                <a:lnTo>
                  <a:pt x="6644795" y="5081508"/>
                </a:lnTo>
                <a:lnTo>
                  <a:pt x="6660667" y="5108984"/>
                </a:lnTo>
                <a:close/>
              </a:path>
              <a:path w="8836660" h="8448675">
                <a:moveTo>
                  <a:pt x="6500400" y="5200657"/>
                </a:moveTo>
                <a:lnTo>
                  <a:pt x="6474168" y="5215797"/>
                </a:lnTo>
                <a:lnTo>
                  <a:pt x="6459016" y="5189572"/>
                </a:lnTo>
                <a:lnTo>
                  <a:pt x="6485256" y="5174424"/>
                </a:lnTo>
                <a:lnTo>
                  <a:pt x="6500400" y="5200657"/>
                </a:lnTo>
                <a:close/>
              </a:path>
              <a:path w="8836660" h="8448675">
                <a:moveTo>
                  <a:pt x="6339145" y="5292068"/>
                </a:moveTo>
                <a:lnTo>
                  <a:pt x="6315414" y="5305762"/>
                </a:lnTo>
                <a:lnTo>
                  <a:pt x="6301709" y="5282037"/>
                </a:lnTo>
                <a:lnTo>
                  <a:pt x="6325440" y="5268343"/>
                </a:lnTo>
                <a:lnTo>
                  <a:pt x="6339145" y="5292068"/>
                </a:lnTo>
                <a:close/>
              </a:path>
              <a:path w="8836660" h="8448675">
                <a:moveTo>
                  <a:pt x="6178384" y="5383602"/>
                </a:moveTo>
                <a:lnTo>
                  <a:pt x="6156521" y="5396221"/>
                </a:lnTo>
                <a:lnTo>
                  <a:pt x="6143899" y="5374364"/>
                </a:lnTo>
                <a:lnTo>
                  <a:pt x="6165762" y="5361745"/>
                </a:lnTo>
                <a:lnTo>
                  <a:pt x="6178384" y="5383602"/>
                </a:lnTo>
                <a:close/>
              </a:path>
              <a:path w="8836660" h="8448675">
                <a:moveTo>
                  <a:pt x="6018118" y="5475275"/>
                </a:moveTo>
                <a:lnTo>
                  <a:pt x="5997505" y="5487174"/>
                </a:lnTo>
                <a:lnTo>
                  <a:pt x="5985603" y="5466575"/>
                </a:lnTo>
                <a:lnTo>
                  <a:pt x="6006223" y="5454676"/>
                </a:lnTo>
                <a:lnTo>
                  <a:pt x="6018118" y="5475275"/>
                </a:lnTo>
                <a:close/>
              </a:path>
              <a:path w="8836660" h="8448675">
                <a:moveTo>
                  <a:pt x="5856869" y="5566686"/>
                </a:moveTo>
                <a:lnTo>
                  <a:pt x="5838751" y="5577146"/>
                </a:lnTo>
                <a:lnTo>
                  <a:pt x="5828296" y="5559032"/>
                </a:lnTo>
                <a:lnTo>
                  <a:pt x="5846407" y="5548580"/>
                </a:lnTo>
                <a:lnTo>
                  <a:pt x="5856869" y="5566686"/>
                </a:lnTo>
                <a:close/>
              </a:path>
              <a:path w="8836660" h="8448675">
                <a:moveTo>
                  <a:pt x="5696603" y="5658366"/>
                </a:moveTo>
                <a:lnTo>
                  <a:pt x="5679735" y="5668099"/>
                </a:lnTo>
                <a:lnTo>
                  <a:pt x="5669992" y="5651235"/>
                </a:lnTo>
                <a:lnTo>
                  <a:pt x="5686860" y="5641502"/>
                </a:lnTo>
                <a:lnTo>
                  <a:pt x="5696603" y="5658366"/>
                </a:lnTo>
                <a:close/>
              </a:path>
              <a:path w="8836660" h="8448675">
                <a:moveTo>
                  <a:pt x="5535834" y="5749908"/>
                </a:moveTo>
                <a:lnTo>
                  <a:pt x="5520842" y="5758557"/>
                </a:lnTo>
                <a:lnTo>
                  <a:pt x="5512190" y="5743569"/>
                </a:lnTo>
                <a:lnTo>
                  <a:pt x="5527182" y="5734919"/>
                </a:lnTo>
                <a:lnTo>
                  <a:pt x="5535834" y="5749908"/>
                </a:lnTo>
                <a:close/>
              </a:path>
              <a:path w="8836660" h="8448675">
                <a:moveTo>
                  <a:pt x="5375081" y="5841442"/>
                </a:moveTo>
                <a:lnTo>
                  <a:pt x="5361958" y="5849016"/>
                </a:lnTo>
                <a:lnTo>
                  <a:pt x="5354382" y="5835903"/>
                </a:lnTo>
                <a:lnTo>
                  <a:pt x="5367505" y="5828329"/>
                </a:lnTo>
                <a:lnTo>
                  <a:pt x="5375081" y="5841442"/>
                </a:lnTo>
                <a:close/>
              </a:path>
              <a:path w="8836660" h="8448675">
                <a:moveTo>
                  <a:pt x="5214313" y="5932984"/>
                </a:moveTo>
                <a:lnTo>
                  <a:pt x="5203072" y="5939475"/>
                </a:lnTo>
                <a:lnTo>
                  <a:pt x="5196580" y="5928238"/>
                </a:lnTo>
                <a:lnTo>
                  <a:pt x="5207827" y="5921747"/>
                </a:lnTo>
                <a:lnTo>
                  <a:pt x="5214313" y="5932984"/>
                </a:lnTo>
                <a:close/>
              </a:path>
              <a:path w="8836660" h="8448675">
                <a:moveTo>
                  <a:pt x="5054046" y="6024657"/>
                </a:moveTo>
                <a:lnTo>
                  <a:pt x="5044056" y="6030428"/>
                </a:lnTo>
                <a:lnTo>
                  <a:pt x="5038283" y="6020434"/>
                </a:lnTo>
                <a:lnTo>
                  <a:pt x="5048280" y="6014669"/>
                </a:lnTo>
                <a:lnTo>
                  <a:pt x="5054046" y="6024657"/>
                </a:lnTo>
                <a:close/>
              </a:path>
              <a:path w="8836660" h="8448675">
                <a:moveTo>
                  <a:pt x="4893780" y="6116337"/>
                </a:moveTo>
                <a:lnTo>
                  <a:pt x="4885033" y="6121381"/>
                </a:lnTo>
                <a:lnTo>
                  <a:pt x="4879987" y="6112637"/>
                </a:lnTo>
                <a:lnTo>
                  <a:pt x="4888734" y="6107593"/>
                </a:lnTo>
                <a:lnTo>
                  <a:pt x="4893780" y="6116337"/>
                </a:lnTo>
                <a:close/>
              </a:path>
              <a:path w="8836660" h="8448675">
                <a:moveTo>
                  <a:pt x="4733514" y="6208009"/>
                </a:moveTo>
                <a:lnTo>
                  <a:pt x="4726025" y="6212334"/>
                </a:lnTo>
                <a:lnTo>
                  <a:pt x="4721692" y="6204833"/>
                </a:lnTo>
                <a:lnTo>
                  <a:pt x="4729188" y="6200508"/>
                </a:lnTo>
                <a:lnTo>
                  <a:pt x="4733514" y="6208009"/>
                </a:lnTo>
                <a:close/>
              </a:path>
              <a:path w="8836660" h="8448675">
                <a:moveTo>
                  <a:pt x="4573247" y="6299675"/>
                </a:moveTo>
                <a:lnTo>
                  <a:pt x="4566995" y="6303280"/>
                </a:lnTo>
                <a:lnTo>
                  <a:pt x="4563389" y="6297036"/>
                </a:lnTo>
                <a:lnTo>
                  <a:pt x="4569641" y="6293431"/>
                </a:lnTo>
                <a:lnTo>
                  <a:pt x="4573247" y="6299675"/>
                </a:lnTo>
                <a:close/>
              </a:path>
              <a:path w="8836660" h="8448675">
                <a:moveTo>
                  <a:pt x="4412973" y="6391347"/>
                </a:moveTo>
                <a:lnTo>
                  <a:pt x="4407978" y="6394233"/>
                </a:lnTo>
                <a:lnTo>
                  <a:pt x="4405092" y="6389247"/>
                </a:lnTo>
                <a:lnTo>
                  <a:pt x="4410094" y="6386361"/>
                </a:lnTo>
                <a:lnTo>
                  <a:pt x="4412973" y="6391347"/>
                </a:lnTo>
                <a:close/>
              </a:path>
              <a:path w="8836660" h="8448675">
                <a:moveTo>
                  <a:pt x="4252707" y="6483027"/>
                </a:moveTo>
                <a:lnTo>
                  <a:pt x="4248962" y="6485186"/>
                </a:lnTo>
                <a:lnTo>
                  <a:pt x="4246803" y="6481443"/>
                </a:lnTo>
                <a:lnTo>
                  <a:pt x="4250548" y="6479277"/>
                </a:lnTo>
                <a:lnTo>
                  <a:pt x="4252707" y="6483027"/>
                </a:lnTo>
                <a:close/>
              </a:path>
              <a:path w="8836660" h="8448675">
                <a:moveTo>
                  <a:pt x="4092441" y="6574700"/>
                </a:moveTo>
                <a:lnTo>
                  <a:pt x="4089947" y="6576147"/>
                </a:lnTo>
                <a:lnTo>
                  <a:pt x="4088500" y="6573646"/>
                </a:lnTo>
                <a:lnTo>
                  <a:pt x="4091001" y="6572200"/>
                </a:lnTo>
                <a:lnTo>
                  <a:pt x="4092441" y="6574700"/>
                </a:lnTo>
                <a:close/>
              </a:path>
              <a:path w="8836660" h="8448675">
                <a:moveTo>
                  <a:pt x="3932668" y="6666503"/>
                </a:moveTo>
                <a:lnTo>
                  <a:pt x="3930792" y="6667587"/>
                </a:lnTo>
                <a:lnTo>
                  <a:pt x="3929709" y="6665719"/>
                </a:lnTo>
                <a:lnTo>
                  <a:pt x="3931592" y="6664636"/>
                </a:lnTo>
                <a:lnTo>
                  <a:pt x="3932668" y="6666503"/>
                </a:lnTo>
                <a:close/>
              </a:path>
              <a:path w="8836660" h="8448675">
                <a:moveTo>
                  <a:pt x="8789299" y="3660116"/>
                </a:moveTo>
                <a:lnTo>
                  <a:pt x="8773689" y="3669130"/>
                </a:lnTo>
                <a:lnTo>
                  <a:pt x="8764673" y="3653516"/>
                </a:lnTo>
                <a:lnTo>
                  <a:pt x="8780283" y="3644503"/>
                </a:lnTo>
                <a:lnTo>
                  <a:pt x="8789299" y="3660116"/>
                </a:lnTo>
                <a:close/>
              </a:path>
              <a:path w="8836660" h="8448675">
                <a:moveTo>
                  <a:pt x="8661539" y="3760496"/>
                </a:moveTo>
                <a:lnTo>
                  <a:pt x="8605948" y="3792588"/>
                </a:lnTo>
                <a:lnTo>
                  <a:pt x="8573856" y="3737012"/>
                </a:lnTo>
                <a:lnTo>
                  <a:pt x="8629447" y="3704920"/>
                </a:lnTo>
                <a:lnTo>
                  <a:pt x="8661539" y="3760496"/>
                </a:lnTo>
                <a:close/>
              </a:path>
              <a:path w="8836660" h="8448675">
                <a:moveTo>
                  <a:pt x="8500786" y="3852039"/>
                </a:moveTo>
                <a:lnTo>
                  <a:pt x="8447063" y="3883047"/>
                </a:lnTo>
                <a:lnTo>
                  <a:pt x="8416047" y="3829346"/>
                </a:lnTo>
                <a:lnTo>
                  <a:pt x="8469769" y="3798338"/>
                </a:lnTo>
                <a:lnTo>
                  <a:pt x="8500786" y="3852039"/>
                </a:lnTo>
                <a:close/>
              </a:path>
              <a:path w="8836660" h="8448675">
                <a:moveTo>
                  <a:pt x="8340025" y="3943588"/>
                </a:moveTo>
                <a:lnTo>
                  <a:pt x="8288185" y="3973506"/>
                </a:lnTo>
                <a:lnTo>
                  <a:pt x="8258252" y="3921673"/>
                </a:lnTo>
                <a:lnTo>
                  <a:pt x="8310092" y="3891755"/>
                </a:lnTo>
                <a:lnTo>
                  <a:pt x="8340025" y="3943588"/>
                </a:lnTo>
                <a:close/>
              </a:path>
              <a:path w="8836660" h="8448675">
                <a:moveTo>
                  <a:pt x="8178769" y="4034992"/>
                </a:moveTo>
                <a:lnTo>
                  <a:pt x="8129423" y="4063470"/>
                </a:lnTo>
                <a:lnTo>
                  <a:pt x="8100937" y="4014137"/>
                </a:lnTo>
                <a:lnTo>
                  <a:pt x="8150283" y="3985659"/>
                </a:lnTo>
                <a:lnTo>
                  <a:pt x="8178769" y="4034992"/>
                </a:lnTo>
                <a:close/>
              </a:path>
              <a:path w="8836660" h="8448675">
                <a:moveTo>
                  <a:pt x="8018016" y="4126526"/>
                </a:moveTo>
                <a:lnTo>
                  <a:pt x="7970539" y="4153929"/>
                </a:lnTo>
                <a:lnTo>
                  <a:pt x="7943128" y="4106472"/>
                </a:lnTo>
                <a:lnTo>
                  <a:pt x="7990605" y="4079069"/>
                </a:lnTo>
                <a:lnTo>
                  <a:pt x="8018016" y="4126526"/>
                </a:lnTo>
                <a:close/>
              </a:path>
              <a:path w="8836660" h="8448675">
                <a:moveTo>
                  <a:pt x="7857255" y="4218075"/>
                </a:moveTo>
                <a:lnTo>
                  <a:pt x="7811653" y="4244395"/>
                </a:lnTo>
                <a:lnTo>
                  <a:pt x="7785327" y="4198806"/>
                </a:lnTo>
                <a:lnTo>
                  <a:pt x="7830928" y="4172486"/>
                </a:lnTo>
                <a:lnTo>
                  <a:pt x="7857255" y="4218075"/>
                </a:lnTo>
                <a:close/>
              </a:path>
              <a:path w="8836660" h="8448675">
                <a:moveTo>
                  <a:pt x="7696486" y="4309617"/>
                </a:moveTo>
                <a:lnTo>
                  <a:pt x="7652768" y="4334854"/>
                </a:lnTo>
                <a:lnTo>
                  <a:pt x="7627517" y="4291133"/>
                </a:lnTo>
                <a:lnTo>
                  <a:pt x="7671242" y="4265896"/>
                </a:lnTo>
                <a:lnTo>
                  <a:pt x="7696486" y="4309617"/>
                </a:lnTo>
                <a:close/>
              </a:path>
              <a:path w="8836660" h="8448675">
                <a:moveTo>
                  <a:pt x="7535238" y="4401021"/>
                </a:moveTo>
                <a:lnTo>
                  <a:pt x="7494013" y="4424819"/>
                </a:lnTo>
                <a:lnTo>
                  <a:pt x="7470209" y="4383605"/>
                </a:lnTo>
                <a:lnTo>
                  <a:pt x="7511434" y="4359807"/>
                </a:lnTo>
                <a:lnTo>
                  <a:pt x="7535238" y="4401021"/>
                </a:lnTo>
                <a:close/>
              </a:path>
              <a:path w="8836660" h="8448675">
                <a:moveTo>
                  <a:pt x="7374477" y="4492563"/>
                </a:moveTo>
                <a:lnTo>
                  <a:pt x="7335121" y="4515278"/>
                </a:lnTo>
                <a:lnTo>
                  <a:pt x="7312407" y="4475940"/>
                </a:lnTo>
                <a:lnTo>
                  <a:pt x="7351763" y="4453225"/>
                </a:lnTo>
                <a:lnTo>
                  <a:pt x="7374477" y="4492563"/>
                </a:lnTo>
                <a:close/>
              </a:path>
              <a:path w="8836660" h="8448675">
                <a:moveTo>
                  <a:pt x="7213716" y="4584105"/>
                </a:moveTo>
                <a:lnTo>
                  <a:pt x="7176243" y="4605737"/>
                </a:lnTo>
                <a:lnTo>
                  <a:pt x="7154605" y="4568274"/>
                </a:lnTo>
                <a:lnTo>
                  <a:pt x="7192078" y="4546642"/>
                </a:lnTo>
                <a:lnTo>
                  <a:pt x="7213716" y="4584105"/>
                </a:lnTo>
                <a:close/>
              </a:path>
              <a:path w="8836660" h="8448675">
                <a:moveTo>
                  <a:pt x="7052460" y="4675516"/>
                </a:moveTo>
                <a:lnTo>
                  <a:pt x="7017489" y="4695701"/>
                </a:lnTo>
                <a:lnTo>
                  <a:pt x="6997291" y="4660731"/>
                </a:lnTo>
                <a:lnTo>
                  <a:pt x="7032270" y="4640546"/>
                </a:lnTo>
                <a:lnTo>
                  <a:pt x="7052460" y="4675516"/>
                </a:lnTo>
                <a:close/>
              </a:path>
              <a:path w="8836660" h="8448675">
                <a:moveTo>
                  <a:pt x="6892194" y="4767189"/>
                </a:moveTo>
                <a:lnTo>
                  <a:pt x="6858466" y="4786655"/>
                </a:lnTo>
                <a:lnTo>
                  <a:pt x="6838995" y="4752936"/>
                </a:lnTo>
                <a:lnTo>
                  <a:pt x="6872723" y="4733470"/>
                </a:lnTo>
                <a:lnTo>
                  <a:pt x="6892194" y="4767189"/>
                </a:lnTo>
                <a:close/>
              </a:path>
              <a:path w="8836660" h="8448675">
                <a:moveTo>
                  <a:pt x="6730946" y="4858600"/>
                </a:moveTo>
                <a:lnTo>
                  <a:pt x="6699711" y="4876626"/>
                </a:lnTo>
                <a:lnTo>
                  <a:pt x="6681680" y="4845400"/>
                </a:lnTo>
                <a:lnTo>
                  <a:pt x="6712914" y="4827374"/>
                </a:lnTo>
                <a:lnTo>
                  <a:pt x="6730946" y="4858600"/>
                </a:lnTo>
                <a:close/>
              </a:path>
              <a:path w="8836660" h="8448675">
                <a:moveTo>
                  <a:pt x="6569690" y="4950003"/>
                </a:moveTo>
                <a:lnTo>
                  <a:pt x="6540957" y="4966591"/>
                </a:lnTo>
                <a:lnTo>
                  <a:pt x="6524365" y="4937865"/>
                </a:lnTo>
                <a:lnTo>
                  <a:pt x="6553106" y="4921278"/>
                </a:lnTo>
                <a:lnTo>
                  <a:pt x="6569690" y="4950003"/>
                </a:lnTo>
                <a:close/>
              </a:path>
              <a:path w="8836660" h="8448675">
                <a:moveTo>
                  <a:pt x="6408929" y="5041546"/>
                </a:moveTo>
                <a:lnTo>
                  <a:pt x="6382064" y="5057050"/>
                </a:lnTo>
                <a:lnTo>
                  <a:pt x="6366563" y="5030199"/>
                </a:lnTo>
                <a:lnTo>
                  <a:pt x="6393421" y="5014695"/>
                </a:lnTo>
                <a:lnTo>
                  <a:pt x="6408929" y="5041546"/>
                </a:lnTo>
                <a:close/>
              </a:path>
              <a:path w="8836660" h="8448675">
                <a:moveTo>
                  <a:pt x="6248663" y="5133218"/>
                </a:moveTo>
                <a:lnTo>
                  <a:pt x="6223056" y="5148003"/>
                </a:lnTo>
                <a:lnTo>
                  <a:pt x="6208267" y="5122402"/>
                </a:lnTo>
                <a:lnTo>
                  <a:pt x="6233874" y="5107618"/>
                </a:lnTo>
                <a:lnTo>
                  <a:pt x="6248663" y="5133218"/>
                </a:lnTo>
                <a:close/>
              </a:path>
              <a:path w="8836660" h="8448675">
                <a:moveTo>
                  <a:pt x="6087407" y="5224629"/>
                </a:moveTo>
                <a:lnTo>
                  <a:pt x="6064294" y="5237974"/>
                </a:lnTo>
                <a:lnTo>
                  <a:pt x="6050952" y="5214867"/>
                </a:lnTo>
                <a:lnTo>
                  <a:pt x="6074066" y="5201522"/>
                </a:lnTo>
                <a:lnTo>
                  <a:pt x="6087407" y="5224629"/>
                </a:lnTo>
                <a:close/>
              </a:path>
              <a:path w="8836660" h="8448675">
                <a:moveTo>
                  <a:pt x="5927141" y="5316309"/>
                </a:moveTo>
                <a:lnTo>
                  <a:pt x="5905278" y="5328927"/>
                </a:lnTo>
                <a:lnTo>
                  <a:pt x="5892656" y="5307071"/>
                </a:lnTo>
                <a:lnTo>
                  <a:pt x="5914519" y="5294452"/>
                </a:lnTo>
                <a:lnTo>
                  <a:pt x="5927141" y="5316309"/>
                </a:lnTo>
                <a:close/>
              </a:path>
              <a:path w="8836660" h="8448675">
                <a:moveTo>
                  <a:pt x="5765885" y="5407713"/>
                </a:moveTo>
                <a:lnTo>
                  <a:pt x="5746524" y="5418885"/>
                </a:lnTo>
                <a:lnTo>
                  <a:pt x="5735349" y="5399528"/>
                </a:lnTo>
                <a:lnTo>
                  <a:pt x="5754710" y="5388356"/>
                </a:lnTo>
                <a:lnTo>
                  <a:pt x="5765885" y="5407713"/>
                </a:lnTo>
                <a:close/>
              </a:path>
              <a:path w="8836660" h="8448675">
                <a:moveTo>
                  <a:pt x="5605124" y="5499255"/>
                </a:moveTo>
                <a:lnTo>
                  <a:pt x="5587638" y="5509343"/>
                </a:lnTo>
                <a:lnTo>
                  <a:pt x="5577547" y="5491862"/>
                </a:lnTo>
                <a:lnTo>
                  <a:pt x="5595033" y="5481774"/>
                </a:lnTo>
                <a:lnTo>
                  <a:pt x="5605124" y="5499255"/>
                </a:lnTo>
                <a:close/>
              </a:path>
              <a:path w="8836660" h="8448675">
                <a:moveTo>
                  <a:pt x="5444858" y="5590927"/>
                </a:moveTo>
                <a:lnTo>
                  <a:pt x="5428622" y="5600304"/>
                </a:lnTo>
                <a:lnTo>
                  <a:pt x="5419243" y="5584066"/>
                </a:lnTo>
                <a:lnTo>
                  <a:pt x="5435485" y="5574696"/>
                </a:lnTo>
                <a:lnTo>
                  <a:pt x="5444857" y="5590927"/>
                </a:lnTo>
                <a:close/>
              </a:path>
              <a:path w="8836660" h="8448675">
                <a:moveTo>
                  <a:pt x="5284104" y="5682462"/>
                </a:moveTo>
                <a:lnTo>
                  <a:pt x="5269731" y="5690756"/>
                </a:lnTo>
                <a:lnTo>
                  <a:pt x="5261442" y="5676400"/>
                </a:lnTo>
                <a:lnTo>
                  <a:pt x="5275808" y="5668106"/>
                </a:lnTo>
                <a:lnTo>
                  <a:pt x="5284104" y="5682462"/>
                </a:lnTo>
                <a:close/>
              </a:path>
              <a:path w="8836660" h="8448675">
                <a:moveTo>
                  <a:pt x="5123343" y="5774011"/>
                </a:moveTo>
                <a:lnTo>
                  <a:pt x="5110845" y="5781222"/>
                </a:lnTo>
                <a:lnTo>
                  <a:pt x="5103632" y="5768734"/>
                </a:lnTo>
                <a:lnTo>
                  <a:pt x="5116131" y="5761524"/>
                </a:lnTo>
                <a:lnTo>
                  <a:pt x="5123343" y="5774011"/>
                </a:lnTo>
                <a:close/>
              </a:path>
              <a:path w="8836660" h="8448675">
                <a:moveTo>
                  <a:pt x="4962582" y="5865553"/>
                </a:moveTo>
                <a:lnTo>
                  <a:pt x="4951959" y="5871681"/>
                </a:lnTo>
                <a:lnTo>
                  <a:pt x="4945830" y="5861061"/>
                </a:lnTo>
                <a:lnTo>
                  <a:pt x="4956453" y="5854934"/>
                </a:lnTo>
                <a:lnTo>
                  <a:pt x="4962582" y="5865553"/>
                </a:lnTo>
                <a:close/>
              </a:path>
              <a:path w="8836660" h="8448675">
                <a:moveTo>
                  <a:pt x="4802316" y="5957226"/>
                </a:moveTo>
                <a:lnTo>
                  <a:pt x="4792944" y="5962634"/>
                </a:lnTo>
                <a:lnTo>
                  <a:pt x="4787534" y="5953264"/>
                </a:lnTo>
                <a:lnTo>
                  <a:pt x="4796906" y="5947856"/>
                </a:lnTo>
                <a:lnTo>
                  <a:pt x="4802316" y="5957226"/>
                </a:lnTo>
                <a:close/>
              </a:path>
              <a:path w="8836660" h="8448675">
                <a:moveTo>
                  <a:pt x="4642536" y="6049029"/>
                </a:moveTo>
                <a:lnTo>
                  <a:pt x="4633790" y="6054081"/>
                </a:lnTo>
                <a:lnTo>
                  <a:pt x="4628736" y="6045337"/>
                </a:lnTo>
                <a:lnTo>
                  <a:pt x="4637483" y="6040285"/>
                </a:lnTo>
                <a:lnTo>
                  <a:pt x="4642536" y="6049029"/>
                </a:lnTo>
                <a:close/>
              </a:path>
              <a:path w="8836660" h="8448675">
                <a:moveTo>
                  <a:pt x="4481775" y="6140571"/>
                </a:moveTo>
                <a:lnTo>
                  <a:pt x="4474904" y="6144540"/>
                </a:lnTo>
                <a:lnTo>
                  <a:pt x="4470934" y="6137671"/>
                </a:lnTo>
                <a:lnTo>
                  <a:pt x="4477813" y="6133702"/>
                </a:lnTo>
                <a:lnTo>
                  <a:pt x="4481775" y="6140571"/>
                </a:lnTo>
                <a:close/>
              </a:path>
              <a:path w="8836660" h="8448675">
                <a:moveTo>
                  <a:pt x="4321509" y="6232244"/>
                </a:moveTo>
                <a:lnTo>
                  <a:pt x="4315888" y="6235486"/>
                </a:lnTo>
                <a:lnTo>
                  <a:pt x="4312638" y="6229867"/>
                </a:lnTo>
                <a:lnTo>
                  <a:pt x="4318266" y="6226625"/>
                </a:lnTo>
                <a:lnTo>
                  <a:pt x="4321509" y="6232244"/>
                </a:lnTo>
                <a:close/>
              </a:path>
              <a:path w="8836660" h="8448675">
                <a:moveTo>
                  <a:pt x="4161242" y="6323917"/>
                </a:moveTo>
                <a:lnTo>
                  <a:pt x="4156866" y="6326446"/>
                </a:lnTo>
                <a:lnTo>
                  <a:pt x="4154343" y="6322070"/>
                </a:lnTo>
                <a:lnTo>
                  <a:pt x="4158720" y="6319541"/>
                </a:lnTo>
                <a:lnTo>
                  <a:pt x="4161242" y="6323917"/>
                </a:lnTo>
                <a:close/>
              </a:path>
              <a:path w="8836660" h="8448675">
                <a:moveTo>
                  <a:pt x="4000976" y="6415589"/>
                </a:moveTo>
                <a:lnTo>
                  <a:pt x="3997857" y="6417392"/>
                </a:lnTo>
                <a:lnTo>
                  <a:pt x="3996054" y="6414274"/>
                </a:lnTo>
                <a:lnTo>
                  <a:pt x="3999173" y="6412471"/>
                </a:lnTo>
                <a:lnTo>
                  <a:pt x="4000976" y="6415589"/>
                </a:lnTo>
                <a:close/>
              </a:path>
              <a:path w="8836660" h="8448675">
                <a:moveTo>
                  <a:pt x="3840710" y="6507262"/>
                </a:moveTo>
                <a:lnTo>
                  <a:pt x="3838827" y="6508345"/>
                </a:lnTo>
                <a:lnTo>
                  <a:pt x="3837750" y="6506477"/>
                </a:lnTo>
                <a:lnTo>
                  <a:pt x="3839626" y="6505394"/>
                </a:lnTo>
                <a:lnTo>
                  <a:pt x="3840710" y="6507262"/>
                </a:lnTo>
                <a:close/>
              </a:path>
              <a:path w="8836660" h="8448675">
                <a:moveTo>
                  <a:pt x="8724925" y="3508274"/>
                </a:moveTo>
                <a:lnTo>
                  <a:pt x="8674329" y="3537473"/>
                </a:lnTo>
                <a:lnTo>
                  <a:pt x="8645116" y="3486890"/>
                </a:lnTo>
                <a:lnTo>
                  <a:pt x="8695712" y="3457685"/>
                </a:lnTo>
                <a:lnTo>
                  <a:pt x="8724925" y="3508274"/>
                </a:lnTo>
                <a:close/>
              </a:path>
              <a:path w="8836660" h="8448675">
                <a:moveTo>
                  <a:pt x="8572053" y="3601917"/>
                </a:moveTo>
                <a:lnTo>
                  <a:pt x="8513328" y="3635811"/>
                </a:lnTo>
                <a:lnTo>
                  <a:pt x="8479433" y="3577109"/>
                </a:lnTo>
                <a:lnTo>
                  <a:pt x="8538150" y="3543215"/>
                </a:lnTo>
                <a:lnTo>
                  <a:pt x="8572053" y="3601917"/>
                </a:lnTo>
                <a:close/>
              </a:path>
              <a:path w="8836660" h="8448675">
                <a:moveTo>
                  <a:pt x="8410791" y="3693328"/>
                </a:moveTo>
                <a:lnTo>
                  <a:pt x="8354574" y="3725775"/>
                </a:lnTo>
                <a:lnTo>
                  <a:pt x="8322118" y="3669573"/>
                </a:lnTo>
                <a:lnTo>
                  <a:pt x="8378335" y="3637126"/>
                </a:lnTo>
                <a:lnTo>
                  <a:pt x="8410791" y="3693328"/>
                </a:lnTo>
                <a:close/>
              </a:path>
              <a:path w="8836660" h="8448675">
                <a:moveTo>
                  <a:pt x="8249542" y="3784739"/>
                </a:moveTo>
                <a:lnTo>
                  <a:pt x="8195827" y="3815747"/>
                </a:lnTo>
                <a:lnTo>
                  <a:pt x="8164810" y="3762039"/>
                </a:lnTo>
                <a:lnTo>
                  <a:pt x="8218526" y="3731031"/>
                </a:lnTo>
                <a:lnTo>
                  <a:pt x="8249542" y="3784739"/>
                </a:lnTo>
                <a:close/>
              </a:path>
              <a:path w="8836660" h="8448675">
                <a:moveTo>
                  <a:pt x="8088789" y="3876281"/>
                </a:moveTo>
                <a:lnTo>
                  <a:pt x="8036942" y="3906206"/>
                </a:lnTo>
                <a:lnTo>
                  <a:pt x="8007009" y="3854373"/>
                </a:lnTo>
                <a:lnTo>
                  <a:pt x="8058856" y="3824448"/>
                </a:lnTo>
                <a:lnTo>
                  <a:pt x="8088789" y="3876281"/>
                </a:lnTo>
                <a:close/>
              </a:path>
              <a:path w="8836660" h="8448675">
                <a:moveTo>
                  <a:pt x="7927526" y="3967685"/>
                </a:moveTo>
                <a:lnTo>
                  <a:pt x="7878180" y="3996171"/>
                </a:lnTo>
                <a:lnTo>
                  <a:pt x="7849687" y="3946838"/>
                </a:lnTo>
                <a:lnTo>
                  <a:pt x="7899032" y="3918352"/>
                </a:lnTo>
                <a:lnTo>
                  <a:pt x="7927526" y="3967685"/>
                </a:lnTo>
                <a:close/>
              </a:path>
              <a:path w="8836660" h="8448675">
                <a:moveTo>
                  <a:pt x="7766773" y="4059234"/>
                </a:moveTo>
                <a:lnTo>
                  <a:pt x="7719296" y="4086637"/>
                </a:lnTo>
                <a:lnTo>
                  <a:pt x="7691885" y="4039172"/>
                </a:lnTo>
                <a:lnTo>
                  <a:pt x="7739362" y="4011769"/>
                </a:lnTo>
                <a:lnTo>
                  <a:pt x="7766773" y="4059234"/>
                </a:lnTo>
                <a:close/>
              </a:path>
              <a:path w="8836660" h="8448675">
                <a:moveTo>
                  <a:pt x="7606005" y="4150776"/>
                </a:moveTo>
                <a:lnTo>
                  <a:pt x="7560410" y="4177096"/>
                </a:lnTo>
                <a:lnTo>
                  <a:pt x="7534084" y="4131507"/>
                </a:lnTo>
                <a:lnTo>
                  <a:pt x="7579678" y="4105187"/>
                </a:lnTo>
                <a:lnTo>
                  <a:pt x="7606005" y="4150776"/>
                </a:lnTo>
                <a:close/>
              </a:path>
              <a:path w="8836660" h="8448675">
                <a:moveTo>
                  <a:pt x="7445251" y="4242310"/>
                </a:moveTo>
                <a:lnTo>
                  <a:pt x="7401518" y="4267555"/>
                </a:lnTo>
                <a:lnTo>
                  <a:pt x="7376275" y="4223841"/>
                </a:lnTo>
                <a:lnTo>
                  <a:pt x="7420008" y="4198604"/>
                </a:lnTo>
                <a:lnTo>
                  <a:pt x="7445251" y="4242310"/>
                </a:lnTo>
                <a:close/>
              </a:path>
              <a:path w="8836660" h="8448675">
                <a:moveTo>
                  <a:pt x="7284003" y="4333721"/>
                </a:moveTo>
                <a:lnTo>
                  <a:pt x="7242771" y="4357519"/>
                </a:lnTo>
                <a:lnTo>
                  <a:pt x="7218967" y="4316298"/>
                </a:lnTo>
                <a:lnTo>
                  <a:pt x="7260199" y="4292500"/>
                </a:lnTo>
                <a:lnTo>
                  <a:pt x="7284003" y="4333721"/>
                </a:lnTo>
                <a:close/>
              </a:path>
              <a:path w="8836660" h="8448675">
                <a:moveTo>
                  <a:pt x="7123235" y="4425263"/>
                </a:moveTo>
                <a:lnTo>
                  <a:pt x="7083886" y="4447978"/>
                </a:lnTo>
                <a:lnTo>
                  <a:pt x="7061165" y="4408640"/>
                </a:lnTo>
                <a:lnTo>
                  <a:pt x="7100514" y="4385925"/>
                </a:lnTo>
                <a:lnTo>
                  <a:pt x="7123235" y="4425263"/>
                </a:lnTo>
                <a:close/>
              </a:path>
              <a:path w="8836660" h="8448675">
                <a:moveTo>
                  <a:pt x="6961979" y="4516667"/>
                </a:moveTo>
                <a:lnTo>
                  <a:pt x="6925132" y="4537942"/>
                </a:lnTo>
                <a:lnTo>
                  <a:pt x="6903851" y="4501097"/>
                </a:lnTo>
                <a:lnTo>
                  <a:pt x="6940706" y="4479829"/>
                </a:lnTo>
                <a:lnTo>
                  <a:pt x="6961979" y="4516667"/>
                </a:lnTo>
                <a:close/>
              </a:path>
              <a:path w="8836660" h="8448675">
                <a:moveTo>
                  <a:pt x="6800731" y="4608078"/>
                </a:moveTo>
                <a:lnTo>
                  <a:pt x="6766370" y="4627914"/>
                </a:lnTo>
                <a:lnTo>
                  <a:pt x="6746535" y="4593570"/>
                </a:lnTo>
                <a:lnTo>
                  <a:pt x="6780896" y="4573733"/>
                </a:lnTo>
                <a:lnTo>
                  <a:pt x="6800731" y="4608078"/>
                </a:lnTo>
                <a:close/>
              </a:path>
              <a:path w="8836660" h="8448675">
                <a:moveTo>
                  <a:pt x="6640464" y="4699758"/>
                </a:moveTo>
                <a:lnTo>
                  <a:pt x="6607354" y="4718867"/>
                </a:lnTo>
                <a:lnTo>
                  <a:pt x="6588239" y="4685765"/>
                </a:lnTo>
                <a:lnTo>
                  <a:pt x="6621350" y="4666656"/>
                </a:lnTo>
                <a:lnTo>
                  <a:pt x="6640464" y="4699758"/>
                </a:lnTo>
                <a:close/>
              </a:path>
              <a:path w="8836660" h="8448675">
                <a:moveTo>
                  <a:pt x="6479202" y="4791161"/>
                </a:moveTo>
                <a:lnTo>
                  <a:pt x="6448600" y="4808824"/>
                </a:lnTo>
                <a:lnTo>
                  <a:pt x="6430932" y="4778230"/>
                </a:lnTo>
                <a:lnTo>
                  <a:pt x="6461534" y="4760568"/>
                </a:lnTo>
                <a:lnTo>
                  <a:pt x="6479202" y="4791161"/>
                </a:lnTo>
                <a:close/>
              </a:path>
              <a:path w="8836660" h="8448675">
                <a:moveTo>
                  <a:pt x="6317954" y="4882572"/>
                </a:moveTo>
                <a:lnTo>
                  <a:pt x="6289845" y="4898796"/>
                </a:lnTo>
                <a:lnTo>
                  <a:pt x="6273617" y="4870695"/>
                </a:lnTo>
                <a:lnTo>
                  <a:pt x="6301725" y="4854471"/>
                </a:lnTo>
                <a:lnTo>
                  <a:pt x="6317954" y="4882572"/>
                </a:lnTo>
                <a:close/>
              </a:path>
              <a:path w="8836660" h="8448675">
                <a:moveTo>
                  <a:pt x="6157200" y="4974114"/>
                </a:moveTo>
                <a:lnTo>
                  <a:pt x="6130961" y="4989255"/>
                </a:lnTo>
                <a:lnTo>
                  <a:pt x="6115816" y="4963030"/>
                </a:lnTo>
                <a:lnTo>
                  <a:pt x="6142055" y="4947889"/>
                </a:lnTo>
                <a:lnTo>
                  <a:pt x="6157200" y="4974114"/>
                </a:lnTo>
                <a:close/>
              </a:path>
              <a:path w="8836660" h="8448675">
                <a:moveTo>
                  <a:pt x="5996432" y="5065656"/>
                </a:moveTo>
                <a:lnTo>
                  <a:pt x="5972068" y="5079714"/>
                </a:lnTo>
                <a:lnTo>
                  <a:pt x="5958007" y="5055364"/>
                </a:lnTo>
                <a:lnTo>
                  <a:pt x="5982371" y="5041299"/>
                </a:lnTo>
                <a:lnTo>
                  <a:pt x="5996432" y="5065656"/>
                </a:lnTo>
                <a:close/>
              </a:path>
              <a:path w="8836660" h="8448675">
                <a:moveTo>
                  <a:pt x="5835679" y="5157191"/>
                </a:moveTo>
                <a:lnTo>
                  <a:pt x="5813183" y="5170173"/>
                </a:lnTo>
                <a:lnTo>
                  <a:pt x="5800205" y="5147698"/>
                </a:lnTo>
                <a:lnTo>
                  <a:pt x="5822693" y="5134716"/>
                </a:lnTo>
                <a:lnTo>
                  <a:pt x="5835679" y="5157191"/>
                </a:lnTo>
                <a:close/>
              </a:path>
              <a:path w="8836660" h="8448675">
                <a:moveTo>
                  <a:pt x="5674917" y="5248740"/>
                </a:moveTo>
                <a:lnTo>
                  <a:pt x="5654298" y="5260639"/>
                </a:lnTo>
                <a:lnTo>
                  <a:pt x="5642395" y="5240032"/>
                </a:lnTo>
                <a:lnTo>
                  <a:pt x="5663015" y="5228133"/>
                </a:lnTo>
                <a:lnTo>
                  <a:pt x="5674917" y="5248740"/>
                </a:lnTo>
                <a:close/>
              </a:path>
              <a:path w="8836660" h="8448675">
                <a:moveTo>
                  <a:pt x="5514149" y="5340282"/>
                </a:moveTo>
                <a:lnTo>
                  <a:pt x="5495413" y="5351098"/>
                </a:lnTo>
                <a:lnTo>
                  <a:pt x="5484594" y="5332366"/>
                </a:lnTo>
                <a:lnTo>
                  <a:pt x="5503330" y="5321550"/>
                </a:lnTo>
                <a:lnTo>
                  <a:pt x="5514149" y="5340282"/>
                </a:lnTo>
                <a:close/>
              </a:path>
              <a:path w="8836660" h="8448675">
                <a:moveTo>
                  <a:pt x="5353396" y="5431817"/>
                </a:moveTo>
                <a:lnTo>
                  <a:pt x="5336528" y="5441557"/>
                </a:lnTo>
                <a:lnTo>
                  <a:pt x="5326792" y="5424701"/>
                </a:lnTo>
                <a:lnTo>
                  <a:pt x="5343660" y="5414961"/>
                </a:lnTo>
                <a:lnTo>
                  <a:pt x="5353396" y="5431817"/>
                </a:lnTo>
                <a:close/>
              </a:path>
              <a:path w="8836660" h="8448675">
                <a:moveTo>
                  <a:pt x="5193129" y="5523496"/>
                </a:moveTo>
                <a:lnTo>
                  <a:pt x="5177511" y="5532510"/>
                </a:lnTo>
                <a:lnTo>
                  <a:pt x="5168496" y="5516896"/>
                </a:lnTo>
                <a:lnTo>
                  <a:pt x="5184113" y="5507883"/>
                </a:lnTo>
                <a:lnTo>
                  <a:pt x="5193129" y="5523496"/>
                </a:lnTo>
                <a:close/>
              </a:path>
              <a:path w="8836660" h="8448675">
                <a:moveTo>
                  <a:pt x="5031874" y="5614900"/>
                </a:moveTo>
                <a:lnTo>
                  <a:pt x="5018750" y="5622474"/>
                </a:lnTo>
                <a:lnTo>
                  <a:pt x="5011182" y="5609361"/>
                </a:lnTo>
                <a:lnTo>
                  <a:pt x="5024298" y="5601787"/>
                </a:lnTo>
                <a:lnTo>
                  <a:pt x="5031874" y="5614900"/>
                </a:lnTo>
                <a:close/>
              </a:path>
              <a:path w="8836660" h="8448675">
                <a:moveTo>
                  <a:pt x="4871113" y="5706449"/>
                </a:moveTo>
                <a:lnTo>
                  <a:pt x="4859872" y="5712933"/>
                </a:lnTo>
                <a:lnTo>
                  <a:pt x="4853380" y="5701688"/>
                </a:lnTo>
                <a:lnTo>
                  <a:pt x="4864620" y="5695205"/>
                </a:lnTo>
                <a:lnTo>
                  <a:pt x="4871113" y="5706449"/>
                </a:lnTo>
                <a:close/>
              </a:path>
              <a:path w="8836660" h="8448675">
                <a:moveTo>
                  <a:pt x="4710838" y="5798115"/>
                </a:moveTo>
                <a:lnTo>
                  <a:pt x="4700848" y="5803886"/>
                </a:lnTo>
                <a:lnTo>
                  <a:pt x="4695083" y="5793892"/>
                </a:lnTo>
                <a:lnTo>
                  <a:pt x="4705073" y="5788127"/>
                </a:lnTo>
                <a:lnTo>
                  <a:pt x="4710838" y="5798115"/>
                </a:lnTo>
                <a:close/>
              </a:path>
              <a:path w="8836660" h="8448675">
                <a:moveTo>
                  <a:pt x="4550572" y="5889788"/>
                </a:moveTo>
                <a:lnTo>
                  <a:pt x="4541825" y="5894839"/>
                </a:lnTo>
                <a:lnTo>
                  <a:pt x="4536779" y="5886095"/>
                </a:lnTo>
                <a:lnTo>
                  <a:pt x="4545526" y="5881043"/>
                </a:lnTo>
                <a:lnTo>
                  <a:pt x="4550572" y="5889788"/>
                </a:lnTo>
                <a:close/>
              </a:path>
              <a:path w="8836660" h="8448675">
                <a:moveTo>
                  <a:pt x="4390306" y="5981467"/>
                </a:moveTo>
                <a:lnTo>
                  <a:pt x="4382817" y="5985792"/>
                </a:lnTo>
                <a:lnTo>
                  <a:pt x="4378491" y="5978298"/>
                </a:lnTo>
                <a:lnTo>
                  <a:pt x="4385980" y="5973973"/>
                </a:lnTo>
                <a:lnTo>
                  <a:pt x="4390306" y="5981467"/>
                </a:lnTo>
                <a:close/>
              </a:path>
              <a:path w="8836660" h="8448675">
                <a:moveTo>
                  <a:pt x="4230039" y="6073140"/>
                </a:moveTo>
                <a:lnTo>
                  <a:pt x="4223794" y="6076745"/>
                </a:lnTo>
                <a:lnTo>
                  <a:pt x="4220188" y="6070502"/>
                </a:lnTo>
                <a:lnTo>
                  <a:pt x="4226433" y="6066896"/>
                </a:lnTo>
                <a:lnTo>
                  <a:pt x="4230039" y="6073140"/>
                </a:lnTo>
                <a:close/>
              </a:path>
              <a:path w="8836660" h="8448675">
                <a:moveTo>
                  <a:pt x="4069773" y="6164813"/>
                </a:moveTo>
                <a:lnTo>
                  <a:pt x="4064778" y="6167699"/>
                </a:lnTo>
                <a:lnTo>
                  <a:pt x="4061892" y="6162698"/>
                </a:lnTo>
                <a:lnTo>
                  <a:pt x="4066887" y="6159820"/>
                </a:lnTo>
                <a:lnTo>
                  <a:pt x="4069773" y="6164813"/>
                </a:lnTo>
                <a:close/>
              </a:path>
              <a:path w="8836660" h="8448675">
                <a:moveTo>
                  <a:pt x="3909507" y="6256486"/>
                </a:moveTo>
                <a:lnTo>
                  <a:pt x="3905755" y="6258645"/>
                </a:lnTo>
                <a:lnTo>
                  <a:pt x="3903596" y="6254901"/>
                </a:lnTo>
                <a:lnTo>
                  <a:pt x="3907340" y="6252735"/>
                </a:lnTo>
                <a:lnTo>
                  <a:pt x="3909507" y="6256486"/>
                </a:lnTo>
                <a:close/>
              </a:path>
              <a:path w="8836660" h="8448675">
                <a:moveTo>
                  <a:pt x="3749233" y="6348158"/>
                </a:moveTo>
                <a:lnTo>
                  <a:pt x="3746746" y="6349598"/>
                </a:lnTo>
                <a:lnTo>
                  <a:pt x="3745299" y="6347097"/>
                </a:lnTo>
                <a:lnTo>
                  <a:pt x="3747793" y="6345658"/>
                </a:lnTo>
                <a:lnTo>
                  <a:pt x="3749233" y="6348158"/>
                </a:lnTo>
                <a:close/>
              </a:path>
              <a:path w="8836660" h="8448675">
                <a:moveTo>
                  <a:pt x="3588966" y="6439831"/>
                </a:moveTo>
                <a:lnTo>
                  <a:pt x="3587723" y="6440551"/>
                </a:lnTo>
                <a:lnTo>
                  <a:pt x="3587003" y="6439308"/>
                </a:lnTo>
                <a:lnTo>
                  <a:pt x="3588246" y="6438588"/>
                </a:lnTo>
                <a:lnTo>
                  <a:pt x="3588966" y="6439831"/>
                </a:lnTo>
                <a:close/>
              </a:path>
              <a:path w="8836660" h="8448675">
                <a:moveTo>
                  <a:pt x="8774513" y="3252337"/>
                </a:moveTo>
                <a:lnTo>
                  <a:pt x="8746405" y="3268561"/>
                </a:lnTo>
                <a:lnTo>
                  <a:pt x="8730176" y="3240467"/>
                </a:lnTo>
                <a:lnTo>
                  <a:pt x="8758285" y="3224236"/>
                </a:lnTo>
                <a:lnTo>
                  <a:pt x="8774513" y="3252337"/>
                </a:lnTo>
                <a:close/>
              </a:path>
              <a:path w="8836660" h="8448675">
                <a:moveTo>
                  <a:pt x="8642820" y="3351671"/>
                </a:moveTo>
                <a:lnTo>
                  <a:pt x="8579733" y="3388080"/>
                </a:lnTo>
                <a:lnTo>
                  <a:pt x="8543308" y="3325010"/>
                </a:lnTo>
                <a:lnTo>
                  <a:pt x="8606395" y="3288594"/>
                </a:lnTo>
                <a:lnTo>
                  <a:pt x="8642820" y="3351671"/>
                </a:lnTo>
                <a:close/>
              </a:path>
              <a:path w="8836660" h="8448675">
                <a:moveTo>
                  <a:pt x="8482059" y="3443205"/>
                </a:moveTo>
                <a:lnTo>
                  <a:pt x="8420847" y="3478539"/>
                </a:lnTo>
                <a:lnTo>
                  <a:pt x="8385504" y="3417343"/>
                </a:lnTo>
                <a:lnTo>
                  <a:pt x="8446716" y="3382010"/>
                </a:lnTo>
                <a:lnTo>
                  <a:pt x="8482059" y="3443205"/>
                </a:lnTo>
                <a:close/>
              </a:path>
              <a:path w="8836660" h="8448675">
                <a:moveTo>
                  <a:pt x="8320811" y="3534616"/>
                </a:moveTo>
                <a:lnTo>
                  <a:pt x="8262093" y="3568510"/>
                </a:lnTo>
                <a:lnTo>
                  <a:pt x="8228198" y="3509808"/>
                </a:lnTo>
                <a:lnTo>
                  <a:pt x="8286908" y="3475922"/>
                </a:lnTo>
                <a:lnTo>
                  <a:pt x="8320811" y="3534616"/>
                </a:lnTo>
                <a:close/>
              </a:path>
              <a:path w="8836660" h="8448675">
                <a:moveTo>
                  <a:pt x="8159555" y="3626020"/>
                </a:moveTo>
                <a:lnTo>
                  <a:pt x="8103332" y="3658475"/>
                </a:lnTo>
                <a:lnTo>
                  <a:pt x="8070876" y="3602273"/>
                </a:lnTo>
                <a:lnTo>
                  <a:pt x="8127099" y="3569826"/>
                </a:lnTo>
                <a:lnTo>
                  <a:pt x="8159555" y="3626020"/>
                </a:lnTo>
                <a:close/>
              </a:path>
              <a:path w="8836660" h="8448675">
                <a:moveTo>
                  <a:pt x="7998300" y="3717438"/>
                </a:moveTo>
                <a:lnTo>
                  <a:pt x="7944585" y="3748439"/>
                </a:lnTo>
                <a:lnTo>
                  <a:pt x="7913568" y="3694738"/>
                </a:lnTo>
                <a:lnTo>
                  <a:pt x="7967283" y="3663730"/>
                </a:lnTo>
                <a:lnTo>
                  <a:pt x="7998300" y="3717438"/>
                </a:lnTo>
                <a:close/>
              </a:path>
              <a:path w="8836660" h="8448675">
                <a:moveTo>
                  <a:pt x="7837045" y="3808842"/>
                </a:moveTo>
                <a:lnTo>
                  <a:pt x="7785830" y="3838403"/>
                </a:lnTo>
                <a:lnTo>
                  <a:pt x="7756260" y="3787202"/>
                </a:lnTo>
                <a:lnTo>
                  <a:pt x="7807475" y="3757641"/>
                </a:lnTo>
                <a:lnTo>
                  <a:pt x="7837045" y="3808842"/>
                </a:lnTo>
                <a:close/>
              </a:path>
              <a:path w="8836660" h="8448675">
                <a:moveTo>
                  <a:pt x="7676291" y="3900384"/>
                </a:moveTo>
                <a:lnTo>
                  <a:pt x="7626945" y="3928870"/>
                </a:lnTo>
                <a:lnTo>
                  <a:pt x="7598451" y="3879537"/>
                </a:lnTo>
                <a:lnTo>
                  <a:pt x="7647797" y="3851051"/>
                </a:lnTo>
                <a:lnTo>
                  <a:pt x="7676291" y="3900384"/>
                </a:lnTo>
                <a:close/>
              </a:path>
              <a:path w="8836660" h="8448675">
                <a:moveTo>
                  <a:pt x="7515523" y="3991926"/>
                </a:moveTo>
                <a:lnTo>
                  <a:pt x="7468060" y="4019329"/>
                </a:lnTo>
                <a:lnTo>
                  <a:pt x="7440649" y="3971865"/>
                </a:lnTo>
                <a:lnTo>
                  <a:pt x="7488112" y="3944469"/>
                </a:lnTo>
                <a:lnTo>
                  <a:pt x="7515523" y="3991926"/>
                </a:lnTo>
                <a:close/>
              </a:path>
              <a:path w="8836660" h="8448675">
                <a:moveTo>
                  <a:pt x="7354274" y="4083337"/>
                </a:moveTo>
                <a:lnTo>
                  <a:pt x="7309298" y="4109293"/>
                </a:lnTo>
                <a:lnTo>
                  <a:pt x="7283335" y="4064337"/>
                </a:lnTo>
                <a:lnTo>
                  <a:pt x="7328311" y="4038373"/>
                </a:lnTo>
                <a:lnTo>
                  <a:pt x="7354274" y="4083337"/>
                </a:lnTo>
                <a:close/>
              </a:path>
              <a:path w="8836660" h="8448675">
                <a:moveTo>
                  <a:pt x="7193513" y="4174879"/>
                </a:moveTo>
                <a:lnTo>
                  <a:pt x="7150413" y="4199760"/>
                </a:lnTo>
                <a:lnTo>
                  <a:pt x="7125525" y="4156671"/>
                </a:lnTo>
                <a:lnTo>
                  <a:pt x="7168626" y="4131790"/>
                </a:lnTo>
                <a:lnTo>
                  <a:pt x="7193513" y="4174879"/>
                </a:lnTo>
                <a:close/>
              </a:path>
              <a:path w="8836660" h="8448675">
                <a:moveTo>
                  <a:pt x="7032258" y="4266290"/>
                </a:moveTo>
                <a:lnTo>
                  <a:pt x="6991659" y="4289724"/>
                </a:lnTo>
                <a:lnTo>
                  <a:pt x="6968218" y="4249129"/>
                </a:lnTo>
                <a:lnTo>
                  <a:pt x="7008817" y="4225694"/>
                </a:lnTo>
                <a:lnTo>
                  <a:pt x="7032258" y="4266290"/>
                </a:lnTo>
                <a:close/>
              </a:path>
              <a:path w="8836660" h="8448675">
                <a:moveTo>
                  <a:pt x="6871497" y="4357824"/>
                </a:moveTo>
                <a:lnTo>
                  <a:pt x="6832773" y="4380183"/>
                </a:lnTo>
                <a:lnTo>
                  <a:pt x="6810416" y="4341463"/>
                </a:lnTo>
                <a:lnTo>
                  <a:pt x="6849139" y="4319111"/>
                </a:lnTo>
                <a:lnTo>
                  <a:pt x="6871497" y="4357824"/>
                </a:lnTo>
                <a:close/>
              </a:path>
              <a:path w="8836660" h="8448675">
                <a:moveTo>
                  <a:pt x="6709754" y="4449104"/>
                </a:moveTo>
                <a:lnTo>
                  <a:pt x="6674142" y="4469653"/>
                </a:lnTo>
                <a:lnTo>
                  <a:pt x="6653589" y="4434065"/>
                </a:lnTo>
                <a:lnTo>
                  <a:pt x="6689200" y="4413509"/>
                </a:lnTo>
                <a:lnTo>
                  <a:pt x="6709754" y="4449104"/>
                </a:lnTo>
                <a:close/>
              </a:path>
              <a:path w="8836660" h="8448675">
                <a:moveTo>
                  <a:pt x="6548993" y="4540654"/>
                </a:moveTo>
                <a:lnTo>
                  <a:pt x="6515265" y="4560119"/>
                </a:lnTo>
                <a:lnTo>
                  <a:pt x="6495787" y="4526400"/>
                </a:lnTo>
                <a:lnTo>
                  <a:pt x="6529515" y="4506927"/>
                </a:lnTo>
                <a:lnTo>
                  <a:pt x="6548993" y="4540654"/>
                </a:lnTo>
                <a:close/>
              </a:path>
              <a:path w="8836660" h="8448675">
                <a:moveTo>
                  <a:pt x="6388719" y="4632319"/>
                </a:moveTo>
                <a:lnTo>
                  <a:pt x="6356241" y="4651065"/>
                </a:lnTo>
                <a:lnTo>
                  <a:pt x="6337490" y="4618596"/>
                </a:lnTo>
                <a:lnTo>
                  <a:pt x="6369968" y="4599850"/>
                </a:lnTo>
                <a:lnTo>
                  <a:pt x="6388719" y="4632319"/>
                </a:lnTo>
                <a:close/>
              </a:path>
              <a:path w="8836660" h="8448675">
                <a:moveTo>
                  <a:pt x="6227470" y="4723730"/>
                </a:moveTo>
                <a:lnTo>
                  <a:pt x="6197486" y="4741037"/>
                </a:lnTo>
                <a:lnTo>
                  <a:pt x="6180175" y="4711060"/>
                </a:lnTo>
                <a:lnTo>
                  <a:pt x="6210159" y="4693754"/>
                </a:lnTo>
                <a:lnTo>
                  <a:pt x="6227470" y="4723730"/>
                </a:lnTo>
                <a:close/>
              </a:path>
              <a:path w="8836660" h="8448675">
                <a:moveTo>
                  <a:pt x="6066222" y="4815141"/>
                </a:moveTo>
                <a:lnTo>
                  <a:pt x="6038739" y="4831009"/>
                </a:lnTo>
                <a:lnTo>
                  <a:pt x="6022868" y="4803526"/>
                </a:lnTo>
                <a:lnTo>
                  <a:pt x="6050350" y="4787665"/>
                </a:lnTo>
                <a:lnTo>
                  <a:pt x="6066222" y="4815141"/>
                </a:lnTo>
                <a:close/>
              </a:path>
              <a:path w="8836660" h="8448675">
                <a:moveTo>
                  <a:pt x="5905454" y="4906683"/>
                </a:moveTo>
                <a:lnTo>
                  <a:pt x="5879847" y="4921467"/>
                </a:lnTo>
                <a:lnTo>
                  <a:pt x="5865059" y="4895860"/>
                </a:lnTo>
                <a:lnTo>
                  <a:pt x="5890666" y="4881075"/>
                </a:lnTo>
                <a:lnTo>
                  <a:pt x="5905454" y="4906683"/>
                </a:lnTo>
                <a:close/>
              </a:path>
              <a:path w="8836660" h="8448675">
                <a:moveTo>
                  <a:pt x="5744700" y="4998217"/>
                </a:moveTo>
                <a:lnTo>
                  <a:pt x="5720962" y="5011919"/>
                </a:lnTo>
                <a:lnTo>
                  <a:pt x="5707257" y="4988194"/>
                </a:lnTo>
                <a:lnTo>
                  <a:pt x="5730996" y="4974493"/>
                </a:lnTo>
                <a:lnTo>
                  <a:pt x="5744700" y="4998217"/>
                </a:lnTo>
                <a:close/>
              </a:path>
              <a:path w="8836660" h="8448675">
                <a:moveTo>
                  <a:pt x="5583932" y="5089759"/>
                </a:moveTo>
                <a:lnTo>
                  <a:pt x="5562077" y="5102378"/>
                </a:lnTo>
                <a:lnTo>
                  <a:pt x="5549455" y="5080528"/>
                </a:lnTo>
                <a:lnTo>
                  <a:pt x="5571310" y="5067910"/>
                </a:lnTo>
                <a:lnTo>
                  <a:pt x="5583932" y="5089759"/>
                </a:lnTo>
                <a:close/>
              </a:path>
              <a:path w="8836660" h="8448675">
                <a:moveTo>
                  <a:pt x="5423179" y="5181301"/>
                </a:moveTo>
                <a:lnTo>
                  <a:pt x="5403184" y="5192837"/>
                </a:lnTo>
                <a:lnTo>
                  <a:pt x="5391646" y="5172862"/>
                </a:lnTo>
                <a:lnTo>
                  <a:pt x="5411640" y="5161320"/>
                </a:lnTo>
                <a:lnTo>
                  <a:pt x="5423179" y="5181301"/>
                </a:lnTo>
                <a:close/>
              </a:path>
              <a:path w="8836660" h="8448675">
                <a:moveTo>
                  <a:pt x="5262417" y="5272850"/>
                </a:moveTo>
                <a:lnTo>
                  <a:pt x="5244306" y="5283303"/>
                </a:lnTo>
                <a:lnTo>
                  <a:pt x="5233844" y="5265196"/>
                </a:lnTo>
                <a:lnTo>
                  <a:pt x="5251962" y="5254736"/>
                </a:lnTo>
                <a:lnTo>
                  <a:pt x="5262417" y="5272850"/>
                </a:lnTo>
                <a:close/>
              </a:path>
              <a:path w="8836660" h="8448675">
                <a:moveTo>
                  <a:pt x="5101664" y="5364385"/>
                </a:moveTo>
                <a:lnTo>
                  <a:pt x="5085414" y="5373762"/>
                </a:lnTo>
                <a:lnTo>
                  <a:pt x="5076035" y="5357523"/>
                </a:lnTo>
                <a:lnTo>
                  <a:pt x="5092285" y="5348147"/>
                </a:lnTo>
                <a:lnTo>
                  <a:pt x="5101664" y="5364385"/>
                </a:lnTo>
                <a:close/>
              </a:path>
              <a:path w="8836660" h="8448675">
                <a:moveTo>
                  <a:pt x="4940896" y="5455927"/>
                </a:moveTo>
                <a:lnTo>
                  <a:pt x="4926529" y="5464220"/>
                </a:lnTo>
                <a:lnTo>
                  <a:pt x="4918233" y="5449858"/>
                </a:lnTo>
                <a:lnTo>
                  <a:pt x="4932600" y="5441564"/>
                </a:lnTo>
                <a:lnTo>
                  <a:pt x="4940896" y="5455927"/>
                </a:lnTo>
                <a:close/>
              </a:path>
              <a:path w="8836660" h="8448675">
                <a:moveTo>
                  <a:pt x="4780135" y="5547469"/>
                </a:moveTo>
                <a:lnTo>
                  <a:pt x="4767644" y="5554679"/>
                </a:lnTo>
                <a:lnTo>
                  <a:pt x="4760431" y="5542191"/>
                </a:lnTo>
                <a:lnTo>
                  <a:pt x="4772922" y="5534981"/>
                </a:lnTo>
                <a:lnTo>
                  <a:pt x="4780135" y="5547469"/>
                </a:lnTo>
                <a:close/>
              </a:path>
              <a:path w="8836660" h="8448675">
                <a:moveTo>
                  <a:pt x="4619373" y="5639010"/>
                </a:moveTo>
                <a:lnTo>
                  <a:pt x="4608751" y="5645138"/>
                </a:lnTo>
                <a:lnTo>
                  <a:pt x="4602622" y="5634526"/>
                </a:lnTo>
                <a:lnTo>
                  <a:pt x="4613244" y="5628391"/>
                </a:lnTo>
                <a:lnTo>
                  <a:pt x="4619373" y="5639010"/>
                </a:lnTo>
                <a:close/>
              </a:path>
              <a:path w="8836660" h="8448675">
                <a:moveTo>
                  <a:pt x="4459107" y="5730683"/>
                </a:moveTo>
                <a:lnTo>
                  <a:pt x="4449742" y="5736091"/>
                </a:lnTo>
                <a:lnTo>
                  <a:pt x="4444333" y="5726722"/>
                </a:lnTo>
                <a:lnTo>
                  <a:pt x="4453697" y="5721314"/>
                </a:lnTo>
                <a:lnTo>
                  <a:pt x="4459107" y="5730683"/>
                </a:lnTo>
                <a:close/>
              </a:path>
              <a:path w="8836660" h="8448675">
                <a:moveTo>
                  <a:pt x="4298841" y="5822356"/>
                </a:moveTo>
                <a:lnTo>
                  <a:pt x="4290719" y="5827044"/>
                </a:lnTo>
                <a:lnTo>
                  <a:pt x="4286030" y="5818925"/>
                </a:lnTo>
                <a:lnTo>
                  <a:pt x="4294151" y="5814237"/>
                </a:lnTo>
                <a:lnTo>
                  <a:pt x="4298841" y="5822356"/>
                </a:lnTo>
                <a:close/>
              </a:path>
              <a:path w="8836660" h="8448675">
                <a:moveTo>
                  <a:pt x="4138574" y="5914029"/>
                </a:moveTo>
                <a:lnTo>
                  <a:pt x="4131703" y="5917997"/>
                </a:lnTo>
                <a:lnTo>
                  <a:pt x="4127734" y="5911121"/>
                </a:lnTo>
                <a:lnTo>
                  <a:pt x="4134605" y="5907160"/>
                </a:lnTo>
                <a:lnTo>
                  <a:pt x="4138574" y="5914029"/>
                </a:lnTo>
                <a:close/>
              </a:path>
              <a:path w="8836660" h="8448675">
                <a:moveTo>
                  <a:pt x="3978300" y="6005701"/>
                </a:moveTo>
                <a:lnTo>
                  <a:pt x="3972680" y="6008943"/>
                </a:lnTo>
                <a:lnTo>
                  <a:pt x="3969437" y="6003332"/>
                </a:lnTo>
                <a:lnTo>
                  <a:pt x="3975057" y="6000082"/>
                </a:lnTo>
                <a:lnTo>
                  <a:pt x="3978300" y="6005701"/>
                </a:lnTo>
                <a:close/>
              </a:path>
              <a:path w="8836660" h="8448675">
                <a:moveTo>
                  <a:pt x="3818034" y="6097374"/>
                </a:moveTo>
                <a:lnTo>
                  <a:pt x="3813664" y="6099897"/>
                </a:lnTo>
                <a:lnTo>
                  <a:pt x="3811142" y="6095528"/>
                </a:lnTo>
                <a:lnTo>
                  <a:pt x="3815511" y="6093006"/>
                </a:lnTo>
                <a:lnTo>
                  <a:pt x="3818034" y="6097374"/>
                </a:lnTo>
                <a:close/>
              </a:path>
              <a:path w="8836660" h="8448675">
                <a:moveTo>
                  <a:pt x="3657767" y="6189047"/>
                </a:moveTo>
                <a:lnTo>
                  <a:pt x="3654648" y="6190850"/>
                </a:lnTo>
                <a:lnTo>
                  <a:pt x="3652845" y="6187731"/>
                </a:lnTo>
                <a:lnTo>
                  <a:pt x="3655964" y="6185929"/>
                </a:lnTo>
                <a:lnTo>
                  <a:pt x="3657767" y="6189047"/>
                </a:lnTo>
                <a:close/>
              </a:path>
              <a:path w="8836660" h="8448675">
                <a:moveTo>
                  <a:pt x="3497500" y="6280727"/>
                </a:moveTo>
                <a:lnTo>
                  <a:pt x="3495624" y="6281810"/>
                </a:lnTo>
                <a:lnTo>
                  <a:pt x="3494541" y="6279928"/>
                </a:lnTo>
                <a:lnTo>
                  <a:pt x="3496417" y="6278844"/>
                </a:lnTo>
                <a:lnTo>
                  <a:pt x="3497500" y="6280727"/>
                </a:lnTo>
                <a:close/>
              </a:path>
              <a:path w="8836660" h="8448675">
                <a:moveTo>
                  <a:pt x="8823603" y="2996276"/>
                </a:moveTo>
                <a:lnTo>
                  <a:pt x="8818608" y="2999162"/>
                </a:lnTo>
                <a:lnTo>
                  <a:pt x="8815721" y="2994168"/>
                </a:lnTo>
                <a:lnTo>
                  <a:pt x="8820716" y="2991283"/>
                </a:lnTo>
                <a:lnTo>
                  <a:pt x="8823603" y="2996276"/>
                </a:lnTo>
                <a:close/>
              </a:path>
              <a:path w="8836660" h="8448675">
                <a:moveTo>
                  <a:pt x="8709643" y="3100357"/>
                </a:moveTo>
                <a:lnTo>
                  <a:pt x="8647181" y="3136409"/>
                </a:lnTo>
                <a:lnTo>
                  <a:pt x="8611118" y="3073964"/>
                </a:lnTo>
                <a:lnTo>
                  <a:pt x="8673581" y="3037912"/>
                </a:lnTo>
                <a:lnTo>
                  <a:pt x="8709643" y="3100357"/>
                </a:lnTo>
                <a:close/>
              </a:path>
              <a:path w="8836660" h="8448675">
                <a:moveTo>
                  <a:pt x="8552822" y="3192953"/>
                </a:moveTo>
                <a:lnTo>
                  <a:pt x="8487241" y="3230808"/>
                </a:lnTo>
                <a:lnTo>
                  <a:pt x="8449375" y="3165237"/>
                </a:lnTo>
                <a:lnTo>
                  <a:pt x="8514957" y="3127382"/>
                </a:lnTo>
                <a:lnTo>
                  <a:pt x="8552822" y="3192953"/>
                </a:lnTo>
                <a:close/>
              </a:path>
              <a:path w="8836660" h="8448675">
                <a:moveTo>
                  <a:pt x="8391574" y="3284363"/>
                </a:moveTo>
                <a:lnTo>
                  <a:pt x="8328479" y="3320779"/>
                </a:lnTo>
                <a:lnTo>
                  <a:pt x="8292060" y="3257709"/>
                </a:lnTo>
                <a:lnTo>
                  <a:pt x="8355155" y="3221293"/>
                </a:lnTo>
                <a:lnTo>
                  <a:pt x="8391574" y="3284363"/>
                </a:lnTo>
                <a:close/>
              </a:path>
              <a:path w="8836660" h="8448675">
                <a:moveTo>
                  <a:pt x="8230813" y="3375906"/>
                </a:moveTo>
                <a:lnTo>
                  <a:pt x="8169594" y="3411239"/>
                </a:lnTo>
                <a:lnTo>
                  <a:pt x="8134251" y="3350036"/>
                </a:lnTo>
                <a:lnTo>
                  <a:pt x="8195470" y="3314703"/>
                </a:lnTo>
                <a:lnTo>
                  <a:pt x="8230813" y="3375906"/>
                </a:lnTo>
                <a:close/>
              </a:path>
              <a:path w="8836660" h="8448675">
                <a:moveTo>
                  <a:pt x="8069557" y="3467316"/>
                </a:moveTo>
                <a:lnTo>
                  <a:pt x="8010847" y="3501203"/>
                </a:lnTo>
                <a:lnTo>
                  <a:pt x="7976944" y="3442508"/>
                </a:lnTo>
                <a:lnTo>
                  <a:pt x="8035661" y="3408615"/>
                </a:lnTo>
                <a:lnTo>
                  <a:pt x="8069557" y="3467316"/>
                </a:lnTo>
                <a:close/>
              </a:path>
              <a:path w="8836660" h="8448675">
                <a:moveTo>
                  <a:pt x="7908309" y="3558720"/>
                </a:moveTo>
                <a:lnTo>
                  <a:pt x="7852092" y="3591167"/>
                </a:lnTo>
                <a:lnTo>
                  <a:pt x="7819636" y="3534966"/>
                </a:lnTo>
                <a:lnTo>
                  <a:pt x="7875853" y="3502518"/>
                </a:lnTo>
                <a:lnTo>
                  <a:pt x="7908309" y="3558720"/>
                </a:lnTo>
                <a:close/>
              </a:path>
              <a:path w="8836660" h="8448675">
                <a:moveTo>
                  <a:pt x="7746559" y="3650000"/>
                </a:moveTo>
                <a:lnTo>
                  <a:pt x="7693469" y="3680645"/>
                </a:lnTo>
                <a:lnTo>
                  <a:pt x="7662816" y="3627570"/>
                </a:lnTo>
                <a:lnTo>
                  <a:pt x="7715906" y="3596925"/>
                </a:lnTo>
                <a:lnTo>
                  <a:pt x="7746559" y="3650000"/>
                </a:lnTo>
                <a:close/>
              </a:path>
              <a:path w="8836660" h="8448675">
                <a:moveTo>
                  <a:pt x="7585798" y="3741550"/>
                </a:moveTo>
                <a:lnTo>
                  <a:pt x="7534583" y="3771111"/>
                </a:lnTo>
                <a:lnTo>
                  <a:pt x="7505007" y="3719903"/>
                </a:lnTo>
                <a:lnTo>
                  <a:pt x="7556228" y="3690342"/>
                </a:lnTo>
                <a:lnTo>
                  <a:pt x="7585798" y="3741550"/>
                </a:lnTo>
                <a:close/>
              </a:path>
              <a:path w="8836660" h="8448675">
                <a:moveTo>
                  <a:pt x="7424543" y="3832953"/>
                </a:moveTo>
                <a:lnTo>
                  <a:pt x="7375822" y="3861076"/>
                </a:lnTo>
                <a:lnTo>
                  <a:pt x="7347692" y="3812369"/>
                </a:lnTo>
                <a:lnTo>
                  <a:pt x="7396412" y="3784246"/>
                </a:lnTo>
                <a:lnTo>
                  <a:pt x="7424543" y="3832953"/>
                </a:lnTo>
                <a:close/>
              </a:path>
              <a:path w="8836660" h="8448675">
                <a:moveTo>
                  <a:pt x="7263789" y="3924488"/>
                </a:moveTo>
                <a:lnTo>
                  <a:pt x="7216937" y="3951534"/>
                </a:lnTo>
                <a:lnTo>
                  <a:pt x="7189890" y="3904702"/>
                </a:lnTo>
                <a:lnTo>
                  <a:pt x="7236742" y="3877656"/>
                </a:lnTo>
                <a:lnTo>
                  <a:pt x="7263789" y="3924488"/>
                </a:lnTo>
                <a:close/>
              </a:path>
              <a:path w="8836660" h="8448675">
                <a:moveTo>
                  <a:pt x="7102534" y="4015898"/>
                </a:moveTo>
                <a:lnTo>
                  <a:pt x="7058183" y="4041499"/>
                </a:lnTo>
                <a:lnTo>
                  <a:pt x="7032583" y="3997167"/>
                </a:lnTo>
                <a:lnTo>
                  <a:pt x="7076934" y="3971567"/>
                </a:lnTo>
                <a:lnTo>
                  <a:pt x="7102534" y="4015898"/>
                </a:lnTo>
                <a:close/>
              </a:path>
              <a:path w="8836660" h="8448675">
                <a:moveTo>
                  <a:pt x="6941278" y="4107316"/>
                </a:moveTo>
                <a:lnTo>
                  <a:pt x="6899436" y="4131471"/>
                </a:lnTo>
                <a:lnTo>
                  <a:pt x="6875268" y="4089625"/>
                </a:lnTo>
                <a:lnTo>
                  <a:pt x="6917118" y="4065470"/>
                </a:lnTo>
                <a:lnTo>
                  <a:pt x="6941278" y="4107316"/>
                </a:lnTo>
                <a:close/>
              </a:path>
              <a:path w="8836660" h="8448675">
                <a:moveTo>
                  <a:pt x="6780525" y="4198851"/>
                </a:moveTo>
                <a:lnTo>
                  <a:pt x="6740544" y="4221929"/>
                </a:lnTo>
                <a:lnTo>
                  <a:pt x="6717466" y="4181958"/>
                </a:lnTo>
                <a:lnTo>
                  <a:pt x="6757441" y="4158887"/>
                </a:lnTo>
                <a:lnTo>
                  <a:pt x="6780525" y="4198851"/>
                </a:lnTo>
                <a:close/>
              </a:path>
              <a:path w="8836660" h="8448675">
                <a:moveTo>
                  <a:pt x="6619270" y="4290254"/>
                </a:moveTo>
                <a:lnTo>
                  <a:pt x="6581782" y="4311893"/>
                </a:lnTo>
                <a:lnTo>
                  <a:pt x="6560145" y="4274423"/>
                </a:lnTo>
                <a:lnTo>
                  <a:pt x="6597632" y="4252792"/>
                </a:lnTo>
                <a:lnTo>
                  <a:pt x="6619270" y="4290254"/>
                </a:lnTo>
                <a:close/>
              </a:path>
              <a:path w="8836660" h="8448675">
                <a:moveTo>
                  <a:pt x="6458014" y="4381672"/>
                </a:moveTo>
                <a:lnTo>
                  <a:pt x="6423035" y="4401857"/>
                </a:lnTo>
                <a:lnTo>
                  <a:pt x="6402837" y="4366895"/>
                </a:lnTo>
                <a:lnTo>
                  <a:pt x="6437816" y="4346702"/>
                </a:lnTo>
                <a:lnTo>
                  <a:pt x="6458014" y="4381672"/>
                </a:lnTo>
                <a:close/>
              </a:path>
              <a:path w="8836660" h="8448675">
                <a:moveTo>
                  <a:pt x="6297748" y="4473345"/>
                </a:moveTo>
                <a:lnTo>
                  <a:pt x="6264020" y="4492811"/>
                </a:lnTo>
                <a:lnTo>
                  <a:pt x="6244549" y="4459092"/>
                </a:lnTo>
                <a:lnTo>
                  <a:pt x="6278270" y="4439626"/>
                </a:lnTo>
                <a:lnTo>
                  <a:pt x="6297748" y="4473345"/>
                </a:lnTo>
                <a:close/>
              </a:path>
              <a:path w="8836660" h="8448675">
                <a:moveTo>
                  <a:pt x="6136492" y="4564749"/>
                </a:moveTo>
                <a:lnTo>
                  <a:pt x="6105258" y="4582775"/>
                </a:lnTo>
                <a:lnTo>
                  <a:pt x="6087227" y="4551556"/>
                </a:lnTo>
                <a:lnTo>
                  <a:pt x="6118461" y="4533530"/>
                </a:lnTo>
                <a:lnTo>
                  <a:pt x="6136492" y="4564749"/>
                </a:lnTo>
                <a:close/>
              </a:path>
              <a:path w="8836660" h="8448675">
                <a:moveTo>
                  <a:pt x="5975236" y="4656160"/>
                </a:moveTo>
                <a:lnTo>
                  <a:pt x="5946511" y="4672747"/>
                </a:lnTo>
                <a:lnTo>
                  <a:pt x="5929919" y="4644022"/>
                </a:lnTo>
                <a:lnTo>
                  <a:pt x="5958652" y="4627442"/>
                </a:lnTo>
                <a:lnTo>
                  <a:pt x="5975236" y="4656160"/>
                </a:lnTo>
                <a:close/>
              </a:path>
              <a:path w="8836660" h="8448675">
                <a:moveTo>
                  <a:pt x="5814484" y="4747702"/>
                </a:moveTo>
                <a:lnTo>
                  <a:pt x="5787618" y="4763206"/>
                </a:lnTo>
                <a:lnTo>
                  <a:pt x="5772110" y="4736348"/>
                </a:lnTo>
                <a:lnTo>
                  <a:pt x="5798975" y="4720844"/>
                </a:lnTo>
                <a:lnTo>
                  <a:pt x="5814484" y="4747702"/>
                </a:lnTo>
                <a:close/>
              </a:path>
              <a:path w="8836660" h="8448675">
                <a:moveTo>
                  <a:pt x="5653722" y="4839244"/>
                </a:moveTo>
                <a:lnTo>
                  <a:pt x="5628733" y="4853665"/>
                </a:lnTo>
                <a:lnTo>
                  <a:pt x="5614308" y="4828682"/>
                </a:lnTo>
                <a:lnTo>
                  <a:pt x="5639298" y="4814261"/>
                </a:lnTo>
                <a:lnTo>
                  <a:pt x="5653722" y="4839244"/>
                </a:lnTo>
                <a:close/>
              </a:path>
              <a:path w="8836660" h="8448675">
                <a:moveTo>
                  <a:pt x="5492467" y="4930655"/>
                </a:moveTo>
                <a:lnTo>
                  <a:pt x="5469986" y="4943629"/>
                </a:lnTo>
                <a:lnTo>
                  <a:pt x="5457001" y="4921154"/>
                </a:lnTo>
                <a:lnTo>
                  <a:pt x="5479488" y="4908172"/>
                </a:lnTo>
                <a:lnTo>
                  <a:pt x="5492467" y="4930655"/>
                </a:lnTo>
                <a:close/>
              </a:path>
              <a:path w="8836660" h="8448675">
                <a:moveTo>
                  <a:pt x="5331705" y="5022197"/>
                </a:moveTo>
                <a:lnTo>
                  <a:pt x="5311094" y="5034089"/>
                </a:lnTo>
                <a:lnTo>
                  <a:pt x="5299192" y="5013482"/>
                </a:lnTo>
                <a:lnTo>
                  <a:pt x="5319804" y="5001583"/>
                </a:lnTo>
                <a:lnTo>
                  <a:pt x="5331705" y="5022197"/>
                </a:lnTo>
                <a:close/>
              </a:path>
              <a:path w="8836660" h="8448675">
                <a:moveTo>
                  <a:pt x="5170945" y="5113732"/>
                </a:moveTo>
                <a:lnTo>
                  <a:pt x="5152208" y="5124547"/>
                </a:lnTo>
                <a:lnTo>
                  <a:pt x="5141390" y="5105816"/>
                </a:lnTo>
                <a:lnTo>
                  <a:pt x="5160126" y="5095000"/>
                </a:lnTo>
                <a:lnTo>
                  <a:pt x="5170945" y="5113732"/>
                </a:lnTo>
                <a:close/>
              </a:path>
              <a:path w="8836660" h="8448675">
                <a:moveTo>
                  <a:pt x="5010183" y="5205281"/>
                </a:moveTo>
                <a:lnTo>
                  <a:pt x="4993322" y="5215014"/>
                </a:lnTo>
                <a:lnTo>
                  <a:pt x="4983587" y="5198150"/>
                </a:lnTo>
                <a:lnTo>
                  <a:pt x="5000448" y="5188417"/>
                </a:lnTo>
                <a:lnTo>
                  <a:pt x="5010183" y="5205281"/>
                </a:lnTo>
                <a:close/>
              </a:path>
              <a:path w="8836660" h="8448675">
                <a:moveTo>
                  <a:pt x="4849917" y="5296954"/>
                </a:moveTo>
                <a:lnTo>
                  <a:pt x="4834299" y="5305967"/>
                </a:lnTo>
                <a:lnTo>
                  <a:pt x="4825283" y="5290354"/>
                </a:lnTo>
                <a:lnTo>
                  <a:pt x="4840901" y="5281341"/>
                </a:lnTo>
                <a:lnTo>
                  <a:pt x="4849917" y="5296954"/>
                </a:lnTo>
                <a:close/>
              </a:path>
              <a:path w="8836660" h="8448675">
                <a:moveTo>
                  <a:pt x="4688669" y="5388365"/>
                </a:moveTo>
                <a:lnTo>
                  <a:pt x="4675552" y="5395931"/>
                </a:lnTo>
                <a:lnTo>
                  <a:pt x="4667976" y="5382819"/>
                </a:lnTo>
                <a:lnTo>
                  <a:pt x="4681093" y="5375252"/>
                </a:lnTo>
                <a:lnTo>
                  <a:pt x="4688669" y="5388365"/>
                </a:lnTo>
                <a:close/>
              </a:path>
              <a:path w="8836660" h="8448675">
                <a:moveTo>
                  <a:pt x="4527900" y="5479906"/>
                </a:moveTo>
                <a:lnTo>
                  <a:pt x="4516660" y="5486390"/>
                </a:lnTo>
                <a:lnTo>
                  <a:pt x="4510167" y="5475145"/>
                </a:lnTo>
                <a:lnTo>
                  <a:pt x="4521408" y="5468662"/>
                </a:lnTo>
                <a:lnTo>
                  <a:pt x="4527900" y="5479906"/>
                </a:lnTo>
                <a:close/>
              </a:path>
              <a:path w="8836660" h="8448675">
                <a:moveTo>
                  <a:pt x="4367634" y="5571579"/>
                </a:moveTo>
                <a:lnTo>
                  <a:pt x="4357644" y="5577343"/>
                </a:lnTo>
                <a:lnTo>
                  <a:pt x="4351871" y="5567356"/>
                </a:lnTo>
                <a:lnTo>
                  <a:pt x="4361868" y="5561585"/>
                </a:lnTo>
                <a:lnTo>
                  <a:pt x="4367633" y="5571579"/>
                </a:lnTo>
                <a:close/>
              </a:path>
              <a:path w="8836660" h="8448675">
                <a:moveTo>
                  <a:pt x="4207368" y="5663252"/>
                </a:moveTo>
                <a:lnTo>
                  <a:pt x="4198629" y="5668296"/>
                </a:lnTo>
                <a:lnTo>
                  <a:pt x="4193575" y="5659552"/>
                </a:lnTo>
                <a:lnTo>
                  <a:pt x="4202322" y="5654508"/>
                </a:lnTo>
                <a:lnTo>
                  <a:pt x="4207368" y="5663252"/>
                </a:lnTo>
                <a:close/>
              </a:path>
              <a:path w="8836660" h="8448675">
                <a:moveTo>
                  <a:pt x="4047108" y="5754925"/>
                </a:moveTo>
                <a:lnTo>
                  <a:pt x="4039605" y="5759250"/>
                </a:lnTo>
                <a:lnTo>
                  <a:pt x="4035279" y="5751756"/>
                </a:lnTo>
                <a:lnTo>
                  <a:pt x="4042774" y="5747423"/>
                </a:lnTo>
                <a:lnTo>
                  <a:pt x="4047108" y="5754925"/>
                </a:lnTo>
                <a:close/>
              </a:path>
              <a:path w="8836660" h="8448675">
                <a:moveTo>
                  <a:pt x="3886340" y="5846466"/>
                </a:moveTo>
                <a:lnTo>
                  <a:pt x="3880720" y="5849708"/>
                </a:lnTo>
                <a:lnTo>
                  <a:pt x="3877477" y="5844090"/>
                </a:lnTo>
                <a:lnTo>
                  <a:pt x="3883097" y="5840840"/>
                </a:lnTo>
                <a:lnTo>
                  <a:pt x="3886340" y="5846466"/>
                </a:lnTo>
                <a:close/>
              </a:path>
              <a:path w="8836660" h="8448675">
                <a:moveTo>
                  <a:pt x="3726568" y="5938263"/>
                </a:moveTo>
                <a:lnTo>
                  <a:pt x="3721573" y="5941148"/>
                </a:lnTo>
                <a:lnTo>
                  <a:pt x="3718686" y="5936155"/>
                </a:lnTo>
                <a:lnTo>
                  <a:pt x="3723681" y="5933269"/>
                </a:lnTo>
                <a:lnTo>
                  <a:pt x="3726568" y="5938263"/>
                </a:lnTo>
                <a:close/>
              </a:path>
              <a:path w="8836660" h="8448675">
                <a:moveTo>
                  <a:pt x="3566301" y="6029943"/>
                </a:moveTo>
                <a:lnTo>
                  <a:pt x="3562549" y="6032109"/>
                </a:lnTo>
                <a:lnTo>
                  <a:pt x="3560383" y="6028358"/>
                </a:lnTo>
                <a:lnTo>
                  <a:pt x="3564142" y="6026192"/>
                </a:lnTo>
                <a:lnTo>
                  <a:pt x="3566301" y="6029943"/>
                </a:lnTo>
                <a:close/>
              </a:path>
              <a:path w="8836660" h="8448675">
                <a:moveTo>
                  <a:pt x="3406035" y="6121615"/>
                </a:moveTo>
                <a:lnTo>
                  <a:pt x="3403533" y="6123062"/>
                </a:lnTo>
                <a:lnTo>
                  <a:pt x="3402094" y="6120562"/>
                </a:lnTo>
                <a:lnTo>
                  <a:pt x="3404588" y="6119115"/>
                </a:lnTo>
                <a:lnTo>
                  <a:pt x="3406035" y="6121615"/>
                </a:lnTo>
                <a:close/>
              </a:path>
              <a:path w="8836660" h="8448675">
                <a:moveTo>
                  <a:pt x="3245761" y="6213280"/>
                </a:moveTo>
                <a:lnTo>
                  <a:pt x="3244510" y="6214007"/>
                </a:lnTo>
                <a:lnTo>
                  <a:pt x="3243790" y="6212757"/>
                </a:lnTo>
                <a:lnTo>
                  <a:pt x="3245041" y="6212037"/>
                </a:lnTo>
                <a:lnTo>
                  <a:pt x="3245761" y="6213280"/>
                </a:lnTo>
                <a:close/>
              </a:path>
              <a:path w="8836660" h="8448675">
                <a:moveTo>
                  <a:pt x="8760711" y="2844826"/>
                </a:moveTo>
                <a:lnTo>
                  <a:pt x="8718861" y="2868980"/>
                </a:lnTo>
                <a:lnTo>
                  <a:pt x="8694693" y="2827142"/>
                </a:lnTo>
                <a:lnTo>
                  <a:pt x="8736550" y="2802988"/>
                </a:lnTo>
                <a:lnTo>
                  <a:pt x="8760711" y="2844826"/>
                </a:lnTo>
                <a:close/>
              </a:path>
              <a:path w="8836660" h="8448675">
                <a:moveTo>
                  <a:pt x="8623594" y="2942699"/>
                </a:moveTo>
                <a:lnTo>
                  <a:pt x="8553636" y="2983083"/>
                </a:lnTo>
                <a:lnTo>
                  <a:pt x="8513240" y="2913144"/>
                </a:lnTo>
                <a:lnTo>
                  <a:pt x="8583206" y="2872760"/>
                </a:lnTo>
                <a:lnTo>
                  <a:pt x="8623594" y="2942699"/>
                </a:lnTo>
                <a:close/>
              </a:path>
              <a:path w="8836660" h="8448675">
                <a:moveTo>
                  <a:pt x="8462338" y="3034110"/>
                </a:moveTo>
                <a:lnTo>
                  <a:pt x="8394881" y="3073048"/>
                </a:lnTo>
                <a:lnTo>
                  <a:pt x="8355932" y="3005609"/>
                </a:lnTo>
                <a:lnTo>
                  <a:pt x="8423396" y="2966671"/>
                </a:lnTo>
                <a:lnTo>
                  <a:pt x="8462337" y="3034110"/>
                </a:lnTo>
                <a:close/>
              </a:path>
              <a:path w="8836660" h="8448675">
                <a:moveTo>
                  <a:pt x="8301585" y="3125652"/>
                </a:moveTo>
                <a:lnTo>
                  <a:pt x="8235996" y="3163507"/>
                </a:lnTo>
                <a:lnTo>
                  <a:pt x="8198131" y="3097936"/>
                </a:lnTo>
                <a:lnTo>
                  <a:pt x="8263712" y="3060081"/>
                </a:lnTo>
                <a:lnTo>
                  <a:pt x="8301585" y="3125652"/>
                </a:lnTo>
                <a:close/>
              </a:path>
              <a:path w="8836660" h="8448675">
                <a:moveTo>
                  <a:pt x="8140329" y="3217063"/>
                </a:moveTo>
                <a:lnTo>
                  <a:pt x="8077235" y="3253479"/>
                </a:lnTo>
                <a:lnTo>
                  <a:pt x="8040816" y="3190408"/>
                </a:lnTo>
                <a:lnTo>
                  <a:pt x="8103903" y="3153993"/>
                </a:lnTo>
                <a:lnTo>
                  <a:pt x="8140329" y="3217063"/>
                </a:lnTo>
                <a:close/>
              </a:path>
              <a:path w="8836660" h="8448675">
                <a:moveTo>
                  <a:pt x="7979074" y="3308474"/>
                </a:moveTo>
                <a:lnTo>
                  <a:pt x="7918488" y="3343443"/>
                </a:lnTo>
                <a:lnTo>
                  <a:pt x="7883501" y="3282866"/>
                </a:lnTo>
                <a:lnTo>
                  <a:pt x="7944095" y="3247896"/>
                </a:lnTo>
                <a:lnTo>
                  <a:pt x="7979074" y="3308474"/>
                </a:lnTo>
                <a:close/>
              </a:path>
              <a:path w="8836660" h="8448675">
                <a:moveTo>
                  <a:pt x="7817826" y="3399877"/>
                </a:moveTo>
                <a:lnTo>
                  <a:pt x="7759733" y="3433408"/>
                </a:lnTo>
                <a:lnTo>
                  <a:pt x="7726194" y="3375338"/>
                </a:lnTo>
                <a:lnTo>
                  <a:pt x="7784286" y="3341808"/>
                </a:lnTo>
                <a:lnTo>
                  <a:pt x="7817826" y="3399877"/>
                </a:lnTo>
                <a:close/>
              </a:path>
              <a:path w="8836660" h="8448675">
                <a:moveTo>
                  <a:pt x="7656563" y="3491288"/>
                </a:moveTo>
                <a:lnTo>
                  <a:pt x="7600972" y="3523380"/>
                </a:lnTo>
                <a:lnTo>
                  <a:pt x="7568880" y="3467803"/>
                </a:lnTo>
                <a:lnTo>
                  <a:pt x="7624471" y="3435712"/>
                </a:lnTo>
                <a:lnTo>
                  <a:pt x="7656563" y="3491288"/>
                </a:lnTo>
                <a:close/>
              </a:path>
              <a:path w="8836660" h="8448675">
                <a:moveTo>
                  <a:pt x="7495316" y="3582699"/>
                </a:moveTo>
                <a:lnTo>
                  <a:pt x="7442225" y="3613344"/>
                </a:lnTo>
                <a:lnTo>
                  <a:pt x="7411565" y="3560260"/>
                </a:lnTo>
                <a:lnTo>
                  <a:pt x="7464662" y="3529616"/>
                </a:lnTo>
                <a:lnTo>
                  <a:pt x="7495316" y="3582699"/>
                </a:lnTo>
                <a:close/>
              </a:path>
              <a:path w="8836660" h="8448675">
                <a:moveTo>
                  <a:pt x="7334059" y="3674110"/>
                </a:moveTo>
                <a:lnTo>
                  <a:pt x="7283470" y="3703308"/>
                </a:lnTo>
                <a:lnTo>
                  <a:pt x="7254257" y="3652725"/>
                </a:lnTo>
                <a:lnTo>
                  <a:pt x="7304853" y="3623527"/>
                </a:lnTo>
                <a:lnTo>
                  <a:pt x="7334059" y="3674110"/>
                </a:lnTo>
                <a:close/>
              </a:path>
              <a:path w="8836660" h="8448675">
                <a:moveTo>
                  <a:pt x="7172811" y="3765521"/>
                </a:moveTo>
                <a:lnTo>
                  <a:pt x="7124708" y="3793280"/>
                </a:lnTo>
                <a:lnTo>
                  <a:pt x="7096942" y="3745190"/>
                </a:lnTo>
                <a:lnTo>
                  <a:pt x="7145037" y="3717431"/>
                </a:lnTo>
                <a:lnTo>
                  <a:pt x="7172811" y="3765521"/>
                </a:lnTo>
                <a:close/>
              </a:path>
              <a:path w="8836660" h="8448675">
                <a:moveTo>
                  <a:pt x="7012050" y="3857063"/>
                </a:moveTo>
                <a:lnTo>
                  <a:pt x="6965823" y="3883739"/>
                </a:lnTo>
                <a:lnTo>
                  <a:pt x="6939140" y="3837532"/>
                </a:lnTo>
                <a:lnTo>
                  <a:pt x="6985359" y="3810848"/>
                </a:lnTo>
                <a:lnTo>
                  <a:pt x="7012050" y="3857063"/>
                </a:lnTo>
                <a:close/>
              </a:path>
              <a:path w="8836660" h="8448675">
                <a:moveTo>
                  <a:pt x="6850795" y="3948474"/>
                </a:moveTo>
                <a:lnTo>
                  <a:pt x="6807076" y="3973710"/>
                </a:lnTo>
                <a:lnTo>
                  <a:pt x="6781825" y="3929989"/>
                </a:lnTo>
                <a:lnTo>
                  <a:pt x="6825550" y="3904752"/>
                </a:lnTo>
                <a:lnTo>
                  <a:pt x="6850794" y="3948474"/>
                </a:lnTo>
                <a:close/>
              </a:path>
              <a:path w="8836660" h="8448675">
                <a:moveTo>
                  <a:pt x="6689539" y="4039877"/>
                </a:moveTo>
                <a:lnTo>
                  <a:pt x="6648322" y="4063668"/>
                </a:lnTo>
                <a:lnTo>
                  <a:pt x="6624517" y="4022454"/>
                </a:lnTo>
                <a:lnTo>
                  <a:pt x="6665742" y="3998664"/>
                </a:lnTo>
                <a:lnTo>
                  <a:pt x="6689539" y="4039877"/>
                </a:lnTo>
                <a:close/>
              </a:path>
              <a:path w="8836660" h="8448675">
                <a:moveTo>
                  <a:pt x="6528778" y="4131419"/>
                </a:moveTo>
                <a:lnTo>
                  <a:pt x="6489429" y="4154127"/>
                </a:lnTo>
                <a:lnTo>
                  <a:pt x="6466716" y="4114789"/>
                </a:lnTo>
                <a:lnTo>
                  <a:pt x="6506064" y="4092081"/>
                </a:lnTo>
                <a:lnTo>
                  <a:pt x="6528778" y="4131419"/>
                </a:lnTo>
                <a:close/>
              </a:path>
              <a:path w="8836660" h="8448675">
                <a:moveTo>
                  <a:pt x="6367035" y="4222693"/>
                </a:moveTo>
                <a:lnTo>
                  <a:pt x="6330806" y="4243604"/>
                </a:lnTo>
                <a:lnTo>
                  <a:pt x="6309896" y="4207391"/>
                </a:lnTo>
                <a:lnTo>
                  <a:pt x="6346125" y="4186480"/>
                </a:lnTo>
                <a:lnTo>
                  <a:pt x="6367035" y="4222693"/>
                </a:lnTo>
                <a:close/>
              </a:path>
              <a:path w="8836660" h="8448675">
                <a:moveTo>
                  <a:pt x="6206274" y="4314242"/>
                </a:moveTo>
                <a:lnTo>
                  <a:pt x="6171920" y="4334071"/>
                </a:lnTo>
                <a:lnTo>
                  <a:pt x="6152086" y="4299719"/>
                </a:lnTo>
                <a:lnTo>
                  <a:pt x="6186440" y="4279890"/>
                </a:lnTo>
                <a:lnTo>
                  <a:pt x="6206274" y="4314242"/>
                </a:lnTo>
                <a:close/>
              </a:path>
              <a:path w="8836660" h="8448675">
                <a:moveTo>
                  <a:pt x="6045521" y="4405776"/>
                </a:moveTo>
                <a:lnTo>
                  <a:pt x="6013036" y="4424529"/>
                </a:lnTo>
                <a:lnTo>
                  <a:pt x="5994285" y="4392053"/>
                </a:lnTo>
                <a:lnTo>
                  <a:pt x="6026763" y="4373300"/>
                </a:lnTo>
                <a:lnTo>
                  <a:pt x="6045521" y="4405776"/>
                </a:lnTo>
                <a:close/>
              </a:path>
              <a:path w="8836660" h="8448675">
                <a:moveTo>
                  <a:pt x="5884258" y="4497187"/>
                </a:moveTo>
                <a:lnTo>
                  <a:pt x="5854281" y="4514486"/>
                </a:lnTo>
                <a:lnTo>
                  <a:pt x="5836977" y="4484517"/>
                </a:lnTo>
                <a:lnTo>
                  <a:pt x="5866954" y="4467218"/>
                </a:lnTo>
                <a:lnTo>
                  <a:pt x="5884258" y="4497187"/>
                </a:lnTo>
                <a:close/>
              </a:path>
              <a:path w="8836660" h="8448675">
                <a:moveTo>
                  <a:pt x="5723010" y="4588598"/>
                </a:moveTo>
                <a:lnTo>
                  <a:pt x="5695527" y="4604458"/>
                </a:lnTo>
                <a:lnTo>
                  <a:pt x="5679655" y="4576983"/>
                </a:lnTo>
                <a:lnTo>
                  <a:pt x="5707138" y="4561122"/>
                </a:lnTo>
                <a:lnTo>
                  <a:pt x="5723010" y="4588598"/>
                </a:lnTo>
                <a:close/>
              </a:path>
              <a:path w="8836660" h="8448675">
                <a:moveTo>
                  <a:pt x="5562249" y="4680132"/>
                </a:moveTo>
                <a:lnTo>
                  <a:pt x="5536634" y="4694917"/>
                </a:lnTo>
                <a:lnTo>
                  <a:pt x="5521853" y="4669316"/>
                </a:lnTo>
                <a:lnTo>
                  <a:pt x="5547467" y="4654532"/>
                </a:lnTo>
                <a:lnTo>
                  <a:pt x="5562249" y="4680132"/>
                </a:lnTo>
                <a:close/>
              </a:path>
              <a:path w="8836660" h="8448675">
                <a:moveTo>
                  <a:pt x="5401487" y="4771674"/>
                </a:moveTo>
                <a:lnTo>
                  <a:pt x="5377749" y="4785376"/>
                </a:lnTo>
                <a:lnTo>
                  <a:pt x="5364051" y="4761651"/>
                </a:lnTo>
                <a:lnTo>
                  <a:pt x="5387782" y="4747950"/>
                </a:lnTo>
                <a:lnTo>
                  <a:pt x="5401487" y="4771674"/>
                </a:lnTo>
                <a:close/>
              </a:path>
              <a:path w="8836660" h="8448675">
                <a:moveTo>
                  <a:pt x="5240726" y="4863224"/>
                </a:moveTo>
                <a:lnTo>
                  <a:pt x="5218863" y="4875842"/>
                </a:lnTo>
                <a:lnTo>
                  <a:pt x="5206241" y="4853978"/>
                </a:lnTo>
                <a:lnTo>
                  <a:pt x="5228104" y="4841359"/>
                </a:lnTo>
                <a:lnTo>
                  <a:pt x="5240726" y="4863224"/>
                </a:lnTo>
                <a:close/>
              </a:path>
              <a:path w="8836660" h="8448675">
                <a:moveTo>
                  <a:pt x="5079973" y="4954766"/>
                </a:moveTo>
                <a:lnTo>
                  <a:pt x="5059979" y="4966301"/>
                </a:lnTo>
                <a:lnTo>
                  <a:pt x="5048433" y="4946312"/>
                </a:lnTo>
                <a:lnTo>
                  <a:pt x="5068427" y="4934777"/>
                </a:lnTo>
                <a:lnTo>
                  <a:pt x="5079973" y="4954766"/>
                </a:lnTo>
                <a:close/>
              </a:path>
              <a:path w="8836660" h="8448675">
                <a:moveTo>
                  <a:pt x="4918717" y="5046170"/>
                </a:moveTo>
                <a:lnTo>
                  <a:pt x="4901225" y="5056266"/>
                </a:lnTo>
                <a:lnTo>
                  <a:pt x="4891126" y="5038784"/>
                </a:lnTo>
                <a:lnTo>
                  <a:pt x="4908619" y="5028688"/>
                </a:lnTo>
                <a:lnTo>
                  <a:pt x="4918717" y="5046170"/>
                </a:lnTo>
                <a:close/>
              </a:path>
              <a:path w="8836660" h="8448675">
                <a:moveTo>
                  <a:pt x="4758452" y="5137842"/>
                </a:moveTo>
                <a:lnTo>
                  <a:pt x="4742202" y="5147219"/>
                </a:lnTo>
                <a:lnTo>
                  <a:pt x="4732830" y="5130988"/>
                </a:lnTo>
                <a:lnTo>
                  <a:pt x="4749072" y="5121611"/>
                </a:lnTo>
                <a:lnTo>
                  <a:pt x="4758452" y="5137842"/>
                </a:lnTo>
                <a:close/>
              </a:path>
              <a:path w="8836660" h="8448675">
                <a:moveTo>
                  <a:pt x="4597683" y="5229384"/>
                </a:moveTo>
                <a:lnTo>
                  <a:pt x="4583323" y="5237670"/>
                </a:lnTo>
                <a:lnTo>
                  <a:pt x="4575027" y="5223315"/>
                </a:lnTo>
                <a:lnTo>
                  <a:pt x="4589394" y="5215028"/>
                </a:lnTo>
                <a:lnTo>
                  <a:pt x="4597683" y="5229384"/>
                </a:lnTo>
                <a:close/>
              </a:path>
              <a:path w="8836660" h="8448675">
                <a:moveTo>
                  <a:pt x="4436434" y="5320795"/>
                </a:moveTo>
                <a:lnTo>
                  <a:pt x="4424569" y="5327642"/>
                </a:lnTo>
                <a:lnTo>
                  <a:pt x="4417713" y="5315780"/>
                </a:lnTo>
                <a:lnTo>
                  <a:pt x="4429578" y="5308933"/>
                </a:lnTo>
                <a:lnTo>
                  <a:pt x="4436434" y="5320795"/>
                </a:lnTo>
                <a:close/>
              </a:path>
              <a:path w="8836660" h="8448675">
                <a:moveTo>
                  <a:pt x="4276168" y="5412468"/>
                </a:moveTo>
                <a:lnTo>
                  <a:pt x="4265553" y="5418595"/>
                </a:lnTo>
                <a:lnTo>
                  <a:pt x="4259417" y="5407976"/>
                </a:lnTo>
                <a:lnTo>
                  <a:pt x="4270031" y="5401848"/>
                </a:lnTo>
                <a:lnTo>
                  <a:pt x="4276168" y="5412468"/>
                </a:lnTo>
                <a:close/>
              </a:path>
              <a:path w="8836660" h="8448675">
                <a:moveTo>
                  <a:pt x="4115902" y="5504147"/>
                </a:moveTo>
                <a:lnTo>
                  <a:pt x="4106530" y="5509555"/>
                </a:lnTo>
                <a:lnTo>
                  <a:pt x="4101121" y="5500186"/>
                </a:lnTo>
                <a:lnTo>
                  <a:pt x="4110492" y="5494778"/>
                </a:lnTo>
                <a:lnTo>
                  <a:pt x="4115902" y="5504147"/>
                </a:lnTo>
                <a:close/>
              </a:path>
              <a:path w="8836660" h="8448675">
                <a:moveTo>
                  <a:pt x="3955628" y="5595813"/>
                </a:moveTo>
                <a:lnTo>
                  <a:pt x="3947506" y="5600501"/>
                </a:lnTo>
                <a:lnTo>
                  <a:pt x="3942824" y="5592389"/>
                </a:lnTo>
                <a:lnTo>
                  <a:pt x="3950945" y="5587701"/>
                </a:lnTo>
                <a:lnTo>
                  <a:pt x="3955628" y="5595813"/>
                </a:lnTo>
                <a:close/>
              </a:path>
              <a:path w="8836660" h="8448675">
                <a:moveTo>
                  <a:pt x="3794874" y="5687355"/>
                </a:moveTo>
                <a:lnTo>
                  <a:pt x="3788629" y="5690960"/>
                </a:lnTo>
                <a:lnTo>
                  <a:pt x="3785023" y="5684716"/>
                </a:lnTo>
                <a:lnTo>
                  <a:pt x="3791268" y="5681111"/>
                </a:lnTo>
                <a:lnTo>
                  <a:pt x="3794874" y="5687355"/>
                </a:lnTo>
                <a:close/>
              </a:path>
              <a:path w="8836660" h="8448675">
                <a:moveTo>
                  <a:pt x="3634608" y="5779027"/>
                </a:moveTo>
                <a:lnTo>
                  <a:pt x="3629605" y="5781913"/>
                </a:lnTo>
                <a:lnTo>
                  <a:pt x="3626726" y="5776919"/>
                </a:lnTo>
                <a:lnTo>
                  <a:pt x="3631721" y="5774034"/>
                </a:lnTo>
                <a:lnTo>
                  <a:pt x="3634608" y="5779027"/>
                </a:lnTo>
                <a:close/>
              </a:path>
              <a:path w="8836660" h="8448675">
                <a:moveTo>
                  <a:pt x="3474341" y="5870700"/>
                </a:moveTo>
                <a:lnTo>
                  <a:pt x="3470582" y="5872866"/>
                </a:lnTo>
                <a:lnTo>
                  <a:pt x="3468422" y="5869123"/>
                </a:lnTo>
                <a:lnTo>
                  <a:pt x="3472174" y="5866957"/>
                </a:lnTo>
                <a:lnTo>
                  <a:pt x="3474341" y="5870700"/>
                </a:lnTo>
                <a:close/>
              </a:path>
              <a:path w="8836660" h="8448675">
                <a:moveTo>
                  <a:pt x="3314562" y="5962511"/>
                </a:moveTo>
                <a:lnTo>
                  <a:pt x="3311435" y="5964314"/>
                </a:lnTo>
                <a:lnTo>
                  <a:pt x="3309632" y="5961188"/>
                </a:lnTo>
                <a:lnTo>
                  <a:pt x="3312758" y="5959386"/>
                </a:lnTo>
                <a:lnTo>
                  <a:pt x="3314562" y="5962511"/>
                </a:lnTo>
                <a:close/>
              </a:path>
              <a:path w="8836660" h="8448675">
                <a:moveTo>
                  <a:pt x="3154288" y="6054176"/>
                </a:moveTo>
                <a:lnTo>
                  <a:pt x="3152419" y="6055259"/>
                </a:lnTo>
                <a:lnTo>
                  <a:pt x="3151343" y="6053392"/>
                </a:lnTo>
                <a:lnTo>
                  <a:pt x="3153212" y="6052308"/>
                </a:lnTo>
                <a:lnTo>
                  <a:pt x="3154288" y="6054176"/>
                </a:lnTo>
                <a:close/>
              </a:path>
              <a:path w="8836660" h="8448675">
                <a:moveTo>
                  <a:pt x="8805366" y="2587572"/>
                </a:moveTo>
                <a:lnTo>
                  <a:pt x="8792242" y="2595146"/>
                </a:lnTo>
                <a:lnTo>
                  <a:pt x="8784674" y="2582034"/>
                </a:lnTo>
                <a:lnTo>
                  <a:pt x="8797797" y="2574460"/>
                </a:lnTo>
                <a:lnTo>
                  <a:pt x="8805366" y="2587572"/>
                </a:lnTo>
                <a:close/>
              </a:path>
              <a:path w="8836660" h="8448675">
                <a:moveTo>
                  <a:pt x="8693871" y="2692322"/>
                </a:moveTo>
                <a:lnTo>
                  <a:pt x="8620161" y="2734866"/>
                </a:lnTo>
                <a:lnTo>
                  <a:pt x="8577606" y="2661176"/>
                </a:lnTo>
                <a:lnTo>
                  <a:pt x="8651316" y="2618632"/>
                </a:lnTo>
                <a:lnTo>
                  <a:pt x="8693871" y="2692322"/>
                </a:lnTo>
                <a:close/>
              </a:path>
              <a:path w="8836660" h="8448675">
                <a:moveTo>
                  <a:pt x="8533605" y="2783994"/>
                </a:moveTo>
                <a:lnTo>
                  <a:pt x="8461145" y="2825811"/>
                </a:lnTo>
                <a:lnTo>
                  <a:pt x="8419310" y="2753372"/>
                </a:lnTo>
                <a:lnTo>
                  <a:pt x="8491769" y="2711555"/>
                </a:lnTo>
                <a:lnTo>
                  <a:pt x="8533605" y="2783994"/>
                </a:lnTo>
                <a:close/>
              </a:path>
              <a:path w="8836660" h="8448675">
                <a:moveTo>
                  <a:pt x="8372349" y="2875398"/>
                </a:moveTo>
                <a:lnTo>
                  <a:pt x="8302384" y="2915783"/>
                </a:lnTo>
                <a:lnTo>
                  <a:pt x="8261995" y="2845836"/>
                </a:lnTo>
                <a:lnTo>
                  <a:pt x="8331953" y="2805458"/>
                </a:lnTo>
                <a:lnTo>
                  <a:pt x="8372349" y="2875398"/>
                </a:lnTo>
                <a:close/>
              </a:path>
              <a:path w="8836660" h="8448675">
                <a:moveTo>
                  <a:pt x="8211101" y="2966809"/>
                </a:moveTo>
                <a:lnTo>
                  <a:pt x="8143637" y="3005748"/>
                </a:lnTo>
                <a:lnTo>
                  <a:pt x="8104688" y="2938309"/>
                </a:lnTo>
                <a:lnTo>
                  <a:pt x="8172152" y="2899370"/>
                </a:lnTo>
                <a:lnTo>
                  <a:pt x="8211101" y="2966809"/>
                </a:lnTo>
                <a:close/>
              </a:path>
              <a:path w="8836660" h="8448675">
                <a:moveTo>
                  <a:pt x="8050333" y="3058351"/>
                </a:moveTo>
                <a:lnTo>
                  <a:pt x="7984751" y="3096207"/>
                </a:lnTo>
                <a:lnTo>
                  <a:pt x="7946886" y="3030643"/>
                </a:lnTo>
                <a:lnTo>
                  <a:pt x="8012467" y="2992788"/>
                </a:lnTo>
                <a:lnTo>
                  <a:pt x="8050333" y="3058351"/>
                </a:lnTo>
                <a:close/>
              </a:path>
              <a:path w="8836660" h="8448675">
                <a:moveTo>
                  <a:pt x="7889084" y="3149761"/>
                </a:moveTo>
                <a:lnTo>
                  <a:pt x="7825997" y="3186178"/>
                </a:lnTo>
                <a:lnTo>
                  <a:pt x="7789572" y="3123100"/>
                </a:lnTo>
                <a:lnTo>
                  <a:pt x="7852659" y="3086691"/>
                </a:lnTo>
                <a:lnTo>
                  <a:pt x="7889084" y="3149761"/>
                </a:lnTo>
                <a:close/>
              </a:path>
              <a:path w="8836660" h="8448675">
                <a:moveTo>
                  <a:pt x="7727829" y="3241166"/>
                </a:moveTo>
                <a:lnTo>
                  <a:pt x="7667236" y="3276143"/>
                </a:lnTo>
                <a:lnTo>
                  <a:pt x="7632256" y="3215566"/>
                </a:lnTo>
                <a:lnTo>
                  <a:pt x="7692850" y="3180596"/>
                </a:lnTo>
                <a:lnTo>
                  <a:pt x="7727829" y="3241166"/>
                </a:lnTo>
                <a:close/>
              </a:path>
              <a:path w="8836660" h="8448675">
                <a:moveTo>
                  <a:pt x="7566079" y="3332446"/>
                </a:moveTo>
                <a:lnTo>
                  <a:pt x="7508619" y="3365613"/>
                </a:lnTo>
                <a:lnTo>
                  <a:pt x="7475443" y="3308161"/>
                </a:lnTo>
                <a:lnTo>
                  <a:pt x="7532903" y="3274994"/>
                </a:lnTo>
                <a:lnTo>
                  <a:pt x="7566079" y="3332446"/>
                </a:lnTo>
                <a:close/>
              </a:path>
              <a:path w="8836660" h="8448675">
                <a:moveTo>
                  <a:pt x="7404831" y="3423857"/>
                </a:moveTo>
                <a:lnTo>
                  <a:pt x="7349865" y="3455585"/>
                </a:lnTo>
                <a:lnTo>
                  <a:pt x="7318129" y="3400634"/>
                </a:lnTo>
                <a:lnTo>
                  <a:pt x="7373094" y="3368906"/>
                </a:lnTo>
                <a:lnTo>
                  <a:pt x="7404831" y="3423857"/>
                </a:lnTo>
                <a:close/>
              </a:path>
              <a:path w="8836660" h="8448675">
                <a:moveTo>
                  <a:pt x="7243576" y="3515261"/>
                </a:moveTo>
                <a:lnTo>
                  <a:pt x="7191111" y="3545549"/>
                </a:lnTo>
                <a:lnTo>
                  <a:pt x="7160814" y="3493091"/>
                </a:lnTo>
                <a:lnTo>
                  <a:pt x="7213286" y="3462810"/>
                </a:lnTo>
                <a:lnTo>
                  <a:pt x="7243576" y="3515261"/>
                </a:lnTo>
                <a:close/>
              </a:path>
              <a:path w="8836660" h="8448675">
                <a:moveTo>
                  <a:pt x="7081833" y="3606541"/>
                </a:moveTo>
                <a:lnTo>
                  <a:pt x="7032487" y="3635019"/>
                </a:lnTo>
                <a:lnTo>
                  <a:pt x="7003993" y="3585687"/>
                </a:lnTo>
                <a:lnTo>
                  <a:pt x="7053339" y="3557208"/>
                </a:lnTo>
                <a:lnTo>
                  <a:pt x="7081833" y="3606541"/>
                </a:lnTo>
                <a:close/>
              </a:path>
              <a:path w="8836660" h="8448675">
                <a:moveTo>
                  <a:pt x="6921072" y="3698075"/>
                </a:moveTo>
                <a:lnTo>
                  <a:pt x="6873595" y="3725478"/>
                </a:lnTo>
                <a:lnTo>
                  <a:pt x="6846191" y="3678021"/>
                </a:lnTo>
                <a:lnTo>
                  <a:pt x="6893668" y="3650618"/>
                </a:lnTo>
                <a:lnTo>
                  <a:pt x="6921072" y="3698075"/>
                </a:lnTo>
                <a:close/>
              </a:path>
              <a:path w="8836660" h="8448675">
                <a:moveTo>
                  <a:pt x="6759816" y="3789493"/>
                </a:moveTo>
                <a:lnTo>
                  <a:pt x="6714848" y="3815450"/>
                </a:lnTo>
                <a:lnTo>
                  <a:pt x="6688877" y="3770485"/>
                </a:lnTo>
                <a:lnTo>
                  <a:pt x="6733846" y="3744529"/>
                </a:lnTo>
                <a:lnTo>
                  <a:pt x="6759816" y="3789493"/>
                </a:lnTo>
                <a:close/>
              </a:path>
              <a:path w="8836660" h="8448675">
                <a:moveTo>
                  <a:pt x="6599055" y="3881027"/>
                </a:moveTo>
                <a:lnTo>
                  <a:pt x="6555963" y="3905908"/>
                </a:lnTo>
                <a:lnTo>
                  <a:pt x="6531075" y="3862819"/>
                </a:lnTo>
                <a:lnTo>
                  <a:pt x="6574175" y="3837938"/>
                </a:lnTo>
                <a:lnTo>
                  <a:pt x="6599055" y="3881027"/>
                </a:lnTo>
                <a:close/>
              </a:path>
              <a:path w="8836660" h="8448675">
                <a:moveTo>
                  <a:pt x="6437807" y="3972438"/>
                </a:moveTo>
                <a:lnTo>
                  <a:pt x="6397201" y="3995880"/>
                </a:lnTo>
                <a:lnTo>
                  <a:pt x="6373760" y="3955292"/>
                </a:lnTo>
                <a:lnTo>
                  <a:pt x="6414366" y="3931850"/>
                </a:lnTo>
                <a:lnTo>
                  <a:pt x="6437807" y="3972438"/>
                </a:lnTo>
                <a:close/>
              </a:path>
              <a:path w="8836660" h="8448675">
                <a:moveTo>
                  <a:pt x="6276544" y="4063849"/>
                </a:moveTo>
                <a:lnTo>
                  <a:pt x="6238446" y="4085844"/>
                </a:lnTo>
                <a:lnTo>
                  <a:pt x="6216452" y="4047749"/>
                </a:lnTo>
                <a:lnTo>
                  <a:pt x="6254551" y="4025761"/>
                </a:lnTo>
                <a:lnTo>
                  <a:pt x="6276544" y="4063849"/>
                </a:lnTo>
                <a:close/>
              </a:path>
              <a:path w="8836660" h="8448675">
                <a:moveTo>
                  <a:pt x="6115296" y="4155260"/>
                </a:moveTo>
                <a:lnTo>
                  <a:pt x="6079699" y="4175808"/>
                </a:lnTo>
                <a:lnTo>
                  <a:pt x="6059138" y="4140214"/>
                </a:lnTo>
                <a:lnTo>
                  <a:pt x="6094742" y="4119665"/>
                </a:lnTo>
                <a:lnTo>
                  <a:pt x="6115295" y="4155260"/>
                </a:lnTo>
                <a:close/>
              </a:path>
              <a:path w="8836660" h="8448675">
                <a:moveTo>
                  <a:pt x="5954542" y="4246803"/>
                </a:moveTo>
                <a:lnTo>
                  <a:pt x="5920807" y="4266268"/>
                </a:lnTo>
                <a:lnTo>
                  <a:pt x="5901336" y="4232549"/>
                </a:lnTo>
                <a:lnTo>
                  <a:pt x="5935064" y="4213076"/>
                </a:lnTo>
                <a:lnTo>
                  <a:pt x="5954542" y="4246803"/>
                </a:lnTo>
                <a:close/>
              </a:path>
              <a:path w="8836660" h="8448675">
                <a:moveTo>
                  <a:pt x="5793287" y="4338213"/>
                </a:moveTo>
                <a:lnTo>
                  <a:pt x="5762053" y="4356239"/>
                </a:lnTo>
                <a:lnTo>
                  <a:pt x="5744022" y="4325020"/>
                </a:lnTo>
                <a:lnTo>
                  <a:pt x="5775256" y="4306987"/>
                </a:lnTo>
                <a:lnTo>
                  <a:pt x="5793287" y="4338213"/>
                </a:lnTo>
                <a:close/>
              </a:path>
              <a:path w="8836660" h="8448675">
                <a:moveTo>
                  <a:pt x="5632032" y="4429617"/>
                </a:moveTo>
                <a:lnTo>
                  <a:pt x="5603299" y="4446204"/>
                </a:lnTo>
                <a:lnTo>
                  <a:pt x="5586707" y="4417478"/>
                </a:lnTo>
                <a:lnTo>
                  <a:pt x="5615440" y="4400899"/>
                </a:lnTo>
                <a:lnTo>
                  <a:pt x="5632032" y="4429617"/>
                </a:lnTo>
                <a:close/>
              </a:path>
              <a:path w="8836660" h="8448675">
                <a:moveTo>
                  <a:pt x="5471278" y="4521166"/>
                </a:moveTo>
                <a:lnTo>
                  <a:pt x="5444413" y="4536670"/>
                </a:lnTo>
                <a:lnTo>
                  <a:pt x="5428905" y="4509812"/>
                </a:lnTo>
                <a:lnTo>
                  <a:pt x="5455770" y="4494308"/>
                </a:lnTo>
                <a:lnTo>
                  <a:pt x="5471278" y="4521166"/>
                </a:lnTo>
                <a:close/>
              </a:path>
              <a:path w="8836660" h="8448675">
                <a:moveTo>
                  <a:pt x="5310023" y="4612570"/>
                </a:moveTo>
                <a:lnTo>
                  <a:pt x="5285659" y="4626627"/>
                </a:lnTo>
                <a:lnTo>
                  <a:pt x="5271598" y="4602277"/>
                </a:lnTo>
                <a:lnTo>
                  <a:pt x="5295955" y="4588212"/>
                </a:lnTo>
                <a:lnTo>
                  <a:pt x="5310023" y="4612570"/>
                </a:lnTo>
                <a:close/>
              </a:path>
              <a:path w="8836660" h="8448675">
                <a:moveTo>
                  <a:pt x="5149255" y="4704112"/>
                </a:moveTo>
                <a:lnTo>
                  <a:pt x="5126774" y="4717086"/>
                </a:lnTo>
                <a:lnTo>
                  <a:pt x="5113788" y="4694611"/>
                </a:lnTo>
                <a:lnTo>
                  <a:pt x="5136276" y="4681629"/>
                </a:lnTo>
                <a:lnTo>
                  <a:pt x="5149255" y="4704112"/>
                </a:lnTo>
                <a:close/>
              </a:path>
              <a:path w="8836660" h="8448675">
                <a:moveTo>
                  <a:pt x="4988501" y="4795654"/>
                </a:moveTo>
                <a:lnTo>
                  <a:pt x="4967889" y="4807553"/>
                </a:lnTo>
                <a:lnTo>
                  <a:pt x="4955987" y="4786946"/>
                </a:lnTo>
                <a:lnTo>
                  <a:pt x="4976599" y="4775048"/>
                </a:lnTo>
                <a:lnTo>
                  <a:pt x="4988501" y="4795654"/>
                </a:lnTo>
                <a:close/>
              </a:path>
              <a:path w="8836660" h="8448675">
                <a:moveTo>
                  <a:pt x="4827740" y="4887196"/>
                </a:moveTo>
                <a:lnTo>
                  <a:pt x="4809004" y="4898012"/>
                </a:lnTo>
                <a:lnTo>
                  <a:pt x="4798185" y="4879281"/>
                </a:lnTo>
                <a:lnTo>
                  <a:pt x="4816921" y="4868465"/>
                </a:lnTo>
                <a:lnTo>
                  <a:pt x="4827740" y="4887196"/>
                </a:lnTo>
                <a:close/>
              </a:path>
              <a:path w="8836660" h="8448675">
                <a:moveTo>
                  <a:pt x="4666979" y="4978738"/>
                </a:moveTo>
                <a:lnTo>
                  <a:pt x="4650111" y="4988471"/>
                </a:lnTo>
                <a:lnTo>
                  <a:pt x="4640376" y="4971614"/>
                </a:lnTo>
                <a:lnTo>
                  <a:pt x="4657244" y="4961882"/>
                </a:lnTo>
                <a:lnTo>
                  <a:pt x="4666979" y="4978738"/>
                </a:lnTo>
                <a:close/>
              </a:path>
              <a:path w="8836660" h="8448675">
                <a:moveTo>
                  <a:pt x="4506218" y="5070273"/>
                </a:moveTo>
                <a:lnTo>
                  <a:pt x="4491226" y="5078930"/>
                </a:lnTo>
                <a:lnTo>
                  <a:pt x="4482573" y="5063942"/>
                </a:lnTo>
                <a:lnTo>
                  <a:pt x="4497565" y="5055285"/>
                </a:lnTo>
                <a:lnTo>
                  <a:pt x="4506218" y="5070273"/>
                </a:lnTo>
                <a:close/>
              </a:path>
              <a:path w="8836660" h="8448675">
                <a:moveTo>
                  <a:pt x="4344969" y="5161684"/>
                </a:moveTo>
                <a:lnTo>
                  <a:pt x="4332479" y="5168894"/>
                </a:lnTo>
                <a:lnTo>
                  <a:pt x="4325266" y="5156406"/>
                </a:lnTo>
                <a:lnTo>
                  <a:pt x="4337757" y="5149196"/>
                </a:lnTo>
                <a:lnTo>
                  <a:pt x="4344969" y="5161684"/>
                </a:lnTo>
                <a:close/>
              </a:path>
              <a:path w="8836660" h="8448675">
                <a:moveTo>
                  <a:pt x="4184703" y="5253364"/>
                </a:moveTo>
                <a:lnTo>
                  <a:pt x="4173456" y="5259855"/>
                </a:lnTo>
                <a:lnTo>
                  <a:pt x="4166963" y="5248610"/>
                </a:lnTo>
                <a:lnTo>
                  <a:pt x="4178211" y="5242119"/>
                </a:lnTo>
                <a:lnTo>
                  <a:pt x="4184703" y="5253364"/>
                </a:lnTo>
                <a:close/>
              </a:path>
              <a:path w="8836660" h="8448675">
                <a:moveTo>
                  <a:pt x="4024429" y="5345029"/>
                </a:moveTo>
                <a:lnTo>
                  <a:pt x="4014432" y="5350800"/>
                </a:lnTo>
                <a:lnTo>
                  <a:pt x="4008659" y="5340813"/>
                </a:lnTo>
                <a:lnTo>
                  <a:pt x="4018663" y="5335042"/>
                </a:lnTo>
                <a:lnTo>
                  <a:pt x="4024428" y="5345029"/>
                </a:lnTo>
                <a:close/>
              </a:path>
              <a:path w="8836660" h="8448675">
                <a:moveTo>
                  <a:pt x="3864162" y="5436702"/>
                </a:moveTo>
                <a:lnTo>
                  <a:pt x="3855416" y="5441754"/>
                </a:lnTo>
                <a:lnTo>
                  <a:pt x="3850370" y="5433010"/>
                </a:lnTo>
                <a:lnTo>
                  <a:pt x="3859116" y="5427958"/>
                </a:lnTo>
                <a:lnTo>
                  <a:pt x="3864162" y="5436702"/>
                </a:lnTo>
                <a:close/>
              </a:path>
              <a:path w="8836660" h="8448675">
                <a:moveTo>
                  <a:pt x="3703402" y="5528243"/>
                </a:moveTo>
                <a:lnTo>
                  <a:pt x="3696531" y="5532212"/>
                </a:lnTo>
                <a:lnTo>
                  <a:pt x="3692561" y="5525343"/>
                </a:lnTo>
                <a:lnTo>
                  <a:pt x="3699432" y="5521374"/>
                </a:lnTo>
                <a:lnTo>
                  <a:pt x="3703402" y="5528243"/>
                </a:lnTo>
                <a:close/>
              </a:path>
              <a:path w="8836660" h="8448675">
                <a:moveTo>
                  <a:pt x="3543135" y="5619923"/>
                </a:moveTo>
                <a:lnTo>
                  <a:pt x="3537507" y="5623165"/>
                </a:lnTo>
                <a:lnTo>
                  <a:pt x="3534265" y="5617546"/>
                </a:lnTo>
                <a:lnTo>
                  <a:pt x="3539885" y="5614297"/>
                </a:lnTo>
                <a:lnTo>
                  <a:pt x="3543135" y="5619923"/>
                </a:lnTo>
                <a:close/>
              </a:path>
              <a:path w="8836660" h="8448675">
                <a:moveTo>
                  <a:pt x="3382868" y="5711596"/>
                </a:moveTo>
                <a:lnTo>
                  <a:pt x="3378491" y="5714118"/>
                </a:lnTo>
                <a:lnTo>
                  <a:pt x="3375968" y="5709750"/>
                </a:lnTo>
                <a:lnTo>
                  <a:pt x="3380345" y="5707228"/>
                </a:lnTo>
                <a:lnTo>
                  <a:pt x="3382868" y="5711596"/>
                </a:lnTo>
                <a:close/>
              </a:path>
              <a:path w="8836660" h="8448675">
                <a:moveTo>
                  <a:pt x="3222594" y="5803269"/>
                </a:moveTo>
                <a:lnTo>
                  <a:pt x="3219475" y="5805071"/>
                </a:lnTo>
                <a:lnTo>
                  <a:pt x="3217672" y="5801953"/>
                </a:lnTo>
                <a:lnTo>
                  <a:pt x="3220791" y="5800151"/>
                </a:lnTo>
                <a:lnTo>
                  <a:pt x="3222594" y="5803269"/>
                </a:lnTo>
                <a:close/>
              </a:path>
              <a:path w="8836660" h="8448675">
                <a:moveTo>
                  <a:pt x="3062328" y="5894942"/>
                </a:moveTo>
                <a:lnTo>
                  <a:pt x="3060459" y="5896025"/>
                </a:lnTo>
                <a:lnTo>
                  <a:pt x="3059376" y="5894149"/>
                </a:lnTo>
                <a:lnTo>
                  <a:pt x="3061244" y="5893066"/>
                </a:lnTo>
                <a:lnTo>
                  <a:pt x="3062328" y="5894942"/>
                </a:lnTo>
                <a:close/>
              </a:path>
              <a:path w="8836660" h="8448675">
                <a:moveTo>
                  <a:pt x="8749373" y="2437976"/>
                </a:moveTo>
                <a:lnTo>
                  <a:pt x="8690649" y="2471870"/>
                </a:lnTo>
                <a:lnTo>
                  <a:pt x="8656746" y="2413161"/>
                </a:lnTo>
                <a:lnTo>
                  <a:pt x="8715471" y="2379267"/>
                </a:lnTo>
                <a:lnTo>
                  <a:pt x="8749373" y="2437976"/>
                </a:lnTo>
                <a:close/>
              </a:path>
              <a:path w="8836660" h="8448675">
                <a:moveTo>
                  <a:pt x="8604862" y="2533872"/>
                </a:moveTo>
                <a:lnTo>
                  <a:pt x="8527408" y="2578574"/>
                </a:lnTo>
                <a:lnTo>
                  <a:pt x="8482687" y="2501140"/>
                </a:lnTo>
                <a:lnTo>
                  <a:pt x="8560141" y="2456431"/>
                </a:lnTo>
                <a:lnTo>
                  <a:pt x="8604862" y="2533872"/>
                </a:lnTo>
                <a:close/>
              </a:path>
              <a:path w="8836660" h="8448675">
                <a:moveTo>
                  <a:pt x="8443614" y="2625275"/>
                </a:moveTo>
                <a:lnTo>
                  <a:pt x="8368654" y="2668546"/>
                </a:lnTo>
                <a:lnTo>
                  <a:pt x="8325380" y="2593606"/>
                </a:lnTo>
                <a:lnTo>
                  <a:pt x="8400340" y="2550343"/>
                </a:lnTo>
                <a:lnTo>
                  <a:pt x="8443614" y="2625275"/>
                </a:lnTo>
                <a:close/>
              </a:path>
              <a:path w="8836660" h="8448675">
                <a:moveTo>
                  <a:pt x="8281865" y="2716555"/>
                </a:moveTo>
                <a:lnTo>
                  <a:pt x="8210031" y="2758016"/>
                </a:lnTo>
                <a:lnTo>
                  <a:pt x="8168559" y="2686202"/>
                </a:lnTo>
                <a:lnTo>
                  <a:pt x="8240393" y="2644741"/>
                </a:lnTo>
                <a:lnTo>
                  <a:pt x="8281865" y="2716555"/>
                </a:lnTo>
                <a:close/>
              </a:path>
              <a:path w="8836660" h="8448675">
                <a:moveTo>
                  <a:pt x="8120616" y="2807966"/>
                </a:moveTo>
                <a:lnTo>
                  <a:pt x="8051276" y="2847987"/>
                </a:lnTo>
                <a:lnTo>
                  <a:pt x="8011244" y="2778666"/>
                </a:lnTo>
                <a:lnTo>
                  <a:pt x="8080584" y="2738645"/>
                </a:lnTo>
                <a:lnTo>
                  <a:pt x="8120616" y="2807966"/>
                </a:lnTo>
                <a:close/>
              </a:path>
              <a:path w="8836660" h="8448675">
                <a:moveTo>
                  <a:pt x="7959848" y="2899508"/>
                </a:moveTo>
                <a:lnTo>
                  <a:pt x="7892391" y="2938447"/>
                </a:lnTo>
                <a:lnTo>
                  <a:pt x="7853442" y="2871001"/>
                </a:lnTo>
                <a:lnTo>
                  <a:pt x="7920899" y="2832062"/>
                </a:lnTo>
                <a:lnTo>
                  <a:pt x="7959848" y="2899508"/>
                </a:lnTo>
                <a:close/>
              </a:path>
              <a:path w="8836660" h="8448675">
                <a:moveTo>
                  <a:pt x="7798599" y="2990919"/>
                </a:moveTo>
                <a:lnTo>
                  <a:pt x="7733637" y="3028411"/>
                </a:lnTo>
                <a:lnTo>
                  <a:pt x="7696128" y="2963466"/>
                </a:lnTo>
                <a:lnTo>
                  <a:pt x="7761091" y="2925967"/>
                </a:lnTo>
                <a:lnTo>
                  <a:pt x="7798599" y="2990919"/>
                </a:lnTo>
                <a:close/>
              </a:path>
              <a:path w="8836660" h="8448675">
                <a:moveTo>
                  <a:pt x="7637344" y="3082323"/>
                </a:moveTo>
                <a:lnTo>
                  <a:pt x="7574882" y="3118375"/>
                </a:lnTo>
                <a:lnTo>
                  <a:pt x="7538820" y="3055930"/>
                </a:lnTo>
                <a:lnTo>
                  <a:pt x="7601282" y="3019878"/>
                </a:lnTo>
                <a:lnTo>
                  <a:pt x="7637344" y="3082323"/>
                </a:lnTo>
                <a:close/>
              </a:path>
              <a:path w="8836660" h="8448675">
                <a:moveTo>
                  <a:pt x="7475595" y="3173603"/>
                </a:moveTo>
                <a:lnTo>
                  <a:pt x="7416259" y="3207853"/>
                </a:lnTo>
                <a:lnTo>
                  <a:pt x="7381999" y="3148526"/>
                </a:lnTo>
                <a:lnTo>
                  <a:pt x="7441335" y="3114276"/>
                </a:lnTo>
                <a:lnTo>
                  <a:pt x="7475595" y="3173603"/>
                </a:lnTo>
                <a:close/>
              </a:path>
              <a:path w="8836660" h="8448675">
                <a:moveTo>
                  <a:pt x="7314346" y="3265014"/>
                </a:moveTo>
                <a:lnTo>
                  <a:pt x="7257505" y="3297825"/>
                </a:lnTo>
                <a:lnTo>
                  <a:pt x="7224685" y="3240990"/>
                </a:lnTo>
                <a:lnTo>
                  <a:pt x="7281527" y="3208180"/>
                </a:lnTo>
                <a:lnTo>
                  <a:pt x="7314346" y="3265014"/>
                </a:lnTo>
                <a:close/>
              </a:path>
              <a:path w="8836660" h="8448675">
                <a:moveTo>
                  <a:pt x="7152604" y="3356287"/>
                </a:moveTo>
                <a:lnTo>
                  <a:pt x="7098881" y="3387295"/>
                </a:lnTo>
                <a:lnTo>
                  <a:pt x="7067865" y="3333587"/>
                </a:lnTo>
                <a:lnTo>
                  <a:pt x="7121587" y="3302586"/>
                </a:lnTo>
                <a:lnTo>
                  <a:pt x="7152604" y="3356287"/>
                </a:lnTo>
                <a:close/>
              </a:path>
              <a:path w="8836660" h="8448675">
                <a:moveTo>
                  <a:pt x="6991349" y="3447698"/>
                </a:moveTo>
                <a:lnTo>
                  <a:pt x="6940127" y="3477260"/>
                </a:lnTo>
                <a:lnTo>
                  <a:pt x="6910557" y="3426059"/>
                </a:lnTo>
                <a:lnTo>
                  <a:pt x="6961779" y="3396490"/>
                </a:lnTo>
                <a:lnTo>
                  <a:pt x="6991349" y="3447698"/>
                </a:lnTo>
                <a:close/>
              </a:path>
              <a:path w="8836660" h="8448675">
                <a:moveTo>
                  <a:pt x="6830093" y="3539109"/>
                </a:moveTo>
                <a:lnTo>
                  <a:pt x="6781373" y="3567232"/>
                </a:lnTo>
                <a:lnTo>
                  <a:pt x="6753242" y="3518517"/>
                </a:lnTo>
                <a:lnTo>
                  <a:pt x="6801963" y="3490394"/>
                </a:lnTo>
                <a:lnTo>
                  <a:pt x="6830093" y="3539109"/>
                </a:lnTo>
                <a:close/>
              </a:path>
              <a:path w="8836660" h="8448675">
                <a:moveTo>
                  <a:pt x="6668845" y="3630520"/>
                </a:moveTo>
                <a:lnTo>
                  <a:pt x="6622625" y="3657196"/>
                </a:lnTo>
                <a:lnTo>
                  <a:pt x="6595935" y="3610982"/>
                </a:lnTo>
                <a:lnTo>
                  <a:pt x="6642154" y="3584298"/>
                </a:lnTo>
                <a:lnTo>
                  <a:pt x="6668845" y="3630520"/>
                </a:lnTo>
                <a:close/>
              </a:path>
              <a:path w="8836660" h="8448675">
                <a:moveTo>
                  <a:pt x="6508084" y="3722062"/>
                </a:moveTo>
                <a:lnTo>
                  <a:pt x="6463733" y="3747655"/>
                </a:lnTo>
                <a:lnTo>
                  <a:pt x="6438126" y="3703316"/>
                </a:lnTo>
                <a:lnTo>
                  <a:pt x="6482477" y="3677716"/>
                </a:lnTo>
                <a:lnTo>
                  <a:pt x="6508084" y="3722062"/>
                </a:lnTo>
                <a:close/>
              </a:path>
              <a:path w="8836660" h="8448675">
                <a:moveTo>
                  <a:pt x="6346334" y="3813335"/>
                </a:moveTo>
                <a:lnTo>
                  <a:pt x="6305109" y="3837133"/>
                </a:lnTo>
                <a:lnTo>
                  <a:pt x="6281305" y="3795912"/>
                </a:lnTo>
                <a:lnTo>
                  <a:pt x="6322530" y="3772121"/>
                </a:lnTo>
                <a:lnTo>
                  <a:pt x="6346334" y="3813335"/>
                </a:lnTo>
                <a:close/>
              </a:path>
              <a:path w="8836660" h="8448675">
                <a:moveTo>
                  <a:pt x="6185581" y="3904877"/>
                </a:moveTo>
                <a:lnTo>
                  <a:pt x="6146225" y="3927592"/>
                </a:lnTo>
                <a:lnTo>
                  <a:pt x="6123504" y="3888246"/>
                </a:lnTo>
                <a:lnTo>
                  <a:pt x="6162860" y="3865532"/>
                </a:lnTo>
                <a:lnTo>
                  <a:pt x="6185581" y="3904877"/>
                </a:lnTo>
                <a:close/>
              </a:path>
              <a:path w="8836660" h="8448675">
                <a:moveTo>
                  <a:pt x="6024325" y="3996281"/>
                </a:moveTo>
                <a:lnTo>
                  <a:pt x="5987470" y="4017549"/>
                </a:lnTo>
                <a:lnTo>
                  <a:pt x="5966196" y="3980718"/>
                </a:lnTo>
                <a:lnTo>
                  <a:pt x="6003051" y="3959443"/>
                </a:lnTo>
                <a:lnTo>
                  <a:pt x="6024325" y="3996281"/>
                </a:lnTo>
                <a:close/>
              </a:path>
              <a:path w="8836660" h="8448675">
                <a:moveTo>
                  <a:pt x="5863070" y="4087699"/>
                </a:moveTo>
                <a:lnTo>
                  <a:pt x="5828716" y="4107528"/>
                </a:lnTo>
                <a:lnTo>
                  <a:pt x="5808882" y="4073176"/>
                </a:lnTo>
                <a:lnTo>
                  <a:pt x="5843235" y="4053347"/>
                </a:lnTo>
                <a:lnTo>
                  <a:pt x="5863070" y="4087699"/>
                </a:lnTo>
                <a:close/>
              </a:path>
              <a:path w="8836660" h="8448675">
                <a:moveTo>
                  <a:pt x="5702308" y="4179233"/>
                </a:moveTo>
                <a:lnTo>
                  <a:pt x="5669824" y="4197979"/>
                </a:lnTo>
                <a:lnTo>
                  <a:pt x="5651073" y="4165517"/>
                </a:lnTo>
                <a:lnTo>
                  <a:pt x="5683558" y="4146764"/>
                </a:lnTo>
                <a:lnTo>
                  <a:pt x="5702308" y="4179233"/>
                </a:lnTo>
                <a:close/>
              </a:path>
              <a:path w="8836660" h="8448675">
                <a:moveTo>
                  <a:pt x="5541060" y="4270644"/>
                </a:moveTo>
                <a:lnTo>
                  <a:pt x="5511076" y="4287950"/>
                </a:lnTo>
                <a:lnTo>
                  <a:pt x="5493765" y="4257974"/>
                </a:lnTo>
                <a:lnTo>
                  <a:pt x="5523749" y="4240668"/>
                </a:lnTo>
                <a:lnTo>
                  <a:pt x="5541060" y="4270644"/>
                </a:lnTo>
                <a:close/>
              </a:path>
              <a:path w="8836660" h="8448675">
                <a:moveTo>
                  <a:pt x="5379798" y="4362055"/>
                </a:moveTo>
                <a:lnTo>
                  <a:pt x="5352315" y="4377915"/>
                </a:lnTo>
                <a:lnTo>
                  <a:pt x="5336450" y="4350447"/>
                </a:lnTo>
                <a:lnTo>
                  <a:pt x="5363933" y="4334579"/>
                </a:lnTo>
                <a:lnTo>
                  <a:pt x="5379798" y="4362055"/>
                </a:lnTo>
                <a:close/>
              </a:path>
              <a:path w="8836660" h="8448675">
                <a:moveTo>
                  <a:pt x="5219044" y="4453597"/>
                </a:moveTo>
                <a:lnTo>
                  <a:pt x="5193437" y="4468374"/>
                </a:lnTo>
                <a:lnTo>
                  <a:pt x="5178649" y="4442774"/>
                </a:lnTo>
                <a:lnTo>
                  <a:pt x="5204256" y="4427990"/>
                </a:lnTo>
                <a:lnTo>
                  <a:pt x="5219044" y="4453597"/>
                </a:lnTo>
                <a:close/>
              </a:path>
              <a:path w="8836660" h="8448675">
                <a:moveTo>
                  <a:pt x="5057789" y="4545001"/>
                </a:moveTo>
                <a:lnTo>
                  <a:pt x="5034676" y="4558346"/>
                </a:lnTo>
                <a:lnTo>
                  <a:pt x="5021334" y="4535239"/>
                </a:lnTo>
                <a:lnTo>
                  <a:pt x="5044448" y="4521901"/>
                </a:lnTo>
                <a:lnTo>
                  <a:pt x="5057789" y="4545001"/>
                </a:lnTo>
                <a:close/>
              </a:path>
              <a:path w="8836660" h="8448675">
                <a:moveTo>
                  <a:pt x="4897523" y="4636673"/>
                </a:moveTo>
                <a:lnTo>
                  <a:pt x="4875660" y="4649292"/>
                </a:lnTo>
                <a:lnTo>
                  <a:pt x="4863037" y="4627443"/>
                </a:lnTo>
                <a:lnTo>
                  <a:pt x="4884900" y="4614824"/>
                </a:lnTo>
                <a:lnTo>
                  <a:pt x="4897523" y="4636673"/>
                </a:lnTo>
                <a:close/>
              </a:path>
              <a:path w="8836660" h="8448675">
                <a:moveTo>
                  <a:pt x="4736274" y="4728084"/>
                </a:moveTo>
                <a:lnTo>
                  <a:pt x="4716906" y="4739263"/>
                </a:lnTo>
                <a:lnTo>
                  <a:pt x="4705723" y="4719907"/>
                </a:lnTo>
                <a:lnTo>
                  <a:pt x="4725092" y="4708728"/>
                </a:lnTo>
                <a:lnTo>
                  <a:pt x="4736274" y="4728084"/>
                </a:lnTo>
                <a:close/>
              </a:path>
              <a:path w="8836660" h="8448675">
                <a:moveTo>
                  <a:pt x="4575506" y="4819626"/>
                </a:moveTo>
                <a:lnTo>
                  <a:pt x="4558020" y="4829722"/>
                </a:lnTo>
                <a:lnTo>
                  <a:pt x="4547922" y="4812241"/>
                </a:lnTo>
                <a:lnTo>
                  <a:pt x="4565407" y="4802145"/>
                </a:lnTo>
                <a:lnTo>
                  <a:pt x="4575506" y="4819626"/>
                </a:lnTo>
                <a:close/>
              </a:path>
              <a:path w="8836660" h="8448675">
                <a:moveTo>
                  <a:pt x="4414745" y="4911169"/>
                </a:moveTo>
                <a:lnTo>
                  <a:pt x="4399127" y="4920182"/>
                </a:lnTo>
                <a:lnTo>
                  <a:pt x="4390111" y="4904576"/>
                </a:lnTo>
                <a:lnTo>
                  <a:pt x="4405729" y="4895563"/>
                </a:lnTo>
                <a:lnTo>
                  <a:pt x="4414745" y="4911169"/>
                </a:lnTo>
                <a:close/>
              </a:path>
              <a:path w="8836660" h="8448675">
                <a:moveTo>
                  <a:pt x="4253991" y="5002711"/>
                </a:moveTo>
                <a:lnTo>
                  <a:pt x="4240242" y="5010641"/>
                </a:lnTo>
                <a:lnTo>
                  <a:pt x="4232310" y="4996911"/>
                </a:lnTo>
                <a:lnTo>
                  <a:pt x="4246059" y="4988973"/>
                </a:lnTo>
                <a:lnTo>
                  <a:pt x="4253991" y="5002711"/>
                </a:lnTo>
                <a:close/>
              </a:path>
              <a:path w="8836660" h="8448675">
                <a:moveTo>
                  <a:pt x="4092736" y="5094122"/>
                </a:moveTo>
                <a:lnTo>
                  <a:pt x="4081488" y="5100613"/>
                </a:lnTo>
                <a:lnTo>
                  <a:pt x="4074996" y="5089368"/>
                </a:lnTo>
                <a:lnTo>
                  <a:pt x="4086243" y="5082877"/>
                </a:lnTo>
                <a:lnTo>
                  <a:pt x="4092736" y="5094122"/>
                </a:lnTo>
                <a:close/>
              </a:path>
              <a:path w="8836660" h="8448675">
                <a:moveTo>
                  <a:pt x="3932470" y="5185794"/>
                </a:moveTo>
                <a:lnTo>
                  <a:pt x="3922472" y="5191566"/>
                </a:lnTo>
                <a:lnTo>
                  <a:pt x="3916699" y="5181571"/>
                </a:lnTo>
                <a:lnTo>
                  <a:pt x="3926696" y="5175800"/>
                </a:lnTo>
                <a:lnTo>
                  <a:pt x="3932470" y="5185794"/>
                </a:lnTo>
                <a:close/>
              </a:path>
              <a:path w="8836660" h="8448675">
                <a:moveTo>
                  <a:pt x="3772203" y="5277467"/>
                </a:moveTo>
                <a:lnTo>
                  <a:pt x="3763456" y="5282512"/>
                </a:lnTo>
                <a:lnTo>
                  <a:pt x="3758411" y="5273774"/>
                </a:lnTo>
                <a:lnTo>
                  <a:pt x="3767157" y="5268723"/>
                </a:lnTo>
                <a:lnTo>
                  <a:pt x="3772203" y="5277467"/>
                </a:lnTo>
                <a:close/>
              </a:path>
              <a:path w="8836660" h="8448675">
                <a:moveTo>
                  <a:pt x="3611929" y="5369140"/>
                </a:moveTo>
                <a:lnTo>
                  <a:pt x="3604433" y="5373465"/>
                </a:lnTo>
                <a:lnTo>
                  <a:pt x="3600107" y="5365978"/>
                </a:lnTo>
                <a:lnTo>
                  <a:pt x="3607603" y="5361646"/>
                </a:lnTo>
                <a:lnTo>
                  <a:pt x="3611929" y="5369140"/>
                </a:lnTo>
                <a:close/>
              </a:path>
              <a:path w="8836660" h="8448675">
                <a:moveTo>
                  <a:pt x="3451662" y="5460813"/>
                </a:moveTo>
                <a:lnTo>
                  <a:pt x="3445417" y="5464418"/>
                </a:lnTo>
                <a:lnTo>
                  <a:pt x="3441811" y="5458174"/>
                </a:lnTo>
                <a:lnTo>
                  <a:pt x="3448056" y="5454569"/>
                </a:lnTo>
                <a:lnTo>
                  <a:pt x="3451662" y="5460813"/>
                </a:lnTo>
                <a:close/>
              </a:path>
              <a:path w="8836660" h="8448675">
                <a:moveTo>
                  <a:pt x="3291396" y="5552485"/>
                </a:moveTo>
                <a:lnTo>
                  <a:pt x="3286401" y="5555371"/>
                </a:lnTo>
                <a:lnTo>
                  <a:pt x="3283514" y="5550378"/>
                </a:lnTo>
                <a:lnTo>
                  <a:pt x="3288509" y="5547492"/>
                </a:lnTo>
                <a:lnTo>
                  <a:pt x="3291396" y="5552485"/>
                </a:lnTo>
                <a:close/>
              </a:path>
              <a:path w="8836660" h="8448675">
                <a:moveTo>
                  <a:pt x="3131129" y="5644165"/>
                </a:moveTo>
                <a:lnTo>
                  <a:pt x="3127385" y="5646324"/>
                </a:lnTo>
                <a:lnTo>
                  <a:pt x="3125218" y="5642573"/>
                </a:lnTo>
                <a:lnTo>
                  <a:pt x="3128962" y="5640407"/>
                </a:lnTo>
                <a:lnTo>
                  <a:pt x="3131129" y="5644165"/>
                </a:lnTo>
                <a:close/>
              </a:path>
              <a:path w="8836660" h="8448675">
                <a:moveTo>
                  <a:pt x="2970862" y="5735830"/>
                </a:moveTo>
                <a:lnTo>
                  <a:pt x="2968361" y="5737270"/>
                </a:lnTo>
                <a:lnTo>
                  <a:pt x="2966922" y="5734784"/>
                </a:lnTo>
                <a:lnTo>
                  <a:pt x="2969423" y="5733337"/>
                </a:lnTo>
                <a:lnTo>
                  <a:pt x="2970862" y="5735830"/>
                </a:lnTo>
                <a:close/>
              </a:path>
              <a:path w="8836660" h="8448675">
                <a:moveTo>
                  <a:pt x="2810596" y="5827503"/>
                </a:moveTo>
                <a:lnTo>
                  <a:pt x="2809345" y="5828223"/>
                </a:lnTo>
                <a:lnTo>
                  <a:pt x="2808625" y="5826980"/>
                </a:lnTo>
                <a:lnTo>
                  <a:pt x="2809876" y="5826260"/>
                </a:lnTo>
                <a:lnTo>
                  <a:pt x="2810596" y="5827503"/>
                </a:lnTo>
                <a:close/>
              </a:path>
              <a:path w="8836660" h="8448675">
                <a:moveTo>
                  <a:pt x="8791564" y="2180062"/>
                </a:moveTo>
                <a:lnTo>
                  <a:pt x="8764699" y="2195566"/>
                </a:lnTo>
                <a:lnTo>
                  <a:pt x="8749190" y="2168715"/>
                </a:lnTo>
                <a:lnTo>
                  <a:pt x="8776055" y="2153211"/>
                </a:lnTo>
                <a:lnTo>
                  <a:pt x="8791564" y="2180062"/>
                </a:lnTo>
                <a:close/>
              </a:path>
              <a:path w="8836660" h="8448675">
                <a:moveTo>
                  <a:pt x="8676615" y="2283881"/>
                </a:moveTo>
                <a:lnTo>
                  <a:pt x="8593541" y="2331832"/>
                </a:lnTo>
                <a:lnTo>
                  <a:pt x="8545577" y="2248773"/>
                </a:lnTo>
                <a:lnTo>
                  <a:pt x="8628651" y="2200822"/>
                </a:lnTo>
                <a:lnTo>
                  <a:pt x="8676615" y="2283881"/>
                </a:lnTo>
                <a:close/>
              </a:path>
              <a:path w="8836660" h="8448675">
                <a:moveTo>
                  <a:pt x="8514866" y="2375161"/>
                </a:moveTo>
                <a:lnTo>
                  <a:pt x="8434918" y="2421310"/>
                </a:lnTo>
                <a:lnTo>
                  <a:pt x="8388756" y="2341376"/>
                </a:lnTo>
                <a:lnTo>
                  <a:pt x="8468704" y="2295227"/>
                </a:lnTo>
                <a:lnTo>
                  <a:pt x="8514866" y="2375161"/>
                </a:lnTo>
                <a:close/>
              </a:path>
              <a:path w="8836660" h="8448675">
                <a:moveTo>
                  <a:pt x="8353617" y="2466572"/>
                </a:moveTo>
                <a:lnTo>
                  <a:pt x="8276163" y="2511274"/>
                </a:lnTo>
                <a:lnTo>
                  <a:pt x="8231449" y="2433840"/>
                </a:lnTo>
                <a:lnTo>
                  <a:pt x="8308903" y="2389138"/>
                </a:lnTo>
                <a:lnTo>
                  <a:pt x="8353617" y="2466572"/>
                </a:lnTo>
                <a:close/>
              </a:path>
              <a:path w="8836660" h="8448675">
                <a:moveTo>
                  <a:pt x="8191867" y="2557845"/>
                </a:moveTo>
                <a:lnTo>
                  <a:pt x="8117540" y="2600752"/>
                </a:lnTo>
                <a:lnTo>
                  <a:pt x="8074621" y="2526437"/>
                </a:lnTo>
                <a:lnTo>
                  <a:pt x="8148956" y="2483537"/>
                </a:lnTo>
                <a:lnTo>
                  <a:pt x="8191867" y="2557845"/>
                </a:lnTo>
                <a:close/>
              </a:path>
              <a:path w="8836660" h="8448675">
                <a:moveTo>
                  <a:pt x="8030620" y="2649248"/>
                </a:moveTo>
                <a:lnTo>
                  <a:pt x="7958786" y="2690709"/>
                </a:lnTo>
                <a:lnTo>
                  <a:pt x="7917314" y="2618902"/>
                </a:lnTo>
                <a:lnTo>
                  <a:pt x="7989148" y="2577441"/>
                </a:lnTo>
                <a:lnTo>
                  <a:pt x="8030620" y="2649248"/>
                </a:lnTo>
                <a:close/>
              </a:path>
              <a:path w="8836660" h="8448675">
                <a:moveTo>
                  <a:pt x="7869364" y="2740659"/>
                </a:moveTo>
                <a:lnTo>
                  <a:pt x="7800031" y="2780680"/>
                </a:lnTo>
                <a:lnTo>
                  <a:pt x="7759999" y="2711366"/>
                </a:lnTo>
                <a:lnTo>
                  <a:pt x="7829332" y="2671345"/>
                </a:lnTo>
                <a:lnTo>
                  <a:pt x="7869364" y="2740659"/>
                </a:lnTo>
                <a:close/>
              </a:path>
              <a:path w="8836660" h="8448675">
                <a:moveTo>
                  <a:pt x="7708116" y="2832077"/>
                </a:moveTo>
                <a:lnTo>
                  <a:pt x="7641277" y="2870652"/>
                </a:lnTo>
                <a:lnTo>
                  <a:pt x="7602692" y="2803832"/>
                </a:lnTo>
                <a:lnTo>
                  <a:pt x="7669523" y="2765256"/>
                </a:lnTo>
                <a:lnTo>
                  <a:pt x="7708116" y="2832077"/>
                </a:lnTo>
                <a:close/>
              </a:path>
              <a:path w="8836660" h="8448675">
                <a:moveTo>
                  <a:pt x="7546860" y="2923481"/>
                </a:moveTo>
                <a:lnTo>
                  <a:pt x="7482522" y="2960617"/>
                </a:lnTo>
                <a:lnTo>
                  <a:pt x="7445377" y="2896296"/>
                </a:lnTo>
                <a:lnTo>
                  <a:pt x="7509715" y="2859160"/>
                </a:lnTo>
                <a:lnTo>
                  <a:pt x="7546860" y="2923481"/>
                </a:lnTo>
                <a:close/>
              </a:path>
              <a:path w="8836660" h="8448675">
                <a:moveTo>
                  <a:pt x="7385118" y="3014754"/>
                </a:moveTo>
                <a:lnTo>
                  <a:pt x="7323899" y="3050087"/>
                </a:lnTo>
                <a:lnTo>
                  <a:pt x="7288556" y="2988892"/>
                </a:lnTo>
                <a:lnTo>
                  <a:pt x="7349775" y="2953559"/>
                </a:lnTo>
                <a:lnTo>
                  <a:pt x="7385118" y="3014754"/>
                </a:lnTo>
                <a:close/>
              </a:path>
              <a:path w="8836660" h="8448675">
                <a:moveTo>
                  <a:pt x="7223862" y="3106165"/>
                </a:moveTo>
                <a:lnTo>
                  <a:pt x="7165152" y="3140059"/>
                </a:lnTo>
                <a:lnTo>
                  <a:pt x="7131249" y="3081357"/>
                </a:lnTo>
                <a:lnTo>
                  <a:pt x="7189967" y="3047470"/>
                </a:lnTo>
                <a:lnTo>
                  <a:pt x="7223862" y="3106165"/>
                </a:lnTo>
                <a:close/>
              </a:path>
              <a:path w="8836660" h="8448675">
                <a:moveTo>
                  <a:pt x="7062121" y="3197445"/>
                </a:moveTo>
                <a:lnTo>
                  <a:pt x="7006522" y="3229537"/>
                </a:lnTo>
                <a:lnTo>
                  <a:pt x="6974429" y="3173960"/>
                </a:lnTo>
                <a:lnTo>
                  <a:pt x="7030021" y="3141869"/>
                </a:lnTo>
                <a:lnTo>
                  <a:pt x="7062121" y="3197445"/>
                </a:lnTo>
                <a:close/>
              </a:path>
              <a:path w="8836660" h="8448675">
                <a:moveTo>
                  <a:pt x="6900370" y="3288725"/>
                </a:moveTo>
                <a:lnTo>
                  <a:pt x="6847898" y="3319007"/>
                </a:lnTo>
                <a:lnTo>
                  <a:pt x="6817609" y="3266556"/>
                </a:lnTo>
                <a:lnTo>
                  <a:pt x="6870074" y="3236267"/>
                </a:lnTo>
                <a:lnTo>
                  <a:pt x="6900370" y="3288725"/>
                </a:lnTo>
                <a:close/>
              </a:path>
              <a:path w="8836660" h="8448675">
                <a:moveTo>
                  <a:pt x="6739115" y="3380129"/>
                </a:moveTo>
                <a:lnTo>
                  <a:pt x="6689144" y="3408971"/>
                </a:lnTo>
                <a:lnTo>
                  <a:pt x="6660294" y="3359013"/>
                </a:lnTo>
                <a:lnTo>
                  <a:pt x="6710265" y="3330171"/>
                </a:lnTo>
                <a:lnTo>
                  <a:pt x="6739115" y="3380129"/>
                </a:lnTo>
                <a:close/>
              </a:path>
              <a:path w="8836660" h="8448675">
                <a:moveTo>
                  <a:pt x="6577867" y="3471540"/>
                </a:moveTo>
                <a:lnTo>
                  <a:pt x="6530390" y="3498943"/>
                </a:lnTo>
                <a:lnTo>
                  <a:pt x="6502979" y="3451486"/>
                </a:lnTo>
                <a:lnTo>
                  <a:pt x="6550456" y="3424083"/>
                </a:lnTo>
                <a:lnTo>
                  <a:pt x="6577867" y="3471540"/>
                </a:lnTo>
                <a:close/>
              </a:path>
              <a:path w="8836660" h="8448675">
                <a:moveTo>
                  <a:pt x="6417098" y="3563082"/>
                </a:moveTo>
                <a:lnTo>
                  <a:pt x="6371504" y="3589402"/>
                </a:lnTo>
                <a:lnTo>
                  <a:pt x="6345177" y="3543813"/>
                </a:lnTo>
                <a:lnTo>
                  <a:pt x="6390771" y="3517493"/>
                </a:lnTo>
                <a:lnTo>
                  <a:pt x="6417098" y="3563082"/>
                </a:lnTo>
                <a:close/>
              </a:path>
              <a:path w="8836660" h="8448675">
                <a:moveTo>
                  <a:pt x="6255850" y="3654493"/>
                </a:moveTo>
                <a:lnTo>
                  <a:pt x="6212750" y="3679374"/>
                </a:lnTo>
                <a:lnTo>
                  <a:pt x="6187870" y="3636285"/>
                </a:lnTo>
                <a:lnTo>
                  <a:pt x="6230970" y="3611404"/>
                </a:lnTo>
                <a:lnTo>
                  <a:pt x="6255850" y="3654493"/>
                </a:lnTo>
                <a:close/>
              </a:path>
              <a:path w="8836660" h="8448675">
                <a:moveTo>
                  <a:pt x="6094595" y="3745897"/>
                </a:moveTo>
                <a:lnTo>
                  <a:pt x="6053996" y="3769331"/>
                </a:lnTo>
                <a:lnTo>
                  <a:pt x="6030555" y="3728743"/>
                </a:lnTo>
                <a:lnTo>
                  <a:pt x="6071154" y="3705308"/>
                </a:lnTo>
                <a:lnTo>
                  <a:pt x="6094595" y="3745897"/>
                </a:lnTo>
                <a:close/>
              </a:path>
              <a:path w="8836660" h="8448675">
                <a:moveTo>
                  <a:pt x="5933346" y="3837307"/>
                </a:moveTo>
                <a:lnTo>
                  <a:pt x="5895241" y="3859302"/>
                </a:lnTo>
                <a:lnTo>
                  <a:pt x="5873240" y="3821214"/>
                </a:lnTo>
                <a:lnTo>
                  <a:pt x="5911346" y="3799219"/>
                </a:lnTo>
                <a:lnTo>
                  <a:pt x="5933346" y="3837307"/>
                </a:lnTo>
                <a:close/>
              </a:path>
              <a:path w="8836660" h="8448675">
                <a:moveTo>
                  <a:pt x="5771597" y="3928588"/>
                </a:moveTo>
                <a:lnTo>
                  <a:pt x="5736625" y="3948772"/>
                </a:lnTo>
                <a:lnTo>
                  <a:pt x="5716427" y="3913810"/>
                </a:lnTo>
                <a:lnTo>
                  <a:pt x="5751407" y="3893618"/>
                </a:lnTo>
                <a:lnTo>
                  <a:pt x="5771597" y="3928588"/>
                </a:lnTo>
                <a:close/>
              </a:path>
              <a:path w="8836660" h="8448675">
                <a:moveTo>
                  <a:pt x="5611330" y="4020260"/>
                </a:moveTo>
                <a:lnTo>
                  <a:pt x="5577602" y="4039733"/>
                </a:lnTo>
                <a:lnTo>
                  <a:pt x="5558124" y="4006006"/>
                </a:lnTo>
                <a:lnTo>
                  <a:pt x="5591860" y="3986541"/>
                </a:lnTo>
                <a:lnTo>
                  <a:pt x="5611330" y="4020260"/>
                </a:lnTo>
                <a:close/>
              </a:path>
              <a:path w="8836660" h="8448675">
                <a:moveTo>
                  <a:pt x="5450075" y="4111664"/>
                </a:moveTo>
                <a:lnTo>
                  <a:pt x="5418848" y="4129690"/>
                </a:lnTo>
                <a:lnTo>
                  <a:pt x="5400816" y="4098471"/>
                </a:lnTo>
                <a:lnTo>
                  <a:pt x="5432044" y="4080445"/>
                </a:lnTo>
                <a:lnTo>
                  <a:pt x="5450075" y="4111664"/>
                </a:lnTo>
                <a:close/>
              </a:path>
              <a:path w="8836660" h="8448675">
                <a:moveTo>
                  <a:pt x="5288333" y="4202944"/>
                </a:moveTo>
                <a:lnTo>
                  <a:pt x="5260224" y="4219168"/>
                </a:lnTo>
                <a:lnTo>
                  <a:pt x="5243996" y="4191067"/>
                </a:lnTo>
                <a:lnTo>
                  <a:pt x="5272104" y="4174843"/>
                </a:lnTo>
                <a:lnTo>
                  <a:pt x="5288333" y="4202944"/>
                </a:lnTo>
                <a:close/>
              </a:path>
              <a:path w="8836660" h="8448675">
                <a:moveTo>
                  <a:pt x="5127564" y="4294487"/>
                </a:moveTo>
                <a:lnTo>
                  <a:pt x="5101339" y="4309627"/>
                </a:lnTo>
                <a:lnTo>
                  <a:pt x="5086194" y="4283402"/>
                </a:lnTo>
                <a:lnTo>
                  <a:pt x="5112419" y="4268261"/>
                </a:lnTo>
                <a:lnTo>
                  <a:pt x="5127564" y="4294487"/>
                </a:lnTo>
                <a:close/>
              </a:path>
              <a:path w="8836660" h="8448675">
                <a:moveTo>
                  <a:pt x="4966811" y="4386029"/>
                </a:moveTo>
                <a:lnTo>
                  <a:pt x="4942454" y="4400093"/>
                </a:lnTo>
                <a:lnTo>
                  <a:pt x="4928386" y="4375736"/>
                </a:lnTo>
                <a:lnTo>
                  <a:pt x="4952750" y="4361679"/>
                </a:lnTo>
                <a:lnTo>
                  <a:pt x="4966811" y="4386029"/>
                </a:lnTo>
                <a:close/>
              </a:path>
              <a:path w="8836660" h="8448675">
                <a:moveTo>
                  <a:pt x="4806049" y="4477571"/>
                </a:moveTo>
                <a:lnTo>
                  <a:pt x="4783562" y="4490553"/>
                </a:lnTo>
                <a:lnTo>
                  <a:pt x="4770584" y="4468071"/>
                </a:lnTo>
                <a:lnTo>
                  <a:pt x="4793072" y="4455097"/>
                </a:lnTo>
                <a:lnTo>
                  <a:pt x="4806049" y="4477571"/>
                </a:lnTo>
                <a:close/>
              </a:path>
              <a:path w="8836660" h="8448675">
                <a:moveTo>
                  <a:pt x="4644794" y="4568982"/>
                </a:moveTo>
                <a:lnTo>
                  <a:pt x="4624807" y="4580517"/>
                </a:lnTo>
                <a:lnTo>
                  <a:pt x="4613268" y="4560535"/>
                </a:lnTo>
                <a:lnTo>
                  <a:pt x="4633256" y="4549000"/>
                </a:lnTo>
                <a:lnTo>
                  <a:pt x="4644794" y="4568982"/>
                </a:lnTo>
                <a:close/>
              </a:path>
              <a:path w="8836660" h="8448675">
                <a:moveTo>
                  <a:pt x="4484041" y="4660524"/>
                </a:moveTo>
                <a:lnTo>
                  <a:pt x="4465930" y="4670976"/>
                </a:lnTo>
                <a:lnTo>
                  <a:pt x="4455467" y="4652870"/>
                </a:lnTo>
                <a:lnTo>
                  <a:pt x="4473586" y="4642410"/>
                </a:lnTo>
                <a:lnTo>
                  <a:pt x="4484041" y="4660524"/>
                </a:lnTo>
                <a:close/>
              </a:path>
              <a:path w="8836660" h="8448675">
                <a:moveTo>
                  <a:pt x="4323280" y="4752066"/>
                </a:moveTo>
                <a:lnTo>
                  <a:pt x="4307037" y="4761435"/>
                </a:lnTo>
                <a:lnTo>
                  <a:pt x="4297665" y="4745204"/>
                </a:lnTo>
                <a:lnTo>
                  <a:pt x="4313901" y="4735827"/>
                </a:lnTo>
                <a:lnTo>
                  <a:pt x="4323280" y="4752066"/>
                </a:lnTo>
                <a:close/>
              </a:path>
              <a:path w="8836660" h="8448675">
                <a:moveTo>
                  <a:pt x="4162511" y="4843608"/>
                </a:moveTo>
                <a:lnTo>
                  <a:pt x="4148152" y="4851895"/>
                </a:lnTo>
                <a:lnTo>
                  <a:pt x="4139856" y="4837532"/>
                </a:lnTo>
                <a:lnTo>
                  <a:pt x="4154215" y="4829245"/>
                </a:lnTo>
                <a:lnTo>
                  <a:pt x="4162511" y="4843608"/>
                </a:lnTo>
                <a:close/>
              </a:path>
              <a:path w="8836660" h="8448675">
                <a:moveTo>
                  <a:pt x="4001263" y="4935019"/>
                </a:moveTo>
                <a:lnTo>
                  <a:pt x="3989397" y="4941866"/>
                </a:lnTo>
                <a:lnTo>
                  <a:pt x="3982541" y="4930003"/>
                </a:lnTo>
                <a:lnTo>
                  <a:pt x="3994414" y="4923149"/>
                </a:lnTo>
                <a:lnTo>
                  <a:pt x="4001263" y="4935019"/>
                </a:lnTo>
                <a:close/>
              </a:path>
              <a:path w="8836660" h="8448675">
                <a:moveTo>
                  <a:pt x="3840997" y="5026685"/>
                </a:moveTo>
                <a:lnTo>
                  <a:pt x="3830374" y="5032812"/>
                </a:lnTo>
                <a:lnTo>
                  <a:pt x="3824245" y="5022200"/>
                </a:lnTo>
                <a:lnTo>
                  <a:pt x="3834868" y="5016073"/>
                </a:lnTo>
                <a:lnTo>
                  <a:pt x="3840997" y="5026685"/>
                </a:lnTo>
                <a:close/>
              </a:path>
              <a:path w="8836660" h="8448675">
                <a:moveTo>
                  <a:pt x="3680723" y="5118357"/>
                </a:moveTo>
                <a:lnTo>
                  <a:pt x="3671358" y="5123765"/>
                </a:lnTo>
                <a:lnTo>
                  <a:pt x="3665949" y="5114403"/>
                </a:lnTo>
                <a:lnTo>
                  <a:pt x="3675313" y="5108995"/>
                </a:lnTo>
                <a:lnTo>
                  <a:pt x="3680723" y="5118357"/>
                </a:lnTo>
                <a:close/>
              </a:path>
              <a:path w="8836660" h="8448675">
                <a:moveTo>
                  <a:pt x="3520456" y="5210037"/>
                </a:moveTo>
                <a:lnTo>
                  <a:pt x="3512342" y="5214718"/>
                </a:lnTo>
                <a:lnTo>
                  <a:pt x="3507652" y="5206599"/>
                </a:lnTo>
                <a:lnTo>
                  <a:pt x="3515766" y="5201918"/>
                </a:lnTo>
                <a:lnTo>
                  <a:pt x="3520456" y="5210037"/>
                </a:lnTo>
                <a:close/>
              </a:path>
              <a:path w="8836660" h="8448675">
                <a:moveTo>
                  <a:pt x="3359702" y="5301572"/>
                </a:moveTo>
                <a:lnTo>
                  <a:pt x="3353457" y="5305177"/>
                </a:lnTo>
                <a:lnTo>
                  <a:pt x="3349851" y="5298933"/>
                </a:lnTo>
                <a:lnTo>
                  <a:pt x="3356096" y="5295328"/>
                </a:lnTo>
                <a:lnTo>
                  <a:pt x="3359702" y="5301572"/>
                </a:lnTo>
                <a:close/>
              </a:path>
              <a:path w="8836660" h="8448675">
                <a:moveTo>
                  <a:pt x="3199436" y="5393245"/>
                </a:moveTo>
                <a:lnTo>
                  <a:pt x="3194434" y="5396130"/>
                </a:lnTo>
                <a:lnTo>
                  <a:pt x="3191547" y="5391137"/>
                </a:lnTo>
                <a:lnTo>
                  <a:pt x="3196549" y="5388251"/>
                </a:lnTo>
                <a:lnTo>
                  <a:pt x="3199436" y="5393245"/>
                </a:lnTo>
                <a:close/>
              </a:path>
              <a:path w="8836660" h="8448675">
                <a:moveTo>
                  <a:pt x="3039169" y="5484925"/>
                </a:moveTo>
                <a:lnTo>
                  <a:pt x="3035417" y="5487083"/>
                </a:lnTo>
                <a:lnTo>
                  <a:pt x="3033258" y="5483340"/>
                </a:lnTo>
                <a:lnTo>
                  <a:pt x="3037002" y="5481174"/>
                </a:lnTo>
                <a:lnTo>
                  <a:pt x="3039169" y="5484925"/>
                </a:lnTo>
                <a:close/>
              </a:path>
              <a:path w="8836660" h="8448675">
                <a:moveTo>
                  <a:pt x="2878902" y="5576597"/>
                </a:moveTo>
                <a:lnTo>
                  <a:pt x="2876401" y="5578036"/>
                </a:lnTo>
                <a:lnTo>
                  <a:pt x="2874954" y="5575543"/>
                </a:lnTo>
                <a:lnTo>
                  <a:pt x="2877455" y="5574097"/>
                </a:lnTo>
                <a:lnTo>
                  <a:pt x="2878902" y="5576597"/>
                </a:lnTo>
                <a:close/>
              </a:path>
              <a:path w="8836660" h="8448675">
                <a:moveTo>
                  <a:pt x="2719123" y="5668401"/>
                </a:moveTo>
                <a:lnTo>
                  <a:pt x="2717247" y="5669484"/>
                </a:lnTo>
                <a:lnTo>
                  <a:pt x="2716164" y="5667608"/>
                </a:lnTo>
                <a:lnTo>
                  <a:pt x="2718039" y="5666525"/>
                </a:lnTo>
                <a:lnTo>
                  <a:pt x="2719123" y="5668401"/>
                </a:lnTo>
                <a:close/>
              </a:path>
              <a:path w="8836660" h="8448675">
                <a:moveTo>
                  <a:pt x="8836496" y="1922665"/>
                </a:moveTo>
                <a:lnTo>
                  <a:pt x="8836496" y="1923302"/>
                </a:lnTo>
                <a:lnTo>
                  <a:pt x="8836219" y="1922825"/>
                </a:lnTo>
                <a:lnTo>
                  <a:pt x="8836496" y="1922665"/>
                </a:lnTo>
                <a:close/>
              </a:path>
              <a:path w="8836660" h="8448675">
                <a:moveTo>
                  <a:pt x="8737535" y="2030991"/>
                </a:moveTo>
                <a:lnTo>
                  <a:pt x="8662582" y="2074253"/>
                </a:lnTo>
                <a:lnTo>
                  <a:pt x="8619300" y="1999314"/>
                </a:lnTo>
                <a:lnTo>
                  <a:pt x="8694253" y="1956051"/>
                </a:lnTo>
                <a:lnTo>
                  <a:pt x="8737535" y="2030991"/>
                </a:lnTo>
                <a:close/>
              </a:path>
              <a:path w="8836660" h="8448675">
                <a:moveTo>
                  <a:pt x="8585637" y="2124909"/>
                </a:moveTo>
                <a:lnTo>
                  <a:pt x="8501312" y="2173580"/>
                </a:lnTo>
                <a:lnTo>
                  <a:pt x="8452628" y="2089271"/>
                </a:lnTo>
                <a:lnTo>
                  <a:pt x="8536953" y="2040600"/>
                </a:lnTo>
                <a:lnTo>
                  <a:pt x="8585637" y="2124909"/>
                </a:lnTo>
                <a:close/>
              </a:path>
              <a:path w="8836660" h="8448675">
                <a:moveTo>
                  <a:pt x="8425371" y="2216575"/>
                </a:moveTo>
                <a:lnTo>
                  <a:pt x="8342290" y="2264526"/>
                </a:lnTo>
                <a:lnTo>
                  <a:pt x="8294326" y="2181474"/>
                </a:lnTo>
                <a:lnTo>
                  <a:pt x="8377407" y="2133523"/>
                </a:lnTo>
                <a:lnTo>
                  <a:pt x="8425371" y="2216575"/>
                </a:lnTo>
                <a:close/>
              </a:path>
              <a:path w="8836660" h="8448675">
                <a:moveTo>
                  <a:pt x="8263621" y="2307855"/>
                </a:moveTo>
                <a:lnTo>
                  <a:pt x="8183673" y="2354004"/>
                </a:lnTo>
                <a:lnTo>
                  <a:pt x="8137512" y="2274071"/>
                </a:lnTo>
                <a:lnTo>
                  <a:pt x="8217460" y="2227922"/>
                </a:lnTo>
                <a:lnTo>
                  <a:pt x="8263621" y="2307855"/>
                </a:lnTo>
                <a:close/>
              </a:path>
              <a:path w="8836660" h="8448675">
                <a:moveTo>
                  <a:pt x="8101879" y="2399128"/>
                </a:moveTo>
                <a:lnTo>
                  <a:pt x="8025050" y="2443474"/>
                </a:lnTo>
                <a:lnTo>
                  <a:pt x="7980692" y="2366666"/>
                </a:lnTo>
                <a:lnTo>
                  <a:pt x="8057521" y="2322320"/>
                </a:lnTo>
                <a:lnTo>
                  <a:pt x="8101879" y="2399128"/>
                </a:lnTo>
                <a:close/>
              </a:path>
              <a:path w="8836660" h="8448675">
                <a:moveTo>
                  <a:pt x="7940136" y="2490408"/>
                </a:moveTo>
                <a:lnTo>
                  <a:pt x="7866427" y="2532952"/>
                </a:lnTo>
                <a:lnTo>
                  <a:pt x="7823871" y="2459262"/>
                </a:lnTo>
                <a:lnTo>
                  <a:pt x="7897581" y="2416719"/>
                </a:lnTo>
                <a:lnTo>
                  <a:pt x="7940136" y="2490408"/>
                </a:lnTo>
                <a:close/>
              </a:path>
              <a:path w="8836660" h="8448675">
                <a:moveTo>
                  <a:pt x="7778881" y="2581819"/>
                </a:moveTo>
                <a:lnTo>
                  <a:pt x="7707672" y="2622924"/>
                </a:lnTo>
                <a:lnTo>
                  <a:pt x="7666564" y="2551734"/>
                </a:lnTo>
                <a:lnTo>
                  <a:pt x="7737773" y="2510629"/>
                </a:lnTo>
                <a:lnTo>
                  <a:pt x="7778881" y="2581819"/>
                </a:lnTo>
                <a:close/>
              </a:path>
              <a:path w="8836660" h="8448675">
                <a:moveTo>
                  <a:pt x="7617633" y="2673230"/>
                </a:moveTo>
                <a:lnTo>
                  <a:pt x="7548918" y="2712896"/>
                </a:lnTo>
                <a:lnTo>
                  <a:pt x="7509250" y="2644199"/>
                </a:lnTo>
                <a:lnTo>
                  <a:pt x="7577957" y="2604534"/>
                </a:lnTo>
                <a:lnTo>
                  <a:pt x="7617633" y="2673230"/>
                </a:lnTo>
                <a:close/>
              </a:path>
              <a:path w="8836660" h="8448675">
                <a:moveTo>
                  <a:pt x="7455883" y="2764510"/>
                </a:moveTo>
                <a:lnTo>
                  <a:pt x="7390302" y="2802366"/>
                </a:lnTo>
                <a:lnTo>
                  <a:pt x="7352429" y="2736795"/>
                </a:lnTo>
                <a:lnTo>
                  <a:pt x="7418017" y="2698940"/>
                </a:lnTo>
                <a:lnTo>
                  <a:pt x="7455883" y="2764510"/>
                </a:lnTo>
                <a:close/>
              </a:path>
              <a:path w="8836660" h="8448675">
                <a:moveTo>
                  <a:pt x="7294635" y="2855914"/>
                </a:moveTo>
                <a:lnTo>
                  <a:pt x="7231540" y="2892330"/>
                </a:lnTo>
                <a:lnTo>
                  <a:pt x="7195114" y="2829260"/>
                </a:lnTo>
                <a:lnTo>
                  <a:pt x="7258209" y="2792844"/>
                </a:lnTo>
                <a:lnTo>
                  <a:pt x="7294635" y="2855914"/>
                </a:lnTo>
                <a:close/>
              </a:path>
              <a:path w="8836660" h="8448675">
                <a:moveTo>
                  <a:pt x="7133372" y="2947332"/>
                </a:moveTo>
                <a:lnTo>
                  <a:pt x="7072786" y="2982302"/>
                </a:lnTo>
                <a:lnTo>
                  <a:pt x="7037807" y="2921725"/>
                </a:lnTo>
                <a:lnTo>
                  <a:pt x="7098393" y="2886755"/>
                </a:lnTo>
                <a:lnTo>
                  <a:pt x="7133372" y="2947332"/>
                </a:lnTo>
                <a:close/>
              </a:path>
              <a:path w="8836660" h="8448675">
                <a:moveTo>
                  <a:pt x="6971637" y="3038605"/>
                </a:moveTo>
                <a:lnTo>
                  <a:pt x="6914163" y="3071772"/>
                </a:lnTo>
                <a:lnTo>
                  <a:pt x="6880987" y="3014320"/>
                </a:lnTo>
                <a:lnTo>
                  <a:pt x="6938454" y="2981153"/>
                </a:lnTo>
                <a:lnTo>
                  <a:pt x="6971637" y="3038605"/>
                </a:lnTo>
                <a:close/>
              </a:path>
              <a:path w="8836660" h="8448675">
                <a:moveTo>
                  <a:pt x="6809887" y="3129885"/>
                </a:moveTo>
                <a:lnTo>
                  <a:pt x="6755539" y="3161250"/>
                </a:lnTo>
                <a:lnTo>
                  <a:pt x="6724166" y="3106917"/>
                </a:lnTo>
                <a:lnTo>
                  <a:pt x="6778507" y="3075552"/>
                </a:lnTo>
                <a:lnTo>
                  <a:pt x="6809887" y="3129885"/>
                </a:lnTo>
                <a:close/>
              </a:path>
              <a:path w="8836660" h="8448675">
                <a:moveTo>
                  <a:pt x="6648632" y="3221289"/>
                </a:moveTo>
                <a:lnTo>
                  <a:pt x="6596785" y="3251214"/>
                </a:lnTo>
                <a:lnTo>
                  <a:pt x="6566859" y="3199389"/>
                </a:lnTo>
                <a:lnTo>
                  <a:pt x="6618706" y="3169463"/>
                </a:lnTo>
                <a:lnTo>
                  <a:pt x="6648632" y="3221289"/>
                </a:lnTo>
                <a:close/>
              </a:path>
              <a:path w="8836660" h="8448675">
                <a:moveTo>
                  <a:pt x="6486890" y="3312562"/>
                </a:moveTo>
                <a:lnTo>
                  <a:pt x="6438162" y="3340685"/>
                </a:lnTo>
                <a:lnTo>
                  <a:pt x="6410039" y="3291985"/>
                </a:lnTo>
                <a:lnTo>
                  <a:pt x="6458760" y="3263862"/>
                </a:lnTo>
                <a:lnTo>
                  <a:pt x="6486890" y="3312562"/>
                </a:lnTo>
                <a:close/>
              </a:path>
              <a:path w="8836660" h="8448675">
                <a:moveTo>
                  <a:pt x="6326128" y="3404111"/>
                </a:moveTo>
                <a:lnTo>
                  <a:pt x="6279276" y="3431151"/>
                </a:lnTo>
                <a:lnTo>
                  <a:pt x="6252229" y="3384311"/>
                </a:lnTo>
                <a:lnTo>
                  <a:pt x="6299073" y="3357272"/>
                </a:lnTo>
                <a:lnTo>
                  <a:pt x="6326127" y="3404111"/>
                </a:lnTo>
                <a:close/>
              </a:path>
              <a:path w="8836660" h="8448675">
                <a:moveTo>
                  <a:pt x="6164873" y="3495515"/>
                </a:moveTo>
                <a:lnTo>
                  <a:pt x="6120522" y="3521115"/>
                </a:lnTo>
                <a:lnTo>
                  <a:pt x="6094922" y="3476783"/>
                </a:lnTo>
                <a:lnTo>
                  <a:pt x="6139266" y="3451183"/>
                </a:lnTo>
                <a:lnTo>
                  <a:pt x="6164873" y="3495515"/>
                </a:lnTo>
                <a:close/>
              </a:path>
              <a:path w="8836660" h="8448675">
                <a:moveTo>
                  <a:pt x="6003123" y="3586795"/>
                </a:moveTo>
                <a:lnTo>
                  <a:pt x="5961899" y="3610593"/>
                </a:lnTo>
                <a:lnTo>
                  <a:pt x="5938101" y="3569380"/>
                </a:lnTo>
                <a:lnTo>
                  <a:pt x="5979326" y="3545582"/>
                </a:lnTo>
                <a:lnTo>
                  <a:pt x="6003123" y="3586795"/>
                </a:lnTo>
                <a:close/>
              </a:path>
              <a:path w="8836660" h="8448675">
                <a:moveTo>
                  <a:pt x="5842370" y="3678338"/>
                </a:moveTo>
                <a:lnTo>
                  <a:pt x="5803014" y="3701052"/>
                </a:lnTo>
                <a:lnTo>
                  <a:pt x="5780300" y="3661714"/>
                </a:lnTo>
                <a:lnTo>
                  <a:pt x="5819649" y="3638999"/>
                </a:lnTo>
                <a:lnTo>
                  <a:pt x="5842370" y="3678338"/>
                </a:lnTo>
                <a:close/>
              </a:path>
              <a:path w="8836660" h="8448675">
                <a:moveTo>
                  <a:pt x="5680620" y="3769611"/>
                </a:moveTo>
                <a:lnTo>
                  <a:pt x="5644391" y="3790522"/>
                </a:lnTo>
                <a:lnTo>
                  <a:pt x="5623473" y="3754310"/>
                </a:lnTo>
                <a:lnTo>
                  <a:pt x="5659710" y="3733398"/>
                </a:lnTo>
                <a:lnTo>
                  <a:pt x="5680620" y="3769611"/>
                </a:lnTo>
                <a:close/>
              </a:path>
              <a:path w="8836660" h="8448675">
                <a:moveTo>
                  <a:pt x="5519867" y="3861160"/>
                </a:moveTo>
                <a:lnTo>
                  <a:pt x="5485506" y="3880989"/>
                </a:lnTo>
                <a:lnTo>
                  <a:pt x="5465671" y="3846637"/>
                </a:lnTo>
                <a:lnTo>
                  <a:pt x="5500032" y="3826808"/>
                </a:lnTo>
                <a:lnTo>
                  <a:pt x="5519867" y="3861160"/>
                </a:lnTo>
                <a:close/>
              </a:path>
              <a:path w="8836660" h="8448675">
                <a:moveTo>
                  <a:pt x="5358604" y="3952564"/>
                </a:moveTo>
                <a:lnTo>
                  <a:pt x="5326752" y="3970953"/>
                </a:lnTo>
                <a:lnTo>
                  <a:pt x="5308364" y="3939110"/>
                </a:lnTo>
                <a:lnTo>
                  <a:pt x="5340217" y="3920720"/>
                </a:lnTo>
                <a:lnTo>
                  <a:pt x="5358604" y="3952564"/>
                </a:lnTo>
                <a:close/>
              </a:path>
              <a:path w="8836660" h="8448675">
                <a:moveTo>
                  <a:pt x="5197356" y="4043974"/>
                </a:moveTo>
                <a:lnTo>
                  <a:pt x="5168004" y="4060918"/>
                </a:lnTo>
                <a:lnTo>
                  <a:pt x="5151049" y="4031567"/>
                </a:lnTo>
                <a:lnTo>
                  <a:pt x="5180408" y="4014624"/>
                </a:lnTo>
                <a:lnTo>
                  <a:pt x="5197355" y="4043974"/>
                </a:lnTo>
                <a:close/>
              </a:path>
              <a:path w="8836660" h="8448675">
                <a:moveTo>
                  <a:pt x="5036101" y="4135385"/>
                </a:moveTo>
                <a:lnTo>
                  <a:pt x="5009243" y="4150889"/>
                </a:lnTo>
                <a:lnTo>
                  <a:pt x="4993734" y="4124039"/>
                </a:lnTo>
                <a:lnTo>
                  <a:pt x="5020599" y="4108534"/>
                </a:lnTo>
                <a:lnTo>
                  <a:pt x="5036101" y="4135385"/>
                </a:lnTo>
                <a:close/>
              </a:path>
              <a:path w="8836660" h="8448675">
                <a:moveTo>
                  <a:pt x="4875339" y="4226927"/>
                </a:moveTo>
                <a:lnTo>
                  <a:pt x="4850357" y="4241348"/>
                </a:lnTo>
                <a:lnTo>
                  <a:pt x="4835925" y="4216366"/>
                </a:lnTo>
                <a:lnTo>
                  <a:pt x="4860914" y="4201945"/>
                </a:lnTo>
                <a:lnTo>
                  <a:pt x="4875339" y="4226927"/>
                </a:lnTo>
                <a:close/>
              </a:path>
              <a:path w="8836660" h="8448675">
                <a:moveTo>
                  <a:pt x="4714586" y="4318470"/>
                </a:moveTo>
                <a:lnTo>
                  <a:pt x="4691473" y="4331807"/>
                </a:lnTo>
                <a:lnTo>
                  <a:pt x="4678123" y="4308700"/>
                </a:lnTo>
                <a:lnTo>
                  <a:pt x="4701237" y="4295362"/>
                </a:lnTo>
                <a:lnTo>
                  <a:pt x="4714586" y="4318470"/>
                </a:lnTo>
                <a:close/>
              </a:path>
              <a:path w="8836660" h="8448675">
                <a:moveTo>
                  <a:pt x="4553818" y="4410012"/>
                </a:moveTo>
                <a:lnTo>
                  <a:pt x="4532580" y="4422267"/>
                </a:lnTo>
                <a:lnTo>
                  <a:pt x="4520322" y="4401035"/>
                </a:lnTo>
                <a:lnTo>
                  <a:pt x="4541559" y="4388780"/>
                </a:lnTo>
                <a:lnTo>
                  <a:pt x="4553818" y="4410012"/>
                </a:lnTo>
                <a:close/>
              </a:path>
              <a:path w="8836660" h="8448675">
                <a:moveTo>
                  <a:pt x="4392570" y="4501423"/>
                </a:moveTo>
                <a:lnTo>
                  <a:pt x="4373833" y="4512238"/>
                </a:lnTo>
                <a:lnTo>
                  <a:pt x="4363007" y="4493499"/>
                </a:lnTo>
                <a:lnTo>
                  <a:pt x="4381751" y="4482684"/>
                </a:lnTo>
                <a:lnTo>
                  <a:pt x="4392570" y="4501423"/>
                </a:lnTo>
                <a:close/>
              </a:path>
              <a:path w="8836660" h="8448675">
                <a:moveTo>
                  <a:pt x="4231816" y="4592957"/>
                </a:moveTo>
                <a:lnTo>
                  <a:pt x="4214948" y="4602697"/>
                </a:lnTo>
                <a:lnTo>
                  <a:pt x="4205205" y="4585834"/>
                </a:lnTo>
                <a:lnTo>
                  <a:pt x="4222073" y="4576093"/>
                </a:lnTo>
                <a:lnTo>
                  <a:pt x="4231816" y="4592957"/>
                </a:lnTo>
                <a:close/>
              </a:path>
              <a:path w="8836660" h="8448675">
                <a:moveTo>
                  <a:pt x="4071048" y="4684499"/>
                </a:moveTo>
                <a:lnTo>
                  <a:pt x="4056055" y="4693156"/>
                </a:lnTo>
                <a:lnTo>
                  <a:pt x="4047403" y="4678168"/>
                </a:lnTo>
                <a:lnTo>
                  <a:pt x="4062395" y="4669511"/>
                </a:lnTo>
                <a:lnTo>
                  <a:pt x="4071048" y="4684499"/>
                </a:lnTo>
                <a:close/>
              </a:path>
              <a:path w="8836660" h="8448675">
                <a:moveTo>
                  <a:pt x="3909792" y="4775903"/>
                </a:moveTo>
                <a:lnTo>
                  <a:pt x="3897301" y="4783113"/>
                </a:lnTo>
                <a:lnTo>
                  <a:pt x="3890089" y="4770626"/>
                </a:lnTo>
                <a:lnTo>
                  <a:pt x="3902580" y="4763415"/>
                </a:lnTo>
                <a:lnTo>
                  <a:pt x="3909792" y="4775903"/>
                </a:lnTo>
                <a:close/>
              </a:path>
              <a:path w="8836660" h="8448675">
                <a:moveTo>
                  <a:pt x="3749525" y="4867583"/>
                </a:moveTo>
                <a:lnTo>
                  <a:pt x="3738285" y="4874073"/>
                </a:lnTo>
                <a:lnTo>
                  <a:pt x="3731792" y="4862836"/>
                </a:lnTo>
                <a:lnTo>
                  <a:pt x="3743040" y="4856345"/>
                </a:lnTo>
                <a:lnTo>
                  <a:pt x="3749525" y="4867583"/>
                </a:lnTo>
                <a:close/>
              </a:path>
              <a:path w="8836660" h="8448675">
                <a:moveTo>
                  <a:pt x="3589259" y="4959255"/>
                </a:moveTo>
                <a:lnTo>
                  <a:pt x="3579269" y="4965019"/>
                </a:lnTo>
                <a:lnTo>
                  <a:pt x="3573496" y="4955032"/>
                </a:lnTo>
                <a:lnTo>
                  <a:pt x="3583493" y="4949268"/>
                </a:lnTo>
                <a:lnTo>
                  <a:pt x="3589259" y="4959255"/>
                </a:lnTo>
                <a:close/>
              </a:path>
              <a:path w="8836660" h="8448675">
                <a:moveTo>
                  <a:pt x="3428992" y="5050928"/>
                </a:moveTo>
                <a:lnTo>
                  <a:pt x="3420246" y="5055980"/>
                </a:lnTo>
                <a:lnTo>
                  <a:pt x="3415200" y="5047236"/>
                </a:lnTo>
                <a:lnTo>
                  <a:pt x="3423946" y="5042184"/>
                </a:lnTo>
                <a:lnTo>
                  <a:pt x="3428992" y="5050928"/>
                </a:lnTo>
                <a:close/>
              </a:path>
              <a:path w="8836660" h="8448675">
                <a:moveTo>
                  <a:pt x="3268231" y="5142470"/>
                </a:moveTo>
                <a:lnTo>
                  <a:pt x="3261360" y="5146439"/>
                </a:lnTo>
                <a:lnTo>
                  <a:pt x="3257391" y="5139570"/>
                </a:lnTo>
                <a:lnTo>
                  <a:pt x="3264261" y="5135601"/>
                </a:lnTo>
                <a:lnTo>
                  <a:pt x="3268231" y="5142470"/>
                </a:lnTo>
                <a:close/>
              </a:path>
              <a:path w="8836660" h="8448675">
                <a:moveTo>
                  <a:pt x="3107965" y="5234143"/>
                </a:moveTo>
                <a:lnTo>
                  <a:pt x="3102344" y="5237385"/>
                </a:lnTo>
                <a:lnTo>
                  <a:pt x="3099102" y="5231766"/>
                </a:lnTo>
                <a:lnTo>
                  <a:pt x="3104715" y="5228524"/>
                </a:lnTo>
                <a:lnTo>
                  <a:pt x="3107965" y="5234143"/>
                </a:lnTo>
                <a:close/>
              </a:path>
              <a:path w="8836660" h="8448675">
                <a:moveTo>
                  <a:pt x="2947698" y="5325823"/>
                </a:moveTo>
                <a:lnTo>
                  <a:pt x="2943328" y="5328345"/>
                </a:lnTo>
                <a:lnTo>
                  <a:pt x="2940798" y="5323969"/>
                </a:lnTo>
                <a:lnTo>
                  <a:pt x="2945168" y="5321447"/>
                </a:lnTo>
                <a:lnTo>
                  <a:pt x="2947698" y="5325823"/>
                </a:lnTo>
                <a:close/>
              </a:path>
              <a:path w="8836660" h="8448675">
                <a:moveTo>
                  <a:pt x="2787424" y="5417488"/>
                </a:moveTo>
                <a:lnTo>
                  <a:pt x="2784305" y="5419291"/>
                </a:lnTo>
                <a:lnTo>
                  <a:pt x="2782502" y="5416172"/>
                </a:lnTo>
                <a:lnTo>
                  <a:pt x="2785621" y="5414370"/>
                </a:lnTo>
                <a:lnTo>
                  <a:pt x="2787424" y="5417488"/>
                </a:lnTo>
                <a:close/>
              </a:path>
              <a:path w="8836660" h="8448675">
                <a:moveTo>
                  <a:pt x="2627165" y="5509161"/>
                </a:moveTo>
                <a:lnTo>
                  <a:pt x="2625289" y="5510244"/>
                </a:lnTo>
                <a:lnTo>
                  <a:pt x="2624205" y="5508376"/>
                </a:lnTo>
                <a:lnTo>
                  <a:pt x="2626081" y="5507293"/>
                </a:lnTo>
                <a:lnTo>
                  <a:pt x="2627165" y="5509161"/>
                </a:lnTo>
                <a:close/>
              </a:path>
              <a:path w="8836660" h="8448675">
                <a:moveTo>
                  <a:pt x="8779233" y="1772954"/>
                </a:moveTo>
                <a:lnTo>
                  <a:pt x="8736766" y="1797471"/>
                </a:lnTo>
                <a:lnTo>
                  <a:pt x="8712241" y="1755008"/>
                </a:lnTo>
                <a:lnTo>
                  <a:pt x="8754709" y="1730490"/>
                </a:lnTo>
                <a:lnTo>
                  <a:pt x="8779233" y="1772954"/>
                </a:lnTo>
                <a:close/>
              </a:path>
              <a:path w="8836660" h="8448675">
                <a:moveTo>
                  <a:pt x="8656905" y="1874788"/>
                </a:moveTo>
                <a:lnTo>
                  <a:pt x="8567578" y="1926344"/>
                </a:lnTo>
                <a:lnTo>
                  <a:pt x="8516007" y="1837049"/>
                </a:lnTo>
                <a:lnTo>
                  <a:pt x="8605335" y="1785492"/>
                </a:lnTo>
                <a:lnTo>
                  <a:pt x="8656905" y="1874788"/>
                </a:lnTo>
                <a:close/>
              </a:path>
              <a:path w="8836660" h="8448675">
                <a:moveTo>
                  <a:pt x="8495650" y="1966191"/>
                </a:moveTo>
                <a:lnTo>
                  <a:pt x="8408824" y="2016309"/>
                </a:lnTo>
                <a:lnTo>
                  <a:pt x="8358693" y="1929514"/>
                </a:lnTo>
                <a:lnTo>
                  <a:pt x="8445526" y="1879396"/>
                </a:lnTo>
                <a:lnTo>
                  <a:pt x="8495650" y="1966191"/>
                </a:lnTo>
                <a:close/>
              </a:path>
              <a:path w="8836660" h="8448675">
                <a:moveTo>
                  <a:pt x="8334394" y="2057609"/>
                </a:moveTo>
                <a:lnTo>
                  <a:pt x="8250069" y="2106280"/>
                </a:lnTo>
                <a:lnTo>
                  <a:pt x="8201385" y="2021978"/>
                </a:lnTo>
                <a:lnTo>
                  <a:pt x="8285710" y="1973307"/>
                </a:lnTo>
                <a:lnTo>
                  <a:pt x="8334394" y="2057609"/>
                </a:lnTo>
                <a:close/>
              </a:path>
              <a:path w="8836660" h="8448675">
                <a:moveTo>
                  <a:pt x="8173146" y="2149020"/>
                </a:moveTo>
                <a:lnTo>
                  <a:pt x="8091322" y="2196245"/>
                </a:lnTo>
                <a:lnTo>
                  <a:pt x="8044077" y="2114436"/>
                </a:lnTo>
                <a:lnTo>
                  <a:pt x="8125901" y="2067211"/>
                </a:lnTo>
                <a:lnTo>
                  <a:pt x="8173146" y="2149020"/>
                </a:lnTo>
                <a:close/>
              </a:path>
              <a:path w="8836660" h="8448675">
                <a:moveTo>
                  <a:pt x="8011890" y="2240424"/>
                </a:moveTo>
                <a:lnTo>
                  <a:pt x="7932560" y="2286209"/>
                </a:lnTo>
                <a:lnTo>
                  <a:pt x="7886755" y="2206901"/>
                </a:lnTo>
                <a:lnTo>
                  <a:pt x="7966086" y="2161115"/>
                </a:lnTo>
                <a:lnTo>
                  <a:pt x="8011890" y="2240424"/>
                </a:lnTo>
                <a:close/>
              </a:path>
              <a:path w="8836660" h="8448675">
                <a:moveTo>
                  <a:pt x="7850141" y="2331704"/>
                </a:moveTo>
                <a:lnTo>
                  <a:pt x="7773938" y="2375687"/>
                </a:lnTo>
                <a:lnTo>
                  <a:pt x="7729943" y="2299496"/>
                </a:lnTo>
                <a:lnTo>
                  <a:pt x="7806146" y="2255513"/>
                </a:lnTo>
                <a:lnTo>
                  <a:pt x="7850141" y="2331704"/>
                </a:lnTo>
                <a:close/>
              </a:path>
              <a:path w="8836660" h="8448675">
                <a:moveTo>
                  <a:pt x="7688398" y="2422977"/>
                </a:moveTo>
                <a:lnTo>
                  <a:pt x="7615314" y="2465158"/>
                </a:lnTo>
                <a:lnTo>
                  <a:pt x="7573123" y="2392093"/>
                </a:lnTo>
                <a:lnTo>
                  <a:pt x="7646207" y="2349913"/>
                </a:lnTo>
                <a:lnTo>
                  <a:pt x="7688398" y="2422977"/>
                </a:lnTo>
                <a:close/>
              </a:path>
              <a:path w="8836660" h="8448675">
                <a:moveTo>
                  <a:pt x="7526655" y="2514258"/>
                </a:moveTo>
                <a:lnTo>
                  <a:pt x="7456690" y="2554635"/>
                </a:lnTo>
                <a:lnTo>
                  <a:pt x="7416302" y="2484696"/>
                </a:lnTo>
                <a:lnTo>
                  <a:pt x="7486260" y="2444311"/>
                </a:lnTo>
                <a:lnTo>
                  <a:pt x="7526655" y="2514258"/>
                </a:lnTo>
                <a:close/>
              </a:path>
              <a:path w="8836660" h="8448675">
                <a:moveTo>
                  <a:pt x="7365401" y="2605668"/>
                </a:moveTo>
                <a:lnTo>
                  <a:pt x="7297943" y="2644607"/>
                </a:lnTo>
                <a:lnTo>
                  <a:pt x="7258994" y="2577161"/>
                </a:lnTo>
                <a:lnTo>
                  <a:pt x="7326452" y="2538222"/>
                </a:lnTo>
                <a:lnTo>
                  <a:pt x="7365401" y="2605668"/>
                </a:lnTo>
                <a:close/>
              </a:path>
              <a:path w="8836660" h="8448675">
                <a:moveTo>
                  <a:pt x="7204145" y="2697072"/>
                </a:moveTo>
                <a:lnTo>
                  <a:pt x="7139182" y="2734571"/>
                </a:lnTo>
                <a:lnTo>
                  <a:pt x="7101673" y="2669626"/>
                </a:lnTo>
                <a:lnTo>
                  <a:pt x="7166636" y="2632134"/>
                </a:lnTo>
                <a:lnTo>
                  <a:pt x="7204145" y="2697072"/>
                </a:lnTo>
                <a:close/>
              </a:path>
              <a:path w="8836660" h="8448675">
                <a:moveTo>
                  <a:pt x="7042403" y="2788351"/>
                </a:moveTo>
                <a:lnTo>
                  <a:pt x="6980566" y="2824041"/>
                </a:lnTo>
                <a:lnTo>
                  <a:pt x="6944860" y="2762221"/>
                </a:lnTo>
                <a:lnTo>
                  <a:pt x="7006696" y="2726524"/>
                </a:lnTo>
                <a:lnTo>
                  <a:pt x="7042403" y="2788351"/>
                </a:lnTo>
                <a:close/>
              </a:path>
              <a:path w="8836660" h="8448675">
                <a:moveTo>
                  <a:pt x="6881154" y="2879763"/>
                </a:moveTo>
                <a:lnTo>
                  <a:pt x="6821804" y="2914013"/>
                </a:lnTo>
                <a:lnTo>
                  <a:pt x="6787545" y="2854693"/>
                </a:lnTo>
                <a:lnTo>
                  <a:pt x="6846895" y="2820436"/>
                </a:lnTo>
                <a:lnTo>
                  <a:pt x="6881154" y="2879763"/>
                </a:lnTo>
                <a:close/>
              </a:path>
              <a:path w="8836660" h="8448675">
                <a:moveTo>
                  <a:pt x="6718910" y="2970905"/>
                </a:moveTo>
                <a:lnTo>
                  <a:pt x="6663319" y="3002989"/>
                </a:lnTo>
                <a:lnTo>
                  <a:pt x="6631219" y="2947412"/>
                </a:lnTo>
                <a:lnTo>
                  <a:pt x="6686810" y="2915328"/>
                </a:lnTo>
                <a:lnTo>
                  <a:pt x="6718910" y="2970905"/>
                </a:lnTo>
                <a:close/>
              </a:path>
              <a:path w="8836660" h="8448675">
                <a:moveTo>
                  <a:pt x="6557655" y="3062316"/>
                </a:moveTo>
                <a:lnTo>
                  <a:pt x="6504565" y="3092961"/>
                </a:lnTo>
                <a:lnTo>
                  <a:pt x="6473912" y="3039885"/>
                </a:lnTo>
                <a:lnTo>
                  <a:pt x="6527001" y="3009240"/>
                </a:lnTo>
                <a:lnTo>
                  <a:pt x="6557655" y="3062316"/>
                </a:lnTo>
                <a:close/>
              </a:path>
              <a:path w="8836660" h="8448675">
                <a:moveTo>
                  <a:pt x="6395912" y="3153596"/>
                </a:moveTo>
                <a:lnTo>
                  <a:pt x="6345941" y="3182438"/>
                </a:lnTo>
                <a:lnTo>
                  <a:pt x="6317091" y="3132480"/>
                </a:lnTo>
                <a:lnTo>
                  <a:pt x="6367062" y="3103638"/>
                </a:lnTo>
                <a:lnTo>
                  <a:pt x="6395912" y="3153596"/>
                </a:lnTo>
                <a:close/>
              </a:path>
              <a:path w="8836660" h="8448675">
                <a:moveTo>
                  <a:pt x="6234657" y="3245000"/>
                </a:moveTo>
                <a:lnTo>
                  <a:pt x="6187187" y="3272396"/>
                </a:lnTo>
                <a:lnTo>
                  <a:pt x="6159783" y="3224938"/>
                </a:lnTo>
                <a:lnTo>
                  <a:pt x="6207246" y="3197542"/>
                </a:lnTo>
                <a:lnTo>
                  <a:pt x="6234657" y="3245000"/>
                </a:lnTo>
                <a:close/>
              </a:path>
              <a:path w="8836660" h="8448675">
                <a:moveTo>
                  <a:pt x="6073895" y="3336549"/>
                </a:moveTo>
                <a:lnTo>
                  <a:pt x="6028301" y="3362862"/>
                </a:lnTo>
                <a:lnTo>
                  <a:pt x="6001974" y="3317273"/>
                </a:lnTo>
                <a:lnTo>
                  <a:pt x="6047568" y="3290960"/>
                </a:lnTo>
                <a:lnTo>
                  <a:pt x="6073895" y="3336549"/>
                </a:lnTo>
                <a:close/>
              </a:path>
              <a:path w="8836660" h="8448675">
                <a:moveTo>
                  <a:pt x="5912153" y="3427822"/>
                </a:moveTo>
                <a:lnTo>
                  <a:pt x="5869678" y="3452340"/>
                </a:lnTo>
                <a:lnTo>
                  <a:pt x="5845154" y="3409876"/>
                </a:lnTo>
                <a:lnTo>
                  <a:pt x="5887629" y="3385358"/>
                </a:lnTo>
                <a:lnTo>
                  <a:pt x="5912153" y="3427822"/>
                </a:lnTo>
                <a:close/>
              </a:path>
              <a:path w="8836660" h="8448675">
                <a:moveTo>
                  <a:pt x="5750905" y="3519226"/>
                </a:moveTo>
                <a:lnTo>
                  <a:pt x="5710923" y="3542304"/>
                </a:lnTo>
                <a:lnTo>
                  <a:pt x="5687846" y="3502333"/>
                </a:lnTo>
                <a:lnTo>
                  <a:pt x="5727820" y="3479262"/>
                </a:lnTo>
                <a:lnTo>
                  <a:pt x="5750905" y="3519226"/>
                </a:lnTo>
                <a:close/>
              </a:path>
              <a:path w="8836660" h="8448675">
                <a:moveTo>
                  <a:pt x="5589642" y="3610644"/>
                </a:moveTo>
                <a:lnTo>
                  <a:pt x="5552169" y="3632275"/>
                </a:lnTo>
                <a:lnTo>
                  <a:pt x="5530532" y="3594805"/>
                </a:lnTo>
                <a:lnTo>
                  <a:pt x="5568005" y="3573174"/>
                </a:lnTo>
                <a:lnTo>
                  <a:pt x="5589642" y="3610644"/>
                </a:lnTo>
                <a:close/>
              </a:path>
              <a:path w="8836660" h="8448675">
                <a:moveTo>
                  <a:pt x="5428394" y="3702047"/>
                </a:moveTo>
                <a:lnTo>
                  <a:pt x="5393415" y="3722232"/>
                </a:lnTo>
                <a:lnTo>
                  <a:pt x="5373217" y="3687270"/>
                </a:lnTo>
                <a:lnTo>
                  <a:pt x="5408196" y="3667077"/>
                </a:lnTo>
                <a:lnTo>
                  <a:pt x="5428394" y="3702047"/>
                </a:lnTo>
                <a:close/>
              </a:path>
              <a:path w="8836660" h="8448675">
                <a:moveTo>
                  <a:pt x="5267640" y="3793590"/>
                </a:moveTo>
                <a:lnTo>
                  <a:pt x="5234530" y="3812699"/>
                </a:lnTo>
                <a:lnTo>
                  <a:pt x="5215415" y="3779604"/>
                </a:lnTo>
                <a:lnTo>
                  <a:pt x="5248526" y="3760495"/>
                </a:lnTo>
                <a:lnTo>
                  <a:pt x="5267640" y="3793590"/>
                </a:lnTo>
                <a:close/>
              </a:path>
              <a:path w="8836660" h="8448675">
                <a:moveTo>
                  <a:pt x="5106378" y="3885000"/>
                </a:moveTo>
                <a:lnTo>
                  <a:pt x="5075769" y="3902663"/>
                </a:lnTo>
                <a:lnTo>
                  <a:pt x="5058101" y="3872069"/>
                </a:lnTo>
                <a:lnTo>
                  <a:pt x="5088703" y="3854399"/>
                </a:lnTo>
                <a:lnTo>
                  <a:pt x="5106378" y="3885000"/>
                </a:lnTo>
                <a:close/>
              </a:path>
              <a:path w="8836660" h="8448675">
                <a:moveTo>
                  <a:pt x="4944635" y="3976274"/>
                </a:moveTo>
                <a:lnTo>
                  <a:pt x="4917153" y="3992134"/>
                </a:lnTo>
                <a:lnTo>
                  <a:pt x="4901281" y="3964659"/>
                </a:lnTo>
                <a:lnTo>
                  <a:pt x="4928771" y="3948798"/>
                </a:lnTo>
                <a:lnTo>
                  <a:pt x="4944635" y="3976274"/>
                </a:lnTo>
                <a:close/>
              </a:path>
              <a:path w="8836660" h="8448675">
                <a:moveTo>
                  <a:pt x="4783874" y="4067816"/>
                </a:moveTo>
                <a:lnTo>
                  <a:pt x="4758267" y="4082593"/>
                </a:lnTo>
                <a:lnTo>
                  <a:pt x="4743479" y="4056993"/>
                </a:lnTo>
                <a:lnTo>
                  <a:pt x="4769086" y="4042216"/>
                </a:lnTo>
                <a:lnTo>
                  <a:pt x="4783874" y="4067816"/>
                </a:lnTo>
                <a:close/>
              </a:path>
              <a:path w="8836660" h="8448675">
                <a:moveTo>
                  <a:pt x="4623121" y="4159358"/>
                </a:moveTo>
                <a:lnTo>
                  <a:pt x="4599382" y="4173059"/>
                </a:lnTo>
                <a:lnTo>
                  <a:pt x="4585677" y="4149326"/>
                </a:lnTo>
                <a:lnTo>
                  <a:pt x="4609416" y="4135625"/>
                </a:lnTo>
                <a:lnTo>
                  <a:pt x="4623121" y="4159358"/>
                </a:lnTo>
                <a:close/>
              </a:path>
              <a:path w="8836660" h="8448675">
                <a:moveTo>
                  <a:pt x="4462352" y="4250900"/>
                </a:moveTo>
                <a:lnTo>
                  <a:pt x="4440489" y="4263519"/>
                </a:lnTo>
                <a:lnTo>
                  <a:pt x="4427867" y="4241661"/>
                </a:lnTo>
                <a:lnTo>
                  <a:pt x="4449730" y="4229043"/>
                </a:lnTo>
                <a:lnTo>
                  <a:pt x="4462352" y="4250900"/>
                </a:lnTo>
                <a:close/>
              </a:path>
              <a:path w="8836660" h="8448675">
                <a:moveTo>
                  <a:pt x="4301097" y="4342304"/>
                </a:moveTo>
                <a:lnTo>
                  <a:pt x="4281735" y="4353483"/>
                </a:lnTo>
                <a:lnTo>
                  <a:pt x="4270553" y="4334126"/>
                </a:lnTo>
                <a:lnTo>
                  <a:pt x="4289922" y="4322947"/>
                </a:lnTo>
                <a:lnTo>
                  <a:pt x="4301097" y="4342304"/>
                </a:lnTo>
                <a:close/>
              </a:path>
              <a:path w="8836660" h="8448675">
                <a:moveTo>
                  <a:pt x="4140344" y="4433853"/>
                </a:moveTo>
                <a:lnTo>
                  <a:pt x="4122858" y="4443949"/>
                </a:lnTo>
                <a:lnTo>
                  <a:pt x="4112759" y="4426461"/>
                </a:lnTo>
                <a:lnTo>
                  <a:pt x="4130245" y="4416365"/>
                </a:lnTo>
                <a:lnTo>
                  <a:pt x="4140344" y="4433853"/>
                </a:lnTo>
                <a:close/>
              </a:path>
              <a:path w="8836660" h="8448675">
                <a:moveTo>
                  <a:pt x="3979582" y="4525395"/>
                </a:moveTo>
                <a:lnTo>
                  <a:pt x="3963965" y="4534409"/>
                </a:lnTo>
                <a:lnTo>
                  <a:pt x="3954949" y="4518795"/>
                </a:lnTo>
                <a:lnTo>
                  <a:pt x="3970567" y="4509782"/>
                </a:lnTo>
                <a:lnTo>
                  <a:pt x="3979582" y="4525395"/>
                </a:lnTo>
                <a:close/>
              </a:path>
              <a:path w="8836660" h="8448675">
                <a:moveTo>
                  <a:pt x="3818821" y="4616937"/>
                </a:moveTo>
                <a:lnTo>
                  <a:pt x="3805079" y="4624867"/>
                </a:lnTo>
                <a:lnTo>
                  <a:pt x="3797147" y="4611122"/>
                </a:lnTo>
                <a:lnTo>
                  <a:pt x="3810881" y="4603192"/>
                </a:lnTo>
                <a:lnTo>
                  <a:pt x="3818820" y="4616937"/>
                </a:lnTo>
                <a:close/>
              </a:path>
              <a:path w="8836660" h="8448675">
                <a:moveTo>
                  <a:pt x="3657566" y="4708348"/>
                </a:moveTo>
                <a:lnTo>
                  <a:pt x="3646325" y="4714839"/>
                </a:lnTo>
                <a:lnTo>
                  <a:pt x="3639833" y="4703594"/>
                </a:lnTo>
                <a:lnTo>
                  <a:pt x="3651073" y="4697104"/>
                </a:lnTo>
                <a:lnTo>
                  <a:pt x="3657566" y="4708348"/>
                </a:lnTo>
                <a:close/>
              </a:path>
              <a:path w="8836660" h="8448675">
                <a:moveTo>
                  <a:pt x="3497299" y="4800014"/>
                </a:moveTo>
                <a:lnTo>
                  <a:pt x="3487302" y="4805785"/>
                </a:lnTo>
                <a:lnTo>
                  <a:pt x="3481536" y="4795791"/>
                </a:lnTo>
                <a:lnTo>
                  <a:pt x="3491526" y="4790027"/>
                </a:lnTo>
                <a:lnTo>
                  <a:pt x="3497299" y="4800014"/>
                </a:lnTo>
                <a:close/>
              </a:path>
              <a:path w="8836660" h="8448675">
                <a:moveTo>
                  <a:pt x="3337032" y="4891686"/>
                </a:moveTo>
                <a:lnTo>
                  <a:pt x="3328286" y="4896738"/>
                </a:lnTo>
                <a:lnTo>
                  <a:pt x="3323233" y="4887994"/>
                </a:lnTo>
                <a:lnTo>
                  <a:pt x="3331979" y="4882942"/>
                </a:lnTo>
                <a:lnTo>
                  <a:pt x="3337032" y="4891686"/>
                </a:lnTo>
                <a:close/>
              </a:path>
              <a:path w="8836660" h="8448675">
                <a:moveTo>
                  <a:pt x="3176766" y="4983366"/>
                </a:moveTo>
                <a:lnTo>
                  <a:pt x="3169270" y="4987691"/>
                </a:lnTo>
                <a:lnTo>
                  <a:pt x="3164943" y="4980190"/>
                </a:lnTo>
                <a:lnTo>
                  <a:pt x="3172432" y="4975865"/>
                </a:lnTo>
                <a:lnTo>
                  <a:pt x="3176765" y="4983366"/>
                </a:lnTo>
                <a:close/>
              </a:path>
              <a:path w="8836660" h="8448675">
                <a:moveTo>
                  <a:pt x="3015997" y="5074908"/>
                </a:moveTo>
                <a:lnTo>
                  <a:pt x="3010384" y="5078150"/>
                </a:lnTo>
                <a:lnTo>
                  <a:pt x="3007134" y="5072524"/>
                </a:lnTo>
                <a:lnTo>
                  <a:pt x="3012754" y="5069282"/>
                </a:lnTo>
                <a:lnTo>
                  <a:pt x="3015997" y="5074908"/>
                </a:lnTo>
                <a:close/>
              </a:path>
              <a:path w="8836660" h="8448675">
                <a:moveTo>
                  <a:pt x="2855731" y="5166581"/>
                </a:moveTo>
                <a:lnTo>
                  <a:pt x="2851361" y="5169103"/>
                </a:lnTo>
                <a:lnTo>
                  <a:pt x="2848838" y="5164728"/>
                </a:lnTo>
                <a:lnTo>
                  <a:pt x="2853208" y="5162205"/>
                </a:lnTo>
                <a:lnTo>
                  <a:pt x="2855731" y="5166581"/>
                </a:lnTo>
                <a:close/>
              </a:path>
              <a:path w="8836660" h="8448675">
                <a:moveTo>
                  <a:pt x="2695464" y="5258254"/>
                </a:moveTo>
                <a:lnTo>
                  <a:pt x="2692345" y="5260056"/>
                </a:lnTo>
                <a:lnTo>
                  <a:pt x="2690542" y="5256938"/>
                </a:lnTo>
                <a:lnTo>
                  <a:pt x="2693661" y="5255135"/>
                </a:lnTo>
                <a:lnTo>
                  <a:pt x="2695464" y="5258254"/>
                </a:lnTo>
                <a:close/>
              </a:path>
              <a:path w="8836660" h="8448675">
                <a:moveTo>
                  <a:pt x="2535205" y="5349926"/>
                </a:moveTo>
                <a:lnTo>
                  <a:pt x="2533329" y="5351010"/>
                </a:lnTo>
                <a:lnTo>
                  <a:pt x="2532245" y="5349134"/>
                </a:lnTo>
                <a:lnTo>
                  <a:pt x="2534121" y="5348051"/>
                </a:lnTo>
                <a:lnTo>
                  <a:pt x="2535205" y="5349926"/>
                </a:lnTo>
                <a:close/>
              </a:path>
              <a:path w="8836660" h="8448675">
                <a:moveTo>
                  <a:pt x="8819955" y="1514647"/>
                </a:moveTo>
                <a:lnTo>
                  <a:pt x="8811208" y="1519700"/>
                </a:lnTo>
                <a:lnTo>
                  <a:pt x="8806162" y="1510955"/>
                </a:lnTo>
                <a:lnTo>
                  <a:pt x="8814909" y="1505910"/>
                </a:lnTo>
                <a:lnTo>
                  <a:pt x="8819955" y="1514647"/>
                </a:lnTo>
                <a:close/>
              </a:path>
              <a:path w="8836660" h="8448675">
                <a:moveTo>
                  <a:pt x="8725203" y="1623874"/>
                </a:moveTo>
                <a:lnTo>
                  <a:pt x="8634633" y="1676150"/>
                </a:lnTo>
                <a:lnTo>
                  <a:pt x="8582343" y="1585612"/>
                </a:lnTo>
                <a:lnTo>
                  <a:pt x="8672913" y="1533328"/>
                </a:lnTo>
                <a:lnTo>
                  <a:pt x="8725203" y="1623874"/>
                </a:lnTo>
                <a:close/>
              </a:path>
              <a:path w="8836660" h="8448675">
                <a:moveTo>
                  <a:pt x="8567402" y="1716208"/>
                </a:moveTo>
                <a:lnTo>
                  <a:pt x="8474955" y="1769568"/>
                </a:lnTo>
                <a:lnTo>
                  <a:pt x="8421581" y="1677146"/>
                </a:lnTo>
                <a:lnTo>
                  <a:pt x="8514028" y="1623787"/>
                </a:lnTo>
                <a:lnTo>
                  <a:pt x="8567402" y="1716208"/>
                </a:lnTo>
                <a:close/>
              </a:path>
              <a:path w="8836660" h="8448675">
                <a:moveTo>
                  <a:pt x="8405659" y="1807488"/>
                </a:moveTo>
                <a:lnTo>
                  <a:pt x="8316332" y="1859045"/>
                </a:lnTo>
                <a:lnTo>
                  <a:pt x="8264762" y="1769742"/>
                </a:lnTo>
                <a:lnTo>
                  <a:pt x="8354089" y="1718185"/>
                </a:lnTo>
                <a:lnTo>
                  <a:pt x="8405659" y="1807488"/>
                </a:lnTo>
                <a:close/>
              </a:path>
              <a:path w="8836660" h="8448675">
                <a:moveTo>
                  <a:pt x="8243910" y="1898762"/>
                </a:moveTo>
                <a:lnTo>
                  <a:pt x="8157709" y="1948516"/>
                </a:lnTo>
                <a:lnTo>
                  <a:pt x="8107942" y="1862346"/>
                </a:lnTo>
                <a:lnTo>
                  <a:pt x="8194142" y="1812591"/>
                </a:lnTo>
                <a:lnTo>
                  <a:pt x="8243910" y="1898762"/>
                </a:lnTo>
                <a:close/>
              </a:path>
              <a:path w="8836660" h="8448675">
                <a:moveTo>
                  <a:pt x="8082661" y="1990172"/>
                </a:moveTo>
                <a:lnTo>
                  <a:pt x="7998955" y="2038487"/>
                </a:lnTo>
                <a:lnTo>
                  <a:pt x="7950627" y="1954803"/>
                </a:lnTo>
                <a:lnTo>
                  <a:pt x="8034334" y="1906495"/>
                </a:lnTo>
                <a:lnTo>
                  <a:pt x="8082661" y="1990172"/>
                </a:lnTo>
                <a:close/>
              </a:path>
              <a:path w="8836660" h="8448675">
                <a:moveTo>
                  <a:pt x="7921406" y="2081583"/>
                </a:moveTo>
                <a:lnTo>
                  <a:pt x="7840200" y="2128452"/>
                </a:lnTo>
                <a:lnTo>
                  <a:pt x="7793318" y="2047268"/>
                </a:lnTo>
                <a:lnTo>
                  <a:pt x="7874525" y="2000399"/>
                </a:lnTo>
                <a:lnTo>
                  <a:pt x="7921406" y="2081583"/>
                </a:lnTo>
                <a:close/>
              </a:path>
              <a:path w="8836660" h="8448675">
                <a:moveTo>
                  <a:pt x="7759656" y="2172856"/>
                </a:moveTo>
                <a:lnTo>
                  <a:pt x="7681577" y="2217922"/>
                </a:lnTo>
                <a:lnTo>
                  <a:pt x="7636499" y="2139871"/>
                </a:lnTo>
                <a:lnTo>
                  <a:pt x="7714578" y="2094805"/>
                </a:lnTo>
                <a:lnTo>
                  <a:pt x="7759656" y="2172856"/>
                </a:lnTo>
                <a:close/>
              </a:path>
              <a:path w="8836660" h="8448675">
                <a:moveTo>
                  <a:pt x="7597914" y="2264137"/>
                </a:moveTo>
                <a:lnTo>
                  <a:pt x="7522954" y="2307399"/>
                </a:lnTo>
                <a:lnTo>
                  <a:pt x="7479679" y="2232467"/>
                </a:lnTo>
                <a:lnTo>
                  <a:pt x="7554639" y="2189204"/>
                </a:lnTo>
                <a:lnTo>
                  <a:pt x="7597914" y="2264137"/>
                </a:lnTo>
                <a:close/>
              </a:path>
              <a:path w="8836660" h="8448675">
                <a:moveTo>
                  <a:pt x="7436171" y="2355410"/>
                </a:moveTo>
                <a:lnTo>
                  <a:pt x="7364331" y="2396877"/>
                </a:lnTo>
                <a:lnTo>
                  <a:pt x="7322859" y="2325063"/>
                </a:lnTo>
                <a:lnTo>
                  <a:pt x="7394700" y="2283602"/>
                </a:lnTo>
                <a:lnTo>
                  <a:pt x="7436171" y="2355410"/>
                </a:lnTo>
                <a:close/>
              </a:path>
              <a:path w="8836660" h="8448675">
                <a:moveTo>
                  <a:pt x="7274422" y="2446690"/>
                </a:moveTo>
                <a:lnTo>
                  <a:pt x="7205714" y="2486348"/>
                </a:lnTo>
                <a:lnTo>
                  <a:pt x="7166046" y="2417658"/>
                </a:lnTo>
                <a:lnTo>
                  <a:pt x="7234754" y="2378001"/>
                </a:lnTo>
                <a:lnTo>
                  <a:pt x="7274422" y="2446690"/>
                </a:lnTo>
                <a:close/>
              </a:path>
              <a:path w="8836660" h="8448675">
                <a:moveTo>
                  <a:pt x="7113173" y="2538101"/>
                </a:moveTo>
                <a:lnTo>
                  <a:pt x="7046960" y="2576319"/>
                </a:lnTo>
                <a:lnTo>
                  <a:pt x="7008731" y="2510123"/>
                </a:lnTo>
                <a:lnTo>
                  <a:pt x="7074944" y="2471905"/>
                </a:lnTo>
                <a:lnTo>
                  <a:pt x="7113173" y="2538101"/>
                </a:lnTo>
                <a:close/>
              </a:path>
              <a:path w="8836660" h="8448675">
                <a:moveTo>
                  <a:pt x="6951424" y="2629381"/>
                </a:moveTo>
                <a:lnTo>
                  <a:pt x="6888337" y="2665797"/>
                </a:lnTo>
                <a:lnTo>
                  <a:pt x="6851911" y="2602719"/>
                </a:lnTo>
                <a:lnTo>
                  <a:pt x="6914998" y="2566303"/>
                </a:lnTo>
                <a:lnTo>
                  <a:pt x="6951424" y="2629381"/>
                </a:lnTo>
                <a:close/>
              </a:path>
              <a:path w="8836660" h="8448675">
                <a:moveTo>
                  <a:pt x="6790168" y="2720785"/>
                </a:moveTo>
                <a:lnTo>
                  <a:pt x="6729582" y="2755755"/>
                </a:lnTo>
                <a:lnTo>
                  <a:pt x="6694603" y="2695192"/>
                </a:lnTo>
                <a:lnTo>
                  <a:pt x="6755189" y="2660215"/>
                </a:lnTo>
                <a:lnTo>
                  <a:pt x="6790168" y="2720785"/>
                </a:lnTo>
                <a:close/>
              </a:path>
              <a:path w="8836660" h="8448675">
                <a:moveTo>
                  <a:pt x="6628426" y="2812065"/>
                </a:moveTo>
                <a:lnTo>
                  <a:pt x="6570959" y="2845232"/>
                </a:lnTo>
                <a:lnTo>
                  <a:pt x="6537783" y="2787787"/>
                </a:lnTo>
                <a:lnTo>
                  <a:pt x="6595250" y="2754613"/>
                </a:lnTo>
                <a:lnTo>
                  <a:pt x="6628426" y="2812065"/>
                </a:lnTo>
                <a:close/>
              </a:path>
              <a:path w="8836660" h="8448675">
                <a:moveTo>
                  <a:pt x="6466676" y="2903338"/>
                </a:moveTo>
                <a:lnTo>
                  <a:pt x="6412336" y="2934703"/>
                </a:lnTo>
                <a:lnTo>
                  <a:pt x="6380962" y="2880383"/>
                </a:lnTo>
                <a:lnTo>
                  <a:pt x="6435303" y="2849019"/>
                </a:lnTo>
                <a:lnTo>
                  <a:pt x="6466676" y="2903338"/>
                </a:lnTo>
                <a:close/>
              </a:path>
              <a:path w="8836660" h="8448675">
                <a:moveTo>
                  <a:pt x="6304934" y="2994618"/>
                </a:moveTo>
                <a:lnTo>
                  <a:pt x="6253712" y="3024180"/>
                </a:lnTo>
                <a:lnTo>
                  <a:pt x="6224143" y="2972979"/>
                </a:lnTo>
                <a:lnTo>
                  <a:pt x="6275364" y="2943417"/>
                </a:lnTo>
                <a:lnTo>
                  <a:pt x="6304934" y="2994618"/>
                </a:lnTo>
                <a:close/>
              </a:path>
              <a:path w="8836660" h="8448675">
                <a:moveTo>
                  <a:pt x="6143679" y="3086029"/>
                </a:moveTo>
                <a:lnTo>
                  <a:pt x="6094958" y="3114152"/>
                </a:lnTo>
                <a:lnTo>
                  <a:pt x="6066828" y="3065445"/>
                </a:lnTo>
                <a:lnTo>
                  <a:pt x="6115548" y="3037322"/>
                </a:lnTo>
                <a:lnTo>
                  <a:pt x="6143679" y="3086029"/>
                </a:lnTo>
                <a:close/>
              </a:path>
              <a:path w="8836660" h="8448675">
                <a:moveTo>
                  <a:pt x="5982423" y="3177433"/>
                </a:moveTo>
                <a:lnTo>
                  <a:pt x="5936204" y="3204116"/>
                </a:lnTo>
                <a:lnTo>
                  <a:pt x="5909513" y="3157902"/>
                </a:lnTo>
                <a:lnTo>
                  <a:pt x="5955740" y="3131226"/>
                </a:lnTo>
                <a:lnTo>
                  <a:pt x="5982423" y="3177433"/>
                </a:lnTo>
                <a:close/>
              </a:path>
              <a:path w="8836660" h="8448675">
                <a:moveTo>
                  <a:pt x="5821175" y="3268844"/>
                </a:moveTo>
                <a:lnTo>
                  <a:pt x="5777450" y="3294080"/>
                </a:lnTo>
                <a:lnTo>
                  <a:pt x="5752206" y="3250374"/>
                </a:lnTo>
                <a:lnTo>
                  <a:pt x="5795931" y="3225137"/>
                </a:lnTo>
                <a:lnTo>
                  <a:pt x="5821175" y="3268844"/>
                </a:lnTo>
                <a:close/>
              </a:path>
              <a:path w="8836660" h="8448675">
                <a:moveTo>
                  <a:pt x="5659927" y="3360254"/>
                </a:moveTo>
                <a:lnTo>
                  <a:pt x="5618695" y="3384052"/>
                </a:lnTo>
                <a:lnTo>
                  <a:pt x="5594891" y="3342839"/>
                </a:lnTo>
                <a:lnTo>
                  <a:pt x="5636122" y="3319041"/>
                </a:lnTo>
                <a:lnTo>
                  <a:pt x="5659927" y="3360254"/>
                </a:lnTo>
                <a:close/>
              </a:path>
              <a:path w="8836660" h="8448675">
                <a:moveTo>
                  <a:pt x="5498671" y="3451665"/>
                </a:moveTo>
                <a:lnTo>
                  <a:pt x="5459941" y="3474017"/>
                </a:lnTo>
                <a:lnTo>
                  <a:pt x="5437584" y="3435304"/>
                </a:lnTo>
                <a:lnTo>
                  <a:pt x="5476314" y="3412945"/>
                </a:lnTo>
                <a:lnTo>
                  <a:pt x="5498671" y="3451665"/>
                </a:lnTo>
                <a:close/>
              </a:path>
              <a:path w="8836660" h="8448675">
                <a:moveTo>
                  <a:pt x="5336921" y="3542939"/>
                </a:moveTo>
                <a:lnTo>
                  <a:pt x="5301318" y="3563494"/>
                </a:lnTo>
                <a:lnTo>
                  <a:pt x="5280764" y="3527900"/>
                </a:lnTo>
                <a:lnTo>
                  <a:pt x="5316368" y="3507352"/>
                </a:lnTo>
                <a:lnTo>
                  <a:pt x="5336921" y="3542939"/>
                </a:lnTo>
                <a:close/>
              </a:path>
              <a:path w="8836660" h="8448675">
                <a:moveTo>
                  <a:pt x="5176160" y="3634480"/>
                </a:moveTo>
                <a:lnTo>
                  <a:pt x="5142432" y="3653953"/>
                </a:lnTo>
                <a:lnTo>
                  <a:pt x="5122954" y="3620226"/>
                </a:lnTo>
                <a:lnTo>
                  <a:pt x="5156682" y="3600761"/>
                </a:lnTo>
                <a:lnTo>
                  <a:pt x="5176160" y="3634480"/>
                </a:lnTo>
                <a:close/>
              </a:path>
              <a:path w="8836660" h="8448675">
                <a:moveTo>
                  <a:pt x="5014912" y="3725891"/>
                </a:moveTo>
                <a:lnTo>
                  <a:pt x="4983677" y="3743918"/>
                </a:lnTo>
                <a:lnTo>
                  <a:pt x="4965646" y="3712698"/>
                </a:lnTo>
                <a:lnTo>
                  <a:pt x="4996881" y="3694672"/>
                </a:lnTo>
                <a:lnTo>
                  <a:pt x="5014912" y="3725891"/>
                </a:lnTo>
                <a:close/>
              </a:path>
              <a:path w="8836660" h="8448675">
                <a:moveTo>
                  <a:pt x="4853657" y="3817302"/>
                </a:moveTo>
                <a:lnTo>
                  <a:pt x="4824931" y="3833890"/>
                </a:lnTo>
                <a:lnTo>
                  <a:pt x="4808339" y="3805156"/>
                </a:lnTo>
                <a:lnTo>
                  <a:pt x="4837065" y="3788577"/>
                </a:lnTo>
                <a:lnTo>
                  <a:pt x="4853657" y="3817302"/>
                </a:lnTo>
                <a:close/>
              </a:path>
              <a:path w="8836660" h="8448675">
                <a:moveTo>
                  <a:pt x="4692401" y="3908706"/>
                </a:moveTo>
                <a:lnTo>
                  <a:pt x="4666169" y="3923854"/>
                </a:lnTo>
                <a:lnTo>
                  <a:pt x="4651024" y="3897628"/>
                </a:lnTo>
                <a:lnTo>
                  <a:pt x="4677256" y="3882488"/>
                </a:lnTo>
                <a:lnTo>
                  <a:pt x="4692401" y="3908706"/>
                </a:lnTo>
                <a:close/>
              </a:path>
              <a:path w="8836660" h="8448675">
                <a:moveTo>
                  <a:pt x="4531640" y="4000248"/>
                </a:moveTo>
                <a:lnTo>
                  <a:pt x="4507276" y="4014313"/>
                </a:lnTo>
                <a:lnTo>
                  <a:pt x="4493215" y="3989956"/>
                </a:lnTo>
                <a:lnTo>
                  <a:pt x="4517579" y="3975898"/>
                </a:lnTo>
                <a:lnTo>
                  <a:pt x="4531640" y="4000248"/>
                </a:lnTo>
                <a:close/>
              </a:path>
              <a:path w="8836660" h="8448675">
                <a:moveTo>
                  <a:pt x="4370887" y="4091797"/>
                </a:moveTo>
                <a:lnTo>
                  <a:pt x="4348399" y="4104779"/>
                </a:lnTo>
                <a:lnTo>
                  <a:pt x="4335413" y="4082290"/>
                </a:lnTo>
                <a:lnTo>
                  <a:pt x="4357901" y="4069308"/>
                </a:lnTo>
                <a:lnTo>
                  <a:pt x="4370887" y="4091797"/>
                </a:lnTo>
                <a:close/>
              </a:path>
              <a:path w="8836660" h="8448675">
                <a:moveTo>
                  <a:pt x="4209624" y="4183201"/>
                </a:moveTo>
                <a:lnTo>
                  <a:pt x="4189644" y="4194737"/>
                </a:lnTo>
                <a:lnTo>
                  <a:pt x="4178105" y="4174762"/>
                </a:lnTo>
                <a:lnTo>
                  <a:pt x="4198086" y="4163226"/>
                </a:lnTo>
                <a:lnTo>
                  <a:pt x="4209624" y="4183201"/>
                </a:lnTo>
                <a:close/>
              </a:path>
              <a:path w="8836660" h="8448675">
                <a:moveTo>
                  <a:pt x="4048871" y="4274743"/>
                </a:moveTo>
                <a:lnTo>
                  <a:pt x="4030752" y="4285196"/>
                </a:lnTo>
                <a:lnTo>
                  <a:pt x="4020297" y="4267089"/>
                </a:lnTo>
                <a:lnTo>
                  <a:pt x="4038409" y="4256630"/>
                </a:lnTo>
                <a:lnTo>
                  <a:pt x="4048871" y="4274743"/>
                </a:lnTo>
                <a:close/>
              </a:path>
              <a:path w="8836660" h="8448675">
                <a:moveTo>
                  <a:pt x="3888109" y="4366292"/>
                </a:moveTo>
                <a:lnTo>
                  <a:pt x="3871874" y="4375662"/>
                </a:lnTo>
                <a:lnTo>
                  <a:pt x="3862495" y="4359423"/>
                </a:lnTo>
                <a:lnTo>
                  <a:pt x="3878730" y="4350047"/>
                </a:lnTo>
                <a:lnTo>
                  <a:pt x="3888109" y="4366292"/>
                </a:lnTo>
                <a:close/>
              </a:path>
              <a:path w="8836660" h="8448675">
                <a:moveTo>
                  <a:pt x="3727349" y="4457827"/>
                </a:moveTo>
                <a:lnTo>
                  <a:pt x="3712982" y="4466120"/>
                </a:lnTo>
                <a:lnTo>
                  <a:pt x="3704686" y="4451758"/>
                </a:lnTo>
                <a:lnTo>
                  <a:pt x="3719053" y="4443464"/>
                </a:lnTo>
                <a:lnTo>
                  <a:pt x="3727349" y="4457827"/>
                </a:lnTo>
                <a:close/>
              </a:path>
              <a:path w="8836660" h="8448675">
                <a:moveTo>
                  <a:pt x="3566093" y="4549238"/>
                </a:moveTo>
                <a:lnTo>
                  <a:pt x="3554228" y="4556085"/>
                </a:lnTo>
                <a:lnTo>
                  <a:pt x="3547379" y="4544222"/>
                </a:lnTo>
                <a:lnTo>
                  <a:pt x="3559244" y="4537375"/>
                </a:lnTo>
                <a:lnTo>
                  <a:pt x="3566093" y="4549238"/>
                </a:lnTo>
                <a:close/>
              </a:path>
              <a:path w="8836660" h="8448675">
                <a:moveTo>
                  <a:pt x="3405834" y="4640910"/>
                </a:moveTo>
                <a:lnTo>
                  <a:pt x="3395212" y="4647038"/>
                </a:lnTo>
                <a:lnTo>
                  <a:pt x="3389082" y="4636426"/>
                </a:lnTo>
                <a:lnTo>
                  <a:pt x="3399705" y="4630291"/>
                </a:lnTo>
                <a:lnTo>
                  <a:pt x="3405834" y="4640910"/>
                </a:lnTo>
                <a:close/>
              </a:path>
              <a:path w="8836660" h="8448675">
                <a:moveTo>
                  <a:pt x="3245567" y="4732583"/>
                </a:moveTo>
                <a:lnTo>
                  <a:pt x="3236195" y="4737991"/>
                </a:lnTo>
                <a:lnTo>
                  <a:pt x="3230786" y="4728622"/>
                </a:lnTo>
                <a:lnTo>
                  <a:pt x="3240158" y="4723214"/>
                </a:lnTo>
                <a:lnTo>
                  <a:pt x="3245567" y="4732583"/>
                </a:lnTo>
                <a:close/>
              </a:path>
              <a:path w="8836660" h="8448675">
                <a:moveTo>
                  <a:pt x="3084799" y="4824125"/>
                </a:moveTo>
                <a:lnTo>
                  <a:pt x="3077310" y="4828450"/>
                </a:lnTo>
                <a:lnTo>
                  <a:pt x="3072984" y="4820957"/>
                </a:lnTo>
                <a:lnTo>
                  <a:pt x="3080473" y="4816632"/>
                </a:lnTo>
                <a:lnTo>
                  <a:pt x="3084799" y="4824125"/>
                </a:lnTo>
                <a:close/>
              </a:path>
              <a:path w="8836660" h="8448675">
                <a:moveTo>
                  <a:pt x="2924532" y="4915798"/>
                </a:moveTo>
                <a:lnTo>
                  <a:pt x="2918287" y="4919403"/>
                </a:lnTo>
                <a:lnTo>
                  <a:pt x="2914681" y="4913160"/>
                </a:lnTo>
                <a:lnTo>
                  <a:pt x="2920926" y="4909554"/>
                </a:lnTo>
                <a:lnTo>
                  <a:pt x="2924532" y="4915798"/>
                </a:lnTo>
                <a:close/>
              </a:path>
              <a:path w="8836660" h="8448675">
                <a:moveTo>
                  <a:pt x="2764266" y="5007471"/>
                </a:moveTo>
                <a:lnTo>
                  <a:pt x="2759263" y="5010356"/>
                </a:lnTo>
                <a:lnTo>
                  <a:pt x="2756377" y="5005363"/>
                </a:lnTo>
                <a:lnTo>
                  <a:pt x="2761379" y="5002477"/>
                </a:lnTo>
                <a:lnTo>
                  <a:pt x="2764266" y="5007471"/>
                </a:lnTo>
                <a:close/>
              </a:path>
              <a:path w="8836660" h="8448675">
                <a:moveTo>
                  <a:pt x="2603999" y="5099151"/>
                </a:moveTo>
                <a:lnTo>
                  <a:pt x="2600255" y="5101310"/>
                </a:lnTo>
                <a:lnTo>
                  <a:pt x="2598088" y="5097559"/>
                </a:lnTo>
                <a:lnTo>
                  <a:pt x="2601832" y="5095393"/>
                </a:lnTo>
                <a:lnTo>
                  <a:pt x="2603999" y="5099151"/>
                </a:lnTo>
                <a:close/>
              </a:path>
              <a:path w="8836660" h="8448675">
                <a:moveTo>
                  <a:pt x="2443725" y="5190816"/>
                </a:moveTo>
                <a:lnTo>
                  <a:pt x="2441224" y="5192255"/>
                </a:lnTo>
                <a:lnTo>
                  <a:pt x="2439784" y="5189769"/>
                </a:lnTo>
                <a:lnTo>
                  <a:pt x="2442285" y="5188323"/>
                </a:lnTo>
                <a:lnTo>
                  <a:pt x="2443725" y="5190816"/>
                </a:lnTo>
                <a:close/>
              </a:path>
              <a:path w="8836660" h="8448675">
                <a:moveTo>
                  <a:pt x="2283458" y="5282489"/>
                </a:moveTo>
                <a:lnTo>
                  <a:pt x="2282215" y="5283209"/>
                </a:lnTo>
                <a:lnTo>
                  <a:pt x="2281495" y="5281966"/>
                </a:lnTo>
                <a:lnTo>
                  <a:pt x="2282738" y="5281246"/>
                </a:lnTo>
                <a:lnTo>
                  <a:pt x="2283458" y="5282489"/>
                </a:lnTo>
                <a:close/>
              </a:path>
              <a:path w="8836660" h="8448675">
                <a:moveTo>
                  <a:pt x="8769866" y="1366630"/>
                </a:moveTo>
                <a:lnTo>
                  <a:pt x="8708030" y="1402327"/>
                </a:lnTo>
                <a:lnTo>
                  <a:pt x="8672324" y="1340499"/>
                </a:lnTo>
                <a:lnTo>
                  <a:pt x="8734168" y="1304810"/>
                </a:lnTo>
                <a:lnTo>
                  <a:pt x="8769866" y="1366630"/>
                </a:lnTo>
                <a:close/>
              </a:path>
              <a:path w="8836660" h="8448675">
                <a:moveTo>
                  <a:pt x="8639155" y="1466225"/>
                </a:moveTo>
                <a:lnTo>
                  <a:pt x="8541089" y="1522826"/>
                </a:lnTo>
                <a:lnTo>
                  <a:pt x="8484465" y="1424786"/>
                </a:lnTo>
                <a:lnTo>
                  <a:pt x="8582539" y="1368178"/>
                </a:lnTo>
                <a:lnTo>
                  <a:pt x="8639155" y="1466225"/>
                </a:lnTo>
                <a:close/>
              </a:path>
              <a:path w="8836660" h="8448675">
                <a:moveTo>
                  <a:pt x="8477412" y="1557498"/>
                </a:moveTo>
                <a:lnTo>
                  <a:pt x="8382466" y="1612304"/>
                </a:lnTo>
                <a:lnTo>
                  <a:pt x="8327645" y="1517383"/>
                </a:lnTo>
                <a:lnTo>
                  <a:pt x="8422592" y="1462584"/>
                </a:lnTo>
                <a:lnTo>
                  <a:pt x="8477412" y="1557498"/>
                </a:lnTo>
                <a:close/>
              </a:path>
              <a:path w="8836660" h="8448675">
                <a:moveTo>
                  <a:pt x="8315663" y="1648778"/>
                </a:moveTo>
                <a:lnTo>
                  <a:pt x="8223849" y="1701774"/>
                </a:lnTo>
                <a:lnTo>
                  <a:pt x="8170832" y="1609978"/>
                </a:lnTo>
                <a:lnTo>
                  <a:pt x="8262646" y="1556982"/>
                </a:lnTo>
                <a:lnTo>
                  <a:pt x="8315663" y="1648778"/>
                </a:lnTo>
                <a:close/>
              </a:path>
              <a:path w="8836660" h="8448675">
                <a:moveTo>
                  <a:pt x="8153426" y="1739920"/>
                </a:moveTo>
                <a:lnTo>
                  <a:pt x="8065350" y="1790758"/>
                </a:lnTo>
                <a:lnTo>
                  <a:pt x="8014499" y="1702705"/>
                </a:lnTo>
                <a:lnTo>
                  <a:pt x="8102575" y="1651867"/>
                </a:lnTo>
                <a:lnTo>
                  <a:pt x="8153426" y="1739920"/>
                </a:lnTo>
                <a:close/>
              </a:path>
              <a:path w="8836660" h="8448675">
                <a:moveTo>
                  <a:pt x="7992178" y="1831331"/>
                </a:moveTo>
                <a:lnTo>
                  <a:pt x="7906596" y="1880729"/>
                </a:lnTo>
                <a:lnTo>
                  <a:pt x="7857191" y="1795176"/>
                </a:lnTo>
                <a:lnTo>
                  <a:pt x="7942767" y="1745778"/>
                </a:lnTo>
                <a:lnTo>
                  <a:pt x="7992178" y="1831331"/>
                </a:lnTo>
                <a:close/>
              </a:path>
              <a:path w="8836660" h="8448675">
                <a:moveTo>
                  <a:pt x="7830923" y="1922735"/>
                </a:moveTo>
                <a:lnTo>
                  <a:pt x="7747842" y="1970686"/>
                </a:lnTo>
                <a:lnTo>
                  <a:pt x="7699877" y="1887634"/>
                </a:lnTo>
                <a:lnTo>
                  <a:pt x="7782959" y="1839683"/>
                </a:lnTo>
                <a:lnTo>
                  <a:pt x="7830923" y="1922735"/>
                </a:lnTo>
                <a:close/>
              </a:path>
              <a:path w="8836660" h="8448675">
                <a:moveTo>
                  <a:pt x="7669173" y="2014015"/>
                </a:moveTo>
                <a:lnTo>
                  <a:pt x="7589218" y="2060164"/>
                </a:lnTo>
                <a:lnTo>
                  <a:pt x="7543057" y="1980230"/>
                </a:lnTo>
                <a:lnTo>
                  <a:pt x="7623012" y="1934081"/>
                </a:lnTo>
                <a:lnTo>
                  <a:pt x="7669173" y="2014015"/>
                </a:lnTo>
                <a:close/>
              </a:path>
              <a:path w="8836660" h="8448675">
                <a:moveTo>
                  <a:pt x="7507431" y="2105295"/>
                </a:moveTo>
                <a:lnTo>
                  <a:pt x="7430595" y="2149641"/>
                </a:lnTo>
                <a:lnTo>
                  <a:pt x="7386237" y="2072833"/>
                </a:lnTo>
                <a:lnTo>
                  <a:pt x="7463073" y="2028487"/>
                </a:lnTo>
                <a:lnTo>
                  <a:pt x="7507431" y="2105295"/>
                </a:lnTo>
                <a:close/>
              </a:path>
              <a:path w="8836660" h="8448675">
                <a:moveTo>
                  <a:pt x="7345681" y="2196568"/>
                </a:moveTo>
                <a:lnTo>
                  <a:pt x="7271972" y="2239112"/>
                </a:lnTo>
                <a:lnTo>
                  <a:pt x="7229416" y="2165429"/>
                </a:lnTo>
                <a:lnTo>
                  <a:pt x="7303126" y="2122886"/>
                </a:lnTo>
                <a:lnTo>
                  <a:pt x="7345681" y="2196568"/>
                </a:lnTo>
                <a:close/>
              </a:path>
              <a:path w="8836660" h="8448675">
                <a:moveTo>
                  <a:pt x="7183939" y="2287848"/>
                </a:moveTo>
                <a:lnTo>
                  <a:pt x="7113355" y="2328589"/>
                </a:lnTo>
                <a:lnTo>
                  <a:pt x="7072603" y="2258025"/>
                </a:lnTo>
                <a:lnTo>
                  <a:pt x="7143187" y="2217284"/>
                </a:lnTo>
                <a:lnTo>
                  <a:pt x="7183939" y="2287848"/>
                </a:lnTo>
                <a:close/>
              </a:path>
              <a:path w="8836660" h="8448675">
                <a:moveTo>
                  <a:pt x="7022196" y="2379122"/>
                </a:moveTo>
                <a:lnTo>
                  <a:pt x="6954732" y="2418060"/>
                </a:lnTo>
                <a:lnTo>
                  <a:pt x="6915783" y="2350621"/>
                </a:lnTo>
                <a:lnTo>
                  <a:pt x="6983247" y="2311683"/>
                </a:lnTo>
                <a:lnTo>
                  <a:pt x="7022196" y="2379122"/>
                </a:lnTo>
                <a:close/>
              </a:path>
              <a:path w="8836660" h="8448675">
                <a:moveTo>
                  <a:pt x="6860941" y="2470532"/>
                </a:moveTo>
                <a:lnTo>
                  <a:pt x="6795978" y="2508031"/>
                </a:lnTo>
                <a:lnTo>
                  <a:pt x="6758476" y="2443086"/>
                </a:lnTo>
                <a:lnTo>
                  <a:pt x="6823439" y="2405594"/>
                </a:lnTo>
                <a:lnTo>
                  <a:pt x="6860941" y="2470532"/>
                </a:lnTo>
                <a:close/>
              </a:path>
              <a:path w="8836660" h="8448675">
                <a:moveTo>
                  <a:pt x="6699199" y="2561813"/>
                </a:moveTo>
                <a:lnTo>
                  <a:pt x="6637355" y="2597509"/>
                </a:lnTo>
                <a:lnTo>
                  <a:pt x="6601656" y="2535682"/>
                </a:lnTo>
                <a:lnTo>
                  <a:pt x="6663493" y="2499993"/>
                </a:lnTo>
                <a:lnTo>
                  <a:pt x="6699199" y="2561813"/>
                </a:lnTo>
                <a:close/>
              </a:path>
              <a:path w="8836660" h="8448675">
                <a:moveTo>
                  <a:pt x="6537449" y="2653093"/>
                </a:moveTo>
                <a:lnTo>
                  <a:pt x="6478731" y="2686980"/>
                </a:lnTo>
                <a:lnTo>
                  <a:pt x="6444835" y="2628285"/>
                </a:lnTo>
                <a:lnTo>
                  <a:pt x="6503553" y="2594391"/>
                </a:lnTo>
                <a:lnTo>
                  <a:pt x="6537449" y="2653093"/>
                </a:lnTo>
                <a:close/>
              </a:path>
              <a:path w="8836660" h="8448675">
                <a:moveTo>
                  <a:pt x="6375699" y="2744373"/>
                </a:moveTo>
                <a:lnTo>
                  <a:pt x="6320108" y="2776457"/>
                </a:lnTo>
                <a:lnTo>
                  <a:pt x="6288016" y="2720880"/>
                </a:lnTo>
                <a:lnTo>
                  <a:pt x="6343607" y="2688797"/>
                </a:lnTo>
                <a:lnTo>
                  <a:pt x="6375699" y="2744373"/>
                </a:lnTo>
                <a:close/>
              </a:path>
              <a:path w="8836660" h="8448675">
                <a:moveTo>
                  <a:pt x="6213964" y="2835646"/>
                </a:moveTo>
                <a:lnTo>
                  <a:pt x="6161492" y="2865928"/>
                </a:lnTo>
                <a:lnTo>
                  <a:pt x="6131202" y="2813477"/>
                </a:lnTo>
                <a:lnTo>
                  <a:pt x="6183667" y="2783188"/>
                </a:lnTo>
                <a:lnTo>
                  <a:pt x="6213964" y="2835646"/>
                </a:lnTo>
                <a:close/>
              </a:path>
              <a:path w="8836660" h="8448675">
                <a:moveTo>
                  <a:pt x="6052214" y="2926926"/>
                </a:moveTo>
                <a:lnTo>
                  <a:pt x="6002868" y="2955405"/>
                </a:lnTo>
                <a:lnTo>
                  <a:pt x="5974374" y="2906072"/>
                </a:lnTo>
                <a:lnTo>
                  <a:pt x="6023727" y="2877594"/>
                </a:lnTo>
                <a:lnTo>
                  <a:pt x="6052213" y="2926926"/>
                </a:lnTo>
                <a:close/>
              </a:path>
              <a:path w="8836660" h="8448675">
                <a:moveTo>
                  <a:pt x="5890959" y="3018330"/>
                </a:moveTo>
                <a:lnTo>
                  <a:pt x="5844106" y="3045370"/>
                </a:lnTo>
                <a:lnTo>
                  <a:pt x="5817060" y="2998538"/>
                </a:lnTo>
                <a:lnTo>
                  <a:pt x="5863912" y="2971498"/>
                </a:lnTo>
                <a:lnTo>
                  <a:pt x="5890959" y="3018330"/>
                </a:lnTo>
                <a:close/>
              </a:path>
              <a:path w="8836660" h="8448675">
                <a:moveTo>
                  <a:pt x="5730197" y="3109872"/>
                </a:moveTo>
                <a:lnTo>
                  <a:pt x="5685221" y="3135829"/>
                </a:lnTo>
                <a:lnTo>
                  <a:pt x="5659258" y="3090872"/>
                </a:lnTo>
                <a:lnTo>
                  <a:pt x="5704234" y="3064916"/>
                </a:lnTo>
                <a:lnTo>
                  <a:pt x="5730197" y="3109872"/>
                </a:lnTo>
                <a:close/>
              </a:path>
              <a:path w="8836660" h="8448675">
                <a:moveTo>
                  <a:pt x="5568448" y="3201145"/>
                </a:moveTo>
                <a:lnTo>
                  <a:pt x="5526606" y="3225300"/>
                </a:lnTo>
                <a:lnTo>
                  <a:pt x="5502445" y="3183468"/>
                </a:lnTo>
                <a:lnTo>
                  <a:pt x="5544287" y="3159314"/>
                </a:lnTo>
                <a:lnTo>
                  <a:pt x="5568448" y="3201145"/>
                </a:lnTo>
                <a:close/>
              </a:path>
              <a:path w="8836660" h="8448675">
                <a:moveTo>
                  <a:pt x="5407200" y="3292556"/>
                </a:moveTo>
                <a:lnTo>
                  <a:pt x="5367844" y="3315271"/>
                </a:lnTo>
                <a:lnTo>
                  <a:pt x="5345123" y="3275933"/>
                </a:lnTo>
                <a:lnTo>
                  <a:pt x="5384479" y="3253218"/>
                </a:lnTo>
                <a:lnTo>
                  <a:pt x="5407200" y="3292556"/>
                </a:lnTo>
                <a:close/>
              </a:path>
              <a:path w="8836660" h="8448675">
                <a:moveTo>
                  <a:pt x="5245450" y="3383837"/>
                </a:moveTo>
                <a:lnTo>
                  <a:pt x="5209228" y="3404748"/>
                </a:lnTo>
                <a:lnTo>
                  <a:pt x="5188310" y="3368528"/>
                </a:lnTo>
                <a:lnTo>
                  <a:pt x="5224533" y="3347617"/>
                </a:lnTo>
                <a:lnTo>
                  <a:pt x="5245450" y="3383837"/>
                </a:lnTo>
                <a:close/>
              </a:path>
              <a:path w="8836660" h="8448675">
                <a:moveTo>
                  <a:pt x="5084697" y="3475379"/>
                </a:moveTo>
                <a:lnTo>
                  <a:pt x="5050343" y="3495208"/>
                </a:lnTo>
                <a:lnTo>
                  <a:pt x="5030508" y="3460863"/>
                </a:lnTo>
                <a:lnTo>
                  <a:pt x="5064862" y="3441034"/>
                </a:lnTo>
                <a:lnTo>
                  <a:pt x="5084697" y="3475379"/>
                </a:lnTo>
                <a:close/>
              </a:path>
              <a:path w="8836660" h="8448675">
                <a:moveTo>
                  <a:pt x="4923441" y="3566790"/>
                </a:moveTo>
                <a:lnTo>
                  <a:pt x="4891581" y="3585179"/>
                </a:lnTo>
                <a:lnTo>
                  <a:pt x="4873187" y="3553327"/>
                </a:lnTo>
                <a:lnTo>
                  <a:pt x="4905047" y="3534938"/>
                </a:lnTo>
                <a:lnTo>
                  <a:pt x="4923441" y="3566790"/>
                </a:lnTo>
                <a:close/>
              </a:path>
              <a:path w="8836660" h="8448675">
                <a:moveTo>
                  <a:pt x="4762186" y="3658193"/>
                </a:moveTo>
                <a:lnTo>
                  <a:pt x="4732827" y="3675136"/>
                </a:lnTo>
                <a:lnTo>
                  <a:pt x="4715880" y="3645792"/>
                </a:lnTo>
                <a:lnTo>
                  <a:pt x="4745238" y="3628849"/>
                </a:lnTo>
                <a:lnTo>
                  <a:pt x="4762186" y="3658193"/>
                </a:lnTo>
                <a:close/>
              </a:path>
              <a:path w="8836660" h="8448675">
                <a:moveTo>
                  <a:pt x="4600930" y="3749604"/>
                </a:moveTo>
                <a:lnTo>
                  <a:pt x="4574080" y="3765108"/>
                </a:lnTo>
                <a:lnTo>
                  <a:pt x="4558572" y="3738250"/>
                </a:lnTo>
                <a:lnTo>
                  <a:pt x="4585422" y="3722753"/>
                </a:lnTo>
                <a:lnTo>
                  <a:pt x="4600930" y="3749604"/>
                </a:lnTo>
                <a:close/>
              </a:path>
              <a:path w="8836660" h="8448675">
                <a:moveTo>
                  <a:pt x="4440177" y="3841146"/>
                </a:moveTo>
                <a:lnTo>
                  <a:pt x="4415195" y="3855567"/>
                </a:lnTo>
                <a:lnTo>
                  <a:pt x="4400770" y="3830585"/>
                </a:lnTo>
                <a:lnTo>
                  <a:pt x="4425752" y="3816164"/>
                </a:lnTo>
                <a:lnTo>
                  <a:pt x="4440177" y="3841146"/>
                </a:lnTo>
                <a:close/>
              </a:path>
              <a:path w="8836660" h="8448675">
                <a:moveTo>
                  <a:pt x="4278929" y="3932557"/>
                </a:moveTo>
                <a:lnTo>
                  <a:pt x="4256433" y="3945539"/>
                </a:lnTo>
                <a:lnTo>
                  <a:pt x="4243455" y="3923057"/>
                </a:lnTo>
                <a:lnTo>
                  <a:pt x="4265943" y="3910075"/>
                </a:lnTo>
                <a:lnTo>
                  <a:pt x="4278929" y="3932557"/>
                </a:lnTo>
                <a:close/>
              </a:path>
              <a:path w="8836660" h="8448675">
                <a:moveTo>
                  <a:pt x="4118160" y="4024099"/>
                </a:moveTo>
                <a:lnTo>
                  <a:pt x="4097548" y="4035998"/>
                </a:lnTo>
                <a:lnTo>
                  <a:pt x="4085646" y="4015384"/>
                </a:lnTo>
                <a:lnTo>
                  <a:pt x="4106258" y="4003485"/>
                </a:lnTo>
                <a:lnTo>
                  <a:pt x="4118160" y="4024099"/>
                </a:lnTo>
                <a:close/>
              </a:path>
              <a:path w="8836660" h="8448675">
                <a:moveTo>
                  <a:pt x="3957399" y="4115641"/>
                </a:moveTo>
                <a:lnTo>
                  <a:pt x="3938663" y="4126457"/>
                </a:lnTo>
                <a:lnTo>
                  <a:pt x="3927844" y="4107718"/>
                </a:lnTo>
                <a:lnTo>
                  <a:pt x="3946581" y="4096902"/>
                </a:lnTo>
                <a:lnTo>
                  <a:pt x="3957399" y="4115641"/>
                </a:lnTo>
                <a:close/>
              </a:path>
              <a:path w="8836660" h="8448675">
                <a:moveTo>
                  <a:pt x="3796638" y="4207176"/>
                </a:moveTo>
                <a:lnTo>
                  <a:pt x="3779770" y="4216916"/>
                </a:lnTo>
                <a:lnTo>
                  <a:pt x="3770034" y="4200060"/>
                </a:lnTo>
                <a:lnTo>
                  <a:pt x="3786902" y="4190319"/>
                </a:lnTo>
                <a:lnTo>
                  <a:pt x="3796638" y="4207176"/>
                </a:lnTo>
                <a:close/>
              </a:path>
              <a:path w="8836660" h="8448675">
                <a:moveTo>
                  <a:pt x="3635390" y="4298586"/>
                </a:moveTo>
                <a:lnTo>
                  <a:pt x="3621023" y="4306880"/>
                </a:lnTo>
                <a:lnTo>
                  <a:pt x="3612727" y="4292517"/>
                </a:lnTo>
                <a:lnTo>
                  <a:pt x="3627094" y="4284224"/>
                </a:lnTo>
                <a:lnTo>
                  <a:pt x="3635390" y="4298586"/>
                </a:lnTo>
                <a:close/>
              </a:path>
              <a:path w="8836660" h="8448675">
                <a:moveTo>
                  <a:pt x="3474629" y="4390129"/>
                </a:moveTo>
                <a:lnTo>
                  <a:pt x="3462131" y="4397339"/>
                </a:lnTo>
                <a:lnTo>
                  <a:pt x="3454919" y="4384852"/>
                </a:lnTo>
                <a:lnTo>
                  <a:pt x="3467417" y="4377641"/>
                </a:lnTo>
                <a:lnTo>
                  <a:pt x="3474629" y="4390129"/>
                </a:lnTo>
                <a:close/>
              </a:path>
              <a:path w="8836660" h="8448675">
                <a:moveTo>
                  <a:pt x="3313868" y="4481671"/>
                </a:moveTo>
                <a:lnTo>
                  <a:pt x="3303246" y="4487798"/>
                </a:lnTo>
                <a:lnTo>
                  <a:pt x="3297117" y="4477186"/>
                </a:lnTo>
                <a:lnTo>
                  <a:pt x="3307739" y="4471059"/>
                </a:lnTo>
                <a:lnTo>
                  <a:pt x="3313868" y="4481671"/>
                </a:lnTo>
                <a:close/>
              </a:path>
              <a:path w="8836660" h="8448675">
                <a:moveTo>
                  <a:pt x="3153602" y="4573344"/>
                </a:moveTo>
                <a:lnTo>
                  <a:pt x="3144230" y="4578752"/>
                </a:lnTo>
                <a:lnTo>
                  <a:pt x="3138820" y="4569383"/>
                </a:lnTo>
                <a:lnTo>
                  <a:pt x="3148192" y="4563975"/>
                </a:lnTo>
                <a:lnTo>
                  <a:pt x="3153602" y="4573344"/>
                </a:lnTo>
                <a:close/>
              </a:path>
              <a:path w="8836660" h="8448675">
                <a:moveTo>
                  <a:pt x="2993335" y="4665016"/>
                </a:moveTo>
                <a:lnTo>
                  <a:pt x="2985214" y="4669705"/>
                </a:lnTo>
                <a:lnTo>
                  <a:pt x="2980524" y="4661586"/>
                </a:lnTo>
                <a:lnTo>
                  <a:pt x="2988645" y="4656897"/>
                </a:lnTo>
                <a:lnTo>
                  <a:pt x="2993335" y="4665016"/>
                </a:lnTo>
                <a:close/>
              </a:path>
              <a:path w="8836660" h="8448675">
                <a:moveTo>
                  <a:pt x="2832574" y="4756559"/>
                </a:moveTo>
                <a:lnTo>
                  <a:pt x="2826321" y="4760164"/>
                </a:lnTo>
                <a:lnTo>
                  <a:pt x="2822715" y="4753920"/>
                </a:lnTo>
                <a:lnTo>
                  <a:pt x="2828968" y="4750315"/>
                </a:lnTo>
                <a:lnTo>
                  <a:pt x="2832574" y="4756559"/>
                </a:lnTo>
                <a:close/>
              </a:path>
              <a:path w="8836660" h="8448675">
                <a:moveTo>
                  <a:pt x="2672300" y="4848231"/>
                </a:moveTo>
                <a:lnTo>
                  <a:pt x="2667305" y="4851117"/>
                </a:lnTo>
                <a:lnTo>
                  <a:pt x="2664419" y="4846123"/>
                </a:lnTo>
                <a:lnTo>
                  <a:pt x="2669414" y="4843238"/>
                </a:lnTo>
                <a:lnTo>
                  <a:pt x="2672300" y="4848231"/>
                </a:lnTo>
                <a:close/>
              </a:path>
              <a:path w="8836660" h="8448675">
                <a:moveTo>
                  <a:pt x="2512033" y="4939910"/>
                </a:moveTo>
                <a:lnTo>
                  <a:pt x="2508289" y="4942070"/>
                </a:lnTo>
                <a:lnTo>
                  <a:pt x="2506130" y="4938326"/>
                </a:lnTo>
                <a:lnTo>
                  <a:pt x="2509874" y="4936160"/>
                </a:lnTo>
                <a:lnTo>
                  <a:pt x="2512033" y="4939910"/>
                </a:lnTo>
                <a:close/>
              </a:path>
              <a:path w="8836660" h="8448675">
                <a:moveTo>
                  <a:pt x="2351767" y="5031584"/>
                </a:moveTo>
                <a:lnTo>
                  <a:pt x="2349266" y="5033023"/>
                </a:lnTo>
                <a:lnTo>
                  <a:pt x="2347826" y="5030530"/>
                </a:lnTo>
                <a:lnTo>
                  <a:pt x="2350327" y="5029084"/>
                </a:lnTo>
                <a:lnTo>
                  <a:pt x="2351767" y="5031584"/>
                </a:lnTo>
                <a:close/>
              </a:path>
              <a:path w="8836660" h="8448675">
                <a:moveTo>
                  <a:pt x="2191500" y="5123249"/>
                </a:moveTo>
                <a:lnTo>
                  <a:pt x="2190249" y="5123969"/>
                </a:lnTo>
                <a:lnTo>
                  <a:pt x="2189529" y="5122726"/>
                </a:lnTo>
                <a:lnTo>
                  <a:pt x="2190780" y="5122006"/>
                </a:lnTo>
                <a:lnTo>
                  <a:pt x="2191500" y="5123249"/>
                </a:lnTo>
                <a:close/>
              </a:path>
              <a:path w="8836660" h="8448675">
                <a:moveTo>
                  <a:pt x="8805166" y="1106878"/>
                </a:moveTo>
                <a:lnTo>
                  <a:pt x="8783929" y="1119133"/>
                </a:lnTo>
                <a:lnTo>
                  <a:pt x="8771670" y="1097901"/>
                </a:lnTo>
                <a:lnTo>
                  <a:pt x="8792908" y="1085646"/>
                </a:lnTo>
                <a:lnTo>
                  <a:pt x="8805166" y="1106878"/>
                </a:lnTo>
                <a:close/>
              </a:path>
              <a:path w="8836660" h="8448675">
                <a:moveTo>
                  <a:pt x="1811823" y="2997223"/>
                </a:moveTo>
                <a:lnTo>
                  <a:pt x="1811823" y="3010030"/>
                </a:lnTo>
                <a:lnTo>
                  <a:pt x="1799123" y="3001911"/>
                </a:lnTo>
                <a:lnTo>
                  <a:pt x="1811823" y="2997223"/>
                </a:lnTo>
                <a:close/>
              </a:path>
              <a:path w="8836660" h="8448675">
                <a:moveTo>
                  <a:pt x="1811823" y="1510867"/>
                </a:moveTo>
                <a:lnTo>
                  <a:pt x="1811823" y="1523980"/>
                </a:lnTo>
                <a:lnTo>
                  <a:pt x="1799123" y="1531554"/>
                </a:lnTo>
                <a:lnTo>
                  <a:pt x="1799123" y="1518441"/>
                </a:lnTo>
                <a:lnTo>
                  <a:pt x="1811823" y="1510867"/>
                </a:lnTo>
                <a:close/>
              </a:path>
              <a:path w="8836660" h="8448675">
                <a:moveTo>
                  <a:pt x="1837223" y="452770"/>
                </a:moveTo>
                <a:lnTo>
                  <a:pt x="1811823" y="462503"/>
                </a:lnTo>
                <a:lnTo>
                  <a:pt x="1811823" y="445640"/>
                </a:lnTo>
                <a:lnTo>
                  <a:pt x="1824523" y="435899"/>
                </a:lnTo>
                <a:lnTo>
                  <a:pt x="1837223" y="452770"/>
                </a:lnTo>
                <a:close/>
              </a:path>
              <a:path w="8836660" h="8448675">
                <a:moveTo>
                  <a:pt x="1837223" y="3409114"/>
                </a:moveTo>
                <a:lnTo>
                  <a:pt x="1837223" y="3418963"/>
                </a:lnTo>
                <a:lnTo>
                  <a:pt x="1824523" y="3412720"/>
                </a:lnTo>
                <a:lnTo>
                  <a:pt x="1837223" y="3409114"/>
                </a:lnTo>
                <a:close/>
              </a:path>
              <a:path w="8836660" h="8448675">
                <a:moveTo>
                  <a:pt x="1837223" y="1934128"/>
                </a:moveTo>
                <a:lnTo>
                  <a:pt x="1824523" y="1940975"/>
                </a:lnTo>
                <a:lnTo>
                  <a:pt x="1824523" y="1922258"/>
                </a:lnTo>
                <a:lnTo>
                  <a:pt x="1837223" y="1934128"/>
                </a:lnTo>
                <a:close/>
              </a:path>
              <a:path w="8836660" h="8448675">
                <a:moveTo>
                  <a:pt x="1862623" y="863049"/>
                </a:moveTo>
                <a:lnTo>
                  <a:pt x="1837223" y="872426"/>
                </a:lnTo>
                <a:lnTo>
                  <a:pt x="1837223" y="856188"/>
                </a:lnTo>
                <a:lnTo>
                  <a:pt x="1849923" y="846811"/>
                </a:lnTo>
                <a:lnTo>
                  <a:pt x="1862623" y="863049"/>
                </a:lnTo>
                <a:close/>
              </a:path>
              <a:path w="8836660" h="8448675">
                <a:moveTo>
                  <a:pt x="1862623" y="2344282"/>
                </a:moveTo>
                <a:lnTo>
                  <a:pt x="1849923" y="2350410"/>
                </a:lnTo>
                <a:lnTo>
                  <a:pt x="1849923" y="2333663"/>
                </a:lnTo>
                <a:lnTo>
                  <a:pt x="1862623" y="2344282"/>
                </a:lnTo>
                <a:close/>
              </a:path>
              <a:path w="8836660" h="8448675">
                <a:moveTo>
                  <a:pt x="1888023" y="1273197"/>
                </a:moveTo>
                <a:lnTo>
                  <a:pt x="1862623" y="1281854"/>
                </a:lnTo>
                <a:lnTo>
                  <a:pt x="1862623" y="1266866"/>
                </a:lnTo>
                <a:lnTo>
                  <a:pt x="1875323" y="1258209"/>
                </a:lnTo>
                <a:lnTo>
                  <a:pt x="1888023" y="1273197"/>
                </a:lnTo>
                <a:close/>
              </a:path>
              <a:path w="8836660" h="8448675">
                <a:moveTo>
                  <a:pt x="1888023" y="2754428"/>
                </a:moveTo>
                <a:lnTo>
                  <a:pt x="1875323" y="2759836"/>
                </a:lnTo>
                <a:lnTo>
                  <a:pt x="1875323" y="2745059"/>
                </a:lnTo>
                <a:lnTo>
                  <a:pt x="1888023" y="2754428"/>
                </a:lnTo>
                <a:close/>
              </a:path>
              <a:path w="8836660" h="8448675">
                <a:moveTo>
                  <a:pt x="1900723" y="201725"/>
                </a:moveTo>
                <a:lnTo>
                  <a:pt x="1888023" y="211821"/>
                </a:lnTo>
                <a:lnTo>
                  <a:pt x="1875323" y="194333"/>
                </a:lnTo>
                <a:lnTo>
                  <a:pt x="1888023" y="184237"/>
                </a:lnTo>
                <a:lnTo>
                  <a:pt x="1900723" y="201725"/>
                </a:lnTo>
                <a:close/>
              </a:path>
              <a:path w="8836660" h="8448675">
                <a:moveTo>
                  <a:pt x="1900723" y="1669614"/>
                </a:moveTo>
                <a:lnTo>
                  <a:pt x="1900723" y="1683352"/>
                </a:lnTo>
                <a:lnTo>
                  <a:pt x="1888023" y="1691282"/>
                </a:lnTo>
                <a:lnTo>
                  <a:pt x="1888023" y="1677544"/>
                </a:lnTo>
                <a:lnTo>
                  <a:pt x="1900723" y="1669614"/>
                </a:lnTo>
                <a:close/>
              </a:path>
              <a:path w="8836660" h="8448675">
                <a:moveTo>
                  <a:pt x="1913423" y="3164576"/>
                </a:moveTo>
                <a:lnTo>
                  <a:pt x="1900723" y="3169264"/>
                </a:lnTo>
                <a:lnTo>
                  <a:pt x="1900723" y="3156464"/>
                </a:lnTo>
                <a:lnTo>
                  <a:pt x="1913423" y="3164576"/>
                </a:lnTo>
                <a:close/>
              </a:path>
              <a:path w="8836660" h="8448675">
                <a:moveTo>
                  <a:pt x="1926123" y="612135"/>
                </a:moveTo>
                <a:lnTo>
                  <a:pt x="1913423" y="622231"/>
                </a:lnTo>
                <a:lnTo>
                  <a:pt x="1900723" y="604743"/>
                </a:lnTo>
                <a:lnTo>
                  <a:pt x="1913423" y="594647"/>
                </a:lnTo>
                <a:lnTo>
                  <a:pt x="1926123" y="612135"/>
                </a:lnTo>
                <a:close/>
              </a:path>
              <a:path w="8836660" h="8448675">
                <a:moveTo>
                  <a:pt x="1926123" y="2081499"/>
                </a:moveTo>
                <a:lnTo>
                  <a:pt x="1926123" y="2093369"/>
                </a:lnTo>
                <a:lnTo>
                  <a:pt x="1913423" y="2100216"/>
                </a:lnTo>
                <a:lnTo>
                  <a:pt x="1913423" y="2088354"/>
                </a:lnTo>
                <a:lnTo>
                  <a:pt x="1926123" y="2081499"/>
                </a:lnTo>
                <a:close/>
              </a:path>
              <a:path w="8836660" h="8448675">
                <a:moveTo>
                  <a:pt x="1951523" y="1022289"/>
                </a:moveTo>
                <a:lnTo>
                  <a:pt x="1938823" y="1031666"/>
                </a:lnTo>
                <a:lnTo>
                  <a:pt x="1926123" y="1015421"/>
                </a:lnTo>
                <a:lnTo>
                  <a:pt x="1938823" y="1006052"/>
                </a:lnTo>
                <a:lnTo>
                  <a:pt x="1951523" y="1022289"/>
                </a:lnTo>
                <a:close/>
              </a:path>
              <a:path w="8836660" h="8448675">
                <a:moveTo>
                  <a:pt x="1951523" y="2492904"/>
                </a:moveTo>
                <a:lnTo>
                  <a:pt x="1951523" y="2503516"/>
                </a:lnTo>
                <a:lnTo>
                  <a:pt x="1938823" y="2509643"/>
                </a:lnTo>
                <a:lnTo>
                  <a:pt x="1938823" y="2499031"/>
                </a:lnTo>
                <a:lnTo>
                  <a:pt x="1951523" y="2492904"/>
                </a:lnTo>
                <a:close/>
              </a:path>
              <a:path w="8836660" h="8448675">
                <a:moveTo>
                  <a:pt x="1976923" y="1432569"/>
                </a:moveTo>
                <a:lnTo>
                  <a:pt x="1964223" y="1441582"/>
                </a:lnTo>
                <a:lnTo>
                  <a:pt x="1951523" y="1425969"/>
                </a:lnTo>
                <a:lnTo>
                  <a:pt x="1964223" y="1416955"/>
                </a:lnTo>
                <a:lnTo>
                  <a:pt x="1976923" y="1432569"/>
                </a:lnTo>
                <a:close/>
              </a:path>
              <a:path w="8836660" h="8448675">
                <a:moveTo>
                  <a:pt x="1976923" y="2904300"/>
                </a:moveTo>
                <a:lnTo>
                  <a:pt x="1976923" y="2913669"/>
                </a:lnTo>
                <a:lnTo>
                  <a:pt x="1964223" y="2919077"/>
                </a:lnTo>
                <a:lnTo>
                  <a:pt x="1964223" y="2909708"/>
                </a:lnTo>
                <a:lnTo>
                  <a:pt x="1976923" y="2904300"/>
                </a:lnTo>
                <a:close/>
              </a:path>
              <a:path w="8836660" h="8448675">
                <a:moveTo>
                  <a:pt x="1989623" y="342497"/>
                </a:moveTo>
                <a:lnTo>
                  <a:pt x="1989623" y="361228"/>
                </a:lnTo>
                <a:lnTo>
                  <a:pt x="1976923" y="372044"/>
                </a:lnTo>
                <a:lnTo>
                  <a:pt x="1964223" y="353313"/>
                </a:lnTo>
                <a:lnTo>
                  <a:pt x="1989623" y="342497"/>
                </a:lnTo>
                <a:close/>
              </a:path>
              <a:path w="8836660" h="8448675">
                <a:moveTo>
                  <a:pt x="2002323" y="1842585"/>
                </a:moveTo>
                <a:lnTo>
                  <a:pt x="1989623" y="1850516"/>
                </a:lnTo>
                <a:lnTo>
                  <a:pt x="1976923" y="1836785"/>
                </a:lnTo>
                <a:lnTo>
                  <a:pt x="1989623" y="1828855"/>
                </a:lnTo>
                <a:lnTo>
                  <a:pt x="2002323" y="1842585"/>
                </a:lnTo>
                <a:close/>
              </a:path>
              <a:path w="8836660" h="8448675">
                <a:moveTo>
                  <a:pt x="2002323" y="3323816"/>
                </a:moveTo>
                <a:lnTo>
                  <a:pt x="1989623" y="3328504"/>
                </a:lnTo>
                <a:lnTo>
                  <a:pt x="1989623" y="3315697"/>
                </a:lnTo>
                <a:lnTo>
                  <a:pt x="2002323" y="3323816"/>
                </a:lnTo>
                <a:close/>
              </a:path>
              <a:path w="8836660" h="8448675">
                <a:moveTo>
                  <a:pt x="2015023" y="753400"/>
                </a:moveTo>
                <a:lnTo>
                  <a:pt x="2015023" y="771507"/>
                </a:lnTo>
                <a:lnTo>
                  <a:pt x="2002323" y="781966"/>
                </a:lnTo>
                <a:lnTo>
                  <a:pt x="1989623" y="763853"/>
                </a:lnTo>
                <a:lnTo>
                  <a:pt x="2015023" y="753400"/>
                </a:lnTo>
                <a:close/>
              </a:path>
              <a:path w="8836660" h="8448675">
                <a:moveTo>
                  <a:pt x="2027723" y="2252740"/>
                </a:moveTo>
                <a:lnTo>
                  <a:pt x="2015023" y="2259951"/>
                </a:lnTo>
                <a:lnTo>
                  <a:pt x="2002323" y="2247455"/>
                </a:lnTo>
                <a:lnTo>
                  <a:pt x="2015023" y="2240245"/>
                </a:lnTo>
                <a:lnTo>
                  <a:pt x="2027723" y="2252740"/>
                </a:lnTo>
                <a:close/>
              </a:path>
              <a:path w="8836660" h="8448675">
                <a:moveTo>
                  <a:pt x="2027723" y="3733839"/>
                </a:moveTo>
                <a:lnTo>
                  <a:pt x="2015023" y="3737444"/>
                </a:lnTo>
                <a:lnTo>
                  <a:pt x="2015023" y="3727588"/>
                </a:lnTo>
                <a:lnTo>
                  <a:pt x="2027723" y="3733839"/>
                </a:lnTo>
                <a:close/>
              </a:path>
              <a:path w="8836660" h="8448675">
                <a:moveTo>
                  <a:pt x="2040423" y="1181662"/>
                </a:moveTo>
                <a:lnTo>
                  <a:pt x="2027723" y="1191395"/>
                </a:lnTo>
                <a:lnTo>
                  <a:pt x="2015023" y="1174532"/>
                </a:lnTo>
                <a:lnTo>
                  <a:pt x="2027723" y="1164792"/>
                </a:lnTo>
                <a:lnTo>
                  <a:pt x="2040423" y="1181662"/>
                </a:lnTo>
                <a:close/>
              </a:path>
              <a:path w="8836660" h="8448675">
                <a:moveTo>
                  <a:pt x="2040423" y="2652143"/>
                </a:moveTo>
                <a:lnTo>
                  <a:pt x="2040423" y="2668882"/>
                </a:lnTo>
                <a:lnTo>
                  <a:pt x="2027723" y="2658270"/>
                </a:lnTo>
                <a:lnTo>
                  <a:pt x="2040423" y="2652143"/>
                </a:lnTo>
                <a:close/>
              </a:path>
              <a:path w="8836660" h="8448675">
                <a:moveTo>
                  <a:pt x="2065823" y="1591810"/>
                </a:moveTo>
                <a:lnTo>
                  <a:pt x="2053123" y="1600823"/>
                </a:lnTo>
                <a:lnTo>
                  <a:pt x="2040423" y="1585210"/>
                </a:lnTo>
                <a:lnTo>
                  <a:pt x="2053123" y="1576196"/>
                </a:lnTo>
                <a:lnTo>
                  <a:pt x="2065823" y="1591810"/>
                </a:lnTo>
                <a:close/>
              </a:path>
              <a:path w="8836660" h="8448675">
                <a:moveTo>
                  <a:pt x="2053123" y="97724"/>
                </a:moveTo>
                <a:lnTo>
                  <a:pt x="2053123" y="108336"/>
                </a:lnTo>
                <a:lnTo>
                  <a:pt x="2040423" y="114464"/>
                </a:lnTo>
                <a:lnTo>
                  <a:pt x="2040423" y="103852"/>
                </a:lnTo>
                <a:lnTo>
                  <a:pt x="2053123" y="97724"/>
                </a:lnTo>
                <a:close/>
              </a:path>
              <a:path w="8836660" h="8448675">
                <a:moveTo>
                  <a:pt x="2065823" y="3063533"/>
                </a:moveTo>
                <a:lnTo>
                  <a:pt x="2065823" y="3072910"/>
                </a:lnTo>
                <a:lnTo>
                  <a:pt x="2053123" y="3078318"/>
                </a:lnTo>
                <a:lnTo>
                  <a:pt x="2053123" y="3068941"/>
                </a:lnTo>
                <a:lnTo>
                  <a:pt x="2065823" y="3063533"/>
                </a:lnTo>
                <a:close/>
              </a:path>
              <a:path w="8836660" h="8448675">
                <a:moveTo>
                  <a:pt x="2091223" y="520593"/>
                </a:moveTo>
                <a:lnTo>
                  <a:pt x="2065823" y="531772"/>
                </a:lnTo>
                <a:lnTo>
                  <a:pt x="2053123" y="512416"/>
                </a:lnTo>
                <a:lnTo>
                  <a:pt x="2078523" y="501237"/>
                </a:lnTo>
                <a:lnTo>
                  <a:pt x="2091223" y="520593"/>
                </a:lnTo>
                <a:close/>
              </a:path>
              <a:path w="8836660" h="8448675">
                <a:moveTo>
                  <a:pt x="2091223" y="2001966"/>
                </a:moveTo>
                <a:lnTo>
                  <a:pt x="2078523" y="2010259"/>
                </a:lnTo>
                <a:lnTo>
                  <a:pt x="2065823" y="1995889"/>
                </a:lnTo>
                <a:lnTo>
                  <a:pt x="2078523" y="1987596"/>
                </a:lnTo>
                <a:lnTo>
                  <a:pt x="2091223" y="2001966"/>
                </a:lnTo>
                <a:close/>
              </a:path>
              <a:path w="8836660" h="8448675">
                <a:moveTo>
                  <a:pt x="2091223" y="3474937"/>
                </a:moveTo>
                <a:lnTo>
                  <a:pt x="2091223" y="3483056"/>
                </a:lnTo>
                <a:lnTo>
                  <a:pt x="2078523" y="3487745"/>
                </a:lnTo>
                <a:lnTo>
                  <a:pt x="2078523" y="3479626"/>
                </a:lnTo>
                <a:lnTo>
                  <a:pt x="2091223" y="3474937"/>
                </a:lnTo>
                <a:close/>
              </a:path>
              <a:path w="8836660" h="8448675">
                <a:moveTo>
                  <a:pt x="2116623" y="930740"/>
                </a:moveTo>
                <a:lnTo>
                  <a:pt x="2091223" y="941199"/>
                </a:lnTo>
                <a:lnTo>
                  <a:pt x="2078523" y="923086"/>
                </a:lnTo>
                <a:lnTo>
                  <a:pt x="2103923" y="912634"/>
                </a:lnTo>
                <a:lnTo>
                  <a:pt x="2116623" y="930740"/>
                </a:lnTo>
                <a:close/>
              </a:path>
              <a:path w="8836660" h="8448675">
                <a:moveTo>
                  <a:pt x="2116623" y="2411973"/>
                </a:moveTo>
                <a:lnTo>
                  <a:pt x="2103923" y="2419184"/>
                </a:lnTo>
                <a:lnTo>
                  <a:pt x="2091223" y="2406696"/>
                </a:lnTo>
                <a:lnTo>
                  <a:pt x="2103923" y="2399486"/>
                </a:lnTo>
                <a:lnTo>
                  <a:pt x="2116623" y="2411973"/>
                </a:lnTo>
                <a:close/>
              </a:path>
              <a:path w="8836660" h="8448675">
                <a:moveTo>
                  <a:pt x="2129323" y="1323546"/>
                </a:moveTo>
                <a:lnTo>
                  <a:pt x="2129323" y="1341027"/>
                </a:lnTo>
                <a:lnTo>
                  <a:pt x="2116623" y="1351123"/>
                </a:lnTo>
                <a:lnTo>
                  <a:pt x="2103923" y="1333642"/>
                </a:lnTo>
                <a:lnTo>
                  <a:pt x="2129323" y="1323546"/>
                </a:lnTo>
                <a:close/>
              </a:path>
              <a:path w="8836660" h="8448675">
                <a:moveTo>
                  <a:pt x="2142023" y="2821996"/>
                </a:moveTo>
                <a:lnTo>
                  <a:pt x="2129323" y="2828123"/>
                </a:lnTo>
                <a:lnTo>
                  <a:pt x="2116623" y="2817511"/>
                </a:lnTo>
                <a:lnTo>
                  <a:pt x="2129323" y="2811376"/>
                </a:lnTo>
                <a:lnTo>
                  <a:pt x="2142023" y="2821996"/>
                </a:lnTo>
                <a:close/>
              </a:path>
              <a:path w="8836660" h="8448675">
                <a:moveTo>
                  <a:pt x="2154723" y="1734944"/>
                </a:moveTo>
                <a:lnTo>
                  <a:pt x="2154723" y="1751182"/>
                </a:lnTo>
                <a:lnTo>
                  <a:pt x="2142023" y="1760558"/>
                </a:lnTo>
                <a:lnTo>
                  <a:pt x="2129323" y="1744313"/>
                </a:lnTo>
                <a:lnTo>
                  <a:pt x="2154723" y="1734944"/>
                </a:lnTo>
                <a:close/>
              </a:path>
              <a:path w="8836660" h="8448675">
                <a:moveTo>
                  <a:pt x="2154723" y="269679"/>
                </a:moveTo>
                <a:lnTo>
                  <a:pt x="2129323" y="281578"/>
                </a:lnTo>
                <a:lnTo>
                  <a:pt x="2129323" y="260979"/>
                </a:lnTo>
                <a:lnTo>
                  <a:pt x="2142023" y="249080"/>
                </a:lnTo>
                <a:lnTo>
                  <a:pt x="2154723" y="269679"/>
                </a:lnTo>
                <a:close/>
              </a:path>
              <a:path w="8836660" h="8448675">
                <a:moveTo>
                  <a:pt x="2154723" y="3222774"/>
                </a:moveTo>
                <a:lnTo>
                  <a:pt x="2154723" y="3237551"/>
                </a:lnTo>
                <a:lnTo>
                  <a:pt x="2142023" y="3228182"/>
                </a:lnTo>
                <a:lnTo>
                  <a:pt x="2154723" y="3222774"/>
                </a:lnTo>
                <a:close/>
              </a:path>
              <a:path w="8836660" h="8448675">
                <a:moveTo>
                  <a:pt x="2180123" y="2146835"/>
                </a:moveTo>
                <a:lnTo>
                  <a:pt x="2180123" y="2161198"/>
                </a:lnTo>
                <a:lnTo>
                  <a:pt x="2167423" y="2169492"/>
                </a:lnTo>
                <a:lnTo>
                  <a:pt x="2154723" y="2155129"/>
                </a:lnTo>
                <a:lnTo>
                  <a:pt x="2180123" y="2146835"/>
                </a:lnTo>
                <a:close/>
              </a:path>
              <a:path w="8836660" h="8448675">
                <a:moveTo>
                  <a:pt x="2180123" y="679965"/>
                </a:moveTo>
                <a:lnTo>
                  <a:pt x="2154723" y="691500"/>
                </a:lnTo>
                <a:lnTo>
                  <a:pt x="2154723" y="671518"/>
                </a:lnTo>
                <a:lnTo>
                  <a:pt x="2167423" y="659983"/>
                </a:lnTo>
                <a:lnTo>
                  <a:pt x="2180123" y="679965"/>
                </a:lnTo>
                <a:close/>
              </a:path>
              <a:path w="8836660" h="8448675">
                <a:moveTo>
                  <a:pt x="2180123" y="3634170"/>
                </a:moveTo>
                <a:lnTo>
                  <a:pt x="2180123" y="3646985"/>
                </a:lnTo>
                <a:lnTo>
                  <a:pt x="2167423" y="3638859"/>
                </a:lnTo>
                <a:lnTo>
                  <a:pt x="2180123" y="3634170"/>
                </a:lnTo>
                <a:close/>
              </a:path>
              <a:path w="8836660" h="8448675">
                <a:moveTo>
                  <a:pt x="2205523" y="2571213"/>
                </a:moveTo>
                <a:lnTo>
                  <a:pt x="2192823" y="2578423"/>
                </a:lnTo>
                <a:lnTo>
                  <a:pt x="2180123" y="2565936"/>
                </a:lnTo>
                <a:lnTo>
                  <a:pt x="2192823" y="2558726"/>
                </a:lnTo>
                <a:lnTo>
                  <a:pt x="2205523" y="2571213"/>
                </a:lnTo>
                <a:close/>
              </a:path>
              <a:path w="8836660" h="8448675">
                <a:moveTo>
                  <a:pt x="2205523" y="1090121"/>
                </a:moveTo>
                <a:lnTo>
                  <a:pt x="2180123" y="1100937"/>
                </a:lnTo>
                <a:lnTo>
                  <a:pt x="2180123" y="1082205"/>
                </a:lnTo>
                <a:lnTo>
                  <a:pt x="2192823" y="1071390"/>
                </a:lnTo>
                <a:lnTo>
                  <a:pt x="2205523" y="1090121"/>
                </a:lnTo>
                <a:close/>
              </a:path>
              <a:path w="8836660" h="8448675">
                <a:moveTo>
                  <a:pt x="2230923" y="2981230"/>
                </a:moveTo>
                <a:lnTo>
                  <a:pt x="2218223" y="2987365"/>
                </a:lnTo>
                <a:lnTo>
                  <a:pt x="2205523" y="2976745"/>
                </a:lnTo>
                <a:lnTo>
                  <a:pt x="2218223" y="2970610"/>
                </a:lnTo>
                <a:lnTo>
                  <a:pt x="2230923" y="2981230"/>
                </a:lnTo>
                <a:close/>
              </a:path>
              <a:path w="8836660" h="8448675">
                <a:moveTo>
                  <a:pt x="2230923" y="1500268"/>
                </a:moveTo>
                <a:lnTo>
                  <a:pt x="2205523" y="1510364"/>
                </a:lnTo>
                <a:lnTo>
                  <a:pt x="2205523" y="1492876"/>
                </a:lnTo>
                <a:lnTo>
                  <a:pt x="2218223" y="1482780"/>
                </a:lnTo>
                <a:lnTo>
                  <a:pt x="2230923" y="1500268"/>
                </a:lnTo>
                <a:close/>
              </a:path>
              <a:path w="8836660" h="8448675">
                <a:moveTo>
                  <a:pt x="2243623" y="429182"/>
                </a:moveTo>
                <a:lnTo>
                  <a:pt x="2230923" y="441801"/>
                </a:lnTo>
                <a:lnTo>
                  <a:pt x="2218223" y="419944"/>
                </a:lnTo>
                <a:lnTo>
                  <a:pt x="2230923" y="407325"/>
                </a:lnTo>
                <a:lnTo>
                  <a:pt x="2243623" y="429182"/>
                </a:lnTo>
                <a:close/>
              </a:path>
              <a:path w="8836660" h="8448675">
                <a:moveTo>
                  <a:pt x="2256323" y="1910416"/>
                </a:moveTo>
                <a:lnTo>
                  <a:pt x="2230923" y="1919793"/>
                </a:lnTo>
                <a:lnTo>
                  <a:pt x="2230923" y="1903555"/>
                </a:lnTo>
                <a:lnTo>
                  <a:pt x="2243623" y="1894186"/>
                </a:lnTo>
                <a:lnTo>
                  <a:pt x="2256323" y="1910416"/>
                </a:lnTo>
                <a:close/>
              </a:path>
              <a:path w="8836660" h="8448675">
                <a:moveTo>
                  <a:pt x="2256323" y="3391376"/>
                </a:moveTo>
                <a:lnTo>
                  <a:pt x="2243623" y="3396785"/>
                </a:lnTo>
                <a:lnTo>
                  <a:pt x="2243623" y="3382014"/>
                </a:lnTo>
                <a:lnTo>
                  <a:pt x="2256323" y="3391376"/>
                </a:lnTo>
                <a:close/>
              </a:path>
              <a:path w="8836660" h="8448675">
                <a:moveTo>
                  <a:pt x="2269023" y="839336"/>
                </a:moveTo>
                <a:lnTo>
                  <a:pt x="2256323" y="851235"/>
                </a:lnTo>
                <a:lnTo>
                  <a:pt x="2243623" y="830629"/>
                </a:lnTo>
                <a:lnTo>
                  <a:pt x="2256323" y="818730"/>
                </a:lnTo>
                <a:lnTo>
                  <a:pt x="2269023" y="839336"/>
                </a:lnTo>
                <a:close/>
              </a:path>
              <a:path w="8836660" h="8448675">
                <a:moveTo>
                  <a:pt x="2269023" y="2305582"/>
                </a:moveTo>
                <a:lnTo>
                  <a:pt x="2269023" y="2320570"/>
                </a:lnTo>
                <a:lnTo>
                  <a:pt x="2256323" y="2329220"/>
                </a:lnTo>
                <a:lnTo>
                  <a:pt x="2256323" y="2314231"/>
                </a:lnTo>
                <a:lnTo>
                  <a:pt x="2269023" y="2305582"/>
                </a:lnTo>
                <a:close/>
              </a:path>
              <a:path w="8836660" h="8448675">
                <a:moveTo>
                  <a:pt x="2294423" y="1249485"/>
                </a:moveTo>
                <a:lnTo>
                  <a:pt x="2281723" y="1260664"/>
                </a:lnTo>
                <a:lnTo>
                  <a:pt x="2269023" y="1241307"/>
                </a:lnTo>
                <a:lnTo>
                  <a:pt x="2281723" y="1230128"/>
                </a:lnTo>
                <a:lnTo>
                  <a:pt x="2294423" y="1249485"/>
                </a:lnTo>
                <a:close/>
              </a:path>
              <a:path w="8836660" h="8448675">
                <a:moveTo>
                  <a:pt x="2294423" y="2717967"/>
                </a:moveTo>
                <a:lnTo>
                  <a:pt x="2294423" y="2730454"/>
                </a:lnTo>
                <a:lnTo>
                  <a:pt x="2281723" y="2737664"/>
                </a:lnTo>
                <a:lnTo>
                  <a:pt x="2281723" y="2725177"/>
                </a:lnTo>
                <a:lnTo>
                  <a:pt x="2294423" y="2717967"/>
                </a:lnTo>
                <a:close/>
              </a:path>
              <a:path w="8836660" h="8448675">
                <a:moveTo>
                  <a:pt x="2319823" y="177614"/>
                </a:moveTo>
                <a:lnTo>
                  <a:pt x="2294423" y="189156"/>
                </a:lnTo>
                <a:lnTo>
                  <a:pt x="2281723" y="169168"/>
                </a:lnTo>
                <a:lnTo>
                  <a:pt x="2307123" y="157632"/>
                </a:lnTo>
                <a:lnTo>
                  <a:pt x="2319823" y="177614"/>
                </a:lnTo>
                <a:close/>
              </a:path>
              <a:path w="8836660" h="8448675">
                <a:moveTo>
                  <a:pt x="2319823" y="1659632"/>
                </a:moveTo>
                <a:lnTo>
                  <a:pt x="2307123" y="1670092"/>
                </a:lnTo>
                <a:lnTo>
                  <a:pt x="2294423" y="1651978"/>
                </a:lnTo>
                <a:lnTo>
                  <a:pt x="2307123" y="1641526"/>
                </a:lnTo>
                <a:lnTo>
                  <a:pt x="2319823" y="1659632"/>
                </a:lnTo>
                <a:close/>
              </a:path>
              <a:path w="8836660" h="8448675">
                <a:moveTo>
                  <a:pt x="2319823" y="3129851"/>
                </a:moveTo>
                <a:lnTo>
                  <a:pt x="2319823" y="3140470"/>
                </a:lnTo>
                <a:lnTo>
                  <a:pt x="2307123" y="3146605"/>
                </a:lnTo>
                <a:lnTo>
                  <a:pt x="2307123" y="3135986"/>
                </a:lnTo>
                <a:lnTo>
                  <a:pt x="2319823" y="3129851"/>
                </a:lnTo>
                <a:close/>
              </a:path>
              <a:path w="8836660" h="8448675">
                <a:moveTo>
                  <a:pt x="2345223" y="588422"/>
                </a:moveTo>
                <a:lnTo>
                  <a:pt x="2319823" y="601041"/>
                </a:lnTo>
                <a:lnTo>
                  <a:pt x="2307123" y="579184"/>
                </a:lnTo>
                <a:lnTo>
                  <a:pt x="2332523" y="566565"/>
                </a:lnTo>
                <a:lnTo>
                  <a:pt x="2345223" y="588422"/>
                </a:lnTo>
                <a:close/>
              </a:path>
              <a:path w="8836660" h="8448675">
                <a:moveTo>
                  <a:pt x="2345223" y="2069787"/>
                </a:moveTo>
                <a:lnTo>
                  <a:pt x="2332523" y="2079520"/>
                </a:lnTo>
                <a:lnTo>
                  <a:pt x="2319823" y="2062656"/>
                </a:lnTo>
                <a:lnTo>
                  <a:pt x="2332523" y="2052924"/>
                </a:lnTo>
                <a:lnTo>
                  <a:pt x="2345223" y="2069787"/>
                </a:lnTo>
                <a:close/>
              </a:path>
              <a:path w="8836660" h="8448675">
                <a:moveTo>
                  <a:pt x="2345223" y="3550617"/>
                </a:moveTo>
                <a:lnTo>
                  <a:pt x="2332523" y="3556025"/>
                </a:lnTo>
                <a:lnTo>
                  <a:pt x="2332523" y="3541255"/>
                </a:lnTo>
                <a:lnTo>
                  <a:pt x="2345223" y="3550617"/>
                </a:lnTo>
                <a:close/>
              </a:path>
              <a:path w="8836660" h="8448675">
                <a:moveTo>
                  <a:pt x="2370623" y="998710"/>
                </a:moveTo>
                <a:lnTo>
                  <a:pt x="2345223" y="1010965"/>
                </a:lnTo>
                <a:lnTo>
                  <a:pt x="2332523" y="989733"/>
                </a:lnTo>
                <a:lnTo>
                  <a:pt x="2357923" y="977471"/>
                </a:lnTo>
                <a:lnTo>
                  <a:pt x="2370623" y="998710"/>
                </a:lnTo>
                <a:close/>
              </a:path>
              <a:path w="8836660" h="8448675">
                <a:moveTo>
                  <a:pt x="2370623" y="2479802"/>
                </a:moveTo>
                <a:lnTo>
                  <a:pt x="2357923" y="2488452"/>
                </a:lnTo>
                <a:lnTo>
                  <a:pt x="2345223" y="2473471"/>
                </a:lnTo>
                <a:lnTo>
                  <a:pt x="2357923" y="2464821"/>
                </a:lnTo>
                <a:lnTo>
                  <a:pt x="2370623" y="2479802"/>
                </a:lnTo>
                <a:close/>
              </a:path>
              <a:path w="8836660" h="8448675">
                <a:moveTo>
                  <a:pt x="2383323" y="1388875"/>
                </a:moveTo>
                <a:lnTo>
                  <a:pt x="2383323" y="1408857"/>
                </a:lnTo>
                <a:lnTo>
                  <a:pt x="2370623" y="1420392"/>
                </a:lnTo>
                <a:lnTo>
                  <a:pt x="2357923" y="1400411"/>
                </a:lnTo>
                <a:lnTo>
                  <a:pt x="2383323" y="1388875"/>
                </a:lnTo>
                <a:close/>
              </a:path>
              <a:path w="8836660" h="8448675">
                <a:moveTo>
                  <a:pt x="2383323" y="2877201"/>
                </a:moveTo>
                <a:lnTo>
                  <a:pt x="2383323" y="2889696"/>
                </a:lnTo>
                <a:lnTo>
                  <a:pt x="2370623" y="2896906"/>
                </a:lnTo>
                <a:lnTo>
                  <a:pt x="2370623" y="2884411"/>
                </a:lnTo>
                <a:lnTo>
                  <a:pt x="2383323" y="2877201"/>
                </a:lnTo>
                <a:close/>
              </a:path>
              <a:path w="8836660" h="8448675">
                <a:moveTo>
                  <a:pt x="2408723" y="337516"/>
                </a:moveTo>
                <a:lnTo>
                  <a:pt x="2383323" y="350854"/>
                </a:lnTo>
                <a:lnTo>
                  <a:pt x="2370623" y="327747"/>
                </a:lnTo>
                <a:lnTo>
                  <a:pt x="2396023" y="314409"/>
                </a:lnTo>
                <a:lnTo>
                  <a:pt x="2408723" y="337516"/>
                </a:lnTo>
                <a:close/>
              </a:path>
              <a:path w="8836660" h="8448675">
                <a:moveTo>
                  <a:pt x="2408723" y="1818874"/>
                </a:moveTo>
                <a:lnTo>
                  <a:pt x="2396023" y="1829333"/>
                </a:lnTo>
                <a:lnTo>
                  <a:pt x="2383323" y="1811220"/>
                </a:lnTo>
                <a:lnTo>
                  <a:pt x="2396023" y="1800768"/>
                </a:lnTo>
                <a:lnTo>
                  <a:pt x="2408723" y="1818874"/>
                </a:lnTo>
                <a:close/>
              </a:path>
              <a:path w="8836660" h="8448675">
                <a:moveTo>
                  <a:pt x="2408723" y="3289092"/>
                </a:moveTo>
                <a:lnTo>
                  <a:pt x="2408723" y="3299704"/>
                </a:lnTo>
                <a:lnTo>
                  <a:pt x="2396023" y="3305839"/>
                </a:lnTo>
                <a:lnTo>
                  <a:pt x="2396023" y="3295227"/>
                </a:lnTo>
                <a:lnTo>
                  <a:pt x="2408723" y="3289092"/>
                </a:lnTo>
                <a:close/>
              </a:path>
              <a:path w="8836660" h="8448675">
                <a:moveTo>
                  <a:pt x="2434123" y="747794"/>
                </a:moveTo>
                <a:lnTo>
                  <a:pt x="2408723" y="760776"/>
                </a:lnTo>
                <a:lnTo>
                  <a:pt x="2396023" y="738294"/>
                </a:lnTo>
                <a:lnTo>
                  <a:pt x="2421423" y="725312"/>
                </a:lnTo>
                <a:lnTo>
                  <a:pt x="2434123" y="747794"/>
                </a:lnTo>
                <a:close/>
              </a:path>
              <a:path w="8836660" h="8448675">
                <a:moveTo>
                  <a:pt x="2434123" y="2229020"/>
                </a:moveTo>
                <a:lnTo>
                  <a:pt x="2421423" y="2238753"/>
                </a:lnTo>
                <a:lnTo>
                  <a:pt x="2408723" y="2221897"/>
                </a:lnTo>
                <a:lnTo>
                  <a:pt x="2421423" y="2212164"/>
                </a:lnTo>
                <a:lnTo>
                  <a:pt x="2434123" y="2229020"/>
                </a:lnTo>
                <a:close/>
              </a:path>
              <a:path w="8836660" h="8448675">
                <a:moveTo>
                  <a:pt x="2434123" y="3700489"/>
                </a:moveTo>
                <a:lnTo>
                  <a:pt x="2434123" y="3709858"/>
                </a:lnTo>
                <a:lnTo>
                  <a:pt x="2421423" y="3715266"/>
                </a:lnTo>
                <a:lnTo>
                  <a:pt x="2421423" y="3705897"/>
                </a:lnTo>
                <a:lnTo>
                  <a:pt x="2434123" y="3700489"/>
                </a:lnTo>
                <a:close/>
              </a:path>
              <a:path w="8836660" h="8448675">
                <a:moveTo>
                  <a:pt x="2459523" y="1158074"/>
                </a:moveTo>
                <a:lnTo>
                  <a:pt x="2434123" y="1170693"/>
                </a:lnTo>
                <a:lnTo>
                  <a:pt x="2421423" y="1148835"/>
                </a:lnTo>
                <a:lnTo>
                  <a:pt x="2446823" y="1136217"/>
                </a:lnTo>
                <a:lnTo>
                  <a:pt x="2459523" y="1158074"/>
                </a:lnTo>
                <a:close/>
              </a:path>
              <a:path w="8836660" h="8448675">
                <a:moveTo>
                  <a:pt x="2459523" y="2639043"/>
                </a:moveTo>
                <a:lnTo>
                  <a:pt x="2446823" y="2647693"/>
                </a:lnTo>
                <a:lnTo>
                  <a:pt x="2434123" y="2632705"/>
                </a:lnTo>
                <a:lnTo>
                  <a:pt x="2446823" y="2624055"/>
                </a:lnTo>
                <a:lnTo>
                  <a:pt x="2459523" y="2639043"/>
                </a:lnTo>
                <a:close/>
              </a:path>
              <a:path w="8836660" h="8448675">
                <a:moveTo>
                  <a:pt x="2484923" y="1568090"/>
                </a:moveTo>
                <a:lnTo>
                  <a:pt x="2459523" y="1579633"/>
                </a:lnTo>
                <a:lnTo>
                  <a:pt x="2446823" y="1559651"/>
                </a:lnTo>
                <a:lnTo>
                  <a:pt x="2472223" y="1548116"/>
                </a:lnTo>
                <a:lnTo>
                  <a:pt x="2484923" y="1568090"/>
                </a:lnTo>
                <a:close/>
              </a:path>
              <a:path w="8836660" h="8448675">
                <a:moveTo>
                  <a:pt x="2459523" y="74072"/>
                </a:moveTo>
                <a:lnTo>
                  <a:pt x="2459523" y="88849"/>
                </a:lnTo>
                <a:lnTo>
                  <a:pt x="2446823" y="79480"/>
                </a:lnTo>
                <a:lnTo>
                  <a:pt x="2459523" y="74072"/>
                </a:lnTo>
                <a:close/>
              </a:path>
              <a:path w="8836660" h="8448675">
                <a:moveTo>
                  <a:pt x="2484923" y="3048928"/>
                </a:moveTo>
                <a:lnTo>
                  <a:pt x="2472223" y="3056139"/>
                </a:lnTo>
                <a:lnTo>
                  <a:pt x="2459523" y="3043651"/>
                </a:lnTo>
                <a:lnTo>
                  <a:pt x="2472223" y="3036441"/>
                </a:lnTo>
                <a:lnTo>
                  <a:pt x="2484923" y="3048928"/>
                </a:lnTo>
                <a:close/>
              </a:path>
              <a:path w="8836660" h="8448675">
                <a:moveTo>
                  <a:pt x="2497623" y="497019"/>
                </a:moveTo>
                <a:lnTo>
                  <a:pt x="2472223" y="511076"/>
                </a:lnTo>
                <a:lnTo>
                  <a:pt x="2459523" y="486726"/>
                </a:lnTo>
                <a:lnTo>
                  <a:pt x="2484923" y="472662"/>
                </a:lnTo>
                <a:lnTo>
                  <a:pt x="2497623" y="497019"/>
                </a:lnTo>
                <a:close/>
              </a:path>
              <a:path w="8836660" h="8448675">
                <a:moveTo>
                  <a:pt x="2497623" y="1960008"/>
                </a:moveTo>
                <a:lnTo>
                  <a:pt x="2497623" y="1978114"/>
                </a:lnTo>
                <a:lnTo>
                  <a:pt x="2484923" y="1988574"/>
                </a:lnTo>
                <a:lnTo>
                  <a:pt x="2472223" y="1970460"/>
                </a:lnTo>
                <a:lnTo>
                  <a:pt x="2497623" y="1960008"/>
                </a:lnTo>
                <a:close/>
              </a:path>
              <a:path w="8836660" h="8448675">
                <a:moveTo>
                  <a:pt x="2510323" y="3458944"/>
                </a:moveTo>
                <a:lnTo>
                  <a:pt x="2497623" y="3465079"/>
                </a:lnTo>
                <a:lnTo>
                  <a:pt x="2484923" y="3454459"/>
                </a:lnTo>
                <a:lnTo>
                  <a:pt x="2497623" y="3448332"/>
                </a:lnTo>
                <a:lnTo>
                  <a:pt x="2510323" y="3458944"/>
                </a:lnTo>
                <a:close/>
              </a:path>
              <a:path w="8836660" h="8448675">
                <a:moveTo>
                  <a:pt x="2523023" y="907168"/>
                </a:moveTo>
                <a:lnTo>
                  <a:pt x="2497623" y="920506"/>
                </a:lnTo>
                <a:lnTo>
                  <a:pt x="2484923" y="897398"/>
                </a:lnTo>
                <a:lnTo>
                  <a:pt x="2510323" y="884061"/>
                </a:lnTo>
                <a:lnTo>
                  <a:pt x="2523023" y="907168"/>
                </a:lnTo>
                <a:close/>
              </a:path>
              <a:path w="8836660" h="8448675">
                <a:moveTo>
                  <a:pt x="2523023" y="2371404"/>
                </a:moveTo>
                <a:lnTo>
                  <a:pt x="2523023" y="2388260"/>
                </a:lnTo>
                <a:lnTo>
                  <a:pt x="2510323" y="2397992"/>
                </a:lnTo>
                <a:lnTo>
                  <a:pt x="2497623" y="2381136"/>
                </a:lnTo>
                <a:lnTo>
                  <a:pt x="2523023" y="2371404"/>
                </a:lnTo>
                <a:close/>
              </a:path>
              <a:path w="8836660" h="8448675">
                <a:moveTo>
                  <a:pt x="2548423" y="1317315"/>
                </a:moveTo>
                <a:lnTo>
                  <a:pt x="2523023" y="1329934"/>
                </a:lnTo>
                <a:lnTo>
                  <a:pt x="2510323" y="1308076"/>
                </a:lnTo>
                <a:lnTo>
                  <a:pt x="2535723" y="1295458"/>
                </a:lnTo>
                <a:lnTo>
                  <a:pt x="2548423" y="1317315"/>
                </a:lnTo>
                <a:close/>
              </a:path>
              <a:path w="8836660" h="8448675">
                <a:moveTo>
                  <a:pt x="2548423" y="2798285"/>
                </a:moveTo>
                <a:lnTo>
                  <a:pt x="2535723" y="2806935"/>
                </a:lnTo>
                <a:lnTo>
                  <a:pt x="2523023" y="2791947"/>
                </a:lnTo>
                <a:lnTo>
                  <a:pt x="2535723" y="2783297"/>
                </a:lnTo>
                <a:lnTo>
                  <a:pt x="2548423" y="2798285"/>
                </a:lnTo>
                <a:close/>
              </a:path>
              <a:path w="8836660" h="8448675">
                <a:moveTo>
                  <a:pt x="2573823" y="1727470"/>
                </a:moveTo>
                <a:lnTo>
                  <a:pt x="2548423" y="1739369"/>
                </a:lnTo>
                <a:lnTo>
                  <a:pt x="2535723" y="1718755"/>
                </a:lnTo>
                <a:lnTo>
                  <a:pt x="2561123" y="1706863"/>
                </a:lnTo>
                <a:lnTo>
                  <a:pt x="2573823" y="1727470"/>
                </a:lnTo>
                <a:close/>
              </a:path>
              <a:path w="8836660" h="8448675">
                <a:moveTo>
                  <a:pt x="2573823" y="246106"/>
                </a:moveTo>
                <a:lnTo>
                  <a:pt x="2548423" y="260883"/>
                </a:lnTo>
                <a:lnTo>
                  <a:pt x="2535723" y="235283"/>
                </a:lnTo>
                <a:lnTo>
                  <a:pt x="2561123" y="220506"/>
                </a:lnTo>
                <a:lnTo>
                  <a:pt x="2573823" y="246106"/>
                </a:lnTo>
                <a:close/>
              </a:path>
              <a:path w="8836660" h="8448675">
                <a:moveTo>
                  <a:pt x="2573823" y="3208169"/>
                </a:moveTo>
                <a:lnTo>
                  <a:pt x="2561123" y="3215380"/>
                </a:lnTo>
                <a:lnTo>
                  <a:pt x="2548423" y="3202892"/>
                </a:lnTo>
                <a:lnTo>
                  <a:pt x="2561123" y="3195682"/>
                </a:lnTo>
                <a:lnTo>
                  <a:pt x="2573823" y="3208169"/>
                </a:lnTo>
                <a:close/>
              </a:path>
              <a:path w="8836660" h="8448675">
                <a:moveTo>
                  <a:pt x="2599223" y="2137478"/>
                </a:moveTo>
                <a:lnTo>
                  <a:pt x="2573823" y="2148294"/>
                </a:lnTo>
                <a:lnTo>
                  <a:pt x="2561123" y="2129563"/>
                </a:lnTo>
                <a:lnTo>
                  <a:pt x="2586523" y="2118747"/>
                </a:lnTo>
                <a:lnTo>
                  <a:pt x="2599223" y="2137478"/>
                </a:lnTo>
                <a:close/>
              </a:path>
              <a:path w="8836660" h="8448675">
                <a:moveTo>
                  <a:pt x="2599223" y="656383"/>
                </a:moveTo>
                <a:lnTo>
                  <a:pt x="2573823" y="670804"/>
                </a:lnTo>
                <a:lnTo>
                  <a:pt x="2561123" y="645829"/>
                </a:lnTo>
                <a:lnTo>
                  <a:pt x="2573823" y="631408"/>
                </a:lnTo>
                <a:lnTo>
                  <a:pt x="2599223" y="656383"/>
                </a:lnTo>
                <a:close/>
              </a:path>
              <a:path w="8836660" h="8448675">
                <a:moveTo>
                  <a:pt x="2599223" y="3618185"/>
                </a:moveTo>
                <a:lnTo>
                  <a:pt x="2586523" y="3624312"/>
                </a:lnTo>
                <a:lnTo>
                  <a:pt x="2573823" y="3613692"/>
                </a:lnTo>
                <a:lnTo>
                  <a:pt x="2586523" y="3607565"/>
                </a:lnTo>
                <a:lnTo>
                  <a:pt x="2599223" y="3618185"/>
                </a:lnTo>
                <a:close/>
              </a:path>
              <a:path w="8836660" h="8448675">
                <a:moveTo>
                  <a:pt x="2624623" y="2547501"/>
                </a:moveTo>
                <a:lnTo>
                  <a:pt x="2599223" y="2557234"/>
                </a:lnTo>
                <a:lnTo>
                  <a:pt x="2586523" y="2540377"/>
                </a:lnTo>
                <a:lnTo>
                  <a:pt x="2611923" y="2530645"/>
                </a:lnTo>
                <a:lnTo>
                  <a:pt x="2624623" y="2547501"/>
                </a:lnTo>
                <a:close/>
              </a:path>
              <a:path w="8836660" h="8448675">
                <a:moveTo>
                  <a:pt x="2611923" y="1066532"/>
                </a:moveTo>
                <a:lnTo>
                  <a:pt x="2599223" y="1080233"/>
                </a:lnTo>
                <a:lnTo>
                  <a:pt x="2586523" y="1056508"/>
                </a:lnTo>
                <a:lnTo>
                  <a:pt x="2599223" y="1042807"/>
                </a:lnTo>
                <a:lnTo>
                  <a:pt x="2611923" y="1066532"/>
                </a:lnTo>
                <a:close/>
              </a:path>
              <a:path w="8836660" h="8448675">
                <a:moveTo>
                  <a:pt x="2637323" y="1476686"/>
                </a:moveTo>
                <a:lnTo>
                  <a:pt x="2624623" y="1489669"/>
                </a:lnTo>
                <a:lnTo>
                  <a:pt x="2611923" y="1467187"/>
                </a:lnTo>
                <a:lnTo>
                  <a:pt x="2624623" y="1454205"/>
                </a:lnTo>
                <a:lnTo>
                  <a:pt x="2637323" y="1476686"/>
                </a:lnTo>
                <a:close/>
              </a:path>
              <a:path w="8836660" h="8448675">
                <a:moveTo>
                  <a:pt x="2637323" y="2942536"/>
                </a:moveTo>
                <a:lnTo>
                  <a:pt x="2637323" y="2957525"/>
                </a:lnTo>
                <a:lnTo>
                  <a:pt x="2624623" y="2966175"/>
                </a:lnTo>
                <a:lnTo>
                  <a:pt x="2624623" y="2951186"/>
                </a:lnTo>
                <a:lnTo>
                  <a:pt x="2637323" y="2942536"/>
                </a:lnTo>
                <a:close/>
              </a:path>
              <a:path w="8836660" h="8448675">
                <a:moveTo>
                  <a:pt x="2662723" y="405469"/>
                </a:moveTo>
                <a:lnTo>
                  <a:pt x="2637323" y="420617"/>
                </a:lnTo>
                <a:lnTo>
                  <a:pt x="2624623" y="394392"/>
                </a:lnTo>
                <a:lnTo>
                  <a:pt x="2650023" y="379244"/>
                </a:lnTo>
                <a:lnTo>
                  <a:pt x="2662723" y="405469"/>
                </a:lnTo>
                <a:close/>
              </a:path>
              <a:path w="8836660" h="8448675">
                <a:moveTo>
                  <a:pt x="2662723" y="1886704"/>
                </a:moveTo>
                <a:lnTo>
                  <a:pt x="2650023" y="1898602"/>
                </a:lnTo>
                <a:lnTo>
                  <a:pt x="2637323" y="1877996"/>
                </a:lnTo>
                <a:lnTo>
                  <a:pt x="2650023" y="1866104"/>
                </a:lnTo>
                <a:lnTo>
                  <a:pt x="2662723" y="1886704"/>
                </a:lnTo>
                <a:close/>
              </a:path>
              <a:path w="8836660" h="8448675">
                <a:moveTo>
                  <a:pt x="2662723" y="3354914"/>
                </a:moveTo>
                <a:lnTo>
                  <a:pt x="2662723" y="3367410"/>
                </a:lnTo>
                <a:lnTo>
                  <a:pt x="2650023" y="3374620"/>
                </a:lnTo>
                <a:lnTo>
                  <a:pt x="2650023" y="3362125"/>
                </a:lnTo>
                <a:lnTo>
                  <a:pt x="2662723" y="3354914"/>
                </a:lnTo>
                <a:close/>
              </a:path>
              <a:path w="8836660" h="8448675">
                <a:moveTo>
                  <a:pt x="2688123" y="815756"/>
                </a:moveTo>
                <a:lnTo>
                  <a:pt x="2662723" y="830541"/>
                </a:lnTo>
                <a:lnTo>
                  <a:pt x="2650023" y="804934"/>
                </a:lnTo>
                <a:lnTo>
                  <a:pt x="2675423" y="790156"/>
                </a:lnTo>
                <a:lnTo>
                  <a:pt x="2688123" y="815756"/>
                </a:lnTo>
                <a:close/>
              </a:path>
              <a:path w="8836660" h="8448675">
                <a:moveTo>
                  <a:pt x="2688123" y="2296718"/>
                </a:moveTo>
                <a:lnTo>
                  <a:pt x="2675423" y="2307534"/>
                </a:lnTo>
                <a:lnTo>
                  <a:pt x="2662723" y="2288803"/>
                </a:lnTo>
                <a:lnTo>
                  <a:pt x="2675423" y="2277987"/>
                </a:lnTo>
                <a:lnTo>
                  <a:pt x="2688123" y="2296718"/>
                </a:lnTo>
                <a:close/>
              </a:path>
              <a:path w="8836660" h="8448675">
                <a:moveTo>
                  <a:pt x="2713523" y="1225773"/>
                </a:moveTo>
                <a:lnTo>
                  <a:pt x="2688123" y="1239474"/>
                </a:lnTo>
                <a:lnTo>
                  <a:pt x="2675423" y="1215741"/>
                </a:lnTo>
                <a:lnTo>
                  <a:pt x="2700823" y="1202040"/>
                </a:lnTo>
                <a:lnTo>
                  <a:pt x="2713523" y="1225773"/>
                </a:lnTo>
                <a:close/>
              </a:path>
              <a:path w="8836660" h="8448675">
                <a:moveTo>
                  <a:pt x="2713523" y="2706743"/>
                </a:moveTo>
                <a:lnTo>
                  <a:pt x="2700823" y="2716475"/>
                </a:lnTo>
                <a:lnTo>
                  <a:pt x="2688123" y="2699612"/>
                </a:lnTo>
                <a:lnTo>
                  <a:pt x="2700823" y="2689879"/>
                </a:lnTo>
                <a:lnTo>
                  <a:pt x="2713523" y="2706743"/>
                </a:lnTo>
                <a:close/>
              </a:path>
              <a:path w="8836660" h="8448675">
                <a:moveTo>
                  <a:pt x="2726223" y="153372"/>
                </a:moveTo>
                <a:lnTo>
                  <a:pt x="2700823" y="165990"/>
                </a:lnTo>
                <a:lnTo>
                  <a:pt x="2688123" y="144133"/>
                </a:lnTo>
                <a:lnTo>
                  <a:pt x="2713523" y="131514"/>
                </a:lnTo>
                <a:lnTo>
                  <a:pt x="2726223" y="153372"/>
                </a:lnTo>
                <a:close/>
              </a:path>
              <a:path w="8836660" h="8448675">
                <a:moveTo>
                  <a:pt x="2738923" y="1635921"/>
                </a:moveTo>
                <a:lnTo>
                  <a:pt x="2713523" y="1648903"/>
                </a:lnTo>
                <a:lnTo>
                  <a:pt x="2700823" y="1626429"/>
                </a:lnTo>
                <a:lnTo>
                  <a:pt x="2726223" y="1613446"/>
                </a:lnTo>
                <a:lnTo>
                  <a:pt x="2738923" y="1635921"/>
                </a:lnTo>
                <a:close/>
              </a:path>
              <a:path w="8836660" h="8448675">
                <a:moveTo>
                  <a:pt x="2738923" y="3116758"/>
                </a:moveTo>
                <a:lnTo>
                  <a:pt x="2713523" y="3125408"/>
                </a:lnTo>
                <a:lnTo>
                  <a:pt x="2713523" y="3110427"/>
                </a:lnTo>
                <a:lnTo>
                  <a:pt x="2726223" y="3101777"/>
                </a:lnTo>
                <a:lnTo>
                  <a:pt x="2738923" y="3116758"/>
                </a:lnTo>
                <a:close/>
              </a:path>
              <a:path w="8836660" h="8448675">
                <a:moveTo>
                  <a:pt x="2751623" y="564849"/>
                </a:moveTo>
                <a:lnTo>
                  <a:pt x="2726223" y="580346"/>
                </a:lnTo>
                <a:lnTo>
                  <a:pt x="2713523" y="553495"/>
                </a:lnTo>
                <a:lnTo>
                  <a:pt x="2738923" y="537991"/>
                </a:lnTo>
                <a:lnTo>
                  <a:pt x="2751623" y="564849"/>
                </a:lnTo>
                <a:close/>
              </a:path>
              <a:path w="8836660" h="8448675">
                <a:moveTo>
                  <a:pt x="2751623" y="2046074"/>
                </a:moveTo>
                <a:lnTo>
                  <a:pt x="2738923" y="2058337"/>
                </a:lnTo>
                <a:lnTo>
                  <a:pt x="2726223" y="2037105"/>
                </a:lnTo>
                <a:lnTo>
                  <a:pt x="2738923" y="2024843"/>
                </a:lnTo>
                <a:lnTo>
                  <a:pt x="2751623" y="2046074"/>
                </a:lnTo>
                <a:close/>
              </a:path>
              <a:path w="8836660" h="8448675">
                <a:moveTo>
                  <a:pt x="2751623" y="3514155"/>
                </a:moveTo>
                <a:lnTo>
                  <a:pt x="2751623" y="3526643"/>
                </a:lnTo>
                <a:lnTo>
                  <a:pt x="2738923" y="3533853"/>
                </a:lnTo>
                <a:lnTo>
                  <a:pt x="2738923" y="3521366"/>
                </a:lnTo>
                <a:lnTo>
                  <a:pt x="2751623" y="3514155"/>
                </a:lnTo>
                <a:close/>
              </a:path>
              <a:path w="8836660" h="8448675">
                <a:moveTo>
                  <a:pt x="2777023" y="975128"/>
                </a:moveTo>
                <a:lnTo>
                  <a:pt x="2751623" y="990276"/>
                </a:lnTo>
                <a:lnTo>
                  <a:pt x="2738923" y="964043"/>
                </a:lnTo>
                <a:lnTo>
                  <a:pt x="2764323" y="948895"/>
                </a:lnTo>
                <a:lnTo>
                  <a:pt x="2777023" y="975128"/>
                </a:lnTo>
                <a:close/>
              </a:path>
              <a:path w="8836660" h="8448675">
                <a:moveTo>
                  <a:pt x="2777023" y="2455959"/>
                </a:moveTo>
                <a:lnTo>
                  <a:pt x="2764323" y="2466775"/>
                </a:lnTo>
                <a:lnTo>
                  <a:pt x="2751623" y="2448044"/>
                </a:lnTo>
                <a:lnTo>
                  <a:pt x="2764323" y="2437228"/>
                </a:lnTo>
                <a:lnTo>
                  <a:pt x="2777023" y="2455959"/>
                </a:lnTo>
                <a:close/>
              </a:path>
              <a:path w="8836660" h="8448675">
                <a:moveTo>
                  <a:pt x="2802423" y="1385144"/>
                </a:moveTo>
                <a:lnTo>
                  <a:pt x="2777023" y="1399202"/>
                </a:lnTo>
                <a:lnTo>
                  <a:pt x="2764323" y="1374852"/>
                </a:lnTo>
                <a:lnTo>
                  <a:pt x="2789723" y="1360787"/>
                </a:lnTo>
                <a:lnTo>
                  <a:pt x="2802423" y="1385144"/>
                </a:lnTo>
                <a:close/>
              </a:path>
              <a:path w="8836660" h="8448675">
                <a:moveTo>
                  <a:pt x="2802423" y="2865982"/>
                </a:moveTo>
                <a:lnTo>
                  <a:pt x="2789723" y="2875715"/>
                </a:lnTo>
                <a:lnTo>
                  <a:pt x="2777023" y="2858851"/>
                </a:lnTo>
                <a:lnTo>
                  <a:pt x="2789723" y="2849119"/>
                </a:lnTo>
                <a:lnTo>
                  <a:pt x="2802423" y="2865982"/>
                </a:lnTo>
                <a:close/>
              </a:path>
              <a:path w="8836660" h="8448675">
                <a:moveTo>
                  <a:pt x="2827823" y="313935"/>
                </a:moveTo>
                <a:lnTo>
                  <a:pt x="2789723" y="330159"/>
                </a:lnTo>
                <a:lnTo>
                  <a:pt x="2777023" y="302058"/>
                </a:lnTo>
                <a:lnTo>
                  <a:pt x="2802423" y="285834"/>
                </a:lnTo>
                <a:lnTo>
                  <a:pt x="2827823" y="313935"/>
                </a:lnTo>
                <a:close/>
              </a:path>
              <a:path w="8836660" h="8448675">
                <a:moveTo>
                  <a:pt x="2827823" y="1795161"/>
                </a:moveTo>
                <a:lnTo>
                  <a:pt x="2802423" y="1808144"/>
                </a:lnTo>
                <a:lnTo>
                  <a:pt x="2789723" y="1785669"/>
                </a:lnTo>
                <a:lnTo>
                  <a:pt x="2815123" y="1772687"/>
                </a:lnTo>
                <a:lnTo>
                  <a:pt x="2827823" y="1795161"/>
                </a:lnTo>
                <a:close/>
              </a:path>
              <a:path w="8836660" h="8448675">
                <a:moveTo>
                  <a:pt x="2827823" y="3275999"/>
                </a:moveTo>
                <a:lnTo>
                  <a:pt x="2815123" y="3284649"/>
                </a:lnTo>
                <a:lnTo>
                  <a:pt x="2802423" y="3269661"/>
                </a:lnTo>
                <a:lnTo>
                  <a:pt x="2815123" y="3261011"/>
                </a:lnTo>
                <a:lnTo>
                  <a:pt x="2827823" y="3275999"/>
                </a:lnTo>
                <a:close/>
              </a:path>
              <a:path w="8836660" h="8448675">
                <a:moveTo>
                  <a:pt x="2853223" y="724215"/>
                </a:moveTo>
                <a:lnTo>
                  <a:pt x="2815123" y="740082"/>
                </a:lnTo>
                <a:lnTo>
                  <a:pt x="2802423" y="712600"/>
                </a:lnTo>
                <a:lnTo>
                  <a:pt x="2827823" y="696739"/>
                </a:lnTo>
                <a:lnTo>
                  <a:pt x="2853223" y="724215"/>
                </a:lnTo>
                <a:close/>
              </a:path>
              <a:path w="8836660" h="8448675">
                <a:moveTo>
                  <a:pt x="2853223" y="2205307"/>
                </a:moveTo>
                <a:lnTo>
                  <a:pt x="2827823" y="2217569"/>
                </a:lnTo>
                <a:lnTo>
                  <a:pt x="2815123" y="2196338"/>
                </a:lnTo>
                <a:lnTo>
                  <a:pt x="2840523" y="2184082"/>
                </a:lnTo>
                <a:lnTo>
                  <a:pt x="2853223" y="2205307"/>
                </a:lnTo>
                <a:close/>
              </a:path>
              <a:path w="8836660" h="8448675">
                <a:moveTo>
                  <a:pt x="2853223" y="3685745"/>
                </a:moveTo>
                <a:lnTo>
                  <a:pt x="2840523" y="3692600"/>
                </a:lnTo>
                <a:lnTo>
                  <a:pt x="2827823" y="3680730"/>
                </a:lnTo>
                <a:lnTo>
                  <a:pt x="2840523" y="3673883"/>
                </a:lnTo>
                <a:lnTo>
                  <a:pt x="2853223" y="3685745"/>
                </a:lnTo>
                <a:close/>
              </a:path>
              <a:path w="8836660" h="8448675">
                <a:moveTo>
                  <a:pt x="2865923" y="1134362"/>
                </a:moveTo>
                <a:lnTo>
                  <a:pt x="2840523" y="1149510"/>
                </a:lnTo>
                <a:lnTo>
                  <a:pt x="2827823" y="1123284"/>
                </a:lnTo>
                <a:lnTo>
                  <a:pt x="2853223" y="1108136"/>
                </a:lnTo>
                <a:lnTo>
                  <a:pt x="2865923" y="1134362"/>
                </a:lnTo>
                <a:close/>
              </a:path>
              <a:path w="8836660" h="8448675">
                <a:moveTo>
                  <a:pt x="2865923" y="2596462"/>
                </a:moveTo>
                <a:lnTo>
                  <a:pt x="2865923" y="2615201"/>
                </a:lnTo>
                <a:lnTo>
                  <a:pt x="2853223" y="2626016"/>
                </a:lnTo>
                <a:lnTo>
                  <a:pt x="2840523" y="2607277"/>
                </a:lnTo>
                <a:lnTo>
                  <a:pt x="2865923" y="2596462"/>
                </a:lnTo>
                <a:close/>
              </a:path>
              <a:path w="8836660" h="8448675">
                <a:moveTo>
                  <a:pt x="2891323" y="1544517"/>
                </a:moveTo>
                <a:lnTo>
                  <a:pt x="2865923" y="1558938"/>
                </a:lnTo>
                <a:lnTo>
                  <a:pt x="2853223" y="1533963"/>
                </a:lnTo>
                <a:lnTo>
                  <a:pt x="2878623" y="1519542"/>
                </a:lnTo>
                <a:lnTo>
                  <a:pt x="2891323" y="1544517"/>
                </a:lnTo>
                <a:close/>
              </a:path>
              <a:path w="8836660" h="8448675">
                <a:moveTo>
                  <a:pt x="2891323" y="3008360"/>
                </a:moveTo>
                <a:lnTo>
                  <a:pt x="2891323" y="3025216"/>
                </a:lnTo>
                <a:lnTo>
                  <a:pt x="2878623" y="3034949"/>
                </a:lnTo>
                <a:lnTo>
                  <a:pt x="2865923" y="3018092"/>
                </a:lnTo>
                <a:lnTo>
                  <a:pt x="2891323" y="3008360"/>
                </a:lnTo>
                <a:close/>
              </a:path>
              <a:path w="8836660" h="8448675">
                <a:moveTo>
                  <a:pt x="2916723" y="473438"/>
                </a:moveTo>
                <a:lnTo>
                  <a:pt x="2891323" y="490381"/>
                </a:lnTo>
                <a:lnTo>
                  <a:pt x="2865923" y="461030"/>
                </a:lnTo>
                <a:lnTo>
                  <a:pt x="2904023" y="444087"/>
                </a:lnTo>
                <a:lnTo>
                  <a:pt x="2916723" y="473438"/>
                </a:lnTo>
                <a:close/>
              </a:path>
              <a:path w="8836660" h="8448675">
                <a:moveTo>
                  <a:pt x="2878623" y="58268"/>
                </a:moveTo>
                <a:lnTo>
                  <a:pt x="2865923" y="62237"/>
                </a:lnTo>
                <a:lnTo>
                  <a:pt x="2865923" y="51399"/>
                </a:lnTo>
                <a:lnTo>
                  <a:pt x="2878623" y="58268"/>
                </a:lnTo>
                <a:close/>
              </a:path>
              <a:path w="8836660" h="8448675">
                <a:moveTo>
                  <a:pt x="2916723" y="1954532"/>
                </a:moveTo>
                <a:lnTo>
                  <a:pt x="2891323" y="1967870"/>
                </a:lnTo>
                <a:lnTo>
                  <a:pt x="2878623" y="1944770"/>
                </a:lnTo>
                <a:lnTo>
                  <a:pt x="2904023" y="1931432"/>
                </a:lnTo>
                <a:lnTo>
                  <a:pt x="2916723" y="1954532"/>
                </a:lnTo>
                <a:close/>
              </a:path>
              <a:path w="8836660" h="8448675">
                <a:moveTo>
                  <a:pt x="2916723" y="3435101"/>
                </a:moveTo>
                <a:lnTo>
                  <a:pt x="2904023" y="3443394"/>
                </a:lnTo>
                <a:lnTo>
                  <a:pt x="2891323" y="3429032"/>
                </a:lnTo>
                <a:lnTo>
                  <a:pt x="2904023" y="3420738"/>
                </a:lnTo>
                <a:lnTo>
                  <a:pt x="2916723" y="3435101"/>
                </a:lnTo>
                <a:close/>
              </a:path>
              <a:path w="8836660" h="8448675">
                <a:moveTo>
                  <a:pt x="2942123" y="883586"/>
                </a:moveTo>
                <a:lnTo>
                  <a:pt x="2916723" y="899810"/>
                </a:lnTo>
                <a:lnTo>
                  <a:pt x="2891323" y="871709"/>
                </a:lnTo>
                <a:lnTo>
                  <a:pt x="2929423" y="855485"/>
                </a:lnTo>
                <a:lnTo>
                  <a:pt x="2942123" y="883586"/>
                </a:lnTo>
                <a:close/>
              </a:path>
              <a:path w="8836660" h="8448675">
                <a:moveTo>
                  <a:pt x="2942123" y="2364548"/>
                </a:moveTo>
                <a:lnTo>
                  <a:pt x="2916723" y="2376810"/>
                </a:lnTo>
                <a:lnTo>
                  <a:pt x="2904023" y="2355571"/>
                </a:lnTo>
                <a:lnTo>
                  <a:pt x="2929423" y="2343316"/>
                </a:lnTo>
                <a:lnTo>
                  <a:pt x="2942123" y="2364548"/>
                </a:lnTo>
                <a:close/>
              </a:path>
              <a:path w="8836660" h="8448675">
                <a:moveTo>
                  <a:pt x="2967523" y="1293733"/>
                </a:moveTo>
                <a:lnTo>
                  <a:pt x="2942123" y="1309238"/>
                </a:lnTo>
                <a:lnTo>
                  <a:pt x="2916723" y="1282387"/>
                </a:lnTo>
                <a:lnTo>
                  <a:pt x="2942123" y="1266883"/>
                </a:lnTo>
                <a:lnTo>
                  <a:pt x="2967523" y="1293733"/>
                </a:lnTo>
                <a:close/>
              </a:path>
              <a:path w="8836660" h="8448675">
                <a:moveTo>
                  <a:pt x="2967523" y="2774433"/>
                </a:moveTo>
                <a:lnTo>
                  <a:pt x="2942123" y="2785249"/>
                </a:lnTo>
                <a:lnTo>
                  <a:pt x="2929423" y="2766518"/>
                </a:lnTo>
                <a:lnTo>
                  <a:pt x="2954823" y="2755702"/>
                </a:lnTo>
                <a:lnTo>
                  <a:pt x="2967523" y="2774433"/>
                </a:lnTo>
                <a:close/>
              </a:path>
              <a:path w="8836660" h="8448675">
                <a:moveTo>
                  <a:pt x="2992923" y="1703758"/>
                </a:moveTo>
                <a:lnTo>
                  <a:pt x="2967523" y="1718179"/>
                </a:lnTo>
                <a:lnTo>
                  <a:pt x="2942123" y="1693196"/>
                </a:lnTo>
                <a:lnTo>
                  <a:pt x="2967523" y="1678775"/>
                </a:lnTo>
                <a:lnTo>
                  <a:pt x="2992923" y="1703758"/>
                </a:lnTo>
                <a:close/>
              </a:path>
              <a:path w="8836660" h="8448675">
                <a:moveTo>
                  <a:pt x="2980223" y="222531"/>
                </a:moveTo>
                <a:lnTo>
                  <a:pt x="2954823" y="240194"/>
                </a:lnTo>
                <a:lnTo>
                  <a:pt x="2942123" y="209593"/>
                </a:lnTo>
                <a:lnTo>
                  <a:pt x="2967523" y="191931"/>
                </a:lnTo>
                <a:lnTo>
                  <a:pt x="2980223" y="222531"/>
                </a:lnTo>
                <a:close/>
              </a:path>
              <a:path w="8836660" h="8448675">
                <a:moveTo>
                  <a:pt x="2992923" y="3184457"/>
                </a:moveTo>
                <a:lnTo>
                  <a:pt x="2967523" y="3194189"/>
                </a:lnTo>
                <a:lnTo>
                  <a:pt x="2954823" y="3177326"/>
                </a:lnTo>
                <a:lnTo>
                  <a:pt x="2980223" y="3167593"/>
                </a:lnTo>
                <a:lnTo>
                  <a:pt x="2992923" y="3184457"/>
                </a:lnTo>
                <a:close/>
              </a:path>
              <a:path w="8836660" h="8448675">
                <a:moveTo>
                  <a:pt x="3005623" y="2113773"/>
                </a:moveTo>
                <a:lnTo>
                  <a:pt x="2992923" y="2127110"/>
                </a:lnTo>
                <a:lnTo>
                  <a:pt x="2967523" y="2104003"/>
                </a:lnTo>
                <a:lnTo>
                  <a:pt x="2992923" y="2090665"/>
                </a:lnTo>
                <a:lnTo>
                  <a:pt x="3005623" y="2113773"/>
                </a:lnTo>
                <a:close/>
              </a:path>
              <a:path w="8836660" h="8448675">
                <a:moveTo>
                  <a:pt x="3005623" y="632811"/>
                </a:moveTo>
                <a:lnTo>
                  <a:pt x="2980223" y="650118"/>
                </a:lnTo>
                <a:lnTo>
                  <a:pt x="2967523" y="620141"/>
                </a:lnTo>
                <a:lnTo>
                  <a:pt x="2992923" y="602835"/>
                </a:lnTo>
                <a:lnTo>
                  <a:pt x="3005623" y="632811"/>
                </a:lnTo>
                <a:close/>
              </a:path>
              <a:path w="8836660" h="8448675">
                <a:moveTo>
                  <a:pt x="3005623" y="3579979"/>
                </a:moveTo>
                <a:lnTo>
                  <a:pt x="3005623" y="3594335"/>
                </a:lnTo>
                <a:lnTo>
                  <a:pt x="2992923" y="3602628"/>
                </a:lnTo>
                <a:lnTo>
                  <a:pt x="2992923" y="3588273"/>
                </a:lnTo>
                <a:lnTo>
                  <a:pt x="3005623" y="3579979"/>
                </a:lnTo>
                <a:close/>
              </a:path>
              <a:path w="8836660" h="8448675">
                <a:moveTo>
                  <a:pt x="3031023" y="1042828"/>
                </a:moveTo>
                <a:lnTo>
                  <a:pt x="3005623" y="1059051"/>
                </a:lnTo>
                <a:lnTo>
                  <a:pt x="2992923" y="1030951"/>
                </a:lnTo>
                <a:lnTo>
                  <a:pt x="3018323" y="1014727"/>
                </a:lnTo>
                <a:lnTo>
                  <a:pt x="3031023" y="1042828"/>
                </a:lnTo>
                <a:close/>
              </a:path>
              <a:path w="8836660" h="8448675">
                <a:moveTo>
                  <a:pt x="3031023" y="2523790"/>
                </a:moveTo>
                <a:lnTo>
                  <a:pt x="3018323" y="2536045"/>
                </a:lnTo>
                <a:lnTo>
                  <a:pt x="3005623" y="2514813"/>
                </a:lnTo>
                <a:lnTo>
                  <a:pt x="3018323" y="2502558"/>
                </a:lnTo>
                <a:lnTo>
                  <a:pt x="3031023" y="2523790"/>
                </a:lnTo>
                <a:close/>
              </a:path>
              <a:path w="8836660" h="8448675">
                <a:moveTo>
                  <a:pt x="3056423" y="1452975"/>
                </a:moveTo>
                <a:lnTo>
                  <a:pt x="3031023" y="1468479"/>
                </a:lnTo>
                <a:lnTo>
                  <a:pt x="3018323" y="1441629"/>
                </a:lnTo>
                <a:lnTo>
                  <a:pt x="3043723" y="1426124"/>
                </a:lnTo>
                <a:lnTo>
                  <a:pt x="3056423" y="1452975"/>
                </a:lnTo>
                <a:close/>
              </a:path>
              <a:path w="8836660" h="8448675">
                <a:moveTo>
                  <a:pt x="3056423" y="2933674"/>
                </a:moveTo>
                <a:lnTo>
                  <a:pt x="3031023" y="2944490"/>
                </a:lnTo>
                <a:lnTo>
                  <a:pt x="3031023" y="2925751"/>
                </a:lnTo>
                <a:lnTo>
                  <a:pt x="3043723" y="2914935"/>
                </a:lnTo>
                <a:lnTo>
                  <a:pt x="3056423" y="2933674"/>
                </a:lnTo>
                <a:close/>
              </a:path>
              <a:path w="8836660" h="8448675">
                <a:moveTo>
                  <a:pt x="3081823" y="382027"/>
                </a:moveTo>
                <a:lnTo>
                  <a:pt x="3043723" y="400417"/>
                </a:lnTo>
                <a:lnTo>
                  <a:pt x="3031023" y="368565"/>
                </a:lnTo>
                <a:lnTo>
                  <a:pt x="3056423" y="350176"/>
                </a:lnTo>
                <a:lnTo>
                  <a:pt x="3081823" y="382027"/>
                </a:lnTo>
                <a:close/>
              </a:path>
              <a:path w="8836660" h="8448675">
                <a:moveTo>
                  <a:pt x="3081823" y="1863122"/>
                </a:moveTo>
                <a:lnTo>
                  <a:pt x="3056423" y="1877906"/>
                </a:lnTo>
                <a:lnTo>
                  <a:pt x="3043723" y="1852306"/>
                </a:lnTo>
                <a:lnTo>
                  <a:pt x="3069123" y="1837521"/>
                </a:lnTo>
                <a:lnTo>
                  <a:pt x="3081823" y="1863122"/>
                </a:lnTo>
                <a:close/>
              </a:path>
              <a:path w="8836660" h="8448675">
                <a:moveTo>
                  <a:pt x="3081823" y="3343690"/>
                </a:moveTo>
                <a:lnTo>
                  <a:pt x="3056423" y="3353422"/>
                </a:lnTo>
                <a:lnTo>
                  <a:pt x="3056423" y="3336559"/>
                </a:lnTo>
                <a:lnTo>
                  <a:pt x="3069123" y="3326826"/>
                </a:lnTo>
                <a:lnTo>
                  <a:pt x="3081823" y="3343690"/>
                </a:lnTo>
                <a:close/>
              </a:path>
              <a:path w="8836660" h="8448675">
                <a:moveTo>
                  <a:pt x="3107223" y="792175"/>
                </a:moveTo>
                <a:lnTo>
                  <a:pt x="3069123" y="809845"/>
                </a:lnTo>
                <a:lnTo>
                  <a:pt x="3056423" y="779244"/>
                </a:lnTo>
                <a:lnTo>
                  <a:pt x="3081823" y="761574"/>
                </a:lnTo>
                <a:lnTo>
                  <a:pt x="3107223" y="792175"/>
                </a:lnTo>
                <a:close/>
              </a:path>
              <a:path w="8836660" h="8448675">
                <a:moveTo>
                  <a:pt x="3107223" y="2273014"/>
                </a:moveTo>
                <a:lnTo>
                  <a:pt x="3081823" y="2286351"/>
                </a:lnTo>
                <a:lnTo>
                  <a:pt x="3069123" y="2263237"/>
                </a:lnTo>
                <a:lnTo>
                  <a:pt x="3094523" y="2249899"/>
                </a:lnTo>
                <a:lnTo>
                  <a:pt x="3107223" y="2273014"/>
                </a:lnTo>
                <a:close/>
              </a:path>
              <a:path w="8836660" h="8448675">
                <a:moveTo>
                  <a:pt x="3119923" y="1202199"/>
                </a:moveTo>
                <a:lnTo>
                  <a:pt x="3094523" y="1218779"/>
                </a:lnTo>
                <a:lnTo>
                  <a:pt x="3081823" y="1190053"/>
                </a:lnTo>
                <a:lnTo>
                  <a:pt x="3107223" y="1173466"/>
                </a:lnTo>
                <a:lnTo>
                  <a:pt x="3119923" y="1202199"/>
                </a:lnTo>
                <a:close/>
              </a:path>
              <a:path w="8836660" h="8448675">
                <a:moveTo>
                  <a:pt x="3119923" y="2683029"/>
                </a:moveTo>
                <a:lnTo>
                  <a:pt x="3107223" y="2695285"/>
                </a:lnTo>
                <a:lnTo>
                  <a:pt x="3094523" y="2674053"/>
                </a:lnTo>
                <a:lnTo>
                  <a:pt x="3107223" y="2661798"/>
                </a:lnTo>
                <a:lnTo>
                  <a:pt x="3119923" y="2683029"/>
                </a:lnTo>
                <a:close/>
              </a:path>
              <a:path w="8836660" h="8448675">
                <a:moveTo>
                  <a:pt x="3145323" y="1612208"/>
                </a:moveTo>
                <a:lnTo>
                  <a:pt x="3119923" y="1627713"/>
                </a:lnTo>
                <a:lnTo>
                  <a:pt x="3107223" y="1600870"/>
                </a:lnTo>
                <a:lnTo>
                  <a:pt x="3132623" y="1585365"/>
                </a:lnTo>
                <a:lnTo>
                  <a:pt x="3145323" y="1612208"/>
                </a:lnTo>
                <a:close/>
              </a:path>
              <a:path w="8836660" h="8448675">
                <a:moveTo>
                  <a:pt x="3132623" y="128736"/>
                </a:moveTo>
                <a:lnTo>
                  <a:pt x="3119923" y="141355"/>
                </a:lnTo>
                <a:lnTo>
                  <a:pt x="3107223" y="119498"/>
                </a:lnTo>
                <a:lnTo>
                  <a:pt x="3119923" y="106879"/>
                </a:lnTo>
                <a:lnTo>
                  <a:pt x="3132623" y="128736"/>
                </a:lnTo>
                <a:close/>
              </a:path>
              <a:path w="8836660" h="8448675">
                <a:moveTo>
                  <a:pt x="3145323" y="3092914"/>
                </a:moveTo>
                <a:lnTo>
                  <a:pt x="3132623" y="3103730"/>
                </a:lnTo>
                <a:lnTo>
                  <a:pt x="3119923" y="3084991"/>
                </a:lnTo>
                <a:lnTo>
                  <a:pt x="3132623" y="3074176"/>
                </a:lnTo>
                <a:lnTo>
                  <a:pt x="3145323" y="3092914"/>
                </a:lnTo>
                <a:close/>
              </a:path>
              <a:path w="8836660" h="8448675">
                <a:moveTo>
                  <a:pt x="3170723" y="541400"/>
                </a:moveTo>
                <a:lnTo>
                  <a:pt x="3132623" y="560146"/>
                </a:lnTo>
                <a:lnTo>
                  <a:pt x="3119923" y="527670"/>
                </a:lnTo>
                <a:lnTo>
                  <a:pt x="3145323" y="508924"/>
                </a:lnTo>
                <a:lnTo>
                  <a:pt x="3170723" y="541400"/>
                </a:lnTo>
                <a:close/>
              </a:path>
              <a:path w="8836660" h="8448675">
                <a:moveTo>
                  <a:pt x="3170723" y="2022362"/>
                </a:moveTo>
                <a:lnTo>
                  <a:pt x="3145323" y="2037146"/>
                </a:lnTo>
                <a:lnTo>
                  <a:pt x="3132623" y="2011538"/>
                </a:lnTo>
                <a:lnTo>
                  <a:pt x="3158023" y="1996754"/>
                </a:lnTo>
                <a:lnTo>
                  <a:pt x="3170723" y="2022362"/>
                </a:lnTo>
                <a:close/>
              </a:path>
              <a:path w="8836660" h="8448675">
                <a:moveTo>
                  <a:pt x="3170723" y="3502799"/>
                </a:moveTo>
                <a:lnTo>
                  <a:pt x="3158023" y="3512169"/>
                </a:lnTo>
                <a:lnTo>
                  <a:pt x="3145323" y="3495938"/>
                </a:lnTo>
                <a:lnTo>
                  <a:pt x="3158023" y="3486561"/>
                </a:lnTo>
                <a:lnTo>
                  <a:pt x="3170723" y="3502799"/>
                </a:lnTo>
                <a:close/>
              </a:path>
              <a:path w="8836660" h="8448675">
                <a:moveTo>
                  <a:pt x="3196123" y="951547"/>
                </a:moveTo>
                <a:lnTo>
                  <a:pt x="3158023" y="969573"/>
                </a:lnTo>
                <a:lnTo>
                  <a:pt x="3145323" y="938354"/>
                </a:lnTo>
                <a:lnTo>
                  <a:pt x="3170723" y="920328"/>
                </a:lnTo>
                <a:lnTo>
                  <a:pt x="3196123" y="951547"/>
                </a:lnTo>
                <a:close/>
              </a:path>
              <a:path w="8836660" h="8448675">
                <a:moveTo>
                  <a:pt x="3196123" y="2432248"/>
                </a:moveTo>
                <a:lnTo>
                  <a:pt x="3170723" y="2445585"/>
                </a:lnTo>
                <a:lnTo>
                  <a:pt x="3158023" y="2422478"/>
                </a:lnTo>
                <a:lnTo>
                  <a:pt x="3183423" y="2409140"/>
                </a:lnTo>
                <a:lnTo>
                  <a:pt x="3196123" y="2432248"/>
                </a:lnTo>
                <a:close/>
              </a:path>
              <a:path w="8836660" h="8448675">
                <a:moveTo>
                  <a:pt x="3221523" y="1361565"/>
                </a:moveTo>
                <a:lnTo>
                  <a:pt x="3183423" y="1378515"/>
                </a:lnTo>
                <a:lnTo>
                  <a:pt x="3170723" y="1349157"/>
                </a:lnTo>
                <a:lnTo>
                  <a:pt x="3196123" y="1332214"/>
                </a:lnTo>
                <a:lnTo>
                  <a:pt x="3221523" y="1361565"/>
                </a:lnTo>
                <a:close/>
              </a:path>
              <a:path w="8836660" h="8448675">
                <a:moveTo>
                  <a:pt x="3221523" y="2842270"/>
                </a:moveTo>
                <a:lnTo>
                  <a:pt x="3196123" y="2854526"/>
                </a:lnTo>
                <a:lnTo>
                  <a:pt x="3183423" y="2833294"/>
                </a:lnTo>
                <a:lnTo>
                  <a:pt x="3208823" y="2821031"/>
                </a:lnTo>
                <a:lnTo>
                  <a:pt x="3221523" y="2842270"/>
                </a:lnTo>
                <a:close/>
              </a:path>
              <a:path w="8836660" h="8448675">
                <a:moveTo>
                  <a:pt x="3234223" y="290616"/>
                </a:moveTo>
                <a:lnTo>
                  <a:pt x="3208823" y="310446"/>
                </a:lnTo>
                <a:lnTo>
                  <a:pt x="3183423" y="276101"/>
                </a:lnTo>
                <a:lnTo>
                  <a:pt x="3221523" y="256272"/>
                </a:lnTo>
                <a:lnTo>
                  <a:pt x="3234223" y="290616"/>
                </a:lnTo>
                <a:close/>
              </a:path>
              <a:path w="8836660" h="8448675">
                <a:moveTo>
                  <a:pt x="3234223" y="1771587"/>
                </a:moveTo>
                <a:lnTo>
                  <a:pt x="3208823" y="1787448"/>
                </a:lnTo>
                <a:lnTo>
                  <a:pt x="3196123" y="1759972"/>
                </a:lnTo>
                <a:lnTo>
                  <a:pt x="3221523" y="1744112"/>
                </a:lnTo>
                <a:lnTo>
                  <a:pt x="3234223" y="1771587"/>
                </a:lnTo>
                <a:close/>
              </a:path>
              <a:path w="8836660" h="8448675">
                <a:moveTo>
                  <a:pt x="3234223" y="3233417"/>
                </a:moveTo>
                <a:lnTo>
                  <a:pt x="3234223" y="3252148"/>
                </a:lnTo>
                <a:lnTo>
                  <a:pt x="3221523" y="3262963"/>
                </a:lnTo>
                <a:lnTo>
                  <a:pt x="3208823" y="3244232"/>
                </a:lnTo>
                <a:lnTo>
                  <a:pt x="3234223" y="3233417"/>
                </a:lnTo>
                <a:close/>
              </a:path>
              <a:path w="8836660" h="8448675">
                <a:moveTo>
                  <a:pt x="3259623" y="700764"/>
                </a:moveTo>
                <a:lnTo>
                  <a:pt x="3234223" y="719874"/>
                </a:lnTo>
                <a:lnTo>
                  <a:pt x="3208823" y="686779"/>
                </a:lnTo>
                <a:lnTo>
                  <a:pt x="3246923" y="667670"/>
                </a:lnTo>
                <a:lnTo>
                  <a:pt x="3259623" y="700764"/>
                </a:lnTo>
                <a:close/>
              </a:path>
              <a:path w="8836660" h="8448675">
                <a:moveTo>
                  <a:pt x="3259623" y="2181596"/>
                </a:moveTo>
                <a:lnTo>
                  <a:pt x="3234223" y="2196380"/>
                </a:lnTo>
                <a:lnTo>
                  <a:pt x="3221523" y="2170780"/>
                </a:lnTo>
                <a:lnTo>
                  <a:pt x="3246923" y="2155996"/>
                </a:lnTo>
                <a:lnTo>
                  <a:pt x="3259623" y="2181596"/>
                </a:lnTo>
                <a:close/>
              </a:path>
              <a:path w="8836660" h="8448675">
                <a:moveTo>
                  <a:pt x="3259623" y="3645795"/>
                </a:moveTo>
                <a:lnTo>
                  <a:pt x="3259623" y="3662041"/>
                </a:lnTo>
                <a:lnTo>
                  <a:pt x="3246923" y="3671410"/>
                </a:lnTo>
                <a:lnTo>
                  <a:pt x="3234223" y="3655172"/>
                </a:lnTo>
                <a:lnTo>
                  <a:pt x="3259623" y="3645795"/>
                </a:lnTo>
                <a:close/>
              </a:path>
              <a:path w="8836660" h="8448675">
                <a:moveTo>
                  <a:pt x="3285023" y="1110919"/>
                </a:moveTo>
                <a:lnTo>
                  <a:pt x="3259623" y="1129309"/>
                </a:lnTo>
                <a:lnTo>
                  <a:pt x="3234223" y="1097457"/>
                </a:lnTo>
                <a:lnTo>
                  <a:pt x="3272323" y="1079067"/>
                </a:lnTo>
                <a:lnTo>
                  <a:pt x="3285023" y="1110919"/>
                </a:lnTo>
                <a:close/>
              </a:path>
              <a:path w="8836660" h="8448675">
                <a:moveTo>
                  <a:pt x="3285023" y="2591487"/>
                </a:moveTo>
                <a:lnTo>
                  <a:pt x="3259623" y="2604825"/>
                </a:lnTo>
                <a:lnTo>
                  <a:pt x="3246923" y="2581718"/>
                </a:lnTo>
                <a:lnTo>
                  <a:pt x="3272323" y="2568380"/>
                </a:lnTo>
                <a:lnTo>
                  <a:pt x="3285023" y="2591487"/>
                </a:lnTo>
                <a:close/>
              </a:path>
              <a:path w="8836660" h="8448675">
                <a:moveTo>
                  <a:pt x="3310423" y="1520935"/>
                </a:moveTo>
                <a:lnTo>
                  <a:pt x="3285023" y="1538235"/>
                </a:lnTo>
                <a:lnTo>
                  <a:pt x="3259623" y="1508266"/>
                </a:lnTo>
                <a:lnTo>
                  <a:pt x="3297723" y="1490966"/>
                </a:lnTo>
                <a:lnTo>
                  <a:pt x="3310423" y="1520935"/>
                </a:lnTo>
                <a:close/>
              </a:path>
              <a:path w="8836660" h="8448675">
                <a:moveTo>
                  <a:pt x="3310423" y="3001504"/>
                </a:moveTo>
                <a:lnTo>
                  <a:pt x="3285023" y="3013759"/>
                </a:lnTo>
                <a:lnTo>
                  <a:pt x="3272323" y="2992527"/>
                </a:lnTo>
                <a:lnTo>
                  <a:pt x="3297723" y="2980265"/>
                </a:lnTo>
                <a:lnTo>
                  <a:pt x="3310423" y="3001504"/>
                </a:lnTo>
                <a:close/>
              </a:path>
              <a:path w="8836660" h="8448675">
                <a:moveTo>
                  <a:pt x="3335823" y="449858"/>
                </a:moveTo>
                <a:lnTo>
                  <a:pt x="3297723" y="469687"/>
                </a:lnTo>
                <a:lnTo>
                  <a:pt x="3272323" y="435343"/>
                </a:lnTo>
                <a:lnTo>
                  <a:pt x="3310423" y="415514"/>
                </a:lnTo>
                <a:lnTo>
                  <a:pt x="3335823" y="449858"/>
                </a:lnTo>
                <a:close/>
              </a:path>
              <a:path w="8836660" h="8448675">
                <a:moveTo>
                  <a:pt x="3285023" y="29228"/>
                </a:moveTo>
                <a:lnTo>
                  <a:pt x="3285023" y="32978"/>
                </a:lnTo>
                <a:lnTo>
                  <a:pt x="3272323" y="35137"/>
                </a:lnTo>
                <a:lnTo>
                  <a:pt x="3272323" y="31386"/>
                </a:lnTo>
                <a:lnTo>
                  <a:pt x="3285023" y="29228"/>
                </a:lnTo>
                <a:close/>
              </a:path>
              <a:path w="8836660" h="8448675">
                <a:moveTo>
                  <a:pt x="3335823" y="1930820"/>
                </a:moveTo>
                <a:lnTo>
                  <a:pt x="3310423" y="1946680"/>
                </a:lnTo>
                <a:lnTo>
                  <a:pt x="3285023" y="1919212"/>
                </a:lnTo>
                <a:lnTo>
                  <a:pt x="3310423" y="1903344"/>
                </a:lnTo>
                <a:lnTo>
                  <a:pt x="3335823" y="1930820"/>
                </a:lnTo>
                <a:close/>
              </a:path>
              <a:path w="8836660" h="8448675">
                <a:moveTo>
                  <a:pt x="3335823" y="3411258"/>
                </a:moveTo>
                <a:lnTo>
                  <a:pt x="3310423" y="3421710"/>
                </a:lnTo>
                <a:lnTo>
                  <a:pt x="3297723" y="3403604"/>
                </a:lnTo>
                <a:lnTo>
                  <a:pt x="3323123" y="3393145"/>
                </a:lnTo>
                <a:lnTo>
                  <a:pt x="3335823" y="3411258"/>
                </a:lnTo>
                <a:close/>
              </a:path>
              <a:path w="8836660" h="8448675">
                <a:moveTo>
                  <a:pt x="3361223" y="860144"/>
                </a:moveTo>
                <a:lnTo>
                  <a:pt x="3323123" y="879609"/>
                </a:lnTo>
                <a:lnTo>
                  <a:pt x="3297723" y="845890"/>
                </a:lnTo>
                <a:lnTo>
                  <a:pt x="3335823" y="826424"/>
                </a:lnTo>
                <a:lnTo>
                  <a:pt x="3361223" y="860144"/>
                </a:lnTo>
                <a:close/>
              </a:path>
              <a:path w="8836660" h="8448675">
                <a:moveTo>
                  <a:pt x="3361223" y="2340837"/>
                </a:moveTo>
                <a:lnTo>
                  <a:pt x="3335823" y="2355621"/>
                </a:lnTo>
                <a:lnTo>
                  <a:pt x="3310423" y="2330021"/>
                </a:lnTo>
                <a:lnTo>
                  <a:pt x="3335823" y="2315237"/>
                </a:lnTo>
                <a:lnTo>
                  <a:pt x="3361223" y="2340837"/>
                </a:lnTo>
                <a:close/>
              </a:path>
              <a:path w="8836660" h="8448675">
                <a:moveTo>
                  <a:pt x="3373923" y="1270291"/>
                </a:moveTo>
                <a:lnTo>
                  <a:pt x="3348523" y="1289037"/>
                </a:lnTo>
                <a:lnTo>
                  <a:pt x="3323123" y="1256561"/>
                </a:lnTo>
                <a:lnTo>
                  <a:pt x="3361223" y="1237815"/>
                </a:lnTo>
                <a:lnTo>
                  <a:pt x="3373923" y="1270291"/>
                </a:lnTo>
                <a:close/>
              </a:path>
              <a:path w="8836660" h="8448675">
                <a:moveTo>
                  <a:pt x="3373923" y="2750721"/>
                </a:moveTo>
                <a:lnTo>
                  <a:pt x="3361223" y="2764059"/>
                </a:lnTo>
                <a:lnTo>
                  <a:pt x="3335823" y="2740959"/>
                </a:lnTo>
                <a:lnTo>
                  <a:pt x="3361223" y="2727621"/>
                </a:lnTo>
                <a:lnTo>
                  <a:pt x="3373923" y="2750721"/>
                </a:lnTo>
                <a:close/>
              </a:path>
              <a:path w="8836660" h="8448675">
                <a:moveTo>
                  <a:pt x="3399323" y="1680176"/>
                </a:moveTo>
                <a:lnTo>
                  <a:pt x="3373923" y="1697476"/>
                </a:lnTo>
                <a:lnTo>
                  <a:pt x="3348523" y="1667499"/>
                </a:lnTo>
                <a:lnTo>
                  <a:pt x="3386623" y="1650200"/>
                </a:lnTo>
                <a:lnTo>
                  <a:pt x="3399323" y="1680176"/>
                </a:lnTo>
                <a:close/>
              </a:path>
              <a:path w="8836660" h="8448675">
                <a:moveTo>
                  <a:pt x="3399323" y="198682"/>
                </a:moveTo>
                <a:lnTo>
                  <a:pt x="3361223" y="218511"/>
                </a:lnTo>
                <a:lnTo>
                  <a:pt x="3348523" y="184166"/>
                </a:lnTo>
                <a:lnTo>
                  <a:pt x="3373923" y="164337"/>
                </a:lnTo>
                <a:lnTo>
                  <a:pt x="3399323" y="198682"/>
                </a:lnTo>
                <a:close/>
              </a:path>
              <a:path w="8836660" h="8448675">
                <a:moveTo>
                  <a:pt x="3399323" y="3160605"/>
                </a:moveTo>
                <a:lnTo>
                  <a:pt x="3373923" y="3172504"/>
                </a:lnTo>
                <a:lnTo>
                  <a:pt x="3373923" y="3151898"/>
                </a:lnTo>
                <a:lnTo>
                  <a:pt x="3386623" y="3140006"/>
                </a:lnTo>
                <a:lnTo>
                  <a:pt x="3399323" y="3160605"/>
                </a:lnTo>
                <a:close/>
              </a:path>
              <a:path w="8836660" h="8448675">
                <a:moveTo>
                  <a:pt x="3424723" y="609230"/>
                </a:moveTo>
                <a:lnTo>
                  <a:pt x="3386623" y="629415"/>
                </a:lnTo>
                <a:lnTo>
                  <a:pt x="3373923" y="594445"/>
                </a:lnTo>
                <a:lnTo>
                  <a:pt x="3399323" y="574260"/>
                </a:lnTo>
                <a:lnTo>
                  <a:pt x="3424723" y="609230"/>
                </a:lnTo>
                <a:close/>
              </a:path>
              <a:path w="8836660" h="8448675">
                <a:moveTo>
                  <a:pt x="3424723" y="2090061"/>
                </a:moveTo>
                <a:lnTo>
                  <a:pt x="3399323" y="2105922"/>
                </a:lnTo>
                <a:lnTo>
                  <a:pt x="3386623" y="2078446"/>
                </a:lnTo>
                <a:lnTo>
                  <a:pt x="3412023" y="2062579"/>
                </a:lnTo>
                <a:lnTo>
                  <a:pt x="3424723" y="2090061"/>
                </a:lnTo>
                <a:close/>
              </a:path>
              <a:path w="8836660" h="8448675">
                <a:moveTo>
                  <a:pt x="3424723" y="3570499"/>
                </a:moveTo>
                <a:lnTo>
                  <a:pt x="3399323" y="3580951"/>
                </a:lnTo>
                <a:lnTo>
                  <a:pt x="3399323" y="3562845"/>
                </a:lnTo>
                <a:lnTo>
                  <a:pt x="3412023" y="3552386"/>
                </a:lnTo>
                <a:lnTo>
                  <a:pt x="3424723" y="3570499"/>
                </a:lnTo>
                <a:close/>
              </a:path>
              <a:path w="8836660" h="8448675">
                <a:moveTo>
                  <a:pt x="3450123" y="1019377"/>
                </a:moveTo>
                <a:lnTo>
                  <a:pt x="3412023" y="1038843"/>
                </a:lnTo>
                <a:lnTo>
                  <a:pt x="3399323" y="1005123"/>
                </a:lnTo>
                <a:lnTo>
                  <a:pt x="3424723" y="985658"/>
                </a:lnTo>
                <a:lnTo>
                  <a:pt x="3450123" y="1019377"/>
                </a:lnTo>
                <a:close/>
              </a:path>
              <a:path w="8836660" h="8448675">
                <a:moveTo>
                  <a:pt x="3450123" y="2500076"/>
                </a:moveTo>
                <a:lnTo>
                  <a:pt x="3424723" y="2514861"/>
                </a:lnTo>
                <a:lnTo>
                  <a:pt x="3412023" y="2489261"/>
                </a:lnTo>
                <a:lnTo>
                  <a:pt x="3437423" y="2474476"/>
                </a:lnTo>
                <a:lnTo>
                  <a:pt x="3450123" y="2500076"/>
                </a:lnTo>
                <a:close/>
              </a:path>
              <a:path w="8836660" h="8448675">
                <a:moveTo>
                  <a:pt x="3475523" y="1429532"/>
                </a:moveTo>
                <a:lnTo>
                  <a:pt x="3437423" y="1448278"/>
                </a:lnTo>
                <a:lnTo>
                  <a:pt x="3424723" y="1415801"/>
                </a:lnTo>
                <a:lnTo>
                  <a:pt x="3450123" y="1397055"/>
                </a:lnTo>
                <a:lnTo>
                  <a:pt x="3475523" y="1429532"/>
                </a:lnTo>
                <a:close/>
              </a:path>
              <a:path w="8836660" h="8448675">
                <a:moveTo>
                  <a:pt x="3475523" y="2909961"/>
                </a:moveTo>
                <a:lnTo>
                  <a:pt x="3450123" y="2923299"/>
                </a:lnTo>
                <a:lnTo>
                  <a:pt x="3437423" y="2900199"/>
                </a:lnTo>
                <a:lnTo>
                  <a:pt x="3462823" y="2886861"/>
                </a:lnTo>
                <a:lnTo>
                  <a:pt x="3475523" y="2909961"/>
                </a:lnTo>
                <a:close/>
              </a:path>
              <a:path w="8836660" h="8448675">
                <a:moveTo>
                  <a:pt x="3488223" y="358578"/>
                </a:moveTo>
                <a:lnTo>
                  <a:pt x="3450123" y="380216"/>
                </a:lnTo>
                <a:lnTo>
                  <a:pt x="3437423" y="342747"/>
                </a:lnTo>
                <a:lnTo>
                  <a:pt x="3475523" y="321115"/>
                </a:lnTo>
                <a:lnTo>
                  <a:pt x="3488223" y="358578"/>
                </a:lnTo>
                <a:close/>
              </a:path>
              <a:path w="8836660" h="8448675">
                <a:moveTo>
                  <a:pt x="3488223" y="1839539"/>
                </a:moveTo>
                <a:lnTo>
                  <a:pt x="3462823" y="1857209"/>
                </a:lnTo>
                <a:lnTo>
                  <a:pt x="3450123" y="1826616"/>
                </a:lnTo>
                <a:lnTo>
                  <a:pt x="3475523" y="1808946"/>
                </a:lnTo>
                <a:lnTo>
                  <a:pt x="3488223" y="1839539"/>
                </a:lnTo>
                <a:close/>
              </a:path>
              <a:path w="8836660" h="8448675">
                <a:moveTo>
                  <a:pt x="3488223" y="3319847"/>
                </a:moveTo>
                <a:lnTo>
                  <a:pt x="3475523" y="3331739"/>
                </a:lnTo>
                <a:lnTo>
                  <a:pt x="3462823" y="3311133"/>
                </a:lnTo>
                <a:lnTo>
                  <a:pt x="3475523" y="3299241"/>
                </a:lnTo>
                <a:lnTo>
                  <a:pt x="3488223" y="3319847"/>
                </a:lnTo>
                <a:close/>
              </a:path>
              <a:path w="8836660" h="8448675">
                <a:moveTo>
                  <a:pt x="3513623" y="768594"/>
                </a:moveTo>
                <a:lnTo>
                  <a:pt x="3475523" y="789150"/>
                </a:lnTo>
                <a:lnTo>
                  <a:pt x="3462823" y="753556"/>
                </a:lnTo>
                <a:lnTo>
                  <a:pt x="3500923" y="733000"/>
                </a:lnTo>
                <a:lnTo>
                  <a:pt x="3513623" y="768594"/>
                </a:lnTo>
                <a:close/>
              </a:path>
              <a:path w="8836660" h="8448675">
                <a:moveTo>
                  <a:pt x="3513623" y="2249295"/>
                </a:moveTo>
                <a:lnTo>
                  <a:pt x="3488223" y="2265162"/>
                </a:lnTo>
                <a:lnTo>
                  <a:pt x="3475523" y="2237687"/>
                </a:lnTo>
                <a:lnTo>
                  <a:pt x="3500923" y="2221819"/>
                </a:lnTo>
                <a:lnTo>
                  <a:pt x="3513623" y="2249295"/>
                </a:lnTo>
                <a:close/>
              </a:path>
              <a:path w="8836660" h="8448675">
                <a:moveTo>
                  <a:pt x="3513623" y="3729602"/>
                </a:moveTo>
                <a:lnTo>
                  <a:pt x="3500923" y="3739698"/>
                </a:lnTo>
                <a:lnTo>
                  <a:pt x="3488223" y="3722209"/>
                </a:lnTo>
                <a:lnTo>
                  <a:pt x="3500923" y="3712121"/>
                </a:lnTo>
                <a:lnTo>
                  <a:pt x="3513623" y="3729602"/>
                </a:lnTo>
                <a:close/>
              </a:path>
              <a:path w="8836660" h="8448675">
                <a:moveTo>
                  <a:pt x="3539023" y="1178749"/>
                </a:moveTo>
                <a:lnTo>
                  <a:pt x="3500923" y="1198578"/>
                </a:lnTo>
                <a:lnTo>
                  <a:pt x="3488223" y="1164234"/>
                </a:lnTo>
                <a:lnTo>
                  <a:pt x="3513623" y="1144405"/>
                </a:lnTo>
                <a:lnTo>
                  <a:pt x="3539023" y="1178749"/>
                </a:lnTo>
                <a:close/>
              </a:path>
              <a:path w="8836660" h="8448675">
                <a:moveTo>
                  <a:pt x="3539023" y="2659317"/>
                </a:moveTo>
                <a:lnTo>
                  <a:pt x="3513623" y="2674102"/>
                </a:lnTo>
                <a:lnTo>
                  <a:pt x="3500923" y="2648494"/>
                </a:lnTo>
                <a:lnTo>
                  <a:pt x="3526323" y="2633709"/>
                </a:lnTo>
                <a:lnTo>
                  <a:pt x="3539023" y="2659317"/>
                </a:lnTo>
                <a:close/>
              </a:path>
              <a:path w="8836660" h="8448675">
                <a:moveTo>
                  <a:pt x="3564423" y="1588896"/>
                </a:moveTo>
                <a:lnTo>
                  <a:pt x="3526323" y="1608006"/>
                </a:lnTo>
                <a:lnTo>
                  <a:pt x="3513623" y="1574904"/>
                </a:lnTo>
                <a:lnTo>
                  <a:pt x="3539023" y="1555795"/>
                </a:lnTo>
                <a:lnTo>
                  <a:pt x="3564423" y="1588896"/>
                </a:lnTo>
                <a:close/>
              </a:path>
              <a:path w="8836660" h="8448675">
                <a:moveTo>
                  <a:pt x="3551723" y="103578"/>
                </a:moveTo>
                <a:lnTo>
                  <a:pt x="3526323" y="114757"/>
                </a:lnTo>
                <a:lnTo>
                  <a:pt x="3513623" y="95394"/>
                </a:lnTo>
                <a:lnTo>
                  <a:pt x="3539023" y="84215"/>
                </a:lnTo>
                <a:lnTo>
                  <a:pt x="3551723" y="103578"/>
                </a:lnTo>
                <a:close/>
              </a:path>
              <a:path w="8836660" h="8448675">
                <a:moveTo>
                  <a:pt x="3564423" y="3069202"/>
                </a:moveTo>
                <a:lnTo>
                  <a:pt x="3539023" y="3082540"/>
                </a:lnTo>
                <a:lnTo>
                  <a:pt x="3526323" y="3059432"/>
                </a:lnTo>
                <a:lnTo>
                  <a:pt x="3551723" y="3046095"/>
                </a:lnTo>
                <a:lnTo>
                  <a:pt x="3564423" y="3069202"/>
                </a:lnTo>
                <a:close/>
              </a:path>
              <a:path w="8836660" h="8448675">
                <a:moveTo>
                  <a:pt x="3589823" y="517950"/>
                </a:moveTo>
                <a:lnTo>
                  <a:pt x="3551723" y="539937"/>
                </a:lnTo>
                <a:lnTo>
                  <a:pt x="3526323" y="501849"/>
                </a:lnTo>
                <a:lnTo>
                  <a:pt x="3564423" y="479861"/>
                </a:lnTo>
                <a:lnTo>
                  <a:pt x="3589823" y="517950"/>
                </a:lnTo>
                <a:close/>
              </a:path>
              <a:path w="8836660" h="8448675">
                <a:moveTo>
                  <a:pt x="3589823" y="1998781"/>
                </a:moveTo>
                <a:lnTo>
                  <a:pt x="3551723" y="2016444"/>
                </a:lnTo>
                <a:lnTo>
                  <a:pt x="3539023" y="1985850"/>
                </a:lnTo>
                <a:lnTo>
                  <a:pt x="3564423" y="1968180"/>
                </a:lnTo>
                <a:lnTo>
                  <a:pt x="3589823" y="1998781"/>
                </a:lnTo>
                <a:close/>
              </a:path>
              <a:path w="8836660" h="8448675">
                <a:moveTo>
                  <a:pt x="3589823" y="3478950"/>
                </a:moveTo>
                <a:lnTo>
                  <a:pt x="3564423" y="3490492"/>
                </a:lnTo>
                <a:lnTo>
                  <a:pt x="3551723" y="3470511"/>
                </a:lnTo>
                <a:lnTo>
                  <a:pt x="3577123" y="3458968"/>
                </a:lnTo>
                <a:lnTo>
                  <a:pt x="3589823" y="3478950"/>
                </a:lnTo>
                <a:close/>
              </a:path>
              <a:path w="8836660" h="8448675">
                <a:moveTo>
                  <a:pt x="3602523" y="927966"/>
                </a:moveTo>
                <a:lnTo>
                  <a:pt x="3577123" y="948878"/>
                </a:lnTo>
                <a:lnTo>
                  <a:pt x="3551723" y="912658"/>
                </a:lnTo>
                <a:lnTo>
                  <a:pt x="3589823" y="891746"/>
                </a:lnTo>
                <a:lnTo>
                  <a:pt x="3602523" y="927966"/>
                </a:lnTo>
                <a:close/>
              </a:path>
              <a:path w="8836660" h="8448675">
                <a:moveTo>
                  <a:pt x="3602523" y="2408534"/>
                </a:moveTo>
                <a:lnTo>
                  <a:pt x="3577123" y="2424402"/>
                </a:lnTo>
                <a:lnTo>
                  <a:pt x="3564423" y="2396926"/>
                </a:lnTo>
                <a:lnTo>
                  <a:pt x="3589823" y="2381059"/>
                </a:lnTo>
                <a:lnTo>
                  <a:pt x="3602523" y="2408534"/>
                </a:lnTo>
                <a:close/>
              </a:path>
              <a:path w="8836660" h="8448675">
                <a:moveTo>
                  <a:pt x="3627923" y="1337989"/>
                </a:moveTo>
                <a:lnTo>
                  <a:pt x="3602523" y="1357819"/>
                </a:lnTo>
                <a:lnTo>
                  <a:pt x="3577123" y="1323467"/>
                </a:lnTo>
                <a:lnTo>
                  <a:pt x="3615223" y="1303638"/>
                </a:lnTo>
                <a:lnTo>
                  <a:pt x="3627923" y="1337989"/>
                </a:lnTo>
                <a:close/>
              </a:path>
              <a:path w="8836660" h="8448675">
                <a:moveTo>
                  <a:pt x="3627923" y="2818551"/>
                </a:moveTo>
                <a:lnTo>
                  <a:pt x="3602523" y="2833335"/>
                </a:lnTo>
                <a:lnTo>
                  <a:pt x="3589823" y="2807727"/>
                </a:lnTo>
                <a:lnTo>
                  <a:pt x="3615223" y="2792943"/>
                </a:lnTo>
                <a:lnTo>
                  <a:pt x="3627923" y="2818551"/>
                </a:lnTo>
                <a:close/>
              </a:path>
              <a:path w="8836660" h="8448675">
                <a:moveTo>
                  <a:pt x="3653323" y="267167"/>
                </a:moveTo>
                <a:lnTo>
                  <a:pt x="3615223" y="290245"/>
                </a:lnTo>
                <a:lnTo>
                  <a:pt x="3589823" y="250275"/>
                </a:lnTo>
                <a:lnTo>
                  <a:pt x="3627923" y="227204"/>
                </a:lnTo>
                <a:lnTo>
                  <a:pt x="3653323" y="267167"/>
                </a:lnTo>
                <a:close/>
              </a:path>
              <a:path w="8836660" h="8448675">
                <a:moveTo>
                  <a:pt x="3653323" y="1748136"/>
                </a:moveTo>
                <a:lnTo>
                  <a:pt x="3627923" y="1767245"/>
                </a:lnTo>
                <a:lnTo>
                  <a:pt x="3602523" y="1734144"/>
                </a:lnTo>
                <a:lnTo>
                  <a:pt x="3640623" y="1715034"/>
                </a:lnTo>
                <a:lnTo>
                  <a:pt x="3653323" y="1748136"/>
                </a:lnTo>
                <a:close/>
              </a:path>
              <a:path w="8836660" h="8448675">
                <a:moveTo>
                  <a:pt x="3653323" y="3228305"/>
                </a:moveTo>
                <a:lnTo>
                  <a:pt x="3627923" y="3241287"/>
                </a:lnTo>
                <a:lnTo>
                  <a:pt x="3615223" y="3218805"/>
                </a:lnTo>
                <a:lnTo>
                  <a:pt x="3640623" y="3205823"/>
                </a:lnTo>
                <a:lnTo>
                  <a:pt x="3653323" y="3228305"/>
                </a:lnTo>
                <a:close/>
              </a:path>
              <a:path w="8836660" h="8448675">
                <a:moveTo>
                  <a:pt x="3678723" y="677314"/>
                </a:moveTo>
                <a:lnTo>
                  <a:pt x="3640623" y="699672"/>
                </a:lnTo>
                <a:lnTo>
                  <a:pt x="3615223" y="660960"/>
                </a:lnTo>
                <a:lnTo>
                  <a:pt x="3653323" y="638601"/>
                </a:lnTo>
                <a:lnTo>
                  <a:pt x="3678723" y="677314"/>
                </a:lnTo>
                <a:close/>
              </a:path>
              <a:path w="8836660" h="8448675">
                <a:moveTo>
                  <a:pt x="3678723" y="2158021"/>
                </a:moveTo>
                <a:lnTo>
                  <a:pt x="3653323" y="2175684"/>
                </a:lnTo>
                <a:lnTo>
                  <a:pt x="3627923" y="2145083"/>
                </a:lnTo>
                <a:lnTo>
                  <a:pt x="3666023" y="2127421"/>
                </a:lnTo>
                <a:lnTo>
                  <a:pt x="3678723" y="2158021"/>
                </a:lnTo>
                <a:close/>
              </a:path>
              <a:path w="8836660" h="8448675">
                <a:moveTo>
                  <a:pt x="3678723" y="3638191"/>
                </a:moveTo>
                <a:lnTo>
                  <a:pt x="3653323" y="3649726"/>
                </a:lnTo>
                <a:lnTo>
                  <a:pt x="3640623" y="3629752"/>
                </a:lnTo>
                <a:lnTo>
                  <a:pt x="3666023" y="3618209"/>
                </a:lnTo>
                <a:lnTo>
                  <a:pt x="3678723" y="3638191"/>
                </a:lnTo>
                <a:close/>
              </a:path>
              <a:path w="8836660" h="8448675">
                <a:moveTo>
                  <a:pt x="3704123" y="1087338"/>
                </a:moveTo>
                <a:lnTo>
                  <a:pt x="3666023" y="1108606"/>
                </a:lnTo>
                <a:lnTo>
                  <a:pt x="3640623" y="1071769"/>
                </a:lnTo>
                <a:lnTo>
                  <a:pt x="3678723" y="1050494"/>
                </a:lnTo>
                <a:lnTo>
                  <a:pt x="3704123" y="1087338"/>
                </a:lnTo>
                <a:close/>
              </a:path>
              <a:path w="8836660" h="8448675">
                <a:moveTo>
                  <a:pt x="3704123" y="2567775"/>
                </a:moveTo>
                <a:lnTo>
                  <a:pt x="3678723" y="2583643"/>
                </a:lnTo>
                <a:lnTo>
                  <a:pt x="3653323" y="2556160"/>
                </a:lnTo>
                <a:lnTo>
                  <a:pt x="3678723" y="2540300"/>
                </a:lnTo>
                <a:lnTo>
                  <a:pt x="3704123" y="2567775"/>
                </a:lnTo>
                <a:close/>
              </a:path>
              <a:path w="8836660" h="8448675">
                <a:moveTo>
                  <a:pt x="3729523" y="1497354"/>
                </a:moveTo>
                <a:lnTo>
                  <a:pt x="3691423" y="1517547"/>
                </a:lnTo>
                <a:lnTo>
                  <a:pt x="3666023" y="1482577"/>
                </a:lnTo>
                <a:lnTo>
                  <a:pt x="3704123" y="1462384"/>
                </a:lnTo>
                <a:lnTo>
                  <a:pt x="3729523" y="1497354"/>
                </a:lnTo>
                <a:close/>
              </a:path>
              <a:path w="8836660" h="8448675">
                <a:moveTo>
                  <a:pt x="3716823" y="2977660"/>
                </a:moveTo>
                <a:lnTo>
                  <a:pt x="3704123" y="2992081"/>
                </a:lnTo>
                <a:lnTo>
                  <a:pt x="3678723" y="2967105"/>
                </a:lnTo>
                <a:lnTo>
                  <a:pt x="3704123" y="2952684"/>
                </a:lnTo>
                <a:lnTo>
                  <a:pt x="3716823" y="2977660"/>
                </a:lnTo>
                <a:close/>
              </a:path>
              <a:path w="8836660" h="8448675">
                <a:moveTo>
                  <a:pt x="3742223" y="426539"/>
                </a:moveTo>
                <a:lnTo>
                  <a:pt x="3704123" y="449973"/>
                </a:lnTo>
                <a:lnTo>
                  <a:pt x="3678723" y="409385"/>
                </a:lnTo>
                <a:lnTo>
                  <a:pt x="3716823" y="385951"/>
                </a:lnTo>
                <a:lnTo>
                  <a:pt x="3742223" y="426539"/>
                </a:lnTo>
                <a:close/>
              </a:path>
              <a:path w="8836660" h="8448675">
                <a:moveTo>
                  <a:pt x="3742223" y="1907377"/>
                </a:moveTo>
                <a:lnTo>
                  <a:pt x="3716823" y="1926487"/>
                </a:lnTo>
                <a:lnTo>
                  <a:pt x="3691423" y="1893385"/>
                </a:lnTo>
                <a:lnTo>
                  <a:pt x="3729523" y="1874276"/>
                </a:lnTo>
                <a:lnTo>
                  <a:pt x="3742223" y="1907377"/>
                </a:lnTo>
                <a:close/>
              </a:path>
              <a:path w="8836660" h="8448675">
                <a:moveTo>
                  <a:pt x="3742223" y="3387546"/>
                </a:moveTo>
                <a:lnTo>
                  <a:pt x="3716823" y="3400528"/>
                </a:lnTo>
                <a:lnTo>
                  <a:pt x="3704123" y="3378039"/>
                </a:lnTo>
                <a:lnTo>
                  <a:pt x="3729523" y="3365056"/>
                </a:lnTo>
                <a:lnTo>
                  <a:pt x="3742223" y="3387546"/>
                </a:lnTo>
                <a:close/>
              </a:path>
              <a:path w="8836660" h="8448675">
                <a:moveTo>
                  <a:pt x="3767623" y="836693"/>
                </a:moveTo>
                <a:lnTo>
                  <a:pt x="3729523" y="859400"/>
                </a:lnTo>
                <a:lnTo>
                  <a:pt x="3704123" y="820062"/>
                </a:lnTo>
                <a:lnTo>
                  <a:pt x="3742223" y="797347"/>
                </a:lnTo>
                <a:lnTo>
                  <a:pt x="3767623" y="836693"/>
                </a:lnTo>
                <a:close/>
              </a:path>
              <a:path w="8836660" h="8448675">
                <a:moveTo>
                  <a:pt x="3767623" y="2317261"/>
                </a:moveTo>
                <a:lnTo>
                  <a:pt x="3742223" y="2334924"/>
                </a:lnTo>
                <a:lnTo>
                  <a:pt x="3716823" y="2304323"/>
                </a:lnTo>
                <a:lnTo>
                  <a:pt x="3754923" y="2286660"/>
                </a:lnTo>
                <a:lnTo>
                  <a:pt x="3767623" y="2317261"/>
                </a:lnTo>
                <a:close/>
              </a:path>
              <a:path w="8836660" h="8448675">
                <a:moveTo>
                  <a:pt x="3793023" y="1246709"/>
                </a:moveTo>
                <a:lnTo>
                  <a:pt x="3754923" y="1268341"/>
                </a:lnTo>
                <a:lnTo>
                  <a:pt x="3729523" y="1230871"/>
                </a:lnTo>
                <a:lnTo>
                  <a:pt x="3767623" y="1209239"/>
                </a:lnTo>
                <a:lnTo>
                  <a:pt x="3793023" y="1246709"/>
                </a:lnTo>
                <a:close/>
              </a:path>
              <a:path w="8836660" h="8448675">
                <a:moveTo>
                  <a:pt x="3793023" y="2727008"/>
                </a:moveTo>
                <a:lnTo>
                  <a:pt x="3767623" y="2742876"/>
                </a:lnTo>
                <a:lnTo>
                  <a:pt x="3754923" y="2715393"/>
                </a:lnTo>
                <a:lnTo>
                  <a:pt x="3780323" y="2699533"/>
                </a:lnTo>
                <a:lnTo>
                  <a:pt x="3793023" y="2727008"/>
                </a:lnTo>
                <a:close/>
              </a:path>
              <a:path w="8836660" h="8448675">
                <a:moveTo>
                  <a:pt x="3818424" y="1656594"/>
                </a:moveTo>
                <a:lnTo>
                  <a:pt x="3780323" y="1676786"/>
                </a:lnTo>
                <a:lnTo>
                  <a:pt x="3754923" y="1641809"/>
                </a:lnTo>
                <a:lnTo>
                  <a:pt x="3793023" y="1621617"/>
                </a:lnTo>
                <a:lnTo>
                  <a:pt x="3818424" y="1656594"/>
                </a:lnTo>
                <a:close/>
              </a:path>
              <a:path w="8836660" h="8448675">
                <a:moveTo>
                  <a:pt x="3805723" y="174709"/>
                </a:moveTo>
                <a:lnTo>
                  <a:pt x="3767623" y="196341"/>
                </a:lnTo>
                <a:lnTo>
                  <a:pt x="3754923" y="158871"/>
                </a:lnTo>
                <a:lnTo>
                  <a:pt x="3793023" y="137239"/>
                </a:lnTo>
                <a:lnTo>
                  <a:pt x="3805723" y="174709"/>
                </a:lnTo>
                <a:close/>
              </a:path>
              <a:path w="8836660" h="8448675">
                <a:moveTo>
                  <a:pt x="3843824" y="585910"/>
                </a:moveTo>
                <a:lnTo>
                  <a:pt x="3793023" y="609708"/>
                </a:lnTo>
                <a:lnTo>
                  <a:pt x="3767623" y="568488"/>
                </a:lnTo>
                <a:lnTo>
                  <a:pt x="3818424" y="544690"/>
                </a:lnTo>
                <a:lnTo>
                  <a:pt x="3843824" y="585910"/>
                </a:lnTo>
                <a:close/>
              </a:path>
              <a:path w="8836660" h="8448675">
                <a:moveTo>
                  <a:pt x="3818424" y="3136894"/>
                </a:moveTo>
                <a:lnTo>
                  <a:pt x="3793023" y="3151315"/>
                </a:lnTo>
                <a:lnTo>
                  <a:pt x="3780323" y="3126340"/>
                </a:lnTo>
                <a:lnTo>
                  <a:pt x="3805723" y="3111919"/>
                </a:lnTo>
                <a:lnTo>
                  <a:pt x="3818424" y="3136894"/>
                </a:lnTo>
                <a:close/>
              </a:path>
              <a:path w="8836660" h="8448675">
                <a:moveTo>
                  <a:pt x="3843824" y="2066611"/>
                </a:moveTo>
                <a:lnTo>
                  <a:pt x="3805723" y="2085720"/>
                </a:lnTo>
                <a:lnTo>
                  <a:pt x="3793023" y="2052626"/>
                </a:lnTo>
                <a:lnTo>
                  <a:pt x="3818424" y="2033516"/>
                </a:lnTo>
                <a:lnTo>
                  <a:pt x="3843824" y="2066611"/>
                </a:lnTo>
                <a:close/>
              </a:path>
              <a:path w="8836660" h="8448675">
                <a:moveTo>
                  <a:pt x="3831124" y="3546649"/>
                </a:moveTo>
                <a:lnTo>
                  <a:pt x="3818424" y="3559267"/>
                </a:lnTo>
                <a:lnTo>
                  <a:pt x="3805723" y="3537418"/>
                </a:lnTo>
                <a:lnTo>
                  <a:pt x="3818424" y="3524799"/>
                </a:lnTo>
                <a:lnTo>
                  <a:pt x="3831124" y="3546649"/>
                </a:lnTo>
                <a:close/>
              </a:path>
              <a:path w="8836660" h="8448675">
                <a:moveTo>
                  <a:pt x="3856524" y="995935"/>
                </a:moveTo>
                <a:lnTo>
                  <a:pt x="3818424" y="1018642"/>
                </a:lnTo>
                <a:lnTo>
                  <a:pt x="3805723" y="979304"/>
                </a:lnTo>
                <a:lnTo>
                  <a:pt x="3843824" y="956589"/>
                </a:lnTo>
                <a:lnTo>
                  <a:pt x="3856524" y="995935"/>
                </a:lnTo>
                <a:close/>
              </a:path>
              <a:path w="8836660" h="8448675">
                <a:moveTo>
                  <a:pt x="3856524" y="2476495"/>
                </a:moveTo>
                <a:lnTo>
                  <a:pt x="3831124" y="2494165"/>
                </a:lnTo>
                <a:lnTo>
                  <a:pt x="3818424" y="2463564"/>
                </a:lnTo>
                <a:lnTo>
                  <a:pt x="3843824" y="2445901"/>
                </a:lnTo>
                <a:lnTo>
                  <a:pt x="3856524" y="2476495"/>
                </a:lnTo>
                <a:close/>
              </a:path>
              <a:path w="8836660" h="8448675">
                <a:moveTo>
                  <a:pt x="3881924" y="1405943"/>
                </a:moveTo>
                <a:lnTo>
                  <a:pt x="3843824" y="1427575"/>
                </a:lnTo>
                <a:lnTo>
                  <a:pt x="3831124" y="1390105"/>
                </a:lnTo>
                <a:lnTo>
                  <a:pt x="3869224" y="1368473"/>
                </a:lnTo>
                <a:lnTo>
                  <a:pt x="3881924" y="1405943"/>
                </a:lnTo>
                <a:close/>
              </a:path>
              <a:path w="8836660" h="8448675">
                <a:moveTo>
                  <a:pt x="3881924" y="2886249"/>
                </a:moveTo>
                <a:lnTo>
                  <a:pt x="3856524" y="2902109"/>
                </a:lnTo>
                <a:lnTo>
                  <a:pt x="3843824" y="2874634"/>
                </a:lnTo>
                <a:lnTo>
                  <a:pt x="3869224" y="2858773"/>
                </a:lnTo>
                <a:lnTo>
                  <a:pt x="3881924" y="2886249"/>
                </a:lnTo>
                <a:close/>
              </a:path>
              <a:path w="8836660" h="8448675">
                <a:moveTo>
                  <a:pt x="3907324" y="335266"/>
                </a:moveTo>
                <a:lnTo>
                  <a:pt x="3869224" y="360502"/>
                </a:lnTo>
                <a:lnTo>
                  <a:pt x="3843824" y="316789"/>
                </a:lnTo>
                <a:lnTo>
                  <a:pt x="3881924" y="291552"/>
                </a:lnTo>
                <a:lnTo>
                  <a:pt x="3907324" y="335266"/>
                </a:lnTo>
                <a:close/>
              </a:path>
              <a:path w="8836660" h="8448675">
                <a:moveTo>
                  <a:pt x="3907324" y="1815828"/>
                </a:moveTo>
                <a:lnTo>
                  <a:pt x="3869224" y="1836021"/>
                </a:lnTo>
                <a:lnTo>
                  <a:pt x="3856524" y="1801051"/>
                </a:lnTo>
                <a:lnTo>
                  <a:pt x="3881924" y="1780858"/>
                </a:lnTo>
                <a:lnTo>
                  <a:pt x="3907324" y="1815828"/>
                </a:lnTo>
                <a:close/>
              </a:path>
              <a:path w="8836660" h="8448675">
                <a:moveTo>
                  <a:pt x="3907324" y="3296004"/>
                </a:moveTo>
                <a:lnTo>
                  <a:pt x="3881924" y="3310069"/>
                </a:lnTo>
                <a:lnTo>
                  <a:pt x="3869224" y="3285711"/>
                </a:lnTo>
                <a:lnTo>
                  <a:pt x="3894624" y="3271654"/>
                </a:lnTo>
                <a:lnTo>
                  <a:pt x="3907324" y="3296004"/>
                </a:lnTo>
                <a:close/>
              </a:path>
              <a:path w="8836660" h="8448675">
                <a:moveTo>
                  <a:pt x="3932724" y="745275"/>
                </a:moveTo>
                <a:lnTo>
                  <a:pt x="3894624" y="769436"/>
                </a:lnTo>
                <a:lnTo>
                  <a:pt x="3869224" y="727598"/>
                </a:lnTo>
                <a:lnTo>
                  <a:pt x="3907324" y="703444"/>
                </a:lnTo>
                <a:lnTo>
                  <a:pt x="3932724" y="745275"/>
                </a:lnTo>
                <a:close/>
              </a:path>
              <a:path w="8836660" h="8448675">
                <a:moveTo>
                  <a:pt x="3932724" y="2225850"/>
                </a:moveTo>
                <a:lnTo>
                  <a:pt x="3894624" y="2244960"/>
                </a:lnTo>
                <a:lnTo>
                  <a:pt x="3881924" y="2211858"/>
                </a:lnTo>
                <a:lnTo>
                  <a:pt x="3907324" y="2192749"/>
                </a:lnTo>
                <a:lnTo>
                  <a:pt x="3932724" y="2225850"/>
                </a:lnTo>
                <a:close/>
              </a:path>
              <a:path w="8836660" h="8448675">
                <a:moveTo>
                  <a:pt x="3932724" y="3705887"/>
                </a:moveTo>
                <a:lnTo>
                  <a:pt x="3907324" y="3718506"/>
                </a:lnTo>
                <a:lnTo>
                  <a:pt x="3894624" y="3696648"/>
                </a:lnTo>
                <a:lnTo>
                  <a:pt x="3920024" y="3684030"/>
                </a:lnTo>
                <a:lnTo>
                  <a:pt x="3932724" y="3705887"/>
                </a:lnTo>
                <a:close/>
              </a:path>
              <a:path w="8836660" h="8448675">
                <a:moveTo>
                  <a:pt x="3958124" y="1155298"/>
                </a:moveTo>
                <a:lnTo>
                  <a:pt x="3920024" y="1178376"/>
                </a:lnTo>
                <a:lnTo>
                  <a:pt x="3894624" y="1138406"/>
                </a:lnTo>
                <a:lnTo>
                  <a:pt x="3932724" y="1115335"/>
                </a:lnTo>
                <a:lnTo>
                  <a:pt x="3958124" y="1155298"/>
                </a:lnTo>
                <a:close/>
              </a:path>
              <a:path w="8836660" h="8448675">
                <a:moveTo>
                  <a:pt x="3958124" y="2635605"/>
                </a:moveTo>
                <a:lnTo>
                  <a:pt x="3920024" y="2652904"/>
                </a:lnTo>
                <a:lnTo>
                  <a:pt x="3907324" y="2622928"/>
                </a:lnTo>
                <a:lnTo>
                  <a:pt x="3932724" y="2605628"/>
                </a:lnTo>
                <a:lnTo>
                  <a:pt x="3958124" y="2635605"/>
                </a:lnTo>
                <a:close/>
              </a:path>
              <a:path w="8836660" h="8448675">
                <a:moveTo>
                  <a:pt x="3983524" y="1565320"/>
                </a:moveTo>
                <a:lnTo>
                  <a:pt x="3945424" y="1587308"/>
                </a:lnTo>
                <a:lnTo>
                  <a:pt x="3920024" y="1549213"/>
                </a:lnTo>
                <a:lnTo>
                  <a:pt x="3958124" y="1527225"/>
                </a:lnTo>
                <a:lnTo>
                  <a:pt x="3983524" y="1565320"/>
                </a:lnTo>
                <a:close/>
              </a:path>
              <a:path w="8836660" h="8448675">
                <a:moveTo>
                  <a:pt x="3970824" y="3045352"/>
                </a:moveTo>
                <a:lnTo>
                  <a:pt x="3945424" y="3060856"/>
                </a:lnTo>
                <a:lnTo>
                  <a:pt x="3932724" y="3034005"/>
                </a:lnTo>
                <a:lnTo>
                  <a:pt x="3958124" y="3018501"/>
                </a:lnTo>
                <a:lnTo>
                  <a:pt x="3970824" y="3045352"/>
                </a:lnTo>
                <a:close/>
              </a:path>
              <a:path w="8836660" h="8448675">
                <a:moveTo>
                  <a:pt x="3996224" y="494630"/>
                </a:moveTo>
                <a:lnTo>
                  <a:pt x="3958124" y="520230"/>
                </a:lnTo>
                <a:lnTo>
                  <a:pt x="3932724" y="475891"/>
                </a:lnTo>
                <a:lnTo>
                  <a:pt x="3970824" y="450291"/>
                </a:lnTo>
                <a:lnTo>
                  <a:pt x="3996224" y="494630"/>
                </a:lnTo>
                <a:close/>
              </a:path>
              <a:path w="8836660" h="8448675">
                <a:moveTo>
                  <a:pt x="3958124" y="78152"/>
                </a:moveTo>
                <a:lnTo>
                  <a:pt x="3932724" y="87166"/>
                </a:lnTo>
                <a:lnTo>
                  <a:pt x="3932724" y="71552"/>
                </a:lnTo>
                <a:lnTo>
                  <a:pt x="3945424" y="62539"/>
                </a:lnTo>
                <a:lnTo>
                  <a:pt x="3958124" y="78152"/>
                </a:lnTo>
                <a:close/>
              </a:path>
              <a:path w="8836660" h="8448675">
                <a:moveTo>
                  <a:pt x="3996224" y="1975068"/>
                </a:moveTo>
                <a:lnTo>
                  <a:pt x="3970824" y="1995261"/>
                </a:lnTo>
                <a:lnTo>
                  <a:pt x="3945424" y="1960291"/>
                </a:lnTo>
                <a:lnTo>
                  <a:pt x="3983524" y="1940099"/>
                </a:lnTo>
                <a:lnTo>
                  <a:pt x="3996224" y="1975068"/>
                </a:lnTo>
                <a:close/>
              </a:path>
              <a:path w="8836660" h="8448675">
                <a:moveTo>
                  <a:pt x="3996224" y="3455238"/>
                </a:moveTo>
                <a:lnTo>
                  <a:pt x="3970824" y="3469302"/>
                </a:lnTo>
                <a:lnTo>
                  <a:pt x="3958124" y="3444945"/>
                </a:lnTo>
                <a:lnTo>
                  <a:pt x="3983524" y="3430888"/>
                </a:lnTo>
                <a:lnTo>
                  <a:pt x="3996224" y="3455238"/>
                </a:lnTo>
                <a:close/>
              </a:path>
              <a:path w="8836660" h="8448675">
                <a:moveTo>
                  <a:pt x="4021624" y="904654"/>
                </a:moveTo>
                <a:lnTo>
                  <a:pt x="3983524" y="929172"/>
                </a:lnTo>
                <a:lnTo>
                  <a:pt x="3958124" y="886708"/>
                </a:lnTo>
                <a:lnTo>
                  <a:pt x="3996224" y="862191"/>
                </a:lnTo>
                <a:lnTo>
                  <a:pt x="4021624" y="904654"/>
                </a:lnTo>
                <a:close/>
              </a:path>
              <a:path w="8836660" h="8448675">
                <a:moveTo>
                  <a:pt x="4021624" y="2385084"/>
                </a:moveTo>
                <a:lnTo>
                  <a:pt x="3996224" y="2404194"/>
                </a:lnTo>
                <a:lnTo>
                  <a:pt x="3970824" y="2371099"/>
                </a:lnTo>
                <a:lnTo>
                  <a:pt x="4008924" y="2351990"/>
                </a:lnTo>
                <a:lnTo>
                  <a:pt x="4021624" y="2385084"/>
                </a:lnTo>
                <a:close/>
              </a:path>
              <a:path w="8836660" h="8448675">
                <a:moveTo>
                  <a:pt x="4047024" y="1314539"/>
                </a:moveTo>
                <a:lnTo>
                  <a:pt x="4008924" y="1337610"/>
                </a:lnTo>
                <a:lnTo>
                  <a:pt x="3983524" y="1297647"/>
                </a:lnTo>
                <a:lnTo>
                  <a:pt x="4021624" y="1274569"/>
                </a:lnTo>
                <a:lnTo>
                  <a:pt x="4047024" y="1314539"/>
                </a:lnTo>
                <a:close/>
              </a:path>
              <a:path w="8836660" h="8448675">
                <a:moveTo>
                  <a:pt x="4047024" y="2794838"/>
                </a:moveTo>
                <a:lnTo>
                  <a:pt x="4021624" y="2812137"/>
                </a:lnTo>
                <a:lnTo>
                  <a:pt x="3996224" y="2782168"/>
                </a:lnTo>
                <a:lnTo>
                  <a:pt x="4021624" y="2764869"/>
                </a:lnTo>
                <a:lnTo>
                  <a:pt x="4047024" y="2794838"/>
                </a:lnTo>
                <a:close/>
              </a:path>
              <a:path w="8836660" h="8448675">
                <a:moveTo>
                  <a:pt x="4072424" y="243855"/>
                </a:moveTo>
                <a:lnTo>
                  <a:pt x="4021624" y="270538"/>
                </a:lnTo>
                <a:lnTo>
                  <a:pt x="3996224" y="224324"/>
                </a:lnTo>
                <a:lnTo>
                  <a:pt x="4047024" y="197647"/>
                </a:lnTo>
                <a:lnTo>
                  <a:pt x="4072424" y="243855"/>
                </a:lnTo>
                <a:close/>
              </a:path>
              <a:path w="8836660" h="8448675">
                <a:moveTo>
                  <a:pt x="4072424" y="1724555"/>
                </a:moveTo>
                <a:lnTo>
                  <a:pt x="4034324" y="1746543"/>
                </a:lnTo>
                <a:lnTo>
                  <a:pt x="4008924" y="1708455"/>
                </a:lnTo>
                <a:lnTo>
                  <a:pt x="4047024" y="1686460"/>
                </a:lnTo>
                <a:lnTo>
                  <a:pt x="4072424" y="1724555"/>
                </a:lnTo>
                <a:close/>
              </a:path>
              <a:path w="8836660" h="8448675">
                <a:moveTo>
                  <a:pt x="4072424" y="3204593"/>
                </a:moveTo>
                <a:lnTo>
                  <a:pt x="4034324" y="3220097"/>
                </a:lnTo>
                <a:lnTo>
                  <a:pt x="4021624" y="3193239"/>
                </a:lnTo>
                <a:lnTo>
                  <a:pt x="4047024" y="3177735"/>
                </a:lnTo>
                <a:lnTo>
                  <a:pt x="4072424" y="3204593"/>
                </a:lnTo>
                <a:close/>
              </a:path>
              <a:path w="8836660" h="8448675">
                <a:moveTo>
                  <a:pt x="4097824" y="654002"/>
                </a:moveTo>
                <a:lnTo>
                  <a:pt x="4047024" y="679958"/>
                </a:lnTo>
                <a:lnTo>
                  <a:pt x="4021624" y="635002"/>
                </a:lnTo>
                <a:lnTo>
                  <a:pt x="4072424" y="609045"/>
                </a:lnTo>
                <a:lnTo>
                  <a:pt x="4097824" y="654002"/>
                </a:lnTo>
                <a:close/>
              </a:path>
              <a:path w="8836660" h="8448675">
                <a:moveTo>
                  <a:pt x="4097824" y="2134308"/>
                </a:moveTo>
                <a:lnTo>
                  <a:pt x="4059724" y="2154501"/>
                </a:lnTo>
                <a:lnTo>
                  <a:pt x="4034324" y="2119531"/>
                </a:lnTo>
                <a:lnTo>
                  <a:pt x="4072424" y="2099338"/>
                </a:lnTo>
                <a:lnTo>
                  <a:pt x="4097824" y="2134308"/>
                </a:lnTo>
                <a:close/>
              </a:path>
              <a:path w="8836660" h="8448675">
                <a:moveTo>
                  <a:pt x="4085124" y="3614338"/>
                </a:moveTo>
                <a:lnTo>
                  <a:pt x="4059724" y="3628039"/>
                </a:lnTo>
                <a:lnTo>
                  <a:pt x="4047024" y="3604314"/>
                </a:lnTo>
                <a:lnTo>
                  <a:pt x="4072424" y="3590613"/>
                </a:lnTo>
                <a:lnTo>
                  <a:pt x="4085124" y="3614338"/>
                </a:lnTo>
                <a:close/>
              </a:path>
              <a:path w="8836660" h="8448675">
                <a:moveTo>
                  <a:pt x="4110524" y="1064018"/>
                </a:moveTo>
                <a:lnTo>
                  <a:pt x="4072424" y="1088899"/>
                </a:lnTo>
                <a:lnTo>
                  <a:pt x="4047024" y="1045810"/>
                </a:lnTo>
                <a:lnTo>
                  <a:pt x="4085124" y="1020929"/>
                </a:lnTo>
                <a:lnTo>
                  <a:pt x="4110524" y="1064018"/>
                </a:lnTo>
                <a:close/>
              </a:path>
              <a:path w="8836660" h="8448675">
                <a:moveTo>
                  <a:pt x="4110524" y="2544325"/>
                </a:moveTo>
                <a:lnTo>
                  <a:pt x="4085124" y="2563434"/>
                </a:lnTo>
                <a:lnTo>
                  <a:pt x="4059724" y="2530339"/>
                </a:lnTo>
                <a:lnTo>
                  <a:pt x="4097824" y="2511230"/>
                </a:lnTo>
                <a:lnTo>
                  <a:pt x="4110524" y="2544325"/>
                </a:lnTo>
                <a:close/>
              </a:path>
              <a:path w="8836660" h="8448675">
                <a:moveTo>
                  <a:pt x="4135924" y="1473903"/>
                </a:moveTo>
                <a:lnTo>
                  <a:pt x="4097824" y="1497344"/>
                </a:lnTo>
                <a:lnTo>
                  <a:pt x="4072424" y="1456756"/>
                </a:lnTo>
                <a:lnTo>
                  <a:pt x="4110524" y="1433314"/>
                </a:lnTo>
                <a:lnTo>
                  <a:pt x="4135924" y="1473903"/>
                </a:lnTo>
                <a:close/>
              </a:path>
              <a:path w="8836660" h="8448675">
                <a:moveTo>
                  <a:pt x="4135924" y="2953948"/>
                </a:moveTo>
                <a:lnTo>
                  <a:pt x="4110524" y="2970891"/>
                </a:lnTo>
                <a:lnTo>
                  <a:pt x="4085124" y="2941540"/>
                </a:lnTo>
                <a:lnTo>
                  <a:pt x="4123224" y="2924597"/>
                </a:lnTo>
                <a:lnTo>
                  <a:pt x="4135924" y="2953948"/>
                </a:lnTo>
                <a:close/>
              </a:path>
              <a:path w="8836660" h="8448675">
                <a:moveTo>
                  <a:pt x="4161324" y="403219"/>
                </a:moveTo>
                <a:lnTo>
                  <a:pt x="4110524" y="430259"/>
                </a:lnTo>
                <a:lnTo>
                  <a:pt x="4085124" y="383427"/>
                </a:lnTo>
                <a:lnTo>
                  <a:pt x="4135924" y="356387"/>
                </a:lnTo>
                <a:lnTo>
                  <a:pt x="4161324" y="403219"/>
                </a:lnTo>
                <a:close/>
              </a:path>
              <a:path w="8836660" h="8448675">
                <a:moveTo>
                  <a:pt x="4161324" y="1883795"/>
                </a:moveTo>
                <a:lnTo>
                  <a:pt x="4123224" y="1905783"/>
                </a:lnTo>
                <a:lnTo>
                  <a:pt x="4097824" y="1867695"/>
                </a:lnTo>
                <a:lnTo>
                  <a:pt x="4135924" y="1845700"/>
                </a:lnTo>
                <a:lnTo>
                  <a:pt x="4161324" y="1883795"/>
                </a:lnTo>
                <a:close/>
              </a:path>
              <a:path w="8836660" h="8448675">
                <a:moveTo>
                  <a:pt x="4186724" y="813244"/>
                </a:moveTo>
                <a:lnTo>
                  <a:pt x="4135924" y="839200"/>
                </a:lnTo>
                <a:lnTo>
                  <a:pt x="4110524" y="794236"/>
                </a:lnTo>
                <a:lnTo>
                  <a:pt x="4161324" y="768279"/>
                </a:lnTo>
                <a:lnTo>
                  <a:pt x="4186724" y="813244"/>
                </a:lnTo>
                <a:close/>
              </a:path>
              <a:path w="8836660" h="8448675">
                <a:moveTo>
                  <a:pt x="4161324" y="3363696"/>
                </a:moveTo>
                <a:lnTo>
                  <a:pt x="4135924" y="3378844"/>
                </a:lnTo>
                <a:lnTo>
                  <a:pt x="4123224" y="3352618"/>
                </a:lnTo>
                <a:lnTo>
                  <a:pt x="4148624" y="3337477"/>
                </a:lnTo>
                <a:lnTo>
                  <a:pt x="4161324" y="3363696"/>
                </a:lnTo>
                <a:close/>
              </a:path>
              <a:path w="8836660" h="8448675">
                <a:moveTo>
                  <a:pt x="4186724" y="2293542"/>
                </a:moveTo>
                <a:lnTo>
                  <a:pt x="4148624" y="2313735"/>
                </a:lnTo>
                <a:lnTo>
                  <a:pt x="4123224" y="2278765"/>
                </a:lnTo>
                <a:lnTo>
                  <a:pt x="4161324" y="2258572"/>
                </a:lnTo>
                <a:lnTo>
                  <a:pt x="4186724" y="2293542"/>
                </a:lnTo>
                <a:close/>
              </a:path>
              <a:path w="8836660" h="8448675">
                <a:moveTo>
                  <a:pt x="4212124" y="1223259"/>
                </a:moveTo>
                <a:lnTo>
                  <a:pt x="4161324" y="1248140"/>
                </a:lnTo>
                <a:lnTo>
                  <a:pt x="4135924" y="1205051"/>
                </a:lnTo>
                <a:lnTo>
                  <a:pt x="4186724" y="1180170"/>
                </a:lnTo>
                <a:lnTo>
                  <a:pt x="4212124" y="1223259"/>
                </a:lnTo>
                <a:close/>
              </a:path>
              <a:path w="8836660" h="8448675">
                <a:moveTo>
                  <a:pt x="4212124" y="2703434"/>
                </a:moveTo>
                <a:lnTo>
                  <a:pt x="4174024" y="2722180"/>
                </a:lnTo>
                <a:lnTo>
                  <a:pt x="4161324" y="2689704"/>
                </a:lnTo>
                <a:lnTo>
                  <a:pt x="4186724" y="2670958"/>
                </a:lnTo>
                <a:lnTo>
                  <a:pt x="4212124" y="2703434"/>
                </a:lnTo>
                <a:close/>
              </a:path>
              <a:path w="8836660" h="8448675">
                <a:moveTo>
                  <a:pt x="4224824" y="1633144"/>
                </a:moveTo>
                <a:lnTo>
                  <a:pt x="4186724" y="1656586"/>
                </a:lnTo>
                <a:lnTo>
                  <a:pt x="4161324" y="1615990"/>
                </a:lnTo>
                <a:lnTo>
                  <a:pt x="4212124" y="1592556"/>
                </a:lnTo>
                <a:lnTo>
                  <a:pt x="4224824" y="1633144"/>
                </a:lnTo>
                <a:close/>
              </a:path>
              <a:path w="8836660" h="8448675">
                <a:moveTo>
                  <a:pt x="4224824" y="149936"/>
                </a:moveTo>
                <a:lnTo>
                  <a:pt x="4186724" y="171211"/>
                </a:lnTo>
                <a:lnTo>
                  <a:pt x="4161324" y="134366"/>
                </a:lnTo>
                <a:lnTo>
                  <a:pt x="4199424" y="113091"/>
                </a:lnTo>
                <a:lnTo>
                  <a:pt x="4224824" y="149936"/>
                </a:lnTo>
                <a:close/>
              </a:path>
              <a:path w="8836660" h="8448675">
                <a:moveTo>
                  <a:pt x="4250224" y="562598"/>
                </a:moveTo>
                <a:lnTo>
                  <a:pt x="4212124" y="590001"/>
                </a:lnTo>
                <a:lnTo>
                  <a:pt x="4174024" y="542537"/>
                </a:lnTo>
                <a:lnTo>
                  <a:pt x="4224824" y="515134"/>
                </a:lnTo>
                <a:lnTo>
                  <a:pt x="4250224" y="562598"/>
                </a:lnTo>
                <a:close/>
              </a:path>
              <a:path w="8836660" h="8448675">
                <a:moveTo>
                  <a:pt x="4224824" y="3113051"/>
                </a:moveTo>
                <a:lnTo>
                  <a:pt x="4199424" y="3129638"/>
                </a:lnTo>
                <a:lnTo>
                  <a:pt x="4186724" y="3100905"/>
                </a:lnTo>
                <a:lnTo>
                  <a:pt x="4212124" y="3084325"/>
                </a:lnTo>
                <a:lnTo>
                  <a:pt x="4224824" y="3113051"/>
                </a:lnTo>
                <a:close/>
              </a:path>
              <a:path w="8836660" h="8448675">
                <a:moveTo>
                  <a:pt x="4250224" y="2043028"/>
                </a:moveTo>
                <a:lnTo>
                  <a:pt x="4212124" y="2065023"/>
                </a:lnTo>
                <a:lnTo>
                  <a:pt x="4199424" y="2026935"/>
                </a:lnTo>
                <a:lnTo>
                  <a:pt x="4237524" y="2004940"/>
                </a:lnTo>
                <a:lnTo>
                  <a:pt x="4250224" y="2043028"/>
                </a:lnTo>
                <a:close/>
              </a:path>
              <a:path w="8836660" h="8448675">
                <a:moveTo>
                  <a:pt x="4275624" y="972607"/>
                </a:moveTo>
                <a:lnTo>
                  <a:pt x="4237524" y="998927"/>
                </a:lnTo>
                <a:lnTo>
                  <a:pt x="4199424" y="953345"/>
                </a:lnTo>
                <a:lnTo>
                  <a:pt x="4250224" y="927025"/>
                </a:lnTo>
                <a:lnTo>
                  <a:pt x="4275624" y="972607"/>
                </a:lnTo>
                <a:close/>
              </a:path>
              <a:path w="8836660" h="8448675">
                <a:moveTo>
                  <a:pt x="4250224" y="3522934"/>
                </a:moveTo>
                <a:lnTo>
                  <a:pt x="4224824" y="3538082"/>
                </a:lnTo>
                <a:lnTo>
                  <a:pt x="4212124" y="3511849"/>
                </a:lnTo>
                <a:lnTo>
                  <a:pt x="4237524" y="3496708"/>
                </a:lnTo>
                <a:lnTo>
                  <a:pt x="4250224" y="3522934"/>
                </a:lnTo>
                <a:close/>
              </a:path>
              <a:path w="8836660" h="8448675">
                <a:moveTo>
                  <a:pt x="4275624" y="2452775"/>
                </a:moveTo>
                <a:lnTo>
                  <a:pt x="4237524" y="2472968"/>
                </a:lnTo>
                <a:lnTo>
                  <a:pt x="4224824" y="2438006"/>
                </a:lnTo>
                <a:lnTo>
                  <a:pt x="4250224" y="2417813"/>
                </a:lnTo>
                <a:lnTo>
                  <a:pt x="4275624" y="2452775"/>
                </a:lnTo>
                <a:close/>
              </a:path>
              <a:path w="8836660" h="8448675">
                <a:moveTo>
                  <a:pt x="4301024" y="1382629"/>
                </a:moveTo>
                <a:lnTo>
                  <a:pt x="4262924" y="1407866"/>
                </a:lnTo>
                <a:lnTo>
                  <a:pt x="4237524" y="1364152"/>
                </a:lnTo>
                <a:lnTo>
                  <a:pt x="4275624" y="1338916"/>
                </a:lnTo>
                <a:lnTo>
                  <a:pt x="4301024" y="1382629"/>
                </a:lnTo>
                <a:close/>
              </a:path>
              <a:path w="8836660" h="8448675">
                <a:moveTo>
                  <a:pt x="4301024" y="2862675"/>
                </a:moveTo>
                <a:lnTo>
                  <a:pt x="4262924" y="2881421"/>
                </a:lnTo>
                <a:lnTo>
                  <a:pt x="4250224" y="2848945"/>
                </a:lnTo>
                <a:lnTo>
                  <a:pt x="4275624" y="2830199"/>
                </a:lnTo>
                <a:lnTo>
                  <a:pt x="4301024" y="2862675"/>
                </a:lnTo>
                <a:close/>
              </a:path>
              <a:path w="8836660" h="8448675">
                <a:moveTo>
                  <a:pt x="4326424" y="311816"/>
                </a:moveTo>
                <a:lnTo>
                  <a:pt x="4275624" y="340302"/>
                </a:lnTo>
                <a:lnTo>
                  <a:pt x="4250224" y="290969"/>
                </a:lnTo>
                <a:lnTo>
                  <a:pt x="4301024" y="262483"/>
                </a:lnTo>
                <a:lnTo>
                  <a:pt x="4326424" y="311816"/>
                </a:lnTo>
                <a:close/>
              </a:path>
              <a:path w="8836660" h="8448675">
                <a:moveTo>
                  <a:pt x="4326424" y="1792385"/>
                </a:moveTo>
                <a:lnTo>
                  <a:pt x="4288324" y="1815819"/>
                </a:lnTo>
                <a:lnTo>
                  <a:pt x="4262924" y="1775224"/>
                </a:lnTo>
                <a:lnTo>
                  <a:pt x="4301024" y="1751789"/>
                </a:lnTo>
                <a:lnTo>
                  <a:pt x="4326424" y="1792385"/>
                </a:lnTo>
                <a:close/>
              </a:path>
              <a:path w="8836660" h="8448675">
                <a:moveTo>
                  <a:pt x="4313724" y="3272161"/>
                </a:moveTo>
                <a:lnTo>
                  <a:pt x="4288324" y="3288385"/>
                </a:lnTo>
                <a:lnTo>
                  <a:pt x="4275624" y="3260284"/>
                </a:lnTo>
                <a:lnTo>
                  <a:pt x="4301024" y="3244060"/>
                </a:lnTo>
                <a:lnTo>
                  <a:pt x="4313724" y="3272161"/>
                </a:lnTo>
                <a:close/>
              </a:path>
              <a:path w="8836660" h="8448675">
                <a:moveTo>
                  <a:pt x="4351824" y="721833"/>
                </a:moveTo>
                <a:lnTo>
                  <a:pt x="4301024" y="749229"/>
                </a:lnTo>
                <a:lnTo>
                  <a:pt x="4275624" y="701778"/>
                </a:lnTo>
                <a:lnTo>
                  <a:pt x="4313724" y="674375"/>
                </a:lnTo>
                <a:lnTo>
                  <a:pt x="4351824" y="721833"/>
                </a:lnTo>
                <a:close/>
              </a:path>
              <a:path w="8836660" h="8448675">
                <a:moveTo>
                  <a:pt x="4351824" y="2202269"/>
                </a:moveTo>
                <a:lnTo>
                  <a:pt x="4313724" y="2224264"/>
                </a:lnTo>
                <a:lnTo>
                  <a:pt x="4288324" y="2186169"/>
                </a:lnTo>
                <a:lnTo>
                  <a:pt x="4326424" y="2164174"/>
                </a:lnTo>
                <a:lnTo>
                  <a:pt x="4351824" y="2202269"/>
                </a:lnTo>
                <a:close/>
              </a:path>
              <a:path w="8836660" h="8448675">
                <a:moveTo>
                  <a:pt x="4339124" y="3682044"/>
                </a:moveTo>
                <a:lnTo>
                  <a:pt x="4313724" y="3696822"/>
                </a:lnTo>
                <a:lnTo>
                  <a:pt x="4301024" y="3671221"/>
                </a:lnTo>
                <a:lnTo>
                  <a:pt x="4326424" y="3656444"/>
                </a:lnTo>
                <a:lnTo>
                  <a:pt x="4339124" y="3682044"/>
                </a:lnTo>
                <a:close/>
              </a:path>
              <a:path w="8836660" h="8448675">
                <a:moveTo>
                  <a:pt x="4364524" y="1131848"/>
                </a:moveTo>
                <a:lnTo>
                  <a:pt x="4326424" y="1158168"/>
                </a:lnTo>
                <a:lnTo>
                  <a:pt x="4301024" y="1112579"/>
                </a:lnTo>
                <a:lnTo>
                  <a:pt x="4339124" y="1086259"/>
                </a:lnTo>
                <a:lnTo>
                  <a:pt x="4364524" y="1131848"/>
                </a:lnTo>
                <a:close/>
              </a:path>
              <a:path w="8836660" h="8448675">
                <a:moveTo>
                  <a:pt x="4364524" y="2611892"/>
                </a:moveTo>
                <a:lnTo>
                  <a:pt x="4339124" y="2631721"/>
                </a:lnTo>
                <a:lnTo>
                  <a:pt x="4313724" y="2597370"/>
                </a:lnTo>
                <a:lnTo>
                  <a:pt x="4351824" y="2577540"/>
                </a:lnTo>
                <a:lnTo>
                  <a:pt x="4364524" y="2611892"/>
                </a:lnTo>
                <a:close/>
              </a:path>
              <a:path w="8836660" h="8448675">
                <a:moveTo>
                  <a:pt x="4389924" y="1541871"/>
                </a:moveTo>
                <a:lnTo>
                  <a:pt x="4351824" y="1567108"/>
                </a:lnTo>
                <a:lnTo>
                  <a:pt x="4326424" y="1523394"/>
                </a:lnTo>
                <a:lnTo>
                  <a:pt x="4364524" y="1498158"/>
                </a:lnTo>
                <a:lnTo>
                  <a:pt x="4389924" y="1541871"/>
                </a:lnTo>
                <a:close/>
              </a:path>
              <a:path w="8836660" h="8448675">
                <a:moveTo>
                  <a:pt x="4389924" y="3021778"/>
                </a:moveTo>
                <a:lnTo>
                  <a:pt x="4351824" y="3040160"/>
                </a:lnTo>
                <a:lnTo>
                  <a:pt x="4339124" y="3008309"/>
                </a:lnTo>
                <a:lnTo>
                  <a:pt x="4377224" y="2989926"/>
                </a:lnTo>
                <a:lnTo>
                  <a:pt x="4389924" y="3021778"/>
                </a:lnTo>
                <a:close/>
              </a:path>
              <a:path w="8836660" h="8448675">
                <a:moveTo>
                  <a:pt x="4415324" y="471180"/>
                </a:moveTo>
                <a:lnTo>
                  <a:pt x="4364524" y="500030"/>
                </a:lnTo>
                <a:lnTo>
                  <a:pt x="4339124" y="450072"/>
                </a:lnTo>
                <a:lnTo>
                  <a:pt x="4389924" y="421230"/>
                </a:lnTo>
                <a:lnTo>
                  <a:pt x="4415324" y="471180"/>
                </a:lnTo>
                <a:close/>
              </a:path>
              <a:path w="8836660" h="8448675">
                <a:moveTo>
                  <a:pt x="4364523" y="52325"/>
                </a:moveTo>
                <a:lnTo>
                  <a:pt x="4351824" y="58097"/>
                </a:lnTo>
                <a:lnTo>
                  <a:pt x="4339124" y="48102"/>
                </a:lnTo>
                <a:lnTo>
                  <a:pt x="4351824" y="42338"/>
                </a:lnTo>
                <a:lnTo>
                  <a:pt x="4364523" y="52325"/>
                </a:lnTo>
                <a:close/>
              </a:path>
              <a:path w="8836660" h="8448675">
                <a:moveTo>
                  <a:pt x="4415324" y="1951617"/>
                </a:moveTo>
                <a:lnTo>
                  <a:pt x="4377224" y="1975051"/>
                </a:lnTo>
                <a:lnTo>
                  <a:pt x="4351824" y="1934463"/>
                </a:lnTo>
                <a:lnTo>
                  <a:pt x="4389924" y="1911029"/>
                </a:lnTo>
                <a:lnTo>
                  <a:pt x="4415324" y="1951617"/>
                </a:lnTo>
                <a:close/>
              </a:path>
              <a:path w="8836660" h="8448675">
                <a:moveTo>
                  <a:pt x="4415324" y="3431400"/>
                </a:moveTo>
                <a:lnTo>
                  <a:pt x="4377224" y="3447623"/>
                </a:lnTo>
                <a:lnTo>
                  <a:pt x="4364524" y="3419523"/>
                </a:lnTo>
                <a:lnTo>
                  <a:pt x="4389924" y="3403299"/>
                </a:lnTo>
                <a:lnTo>
                  <a:pt x="4415324" y="3431400"/>
                </a:lnTo>
                <a:close/>
              </a:path>
              <a:path w="8836660" h="8448675">
                <a:moveTo>
                  <a:pt x="4440724" y="881204"/>
                </a:moveTo>
                <a:lnTo>
                  <a:pt x="4389924" y="908970"/>
                </a:lnTo>
                <a:lnTo>
                  <a:pt x="4364524" y="860880"/>
                </a:lnTo>
                <a:lnTo>
                  <a:pt x="4415324" y="833121"/>
                </a:lnTo>
                <a:lnTo>
                  <a:pt x="4440724" y="881204"/>
                </a:lnTo>
                <a:close/>
              </a:path>
              <a:path w="8836660" h="8448675">
                <a:moveTo>
                  <a:pt x="4440724" y="2361372"/>
                </a:moveTo>
                <a:lnTo>
                  <a:pt x="4402624" y="2383003"/>
                </a:lnTo>
                <a:lnTo>
                  <a:pt x="4377224" y="2345540"/>
                </a:lnTo>
                <a:lnTo>
                  <a:pt x="4415324" y="2323909"/>
                </a:lnTo>
                <a:lnTo>
                  <a:pt x="4440724" y="2361372"/>
                </a:lnTo>
                <a:close/>
              </a:path>
              <a:path w="8836660" h="8448675">
                <a:moveTo>
                  <a:pt x="4466124" y="1291211"/>
                </a:moveTo>
                <a:lnTo>
                  <a:pt x="4415324" y="1317895"/>
                </a:lnTo>
                <a:lnTo>
                  <a:pt x="4389924" y="1271680"/>
                </a:lnTo>
                <a:lnTo>
                  <a:pt x="4440724" y="1245004"/>
                </a:lnTo>
                <a:lnTo>
                  <a:pt x="4466124" y="1291211"/>
                </a:lnTo>
                <a:close/>
              </a:path>
              <a:path w="8836660" h="8448675">
                <a:moveTo>
                  <a:pt x="4453424" y="2771126"/>
                </a:moveTo>
                <a:lnTo>
                  <a:pt x="4428024" y="2790955"/>
                </a:lnTo>
                <a:lnTo>
                  <a:pt x="4402624" y="2756611"/>
                </a:lnTo>
                <a:lnTo>
                  <a:pt x="4440724" y="2736781"/>
                </a:lnTo>
                <a:lnTo>
                  <a:pt x="4453424" y="2771126"/>
                </a:lnTo>
                <a:close/>
              </a:path>
              <a:path w="8836660" h="8448675">
                <a:moveTo>
                  <a:pt x="4478824" y="220405"/>
                </a:moveTo>
                <a:lnTo>
                  <a:pt x="4428024" y="250330"/>
                </a:lnTo>
                <a:lnTo>
                  <a:pt x="4402624" y="198497"/>
                </a:lnTo>
                <a:lnTo>
                  <a:pt x="4453424" y="168572"/>
                </a:lnTo>
                <a:lnTo>
                  <a:pt x="4478824" y="220405"/>
                </a:lnTo>
                <a:close/>
              </a:path>
              <a:path w="8836660" h="8448675">
                <a:moveTo>
                  <a:pt x="4478824" y="1701111"/>
                </a:moveTo>
                <a:lnTo>
                  <a:pt x="4440724" y="1726348"/>
                </a:lnTo>
                <a:lnTo>
                  <a:pt x="4415324" y="1682627"/>
                </a:lnTo>
                <a:lnTo>
                  <a:pt x="4453424" y="1657390"/>
                </a:lnTo>
                <a:lnTo>
                  <a:pt x="4478824" y="1701111"/>
                </a:lnTo>
                <a:close/>
              </a:path>
              <a:path w="8836660" h="8448675">
                <a:moveTo>
                  <a:pt x="4478824" y="3180881"/>
                </a:moveTo>
                <a:lnTo>
                  <a:pt x="4453424" y="3198907"/>
                </a:lnTo>
                <a:lnTo>
                  <a:pt x="4428024" y="3167688"/>
                </a:lnTo>
                <a:lnTo>
                  <a:pt x="4466124" y="3149662"/>
                </a:lnTo>
                <a:lnTo>
                  <a:pt x="4478824" y="3180881"/>
                </a:lnTo>
                <a:close/>
              </a:path>
              <a:path w="8836660" h="8448675">
                <a:moveTo>
                  <a:pt x="4504224" y="630552"/>
                </a:moveTo>
                <a:lnTo>
                  <a:pt x="4453424" y="659758"/>
                </a:lnTo>
                <a:lnTo>
                  <a:pt x="4428024" y="609175"/>
                </a:lnTo>
                <a:lnTo>
                  <a:pt x="4478824" y="579977"/>
                </a:lnTo>
                <a:lnTo>
                  <a:pt x="4504224" y="630552"/>
                </a:lnTo>
                <a:close/>
              </a:path>
              <a:path w="8836660" h="8448675">
                <a:moveTo>
                  <a:pt x="4504224" y="2110858"/>
                </a:moveTo>
                <a:lnTo>
                  <a:pt x="4466124" y="2134292"/>
                </a:lnTo>
                <a:lnTo>
                  <a:pt x="4440724" y="2093704"/>
                </a:lnTo>
                <a:lnTo>
                  <a:pt x="4478824" y="2070270"/>
                </a:lnTo>
                <a:lnTo>
                  <a:pt x="4504224" y="2110858"/>
                </a:lnTo>
                <a:close/>
              </a:path>
              <a:path w="8836660" h="8448675">
                <a:moveTo>
                  <a:pt x="4504224" y="3590502"/>
                </a:moveTo>
                <a:lnTo>
                  <a:pt x="4478824" y="3606363"/>
                </a:lnTo>
                <a:lnTo>
                  <a:pt x="4453424" y="3578887"/>
                </a:lnTo>
                <a:lnTo>
                  <a:pt x="4491524" y="3563027"/>
                </a:lnTo>
                <a:lnTo>
                  <a:pt x="4504224" y="3590502"/>
                </a:lnTo>
                <a:close/>
              </a:path>
              <a:path w="8836660" h="8448675">
                <a:moveTo>
                  <a:pt x="4529624" y="1040445"/>
                </a:moveTo>
                <a:lnTo>
                  <a:pt x="4478824" y="1068204"/>
                </a:lnTo>
                <a:lnTo>
                  <a:pt x="4453424" y="1020121"/>
                </a:lnTo>
                <a:lnTo>
                  <a:pt x="4504224" y="992355"/>
                </a:lnTo>
                <a:lnTo>
                  <a:pt x="4529624" y="1040445"/>
                </a:lnTo>
                <a:close/>
              </a:path>
              <a:path w="8836660" h="8448675">
                <a:moveTo>
                  <a:pt x="4529624" y="2520612"/>
                </a:moveTo>
                <a:lnTo>
                  <a:pt x="4491524" y="2542243"/>
                </a:lnTo>
                <a:lnTo>
                  <a:pt x="4466124" y="2504773"/>
                </a:lnTo>
                <a:lnTo>
                  <a:pt x="4504224" y="2483142"/>
                </a:lnTo>
                <a:lnTo>
                  <a:pt x="4529624" y="2520612"/>
                </a:lnTo>
                <a:close/>
              </a:path>
              <a:path w="8836660" h="8448675">
                <a:moveTo>
                  <a:pt x="4555024" y="1450453"/>
                </a:moveTo>
                <a:lnTo>
                  <a:pt x="4504224" y="1477136"/>
                </a:lnTo>
                <a:lnTo>
                  <a:pt x="4478824" y="1430922"/>
                </a:lnTo>
                <a:lnTo>
                  <a:pt x="4529624" y="1404246"/>
                </a:lnTo>
                <a:lnTo>
                  <a:pt x="4555024" y="1450453"/>
                </a:lnTo>
                <a:close/>
              </a:path>
              <a:path w="8836660" h="8448675">
                <a:moveTo>
                  <a:pt x="4555024" y="2930367"/>
                </a:moveTo>
                <a:lnTo>
                  <a:pt x="4516924" y="2950196"/>
                </a:lnTo>
                <a:lnTo>
                  <a:pt x="4491524" y="2915852"/>
                </a:lnTo>
                <a:lnTo>
                  <a:pt x="4529624" y="2896022"/>
                </a:lnTo>
                <a:lnTo>
                  <a:pt x="4555024" y="2930367"/>
                </a:lnTo>
                <a:close/>
              </a:path>
              <a:path w="8836660" h="8448675">
                <a:moveTo>
                  <a:pt x="4580424" y="379769"/>
                </a:moveTo>
                <a:lnTo>
                  <a:pt x="4529624" y="410058"/>
                </a:lnTo>
                <a:lnTo>
                  <a:pt x="4491524" y="357600"/>
                </a:lnTo>
                <a:lnTo>
                  <a:pt x="4542324" y="327318"/>
                </a:lnTo>
                <a:lnTo>
                  <a:pt x="4580424" y="379769"/>
                </a:lnTo>
                <a:close/>
              </a:path>
              <a:path w="8836660" h="8448675">
                <a:moveTo>
                  <a:pt x="4580424" y="1860344"/>
                </a:moveTo>
                <a:lnTo>
                  <a:pt x="4529624" y="1885581"/>
                </a:lnTo>
                <a:lnTo>
                  <a:pt x="4504224" y="1841867"/>
                </a:lnTo>
                <a:lnTo>
                  <a:pt x="4555024" y="1816630"/>
                </a:lnTo>
                <a:lnTo>
                  <a:pt x="4580424" y="1860344"/>
                </a:lnTo>
                <a:close/>
              </a:path>
              <a:path w="8836660" h="8448675">
                <a:moveTo>
                  <a:pt x="4605824" y="789793"/>
                </a:moveTo>
                <a:lnTo>
                  <a:pt x="4555024" y="818998"/>
                </a:lnTo>
                <a:lnTo>
                  <a:pt x="4516924" y="768415"/>
                </a:lnTo>
                <a:lnTo>
                  <a:pt x="4567724" y="739217"/>
                </a:lnTo>
                <a:lnTo>
                  <a:pt x="4605824" y="789793"/>
                </a:lnTo>
                <a:close/>
              </a:path>
              <a:path w="8836660" h="8448675">
                <a:moveTo>
                  <a:pt x="4567724" y="3340119"/>
                </a:moveTo>
                <a:lnTo>
                  <a:pt x="4542324" y="3358146"/>
                </a:lnTo>
                <a:lnTo>
                  <a:pt x="4529624" y="3326926"/>
                </a:lnTo>
                <a:lnTo>
                  <a:pt x="4555024" y="3308900"/>
                </a:lnTo>
                <a:lnTo>
                  <a:pt x="4567724" y="3340119"/>
                </a:lnTo>
                <a:close/>
              </a:path>
              <a:path w="8836660" h="8448675">
                <a:moveTo>
                  <a:pt x="4593124" y="2270098"/>
                </a:moveTo>
                <a:lnTo>
                  <a:pt x="4555024" y="2293533"/>
                </a:lnTo>
                <a:lnTo>
                  <a:pt x="4529624" y="2252945"/>
                </a:lnTo>
                <a:lnTo>
                  <a:pt x="4580424" y="2229503"/>
                </a:lnTo>
                <a:lnTo>
                  <a:pt x="4593124" y="2270098"/>
                </a:lnTo>
                <a:close/>
              </a:path>
              <a:path w="8836660" h="8448675">
                <a:moveTo>
                  <a:pt x="4618524" y="1199808"/>
                </a:moveTo>
                <a:lnTo>
                  <a:pt x="4580424" y="1227931"/>
                </a:lnTo>
                <a:lnTo>
                  <a:pt x="4542324" y="1179223"/>
                </a:lnTo>
                <a:lnTo>
                  <a:pt x="4593124" y="1151100"/>
                </a:lnTo>
                <a:lnTo>
                  <a:pt x="4618524" y="1199808"/>
                </a:lnTo>
                <a:close/>
              </a:path>
              <a:path w="8836660" h="8448675">
                <a:moveTo>
                  <a:pt x="4618524" y="2679722"/>
                </a:moveTo>
                <a:lnTo>
                  <a:pt x="4580424" y="2700990"/>
                </a:lnTo>
                <a:lnTo>
                  <a:pt x="4567724" y="2664145"/>
                </a:lnTo>
                <a:lnTo>
                  <a:pt x="4593124" y="2642877"/>
                </a:lnTo>
                <a:lnTo>
                  <a:pt x="4618524" y="2679722"/>
                </a:lnTo>
                <a:close/>
              </a:path>
              <a:path w="8836660" h="8448675">
                <a:moveTo>
                  <a:pt x="4643924" y="1609693"/>
                </a:moveTo>
                <a:lnTo>
                  <a:pt x="4605824" y="1636377"/>
                </a:lnTo>
                <a:lnTo>
                  <a:pt x="4567724" y="1590162"/>
                </a:lnTo>
                <a:lnTo>
                  <a:pt x="4618524" y="1563486"/>
                </a:lnTo>
                <a:lnTo>
                  <a:pt x="4643924" y="1609693"/>
                </a:lnTo>
                <a:close/>
              </a:path>
              <a:path w="8836660" h="8448675">
                <a:moveTo>
                  <a:pt x="4669324" y="539149"/>
                </a:moveTo>
                <a:lnTo>
                  <a:pt x="4618524" y="569794"/>
                </a:lnTo>
                <a:lnTo>
                  <a:pt x="4580424" y="516718"/>
                </a:lnTo>
                <a:lnTo>
                  <a:pt x="4643924" y="486073"/>
                </a:lnTo>
                <a:lnTo>
                  <a:pt x="4669324" y="539149"/>
                </a:lnTo>
                <a:close/>
              </a:path>
              <a:path w="8836660" h="8448675">
                <a:moveTo>
                  <a:pt x="4631224" y="124509"/>
                </a:moveTo>
                <a:lnTo>
                  <a:pt x="4593124" y="143619"/>
                </a:lnTo>
                <a:lnTo>
                  <a:pt x="4580424" y="110517"/>
                </a:lnTo>
                <a:lnTo>
                  <a:pt x="4605824" y="91408"/>
                </a:lnTo>
                <a:lnTo>
                  <a:pt x="4631224" y="124509"/>
                </a:lnTo>
                <a:close/>
              </a:path>
              <a:path w="8836660" h="8448675">
                <a:moveTo>
                  <a:pt x="4643924" y="3089470"/>
                </a:moveTo>
                <a:lnTo>
                  <a:pt x="4605824" y="3108943"/>
                </a:lnTo>
                <a:lnTo>
                  <a:pt x="4593124" y="3075216"/>
                </a:lnTo>
                <a:lnTo>
                  <a:pt x="4618524" y="3055750"/>
                </a:lnTo>
                <a:lnTo>
                  <a:pt x="4643924" y="3089470"/>
                </a:lnTo>
                <a:close/>
              </a:path>
              <a:path w="8836660" h="8448675">
                <a:moveTo>
                  <a:pt x="4669324" y="2019578"/>
                </a:moveTo>
                <a:lnTo>
                  <a:pt x="4631224" y="2044815"/>
                </a:lnTo>
                <a:lnTo>
                  <a:pt x="4605824" y="2001108"/>
                </a:lnTo>
                <a:lnTo>
                  <a:pt x="4643924" y="1975871"/>
                </a:lnTo>
                <a:lnTo>
                  <a:pt x="4669324" y="2019578"/>
                </a:lnTo>
                <a:close/>
              </a:path>
              <a:path w="8836660" h="8448675">
                <a:moveTo>
                  <a:pt x="4694724" y="949164"/>
                </a:moveTo>
                <a:lnTo>
                  <a:pt x="4643924" y="978733"/>
                </a:lnTo>
                <a:lnTo>
                  <a:pt x="4605824" y="927525"/>
                </a:lnTo>
                <a:lnTo>
                  <a:pt x="4669324" y="897956"/>
                </a:lnTo>
                <a:lnTo>
                  <a:pt x="4694724" y="949164"/>
                </a:lnTo>
                <a:close/>
              </a:path>
              <a:path w="8836660" h="8448675">
                <a:moveTo>
                  <a:pt x="4669324" y="3499091"/>
                </a:moveTo>
                <a:lnTo>
                  <a:pt x="4631224" y="3516398"/>
                </a:lnTo>
                <a:lnTo>
                  <a:pt x="4618524" y="3486429"/>
                </a:lnTo>
                <a:lnTo>
                  <a:pt x="4643924" y="3469122"/>
                </a:lnTo>
                <a:lnTo>
                  <a:pt x="4669324" y="3499091"/>
                </a:lnTo>
                <a:close/>
              </a:path>
              <a:path w="8836660" h="8448675">
                <a:moveTo>
                  <a:pt x="4694724" y="2429201"/>
                </a:moveTo>
                <a:lnTo>
                  <a:pt x="4656624" y="2452279"/>
                </a:lnTo>
                <a:lnTo>
                  <a:pt x="4631224" y="2412308"/>
                </a:lnTo>
                <a:lnTo>
                  <a:pt x="4669324" y="2389237"/>
                </a:lnTo>
                <a:lnTo>
                  <a:pt x="4694724" y="2429201"/>
                </a:lnTo>
                <a:close/>
              </a:path>
              <a:path w="8836660" h="8448675">
                <a:moveTo>
                  <a:pt x="4720124" y="1359049"/>
                </a:moveTo>
                <a:lnTo>
                  <a:pt x="4669324" y="1387172"/>
                </a:lnTo>
                <a:lnTo>
                  <a:pt x="4643924" y="1338465"/>
                </a:lnTo>
                <a:lnTo>
                  <a:pt x="4682024" y="1310342"/>
                </a:lnTo>
                <a:lnTo>
                  <a:pt x="4720124" y="1359049"/>
                </a:lnTo>
                <a:close/>
              </a:path>
              <a:path w="8836660" h="8448675">
                <a:moveTo>
                  <a:pt x="4707424" y="2838825"/>
                </a:moveTo>
                <a:lnTo>
                  <a:pt x="4682024" y="2859737"/>
                </a:lnTo>
                <a:lnTo>
                  <a:pt x="4656624" y="2823517"/>
                </a:lnTo>
                <a:lnTo>
                  <a:pt x="4694724" y="2802605"/>
                </a:lnTo>
                <a:lnTo>
                  <a:pt x="4707424" y="2838825"/>
                </a:lnTo>
                <a:close/>
              </a:path>
              <a:path w="8836660" h="8448675">
                <a:moveTo>
                  <a:pt x="4745524" y="288635"/>
                </a:moveTo>
                <a:lnTo>
                  <a:pt x="4682024" y="321082"/>
                </a:lnTo>
                <a:lnTo>
                  <a:pt x="4656624" y="264880"/>
                </a:lnTo>
                <a:lnTo>
                  <a:pt x="4707424" y="232433"/>
                </a:lnTo>
                <a:lnTo>
                  <a:pt x="4745524" y="288635"/>
                </a:lnTo>
                <a:close/>
              </a:path>
              <a:path w="8836660" h="8448675">
                <a:moveTo>
                  <a:pt x="4732824" y="1768933"/>
                </a:moveTo>
                <a:lnTo>
                  <a:pt x="4694724" y="1795609"/>
                </a:lnTo>
                <a:lnTo>
                  <a:pt x="4669324" y="1749402"/>
                </a:lnTo>
                <a:lnTo>
                  <a:pt x="4707424" y="1722719"/>
                </a:lnTo>
                <a:lnTo>
                  <a:pt x="4732824" y="1768933"/>
                </a:lnTo>
                <a:close/>
              </a:path>
              <a:path w="8836660" h="8448675">
                <a:moveTo>
                  <a:pt x="4732824" y="3248577"/>
                </a:moveTo>
                <a:lnTo>
                  <a:pt x="4694724" y="3267687"/>
                </a:lnTo>
                <a:lnTo>
                  <a:pt x="4682024" y="3234592"/>
                </a:lnTo>
                <a:lnTo>
                  <a:pt x="4720124" y="3215483"/>
                </a:lnTo>
                <a:lnTo>
                  <a:pt x="4732824" y="3248577"/>
                </a:lnTo>
                <a:close/>
              </a:path>
              <a:path w="8836660" h="8448675">
                <a:moveTo>
                  <a:pt x="4758224" y="698513"/>
                </a:moveTo>
                <a:lnTo>
                  <a:pt x="4707424" y="729521"/>
                </a:lnTo>
                <a:lnTo>
                  <a:pt x="4682024" y="675820"/>
                </a:lnTo>
                <a:lnTo>
                  <a:pt x="4732824" y="644812"/>
                </a:lnTo>
                <a:lnTo>
                  <a:pt x="4758224" y="698513"/>
                </a:lnTo>
                <a:close/>
              </a:path>
              <a:path w="8836660" h="8448675">
                <a:moveTo>
                  <a:pt x="4758224" y="2178688"/>
                </a:moveTo>
                <a:lnTo>
                  <a:pt x="4720124" y="2203561"/>
                </a:lnTo>
                <a:lnTo>
                  <a:pt x="4694724" y="2160472"/>
                </a:lnTo>
                <a:lnTo>
                  <a:pt x="4732824" y="2135599"/>
                </a:lnTo>
                <a:lnTo>
                  <a:pt x="4758224" y="2178688"/>
                </a:lnTo>
                <a:close/>
              </a:path>
              <a:path w="8836660" h="8448675">
                <a:moveTo>
                  <a:pt x="4783624" y="1108535"/>
                </a:moveTo>
                <a:lnTo>
                  <a:pt x="4732824" y="1138460"/>
                </a:lnTo>
                <a:lnTo>
                  <a:pt x="4707424" y="1086627"/>
                </a:lnTo>
                <a:lnTo>
                  <a:pt x="4758224" y="1056702"/>
                </a:lnTo>
                <a:lnTo>
                  <a:pt x="4783624" y="1108535"/>
                </a:lnTo>
                <a:close/>
              </a:path>
              <a:path w="8836660" h="8448675">
                <a:moveTo>
                  <a:pt x="4783624" y="2588442"/>
                </a:moveTo>
                <a:lnTo>
                  <a:pt x="4745524" y="2611513"/>
                </a:lnTo>
                <a:lnTo>
                  <a:pt x="4720124" y="2571549"/>
                </a:lnTo>
                <a:lnTo>
                  <a:pt x="4758224" y="2548478"/>
                </a:lnTo>
                <a:lnTo>
                  <a:pt x="4783624" y="2588442"/>
                </a:lnTo>
                <a:close/>
              </a:path>
              <a:path w="8836660" h="8448675">
                <a:moveTo>
                  <a:pt x="4809024" y="1518283"/>
                </a:moveTo>
                <a:lnTo>
                  <a:pt x="4758224" y="1546406"/>
                </a:lnTo>
                <a:lnTo>
                  <a:pt x="4732824" y="1497705"/>
                </a:lnTo>
                <a:lnTo>
                  <a:pt x="4783624" y="1469583"/>
                </a:lnTo>
                <a:lnTo>
                  <a:pt x="4809024" y="1518283"/>
                </a:lnTo>
                <a:close/>
              </a:path>
              <a:path w="8836660" h="8448675">
                <a:moveTo>
                  <a:pt x="4809023" y="2997928"/>
                </a:moveTo>
                <a:lnTo>
                  <a:pt x="4770924" y="3018484"/>
                </a:lnTo>
                <a:lnTo>
                  <a:pt x="4745524" y="2982890"/>
                </a:lnTo>
                <a:lnTo>
                  <a:pt x="4783624" y="2962341"/>
                </a:lnTo>
                <a:lnTo>
                  <a:pt x="4809023" y="2997928"/>
                </a:lnTo>
                <a:close/>
              </a:path>
              <a:path w="8836660" h="8448675">
                <a:moveTo>
                  <a:pt x="4834424" y="447999"/>
                </a:moveTo>
                <a:lnTo>
                  <a:pt x="4770924" y="480810"/>
                </a:lnTo>
                <a:lnTo>
                  <a:pt x="4745524" y="423983"/>
                </a:lnTo>
                <a:lnTo>
                  <a:pt x="4796324" y="391173"/>
                </a:lnTo>
                <a:lnTo>
                  <a:pt x="4834424" y="447999"/>
                </a:lnTo>
                <a:close/>
              </a:path>
              <a:path w="8836660" h="8448675">
                <a:moveTo>
                  <a:pt x="4834424" y="1928174"/>
                </a:moveTo>
                <a:lnTo>
                  <a:pt x="4783624" y="1954850"/>
                </a:lnTo>
                <a:lnTo>
                  <a:pt x="4758224" y="1908643"/>
                </a:lnTo>
                <a:lnTo>
                  <a:pt x="4809024" y="1881960"/>
                </a:lnTo>
                <a:lnTo>
                  <a:pt x="4834424" y="1928174"/>
                </a:lnTo>
                <a:close/>
              </a:path>
              <a:path w="8836660" h="8448675">
                <a:moveTo>
                  <a:pt x="4770924" y="26636"/>
                </a:moveTo>
                <a:lnTo>
                  <a:pt x="4758224" y="29522"/>
                </a:lnTo>
                <a:lnTo>
                  <a:pt x="4758224" y="21635"/>
                </a:lnTo>
                <a:lnTo>
                  <a:pt x="4770924" y="26636"/>
                </a:lnTo>
                <a:close/>
              </a:path>
              <a:path w="8836660" h="8448675">
                <a:moveTo>
                  <a:pt x="4821724" y="3407811"/>
                </a:moveTo>
                <a:lnTo>
                  <a:pt x="4796324" y="3426921"/>
                </a:lnTo>
                <a:lnTo>
                  <a:pt x="4770924" y="3393826"/>
                </a:lnTo>
                <a:lnTo>
                  <a:pt x="4809024" y="3374717"/>
                </a:lnTo>
                <a:lnTo>
                  <a:pt x="4821724" y="3407811"/>
                </a:lnTo>
                <a:close/>
              </a:path>
              <a:path w="8836660" h="8448675">
                <a:moveTo>
                  <a:pt x="4859824" y="857891"/>
                </a:moveTo>
                <a:lnTo>
                  <a:pt x="4796324" y="889256"/>
                </a:lnTo>
                <a:lnTo>
                  <a:pt x="4770924" y="834923"/>
                </a:lnTo>
                <a:lnTo>
                  <a:pt x="4821724" y="803558"/>
                </a:lnTo>
                <a:lnTo>
                  <a:pt x="4859824" y="857891"/>
                </a:lnTo>
                <a:close/>
              </a:path>
              <a:path w="8836660" h="8448675">
                <a:moveTo>
                  <a:pt x="4847124" y="2337921"/>
                </a:moveTo>
                <a:lnTo>
                  <a:pt x="4809024" y="2362802"/>
                </a:lnTo>
                <a:lnTo>
                  <a:pt x="4783624" y="2319713"/>
                </a:lnTo>
                <a:lnTo>
                  <a:pt x="4821724" y="2294832"/>
                </a:lnTo>
                <a:lnTo>
                  <a:pt x="4847124" y="2337921"/>
                </a:lnTo>
                <a:close/>
              </a:path>
              <a:path w="8836660" h="8448675">
                <a:moveTo>
                  <a:pt x="4872524" y="1267776"/>
                </a:moveTo>
                <a:lnTo>
                  <a:pt x="4821724" y="1297694"/>
                </a:lnTo>
                <a:lnTo>
                  <a:pt x="4796324" y="1245869"/>
                </a:lnTo>
                <a:lnTo>
                  <a:pt x="4847124" y="1215944"/>
                </a:lnTo>
                <a:lnTo>
                  <a:pt x="4872524" y="1267776"/>
                </a:lnTo>
                <a:close/>
              </a:path>
              <a:path w="8836660" h="8448675">
                <a:moveTo>
                  <a:pt x="4872524" y="2747545"/>
                </a:moveTo>
                <a:lnTo>
                  <a:pt x="4834424" y="2770259"/>
                </a:lnTo>
                <a:lnTo>
                  <a:pt x="4809024" y="2730914"/>
                </a:lnTo>
                <a:lnTo>
                  <a:pt x="4847124" y="2708206"/>
                </a:lnTo>
                <a:lnTo>
                  <a:pt x="4872524" y="2747545"/>
                </a:lnTo>
                <a:close/>
              </a:path>
              <a:path w="8836660" h="8448675">
                <a:moveTo>
                  <a:pt x="4897924" y="196562"/>
                </a:moveTo>
                <a:lnTo>
                  <a:pt x="4847124" y="228646"/>
                </a:lnTo>
                <a:lnTo>
                  <a:pt x="4809024" y="173070"/>
                </a:lnTo>
                <a:lnTo>
                  <a:pt x="4859824" y="140986"/>
                </a:lnTo>
                <a:lnTo>
                  <a:pt x="4897924" y="196562"/>
                </a:lnTo>
                <a:close/>
              </a:path>
              <a:path w="8836660" h="8448675">
                <a:moveTo>
                  <a:pt x="4897924" y="1677522"/>
                </a:moveTo>
                <a:lnTo>
                  <a:pt x="4847124" y="1705645"/>
                </a:lnTo>
                <a:lnTo>
                  <a:pt x="4821724" y="1656938"/>
                </a:lnTo>
                <a:lnTo>
                  <a:pt x="4872524" y="1628815"/>
                </a:lnTo>
                <a:lnTo>
                  <a:pt x="4897924" y="1677522"/>
                </a:lnTo>
                <a:close/>
              </a:path>
              <a:path w="8836660" h="8448675">
                <a:moveTo>
                  <a:pt x="4897924" y="3157035"/>
                </a:moveTo>
                <a:lnTo>
                  <a:pt x="4859824" y="3177220"/>
                </a:lnTo>
                <a:lnTo>
                  <a:pt x="4834424" y="3142258"/>
                </a:lnTo>
                <a:lnTo>
                  <a:pt x="4872524" y="3122065"/>
                </a:lnTo>
                <a:lnTo>
                  <a:pt x="4897924" y="3157035"/>
                </a:lnTo>
                <a:close/>
              </a:path>
              <a:path w="8836660" h="8448675">
                <a:moveTo>
                  <a:pt x="4923324" y="607371"/>
                </a:moveTo>
                <a:lnTo>
                  <a:pt x="4872524" y="640538"/>
                </a:lnTo>
                <a:lnTo>
                  <a:pt x="4834424" y="583086"/>
                </a:lnTo>
                <a:lnTo>
                  <a:pt x="4885224" y="549919"/>
                </a:lnTo>
                <a:lnTo>
                  <a:pt x="4923324" y="607371"/>
                </a:lnTo>
                <a:close/>
              </a:path>
              <a:path w="8836660" h="8448675">
                <a:moveTo>
                  <a:pt x="4923324" y="2087407"/>
                </a:moveTo>
                <a:lnTo>
                  <a:pt x="4872524" y="2114084"/>
                </a:lnTo>
                <a:lnTo>
                  <a:pt x="4847124" y="2067876"/>
                </a:lnTo>
                <a:lnTo>
                  <a:pt x="4897924" y="2041193"/>
                </a:lnTo>
                <a:lnTo>
                  <a:pt x="4923324" y="2087407"/>
                </a:lnTo>
                <a:close/>
              </a:path>
              <a:path w="8836660" h="8448675">
                <a:moveTo>
                  <a:pt x="4948724" y="1017254"/>
                </a:moveTo>
                <a:lnTo>
                  <a:pt x="4897924" y="1048983"/>
                </a:lnTo>
                <a:lnTo>
                  <a:pt x="4859824" y="994032"/>
                </a:lnTo>
                <a:lnTo>
                  <a:pt x="4910624" y="962303"/>
                </a:lnTo>
                <a:lnTo>
                  <a:pt x="4948724" y="1017254"/>
                </a:lnTo>
                <a:close/>
              </a:path>
              <a:path w="8836660" h="8448675">
                <a:moveTo>
                  <a:pt x="4948724" y="2497031"/>
                </a:moveTo>
                <a:lnTo>
                  <a:pt x="4897924" y="2521549"/>
                </a:lnTo>
                <a:lnTo>
                  <a:pt x="4872524" y="2479085"/>
                </a:lnTo>
                <a:lnTo>
                  <a:pt x="4923324" y="2454568"/>
                </a:lnTo>
                <a:lnTo>
                  <a:pt x="4948724" y="2497031"/>
                </a:lnTo>
                <a:close/>
              </a:path>
              <a:path w="8836660" h="8448675">
                <a:moveTo>
                  <a:pt x="4974124" y="1427010"/>
                </a:moveTo>
                <a:lnTo>
                  <a:pt x="4923324" y="1456928"/>
                </a:lnTo>
                <a:lnTo>
                  <a:pt x="4885224" y="1405102"/>
                </a:lnTo>
                <a:lnTo>
                  <a:pt x="4936024" y="1375184"/>
                </a:lnTo>
                <a:lnTo>
                  <a:pt x="4974124" y="1427010"/>
                </a:lnTo>
                <a:close/>
              </a:path>
              <a:path w="8836660" h="8448675">
                <a:moveTo>
                  <a:pt x="4961424" y="2906655"/>
                </a:moveTo>
                <a:lnTo>
                  <a:pt x="4923324" y="2929006"/>
                </a:lnTo>
                <a:lnTo>
                  <a:pt x="4897924" y="2890293"/>
                </a:lnTo>
                <a:lnTo>
                  <a:pt x="4948724" y="2867935"/>
                </a:lnTo>
                <a:lnTo>
                  <a:pt x="4961424" y="2906655"/>
                </a:lnTo>
                <a:close/>
              </a:path>
              <a:path w="8836660" h="8448675">
                <a:moveTo>
                  <a:pt x="4999524" y="356719"/>
                </a:moveTo>
                <a:lnTo>
                  <a:pt x="4936024" y="391332"/>
                </a:lnTo>
                <a:lnTo>
                  <a:pt x="4897924" y="331388"/>
                </a:lnTo>
                <a:lnTo>
                  <a:pt x="4961424" y="296774"/>
                </a:lnTo>
                <a:lnTo>
                  <a:pt x="4999524" y="356719"/>
                </a:lnTo>
                <a:close/>
              </a:path>
              <a:path w="8836660" h="8448675">
                <a:moveTo>
                  <a:pt x="4986824" y="1836763"/>
                </a:moveTo>
                <a:lnTo>
                  <a:pt x="4948724" y="1864886"/>
                </a:lnTo>
                <a:lnTo>
                  <a:pt x="4910624" y="1816172"/>
                </a:lnTo>
                <a:lnTo>
                  <a:pt x="4961424" y="1788049"/>
                </a:lnTo>
                <a:lnTo>
                  <a:pt x="4986824" y="1836763"/>
                </a:lnTo>
                <a:close/>
              </a:path>
              <a:path w="8836660" h="8448675">
                <a:moveTo>
                  <a:pt x="5012224" y="766742"/>
                </a:moveTo>
                <a:lnTo>
                  <a:pt x="4961424" y="800272"/>
                </a:lnTo>
                <a:lnTo>
                  <a:pt x="4923324" y="742195"/>
                </a:lnTo>
                <a:lnTo>
                  <a:pt x="4986824" y="708665"/>
                </a:lnTo>
                <a:lnTo>
                  <a:pt x="5012224" y="766742"/>
                </a:lnTo>
                <a:close/>
              </a:path>
              <a:path w="8836660" h="8448675">
                <a:moveTo>
                  <a:pt x="4986824" y="3316277"/>
                </a:moveTo>
                <a:lnTo>
                  <a:pt x="4948724" y="3336462"/>
                </a:lnTo>
                <a:lnTo>
                  <a:pt x="4936024" y="3301492"/>
                </a:lnTo>
                <a:lnTo>
                  <a:pt x="4961424" y="3281307"/>
                </a:lnTo>
                <a:lnTo>
                  <a:pt x="4986824" y="3316277"/>
                </a:lnTo>
                <a:close/>
              </a:path>
              <a:path w="8836660" h="8448675">
                <a:moveTo>
                  <a:pt x="5012224" y="2246510"/>
                </a:moveTo>
                <a:lnTo>
                  <a:pt x="4961424" y="2272830"/>
                </a:lnTo>
                <a:lnTo>
                  <a:pt x="4936024" y="2227248"/>
                </a:lnTo>
                <a:lnTo>
                  <a:pt x="4986824" y="2200928"/>
                </a:lnTo>
                <a:lnTo>
                  <a:pt x="5012224" y="2246510"/>
                </a:lnTo>
                <a:close/>
              </a:path>
              <a:path w="8836660" h="8448675">
                <a:moveTo>
                  <a:pt x="5037624" y="1176496"/>
                </a:moveTo>
                <a:lnTo>
                  <a:pt x="4986824" y="1208224"/>
                </a:lnTo>
                <a:lnTo>
                  <a:pt x="4948724" y="1153273"/>
                </a:lnTo>
                <a:lnTo>
                  <a:pt x="5012224" y="1121545"/>
                </a:lnTo>
                <a:lnTo>
                  <a:pt x="5037624" y="1176496"/>
                </a:lnTo>
                <a:close/>
              </a:path>
              <a:path w="8836660" h="8448675">
                <a:moveTo>
                  <a:pt x="5037624" y="2656134"/>
                </a:moveTo>
                <a:lnTo>
                  <a:pt x="4986824" y="2680288"/>
                </a:lnTo>
                <a:lnTo>
                  <a:pt x="4974124" y="2638457"/>
                </a:lnTo>
                <a:lnTo>
                  <a:pt x="5012224" y="2614296"/>
                </a:lnTo>
                <a:lnTo>
                  <a:pt x="5037624" y="2656134"/>
                </a:lnTo>
                <a:close/>
              </a:path>
              <a:path w="8836660" h="8448675">
                <a:moveTo>
                  <a:pt x="5063024" y="1586249"/>
                </a:moveTo>
                <a:lnTo>
                  <a:pt x="5012224" y="1616167"/>
                </a:lnTo>
                <a:lnTo>
                  <a:pt x="4974124" y="1564334"/>
                </a:lnTo>
                <a:lnTo>
                  <a:pt x="5024924" y="1534416"/>
                </a:lnTo>
                <a:lnTo>
                  <a:pt x="5063024" y="1586249"/>
                </a:lnTo>
                <a:close/>
              </a:path>
              <a:path w="8836660" h="8448675">
                <a:moveTo>
                  <a:pt x="5088424" y="516098"/>
                </a:moveTo>
                <a:lnTo>
                  <a:pt x="5024924" y="551068"/>
                </a:lnTo>
                <a:lnTo>
                  <a:pt x="4986824" y="490490"/>
                </a:lnTo>
                <a:lnTo>
                  <a:pt x="5050324" y="455520"/>
                </a:lnTo>
                <a:lnTo>
                  <a:pt x="5088424" y="516098"/>
                </a:lnTo>
                <a:close/>
              </a:path>
              <a:path w="8836660" h="8448675">
                <a:moveTo>
                  <a:pt x="5037624" y="98820"/>
                </a:moveTo>
                <a:lnTo>
                  <a:pt x="5012224" y="115044"/>
                </a:lnTo>
                <a:lnTo>
                  <a:pt x="4986824" y="86943"/>
                </a:lnTo>
                <a:lnTo>
                  <a:pt x="5024924" y="70719"/>
                </a:lnTo>
                <a:lnTo>
                  <a:pt x="5037624" y="98820"/>
                </a:lnTo>
                <a:close/>
              </a:path>
              <a:path w="8836660" h="8448675">
                <a:moveTo>
                  <a:pt x="5050324" y="3065755"/>
                </a:moveTo>
                <a:lnTo>
                  <a:pt x="5012224" y="3087750"/>
                </a:lnTo>
                <a:lnTo>
                  <a:pt x="4999524" y="3049654"/>
                </a:lnTo>
                <a:lnTo>
                  <a:pt x="5037624" y="3027667"/>
                </a:lnTo>
                <a:lnTo>
                  <a:pt x="5050324" y="3065755"/>
                </a:lnTo>
                <a:close/>
              </a:path>
              <a:path w="8836660" h="8448675">
                <a:moveTo>
                  <a:pt x="5088424" y="1996004"/>
                </a:moveTo>
                <a:lnTo>
                  <a:pt x="5037624" y="2024126"/>
                </a:lnTo>
                <a:lnTo>
                  <a:pt x="5012224" y="1975412"/>
                </a:lnTo>
                <a:lnTo>
                  <a:pt x="5050324" y="1947289"/>
                </a:lnTo>
                <a:lnTo>
                  <a:pt x="5088424" y="1996004"/>
                </a:lnTo>
                <a:close/>
              </a:path>
              <a:path w="8836660" h="8448675">
                <a:moveTo>
                  <a:pt x="5113824" y="925981"/>
                </a:moveTo>
                <a:lnTo>
                  <a:pt x="5050324" y="959512"/>
                </a:lnTo>
                <a:lnTo>
                  <a:pt x="5012224" y="901435"/>
                </a:lnTo>
                <a:lnTo>
                  <a:pt x="5075724" y="867904"/>
                </a:lnTo>
                <a:lnTo>
                  <a:pt x="5113824" y="925981"/>
                </a:lnTo>
                <a:close/>
              </a:path>
              <a:path w="8836660" h="8448675">
                <a:moveTo>
                  <a:pt x="5101124" y="2405751"/>
                </a:moveTo>
                <a:lnTo>
                  <a:pt x="5063024" y="2432071"/>
                </a:lnTo>
                <a:lnTo>
                  <a:pt x="5037624" y="2386482"/>
                </a:lnTo>
                <a:lnTo>
                  <a:pt x="5075724" y="2360162"/>
                </a:lnTo>
                <a:lnTo>
                  <a:pt x="5101124" y="2405751"/>
                </a:lnTo>
                <a:close/>
              </a:path>
              <a:path w="8836660" h="8448675">
                <a:moveTo>
                  <a:pt x="5126524" y="1335729"/>
                </a:moveTo>
                <a:lnTo>
                  <a:pt x="5075724" y="1367457"/>
                </a:lnTo>
                <a:lnTo>
                  <a:pt x="5050324" y="1312514"/>
                </a:lnTo>
                <a:lnTo>
                  <a:pt x="5101124" y="1280785"/>
                </a:lnTo>
                <a:lnTo>
                  <a:pt x="5126524" y="1335729"/>
                </a:lnTo>
                <a:close/>
              </a:path>
              <a:path w="8836660" h="8448675">
                <a:moveTo>
                  <a:pt x="5151924" y="265446"/>
                </a:moveTo>
                <a:lnTo>
                  <a:pt x="5088424" y="301854"/>
                </a:lnTo>
                <a:lnTo>
                  <a:pt x="5050324" y="238792"/>
                </a:lnTo>
                <a:lnTo>
                  <a:pt x="5113824" y="202376"/>
                </a:lnTo>
                <a:lnTo>
                  <a:pt x="5151924" y="265446"/>
                </a:lnTo>
                <a:close/>
              </a:path>
              <a:path w="8836660" h="8448675">
                <a:moveTo>
                  <a:pt x="5126524" y="2815244"/>
                </a:moveTo>
                <a:lnTo>
                  <a:pt x="5088424" y="2839042"/>
                </a:lnTo>
                <a:lnTo>
                  <a:pt x="5063024" y="2797821"/>
                </a:lnTo>
                <a:lnTo>
                  <a:pt x="5101124" y="2774031"/>
                </a:lnTo>
                <a:lnTo>
                  <a:pt x="5126524" y="2815244"/>
                </a:lnTo>
                <a:close/>
              </a:path>
              <a:path w="8836660" h="8448675">
                <a:moveTo>
                  <a:pt x="5151924" y="1745490"/>
                </a:moveTo>
                <a:lnTo>
                  <a:pt x="5101124" y="1775408"/>
                </a:lnTo>
                <a:lnTo>
                  <a:pt x="5075724" y="1723575"/>
                </a:lnTo>
                <a:lnTo>
                  <a:pt x="5126524" y="1693658"/>
                </a:lnTo>
                <a:lnTo>
                  <a:pt x="5151924" y="1745490"/>
                </a:lnTo>
                <a:close/>
              </a:path>
              <a:path w="8836660" h="8448675">
                <a:moveTo>
                  <a:pt x="5177324" y="675461"/>
                </a:moveTo>
                <a:lnTo>
                  <a:pt x="5113824" y="710795"/>
                </a:lnTo>
                <a:lnTo>
                  <a:pt x="5075724" y="649599"/>
                </a:lnTo>
                <a:lnTo>
                  <a:pt x="5139224" y="614266"/>
                </a:lnTo>
                <a:lnTo>
                  <a:pt x="5177324" y="675461"/>
                </a:lnTo>
                <a:close/>
              </a:path>
              <a:path w="8836660" h="8448675">
                <a:moveTo>
                  <a:pt x="5151924" y="3224859"/>
                </a:moveTo>
                <a:lnTo>
                  <a:pt x="5113824" y="3246497"/>
                </a:lnTo>
                <a:lnTo>
                  <a:pt x="5088424" y="3209027"/>
                </a:lnTo>
                <a:lnTo>
                  <a:pt x="5126524" y="3187396"/>
                </a:lnTo>
                <a:lnTo>
                  <a:pt x="5151924" y="3224859"/>
                </a:lnTo>
                <a:close/>
              </a:path>
              <a:path w="8836660" h="8448675">
                <a:moveTo>
                  <a:pt x="5177324" y="2155106"/>
                </a:moveTo>
                <a:lnTo>
                  <a:pt x="5126524" y="2182873"/>
                </a:lnTo>
                <a:lnTo>
                  <a:pt x="5101124" y="2134783"/>
                </a:lnTo>
                <a:lnTo>
                  <a:pt x="5151924" y="2107024"/>
                </a:lnTo>
                <a:lnTo>
                  <a:pt x="5177324" y="2155106"/>
                </a:lnTo>
                <a:close/>
              </a:path>
              <a:path w="8836660" h="8448675">
                <a:moveTo>
                  <a:pt x="5202724" y="1085347"/>
                </a:moveTo>
                <a:lnTo>
                  <a:pt x="5139224" y="1119233"/>
                </a:lnTo>
                <a:lnTo>
                  <a:pt x="5113824" y="1060539"/>
                </a:lnTo>
                <a:lnTo>
                  <a:pt x="5164624" y="1026645"/>
                </a:lnTo>
                <a:lnTo>
                  <a:pt x="5202724" y="1085347"/>
                </a:lnTo>
                <a:close/>
              </a:path>
              <a:path w="8836660" h="8448675">
                <a:moveTo>
                  <a:pt x="5202724" y="2564861"/>
                </a:moveTo>
                <a:lnTo>
                  <a:pt x="5151924" y="2590817"/>
                </a:lnTo>
                <a:lnTo>
                  <a:pt x="5126524" y="2545861"/>
                </a:lnTo>
                <a:lnTo>
                  <a:pt x="5164624" y="2519904"/>
                </a:lnTo>
                <a:lnTo>
                  <a:pt x="5202724" y="2564861"/>
                </a:lnTo>
                <a:close/>
              </a:path>
              <a:path w="8836660" h="8448675">
                <a:moveTo>
                  <a:pt x="5228124" y="1494969"/>
                </a:moveTo>
                <a:lnTo>
                  <a:pt x="5164624" y="1526697"/>
                </a:lnTo>
                <a:lnTo>
                  <a:pt x="5139224" y="1471746"/>
                </a:lnTo>
                <a:lnTo>
                  <a:pt x="5190024" y="1440018"/>
                </a:lnTo>
                <a:lnTo>
                  <a:pt x="5228124" y="1494969"/>
                </a:lnTo>
                <a:close/>
              </a:path>
              <a:path w="8836660" h="8448675">
                <a:moveTo>
                  <a:pt x="5215424" y="2974351"/>
                </a:moveTo>
                <a:lnTo>
                  <a:pt x="5177324" y="2997785"/>
                </a:lnTo>
                <a:lnTo>
                  <a:pt x="5151924" y="2957197"/>
                </a:lnTo>
                <a:lnTo>
                  <a:pt x="5190024" y="2933763"/>
                </a:lnTo>
                <a:lnTo>
                  <a:pt x="5215424" y="2974351"/>
                </a:lnTo>
                <a:close/>
              </a:path>
              <a:path w="8836660" h="8448675">
                <a:moveTo>
                  <a:pt x="5253524" y="424817"/>
                </a:moveTo>
                <a:lnTo>
                  <a:pt x="5190024" y="461597"/>
                </a:lnTo>
                <a:lnTo>
                  <a:pt x="5151924" y="397894"/>
                </a:lnTo>
                <a:lnTo>
                  <a:pt x="5215424" y="361122"/>
                </a:lnTo>
                <a:lnTo>
                  <a:pt x="5253524" y="424817"/>
                </a:lnTo>
                <a:close/>
              </a:path>
              <a:path w="8836660" h="8448675">
                <a:moveTo>
                  <a:pt x="5240824" y="1904593"/>
                </a:moveTo>
                <a:lnTo>
                  <a:pt x="5190024" y="1934154"/>
                </a:lnTo>
                <a:lnTo>
                  <a:pt x="5164624" y="1882946"/>
                </a:lnTo>
                <a:lnTo>
                  <a:pt x="5215424" y="1853378"/>
                </a:lnTo>
                <a:lnTo>
                  <a:pt x="5240824" y="1904593"/>
                </a:lnTo>
                <a:close/>
              </a:path>
              <a:path w="8836660" h="8448675">
                <a:moveTo>
                  <a:pt x="5266224" y="834839"/>
                </a:moveTo>
                <a:lnTo>
                  <a:pt x="5202724" y="870528"/>
                </a:lnTo>
                <a:lnTo>
                  <a:pt x="5177324" y="808701"/>
                </a:lnTo>
                <a:lnTo>
                  <a:pt x="5240824" y="773012"/>
                </a:lnTo>
                <a:lnTo>
                  <a:pt x="5266224" y="834839"/>
                </a:lnTo>
                <a:close/>
              </a:path>
              <a:path w="8836660" h="8448675">
                <a:moveTo>
                  <a:pt x="5266224" y="2314217"/>
                </a:moveTo>
                <a:lnTo>
                  <a:pt x="5215424" y="2341613"/>
                </a:lnTo>
                <a:lnTo>
                  <a:pt x="5190024" y="2294155"/>
                </a:lnTo>
                <a:lnTo>
                  <a:pt x="5240824" y="2266759"/>
                </a:lnTo>
                <a:lnTo>
                  <a:pt x="5266224" y="2314217"/>
                </a:lnTo>
                <a:close/>
              </a:path>
              <a:path w="8836660" h="8448675">
                <a:moveTo>
                  <a:pt x="5291624" y="1244588"/>
                </a:moveTo>
                <a:lnTo>
                  <a:pt x="5228124" y="1278474"/>
                </a:lnTo>
                <a:lnTo>
                  <a:pt x="5202724" y="1219780"/>
                </a:lnTo>
                <a:lnTo>
                  <a:pt x="5253524" y="1185886"/>
                </a:lnTo>
                <a:lnTo>
                  <a:pt x="5291624" y="1244588"/>
                </a:lnTo>
                <a:close/>
              </a:path>
              <a:path w="8836660" h="8448675">
                <a:moveTo>
                  <a:pt x="5291624" y="2723971"/>
                </a:moveTo>
                <a:lnTo>
                  <a:pt x="5240824" y="2749571"/>
                </a:lnTo>
                <a:lnTo>
                  <a:pt x="5215424" y="2705225"/>
                </a:lnTo>
                <a:lnTo>
                  <a:pt x="5266224" y="2679625"/>
                </a:lnTo>
                <a:lnTo>
                  <a:pt x="5291624" y="2723971"/>
                </a:lnTo>
                <a:close/>
              </a:path>
              <a:path w="8836660" h="8448675">
                <a:moveTo>
                  <a:pt x="5304324" y="172057"/>
                </a:moveTo>
                <a:lnTo>
                  <a:pt x="5253524" y="204504"/>
                </a:lnTo>
                <a:lnTo>
                  <a:pt x="5215424" y="148303"/>
                </a:lnTo>
                <a:lnTo>
                  <a:pt x="5278924" y="115856"/>
                </a:lnTo>
                <a:lnTo>
                  <a:pt x="5304324" y="172057"/>
                </a:lnTo>
                <a:close/>
              </a:path>
              <a:path w="8836660" h="8448675">
                <a:moveTo>
                  <a:pt x="5317024" y="1654210"/>
                </a:moveTo>
                <a:lnTo>
                  <a:pt x="5253524" y="1685938"/>
                </a:lnTo>
                <a:lnTo>
                  <a:pt x="5228124" y="1630979"/>
                </a:lnTo>
                <a:lnTo>
                  <a:pt x="5278924" y="1599251"/>
                </a:lnTo>
                <a:lnTo>
                  <a:pt x="5317024" y="1654210"/>
                </a:lnTo>
                <a:close/>
              </a:path>
              <a:path w="8836660" h="8448675">
                <a:moveTo>
                  <a:pt x="5304324" y="3133455"/>
                </a:moveTo>
                <a:lnTo>
                  <a:pt x="5266224" y="3156526"/>
                </a:lnTo>
                <a:lnTo>
                  <a:pt x="5240824" y="3116562"/>
                </a:lnTo>
                <a:lnTo>
                  <a:pt x="5291624" y="3093492"/>
                </a:lnTo>
                <a:lnTo>
                  <a:pt x="5304324" y="3133455"/>
                </a:lnTo>
                <a:close/>
              </a:path>
              <a:path w="8836660" h="8448675">
                <a:moveTo>
                  <a:pt x="5342424" y="584181"/>
                </a:moveTo>
                <a:lnTo>
                  <a:pt x="5278924" y="621317"/>
                </a:lnTo>
                <a:lnTo>
                  <a:pt x="5240824" y="556996"/>
                </a:lnTo>
                <a:lnTo>
                  <a:pt x="5304324" y="519860"/>
                </a:lnTo>
                <a:lnTo>
                  <a:pt x="5342424" y="584181"/>
                </a:lnTo>
                <a:close/>
              </a:path>
              <a:path w="8836660" h="8448675">
                <a:moveTo>
                  <a:pt x="5342424" y="2063826"/>
                </a:moveTo>
                <a:lnTo>
                  <a:pt x="5278924" y="2093395"/>
                </a:lnTo>
                <a:lnTo>
                  <a:pt x="5253524" y="2042187"/>
                </a:lnTo>
                <a:lnTo>
                  <a:pt x="5304324" y="2012618"/>
                </a:lnTo>
                <a:lnTo>
                  <a:pt x="5342424" y="2063826"/>
                </a:lnTo>
                <a:close/>
              </a:path>
              <a:path w="8836660" h="8448675">
                <a:moveTo>
                  <a:pt x="5367824" y="994073"/>
                </a:moveTo>
                <a:lnTo>
                  <a:pt x="5304324" y="1029762"/>
                </a:lnTo>
                <a:lnTo>
                  <a:pt x="5266224" y="967942"/>
                </a:lnTo>
                <a:lnTo>
                  <a:pt x="5329724" y="932246"/>
                </a:lnTo>
                <a:lnTo>
                  <a:pt x="5367824" y="994073"/>
                </a:lnTo>
                <a:close/>
              </a:path>
              <a:path w="8836660" h="8448675">
                <a:moveTo>
                  <a:pt x="5355124" y="2473457"/>
                </a:moveTo>
                <a:lnTo>
                  <a:pt x="5304324" y="2500853"/>
                </a:lnTo>
                <a:lnTo>
                  <a:pt x="5278924" y="2453389"/>
                </a:lnTo>
                <a:lnTo>
                  <a:pt x="5329724" y="2425993"/>
                </a:lnTo>
                <a:lnTo>
                  <a:pt x="5355124" y="2473457"/>
                </a:lnTo>
                <a:close/>
              </a:path>
              <a:path w="8836660" h="8448675">
                <a:moveTo>
                  <a:pt x="5380524" y="1403827"/>
                </a:moveTo>
                <a:lnTo>
                  <a:pt x="5329724" y="1437714"/>
                </a:lnTo>
                <a:lnTo>
                  <a:pt x="5291624" y="1379012"/>
                </a:lnTo>
                <a:lnTo>
                  <a:pt x="5355124" y="1345125"/>
                </a:lnTo>
                <a:lnTo>
                  <a:pt x="5380524" y="1403827"/>
                </a:lnTo>
                <a:close/>
              </a:path>
              <a:path w="8836660" h="8448675">
                <a:moveTo>
                  <a:pt x="5405924" y="333537"/>
                </a:moveTo>
                <a:lnTo>
                  <a:pt x="5342424" y="372119"/>
                </a:lnTo>
                <a:lnTo>
                  <a:pt x="5304324" y="305299"/>
                </a:lnTo>
                <a:lnTo>
                  <a:pt x="5367824" y="266716"/>
                </a:lnTo>
                <a:lnTo>
                  <a:pt x="5405924" y="333537"/>
                </a:lnTo>
                <a:close/>
              </a:path>
              <a:path w="8836660" h="8448675">
                <a:moveTo>
                  <a:pt x="5380524" y="2883071"/>
                </a:moveTo>
                <a:lnTo>
                  <a:pt x="5329724" y="2908307"/>
                </a:lnTo>
                <a:lnTo>
                  <a:pt x="5317024" y="2864594"/>
                </a:lnTo>
                <a:lnTo>
                  <a:pt x="5355124" y="2839357"/>
                </a:lnTo>
                <a:lnTo>
                  <a:pt x="5380524" y="2883071"/>
                </a:lnTo>
                <a:close/>
              </a:path>
              <a:path w="8836660" h="8448675">
                <a:moveTo>
                  <a:pt x="5405924" y="1813313"/>
                </a:moveTo>
                <a:lnTo>
                  <a:pt x="5355124" y="1844677"/>
                </a:lnTo>
                <a:lnTo>
                  <a:pt x="5317024" y="1790351"/>
                </a:lnTo>
                <a:lnTo>
                  <a:pt x="5380524" y="1758979"/>
                </a:lnTo>
                <a:lnTo>
                  <a:pt x="5405924" y="1813313"/>
                </a:lnTo>
                <a:close/>
              </a:path>
              <a:path w="8836660" h="8448675">
                <a:moveTo>
                  <a:pt x="5431324" y="743422"/>
                </a:moveTo>
                <a:lnTo>
                  <a:pt x="5367824" y="780557"/>
                </a:lnTo>
                <a:lnTo>
                  <a:pt x="5329724" y="716236"/>
                </a:lnTo>
                <a:lnTo>
                  <a:pt x="5393224" y="679101"/>
                </a:lnTo>
                <a:lnTo>
                  <a:pt x="5431324" y="743422"/>
                </a:lnTo>
                <a:close/>
              </a:path>
              <a:path w="8836660" h="8448675">
                <a:moveTo>
                  <a:pt x="5431324" y="2222936"/>
                </a:moveTo>
                <a:lnTo>
                  <a:pt x="5380524" y="2252135"/>
                </a:lnTo>
                <a:lnTo>
                  <a:pt x="5342424" y="2201559"/>
                </a:lnTo>
                <a:lnTo>
                  <a:pt x="5393224" y="2172354"/>
                </a:lnTo>
                <a:lnTo>
                  <a:pt x="5431324" y="2222936"/>
                </a:lnTo>
                <a:close/>
              </a:path>
              <a:path w="8836660" h="8448675">
                <a:moveTo>
                  <a:pt x="5456724" y="1153307"/>
                </a:moveTo>
                <a:lnTo>
                  <a:pt x="5393224" y="1189004"/>
                </a:lnTo>
                <a:lnTo>
                  <a:pt x="5355124" y="1127184"/>
                </a:lnTo>
                <a:lnTo>
                  <a:pt x="5418624" y="1091487"/>
                </a:lnTo>
                <a:lnTo>
                  <a:pt x="5456724" y="1153307"/>
                </a:lnTo>
                <a:close/>
              </a:path>
              <a:path w="8836660" h="8448675">
                <a:moveTo>
                  <a:pt x="5444024" y="2632560"/>
                </a:moveTo>
                <a:lnTo>
                  <a:pt x="5405924" y="2659600"/>
                </a:lnTo>
                <a:lnTo>
                  <a:pt x="5380524" y="2612760"/>
                </a:lnTo>
                <a:lnTo>
                  <a:pt x="5418624" y="2585721"/>
                </a:lnTo>
                <a:lnTo>
                  <a:pt x="5444024" y="2632560"/>
                </a:lnTo>
                <a:close/>
              </a:path>
              <a:path w="8836660" h="8448675">
                <a:moveTo>
                  <a:pt x="5482124" y="1562930"/>
                </a:moveTo>
                <a:lnTo>
                  <a:pt x="5418624" y="1596460"/>
                </a:lnTo>
                <a:lnTo>
                  <a:pt x="5380524" y="1538383"/>
                </a:lnTo>
                <a:lnTo>
                  <a:pt x="5444024" y="1504853"/>
                </a:lnTo>
                <a:lnTo>
                  <a:pt x="5482124" y="1562930"/>
                </a:lnTo>
                <a:close/>
              </a:path>
              <a:path w="8836660" h="8448675">
                <a:moveTo>
                  <a:pt x="5507524" y="492908"/>
                </a:moveTo>
                <a:lnTo>
                  <a:pt x="5431324" y="531847"/>
                </a:lnTo>
                <a:lnTo>
                  <a:pt x="5393224" y="464400"/>
                </a:lnTo>
                <a:lnTo>
                  <a:pt x="5456724" y="425462"/>
                </a:lnTo>
                <a:lnTo>
                  <a:pt x="5507524" y="492908"/>
                </a:lnTo>
                <a:close/>
              </a:path>
              <a:path w="8836660" h="8448675">
                <a:moveTo>
                  <a:pt x="5469424" y="3042044"/>
                </a:moveTo>
                <a:lnTo>
                  <a:pt x="5431324" y="3066562"/>
                </a:lnTo>
                <a:lnTo>
                  <a:pt x="5405924" y="3024105"/>
                </a:lnTo>
                <a:lnTo>
                  <a:pt x="5444024" y="2999588"/>
                </a:lnTo>
                <a:lnTo>
                  <a:pt x="5469424" y="3042044"/>
                </a:lnTo>
                <a:close/>
              </a:path>
              <a:path w="8836660" h="8448675">
                <a:moveTo>
                  <a:pt x="5444024" y="72600"/>
                </a:moveTo>
                <a:lnTo>
                  <a:pt x="5418624" y="84499"/>
                </a:lnTo>
                <a:lnTo>
                  <a:pt x="5405924" y="63892"/>
                </a:lnTo>
                <a:lnTo>
                  <a:pt x="5431324" y="51993"/>
                </a:lnTo>
                <a:lnTo>
                  <a:pt x="5444024" y="72600"/>
                </a:lnTo>
                <a:close/>
              </a:path>
              <a:path w="8836660" h="8448675">
                <a:moveTo>
                  <a:pt x="5494824" y="1972415"/>
                </a:moveTo>
                <a:lnTo>
                  <a:pt x="5444024" y="2003423"/>
                </a:lnTo>
                <a:lnTo>
                  <a:pt x="5418624" y="1949722"/>
                </a:lnTo>
                <a:lnTo>
                  <a:pt x="5469424" y="1918714"/>
                </a:lnTo>
                <a:lnTo>
                  <a:pt x="5494824" y="1972415"/>
                </a:lnTo>
                <a:close/>
              </a:path>
              <a:path w="8836660" h="8448675">
                <a:moveTo>
                  <a:pt x="5520224" y="902793"/>
                </a:moveTo>
                <a:lnTo>
                  <a:pt x="5456724" y="940285"/>
                </a:lnTo>
                <a:lnTo>
                  <a:pt x="5418624" y="875347"/>
                </a:lnTo>
                <a:lnTo>
                  <a:pt x="5482124" y="837848"/>
                </a:lnTo>
                <a:lnTo>
                  <a:pt x="5520224" y="902793"/>
                </a:lnTo>
                <a:close/>
              </a:path>
              <a:path w="8836660" h="8448675">
                <a:moveTo>
                  <a:pt x="5520224" y="2382039"/>
                </a:moveTo>
                <a:lnTo>
                  <a:pt x="5469424" y="2410889"/>
                </a:lnTo>
                <a:lnTo>
                  <a:pt x="5444024" y="2360931"/>
                </a:lnTo>
                <a:lnTo>
                  <a:pt x="5494824" y="2332081"/>
                </a:lnTo>
                <a:lnTo>
                  <a:pt x="5520224" y="2382039"/>
                </a:lnTo>
                <a:close/>
              </a:path>
              <a:path w="8836660" h="8448675">
                <a:moveTo>
                  <a:pt x="5545624" y="1312547"/>
                </a:moveTo>
                <a:lnTo>
                  <a:pt x="5482124" y="1348244"/>
                </a:lnTo>
                <a:lnTo>
                  <a:pt x="5444024" y="1286424"/>
                </a:lnTo>
                <a:lnTo>
                  <a:pt x="5507524" y="1250727"/>
                </a:lnTo>
                <a:lnTo>
                  <a:pt x="5545624" y="1312547"/>
                </a:lnTo>
                <a:close/>
              </a:path>
              <a:path w="8836660" h="8448675">
                <a:moveTo>
                  <a:pt x="5571023" y="242264"/>
                </a:moveTo>
                <a:lnTo>
                  <a:pt x="5494824" y="282641"/>
                </a:lnTo>
                <a:lnTo>
                  <a:pt x="5456724" y="212702"/>
                </a:lnTo>
                <a:lnTo>
                  <a:pt x="5532924" y="172318"/>
                </a:lnTo>
                <a:lnTo>
                  <a:pt x="5571023" y="242264"/>
                </a:lnTo>
                <a:close/>
              </a:path>
              <a:path w="8836660" h="8448675">
                <a:moveTo>
                  <a:pt x="5545624" y="2791660"/>
                </a:moveTo>
                <a:lnTo>
                  <a:pt x="5494824" y="2818343"/>
                </a:lnTo>
                <a:lnTo>
                  <a:pt x="5469424" y="2772129"/>
                </a:lnTo>
                <a:lnTo>
                  <a:pt x="5520224" y="2745453"/>
                </a:lnTo>
                <a:lnTo>
                  <a:pt x="5545624" y="2791660"/>
                </a:lnTo>
                <a:close/>
              </a:path>
              <a:path w="8836660" h="8448675">
                <a:moveTo>
                  <a:pt x="5571024" y="1722171"/>
                </a:moveTo>
                <a:lnTo>
                  <a:pt x="5507524" y="1755701"/>
                </a:lnTo>
                <a:lnTo>
                  <a:pt x="5482124" y="1697624"/>
                </a:lnTo>
                <a:lnTo>
                  <a:pt x="5532924" y="1664094"/>
                </a:lnTo>
                <a:lnTo>
                  <a:pt x="5571024" y="1722171"/>
                </a:lnTo>
                <a:close/>
              </a:path>
              <a:path w="8836660" h="8448675">
                <a:moveTo>
                  <a:pt x="5596424" y="652148"/>
                </a:moveTo>
                <a:lnTo>
                  <a:pt x="5520224" y="691087"/>
                </a:lnTo>
                <a:lnTo>
                  <a:pt x="5482124" y="623641"/>
                </a:lnTo>
                <a:lnTo>
                  <a:pt x="5558324" y="584702"/>
                </a:lnTo>
                <a:lnTo>
                  <a:pt x="5596424" y="652148"/>
                </a:lnTo>
                <a:close/>
              </a:path>
              <a:path w="8836660" h="8448675">
                <a:moveTo>
                  <a:pt x="5583724" y="2131656"/>
                </a:moveTo>
                <a:lnTo>
                  <a:pt x="5532924" y="2162664"/>
                </a:lnTo>
                <a:lnTo>
                  <a:pt x="5507524" y="2108964"/>
                </a:lnTo>
                <a:lnTo>
                  <a:pt x="5558324" y="2077955"/>
                </a:lnTo>
                <a:lnTo>
                  <a:pt x="5583724" y="2131656"/>
                </a:lnTo>
                <a:close/>
              </a:path>
              <a:path w="8836660" h="8448675">
                <a:moveTo>
                  <a:pt x="5621824" y="1062034"/>
                </a:moveTo>
                <a:lnTo>
                  <a:pt x="5545624" y="1099526"/>
                </a:lnTo>
                <a:lnTo>
                  <a:pt x="5520224" y="1034581"/>
                </a:lnTo>
                <a:lnTo>
                  <a:pt x="5583724" y="997089"/>
                </a:lnTo>
                <a:lnTo>
                  <a:pt x="5621824" y="1062034"/>
                </a:lnTo>
                <a:close/>
              </a:path>
              <a:path w="8836660" h="8448675">
                <a:moveTo>
                  <a:pt x="5609124" y="2541149"/>
                </a:moveTo>
                <a:lnTo>
                  <a:pt x="5558324" y="2569628"/>
                </a:lnTo>
                <a:lnTo>
                  <a:pt x="5532924" y="2520295"/>
                </a:lnTo>
                <a:lnTo>
                  <a:pt x="5583724" y="2491817"/>
                </a:lnTo>
                <a:lnTo>
                  <a:pt x="5609124" y="2541149"/>
                </a:lnTo>
                <a:close/>
              </a:path>
              <a:path w="8836660" h="8448675">
                <a:moveTo>
                  <a:pt x="5634523" y="1471788"/>
                </a:moveTo>
                <a:lnTo>
                  <a:pt x="5571024" y="1507485"/>
                </a:lnTo>
                <a:lnTo>
                  <a:pt x="5545624" y="1445658"/>
                </a:lnTo>
                <a:lnTo>
                  <a:pt x="5609124" y="1409969"/>
                </a:lnTo>
                <a:lnTo>
                  <a:pt x="5634523" y="1471788"/>
                </a:lnTo>
                <a:close/>
              </a:path>
              <a:path w="8836660" h="8448675">
                <a:moveTo>
                  <a:pt x="5634524" y="2950764"/>
                </a:moveTo>
                <a:lnTo>
                  <a:pt x="5583724" y="2977084"/>
                </a:lnTo>
                <a:lnTo>
                  <a:pt x="5558324" y="2931495"/>
                </a:lnTo>
                <a:lnTo>
                  <a:pt x="5609124" y="2905175"/>
                </a:lnTo>
                <a:lnTo>
                  <a:pt x="5634524" y="2950764"/>
                </a:lnTo>
                <a:close/>
              </a:path>
              <a:path w="8836660" h="8448675">
                <a:moveTo>
                  <a:pt x="5659924" y="401628"/>
                </a:moveTo>
                <a:lnTo>
                  <a:pt x="5596424" y="442369"/>
                </a:lnTo>
                <a:lnTo>
                  <a:pt x="5558324" y="371804"/>
                </a:lnTo>
                <a:lnTo>
                  <a:pt x="5621824" y="331063"/>
                </a:lnTo>
                <a:lnTo>
                  <a:pt x="5659924" y="401628"/>
                </a:lnTo>
                <a:close/>
              </a:path>
              <a:path w="8836660" h="8448675">
                <a:moveTo>
                  <a:pt x="5659924" y="1881273"/>
                </a:moveTo>
                <a:lnTo>
                  <a:pt x="5596424" y="1914440"/>
                </a:lnTo>
                <a:lnTo>
                  <a:pt x="5571024" y="1856989"/>
                </a:lnTo>
                <a:lnTo>
                  <a:pt x="5621824" y="1823822"/>
                </a:lnTo>
                <a:lnTo>
                  <a:pt x="5659924" y="1881273"/>
                </a:lnTo>
                <a:close/>
              </a:path>
              <a:path w="8836660" h="8448675">
                <a:moveTo>
                  <a:pt x="5685324" y="811513"/>
                </a:moveTo>
                <a:lnTo>
                  <a:pt x="5621824" y="850815"/>
                </a:lnTo>
                <a:lnTo>
                  <a:pt x="5583724" y="782743"/>
                </a:lnTo>
                <a:lnTo>
                  <a:pt x="5647224" y="743449"/>
                </a:lnTo>
                <a:lnTo>
                  <a:pt x="5685324" y="811513"/>
                </a:lnTo>
                <a:close/>
              </a:path>
              <a:path w="8836660" h="8448675">
                <a:moveTo>
                  <a:pt x="5685324" y="2290766"/>
                </a:moveTo>
                <a:lnTo>
                  <a:pt x="5621824" y="2321411"/>
                </a:lnTo>
                <a:lnTo>
                  <a:pt x="5596424" y="2268327"/>
                </a:lnTo>
                <a:lnTo>
                  <a:pt x="5647224" y="2237682"/>
                </a:lnTo>
                <a:lnTo>
                  <a:pt x="5685324" y="2290766"/>
                </a:lnTo>
                <a:close/>
              </a:path>
              <a:path w="8836660" h="8448675">
                <a:moveTo>
                  <a:pt x="5710724" y="1221274"/>
                </a:moveTo>
                <a:lnTo>
                  <a:pt x="5647224" y="1258766"/>
                </a:lnTo>
                <a:lnTo>
                  <a:pt x="5609124" y="1193820"/>
                </a:lnTo>
                <a:lnTo>
                  <a:pt x="5672624" y="1156328"/>
                </a:lnTo>
                <a:lnTo>
                  <a:pt x="5710724" y="1221274"/>
                </a:lnTo>
                <a:close/>
              </a:path>
              <a:path w="8836660" h="8448675">
                <a:moveTo>
                  <a:pt x="5698024" y="2700256"/>
                </a:moveTo>
                <a:lnTo>
                  <a:pt x="5647224" y="2728371"/>
                </a:lnTo>
                <a:lnTo>
                  <a:pt x="5621824" y="2679664"/>
                </a:lnTo>
                <a:lnTo>
                  <a:pt x="5672624" y="2651549"/>
                </a:lnTo>
                <a:lnTo>
                  <a:pt x="5698024" y="2700256"/>
                </a:lnTo>
                <a:close/>
              </a:path>
              <a:path w="8836660" h="8448675">
                <a:moveTo>
                  <a:pt x="5736124" y="1630891"/>
                </a:moveTo>
                <a:lnTo>
                  <a:pt x="5672624" y="1666224"/>
                </a:lnTo>
                <a:lnTo>
                  <a:pt x="5634524" y="1605029"/>
                </a:lnTo>
                <a:lnTo>
                  <a:pt x="5698024" y="1569695"/>
                </a:lnTo>
                <a:lnTo>
                  <a:pt x="5736124" y="1630891"/>
                </a:lnTo>
                <a:close/>
              </a:path>
              <a:path w="8836660" h="8448675">
                <a:moveTo>
                  <a:pt x="5710724" y="146761"/>
                </a:moveTo>
                <a:lnTo>
                  <a:pt x="5659924" y="177406"/>
                </a:lnTo>
                <a:lnTo>
                  <a:pt x="5634524" y="124322"/>
                </a:lnTo>
                <a:lnTo>
                  <a:pt x="5685324" y="93678"/>
                </a:lnTo>
                <a:lnTo>
                  <a:pt x="5710724" y="146761"/>
                </a:lnTo>
                <a:close/>
              </a:path>
              <a:path w="8836660" h="8448675">
                <a:moveTo>
                  <a:pt x="5761524" y="560868"/>
                </a:moveTo>
                <a:lnTo>
                  <a:pt x="5685324" y="601609"/>
                </a:lnTo>
                <a:lnTo>
                  <a:pt x="5647224" y="531045"/>
                </a:lnTo>
                <a:lnTo>
                  <a:pt x="5710724" y="490304"/>
                </a:lnTo>
                <a:lnTo>
                  <a:pt x="5761524" y="560868"/>
                </a:lnTo>
                <a:close/>
              </a:path>
              <a:path w="8836660" h="8448675">
                <a:moveTo>
                  <a:pt x="5748824" y="2040383"/>
                </a:moveTo>
                <a:lnTo>
                  <a:pt x="5698024" y="2073194"/>
                </a:lnTo>
                <a:lnTo>
                  <a:pt x="5659924" y="2016367"/>
                </a:lnTo>
                <a:lnTo>
                  <a:pt x="5723424" y="1983557"/>
                </a:lnTo>
                <a:lnTo>
                  <a:pt x="5748824" y="2040383"/>
                </a:lnTo>
                <a:close/>
              </a:path>
              <a:path w="8836660" h="8448675">
                <a:moveTo>
                  <a:pt x="5774224" y="970754"/>
                </a:moveTo>
                <a:lnTo>
                  <a:pt x="5710724" y="1010056"/>
                </a:lnTo>
                <a:lnTo>
                  <a:pt x="5672624" y="941984"/>
                </a:lnTo>
                <a:lnTo>
                  <a:pt x="5736124" y="902690"/>
                </a:lnTo>
                <a:lnTo>
                  <a:pt x="5774224" y="970754"/>
                </a:lnTo>
                <a:close/>
              </a:path>
              <a:path w="8836660" h="8448675">
                <a:moveTo>
                  <a:pt x="5774224" y="2449869"/>
                </a:moveTo>
                <a:lnTo>
                  <a:pt x="5723424" y="2480151"/>
                </a:lnTo>
                <a:lnTo>
                  <a:pt x="5685324" y="2427700"/>
                </a:lnTo>
                <a:lnTo>
                  <a:pt x="5736124" y="2397411"/>
                </a:lnTo>
                <a:lnTo>
                  <a:pt x="5774224" y="2449869"/>
                </a:lnTo>
                <a:close/>
              </a:path>
              <a:path w="8836660" h="8448675">
                <a:moveTo>
                  <a:pt x="5799624" y="1380507"/>
                </a:moveTo>
                <a:lnTo>
                  <a:pt x="5736124" y="1418007"/>
                </a:lnTo>
                <a:lnTo>
                  <a:pt x="5698024" y="1353054"/>
                </a:lnTo>
                <a:lnTo>
                  <a:pt x="5761524" y="1315562"/>
                </a:lnTo>
                <a:lnTo>
                  <a:pt x="5799624" y="1380507"/>
                </a:lnTo>
                <a:close/>
              </a:path>
              <a:path w="8836660" h="8448675">
                <a:moveTo>
                  <a:pt x="5825024" y="310355"/>
                </a:moveTo>
                <a:lnTo>
                  <a:pt x="5748824" y="352899"/>
                </a:lnTo>
                <a:lnTo>
                  <a:pt x="5710724" y="279209"/>
                </a:lnTo>
                <a:lnTo>
                  <a:pt x="5786924" y="236665"/>
                </a:lnTo>
                <a:lnTo>
                  <a:pt x="5825024" y="310355"/>
                </a:lnTo>
                <a:close/>
              </a:path>
              <a:path w="8836660" h="8448675">
                <a:moveTo>
                  <a:pt x="5799624" y="2859360"/>
                </a:moveTo>
                <a:lnTo>
                  <a:pt x="5748824" y="2887127"/>
                </a:lnTo>
                <a:lnTo>
                  <a:pt x="5723424" y="2839037"/>
                </a:lnTo>
                <a:lnTo>
                  <a:pt x="5761524" y="2811271"/>
                </a:lnTo>
                <a:lnTo>
                  <a:pt x="5799624" y="2859360"/>
                </a:lnTo>
                <a:close/>
              </a:path>
              <a:path w="8836660" h="8448675">
                <a:moveTo>
                  <a:pt x="5825024" y="1790000"/>
                </a:moveTo>
                <a:lnTo>
                  <a:pt x="5761524" y="1824970"/>
                </a:lnTo>
                <a:lnTo>
                  <a:pt x="5723424" y="1764393"/>
                </a:lnTo>
                <a:lnTo>
                  <a:pt x="5786924" y="1729423"/>
                </a:lnTo>
                <a:lnTo>
                  <a:pt x="5825024" y="1790000"/>
                </a:lnTo>
                <a:close/>
              </a:path>
              <a:path w="8836660" h="8448675">
                <a:moveTo>
                  <a:pt x="5850424" y="720232"/>
                </a:moveTo>
                <a:lnTo>
                  <a:pt x="5774224" y="761337"/>
                </a:lnTo>
                <a:lnTo>
                  <a:pt x="5736124" y="690147"/>
                </a:lnTo>
                <a:lnTo>
                  <a:pt x="5812324" y="649050"/>
                </a:lnTo>
                <a:lnTo>
                  <a:pt x="5850424" y="720232"/>
                </a:lnTo>
                <a:close/>
              </a:path>
              <a:path w="8836660" h="8448675">
                <a:moveTo>
                  <a:pt x="5837724" y="2199486"/>
                </a:moveTo>
                <a:lnTo>
                  <a:pt x="5786924" y="2231933"/>
                </a:lnTo>
                <a:lnTo>
                  <a:pt x="5748824" y="2175731"/>
                </a:lnTo>
                <a:lnTo>
                  <a:pt x="5812324" y="2143284"/>
                </a:lnTo>
                <a:lnTo>
                  <a:pt x="5837724" y="2199486"/>
                </a:lnTo>
                <a:close/>
              </a:path>
              <a:path w="8836660" h="8448675">
                <a:moveTo>
                  <a:pt x="5875824" y="1129994"/>
                </a:moveTo>
                <a:lnTo>
                  <a:pt x="5799624" y="1169288"/>
                </a:lnTo>
                <a:lnTo>
                  <a:pt x="5761524" y="1101224"/>
                </a:lnTo>
                <a:lnTo>
                  <a:pt x="5825024" y="1061930"/>
                </a:lnTo>
                <a:lnTo>
                  <a:pt x="5875824" y="1129994"/>
                </a:lnTo>
                <a:close/>
              </a:path>
              <a:path w="8836660" h="8448675">
                <a:moveTo>
                  <a:pt x="5863124" y="2608838"/>
                </a:moveTo>
                <a:lnTo>
                  <a:pt x="5812324" y="2638407"/>
                </a:lnTo>
                <a:lnTo>
                  <a:pt x="5786924" y="2587199"/>
                </a:lnTo>
                <a:lnTo>
                  <a:pt x="5837724" y="2557630"/>
                </a:lnTo>
                <a:lnTo>
                  <a:pt x="5863124" y="2608838"/>
                </a:lnTo>
                <a:close/>
              </a:path>
              <a:path w="8836660" h="8448675">
                <a:moveTo>
                  <a:pt x="5888524" y="1539610"/>
                </a:moveTo>
                <a:lnTo>
                  <a:pt x="5825024" y="1576746"/>
                </a:lnTo>
                <a:lnTo>
                  <a:pt x="5786924" y="1512425"/>
                </a:lnTo>
                <a:lnTo>
                  <a:pt x="5850424" y="1475290"/>
                </a:lnTo>
                <a:lnTo>
                  <a:pt x="5888524" y="1539610"/>
                </a:lnTo>
                <a:close/>
              </a:path>
              <a:path w="8836660" h="8448675">
                <a:moveTo>
                  <a:pt x="5913923" y="469727"/>
                </a:moveTo>
                <a:lnTo>
                  <a:pt x="5837724" y="512634"/>
                </a:lnTo>
                <a:lnTo>
                  <a:pt x="5799624" y="438311"/>
                </a:lnTo>
                <a:lnTo>
                  <a:pt x="5875824" y="395412"/>
                </a:lnTo>
                <a:lnTo>
                  <a:pt x="5913923" y="469727"/>
                </a:lnTo>
                <a:close/>
              </a:path>
              <a:path w="8836660" h="8448675">
                <a:moveTo>
                  <a:pt x="5913924" y="1949103"/>
                </a:moveTo>
                <a:lnTo>
                  <a:pt x="5850424" y="1983716"/>
                </a:lnTo>
                <a:lnTo>
                  <a:pt x="5812324" y="1923772"/>
                </a:lnTo>
                <a:lnTo>
                  <a:pt x="5875824" y="1889158"/>
                </a:lnTo>
                <a:lnTo>
                  <a:pt x="5913924" y="1949103"/>
                </a:lnTo>
                <a:close/>
              </a:path>
              <a:path w="8836660" h="8448675">
                <a:moveTo>
                  <a:pt x="5939324" y="879474"/>
                </a:moveTo>
                <a:lnTo>
                  <a:pt x="5863124" y="920578"/>
                </a:lnTo>
                <a:lnTo>
                  <a:pt x="5825024" y="849388"/>
                </a:lnTo>
                <a:lnTo>
                  <a:pt x="5901224" y="808284"/>
                </a:lnTo>
                <a:lnTo>
                  <a:pt x="5939324" y="879474"/>
                </a:lnTo>
                <a:close/>
              </a:path>
              <a:path w="8836660" h="8448675">
                <a:moveTo>
                  <a:pt x="5850424" y="46242"/>
                </a:moveTo>
                <a:lnTo>
                  <a:pt x="5837724" y="53453"/>
                </a:lnTo>
                <a:lnTo>
                  <a:pt x="5825024" y="40965"/>
                </a:lnTo>
                <a:lnTo>
                  <a:pt x="5837724" y="33755"/>
                </a:lnTo>
                <a:lnTo>
                  <a:pt x="5850424" y="46242"/>
                </a:lnTo>
                <a:close/>
              </a:path>
              <a:path w="8836660" h="8448675">
                <a:moveTo>
                  <a:pt x="5939323" y="2358589"/>
                </a:moveTo>
                <a:lnTo>
                  <a:pt x="5875824" y="2390680"/>
                </a:lnTo>
                <a:lnTo>
                  <a:pt x="5850424" y="2335097"/>
                </a:lnTo>
                <a:lnTo>
                  <a:pt x="5901224" y="2303013"/>
                </a:lnTo>
                <a:lnTo>
                  <a:pt x="5939323" y="2358589"/>
                </a:lnTo>
                <a:close/>
              </a:path>
              <a:path w="8836660" h="8448675">
                <a:moveTo>
                  <a:pt x="5964724" y="1289235"/>
                </a:moveTo>
                <a:lnTo>
                  <a:pt x="5888524" y="1328529"/>
                </a:lnTo>
                <a:lnTo>
                  <a:pt x="5850424" y="1260457"/>
                </a:lnTo>
                <a:lnTo>
                  <a:pt x="5926624" y="1221163"/>
                </a:lnTo>
                <a:lnTo>
                  <a:pt x="5964724" y="1289235"/>
                </a:lnTo>
                <a:close/>
              </a:path>
              <a:path w="8836660" h="8448675">
                <a:moveTo>
                  <a:pt x="5990124" y="218944"/>
                </a:moveTo>
                <a:lnTo>
                  <a:pt x="5913923" y="262933"/>
                </a:lnTo>
                <a:lnTo>
                  <a:pt x="5863124" y="186743"/>
                </a:lnTo>
                <a:lnTo>
                  <a:pt x="5939324" y="142760"/>
                </a:lnTo>
                <a:lnTo>
                  <a:pt x="5990124" y="218944"/>
                </a:lnTo>
                <a:close/>
              </a:path>
              <a:path w="8836660" h="8448675">
                <a:moveTo>
                  <a:pt x="5952024" y="2767949"/>
                </a:moveTo>
                <a:lnTo>
                  <a:pt x="5901224" y="2797148"/>
                </a:lnTo>
                <a:lnTo>
                  <a:pt x="5875824" y="2746572"/>
                </a:lnTo>
                <a:lnTo>
                  <a:pt x="5926624" y="2717367"/>
                </a:lnTo>
                <a:lnTo>
                  <a:pt x="5952024" y="2767949"/>
                </a:lnTo>
                <a:close/>
              </a:path>
              <a:path w="8836660" h="8448675">
                <a:moveTo>
                  <a:pt x="5977424" y="1698720"/>
                </a:moveTo>
                <a:lnTo>
                  <a:pt x="5913924" y="1735499"/>
                </a:lnTo>
                <a:lnTo>
                  <a:pt x="5888524" y="1671797"/>
                </a:lnTo>
                <a:lnTo>
                  <a:pt x="5952024" y="1635025"/>
                </a:lnTo>
                <a:lnTo>
                  <a:pt x="5977424" y="1698720"/>
                </a:lnTo>
                <a:close/>
              </a:path>
              <a:path w="8836660" h="8448675">
                <a:moveTo>
                  <a:pt x="6015523" y="628960"/>
                </a:moveTo>
                <a:lnTo>
                  <a:pt x="5939323" y="671866"/>
                </a:lnTo>
                <a:lnTo>
                  <a:pt x="5888524" y="597552"/>
                </a:lnTo>
                <a:lnTo>
                  <a:pt x="5964724" y="554652"/>
                </a:lnTo>
                <a:lnTo>
                  <a:pt x="6015523" y="628960"/>
                </a:lnTo>
                <a:close/>
              </a:path>
              <a:path w="8836660" h="8448675">
                <a:moveTo>
                  <a:pt x="6002824" y="2108205"/>
                </a:moveTo>
                <a:lnTo>
                  <a:pt x="5939324" y="2142456"/>
                </a:lnTo>
                <a:lnTo>
                  <a:pt x="5913924" y="2083136"/>
                </a:lnTo>
                <a:lnTo>
                  <a:pt x="5964724" y="2048885"/>
                </a:lnTo>
                <a:lnTo>
                  <a:pt x="6002824" y="2108205"/>
                </a:lnTo>
                <a:close/>
              </a:path>
              <a:path w="8836660" h="8448675">
                <a:moveTo>
                  <a:pt x="6028224" y="1038713"/>
                </a:moveTo>
                <a:lnTo>
                  <a:pt x="5964724" y="1079818"/>
                </a:lnTo>
                <a:lnTo>
                  <a:pt x="5913924" y="1008628"/>
                </a:lnTo>
                <a:lnTo>
                  <a:pt x="5990124" y="967523"/>
                </a:lnTo>
                <a:lnTo>
                  <a:pt x="6028224" y="1038713"/>
                </a:lnTo>
                <a:close/>
              </a:path>
              <a:path w="8836660" h="8448675">
                <a:moveTo>
                  <a:pt x="6028224" y="2517565"/>
                </a:moveTo>
                <a:lnTo>
                  <a:pt x="5964724" y="2548930"/>
                </a:lnTo>
                <a:lnTo>
                  <a:pt x="5939324" y="2494604"/>
                </a:lnTo>
                <a:lnTo>
                  <a:pt x="5990124" y="2463239"/>
                </a:lnTo>
                <a:lnTo>
                  <a:pt x="6028224" y="2517565"/>
                </a:lnTo>
                <a:close/>
              </a:path>
              <a:path w="8836660" h="8448675">
                <a:moveTo>
                  <a:pt x="6053624" y="1448337"/>
                </a:moveTo>
                <a:lnTo>
                  <a:pt x="5990124" y="1487276"/>
                </a:lnTo>
                <a:lnTo>
                  <a:pt x="5952024" y="1419837"/>
                </a:lnTo>
                <a:lnTo>
                  <a:pt x="6015524" y="1380898"/>
                </a:lnTo>
                <a:lnTo>
                  <a:pt x="6053624" y="1448337"/>
                </a:lnTo>
                <a:close/>
              </a:path>
              <a:path w="8836660" h="8448675">
                <a:moveTo>
                  <a:pt x="6079024" y="378577"/>
                </a:moveTo>
                <a:lnTo>
                  <a:pt x="6002824" y="423643"/>
                </a:lnTo>
                <a:lnTo>
                  <a:pt x="5952024" y="345592"/>
                </a:lnTo>
                <a:lnTo>
                  <a:pt x="6040924" y="300519"/>
                </a:lnTo>
                <a:lnTo>
                  <a:pt x="6079024" y="378577"/>
                </a:lnTo>
                <a:close/>
              </a:path>
              <a:path w="8836660" h="8448675">
                <a:moveTo>
                  <a:pt x="6079024" y="1857830"/>
                </a:moveTo>
                <a:lnTo>
                  <a:pt x="6015523" y="1894238"/>
                </a:lnTo>
                <a:lnTo>
                  <a:pt x="5977424" y="1831168"/>
                </a:lnTo>
                <a:lnTo>
                  <a:pt x="6040924" y="1794760"/>
                </a:lnTo>
                <a:lnTo>
                  <a:pt x="6079024" y="1857830"/>
                </a:lnTo>
                <a:close/>
              </a:path>
              <a:path w="8836660" h="8448675">
                <a:moveTo>
                  <a:pt x="6104424" y="788332"/>
                </a:moveTo>
                <a:lnTo>
                  <a:pt x="6028224" y="831595"/>
                </a:lnTo>
                <a:lnTo>
                  <a:pt x="5990124" y="756655"/>
                </a:lnTo>
                <a:lnTo>
                  <a:pt x="6053624" y="713392"/>
                </a:lnTo>
                <a:lnTo>
                  <a:pt x="6104424" y="788332"/>
                </a:lnTo>
                <a:close/>
              </a:path>
              <a:path w="8836660" h="8448675">
                <a:moveTo>
                  <a:pt x="6091724" y="2267316"/>
                </a:moveTo>
                <a:lnTo>
                  <a:pt x="6040924" y="2301203"/>
                </a:lnTo>
                <a:lnTo>
                  <a:pt x="6002824" y="2242508"/>
                </a:lnTo>
                <a:lnTo>
                  <a:pt x="6066324" y="2208614"/>
                </a:lnTo>
                <a:lnTo>
                  <a:pt x="6091724" y="2267316"/>
                </a:lnTo>
                <a:close/>
              </a:path>
              <a:path w="8836660" h="8448675">
                <a:moveTo>
                  <a:pt x="6129824" y="1197954"/>
                </a:moveTo>
                <a:lnTo>
                  <a:pt x="6053624" y="1239052"/>
                </a:lnTo>
                <a:lnTo>
                  <a:pt x="6015524" y="1167862"/>
                </a:lnTo>
                <a:lnTo>
                  <a:pt x="6079024" y="1126757"/>
                </a:lnTo>
                <a:lnTo>
                  <a:pt x="6129824" y="1197954"/>
                </a:lnTo>
                <a:close/>
              </a:path>
              <a:path w="8836660" h="8448675">
                <a:moveTo>
                  <a:pt x="6117124" y="2676669"/>
                </a:moveTo>
                <a:lnTo>
                  <a:pt x="6066324" y="2707678"/>
                </a:lnTo>
                <a:lnTo>
                  <a:pt x="6028224" y="2653977"/>
                </a:lnTo>
                <a:lnTo>
                  <a:pt x="6091724" y="2622968"/>
                </a:lnTo>
                <a:lnTo>
                  <a:pt x="6117124" y="2676669"/>
                </a:lnTo>
                <a:close/>
              </a:path>
              <a:path w="8836660" h="8448675">
                <a:moveTo>
                  <a:pt x="6142524" y="1607440"/>
                </a:moveTo>
                <a:lnTo>
                  <a:pt x="6079024" y="1646022"/>
                </a:lnTo>
                <a:lnTo>
                  <a:pt x="6040924" y="1579201"/>
                </a:lnTo>
                <a:lnTo>
                  <a:pt x="6104424" y="1540619"/>
                </a:lnTo>
                <a:lnTo>
                  <a:pt x="6142524" y="1607440"/>
                </a:lnTo>
                <a:close/>
              </a:path>
              <a:path w="8836660" h="8448675">
                <a:moveTo>
                  <a:pt x="6167924" y="537818"/>
                </a:moveTo>
                <a:lnTo>
                  <a:pt x="6091724" y="582884"/>
                </a:lnTo>
                <a:lnTo>
                  <a:pt x="6053624" y="504833"/>
                </a:lnTo>
                <a:lnTo>
                  <a:pt x="6129824" y="459760"/>
                </a:lnTo>
                <a:lnTo>
                  <a:pt x="6167924" y="537818"/>
                </a:lnTo>
                <a:close/>
              </a:path>
              <a:path w="8836660" h="8448675">
                <a:moveTo>
                  <a:pt x="6117124" y="120671"/>
                </a:moveTo>
                <a:lnTo>
                  <a:pt x="6079024" y="147354"/>
                </a:lnTo>
                <a:lnTo>
                  <a:pt x="6053624" y="101140"/>
                </a:lnTo>
                <a:lnTo>
                  <a:pt x="6091724" y="74464"/>
                </a:lnTo>
                <a:lnTo>
                  <a:pt x="6117124" y="120671"/>
                </a:lnTo>
                <a:close/>
              </a:path>
              <a:path w="8836660" h="8448675">
                <a:moveTo>
                  <a:pt x="6167924" y="2016932"/>
                </a:moveTo>
                <a:lnTo>
                  <a:pt x="6104424" y="2052985"/>
                </a:lnTo>
                <a:lnTo>
                  <a:pt x="6066324" y="1990539"/>
                </a:lnTo>
                <a:lnTo>
                  <a:pt x="6129824" y="1954487"/>
                </a:lnTo>
                <a:lnTo>
                  <a:pt x="6167924" y="2016932"/>
                </a:lnTo>
                <a:close/>
              </a:path>
              <a:path w="8836660" h="8448675">
                <a:moveTo>
                  <a:pt x="6193324" y="947564"/>
                </a:moveTo>
                <a:lnTo>
                  <a:pt x="6117124" y="990827"/>
                </a:lnTo>
                <a:lnTo>
                  <a:pt x="6079024" y="915894"/>
                </a:lnTo>
                <a:lnTo>
                  <a:pt x="6155224" y="872631"/>
                </a:lnTo>
                <a:lnTo>
                  <a:pt x="6193324" y="947564"/>
                </a:lnTo>
                <a:close/>
              </a:path>
              <a:path w="8836660" h="8448675">
                <a:moveTo>
                  <a:pt x="6193324" y="2426423"/>
                </a:moveTo>
                <a:lnTo>
                  <a:pt x="6129824" y="2459954"/>
                </a:lnTo>
                <a:lnTo>
                  <a:pt x="6091724" y="2401877"/>
                </a:lnTo>
                <a:lnTo>
                  <a:pt x="6155224" y="2368346"/>
                </a:lnTo>
                <a:lnTo>
                  <a:pt x="6193324" y="2426423"/>
                </a:lnTo>
                <a:close/>
              </a:path>
              <a:path w="8836660" h="8448675">
                <a:moveTo>
                  <a:pt x="6218724" y="1357064"/>
                </a:moveTo>
                <a:lnTo>
                  <a:pt x="6142524" y="1397805"/>
                </a:lnTo>
                <a:lnTo>
                  <a:pt x="6104424" y="1327233"/>
                </a:lnTo>
                <a:lnTo>
                  <a:pt x="6180624" y="1286493"/>
                </a:lnTo>
                <a:lnTo>
                  <a:pt x="6218724" y="1357064"/>
                </a:lnTo>
                <a:close/>
              </a:path>
              <a:path w="8836660" h="8448675">
                <a:moveTo>
                  <a:pt x="6244124" y="287435"/>
                </a:moveTo>
                <a:lnTo>
                  <a:pt x="6155224" y="334667"/>
                </a:lnTo>
                <a:lnTo>
                  <a:pt x="6117124" y="252858"/>
                </a:lnTo>
                <a:lnTo>
                  <a:pt x="6193324" y="205626"/>
                </a:lnTo>
                <a:lnTo>
                  <a:pt x="6244124" y="287435"/>
                </a:lnTo>
                <a:close/>
              </a:path>
              <a:path w="8836660" h="8448675">
                <a:moveTo>
                  <a:pt x="6231424" y="1766549"/>
                </a:moveTo>
                <a:lnTo>
                  <a:pt x="6167924" y="1804761"/>
                </a:lnTo>
                <a:lnTo>
                  <a:pt x="6129824" y="1738573"/>
                </a:lnTo>
                <a:lnTo>
                  <a:pt x="6193324" y="1700361"/>
                </a:lnTo>
                <a:lnTo>
                  <a:pt x="6231424" y="1766549"/>
                </a:lnTo>
                <a:close/>
              </a:path>
              <a:path w="8836660" h="8448675">
                <a:moveTo>
                  <a:pt x="6269524" y="697190"/>
                </a:moveTo>
                <a:lnTo>
                  <a:pt x="6180624" y="742612"/>
                </a:lnTo>
                <a:lnTo>
                  <a:pt x="6142524" y="663936"/>
                </a:lnTo>
                <a:lnTo>
                  <a:pt x="6218724" y="618507"/>
                </a:lnTo>
                <a:lnTo>
                  <a:pt x="6269524" y="697190"/>
                </a:lnTo>
                <a:close/>
              </a:path>
              <a:path w="8836660" h="8448675">
                <a:moveTo>
                  <a:pt x="6256823" y="2176036"/>
                </a:moveTo>
                <a:lnTo>
                  <a:pt x="6193324" y="2211732"/>
                </a:lnTo>
                <a:lnTo>
                  <a:pt x="6155224" y="2149905"/>
                </a:lnTo>
                <a:lnTo>
                  <a:pt x="6218724" y="2114216"/>
                </a:lnTo>
                <a:lnTo>
                  <a:pt x="6256823" y="2176036"/>
                </a:lnTo>
                <a:close/>
              </a:path>
              <a:path w="8836660" h="8448675">
                <a:moveTo>
                  <a:pt x="6282224" y="1106681"/>
                </a:moveTo>
                <a:lnTo>
                  <a:pt x="6206024" y="1149581"/>
                </a:lnTo>
                <a:lnTo>
                  <a:pt x="6167924" y="1075265"/>
                </a:lnTo>
                <a:lnTo>
                  <a:pt x="6244124" y="1032358"/>
                </a:lnTo>
                <a:lnTo>
                  <a:pt x="6282224" y="1106681"/>
                </a:lnTo>
                <a:close/>
              </a:path>
              <a:path w="8836660" h="8448675">
                <a:moveTo>
                  <a:pt x="6282224" y="2585396"/>
                </a:moveTo>
                <a:lnTo>
                  <a:pt x="6218724" y="2618207"/>
                </a:lnTo>
                <a:lnTo>
                  <a:pt x="6193324" y="2561380"/>
                </a:lnTo>
                <a:lnTo>
                  <a:pt x="6244124" y="2528570"/>
                </a:lnTo>
                <a:lnTo>
                  <a:pt x="6282224" y="2585396"/>
                </a:lnTo>
                <a:close/>
              </a:path>
              <a:path w="8836660" h="8448675">
                <a:moveTo>
                  <a:pt x="6307623" y="1516167"/>
                </a:moveTo>
                <a:lnTo>
                  <a:pt x="6231424" y="1556544"/>
                </a:lnTo>
                <a:lnTo>
                  <a:pt x="6193324" y="1486605"/>
                </a:lnTo>
                <a:lnTo>
                  <a:pt x="6269524" y="1446220"/>
                </a:lnTo>
                <a:lnTo>
                  <a:pt x="6307623" y="1516167"/>
                </a:lnTo>
                <a:close/>
              </a:path>
              <a:path w="8836660" h="8448675">
                <a:moveTo>
                  <a:pt x="6333024" y="446675"/>
                </a:moveTo>
                <a:lnTo>
                  <a:pt x="6256823" y="493900"/>
                </a:lnTo>
                <a:lnTo>
                  <a:pt x="6206024" y="412099"/>
                </a:lnTo>
                <a:lnTo>
                  <a:pt x="6282224" y="364866"/>
                </a:lnTo>
                <a:lnTo>
                  <a:pt x="6333024" y="446675"/>
                </a:lnTo>
                <a:close/>
              </a:path>
              <a:path w="8836660" h="8448675">
                <a:moveTo>
                  <a:pt x="6333024" y="1925652"/>
                </a:moveTo>
                <a:lnTo>
                  <a:pt x="6256823" y="1963507"/>
                </a:lnTo>
                <a:lnTo>
                  <a:pt x="6218724" y="1897944"/>
                </a:lnTo>
                <a:lnTo>
                  <a:pt x="6294924" y="1860081"/>
                </a:lnTo>
                <a:lnTo>
                  <a:pt x="6333024" y="1925652"/>
                </a:lnTo>
                <a:close/>
              </a:path>
              <a:path w="8836660" h="8448675">
                <a:moveTo>
                  <a:pt x="6358424" y="856422"/>
                </a:moveTo>
                <a:lnTo>
                  <a:pt x="6282224" y="901851"/>
                </a:lnTo>
                <a:lnTo>
                  <a:pt x="6231424" y="823168"/>
                </a:lnTo>
                <a:lnTo>
                  <a:pt x="6307624" y="777738"/>
                </a:lnTo>
                <a:lnTo>
                  <a:pt x="6358424" y="856422"/>
                </a:lnTo>
                <a:close/>
              </a:path>
              <a:path w="8836660" h="8448675">
                <a:moveTo>
                  <a:pt x="6345724" y="2335143"/>
                </a:moveTo>
                <a:lnTo>
                  <a:pt x="6282224" y="2370477"/>
                </a:lnTo>
                <a:lnTo>
                  <a:pt x="6256824" y="2309281"/>
                </a:lnTo>
                <a:lnTo>
                  <a:pt x="6307624" y="2273948"/>
                </a:lnTo>
                <a:lnTo>
                  <a:pt x="6345724" y="2335143"/>
                </a:lnTo>
                <a:close/>
              </a:path>
              <a:path w="8836660" h="8448675">
                <a:moveTo>
                  <a:pt x="6383824" y="1265914"/>
                </a:moveTo>
                <a:lnTo>
                  <a:pt x="6307623" y="1308813"/>
                </a:lnTo>
                <a:lnTo>
                  <a:pt x="6256824" y="1234506"/>
                </a:lnTo>
                <a:lnTo>
                  <a:pt x="6333024" y="1191598"/>
                </a:lnTo>
                <a:lnTo>
                  <a:pt x="6383824" y="1265914"/>
                </a:lnTo>
                <a:close/>
              </a:path>
              <a:path w="8836660" h="8448675">
                <a:moveTo>
                  <a:pt x="6396524" y="194701"/>
                </a:moveTo>
                <a:lnTo>
                  <a:pt x="6320324" y="239767"/>
                </a:lnTo>
                <a:lnTo>
                  <a:pt x="6269524" y="161716"/>
                </a:lnTo>
                <a:lnTo>
                  <a:pt x="6358424" y="116650"/>
                </a:lnTo>
                <a:lnTo>
                  <a:pt x="6396524" y="194701"/>
                </a:lnTo>
                <a:close/>
              </a:path>
              <a:path w="8836660" h="8448675">
                <a:moveTo>
                  <a:pt x="6396524" y="1675269"/>
                </a:moveTo>
                <a:lnTo>
                  <a:pt x="6333024" y="1715290"/>
                </a:lnTo>
                <a:lnTo>
                  <a:pt x="6294924" y="1645976"/>
                </a:lnTo>
                <a:lnTo>
                  <a:pt x="6358424" y="1605955"/>
                </a:lnTo>
                <a:lnTo>
                  <a:pt x="6396524" y="1675269"/>
                </a:lnTo>
                <a:close/>
              </a:path>
              <a:path w="8836660" h="8448675">
                <a:moveTo>
                  <a:pt x="6421923" y="606041"/>
                </a:moveTo>
                <a:lnTo>
                  <a:pt x="6345724" y="653636"/>
                </a:lnTo>
                <a:lnTo>
                  <a:pt x="6294924" y="571202"/>
                </a:lnTo>
                <a:lnTo>
                  <a:pt x="6383824" y="523614"/>
                </a:lnTo>
                <a:lnTo>
                  <a:pt x="6421923" y="606041"/>
                </a:lnTo>
                <a:close/>
              </a:path>
              <a:path w="8836660" h="8448675">
                <a:moveTo>
                  <a:pt x="6421924" y="2084755"/>
                </a:moveTo>
                <a:lnTo>
                  <a:pt x="6358424" y="2122254"/>
                </a:lnTo>
                <a:lnTo>
                  <a:pt x="6320324" y="2057309"/>
                </a:lnTo>
                <a:lnTo>
                  <a:pt x="6383824" y="2019817"/>
                </a:lnTo>
                <a:lnTo>
                  <a:pt x="6421924" y="2084755"/>
                </a:lnTo>
                <a:close/>
              </a:path>
              <a:path w="8836660" h="8448675">
                <a:moveTo>
                  <a:pt x="6447324" y="1015525"/>
                </a:moveTo>
                <a:lnTo>
                  <a:pt x="6371124" y="1060597"/>
                </a:lnTo>
                <a:lnTo>
                  <a:pt x="6320324" y="982539"/>
                </a:lnTo>
                <a:lnTo>
                  <a:pt x="6396524" y="937473"/>
                </a:lnTo>
                <a:lnTo>
                  <a:pt x="6447324" y="1015525"/>
                </a:lnTo>
                <a:close/>
              </a:path>
              <a:path w="8836660" h="8448675">
                <a:moveTo>
                  <a:pt x="6434624" y="2494116"/>
                </a:moveTo>
                <a:lnTo>
                  <a:pt x="6383824" y="2528729"/>
                </a:lnTo>
                <a:lnTo>
                  <a:pt x="6345724" y="2468785"/>
                </a:lnTo>
                <a:lnTo>
                  <a:pt x="6409224" y="2434171"/>
                </a:lnTo>
                <a:lnTo>
                  <a:pt x="6434624" y="2494116"/>
                </a:lnTo>
                <a:close/>
              </a:path>
              <a:path w="8836660" h="8448675">
                <a:moveTo>
                  <a:pt x="6472724" y="1425025"/>
                </a:moveTo>
                <a:lnTo>
                  <a:pt x="6396524" y="1467569"/>
                </a:lnTo>
                <a:lnTo>
                  <a:pt x="6358424" y="1393879"/>
                </a:lnTo>
                <a:lnTo>
                  <a:pt x="6421924" y="1351335"/>
                </a:lnTo>
                <a:lnTo>
                  <a:pt x="6472724" y="1425025"/>
                </a:lnTo>
                <a:close/>
              </a:path>
              <a:path w="8836660" h="8448675">
                <a:moveTo>
                  <a:pt x="6498124" y="355396"/>
                </a:moveTo>
                <a:lnTo>
                  <a:pt x="6409224" y="404430"/>
                </a:lnTo>
                <a:lnTo>
                  <a:pt x="6358424" y="319503"/>
                </a:lnTo>
                <a:lnTo>
                  <a:pt x="6447324" y="270469"/>
                </a:lnTo>
                <a:lnTo>
                  <a:pt x="6498124" y="355396"/>
                </a:lnTo>
                <a:close/>
              </a:path>
              <a:path w="8836660" h="8448675">
                <a:moveTo>
                  <a:pt x="6485424" y="1834379"/>
                </a:moveTo>
                <a:lnTo>
                  <a:pt x="6421924" y="1874037"/>
                </a:lnTo>
                <a:lnTo>
                  <a:pt x="6383824" y="1805348"/>
                </a:lnTo>
                <a:lnTo>
                  <a:pt x="6447324" y="1765690"/>
                </a:lnTo>
                <a:lnTo>
                  <a:pt x="6485424" y="1834379"/>
                </a:lnTo>
                <a:close/>
              </a:path>
              <a:path w="8836660" h="8448675">
                <a:moveTo>
                  <a:pt x="6523524" y="765280"/>
                </a:moveTo>
                <a:lnTo>
                  <a:pt x="6434624" y="812876"/>
                </a:lnTo>
                <a:lnTo>
                  <a:pt x="6383824" y="730442"/>
                </a:lnTo>
                <a:lnTo>
                  <a:pt x="6472724" y="682846"/>
                </a:lnTo>
                <a:lnTo>
                  <a:pt x="6523524" y="765280"/>
                </a:lnTo>
                <a:close/>
              </a:path>
              <a:path w="8836660" h="8448675">
                <a:moveTo>
                  <a:pt x="6510824" y="2243732"/>
                </a:moveTo>
                <a:lnTo>
                  <a:pt x="6447324" y="2280512"/>
                </a:lnTo>
                <a:lnTo>
                  <a:pt x="6409224" y="2216809"/>
                </a:lnTo>
                <a:lnTo>
                  <a:pt x="6472724" y="2180037"/>
                </a:lnTo>
                <a:lnTo>
                  <a:pt x="6510824" y="2243732"/>
                </a:lnTo>
                <a:close/>
              </a:path>
              <a:path w="8836660" h="8448675">
                <a:moveTo>
                  <a:pt x="6536224" y="1174765"/>
                </a:moveTo>
                <a:lnTo>
                  <a:pt x="6460024" y="1219838"/>
                </a:lnTo>
                <a:lnTo>
                  <a:pt x="6421924" y="1141780"/>
                </a:lnTo>
                <a:lnTo>
                  <a:pt x="6498124" y="1096714"/>
                </a:lnTo>
                <a:lnTo>
                  <a:pt x="6536224" y="1174765"/>
                </a:lnTo>
                <a:close/>
              </a:path>
              <a:path w="8836660" h="8448675">
                <a:moveTo>
                  <a:pt x="6561624" y="1583989"/>
                </a:moveTo>
                <a:lnTo>
                  <a:pt x="6485424" y="1625813"/>
                </a:lnTo>
                <a:lnTo>
                  <a:pt x="6447324" y="1553380"/>
                </a:lnTo>
                <a:lnTo>
                  <a:pt x="6523524" y="1511556"/>
                </a:lnTo>
                <a:lnTo>
                  <a:pt x="6561624" y="1583989"/>
                </a:lnTo>
                <a:close/>
              </a:path>
              <a:path w="8836660" h="8448675">
                <a:moveTo>
                  <a:pt x="6587024" y="514630"/>
                </a:moveTo>
                <a:lnTo>
                  <a:pt x="6498124" y="563664"/>
                </a:lnTo>
                <a:lnTo>
                  <a:pt x="6460024" y="478744"/>
                </a:lnTo>
                <a:lnTo>
                  <a:pt x="6536224" y="429710"/>
                </a:lnTo>
                <a:lnTo>
                  <a:pt x="6587024" y="514630"/>
                </a:lnTo>
                <a:close/>
              </a:path>
              <a:path w="8836660" h="8448675">
                <a:moveTo>
                  <a:pt x="6587024" y="1993482"/>
                </a:moveTo>
                <a:lnTo>
                  <a:pt x="6510824" y="2032776"/>
                </a:lnTo>
                <a:lnTo>
                  <a:pt x="6472724" y="1964713"/>
                </a:lnTo>
                <a:lnTo>
                  <a:pt x="6536224" y="1925411"/>
                </a:lnTo>
                <a:lnTo>
                  <a:pt x="6587024" y="1993482"/>
                </a:lnTo>
                <a:close/>
              </a:path>
              <a:path w="8836660" h="8448675">
                <a:moveTo>
                  <a:pt x="6523524" y="93928"/>
                </a:moveTo>
                <a:lnTo>
                  <a:pt x="6485424" y="114840"/>
                </a:lnTo>
                <a:lnTo>
                  <a:pt x="6472724" y="78620"/>
                </a:lnTo>
                <a:lnTo>
                  <a:pt x="6498124" y="57708"/>
                </a:lnTo>
                <a:lnTo>
                  <a:pt x="6523524" y="93928"/>
                </a:lnTo>
                <a:close/>
              </a:path>
              <a:path w="8836660" h="8448675">
                <a:moveTo>
                  <a:pt x="6612424" y="924390"/>
                </a:moveTo>
                <a:lnTo>
                  <a:pt x="6523524" y="971614"/>
                </a:lnTo>
                <a:lnTo>
                  <a:pt x="6485424" y="889805"/>
                </a:lnTo>
                <a:lnTo>
                  <a:pt x="6561624" y="842581"/>
                </a:lnTo>
                <a:lnTo>
                  <a:pt x="6612424" y="924390"/>
                </a:lnTo>
                <a:close/>
              </a:path>
              <a:path w="8836660" h="8448675">
                <a:moveTo>
                  <a:pt x="6599724" y="2402843"/>
                </a:moveTo>
                <a:lnTo>
                  <a:pt x="6536224" y="2439252"/>
                </a:lnTo>
                <a:lnTo>
                  <a:pt x="6498124" y="2376181"/>
                </a:lnTo>
                <a:lnTo>
                  <a:pt x="6561624" y="2339773"/>
                </a:lnTo>
                <a:lnTo>
                  <a:pt x="6599724" y="2402843"/>
                </a:lnTo>
                <a:close/>
              </a:path>
              <a:path w="8836660" h="8448675">
                <a:moveTo>
                  <a:pt x="6625124" y="1333875"/>
                </a:moveTo>
                <a:lnTo>
                  <a:pt x="6548924" y="1378578"/>
                </a:lnTo>
                <a:lnTo>
                  <a:pt x="6510824" y="1301144"/>
                </a:lnTo>
                <a:lnTo>
                  <a:pt x="6587024" y="1256442"/>
                </a:lnTo>
                <a:lnTo>
                  <a:pt x="6625124" y="1333875"/>
                </a:lnTo>
                <a:close/>
              </a:path>
              <a:path w="8836660" h="8448675">
                <a:moveTo>
                  <a:pt x="6663224" y="264116"/>
                </a:moveTo>
                <a:lnTo>
                  <a:pt x="6574324" y="314953"/>
                </a:lnTo>
                <a:lnTo>
                  <a:pt x="6523524" y="226900"/>
                </a:lnTo>
                <a:lnTo>
                  <a:pt x="6612424" y="176063"/>
                </a:lnTo>
                <a:lnTo>
                  <a:pt x="6663224" y="264116"/>
                </a:lnTo>
                <a:close/>
              </a:path>
              <a:path w="8836660" h="8448675">
                <a:moveTo>
                  <a:pt x="6650524" y="1743099"/>
                </a:moveTo>
                <a:lnTo>
                  <a:pt x="6574324" y="1784559"/>
                </a:lnTo>
                <a:lnTo>
                  <a:pt x="6536224" y="1712745"/>
                </a:lnTo>
                <a:lnTo>
                  <a:pt x="6612424" y="1671284"/>
                </a:lnTo>
                <a:lnTo>
                  <a:pt x="6650524" y="1743099"/>
                </a:lnTo>
                <a:close/>
              </a:path>
              <a:path w="8836660" h="8448675">
                <a:moveTo>
                  <a:pt x="6675924" y="673869"/>
                </a:moveTo>
                <a:lnTo>
                  <a:pt x="6599724" y="722904"/>
                </a:lnTo>
                <a:lnTo>
                  <a:pt x="6548924" y="637977"/>
                </a:lnTo>
                <a:lnTo>
                  <a:pt x="6625124" y="588942"/>
                </a:lnTo>
                <a:lnTo>
                  <a:pt x="6675924" y="673869"/>
                </a:lnTo>
                <a:close/>
              </a:path>
              <a:path w="8836660" h="8448675">
                <a:moveTo>
                  <a:pt x="6675924" y="2152459"/>
                </a:moveTo>
                <a:lnTo>
                  <a:pt x="6599724" y="2191034"/>
                </a:lnTo>
                <a:lnTo>
                  <a:pt x="6561624" y="2124214"/>
                </a:lnTo>
                <a:lnTo>
                  <a:pt x="6637824" y="2085638"/>
                </a:lnTo>
                <a:lnTo>
                  <a:pt x="6675924" y="2152459"/>
                </a:lnTo>
                <a:close/>
              </a:path>
              <a:path w="8836660" h="8448675">
                <a:moveTo>
                  <a:pt x="6701323" y="1083623"/>
                </a:moveTo>
                <a:lnTo>
                  <a:pt x="6625124" y="1130855"/>
                </a:lnTo>
                <a:lnTo>
                  <a:pt x="6574324" y="1049046"/>
                </a:lnTo>
                <a:lnTo>
                  <a:pt x="6650524" y="1001822"/>
                </a:lnTo>
                <a:lnTo>
                  <a:pt x="6701323" y="1083623"/>
                </a:lnTo>
                <a:close/>
              </a:path>
              <a:path w="8836660" h="8448675">
                <a:moveTo>
                  <a:pt x="6726724" y="1492847"/>
                </a:moveTo>
                <a:lnTo>
                  <a:pt x="6650524" y="1536837"/>
                </a:lnTo>
                <a:lnTo>
                  <a:pt x="6599724" y="1460646"/>
                </a:lnTo>
                <a:lnTo>
                  <a:pt x="6675924" y="1416664"/>
                </a:lnTo>
                <a:lnTo>
                  <a:pt x="6726724" y="1492847"/>
                </a:lnTo>
                <a:close/>
              </a:path>
              <a:path w="8836660" h="8448675">
                <a:moveTo>
                  <a:pt x="6752124" y="423488"/>
                </a:moveTo>
                <a:lnTo>
                  <a:pt x="6663224" y="474681"/>
                </a:lnTo>
                <a:lnTo>
                  <a:pt x="6612424" y="386010"/>
                </a:lnTo>
                <a:lnTo>
                  <a:pt x="6701324" y="334817"/>
                </a:lnTo>
                <a:lnTo>
                  <a:pt x="6752124" y="423488"/>
                </a:lnTo>
                <a:close/>
              </a:path>
              <a:path w="8836660" h="8448675">
                <a:moveTo>
                  <a:pt x="6739424" y="1902201"/>
                </a:moveTo>
                <a:lnTo>
                  <a:pt x="6675924" y="1943306"/>
                </a:lnTo>
                <a:lnTo>
                  <a:pt x="6625124" y="1872117"/>
                </a:lnTo>
                <a:lnTo>
                  <a:pt x="6701324" y="1831019"/>
                </a:lnTo>
                <a:lnTo>
                  <a:pt x="6739424" y="1902201"/>
                </a:lnTo>
                <a:close/>
              </a:path>
              <a:path w="8836660" h="8448675">
                <a:moveTo>
                  <a:pt x="6777524" y="833110"/>
                </a:moveTo>
                <a:lnTo>
                  <a:pt x="6688624" y="882144"/>
                </a:lnTo>
                <a:lnTo>
                  <a:pt x="6637824" y="797210"/>
                </a:lnTo>
                <a:lnTo>
                  <a:pt x="6726724" y="748175"/>
                </a:lnTo>
                <a:lnTo>
                  <a:pt x="6777524" y="833110"/>
                </a:lnTo>
                <a:close/>
              </a:path>
              <a:path w="8836660" h="8448675">
                <a:moveTo>
                  <a:pt x="6764824" y="2311432"/>
                </a:moveTo>
                <a:lnTo>
                  <a:pt x="6701324" y="2349287"/>
                </a:lnTo>
                <a:lnTo>
                  <a:pt x="6663224" y="2283717"/>
                </a:lnTo>
                <a:lnTo>
                  <a:pt x="6726724" y="2245861"/>
                </a:lnTo>
                <a:lnTo>
                  <a:pt x="6764824" y="2311432"/>
                </a:lnTo>
                <a:close/>
              </a:path>
              <a:path w="8836660" h="8448675">
                <a:moveTo>
                  <a:pt x="6790224" y="1242726"/>
                </a:moveTo>
                <a:lnTo>
                  <a:pt x="6714024" y="1289602"/>
                </a:lnTo>
                <a:lnTo>
                  <a:pt x="6663224" y="1208417"/>
                </a:lnTo>
                <a:lnTo>
                  <a:pt x="6752124" y="1161541"/>
                </a:lnTo>
                <a:lnTo>
                  <a:pt x="6790224" y="1242726"/>
                </a:lnTo>
                <a:close/>
              </a:path>
              <a:path w="8836660" h="8448675">
                <a:moveTo>
                  <a:pt x="6815624" y="1651957"/>
                </a:moveTo>
                <a:lnTo>
                  <a:pt x="6739424" y="1695583"/>
                </a:lnTo>
                <a:lnTo>
                  <a:pt x="6688624" y="1620018"/>
                </a:lnTo>
                <a:lnTo>
                  <a:pt x="6764824" y="1576392"/>
                </a:lnTo>
                <a:lnTo>
                  <a:pt x="6815624" y="1651957"/>
                </a:lnTo>
                <a:close/>
              </a:path>
              <a:path w="8836660" h="8448675">
                <a:moveTo>
                  <a:pt x="6802923" y="169674"/>
                </a:moveTo>
                <a:lnTo>
                  <a:pt x="6726724" y="213656"/>
                </a:lnTo>
                <a:lnTo>
                  <a:pt x="6688624" y="137474"/>
                </a:lnTo>
                <a:lnTo>
                  <a:pt x="6764824" y="93484"/>
                </a:lnTo>
                <a:lnTo>
                  <a:pt x="6802923" y="169674"/>
                </a:lnTo>
                <a:close/>
              </a:path>
              <a:path w="8836660" h="8448675">
                <a:moveTo>
                  <a:pt x="6841024" y="582727"/>
                </a:moveTo>
                <a:lnTo>
                  <a:pt x="6752124" y="633921"/>
                </a:lnTo>
                <a:lnTo>
                  <a:pt x="6701324" y="545243"/>
                </a:lnTo>
                <a:lnTo>
                  <a:pt x="6790224" y="494049"/>
                </a:lnTo>
                <a:lnTo>
                  <a:pt x="6841024" y="582727"/>
                </a:lnTo>
                <a:close/>
              </a:path>
              <a:path w="8836660" h="8448675">
                <a:moveTo>
                  <a:pt x="6828324" y="2061179"/>
                </a:moveTo>
                <a:lnTo>
                  <a:pt x="6764824" y="2101556"/>
                </a:lnTo>
                <a:lnTo>
                  <a:pt x="6726724" y="2031617"/>
                </a:lnTo>
                <a:lnTo>
                  <a:pt x="6790224" y="1991240"/>
                </a:lnTo>
                <a:lnTo>
                  <a:pt x="6828324" y="2061179"/>
                </a:lnTo>
                <a:close/>
              </a:path>
              <a:path w="8836660" h="8448675">
                <a:moveTo>
                  <a:pt x="6866424" y="992212"/>
                </a:moveTo>
                <a:lnTo>
                  <a:pt x="6777524" y="1040883"/>
                </a:lnTo>
                <a:lnTo>
                  <a:pt x="6726724" y="956589"/>
                </a:lnTo>
                <a:lnTo>
                  <a:pt x="6815624" y="907917"/>
                </a:lnTo>
                <a:lnTo>
                  <a:pt x="6866424" y="992212"/>
                </a:lnTo>
                <a:close/>
              </a:path>
              <a:path w="8836660" h="8448675">
                <a:moveTo>
                  <a:pt x="6879124" y="1401705"/>
                </a:moveTo>
                <a:lnTo>
                  <a:pt x="6802923" y="1447854"/>
                </a:lnTo>
                <a:lnTo>
                  <a:pt x="6752124" y="1367921"/>
                </a:lnTo>
                <a:lnTo>
                  <a:pt x="6841024" y="1321772"/>
                </a:lnTo>
                <a:lnTo>
                  <a:pt x="6879124" y="1401705"/>
                </a:lnTo>
                <a:close/>
              </a:path>
              <a:path w="8836660" h="8448675">
                <a:moveTo>
                  <a:pt x="6917224" y="332477"/>
                </a:moveTo>
                <a:lnTo>
                  <a:pt x="6815624" y="386193"/>
                </a:lnTo>
                <a:lnTo>
                  <a:pt x="6764824" y="293153"/>
                </a:lnTo>
                <a:lnTo>
                  <a:pt x="6853724" y="239430"/>
                </a:lnTo>
                <a:lnTo>
                  <a:pt x="6917224" y="332477"/>
                </a:lnTo>
                <a:close/>
              </a:path>
              <a:path w="8836660" h="8448675">
                <a:moveTo>
                  <a:pt x="6904524" y="1810929"/>
                </a:moveTo>
                <a:lnTo>
                  <a:pt x="6828324" y="1853828"/>
                </a:lnTo>
                <a:lnTo>
                  <a:pt x="6790224" y="1779520"/>
                </a:lnTo>
                <a:lnTo>
                  <a:pt x="6866424" y="1736613"/>
                </a:lnTo>
                <a:lnTo>
                  <a:pt x="6904524" y="1810929"/>
                </a:lnTo>
                <a:close/>
              </a:path>
              <a:path w="8836660" h="8448675">
                <a:moveTo>
                  <a:pt x="6929924" y="741829"/>
                </a:moveTo>
                <a:lnTo>
                  <a:pt x="6841024" y="792667"/>
                </a:lnTo>
                <a:lnTo>
                  <a:pt x="6790224" y="704614"/>
                </a:lnTo>
                <a:lnTo>
                  <a:pt x="6879124" y="653777"/>
                </a:lnTo>
                <a:lnTo>
                  <a:pt x="6929924" y="741829"/>
                </a:lnTo>
                <a:close/>
              </a:path>
              <a:path w="8836660" h="8448675">
                <a:moveTo>
                  <a:pt x="6929924" y="2220159"/>
                </a:moveTo>
                <a:lnTo>
                  <a:pt x="6853724" y="2259816"/>
                </a:lnTo>
                <a:lnTo>
                  <a:pt x="6815624" y="2191120"/>
                </a:lnTo>
                <a:lnTo>
                  <a:pt x="6879124" y="2151463"/>
                </a:lnTo>
                <a:lnTo>
                  <a:pt x="6929924" y="2220159"/>
                </a:lnTo>
                <a:close/>
              </a:path>
              <a:path w="8836660" h="8448675">
                <a:moveTo>
                  <a:pt x="6955324" y="1151315"/>
                </a:moveTo>
                <a:lnTo>
                  <a:pt x="6866424" y="1199630"/>
                </a:lnTo>
                <a:lnTo>
                  <a:pt x="6828324" y="1115952"/>
                </a:lnTo>
                <a:lnTo>
                  <a:pt x="6904524" y="1067638"/>
                </a:lnTo>
                <a:lnTo>
                  <a:pt x="6955324" y="1151315"/>
                </a:lnTo>
                <a:close/>
              </a:path>
              <a:path w="8836660" h="8448675">
                <a:moveTo>
                  <a:pt x="6980724" y="1560815"/>
                </a:moveTo>
                <a:lnTo>
                  <a:pt x="6891824" y="1606601"/>
                </a:lnTo>
                <a:lnTo>
                  <a:pt x="6853724" y="1527292"/>
                </a:lnTo>
                <a:lnTo>
                  <a:pt x="6929924" y="1481506"/>
                </a:lnTo>
                <a:lnTo>
                  <a:pt x="6980724" y="1560815"/>
                </a:lnTo>
                <a:close/>
              </a:path>
              <a:path w="8836660" h="8448675">
                <a:moveTo>
                  <a:pt x="7006124" y="491716"/>
                </a:moveTo>
                <a:lnTo>
                  <a:pt x="6917224" y="545432"/>
                </a:lnTo>
                <a:lnTo>
                  <a:pt x="6853724" y="452386"/>
                </a:lnTo>
                <a:lnTo>
                  <a:pt x="6955324" y="398670"/>
                </a:lnTo>
                <a:lnTo>
                  <a:pt x="7006124" y="491716"/>
                </a:lnTo>
                <a:close/>
              </a:path>
              <a:path w="8836660" h="8448675">
                <a:moveTo>
                  <a:pt x="6993424" y="1969899"/>
                </a:moveTo>
                <a:lnTo>
                  <a:pt x="6917224" y="2012086"/>
                </a:lnTo>
                <a:lnTo>
                  <a:pt x="6879124" y="1939022"/>
                </a:lnTo>
                <a:lnTo>
                  <a:pt x="6955324" y="1896834"/>
                </a:lnTo>
                <a:lnTo>
                  <a:pt x="6993424" y="1969899"/>
                </a:lnTo>
                <a:close/>
              </a:path>
              <a:path w="8836660" h="8448675">
                <a:moveTo>
                  <a:pt x="7018824" y="900939"/>
                </a:moveTo>
                <a:lnTo>
                  <a:pt x="6942624" y="951413"/>
                </a:lnTo>
                <a:lnTo>
                  <a:pt x="6891824" y="863985"/>
                </a:lnTo>
                <a:lnTo>
                  <a:pt x="6980724" y="813511"/>
                </a:lnTo>
                <a:lnTo>
                  <a:pt x="7018824" y="900939"/>
                </a:lnTo>
                <a:close/>
              </a:path>
              <a:path w="8836660" h="8448675">
                <a:moveTo>
                  <a:pt x="6929924" y="66916"/>
                </a:moveTo>
                <a:lnTo>
                  <a:pt x="6904524" y="81337"/>
                </a:lnTo>
                <a:lnTo>
                  <a:pt x="6891824" y="56362"/>
                </a:lnTo>
                <a:lnTo>
                  <a:pt x="6917224" y="41934"/>
                </a:lnTo>
                <a:lnTo>
                  <a:pt x="6929924" y="66916"/>
                </a:lnTo>
                <a:close/>
              </a:path>
              <a:path w="8836660" h="8448675">
                <a:moveTo>
                  <a:pt x="7044224" y="1310556"/>
                </a:moveTo>
                <a:lnTo>
                  <a:pt x="6968024" y="1358871"/>
                </a:lnTo>
                <a:lnTo>
                  <a:pt x="6917224" y="1275193"/>
                </a:lnTo>
                <a:lnTo>
                  <a:pt x="6993424" y="1226879"/>
                </a:lnTo>
                <a:lnTo>
                  <a:pt x="7044224" y="1310556"/>
                </a:lnTo>
                <a:close/>
              </a:path>
              <a:path w="8836660" h="8448675">
                <a:moveTo>
                  <a:pt x="7069624" y="241327"/>
                </a:moveTo>
                <a:lnTo>
                  <a:pt x="6980724" y="297216"/>
                </a:lnTo>
                <a:lnTo>
                  <a:pt x="6917224" y="200419"/>
                </a:lnTo>
                <a:lnTo>
                  <a:pt x="7018824" y="144530"/>
                </a:lnTo>
                <a:lnTo>
                  <a:pt x="7069624" y="241327"/>
                </a:lnTo>
                <a:close/>
              </a:path>
              <a:path w="8836660" h="8448675">
                <a:moveTo>
                  <a:pt x="7069624" y="1719779"/>
                </a:moveTo>
                <a:lnTo>
                  <a:pt x="6993424" y="1764852"/>
                </a:lnTo>
                <a:lnTo>
                  <a:pt x="6942624" y="1686794"/>
                </a:lnTo>
                <a:lnTo>
                  <a:pt x="7018824" y="1641728"/>
                </a:lnTo>
                <a:lnTo>
                  <a:pt x="7069624" y="1719779"/>
                </a:lnTo>
                <a:close/>
              </a:path>
              <a:path w="8836660" h="8448675">
                <a:moveTo>
                  <a:pt x="7095024" y="650818"/>
                </a:moveTo>
                <a:lnTo>
                  <a:pt x="7006124" y="704178"/>
                </a:lnTo>
                <a:lnTo>
                  <a:pt x="6955324" y="611756"/>
                </a:lnTo>
                <a:lnTo>
                  <a:pt x="7044224" y="558397"/>
                </a:lnTo>
                <a:lnTo>
                  <a:pt x="7095024" y="650818"/>
                </a:lnTo>
                <a:close/>
              </a:path>
              <a:path w="8836660" h="8448675">
                <a:moveTo>
                  <a:pt x="7082324" y="2128879"/>
                </a:moveTo>
                <a:lnTo>
                  <a:pt x="7018824" y="2170339"/>
                </a:lnTo>
                <a:lnTo>
                  <a:pt x="6968024" y="2098525"/>
                </a:lnTo>
                <a:lnTo>
                  <a:pt x="7044224" y="2057057"/>
                </a:lnTo>
                <a:lnTo>
                  <a:pt x="7082324" y="2128879"/>
                </a:lnTo>
                <a:close/>
              </a:path>
              <a:path w="8836660" h="8448675">
                <a:moveTo>
                  <a:pt x="7120424" y="1060042"/>
                </a:moveTo>
                <a:lnTo>
                  <a:pt x="7031524" y="1110159"/>
                </a:lnTo>
                <a:lnTo>
                  <a:pt x="6980724" y="1023357"/>
                </a:lnTo>
                <a:lnTo>
                  <a:pt x="7069624" y="973239"/>
                </a:lnTo>
                <a:lnTo>
                  <a:pt x="7120424" y="1060042"/>
                </a:lnTo>
                <a:close/>
              </a:path>
              <a:path w="8836660" h="8448675">
                <a:moveTo>
                  <a:pt x="7133124" y="1469535"/>
                </a:moveTo>
                <a:lnTo>
                  <a:pt x="7056924" y="1517123"/>
                </a:lnTo>
                <a:lnTo>
                  <a:pt x="7006124" y="1434696"/>
                </a:lnTo>
                <a:lnTo>
                  <a:pt x="7095024" y="1387100"/>
                </a:lnTo>
                <a:lnTo>
                  <a:pt x="7133124" y="1469535"/>
                </a:lnTo>
                <a:close/>
              </a:path>
              <a:path w="8836660" h="8448675">
                <a:moveTo>
                  <a:pt x="7171224" y="400567"/>
                </a:moveTo>
                <a:lnTo>
                  <a:pt x="7069624" y="456455"/>
                </a:lnTo>
                <a:lnTo>
                  <a:pt x="7018824" y="359658"/>
                </a:lnTo>
                <a:lnTo>
                  <a:pt x="7107724" y="303770"/>
                </a:lnTo>
                <a:lnTo>
                  <a:pt x="7171224" y="400567"/>
                </a:lnTo>
                <a:close/>
              </a:path>
              <a:path w="8836660" h="8448675">
                <a:moveTo>
                  <a:pt x="7158523" y="1878626"/>
                </a:moveTo>
                <a:lnTo>
                  <a:pt x="7082324" y="1922608"/>
                </a:lnTo>
                <a:lnTo>
                  <a:pt x="7031524" y="1846426"/>
                </a:lnTo>
                <a:lnTo>
                  <a:pt x="7107724" y="1802436"/>
                </a:lnTo>
                <a:lnTo>
                  <a:pt x="7158523" y="1878626"/>
                </a:lnTo>
                <a:close/>
              </a:path>
              <a:path w="8836660" h="8448675">
                <a:moveTo>
                  <a:pt x="7183924" y="809921"/>
                </a:moveTo>
                <a:lnTo>
                  <a:pt x="7095024" y="862924"/>
                </a:lnTo>
                <a:lnTo>
                  <a:pt x="7044224" y="771121"/>
                </a:lnTo>
                <a:lnTo>
                  <a:pt x="7133124" y="718125"/>
                </a:lnTo>
                <a:lnTo>
                  <a:pt x="7183924" y="809921"/>
                </a:lnTo>
                <a:close/>
              </a:path>
              <a:path w="8836660" h="8448675">
                <a:moveTo>
                  <a:pt x="7209324" y="1219145"/>
                </a:moveTo>
                <a:lnTo>
                  <a:pt x="7120424" y="1268899"/>
                </a:lnTo>
                <a:lnTo>
                  <a:pt x="7069624" y="1182722"/>
                </a:lnTo>
                <a:lnTo>
                  <a:pt x="7158524" y="1132968"/>
                </a:lnTo>
                <a:lnTo>
                  <a:pt x="7209324" y="1219145"/>
                </a:lnTo>
                <a:close/>
              </a:path>
              <a:path w="8836660" h="8448675">
                <a:moveTo>
                  <a:pt x="7234724" y="1628506"/>
                </a:moveTo>
                <a:lnTo>
                  <a:pt x="7145824" y="1675375"/>
                </a:lnTo>
                <a:lnTo>
                  <a:pt x="7095024" y="1594199"/>
                </a:lnTo>
                <a:lnTo>
                  <a:pt x="7183924" y="1547330"/>
                </a:lnTo>
                <a:lnTo>
                  <a:pt x="7234724" y="1628506"/>
                </a:lnTo>
                <a:close/>
              </a:path>
              <a:path w="8836660" h="8448675">
                <a:moveTo>
                  <a:pt x="7260124" y="559676"/>
                </a:moveTo>
                <a:lnTo>
                  <a:pt x="7158524" y="615194"/>
                </a:lnTo>
                <a:lnTo>
                  <a:pt x="7107724" y="519023"/>
                </a:lnTo>
                <a:lnTo>
                  <a:pt x="7196624" y="463505"/>
                </a:lnTo>
                <a:lnTo>
                  <a:pt x="7260124" y="559676"/>
                </a:lnTo>
                <a:close/>
              </a:path>
              <a:path w="8836660" h="8448675">
                <a:moveTo>
                  <a:pt x="7209324" y="143454"/>
                </a:moveTo>
                <a:lnTo>
                  <a:pt x="7145824" y="183112"/>
                </a:lnTo>
                <a:lnTo>
                  <a:pt x="7107724" y="114415"/>
                </a:lnTo>
                <a:lnTo>
                  <a:pt x="7171224" y="74758"/>
                </a:lnTo>
                <a:lnTo>
                  <a:pt x="7209324" y="143454"/>
                </a:lnTo>
                <a:close/>
              </a:path>
              <a:path w="8836660" h="8448675">
                <a:moveTo>
                  <a:pt x="7247424" y="2037598"/>
                </a:moveTo>
                <a:lnTo>
                  <a:pt x="7171224" y="2080869"/>
                </a:lnTo>
                <a:lnTo>
                  <a:pt x="7133124" y="2005929"/>
                </a:lnTo>
                <a:lnTo>
                  <a:pt x="7209324" y="1962659"/>
                </a:lnTo>
                <a:lnTo>
                  <a:pt x="7247424" y="2037598"/>
                </a:lnTo>
                <a:close/>
              </a:path>
              <a:path w="8836660" h="8448675">
                <a:moveTo>
                  <a:pt x="7285524" y="969023"/>
                </a:moveTo>
                <a:lnTo>
                  <a:pt x="7183924" y="1021663"/>
                </a:lnTo>
                <a:lnTo>
                  <a:pt x="7133124" y="930499"/>
                </a:lnTo>
                <a:lnTo>
                  <a:pt x="7222024" y="877860"/>
                </a:lnTo>
                <a:lnTo>
                  <a:pt x="7285524" y="969023"/>
                </a:lnTo>
                <a:close/>
              </a:path>
              <a:path w="8836660" h="8448675">
                <a:moveTo>
                  <a:pt x="7298224" y="1378124"/>
                </a:moveTo>
                <a:lnTo>
                  <a:pt x="7209324" y="1427159"/>
                </a:lnTo>
                <a:lnTo>
                  <a:pt x="7171224" y="1342224"/>
                </a:lnTo>
                <a:lnTo>
                  <a:pt x="7247424" y="1293190"/>
                </a:lnTo>
                <a:lnTo>
                  <a:pt x="7298224" y="1378124"/>
                </a:lnTo>
                <a:close/>
              </a:path>
              <a:path w="8836660" h="8448675">
                <a:moveTo>
                  <a:pt x="7323624" y="309417"/>
                </a:moveTo>
                <a:lnTo>
                  <a:pt x="7234724" y="367465"/>
                </a:lnTo>
                <a:lnTo>
                  <a:pt x="7171224" y="266924"/>
                </a:lnTo>
                <a:lnTo>
                  <a:pt x="7272824" y="208876"/>
                </a:lnTo>
                <a:lnTo>
                  <a:pt x="7323624" y="309417"/>
                </a:lnTo>
                <a:close/>
              </a:path>
              <a:path w="8836660" h="8448675">
                <a:moveTo>
                  <a:pt x="7323624" y="1787484"/>
                </a:moveTo>
                <a:lnTo>
                  <a:pt x="7234724" y="1833633"/>
                </a:lnTo>
                <a:lnTo>
                  <a:pt x="7196624" y="1753699"/>
                </a:lnTo>
                <a:lnTo>
                  <a:pt x="7272824" y="1707550"/>
                </a:lnTo>
                <a:lnTo>
                  <a:pt x="7323624" y="1787484"/>
                </a:lnTo>
                <a:close/>
              </a:path>
              <a:path w="8836660" h="8448675">
                <a:moveTo>
                  <a:pt x="7349024" y="718778"/>
                </a:moveTo>
                <a:lnTo>
                  <a:pt x="7260124" y="773941"/>
                </a:lnTo>
                <a:lnTo>
                  <a:pt x="7196624" y="678401"/>
                </a:lnTo>
                <a:lnTo>
                  <a:pt x="7298224" y="623231"/>
                </a:lnTo>
                <a:lnTo>
                  <a:pt x="7349024" y="718778"/>
                </a:lnTo>
                <a:close/>
              </a:path>
              <a:path w="8836660" h="8448675">
                <a:moveTo>
                  <a:pt x="7374424" y="1128003"/>
                </a:moveTo>
                <a:lnTo>
                  <a:pt x="7285524" y="1179923"/>
                </a:lnTo>
                <a:lnTo>
                  <a:pt x="7222024" y="1090002"/>
                </a:lnTo>
                <a:lnTo>
                  <a:pt x="7323624" y="1038082"/>
                </a:lnTo>
                <a:lnTo>
                  <a:pt x="7374424" y="1128003"/>
                </a:lnTo>
                <a:close/>
              </a:path>
              <a:path w="8836660" h="8448675">
                <a:moveTo>
                  <a:pt x="7387124" y="1537226"/>
                </a:moveTo>
                <a:lnTo>
                  <a:pt x="7310924" y="1585897"/>
                </a:lnTo>
                <a:lnTo>
                  <a:pt x="7260124" y="1501602"/>
                </a:lnTo>
                <a:lnTo>
                  <a:pt x="7336324" y="1452931"/>
                </a:lnTo>
                <a:lnTo>
                  <a:pt x="7387124" y="1537226"/>
                </a:lnTo>
                <a:close/>
              </a:path>
              <a:path w="8836660" h="8448675">
                <a:moveTo>
                  <a:pt x="7425224" y="468527"/>
                </a:moveTo>
                <a:lnTo>
                  <a:pt x="7323624" y="526211"/>
                </a:lnTo>
                <a:lnTo>
                  <a:pt x="7260124" y="426296"/>
                </a:lnTo>
                <a:lnTo>
                  <a:pt x="7361724" y="368611"/>
                </a:lnTo>
                <a:lnTo>
                  <a:pt x="7425224" y="468527"/>
                </a:lnTo>
                <a:close/>
              </a:path>
              <a:path w="8836660" h="8448675">
                <a:moveTo>
                  <a:pt x="7412524" y="1946449"/>
                </a:moveTo>
                <a:lnTo>
                  <a:pt x="7336324" y="1991878"/>
                </a:lnTo>
                <a:lnTo>
                  <a:pt x="7285524" y="1913202"/>
                </a:lnTo>
                <a:lnTo>
                  <a:pt x="7361724" y="1867772"/>
                </a:lnTo>
                <a:lnTo>
                  <a:pt x="7412524" y="1946449"/>
                </a:lnTo>
                <a:close/>
              </a:path>
              <a:path w="8836660" h="8448675">
                <a:moveTo>
                  <a:pt x="7437924" y="877882"/>
                </a:moveTo>
                <a:lnTo>
                  <a:pt x="7349024" y="932688"/>
                </a:lnTo>
                <a:lnTo>
                  <a:pt x="7285524" y="837766"/>
                </a:lnTo>
                <a:lnTo>
                  <a:pt x="7387124" y="782960"/>
                </a:lnTo>
                <a:lnTo>
                  <a:pt x="7437924" y="877882"/>
                </a:lnTo>
                <a:close/>
              </a:path>
              <a:path w="8836660" h="8448675">
                <a:moveTo>
                  <a:pt x="7323624" y="26166"/>
                </a:moveTo>
                <a:lnTo>
                  <a:pt x="7323624" y="39904"/>
                </a:lnTo>
                <a:lnTo>
                  <a:pt x="7310924" y="47834"/>
                </a:lnTo>
                <a:lnTo>
                  <a:pt x="7310924" y="34096"/>
                </a:lnTo>
                <a:lnTo>
                  <a:pt x="7323624" y="26166"/>
                </a:lnTo>
                <a:close/>
              </a:path>
              <a:path w="8836660" h="8448675">
                <a:moveTo>
                  <a:pt x="7463324" y="1286982"/>
                </a:moveTo>
                <a:lnTo>
                  <a:pt x="7374424" y="1338175"/>
                </a:lnTo>
                <a:lnTo>
                  <a:pt x="7323624" y="1249505"/>
                </a:lnTo>
                <a:lnTo>
                  <a:pt x="7412524" y="1198304"/>
                </a:lnTo>
                <a:lnTo>
                  <a:pt x="7463324" y="1286982"/>
                </a:lnTo>
                <a:close/>
              </a:path>
              <a:path w="8836660" h="8448675">
                <a:moveTo>
                  <a:pt x="7488724" y="217621"/>
                </a:moveTo>
                <a:lnTo>
                  <a:pt x="7387124" y="276024"/>
                </a:lnTo>
                <a:lnTo>
                  <a:pt x="7323624" y="174859"/>
                </a:lnTo>
                <a:lnTo>
                  <a:pt x="7425224" y="116455"/>
                </a:lnTo>
                <a:lnTo>
                  <a:pt x="7488724" y="217621"/>
                </a:lnTo>
                <a:close/>
              </a:path>
              <a:path w="8836660" h="8448675">
                <a:moveTo>
                  <a:pt x="7476024" y="1696204"/>
                </a:moveTo>
                <a:lnTo>
                  <a:pt x="7399824" y="1744155"/>
                </a:lnTo>
                <a:lnTo>
                  <a:pt x="7349024" y="1661103"/>
                </a:lnTo>
                <a:lnTo>
                  <a:pt x="7437924" y="1613152"/>
                </a:lnTo>
                <a:lnTo>
                  <a:pt x="7476024" y="1696204"/>
                </a:lnTo>
                <a:close/>
              </a:path>
              <a:path w="8836660" h="8448675">
                <a:moveTo>
                  <a:pt x="7514124" y="627629"/>
                </a:moveTo>
                <a:lnTo>
                  <a:pt x="7412524" y="684950"/>
                </a:lnTo>
                <a:lnTo>
                  <a:pt x="7361724" y="585668"/>
                </a:lnTo>
                <a:lnTo>
                  <a:pt x="7450624" y="528339"/>
                </a:lnTo>
                <a:lnTo>
                  <a:pt x="7514124" y="627629"/>
                </a:lnTo>
                <a:close/>
              </a:path>
              <a:path w="8836660" h="8448675">
                <a:moveTo>
                  <a:pt x="7526824" y="1036861"/>
                </a:moveTo>
                <a:lnTo>
                  <a:pt x="7437924" y="1090941"/>
                </a:lnTo>
                <a:lnTo>
                  <a:pt x="7387124" y="997269"/>
                </a:lnTo>
                <a:lnTo>
                  <a:pt x="7476024" y="943190"/>
                </a:lnTo>
                <a:lnTo>
                  <a:pt x="7526824" y="1036861"/>
                </a:lnTo>
                <a:close/>
              </a:path>
              <a:path w="8836660" h="8448675">
                <a:moveTo>
                  <a:pt x="7552224" y="1445953"/>
                </a:moveTo>
                <a:lnTo>
                  <a:pt x="7463324" y="1496427"/>
                </a:lnTo>
                <a:lnTo>
                  <a:pt x="7412524" y="1408999"/>
                </a:lnTo>
                <a:lnTo>
                  <a:pt x="7501424" y="1358525"/>
                </a:lnTo>
                <a:lnTo>
                  <a:pt x="7552224" y="1445953"/>
                </a:lnTo>
                <a:close/>
              </a:path>
              <a:path w="8836660" h="8448675">
                <a:moveTo>
                  <a:pt x="7577624" y="377247"/>
                </a:moveTo>
                <a:lnTo>
                  <a:pt x="7476024" y="436733"/>
                </a:lnTo>
                <a:lnTo>
                  <a:pt x="7425224" y="333700"/>
                </a:lnTo>
                <a:lnTo>
                  <a:pt x="7526824" y="274213"/>
                </a:lnTo>
                <a:lnTo>
                  <a:pt x="7577624" y="377247"/>
                </a:lnTo>
                <a:close/>
              </a:path>
              <a:path w="8836660" h="8448675">
                <a:moveTo>
                  <a:pt x="7577624" y="1855176"/>
                </a:moveTo>
                <a:lnTo>
                  <a:pt x="7488724" y="1902408"/>
                </a:lnTo>
                <a:lnTo>
                  <a:pt x="7437924" y="1820606"/>
                </a:lnTo>
                <a:lnTo>
                  <a:pt x="7526824" y="1773374"/>
                </a:lnTo>
                <a:lnTo>
                  <a:pt x="7577624" y="1855176"/>
                </a:lnTo>
                <a:close/>
              </a:path>
              <a:path w="8836660" h="8448675">
                <a:moveTo>
                  <a:pt x="7603024" y="786740"/>
                </a:moveTo>
                <a:lnTo>
                  <a:pt x="7501424" y="843705"/>
                </a:lnTo>
                <a:lnTo>
                  <a:pt x="7450624" y="745039"/>
                </a:lnTo>
                <a:lnTo>
                  <a:pt x="7552224" y="688074"/>
                </a:lnTo>
                <a:lnTo>
                  <a:pt x="7603024" y="786740"/>
                </a:lnTo>
                <a:close/>
              </a:path>
              <a:path w="8836660" h="8448675">
                <a:moveTo>
                  <a:pt x="7628424" y="1195833"/>
                </a:moveTo>
                <a:lnTo>
                  <a:pt x="7526824" y="1249192"/>
                </a:lnTo>
                <a:lnTo>
                  <a:pt x="7476024" y="1156771"/>
                </a:lnTo>
                <a:lnTo>
                  <a:pt x="7564924" y="1103411"/>
                </a:lnTo>
                <a:lnTo>
                  <a:pt x="7628424" y="1195833"/>
                </a:lnTo>
                <a:close/>
              </a:path>
              <a:path w="8836660" h="8448675">
                <a:moveTo>
                  <a:pt x="7641124" y="1604793"/>
                </a:moveTo>
                <a:lnTo>
                  <a:pt x="7552224" y="1654184"/>
                </a:lnTo>
                <a:lnTo>
                  <a:pt x="7501424" y="1568631"/>
                </a:lnTo>
                <a:lnTo>
                  <a:pt x="7590324" y="1519240"/>
                </a:lnTo>
                <a:lnTo>
                  <a:pt x="7641124" y="1604793"/>
                </a:lnTo>
                <a:close/>
              </a:path>
              <a:path w="8836660" h="8448675">
                <a:moveTo>
                  <a:pt x="7679224" y="536349"/>
                </a:moveTo>
                <a:lnTo>
                  <a:pt x="7577624" y="595480"/>
                </a:lnTo>
                <a:lnTo>
                  <a:pt x="7514124" y="493071"/>
                </a:lnTo>
                <a:lnTo>
                  <a:pt x="7615724" y="433941"/>
                </a:lnTo>
                <a:lnTo>
                  <a:pt x="7679224" y="536349"/>
                </a:lnTo>
                <a:close/>
              </a:path>
              <a:path w="8836660" h="8448675">
                <a:moveTo>
                  <a:pt x="7615724" y="116310"/>
                </a:moveTo>
                <a:lnTo>
                  <a:pt x="7552224" y="149120"/>
                </a:lnTo>
                <a:lnTo>
                  <a:pt x="7526824" y="92294"/>
                </a:lnTo>
                <a:lnTo>
                  <a:pt x="7577624" y="59484"/>
                </a:lnTo>
                <a:lnTo>
                  <a:pt x="7615724" y="116310"/>
                </a:lnTo>
                <a:close/>
              </a:path>
              <a:path w="8836660" h="8448675">
                <a:moveTo>
                  <a:pt x="7691924" y="945712"/>
                </a:moveTo>
                <a:lnTo>
                  <a:pt x="7603024" y="1001957"/>
                </a:lnTo>
                <a:lnTo>
                  <a:pt x="7539524" y="904542"/>
                </a:lnTo>
                <a:lnTo>
                  <a:pt x="7641124" y="848297"/>
                </a:lnTo>
                <a:lnTo>
                  <a:pt x="7691924" y="945712"/>
                </a:lnTo>
                <a:close/>
              </a:path>
              <a:path w="8836660" h="8448675">
                <a:moveTo>
                  <a:pt x="7717323" y="1354811"/>
                </a:moveTo>
                <a:lnTo>
                  <a:pt x="7628424" y="1407444"/>
                </a:lnTo>
                <a:lnTo>
                  <a:pt x="7564924" y="1316273"/>
                </a:lnTo>
                <a:lnTo>
                  <a:pt x="7666524" y="1263633"/>
                </a:lnTo>
                <a:lnTo>
                  <a:pt x="7717323" y="1354811"/>
                </a:lnTo>
                <a:close/>
              </a:path>
              <a:path w="8836660" h="8448675">
                <a:moveTo>
                  <a:pt x="7742724" y="286242"/>
                </a:moveTo>
                <a:lnTo>
                  <a:pt x="7641124" y="348251"/>
                </a:lnTo>
                <a:lnTo>
                  <a:pt x="7577624" y="240842"/>
                </a:lnTo>
                <a:lnTo>
                  <a:pt x="7679224" y="178833"/>
                </a:lnTo>
                <a:lnTo>
                  <a:pt x="7742724" y="286242"/>
                </a:lnTo>
                <a:close/>
              </a:path>
              <a:path w="8836660" h="8448675">
                <a:moveTo>
                  <a:pt x="7730024" y="1763772"/>
                </a:moveTo>
                <a:lnTo>
                  <a:pt x="7653824" y="1812443"/>
                </a:lnTo>
                <a:lnTo>
                  <a:pt x="7603024" y="1728133"/>
                </a:lnTo>
                <a:lnTo>
                  <a:pt x="7679224" y="1679462"/>
                </a:lnTo>
                <a:lnTo>
                  <a:pt x="7730024" y="1763772"/>
                </a:lnTo>
                <a:close/>
              </a:path>
              <a:path w="8836660" h="8448675">
                <a:moveTo>
                  <a:pt x="7768124" y="695467"/>
                </a:moveTo>
                <a:lnTo>
                  <a:pt x="7666524" y="754234"/>
                </a:lnTo>
                <a:lnTo>
                  <a:pt x="7603024" y="652443"/>
                </a:lnTo>
                <a:lnTo>
                  <a:pt x="7704624" y="593676"/>
                </a:lnTo>
                <a:lnTo>
                  <a:pt x="7768124" y="695467"/>
                </a:lnTo>
                <a:close/>
              </a:path>
              <a:path w="8836660" h="8448675">
                <a:moveTo>
                  <a:pt x="7780824" y="1104691"/>
                </a:moveTo>
                <a:lnTo>
                  <a:pt x="7691924" y="1160209"/>
                </a:lnTo>
                <a:lnTo>
                  <a:pt x="7628424" y="1064037"/>
                </a:lnTo>
                <a:lnTo>
                  <a:pt x="7730024" y="1008519"/>
                </a:lnTo>
                <a:lnTo>
                  <a:pt x="7780824" y="1104691"/>
                </a:lnTo>
                <a:close/>
              </a:path>
              <a:path w="8836660" h="8448675">
                <a:moveTo>
                  <a:pt x="7806224" y="1513651"/>
                </a:moveTo>
                <a:lnTo>
                  <a:pt x="7717324" y="1565208"/>
                </a:lnTo>
                <a:lnTo>
                  <a:pt x="7666524" y="1475912"/>
                </a:lnTo>
                <a:lnTo>
                  <a:pt x="7755424" y="1424348"/>
                </a:lnTo>
                <a:lnTo>
                  <a:pt x="7806224" y="1513651"/>
                </a:lnTo>
                <a:close/>
              </a:path>
              <a:path w="8836660" h="8448675">
                <a:moveTo>
                  <a:pt x="7831624" y="445207"/>
                </a:moveTo>
                <a:lnTo>
                  <a:pt x="7730024" y="506497"/>
                </a:lnTo>
                <a:lnTo>
                  <a:pt x="7666524" y="400345"/>
                </a:lnTo>
                <a:lnTo>
                  <a:pt x="7780824" y="339055"/>
                </a:lnTo>
                <a:lnTo>
                  <a:pt x="7831624" y="445207"/>
                </a:lnTo>
                <a:close/>
              </a:path>
              <a:path w="8836660" h="8448675">
                <a:moveTo>
                  <a:pt x="7857024" y="854570"/>
                </a:moveTo>
                <a:lnTo>
                  <a:pt x="7755424" y="912974"/>
                </a:lnTo>
                <a:lnTo>
                  <a:pt x="7691924" y="811808"/>
                </a:lnTo>
                <a:lnTo>
                  <a:pt x="7793524" y="753405"/>
                </a:lnTo>
                <a:lnTo>
                  <a:pt x="7857024" y="854570"/>
                </a:lnTo>
                <a:close/>
              </a:path>
              <a:path w="8836660" h="8448675">
                <a:moveTo>
                  <a:pt x="7882424" y="1263531"/>
                </a:moveTo>
                <a:lnTo>
                  <a:pt x="7780824" y="1317974"/>
                </a:lnTo>
                <a:lnTo>
                  <a:pt x="7730024" y="1223677"/>
                </a:lnTo>
                <a:lnTo>
                  <a:pt x="7818924" y="1169234"/>
                </a:lnTo>
                <a:lnTo>
                  <a:pt x="7882424" y="1263531"/>
                </a:lnTo>
                <a:close/>
              </a:path>
              <a:path w="8836660" h="8448675">
                <a:moveTo>
                  <a:pt x="7895124" y="192709"/>
                </a:moveTo>
                <a:lnTo>
                  <a:pt x="7793524" y="250401"/>
                </a:lnTo>
                <a:lnTo>
                  <a:pt x="7742724" y="150486"/>
                </a:lnTo>
                <a:lnTo>
                  <a:pt x="7844324" y="92801"/>
                </a:lnTo>
                <a:lnTo>
                  <a:pt x="7895124" y="192709"/>
                </a:lnTo>
                <a:close/>
              </a:path>
              <a:path w="8836660" h="8448675">
                <a:moveTo>
                  <a:pt x="7895124" y="1672492"/>
                </a:moveTo>
                <a:lnTo>
                  <a:pt x="7806224" y="1722966"/>
                </a:lnTo>
                <a:lnTo>
                  <a:pt x="7755424" y="1635538"/>
                </a:lnTo>
                <a:lnTo>
                  <a:pt x="7844324" y="1585064"/>
                </a:lnTo>
                <a:lnTo>
                  <a:pt x="7895124" y="1672492"/>
                </a:lnTo>
                <a:close/>
              </a:path>
              <a:path w="8836660" h="8448675">
                <a:moveTo>
                  <a:pt x="7933224" y="604317"/>
                </a:moveTo>
                <a:lnTo>
                  <a:pt x="7818924" y="665243"/>
                </a:lnTo>
                <a:lnTo>
                  <a:pt x="7755424" y="559709"/>
                </a:lnTo>
                <a:lnTo>
                  <a:pt x="7869724" y="498783"/>
                </a:lnTo>
                <a:lnTo>
                  <a:pt x="7933224" y="604317"/>
                </a:lnTo>
                <a:close/>
              </a:path>
              <a:path w="8836660" h="8448675">
                <a:moveTo>
                  <a:pt x="7945924" y="1013411"/>
                </a:moveTo>
                <a:lnTo>
                  <a:pt x="7844324" y="1070739"/>
                </a:lnTo>
                <a:lnTo>
                  <a:pt x="7793524" y="971441"/>
                </a:lnTo>
                <a:lnTo>
                  <a:pt x="7895124" y="914113"/>
                </a:lnTo>
                <a:lnTo>
                  <a:pt x="7945924" y="1013411"/>
                </a:lnTo>
                <a:close/>
              </a:path>
              <a:path w="8836660" h="8448675">
                <a:moveTo>
                  <a:pt x="7971324" y="1422501"/>
                </a:moveTo>
                <a:lnTo>
                  <a:pt x="7869724" y="1476217"/>
                </a:lnTo>
                <a:lnTo>
                  <a:pt x="7818924" y="1383178"/>
                </a:lnTo>
                <a:lnTo>
                  <a:pt x="7907824" y="1329455"/>
                </a:lnTo>
                <a:lnTo>
                  <a:pt x="7971324" y="1422501"/>
                </a:lnTo>
                <a:close/>
              </a:path>
              <a:path w="8836660" h="8448675">
                <a:moveTo>
                  <a:pt x="7996723" y="354196"/>
                </a:moveTo>
                <a:lnTo>
                  <a:pt x="7882424" y="418008"/>
                </a:lnTo>
                <a:lnTo>
                  <a:pt x="7818924" y="307481"/>
                </a:lnTo>
                <a:lnTo>
                  <a:pt x="7933224" y="243662"/>
                </a:lnTo>
                <a:lnTo>
                  <a:pt x="7996723" y="354196"/>
                </a:lnTo>
                <a:close/>
              </a:path>
              <a:path w="8836660" h="8448675">
                <a:moveTo>
                  <a:pt x="8022124" y="763159"/>
                </a:moveTo>
                <a:lnTo>
                  <a:pt x="7920524" y="823009"/>
                </a:lnTo>
                <a:lnTo>
                  <a:pt x="7857024" y="719343"/>
                </a:lnTo>
                <a:lnTo>
                  <a:pt x="7958624" y="659493"/>
                </a:lnTo>
                <a:lnTo>
                  <a:pt x="8022124" y="763159"/>
                </a:lnTo>
                <a:close/>
              </a:path>
              <a:path w="8836660" h="8448675">
                <a:moveTo>
                  <a:pt x="8034824" y="1172381"/>
                </a:moveTo>
                <a:lnTo>
                  <a:pt x="7945924" y="1228983"/>
                </a:lnTo>
                <a:lnTo>
                  <a:pt x="7882424" y="1130943"/>
                </a:lnTo>
                <a:lnTo>
                  <a:pt x="7984024" y="1074341"/>
                </a:lnTo>
                <a:lnTo>
                  <a:pt x="8034824" y="1172381"/>
                </a:lnTo>
                <a:close/>
              </a:path>
              <a:path w="8836660" h="8448675">
                <a:moveTo>
                  <a:pt x="8060224" y="1581219"/>
                </a:moveTo>
                <a:lnTo>
                  <a:pt x="7971324" y="1633495"/>
                </a:lnTo>
                <a:lnTo>
                  <a:pt x="7920524" y="1542942"/>
                </a:lnTo>
                <a:lnTo>
                  <a:pt x="8009424" y="1490665"/>
                </a:lnTo>
                <a:lnTo>
                  <a:pt x="8060224" y="1581219"/>
                </a:lnTo>
                <a:close/>
              </a:path>
              <a:path w="8836660" h="8448675">
                <a:moveTo>
                  <a:pt x="8085624" y="513167"/>
                </a:moveTo>
                <a:lnTo>
                  <a:pt x="7984024" y="576267"/>
                </a:lnTo>
                <a:lnTo>
                  <a:pt x="7920524" y="466982"/>
                </a:lnTo>
                <a:lnTo>
                  <a:pt x="8022124" y="403883"/>
                </a:lnTo>
                <a:lnTo>
                  <a:pt x="8085624" y="513167"/>
                </a:lnTo>
                <a:close/>
              </a:path>
              <a:path w="8836660" h="8448675">
                <a:moveTo>
                  <a:pt x="8111024" y="922138"/>
                </a:moveTo>
                <a:lnTo>
                  <a:pt x="8009424" y="981261"/>
                </a:lnTo>
                <a:lnTo>
                  <a:pt x="7945924" y="878845"/>
                </a:lnTo>
                <a:lnTo>
                  <a:pt x="8047524" y="819721"/>
                </a:lnTo>
                <a:lnTo>
                  <a:pt x="8111024" y="922138"/>
                </a:lnTo>
                <a:close/>
              </a:path>
              <a:path w="8836660" h="8448675">
                <a:moveTo>
                  <a:pt x="8009424" y="88636"/>
                </a:moveTo>
                <a:lnTo>
                  <a:pt x="7971324" y="113154"/>
                </a:lnTo>
                <a:lnTo>
                  <a:pt x="7945924" y="70690"/>
                </a:lnTo>
                <a:lnTo>
                  <a:pt x="7984024" y="46173"/>
                </a:lnTo>
                <a:lnTo>
                  <a:pt x="8009424" y="88636"/>
                </a:lnTo>
                <a:close/>
              </a:path>
              <a:path w="8836660" h="8448675">
                <a:moveTo>
                  <a:pt x="8123724" y="1331221"/>
                </a:moveTo>
                <a:lnTo>
                  <a:pt x="8034824" y="1386746"/>
                </a:lnTo>
                <a:lnTo>
                  <a:pt x="7971324" y="1290582"/>
                </a:lnTo>
                <a:lnTo>
                  <a:pt x="8072924" y="1235057"/>
                </a:lnTo>
                <a:lnTo>
                  <a:pt x="8123724" y="1331221"/>
                </a:lnTo>
                <a:close/>
              </a:path>
              <a:path w="8836660" h="8448675">
                <a:moveTo>
                  <a:pt x="8161824" y="263054"/>
                </a:moveTo>
                <a:lnTo>
                  <a:pt x="8047524" y="329032"/>
                </a:lnTo>
                <a:lnTo>
                  <a:pt x="7984024" y="214754"/>
                </a:lnTo>
                <a:lnTo>
                  <a:pt x="8098324" y="148776"/>
                </a:lnTo>
                <a:lnTo>
                  <a:pt x="8161824" y="263054"/>
                </a:lnTo>
                <a:close/>
              </a:path>
              <a:path w="8836660" h="8448675">
                <a:moveTo>
                  <a:pt x="8187224" y="672141"/>
                </a:moveTo>
                <a:lnTo>
                  <a:pt x="8072924" y="734521"/>
                </a:lnTo>
                <a:lnTo>
                  <a:pt x="8009424" y="626487"/>
                </a:lnTo>
                <a:lnTo>
                  <a:pt x="8123724" y="564106"/>
                </a:lnTo>
                <a:lnTo>
                  <a:pt x="8187224" y="672141"/>
                </a:lnTo>
                <a:close/>
              </a:path>
              <a:path w="8836660" h="8448675">
                <a:moveTo>
                  <a:pt x="8199923" y="1081101"/>
                </a:moveTo>
                <a:lnTo>
                  <a:pt x="8098324" y="1139512"/>
                </a:lnTo>
                <a:lnTo>
                  <a:pt x="8034824" y="1038347"/>
                </a:lnTo>
                <a:lnTo>
                  <a:pt x="8136424" y="979943"/>
                </a:lnTo>
                <a:lnTo>
                  <a:pt x="8199923" y="1081101"/>
                </a:lnTo>
                <a:close/>
              </a:path>
              <a:path w="8836660" h="8448675">
                <a:moveTo>
                  <a:pt x="8225324" y="1490062"/>
                </a:moveTo>
                <a:lnTo>
                  <a:pt x="8123724" y="1544505"/>
                </a:lnTo>
                <a:lnTo>
                  <a:pt x="8072924" y="1450215"/>
                </a:lnTo>
                <a:lnTo>
                  <a:pt x="8161824" y="1395773"/>
                </a:lnTo>
                <a:lnTo>
                  <a:pt x="8225324" y="1490062"/>
                </a:lnTo>
                <a:close/>
              </a:path>
              <a:path w="8836660" h="8448675">
                <a:moveTo>
                  <a:pt x="8250724" y="422026"/>
                </a:moveTo>
                <a:lnTo>
                  <a:pt x="8136424" y="487284"/>
                </a:lnTo>
                <a:lnTo>
                  <a:pt x="8072924" y="374256"/>
                </a:lnTo>
                <a:lnTo>
                  <a:pt x="8187224" y="308998"/>
                </a:lnTo>
                <a:lnTo>
                  <a:pt x="8250724" y="422026"/>
                </a:lnTo>
                <a:close/>
              </a:path>
              <a:path w="8836660" h="8448675">
                <a:moveTo>
                  <a:pt x="8276124" y="830981"/>
                </a:moveTo>
                <a:lnTo>
                  <a:pt x="8161824" y="892278"/>
                </a:lnTo>
                <a:lnTo>
                  <a:pt x="8098324" y="786119"/>
                </a:lnTo>
                <a:lnTo>
                  <a:pt x="8212624" y="724829"/>
                </a:lnTo>
                <a:lnTo>
                  <a:pt x="8276124" y="830981"/>
                </a:lnTo>
                <a:close/>
              </a:path>
              <a:path w="8836660" h="8448675">
                <a:moveTo>
                  <a:pt x="8288824" y="1239948"/>
                </a:moveTo>
                <a:lnTo>
                  <a:pt x="8187224" y="1297269"/>
                </a:lnTo>
                <a:lnTo>
                  <a:pt x="8136424" y="1197979"/>
                </a:lnTo>
                <a:lnTo>
                  <a:pt x="8238024" y="1140658"/>
                </a:lnTo>
                <a:lnTo>
                  <a:pt x="8288824" y="1239948"/>
                </a:lnTo>
                <a:close/>
              </a:path>
              <a:path w="8836660" h="8448675">
                <a:moveTo>
                  <a:pt x="8339624" y="580868"/>
                </a:moveTo>
                <a:lnTo>
                  <a:pt x="8225324" y="645043"/>
                </a:lnTo>
                <a:lnTo>
                  <a:pt x="8161824" y="533890"/>
                </a:lnTo>
                <a:lnTo>
                  <a:pt x="8276124" y="469715"/>
                </a:lnTo>
                <a:lnTo>
                  <a:pt x="8339624" y="580868"/>
                </a:lnTo>
                <a:close/>
              </a:path>
              <a:path w="8836660" h="8448675">
                <a:moveTo>
                  <a:pt x="8301524" y="166758"/>
                </a:moveTo>
                <a:lnTo>
                  <a:pt x="8212624" y="220838"/>
                </a:lnTo>
                <a:lnTo>
                  <a:pt x="8161824" y="127173"/>
                </a:lnTo>
                <a:lnTo>
                  <a:pt x="8250724" y="73094"/>
                </a:lnTo>
                <a:lnTo>
                  <a:pt x="8301524" y="166758"/>
                </a:lnTo>
                <a:close/>
              </a:path>
              <a:path w="8836660" h="8448675">
                <a:moveTo>
                  <a:pt x="8365023" y="989828"/>
                </a:moveTo>
                <a:lnTo>
                  <a:pt x="8263424" y="1050034"/>
                </a:lnTo>
                <a:lnTo>
                  <a:pt x="8199924" y="945751"/>
                </a:lnTo>
                <a:lnTo>
                  <a:pt x="8301524" y="885537"/>
                </a:lnTo>
                <a:lnTo>
                  <a:pt x="8365023" y="989828"/>
                </a:lnTo>
                <a:close/>
              </a:path>
              <a:path w="8836660" h="8448675">
                <a:moveTo>
                  <a:pt x="8377724" y="1398789"/>
                </a:moveTo>
                <a:lnTo>
                  <a:pt x="8288824" y="1455034"/>
                </a:lnTo>
                <a:lnTo>
                  <a:pt x="8225324" y="1357619"/>
                </a:lnTo>
                <a:lnTo>
                  <a:pt x="8326924" y="1301374"/>
                </a:lnTo>
                <a:lnTo>
                  <a:pt x="8377724" y="1398789"/>
                </a:lnTo>
                <a:close/>
              </a:path>
              <a:path w="8836660" h="8448675">
                <a:moveTo>
                  <a:pt x="8415824" y="330876"/>
                </a:moveTo>
                <a:lnTo>
                  <a:pt x="8301524" y="398300"/>
                </a:lnTo>
                <a:lnTo>
                  <a:pt x="8225324" y="281521"/>
                </a:lnTo>
                <a:lnTo>
                  <a:pt x="8352324" y="214104"/>
                </a:lnTo>
                <a:lnTo>
                  <a:pt x="8415824" y="330876"/>
                </a:lnTo>
                <a:close/>
              </a:path>
              <a:path w="8836660" h="8448675">
                <a:moveTo>
                  <a:pt x="8428524" y="739708"/>
                </a:moveTo>
                <a:lnTo>
                  <a:pt x="8326924" y="802800"/>
                </a:lnTo>
                <a:lnTo>
                  <a:pt x="8263424" y="693522"/>
                </a:lnTo>
                <a:lnTo>
                  <a:pt x="8365024" y="630430"/>
                </a:lnTo>
                <a:lnTo>
                  <a:pt x="8428524" y="739708"/>
                </a:lnTo>
                <a:close/>
              </a:path>
              <a:path w="8836660" h="8448675">
                <a:moveTo>
                  <a:pt x="8453924" y="1148668"/>
                </a:moveTo>
                <a:lnTo>
                  <a:pt x="8352324" y="1207798"/>
                </a:lnTo>
                <a:lnTo>
                  <a:pt x="8288824" y="1105382"/>
                </a:lnTo>
                <a:lnTo>
                  <a:pt x="8390424" y="1046259"/>
                </a:lnTo>
                <a:lnTo>
                  <a:pt x="8453924" y="1148668"/>
                </a:lnTo>
                <a:close/>
              </a:path>
              <a:path w="8836660" h="8448675">
                <a:moveTo>
                  <a:pt x="8504724" y="489718"/>
                </a:moveTo>
                <a:lnTo>
                  <a:pt x="8390424" y="556059"/>
                </a:lnTo>
                <a:lnTo>
                  <a:pt x="8326924" y="441163"/>
                </a:lnTo>
                <a:lnTo>
                  <a:pt x="8441224" y="374822"/>
                </a:lnTo>
                <a:lnTo>
                  <a:pt x="8504724" y="489718"/>
                </a:lnTo>
                <a:close/>
              </a:path>
              <a:path w="8836660" h="8448675">
                <a:moveTo>
                  <a:pt x="8517424" y="898548"/>
                </a:moveTo>
                <a:lnTo>
                  <a:pt x="8415824" y="960564"/>
                </a:lnTo>
                <a:lnTo>
                  <a:pt x="8352324" y="853155"/>
                </a:lnTo>
                <a:lnTo>
                  <a:pt x="8466624" y="791139"/>
                </a:lnTo>
                <a:lnTo>
                  <a:pt x="8517424" y="898548"/>
                </a:lnTo>
                <a:close/>
              </a:path>
              <a:path w="8836660" h="8448675">
                <a:moveTo>
                  <a:pt x="8415824" y="60701"/>
                </a:moveTo>
                <a:lnTo>
                  <a:pt x="8377724" y="76205"/>
                </a:lnTo>
                <a:lnTo>
                  <a:pt x="8365024" y="49354"/>
                </a:lnTo>
                <a:lnTo>
                  <a:pt x="8390424" y="33850"/>
                </a:lnTo>
                <a:lnTo>
                  <a:pt x="8415824" y="60701"/>
                </a:lnTo>
                <a:close/>
              </a:path>
              <a:path w="8836660" h="8448675">
                <a:moveTo>
                  <a:pt x="8542824" y="1307509"/>
                </a:moveTo>
                <a:lnTo>
                  <a:pt x="8441224" y="1365556"/>
                </a:lnTo>
                <a:lnTo>
                  <a:pt x="8390424" y="1265024"/>
                </a:lnTo>
                <a:lnTo>
                  <a:pt x="8479324" y="1206976"/>
                </a:lnTo>
                <a:lnTo>
                  <a:pt x="8542824" y="1307509"/>
                </a:lnTo>
                <a:close/>
              </a:path>
              <a:path w="8836660" h="8448675">
                <a:moveTo>
                  <a:pt x="8580924" y="239734"/>
                </a:moveTo>
                <a:lnTo>
                  <a:pt x="8453924" y="309318"/>
                </a:lnTo>
                <a:lnTo>
                  <a:pt x="8390424" y="188788"/>
                </a:lnTo>
                <a:lnTo>
                  <a:pt x="8504724" y="119205"/>
                </a:lnTo>
                <a:lnTo>
                  <a:pt x="8580924" y="239734"/>
                </a:lnTo>
                <a:close/>
              </a:path>
              <a:path w="8836660" h="8448675">
                <a:moveTo>
                  <a:pt x="8593624" y="648566"/>
                </a:moveTo>
                <a:lnTo>
                  <a:pt x="8479324" y="713824"/>
                </a:lnTo>
                <a:lnTo>
                  <a:pt x="8415824" y="600789"/>
                </a:lnTo>
                <a:lnTo>
                  <a:pt x="8530124" y="535531"/>
                </a:lnTo>
                <a:lnTo>
                  <a:pt x="8593624" y="648566"/>
                </a:lnTo>
                <a:close/>
              </a:path>
              <a:path w="8836660" h="8448675">
                <a:moveTo>
                  <a:pt x="8619024" y="1057264"/>
                </a:moveTo>
                <a:lnTo>
                  <a:pt x="8504724" y="1117834"/>
                </a:lnTo>
                <a:lnTo>
                  <a:pt x="8453924" y="1012925"/>
                </a:lnTo>
                <a:lnTo>
                  <a:pt x="8555524" y="952355"/>
                </a:lnTo>
                <a:lnTo>
                  <a:pt x="8619024" y="1057264"/>
                </a:lnTo>
                <a:close/>
              </a:path>
              <a:path w="8836660" h="8448675">
                <a:moveTo>
                  <a:pt x="8669824" y="398583"/>
                </a:moveTo>
                <a:lnTo>
                  <a:pt x="8542824" y="467084"/>
                </a:lnTo>
                <a:lnTo>
                  <a:pt x="8479324" y="348429"/>
                </a:lnTo>
                <a:lnTo>
                  <a:pt x="8593624" y="279929"/>
                </a:lnTo>
                <a:lnTo>
                  <a:pt x="8669824" y="398583"/>
                </a:lnTo>
                <a:close/>
              </a:path>
              <a:path w="8836660" h="8448675">
                <a:moveTo>
                  <a:pt x="8682524" y="807267"/>
                </a:moveTo>
                <a:lnTo>
                  <a:pt x="8580924" y="871086"/>
                </a:lnTo>
                <a:lnTo>
                  <a:pt x="8504724" y="760551"/>
                </a:lnTo>
                <a:lnTo>
                  <a:pt x="8619024" y="696739"/>
                </a:lnTo>
                <a:lnTo>
                  <a:pt x="8682524" y="807267"/>
                </a:lnTo>
                <a:close/>
              </a:path>
              <a:path w="8836660" h="8448675">
                <a:moveTo>
                  <a:pt x="8707924" y="1215966"/>
                </a:moveTo>
                <a:lnTo>
                  <a:pt x="8606324" y="1275097"/>
                </a:lnTo>
                <a:lnTo>
                  <a:pt x="8542824" y="1172689"/>
                </a:lnTo>
                <a:lnTo>
                  <a:pt x="8644424" y="1113558"/>
                </a:lnTo>
                <a:lnTo>
                  <a:pt x="8707924" y="1215966"/>
                </a:lnTo>
                <a:close/>
              </a:path>
              <a:path w="8836660" h="8448675">
                <a:moveTo>
                  <a:pt x="8746023" y="554786"/>
                </a:moveTo>
                <a:lnTo>
                  <a:pt x="8644424" y="614992"/>
                </a:lnTo>
                <a:lnTo>
                  <a:pt x="8580924" y="510709"/>
                </a:lnTo>
                <a:lnTo>
                  <a:pt x="8682524" y="450495"/>
                </a:lnTo>
                <a:lnTo>
                  <a:pt x="8746023" y="554786"/>
                </a:lnTo>
                <a:close/>
              </a:path>
              <a:path w="8836660" h="8448675">
                <a:moveTo>
                  <a:pt x="8695224" y="138293"/>
                </a:moveTo>
                <a:lnTo>
                  <a:pt x="8619024" y="181919"/>
                </a:lnTo>
                <a:lnTo>
                  <a:pt x="8580924" y="106361"/>
                </a:lnTo>
                <a:lnTo>
                  <a:pt x="8657124" y="62735"/>
                </a:lnTo>
                <a:lnTo>
                  <a:pt x="8695224" y="138293"/>
                </a:lnTo>
                <a:close/>
              </a:path>
              <a:path w="8836660" h="8448675">
                <a:moveTo>
                  <a:pt x="8758724" y="960830"/>
                </a:moveTo>
                <a:lnTo>
                  <a:pt x="8669824" y="1009145"/>
                </a:lnTo>
                <a:lnTo>
                  <a:pt x="8619024" y="925468"/>
                </a:lnTo>
                <a:lnTo>
                  <a:pt x="8707924" y="877153"/>
                </a:lnTo>
                <a:lnTo>
                  <a:pt x="8758724" y="960830"/>
                </a:lnTo>
                <a:close/>
              </a:path>
              <a:path w="8836660" h="8448675">
                <a:moveTo>
                  <a:pt x="8784124" y="294758"/>
                </a:moveTo>
                <a:lnTo>
                  <a:pt x="8720624" y="330818"/>
                </a:lnTo>
                <a:lnTo>
                  <a:pt x="8682524" y="268372"/>
                </a:lnTo>
                <a:lnTo>
                  <a:pt x="8746024" y="232312"/>
                </a:lnTo>
                <a:lnTo>
                  <a:pt x="8784124" y="294758"/>
                </a:lnTo>
                <a:close/>
              </a:path>
              <a:path w="8836660" h="8448675">
                <a:moveTo>
                  <a:pt x="8784124" y="700425"/>
                </a:moveTo>
                <a:lnTo>
                  <a:pt x="8746023" y="723495"/>
                </a:lnTo>
                <a:lnTo>
                  <a:pt x="8720624" y="683532"/>
                </a:lnTo>
                <a:lnTo>
                  <a:pt x="8771424" y="660454"/>
                </a:lnTo>
                <a:lnTo>
                  <a:pt x="8784124" y="700425"/>
                </a:lnTo>
                <a:close/>
              </a:path>
              <a:path w="8836660" h="8448675">
                <a:moveTo>
                  <a:pt x="4187457" y="3773455"/>
                </a:moveTo>
                <a:lnTo>
                  <a:pt x="4164342" y="3786793"/>
                </a:lnTo>
                <a:lnTo>
                  <a:pt x="4151001" y="3763686"/>
                </a:lnTo>
                <a:lnTo>
                  <a:pt x="4174107" y="3750348"/>
                </a:lnTo>
                <a:lnTo>
                  <a:pt x="4187457" y="3773455"/>
                </a:lnTo>
                <a:close/>
              </a:path>
              <a:path w="8836660" h="8448675">
                <a:moveTo>
                  <a:pt x="4026695" y="3864989"/>
                </a:moveTo>
                <a:lnTo>
                  <a:pt x="4005457" y="3877252"/>
                </a:lnTo>
                <a:lnTo>
                  <a:pt x="3993191" y="3856020"/>
                </a:lnTo>
                <a:lnTo>
                  <a:pt x="4014436" y="3843758"/>
                </a:lnTo>
                <a:lnTo>
                  <a:pt x="4026695" y="3864989"/>
                </a:lnTo>
                <a:close/>
              </a:path>
              <a:path w="8836660" h="8448675">
                <a:moveTo>
                  <a:pt x="3865432" y="3956400"/>
                </a:moveTo>
                <a:lnTo>
                  <a:pt x="3846696" y="3967216"/>
                </a:lnTo>
                <a:lnTo>
                  <a:pt x="3835877" y="3948485"/>
                </a:lnTo>
                <a:lnTo>
                  <a:pt x="3854613" y="3937669"/>
                </a:lnTo>
                <a:lnTo>
                  <a:pt x="3865432" y="3956400"/>
                </a:lnTo>
                <a:close/>
              </a:path>
              <a:path w="8836660" h="8448675">
                <a:moveTo>
                  <a:pt x="3704678" y="4047942"/>
                </a:moveTo>
                <a:lnTo>
                  <a:pt x="3687810" y="4057683"/>
                </a:lnTo>
                <a:lnTo>
                  <a:pt x="3678075" y="4040819"/>
                </a:lnTo>
                <a:lnTo>
                  <a:pt x="3694943" y="4031079"/>
                </a:lnTo>
                <a:lnTo>
                  <a:pt x="3704678" y="4047942"/>
                </a:lnTo>
                <a:close/>
              </a:path>
              <a:path w="8836660" h="8448675">
                <a:moveTo>
                  <a:pt x="3543917" y="4139485"/>
                </a:moveTo>
                <a:lnTo>
                  <a:pt x="3528925" y="4148142"/>
                </a:lnTo>
                <a:lnTo>
                  <a:pt x="3520266" y="4133154"/>
                </a:lnTo>
                <a:lnTo>
                  <a:pt x="3535258" y="4124496"/>
                </a:lnTo>
                <a:lnTo>
                  <a:pt x="3543917" y="4139485"/>
                </a:lnTo>
                <a:close/>
              </a:path>
              <a:path w="8836660" h="8448675">
                <a:moveTo>
                  <a:pt x="3382662" y="4230888"/>
                </a:moveTo>
                <a:lnTo>
                  <a:pt x="3370171" y="4238099"/>
                </a:lnTo>
                <a:lnTo>
                  <a:pt x="3362958" y="4225611"/>
                </a:lnTo>
                <a:lnTo>
                  <a:pt x="3375450" y="4218401"/>
                </a:lnTo>
                <a:lnTo>
                  <a:pt x="3382662" y="4230888"/>
                </a:lnTo>
                <a:close/>
              </a:path>
              <a:path w="8836660" h="8448675">
                <a:moveTo>
                  <a:pt x="3222395" y="4322568"/>
                </a:moveTo>
                <a:lnTo>
                  <a:pt x="3211147" y="4329059"/>
                </a:lnTo>
                <a:lnTo>
                  <a:pt x="3204662" y="4317822"/>
                </a:lnTo>
                <a:lnTo>
                  <a:pt x="3215910" y="4311331"/>
                </a:lnTo>
                <a:lnTo>
                  <a:pt x="3222395" y="4322568"/>
                </a:lnTo>
                <a:close/>
              </a:path>
              <a:path w="8836660" h="8448675">
                <a:moveTo>
                  <a:pt x="3062129" y="4414241"/>
                </a:moveTo>
                <a:lnTo>
                  <a:pt x="3052139" y="4420005"/>
                </a:lnTo>
                <a:lnTo>
                  <a:pt x="3046366" y="4410017"/>
                </a:lnTo>
                <a:lnTo>
                  <a:pt x="3056356" y="4404254"/>
                </a:lnTo>
                <a:lnTo>
                  <a:pt x="3062129" y="4414241"/>
                </a:lnTo>
                <a:close/>
              </a:path>
              <a:path w="8836660" h="8448675">
                <a:moveTo>
                  <a:pt x="2901862" y="4505914"/>
                </a:moveTo>
                <a:lnTo>
                  <a:pt x="2893115" y="4510966"/>
                </a:lnTo>
                <a:lnTo>
                  <a:pt x="2888062" y="4502221"/>
                </a:lnTo>
                <a:lnTo>
                  <a:pt x="2896809" y="4497169"/>
                </a:lnTo>
                <a:lnTo>
                  <a:pt x="2901862" y="4505914"/>
                </a:lnTo>
                <a:close/>
              </a:path>
              <a:path w="8836660" h="8448675">
                <a:moveTo>
                  <a:pt x="2741101" y="4597456"/>
                </a:moveTo>
                <a:lnTo>
                  <a:pt x="2734230" y="4601425"/>
                </a:lnTo>
                <a:lnTo>
                  <a:pt x="2730260" y="4594555"/>
                </a:lnTo>
                <a:lnTo>
                  <a:pt x="2737138" y="4590587"/>
                </a:lnTo>
                <a:lnTo>
                  <a:pt x="2741101" y="4597456"/>
                </a:lnTo>
                <a:close/>
              </a:path>
              <a:path w="8836660" h="8448675">
                <a:moveTo>
                  <a:pt x="2580834" y="4689129"/>
                </a:moveTo>
                <a:lnTo>
                  <a:pt x="2575214" y="4692370"/>
                </a:lnTo>
                <a:lnTo>
                  <a:pt x="2571964" y="4686751"/>
                </a:lnTo>
                <a:lnTo>
                  <a:pt x="2577592" y="4683510"/>
                </a:lnTo>
                <a:lnTo>
                  <a:pt x="2580834" y="4689129"/>
                </a:lnTo>
                <a:close/>
              </a:path>
              <a:path w="8836660" h="8448675">
                <a:moveTo>
                  <a:pt x="2420568" y="4780801"/>
                </a:moveTo>
                <a:lnTo>
                  <a:pt x="2416191" y="4783331"/>
                </a:lnTo>
                <a:lnTo>
                  <a:pt x="2413668" y="4778956"/>
                </a:lnTo>
                <a:lnTo>
                  <a:pt x="2418045" y="4776426"/>
                </a:lnTo>
                <a:lnTo>
                  <a:pt x="2420568" y="4780801"/>
                </a:lnTo>
                <a:close/>
              </a:path>
              <a:path w="8836660" h="8448675">
                <a:moveTo>
                  <a:pt x="2260301" y="4872474"/>
                </a:moveTo>
                <a:lnTo>
                  <a:pt x="2257175" y="4874277"/>
                </a:lnTo>
                <a:lnTo>
                  <a:pt x="2255372" y="4871152"/>
                </a:lnTo>
                <a:lnTo>
                  <a:pt x="2258498" y="4869349"/>
                </a:lnTo>
                <a:lnTo>
                  <a:pt x="2260301" y="4872474"/>
                </a:lnTo>
                <a:close/>
              </a:path>
              <a:path w="8836660" h="8448675">
                <a:moveTo>
                  <a:pt x="2100035" y="4964147"/>
                </a:moveTo>
                <a:lnTo>
                  <a:pt x="2098151" y="4965230"/>
                </a:lnTo>
                <a:lnTo>
                  <a:pt x="2097075" y="4963362"/>
                </a:lnTo>
                <a:lnTo>
                  <a:pt x="2098951" y="4962279"/>
                </a:lnTo>
                <a:lnTo>
                  <a:pt x="2100035" y="4964147"/>
                </a:lnTo>
                <a:close/>
              </a:path>
              <a:path w="8836660" h="8448675">
                <a:moveTo>
                  <a:pt x="3773968" y="3797291"/>
                </a:moveTo>
                <a:lnTo>
                  <a:pt x="3754606" y="3808470"/>
                </a:lnTo>
                <a:lnTo>
                  <a:pt x="3743431" y="3789113"/>
                </a:lnTo>
                <a:lnTo>
                  <a:pt x="3762793" y="3777934"/>
                </a:lnTo>
                <a:lnTo>
                  <a:pt x="3773968" y="3797291"/>
                </a:lnTo>
                <a:close/>
              </a:path>
              <a:path w="8836660" h="8448675">
                <a:moveTo>
                  <a:pt x="3613207" y="3888833"/>
                </a:moveTo>
                <a:lnTo>
                  <a:pt x="3595721" y="3898929"/>
                </a:lnTo>
                <a:lnTo>
                  <a:pt x="3585622" y="3881448"/>
                </a:lnTo>
                <a:lnTo>
                  <a:pt x="3603108" y="3871352"/>
                </a:lnTo>
                <a:lnTo>
                  <a:pt x="3613207" y="3888833"/>
                </a:lnTo>
                <a:close/>
              </a:path>
              <a:path w="8836660" h="8448675">
                <a:moveTo>
                  <a:pt x="3452453" y="3980382"/>
                </a:moveTo>
                <a:lnTo>
                  <a:pt x="3436836" y="3989395"/>
                </a:lnTo>
                <a:lnTo>
                  <a:pt x="3427820" y="3973782"/>
                </a:lnTo>
                <a:lnTo>
                  <a:pt x="3443437" y="3964768"/>
                </a:lnTo>
                <a:lnTo>
                  <a:pt x="3452453" y="3980382"/>
                </a:lnTo>
                <a:close/>
              </a:path>
              <a:path w="8836660" h="8448675">
                <a:moveTo>
                  <a:pt x="3291198" y="4071786"/>
                </a:moveTo>
                <a:lnTo>
                  <a:pt x="3278074" y="4079360"/>
                </a:lnTo>
                <a:lnTo>
                  <a:pt x="3270505" y="4066247"/>
                </a:lnTo>
                <a:lnTo>
                  <a:pt x="3283622" y="4058673"/>
                </a:lnTo>
                <a:lnTo>
                  <a:pt x="3291198" y="4071786"/>
                </a:lnTo>
                <a:close/>
              </a:path>
              <a:path w="8836660" h="8448675">
                <a:moveTo>
                  <a:pt x="3130437" y="4163328"/>
                </a:moveTo>
                <a:lnTo>
                  <a:pt x="3119189" y="4169819"/>
                </a:lnTo>
                <a:lnTo>
                  <a:pt x="3112696" y="4158581"/>
                </a:lnTo>
                <a:lnTo>
                  <a:pt x="3123944" y="4152091"/>
                </a:lnTo>
                <a:lnTo>
                  <a:pt x="3130437" y="4163328"/>
                </a:lnTo>
                <a:close/>
              </a:path>
              <a:path w="8836660" h="8448675">
                <a:moveTo>
                  <a:pt x="2970163" y="4255001"/>
                </a:moveTo>
                <a:lnTo>
                  <a:pt x="2960173" y="4260772"/>
                </a:lnTo>
                <a:lnTo>
                  <a:pt x="2954407" y="4250778"/>
                </a:lnTo>
                <a:lnTo>
                  <a:pt x="2964397" y="4245014"/>
                </a:lnTo>
                <a:lnTo>
                  <a:pt x="2970163" y="4255001"/>
                </a:lnTo>
                <a:close/>
              </a:path>
              <a:path w="8836660" h="8448675">
                <a:moveTo>
                  <a:pt x="2809896" y="4346673"/>
                </a:moveTo>
                <a:lnTo>
                  <a:pt x="2801150" y="4351725"/>
                </a:lnTo>
                <a:lnTo>
                  <a:pt x="2796104" y="4342981"/>
                </a:lnTo>
                <a:lnTo>
                  <a:pt x="2804850" y="4337929"/>
                </a:lnTo>
                <a:lnTo>
                  <a:pt x="2809896" y="4346673"/>
                </a:lnTo>
                <a:close/>
              </a:path>
              <a:path w="8836660" h="8448675">
                <a:moveTo>
                  <a:pt x="2649142" y="4438216"/>
                </a:moveTo>
                <a:lnTo>
                  <a:pt x="2642264" y="4442184"/>
                </a:lnTo>
                <a:lnTo>
                  <a:pt x="2638302" y="4435315"/>
                </a:lnTo>
                <a:lnTo>
                  <a:pt x="2645173" y="4431346"/>
                </a:lnTo>
                <a:lnTo>
                  <a:pt x="2649142" y="4438216"/>
                </a:lnTo>
                <a:close/>
              </a:path>
              <a:path w="8836660" h="8448675">
                <a:moveTo>
                  <a:pt x="2488876" y="4529888"/>
                </a:moveTo>
                <a:lnTo>
                  <a:pt x="2483248" y="4533137"/>
                </a:lnTo>
                <a:lnTo>
                  <a:pt x="2480005" y="4527511"/>
                </a:lnTo>
                <a:lnTo>
                  <a:pt x="2485626" y="4524269"/>
                </a:lnTo>
                <a:lnTo>
                  <a:pt x="2488876" y="4529888"/>
                </a:lnTo>
                <a:close/>
              </a:path>
              <a:path w="8836660" h="8448675">
                <a:moveTo>
                  <a:pt x="2328609" y="4621561"/>
                </a:moveTo>
                <a:lnTo>
                  <a:pt x="2324232" y="4624091"/>
                </a:lnTo>
                <a:lnTo>
                  <a:pt x="2321702" y="4619716"/>
                </a:lnTo>
                <a:lnTo>
                  <a:pt x="2326079" y="4617186"/>
                </a:lnTo>
                <a:lnTo>
                  <a:pt x="2328609" y="4621561"/>
                </a:lnTo>
                <a:close/>
              </a:path>
              <a:path w="8836660" h="8448675">
                <a:moveTo>
                  <a:pt x="2168342" y="4713241"/>
                </a:moveTo>
                <a:lnTo>
                  <a:pt x="2165216" y="4715044"/>
                </a:lnTo>
                <a:lnTo>
                  <a:pt x="2163413" y="4711919"/>
                </a:lnTo>
                <a:lnTo>
                  <a:pt x="2166539" y="4710116"/>
                </a:lnTo>
                <a:lnTo>
                  <a:pt x="2168342" y="4713241"/>
                </a:lnTo>
                <a:close/>
              </a:path>
              <a:path w="8836660" h="8448675">
                <a:moveTo>
                  <a:pt x="2008069" y="4804907"/>
                </a:moveTo>
                <a:lnTo>
                  <a:pt x="2006193" y="4805990"/>
                </a:lnTo>
                <a:lnTo>
                  <a:pt x="2005109" y="4804122"/>
                </a:lnTo>
                <a:lnTo>
                  <a:pt x="2006992" y="4803038"/>
                </a:lnTo>
                <a:lnTo>
                  <a:pt x="2008068" y="4804907"/>
                </a:lnTo>
                <a:close/>
              </a:path>
              <a:path w="8836660" h="8448675">
                <a:moveTo>
                  <a:pt x="3360487" y="3821144"/>
                </a:moveTo>
                <a:lnTo>
                  <a:pt x="3344870" y="3830157"/>
                </a:lnTo>
                <a:lnTo>
                  <a:pt x="3335854" y="3814544"/>
                </a:lnTo>
                <a:lnTo>
                  <a:pt x="3351472" y="3805530"/>
                </a:lnTo>
                <a:lnTo>
                  <a:pt x="3360487" y="3821144"/>
                </a:lnTo>
                <a:close/>
              </a:path>
              <a:path w="8836660" h="8448675">
                <a:moveTo>
                  <a:pt x="3199726" y="3912686"/>
                </a:moveTo>
                <a:lnTo>
                  <a:pt x="3185985" y="3920616"/>
                </a:lnTo>
                <a:lnTo>
                  <a:pt x="3178053" y="3906878"/>
                </a:lnTo>
                <a:lnTo>
                  <a:pt x="3191794" y="3898948"/>
                </a:lnTo>
                <a:lnTo>
                  <a:pt x="3199726" y="3912686"/>
                </a:lnTo>
                <a:close/>
              </a:path>
              <a:path w="8836660" h="8448675">
                <a:moveTo>
                  <a:pt x="3038478" y="4004097"/>
                </a:moveTo>
                <a:lnTo>
                  <a:pt x="3027231" y="4010588"/>
                </a:lnTo>
                <a:lnTo>
                  <a:pt x="3020738" y="3999343"/>
                </a:lnTo>
                <a:lnTo>
                  <a:pt x="3031986" y="3992852"/>
                </a:lnTo>
                <a:lnTo>
                  <a:pt x="3038478" y="4004097"/>
                </a:lnTo>
                <a:close/>
              </a:path>
              <a:path w="8836660" h="8448675">
                <a:moveTo>
                  <a:pt x="2878204" y="4095770"/>
                </a:moveTo>
                <a:lnTo>
                  <a:pt x="2868215" y="4101541"/>
                </a:lnTo>
                <a:lnTo>
                  <a:pt x="2862442" y="4091540"/>
                </a:lnTo>
                <a:lnTo>
                  <a:pt x="2872432" y="4085776"/>
                </a:lnTo>
                <a:lnTo>
                  <a:pt x="2878204" y="4095770"/>
                </a:lnTo>
                <a:close/>
              </a:path>
              <a:path w="8836660" h="8448675">
                <a:moveTo>
                  <a:pt x="2717938" y="4187435"/>
                </a:moveTo>
                <a:lnTo>
                  <a:pt x="2709192" y="4192487"/>
                </a:lnTo>
                <a:lnTo>
                  <a:pt x="2704138" y="4183743"/>
                </a:lnTo>
                <a:lnTo>
                  <a:pt x="2712885" y="4178698"/>
                </a:lnTo>
                <a:lnTo>
                  <a:pt x="2717938" y="4187435"/>
                </a:lnTo>
                <a:close/>
              </a:path>
              <a:path w="8836660" h="8448675">
                <a:moveTo>
                  <a:pt x="2557671" y="4279115"/>
                </a:moveTo>
                <a:lnTo>
                  <a:pt x="2550175" y="4283440"/>
                </a:lnTo>
                <a:lnTo>
                  <a:pt x="2545849" y="4275946"/>
                </a:lnTo>
                <a:lnTo>
                  <a:pt x="2553345" y="4271621"/>
                </a:lnTo>
                <a:lnTo>
                  <a:pt x="2557671" y="4279115"/>
                </a:lnTo>
                <a:close/>
              </a:path>
              <a:path w="8836660" h="8448675">
                <a:moveTo>
                  <a:pt x="2396910" y="4370649"/>
                </a:moveTo>
                <a:lnTo>
                  <a:pt x="2391290" y="4373898"/>
                </a:lnTo>
                <a:lnTo>
                  <a:pt x="2388040" y="4368272"/>
                </a:lnTo>
                <a:lnTo>
                  <a:pt x="2393668" y="4365030"/>
                </a:lnTo>
                <a:lnTo>
                  <a:pt x="2396910" y="4370649"/>
                </a:lnTo>
                <a:close/>
              </a:path>
              <a:path w="8836660" h="8448675">
                <a:moveTo>
                  <a:pt x="2236644" y="4462322"/>
                </a:moveTo>
                <a:lnTo>
                  <a:pt x="2232267" y="4464852"/>
                </a:lnTo>
                <a:lnTo>
                  <a:pt x="2229744" y="4460484"/>
                </a:lnTo>
                <a:lnTo>
                  <a:pt x="2234121" y="4457954"/>
                </a:lnTo>
                <a:lnTo>
                  <a:pt x="2236644" y="4462322"/>
                </a:lnTo>
                <a:close/>
              </a:path>
              <a:path w="8836660" h="8448675">
                <a:moveTo>
                  <a:pt x="2076377" y="4554002"/>
                </a:moveTo>
                <a:lnTo>
                  <a:pt x="2073258" y="4555805"/>
                </a:lnTo>
                <a:lnTo>
                  <a:pt x="2071455" y="4552680"/>
                </a:lnTo>
                <a:lnTo>
                  <a:pt x="2074574" y="4550877"/>
                </a:lnTo>
                <a:lnTo>
                  <a:pt x="2076377" y="4554002"/>
                </a:lnTo>
                <a:close/>
              </a:path>
              <a:path w="8836660" h="8448675">
                <a:moveTo>
                  <a:pt x="1916110" y="4645675"/>
                </a:moveTo>
                <a:lnTo>
                  <a:pt x="1914234" y="4646758"/>
                </a:lnTo>
                <a:lnTo>
                  <a:pt x="1913151" y="4644883"/>
                </a:lnTo>
                <a:lnTo>
                  <a:pt x="1915027" y="4643799"/>
                </a:lnTo>
                <a:lnTo>
                  <a:pt x="1916110" y="4645675"/>
                </a:lnTo>
                <a:close/>
              </a:path>
              <a:path w="8836660" h="8448675">
                <a:moveTo>
                  <a:pt x="8835034" y="441859"/>
                </a:moveTo>
                <a:lnTo>
                  <a:pt x="8830039" y="444745"/>
                </a:lnTo>
                <a:lnTo>
                  <a:pt x="8827153" y="439744"/>
                </a:lnTo>
                <a:lnTo>
                  <a:pt x="8832148" y="436865"/>
                </a:lnTo>
                <a:lnTo>
                  <a:pt x="8835034" y="441859"/>
                </a:lnTo>
                <a:close/>
              </a:path>
              <a:path w="8836660" h="8448675">
                <a:moveTo>
                  <a:pt x="3107762" y="3753445"/>
                </a:moveTo>
                <a:lnTo>
                  <a:pt x="3094027" y="3761375"/>
                </a:lnTo>
                <a:lnTo>
                  <a:pt x="3086095" y="3747637"/>
                </a:lnTo>
                <a:lnTo>
                  <a:pt x="3099829" y="3739707"/>
                </a:lnTo>
                <a:lnTo>
                  <a:pt x="3107762" y="3753445"/>
                </a:lnTo>
                <a:close/>
              </a:path>
              <a:path w="8836660" h="8448675">
                <a:moveTo>
                  <a:pt x="2947008" y="3844987"/>
                </a:moveTo>
                <a:lnTo>
                  <a:pt x="2935142" y="3851841"/>
                </a:lnTo>
                <a:lnTo>
                  <a:pt x="2928286" y="3839971"/>
                </a:lnTo>
                <a:lnTo>
                  <a:pt x="2940159" y="3833124"/>
                </a:lnTo>
                <a:lnTo>
                  <a:pt x="2947008" y="3844987"/>
                </a:lnTo>
                <a:close/>
              </a:path>
              <a:path w="8836660" h="8448675">
                <a:moveTo>
                  <a:pt x="2786741" y="3936660"/>
                </a:moveTo>
                <a:lnTo>
                  <a:pt x="2776119" y="3942787"/>
                </a:lnTo>
                <a:lnTo>
                  <a:pt x="2769990" y="3932175"/>
                </a:lnTo>
                <a:lnTo>
                  <a:pt x="2780612" y="3926048"/>
                </a:lnTo>
                <a:lnTo>
                  <a:pt x="2786741" y="3936660"/>
                </a:lnTo>
                <a:close/>
              </a:path>
              <a:path w="8836660" h="8448675">
                <a:moveTo>
                  <a:pt x="2626475" y="4028333"/>
                </a:moveTo>
                <a:lnTo>
                  <a:pt x="2617103" y="4033741"/>
                </a:lnTo>
                <a:lnTo>
                  <a:pt x="2611693" y="4024372"/>
                </a:lnTo>
                <a:lnTo>
                  <a:pt x="2621065" y="4018964"/>
                </a:lnTo>
                <a:lnTo>
                  <a:pt x="2626475" y="4028333"/>
                </a:lnTo>
                <a:close/>
              </a:path>
              <a:path w="8836660" h="8448675">
                <a:moveTo>
                  <a:pt x="2465706" y="4119875"/>
                </a:moveTo>
                <a:lnTo>
                  <a:pt x="2458218" y="4124200"/>
                </a:lnTo>
                <a:lnTo>
                  <a:pt x="2453892" y="4116706"/>
                </a:lnTo>
                <a:lnTo>
                  <a:pt x="2461380" y="4112381"/>
                </a:lnTo>
                <a:lnTo>
                  <a:pt x="2465706" y="4119875"/>
                </a:lnTo>
                <a:close/>
              </a:path>
              <a:path w="8836660" h="8448675">
                <a:moveTo>
                  <a:pt x="2305440" y="4211548"/>
                </a:moveTo>
                <a:lnTo>
                  <a:pt x="2299194" y="4215153"/>
                </a:lnTo>
                <a:lnTo>
                  <a:pt x="2295588" y="4208909"/>
                </a:lnTo>
                <a:lnTo>
                  <a:pt x="2301833" y="4205304"/>
                </a:lnTo>
                <a:lnTo>
                  <a:pt x="2305440" y="4211548"/>
                </a:lnTo>
                <a:close/>
              </a:path>
              <a:path w="8836660" h="8448675">
                <a:moveTo>
                  <a:pt x="2145173" y="4303220"/>
                </a:moveTo>
                <a:lnTo>
                  <a:pt x="2140178" y="4306106"/>
                </a:lnTo>
                <a:lnTo>
                  <a:pt x="2137291" y="4301105"/>
                </a:lnTo>
                <a:lnTo>
                  <a:pt x="2142286" y="4298227"/>
                </a:lnTo>
                <a:lnTo>
                  <a:pt x="2145173" y="4303220"/>
                </a:lnTo>
                <a:close/>
              </a:path>
              <a:path w="8836660" h="8448675">
                <a:moveTo>
                  <a:pt x="1984906" y="4394900"/>
                </a:moveTo>
                <a:lnTo>
                  <a:pt x="1981162" y="4397059"/>
                </a:lnTo>
                <a:lnTo>
                  <a:pt x="1978995" y="4393315"/>
                </a:lnTo>
                <a:lnTo>
                  <a:pt x="1982747" y="4391149"/>
                </a:lnTo>
                <a:lnTo>
                  <a:pt x="1984906" y="4394900"/>
                </a:lnTo>
                <a:close/>
              </a:path>
              <a:path w="8836660" h="8448675">
                <a:moveTo>
                  <a:pt x="1824640" y="4486573"/>
                </a:moveTo>
                <a:lnTo>
                  <a:pt x="1822146" y="4488012"/>
                </a:lnTo>
                <a:lnTo>
                  <a:pt x="1820706" y="4485512"/>
                </a:lnTo>
                <a:lnTo>
                  <a:pt x="1823192" y="4484072"/>
                </a:lnTo>
                <a:lnTo>
                  <a:pt x="1824640" y="4486573"/>
                </a:lnTo>
                <a:close/>
              </a:path>
              <a:path w="8836660" h="8448675">
                <a:moveTo>
                  <a:pt x="2694783" y="3777425"/>
                </a:moveTo>
                <a:lnTo>
                  <a:pt x="2684160" y="3783553"/>
                </a:lnTo>
                <a:lnTo>
                  <a:pt x="2678024" y="3772933"/>
                </a:lnTo>
                <a:lnTo>
                  <a:pt x="2688646" y="3766805"/>
                </a:lnTo>
                <a:lnTo>
                  <a:pt x="2694783" y="3777425"/>
                </a:lnTo>
                <a:close/>
              </a:path>
              <a:path w="8836660" h="8448675">
                <a:moveTo>
                  <a:pt x="2534509" y="3869091"/>
                </a:moveTo>
                <a:lnTo>
                  <a:pt x="2525144" y="3874499"/>
                </a:lnTo>
                <a:lnTo>
                  <a:pt x="2519735" y="3865130"/>
                </a:lnTo>
                <a:lnTo>
                  <a:pt x="2529100" y="3859722"/>
                </a:lnTo>
                <a:lnTo>
                  <a:pt x="2534509" y="3869091"/>
                </a:lnTo>
                <a:close/>
              </a:path>
              <a:path w="8836660" h="8448675">
                <a:moveTo>
                  <a:pt x="2373748" y="3960640"/>
                </a:moveTo>
                <a:lnTo>
                  <a:pt x="2366259" y="3964965"/>
                </a:lnTo>
                <a:lnTo>
                  <a:pt x="2361926" y="3957471"/>
                </a:lnTo>
                <a:lnTo>
                  <a:pt x="2369422" y="3953146"/>
                </a:lnTo>
                <a:lnTo>
                  <a:pt x="2373748" y="3960640"/>
                </a:lnTo>
                <a:close/>
              </a:path>
              <a:path w="8836660" h="8448675">
                <a:moveTo>
                  <a:pt x="2213481" y="4052306"/>
                </a:moveTo>
                <a:lnTo>
                  <a:pt x="2207236" y="4055911"/>
                </a:lnTo>
                <a:lnTo>
                  <a:pt x="2203630" y="4049667"/>
                </a:lnTo>
                <a:lnTo>
                  <a:pt x="2209875" y="4046062"/>
                </a:lnTo>
                <a:lnTo>
                  <a:pt x="2213481" y="4052306"/>
                </a:lnTo>
                <a:close/>
              </a:path>
              <a:path w="8836660" h="8448675">
                <a:moveTo>
                  <a:pt x="2053215" y="4143986"/>
                </a:moveTo>
                <a:lnTo>
                  <a:pt x="2048220" y="4146864"/>
                </a:lnTo>
                <a:lnTo>
                  <a:pt x="2045333" y="4141870"/>
                </a:lnTo>
                <a:lnTo>
                  <a:pt x="2050328" y="4138992"/>
                </a:lnTo>
                <a:lnTo>
                  <a:pt x="2053215" y="4143986"/>
                </a:lnTo>
                <a:close/>
              </a:path>
              <a:path w="8836660" h="8448675">
                <a:moveTo>
                  <a:pt x="1892948" y="4235658"/>
                </a:moveTo>
                <a:lnTo>
                  <a:pt x="1889196" y="4237817"/>
                </a:lnTo>
                <a:lnTo>
                  <a:pt x="1887037" y="4234073"/>
                </a:lnTo>
                <a:lnTo>
                  <a:pt x="1890781" y="4231915"/>
                </a:lnTo>
                <a:lnTo>
                  <a:pt x="1892948" y="4235658"/>
                </a:lnTo>
                <a:close/>
              </a:path>
              <a:path w="8836660" h="8448675">
                <a:moveTo>
                  <a:pt x="1732674" y="4327331"/>
                </a:moveTo>
                <a:lnTo>
                  <a:pt x="1730188" y="4328771"/>
                </a:lnTo>
                <a:lnTo>
                  <a:pt x="1728741" y="4326270"/>
                </a:lnTo>
                <a:lnTo>
                  <a:pt x="1731235" y="4324830"/>
                </a:lnTo>
                <a:lnTo>
                  <a:pt x="1732674" y="4327331"/>
                </a:lnTo>
                <a:close/>
              </a:path>
              <a:path w="8836660" h="8448675">
                <a:moveTo>
                  <a:pt x="2282285" y="3801530"/>
                </a:moveTo>
                <a:lnTo>
                  <a:pt x="2274156" y="3806219"/>
                </a:lnTo>
                <a:lnTo>
                  <a:pt x="2269474" y="3798100"/>
                </a:lnTo>
                <a:lnTo>
                  <a:pt x="2277595" y="3793411"/>
                </a:lnTo>
                <a:lnTo>
                  <a:pt x="2282285" y="3801530"/>
                </a:lnTo>
                <a:close/>
              </a:path>
              <a:path w="8836660" h="8448675">
                <a:moveTo>
                  <a:pt x="2121524" y="3893073"/>
                </a:moveTo>
                <a:lnTo>
                  <a:pt x="2115279" y="3896678"/>
                </a:lnTo>
                <a:lnTo>
                  <a:pt x="2111673" y="3890434"/>
                </a:lnTo>
                <a:lnTo>
                  <a:pt x="2117918" y="3886829"/>
                </a:lnTo>
                <a:lnTo>
                  <a:pt x="2121524" y="3893073"/>
                </a:lnTo>
                <a:close/>
              </a:path>
              <a:path w="8836660" h="8448675">
                <a:moveTo>
                  <a:pt x="1961250" y="3984745"/>
                </a:moveTo>
                <a:lnTo>
                  <a:pt x="1956255" y="3987624"/>
                </a:lnTo>
                <a:lnTo>
                  <a:pt x="1953376" y="3982630"/>
                </a:lnTo>
                <a:lnTo>
                  <a:pt x="1958371" y="3979752"/>
                </a:lnTo>
                <a:lnTo>
                  <a:pt x="1961250" y="3984745"/>
                </a:lnTo>
                <a:close/>
              </a:path>
              <a:path w="8836660" h="8448675">
                <a:moveTo>
                  <a:pt x="1800984" y="4076418"/>
                </a:moveTo>
                <a:lnTo>
                  <a:pt x="1797239" y="4078584"/>
                </a:lnTo>
                <a:lnTo>
                  <a:pt x="1795073" y="4074834"/>
                </a:lnTo>
                <a:lnTo>
                  <a:pt x="1798824" y="4072675"/>
                </a:lnTo>
                <a:lnTo>
                  <a:pt x="1800984" y="4076418"/>
                </a:lnTo>
                <a:close/>
              </a:path>
              <a:path w="8836660" h="8448675">
                <a:moveTo>
                  <a:pt x="1800984" y="4076419"/>
                </a:moveTo>
                <a:close/>
              </a:path>
              <a:path w="8836660" h="8448675">
                <a:moveTo>
                  <a:pt x="1640717" y="4168091"/>
                </a:moveTo>
                <a:lnTo>
                  <a:pt x="1638223" y="4169530"/>
                </a:lnTo>
                <a:lnTo>
                  <a:pt x="1636783" y="4167030"/>
                </a:lnTo>
                <a:lnTo>
                  <a:pt x="1639270" y="4165590"/>
                </a:lnTo>
                <a:lnTo>
                  <a:pt x="1640717" y="4168091"/>
                </a:lnTo>
                <a:close/>
              </a:path>
              <a:path w="8836660" h="8448675">
                <a:moveTo>
                  <a:pt x="1480450" y="4259771"/>
                </a:moveTo>
                <a:lnTo>
                  <a:pt x="1479200" y="4260490"/>
                </a:lnTo>
                <a:lnTo>
                  <a:pt x="1478480" y="4259233"/>
                </a:lnTo>
                <a:lnTo>
                  <a:pt x="1479723" y="4258513"/>
                </a:lnTo>
                <a:lnTo>
                  <a:pt x="1480450" y="4259771"/>
                </a:lnTo>
                <a:close/>
              </a:path>
              <a:path w="8836660" h="8448675">
                <a:moveTo>
                  <a:pt x="1869292" y="3825511"/>
                </a:moveTo>
                <a:lnTo>
                  <a:pt x="1864297" y="3828390"/>
                </a:lnTo>
                <a:lnTo>
                  <a:pt x="1861410" y="3823396"/>
                </a:lnTo>
                <a:lnTo>
                  <a:pt x="1866405" y="3820511"/>
                </a:lnTo>
                <a:lnTo>
                  <a:pt x="1869292" y="3825511"/>
                </a:lnTo>
                <a:close/>
              </a:path>
              <a:path w="8836660" h="8448675">
                <a:moveTo>
                  <a:pt x="1709025" y="3917177"/>
                </a:moveTo>
                <a:lnTo>
                  <a:pt x="1705273" y="3919343"/>
                </a:lnTo>
                <a:lnTo>
                  <a:pt x="1703114" y="3915593"/>
                </a:lnTo>
                <a:lnTo>
                  <a:pt x="1706858" y="3913434"/>
                </a:lnTo>
                <a:lnTo>
                  <a:pt x="1709025" y="3917177"/>
                </a:lnTo>
                <a:close/>
              </a:path>
              <a:path w="8836660" h="8448675">
                <a:moveTo>
                  <a:pt x="1548751" y="4008850"/>
                </a:moveTo>
                <a:lnTo>
                  <a:pt x="1546265" y="4010289"/>
                </a:lnTo>
                <a:lnTo>
                  <a:pt x="1544818" y="4007796"/>
                </a:lnTo>
                <a:lnTo>
                  <a:pt x="1547312" y="4006357"/>
                </a:lnTo>
                <a:lnTo>
                  <a:pt x="1548751" y="4008850"/>
                </a:lnTo>
                <a:close/>
              </a:path>
              <a:path w="8836660" h="8448675">
                <a:moveTo>
                  <a:pt x="1388485" y="4100530"/>
                </a:moveTo>
                <a:lnTo>
                  <a:pt x="1387241" y="4101249"/>
                </a:lnTo>
                <a:lnTo>
                  <a:pt x="1386521" y="4099999"/>
                </a:lnTo>
                <a:lnTo>
                  <a:pt x="1387765" y="4099280"/>
                </a:lnTo>
                <a:lnTo>
                  <a:pt x="1388485" y="4100530"/>
                </a:lnTo>
                <a:close/>
              </a:path>
              <a:path w="8836660" h="8448675">
                <a:moveTo>
                  <a:pt x="1777334" y="3666271"/>
                </a:moveTo>
                <a:lnTo>
                  <a:pt x="1772339" y="3669149"/>
                </a:lnTo>
                <a:lnTo>
                  <a:pt x="1769452" y="3664156"/>
                </a:lnTo>
                <a:lnTo>
                  <a:pt x="1774447" y="3661270"/>
                </a:lnTo>
                <a:lnTo>
                  <a:pt x="1777334" y="3666271"/>
                </a:lnTo>
                <a:close/>
              </a:path>
              <a:path w="8836660" h="8448675">
                <a:moveTo>
                  <a:pt x="1617067" y="3757944"/>
                </a:moveTo>
                <a:lnTo>
                  <a:pt x="1613315" y="3760110"/>
                </a:lnTo>
                <a:lnTo>
                  <a:pt x="1611149" y="3756360"/>
                </a:lnTo>
                <a:lnTo>
                  <a:pt x="1614901" y="3754193"/>
                </a:lnTo>
                <a:lnTo>
                  <a:pt x="1617067" y="3757944"/>
                </a:lnTo>
                <a:close/>
              </a:path>
              <a:path w="8836660" h="8448675">
                <a:moveTo>
                  <a:pt x="1456793" y="3849617"/>
                </a:moveTo>
                <a:lnTo>
                  <a:pt x="1454299" y="3851056"/>
                </a:lnTo>
                <a:lnTo>
                  <a:pt x="1452860" y="3848563"/>
                </a:lnTo>
                <a:lnTo>
                  <a:pt x="1455354" y="3847124"/>
                </a:lnTo>
                <a:lnTo>
                  <a:pt x="1456793" y="3849617"/>
                </a:lnTo>
                <a:close/>
              </a:path>
              <a:path w="8836660" h="8448675">
                <a:moveTo>
                  <a:pt x="1296527" y="3941289"/>
                </a:moveTo>
                <a:lnTo>
                  <a:pt x="1295276" y="3942009"/>
                </a:lnTo>
                <a:lnTo>
                  <a:pt x="1294556" y="3940759"/>
                </a:lnTo>
                <a:lnTo>
                  <a:pt x="1295807" y="3940039"/>
                </a:lnTo>
                <a:lnTo>
                  <a:pt x="1296527" y="3941289"/>
                </a:lnTo>
                <a:close/>
              </a:path>
              <a:path w="8836660" h="8448675">
                <a:moveTo>
                  <a:pt x="1685367" y="3507031"/>
                </a:moveTo>
                <a:lnTo>
                  <a:pt x="1680372" y="3509916"/>
                </a:lnTo>
                <a:lnTo>
                  <a:pt x="1677486" y="3504915"/>
                </a:lnTo>
                <a:lnTo>
                  <a:pt x="1682481" y="3502030"/>
                </a:lnTo>
                <a:lnTo>
                  <a:pt x="1685367" y="3507031"/>
                </a:lnTo>
                <a:close/>
              </a:path>
              <a:path w="8836660" h="8448675">
                <a:moveTo>
                  <a:pt x="1525101" y="3598704"/>
                </a:moveTo>
                <a:lnTo>
                  <a:pt x="1521356" y="3600870"/>
                </a:lnTo>
                <a:lnTo>
                  <a:pt x="1519190" y="3597126"/>
                </a:lnTo>
                <a:lnTo>
                  <a:pt x="1522942" y="3594960"/>
                </a:lnTo>
                <a:lnTo>
                  <a:pt x="1525101" y="3598704"/>
                </a:lnTo>
                <a:close/>
              </a:path>
              <a:path w="8836660" h="8448675">
                <a:moveTo>
                  <a:pt x="1364834" y="3690383"/>
                </a:moveTo>
                <a:lnTo>
                  <a:pt x="1362340" y="3691823"/>
                </a:lnTo>
                <a:lnTo>
                  <a:pt x="1360901" y="3689322"/>
                </a:lnTo>
                <a:lnTo>
                  <a:pt x="1363387" y="3687883"/>
                </a:lnTo>
                <a:lnTo>
                  <a:pt x="1364834" y="3690383"/>
                </a:lnTo>
                <a:close/>
              </a:path>
              <a:path w="8836660" h="8448675">
                <a:moveTo>
                  <a:pt x="1204560" y="3782049"/>
                </a:moveTo>
                <a:lnTo>
                  <a:pt x="1203317" y="3782769"/>
                </a:lnTo>
                <a:lnTo>
                  <a:pt x="1202597" y="3781526"/>
                </a:lnTo>
                <a:lnTo>
                  <a:pt x="1203840" y="3780806"/>
                </a:lnTo>
                <a:lnTo>
                  <a:pt x="1204560" y="3782049"/>
                </a:lnTo>
                <a:close/>
              </a:path>
              <a:path w="8836660" h="8448675">
                <a:moveTo>
                  <a:pt x="1753675" y="3256125"/>
                </a:moveTo>
                <a:lnTo>
                  <a:pt x="1747430" y="3259730"/>
                </a:lnTo>
                <a:lnTo>
                  <a:pt x="1743824" y="3253486"/>
                </a:lnTo>
                <a:lnTo>
                  <a:pt x="1750069" y="3249881"/>
                </a:lnTo>
                <a:lnTo>
                  <a:pt x="1753675" y="3256125"/>
                </a:lnTo>
                <a:close/>
              </a:path>
              <a:path w="8836660" h="8448675">
                <a:moveTo>
                  <a:pt x="1593409" y="3347790"/>
                </a:moveTo>
                <a:lnTo>
                  <a:pt x="1588414" y="3350676"/>
                </a:lnTo>
                <a:lnTo>
                  <a:pt x="1585527" y="3345682"/>
                </a:lnTo>
                <a:lnTo>
                  <a:pt x="1590522" y="3342797"/>
                </a:lnTo>
                <a:lnTo>
                  <a:pt x="1593409" y="3347790"/>
                </a:lnTo>
                <a:close/>
              </a:path>
              <a:path w="8836660" h="8448675">
                <a:moveTo>
                  <a:pt x="1433142" y="3439470"/>
                </a:moveTo>
                <a:lnTo>
                  <a:pt x="1429390" y="3441629"/>
                </a:lnTo>
                <a:lnTo>
                  <a:pt x="1427231" y="3437885"/>
                </a:lnTo>
                <a:lnTo>
                  <a:pt x="1430975" y="3435719"/>
                </a:lnTo>
                <a:lnTo>
                  <a:pt x="1433142" y="3439470"/>
                </a:lnTo>
                <a:close/>
              </a:path>
              <a:path w="8836660" h="8448675">
                <a:moveTo>
                  <a:pt x="1272868" y="3531143"/>
                </a:moveTo>
                <a:lnTo>
                  <a:pt x="1270382" y="3532583"/>
                </a:lnTo>
                <a:lnTo>
                  <a:pt x="1268934" y="3530082"/>
                </a:lnTo>
                <a:lnTo>
                  <a:pt x="1271428" y="3528642"/>
                </a:lnTo>
                <a:lnTo>
                  <a:pt x="1272868" y="3531143"/>
                </a:lnTo>
                <a:close/>
              </a:path>
              <a:path w="8836660" h="8448675">
                <a:moveTo>
                  <a:pt x="1112602" y="3622816"/>
                </a:moveTo>
                <a:lnTo>
                  <a:pt x="1111358" y="3623536"/>
                </a:lnTo>
                <a:lnTo>
                  <a:pt x="1110631" y="3622286"/>
                </a:lnTo>
                <a:lnTo>
                  <a:pt x="1111882" y="3621566"/>
                </a:lnTo>
                <a:lnTo>
                  <a:pt x="1112602" y="3622816"/>
                </a:lnTo>
                <a:close/>
              </a:path>
              <a:path w="8836660" h="8448675">
                <a:moveTo>
                  <a:pt x="1661717" y="3096884"/>
                </a:moveTo>
                <a:lnTo>
                  <a:pt x="1655472" y="3100489"/>
                </a:lnTo>
                <a:lnTo>
                  <a:pt x="1651865" y="3094245"/>
                </a:lnTo>
                <a:lnTo>
                  <a:pt x="1658111" y="3090640"/>
                </a:lnTo>
                <a:lnTo>
                  <a:pt x="1661717" y="3096884"/>
                </a:lnTo>
                <a:close/>
              </a:path>
              <a:path w="8836660" h="8448675">
                <a:moveTo>
                  <a:pt x="1501450" y="3188557"/>
                </a:moveTo>
                <a:lnTo>
                  <a:pt x="1496455" y="3191442"/>
                </a:lnTo>
                <a:lnTo>
                  <a:pt x="1493569" y="3186441"/>
                </a:lnTo>
                <a:lnTo>
                  <a:pt x="1498564" y="3183563"/>
                </a:lnTo>
                <a:lnTo>
                  <a:pt x="1501450" y="3188557"/>
                </a:lnTo>
                <a:close/>
              </a:path>
              <a:path w="8836660" h="8448675">
                <a:moveTo>
                  <a:pt x="1341176" y="3280229"/>
                </a:moveTo>
                <a:lnTo>
                  <a:pt x="1337432" y="3282388"/>
                </a:lnTo>
                <a:lnTo>
                  <a:pt x="1335266" y="3278644"/>
                </a:lnTo>
                <a:lnTo>
                  <a:pt x="1339017" y="3276478"/>
                </a:lnTo>
                <a:lnTo>
                  <a:pt x="1341176" y="3280229"/>
                </a:lnTo>
                <a:close/>
              </a:path>
              <a:path w="8836660" h="8448675">
                <a:moveTo>
                  <a:pt x="1180910" y="3371902"/>
                </a:moveTo>
                <a:lnTo>
                  <a:pt x="1178416" y="3373342"/>
                </a:lnTo>
                <a:lnTo>
                  <a:pt x="1176976" y="3370841"/>
                </a:lnTo>
                <a:lnTo>
                  <a:pt x="1179463" y="3369401"/>
                </a:lnTo>
                <a:lnTo>
                  <a:pt x="1180910" y="3371902"/>
                </a:lnTo>
                <a:close/>
              </a:path>
              <a:path w="8836660" h="8448675">
                <a:moveTo>
                  <a:pt x="1020643" y="3463575"/>
                </a:moveTo>
                <a:lnTo>
                  <a:pt x="1019392" y="3464295"/>
                </a:lnTo>
                <a:lnTo>
                  <a:pt x="1018672" y="3463052"/>
                </a:lnTo>
                <a:lnTo>
                  <a:pt x="1019923" y="3462332"/>
                </a:lnTo>
                <a:lnTo>
                  <a:pt x="1020643" y="3463575"/>
                </a:lnTo>
                <a:close/>
              </a:path>
              <a:path w="8836660" h="8448675">
                <a:moveTo>
                  <a:pt x="1730519" y="2846101"/>
                </a:moveTo>
                <a:lnTo>
                  <a:pt x="1722390" y="2850789"/>
                </a:lnTo>
                <a:lnTo>
                  <a:pt x="1717700" y="2842670"/>
                </a:lnTo>
                <a:lnTo>
                  <a:pt x="1725829" y="2837982"/>
                </a:lnTo>
                <a:lnTo>
                  <a:pt x="1730519" y="2846101"/>
                </a:lnTo>
                <a:close/>
              </a:path>
              <a:path w="8836660" h="8448675">
                <a:moveTo>
                  <a:pt x="1569751" y="2937643"/>
                </a:moveTo>
                <a:lnTo>
                  <a:pt x="1563505" y="2941248"/>
                </a:lnTo>
                <a:lnTo>
                  <a:pt x="1559899" y="2935004"/>
                </a:lnTo>
                <a:lnTo>
                  <a:pt x="1566144" y="2931399"/>
                </a:lnTo>
                <a:lnTo>
                  <a:pt x="1569751" y="2937643"/>
                </a:lnTo>
                <a:close/>
              </a:path>
              <a:path w="8836660" h="8448675">
                <a:moveTo>
                  <a:pt x="1409484" y="3029316"/>
                </a:moveTo>
                <a:lnTo>
                  <a:pt x="1404489" y="3032201"/>
                </a:lnTo>
                <a:lnTo>
                  <a:pt x="1401602" y="3027200"/>
                </a:lnTo>
                <a:lnTo>
                  <a:pt x="1406597" y="3024322"/>
                </a:lnTo>
                <a:lnTo>
                  <a:pt x="1409484" y="3029316"/>
                </a:lnTo>
                <a:close/>
              </a:path>
              <a:path w="8836660" h="8448675">
                <a:moveTo>
                  <a:pt x="1249217" y="3120995"/>
                </a:moveTo>
                <a:lnTo>
                  <a:pt x="1245473" y="3123154"/>
                </a:lnTo>
                <a:lnTo>
                  <a:pt x="1243306" y="3119403"/>
                </a:lnTo>
                <a:lnTo>
                  <a:pt x="1247051" y="3117245"/>
                </a:lnTo>
                <a:lnTo>
                  <a:pt x="1249217" y="3120995"/>
                </a:lnTo>
                <a:close/>
              </a:path>
              <a:path w="8836660" h="8448675">
                <a:moveTo>
                  <a:pt x="1088943" y="3212661"/>
                </a:moveTo>
                <a:lnTo>
                  <a:pt x="1086457" y="3214101"/>
                </a:lnTo>
                <a:lnTo>
                  <a:pt x="1085017" y="3211608"/>
                </a:lnTo>
                <a:lnTo>
                  <a:pt x="1087504" y="3210168"/>
                </a:lnTo>
                <a:lnTo>
                  <a:pt x="1088943" y="3212661"/>
                </a:lnTo>
                <a:close/>
              </a:path>
              <a:path w="8836660" h="8448675">
                <a:moveTo>
                  <a:pt x="928677" y="3304334"/>
                </a:moveTo>
                <a:lnTo>
                  <a:pt x="927433" y="3305054"/>
                </a:lnTo>
                <a:lnTo>
                  <a:pt x="926713" y="3303811"/>
                </a:lnTo>
                <a:lnTo>
                  <a:pt x="927957" y="3303091"/>
                </a:lnTo>
                <a:lnTo>
                  <a:pt x="928677" y="3304334"/>
                </a:lnTo>
                <a:close/>
              </a:path>
              <a:path w="8836660" h="8448675">
                <a:moveTo>
                  <a:pt x="1798820" y="2595188"/>
                </a:moveTo>
                <a:lnTo>
                  <a:pt x="1789455" y="2600596"/>
                </a:lnTo>
                <a:lnTo>
                  <a:pt x="1784046" y="2591227"/>
                </a:lnTo>
                <a:lnTo>
                  <a:pt x="1793411" y="2585819"/>
                </a:lnTo>
                <a:lnTo>
                  <a:pt x="1798820" y="2595188"/>
                </a:lnTo>
                <a:close/>
              </a:path>
              <a:path w="8836660" h="8448675">
                <a:moveTo>
                  <a:pt x="1638553" y="2686861"/>
                </a:moveTo>
                <a:lnTo>
                  <a:pt x="1630432" y="2691549"/>
                </a:lnTo>
                <a:lnTo>
                  <a:pt x="1625742" y="2683430"/>
                </a:lnTo>
                <a:lnTo>
                  <a:pt x="1633863" y="2678742"/>
                </a:lnTo>
                <a:lnTo>
                  <a:pt x="1638553" y="2686861"/>
                </a:lnTo>
                <a:close/>
              </a:path>
              <a:path w="8836660" h="8448675">
                <a:moveTo>
                  <a:pt x="1477792" y="2778403"/>
                </a:moveTo>
                <a:lnTo>
                  <a:pt x="1471547" y="2782008"/>
                </a:lnTo>
                <a:lnTo>
                  <a:pt x="1467941" y="2775765"/>
                </a:lnTo>
                <a:lnTo>
                  <a:pt x="1474186" y="2772159"/>
                </a:lnTo>
                <a:lnTo>
                  <a:pt x="1477792" y="2778403"/>
                </a:lnTo>
                <a:close/>
              </a:path>
              <a:path w="8836660" h="8448675">
                <a:moveTo>
                  <a:pt x="1317526" y="2870083"/>
                </a:moveTo>
                <a:lnTo>
                  <a:pt x="1312531" y="2872961"/>
                </a:lnTo>
                <a:lnTo>
                  <a:pt x="1309644" y="2867961"/>
                </a:lnTo>
                <a:lnTo>
                  <a:pt x="1314639" y="2865082"/>
                </a:lnTo>
                <a:lnTo>
                  <a:pt x="1317526" y="2870083"/>
                </a:lnTo>
                <a:close/>
              </a:path>
              <a:path w="8836660" h="8448675">
                <a:moveTo>
                  <a:pt x="1157259" y="2961756"/>
                </a:moveTo>
                <a:lnTo>
                  <a:pt x="1153507" y="2963914"/>
                </a:lnTo>
                <a:lnTo>
                  <a:pt x="1151348" y="2960171"/>
                </a:lnTo>
                <a:lnTo>
                  <a:pt x="1155092" y="2958012"/>
                </a:lnTo>
                <a:lnTo>
                  <a:pt x="1157259" y="2961756"/>
                </a:lnTo>
                <a:close/>
              </a:path>
              <a:path w="8836660" h="8448675">
                <a:moveTo>
                  <a:pt x="996985" y="3053429"/>
                </a:moveTo>
                <a:lnTo>
                  <a:pt x="994499" y="3054868"/>
                </a:lnTo>
                <a:lnTo>
                  <a:pt x="993052" y="3052367"/>
                </a:lnTo>
                <a:lnTo>
                  <a:pt x="995546" y="3050928"/>
                </a:lnTo>
                <a:lnTo>
                  <a:pt x="996985" y="3053429"/>
                </a:lnTo>
                <a:close/>
              </a:path>
              <a:path w="8836660" h="8448675">
                <a:moveTo>
                  <a:pt x="836718" y="3145094"/>
                </a:moveTo>
                <a:lnTo>
                  <a:pt x="835468" y="3145814"/>
                </a:lnTo>
                <a:lnTo>
                  <a:pt x="834748" y="3144571"/>
                </a:lnTo>
                <a:lnTo>
                  <a:pt x="835998" y="3143851"/>
                </a:lnTo>
                <a:lnTo>
                  <a:pt x="836718" y="3145094"/>
                </a:lnTo>
                <a:close/>
              </a:path>
              <a:path w="8836660" h="8448675">
                <a:moveTo>
                  <a:pt x="1706861" y="2435948"/>
                </a:moveTo>
                <a:lnTo>
                  <a:pt x="1697489" y="2441356"/>
                </a:lnTo>
                <a:lnTo>
                  <a:pt x="1692080" y="2431994"/>
                </a:lnTo>
                <a:lnTo>
                  <a:pt x="1701452" y="2426586"/>
                </a:lnTo>
                <a:lnTo>
                  <a:pt x="1706861" y="2435948"/>
                </a:lnTo>
                <a:close/>
              </a:path>
              <a:path w="8836660" h="8448675">
                <a:moveTo>
                  <a:pt x="1546594" y="2527628"/>
                </a:moveTo>
                <a:lnTo>
                  <a:pt x="1538465" y="2532316"/>
                </a:lnTo>
                <a:lnTo>
                  <a:pt x="1533783" y="2524197"/>
                </a:lnTo>
                <a:lnTo>
                  <a:pt x="1541904" y="2519509"/>
                </a:lnTo>
                <a:lnTo>
                  <a:pt x="1546594" y="2527628"/>
                </a:lnTo>
                <a:close/>
              </a:path>
              <a:path w="8836660" h="8448675">
                <a:moveTo>
                  <a:pt x="1385826" y="2619162"/>
                </a:moveTo>
                <a:lnTo>
                  <a:pt x="1379581" y="2622767"/>
                </a:lnTo>
                <a:lnTo>
                  <a:pt x="1375974" y="2616524"/>
                </a:lnTo>
                <a:lnTo>
                  <a:pt x="1382220" y="2612918"/>
                </a:lnTo>
                <a:lnTo>
                  <a:pt x="1385826" y="2619162"/>
                </a:lnTo>
                <a:close/>
              </a:path>
              <a:path w="8836660" h="8448675">
                <a:moveTo>
                  <a:pt x="1225559" y="2710842"/>
                </a:moveTo>
                <a:lnTo>
                  <a:pt x="1220564" y="2713720"/>
                </a:lnTo>
                <a:lnTo>
                  <a:pt x="1217685" y="2708727"/>
                </a:lnTo>
                <a:lnTo>
                  <a:pt x="1222680" y="2705848"/>
                </a:lnTo>
                <a:lnTo>
                  <a:pt x="1225559" y="2710842"/>
                </a:lnTo>
                <a:close/>
              </a:path>
              <a:path w="8836660" h="8448675">
                <a:moveTo>
                  <a:pt x="1065293" y="2802515"/>
                </a:moveTo>
                <a:lnTo>
                  <a:pt x="1061548" y="2804673"/>
                </a:lnTo>
                <a:lnTo>
                  <a:pt x="1059382" y="2800930"/>
                </a:lnTo>
                <a:lnTo>
                  <a:pt x="1063133" y="2798771"/>
                </a:lnTo>
                <a:lnTo>
                  <a:pt x="1065293" y="2802515"/>
                </a:lnTo>
                <a:close/>
              </a:path>
              <a:path w="8836660" h="8448675">
                <a:moveTo>
                  <a:pt x="905026" y="2894188"/>
                </a:moveTo>
                <a:lnTo>
                  <a:pt x="902532" y="2895627"/>
                </a:lnTo>
                <a:lnTo>
                  <a:pt x="901092" y="2893126"/>
                </a:lnTo>
                <a:lnTo>
                  <a:pt x="903579" y="2891687"/>
                </a:lnTo>
                <a:lnTo>
                  <a:pt x="905026" y="2894188"/>
                </a:lnTo>
                <a:close/>
              </a:path>
              <a:path w="8836660" h="8448675">
                <a:moveTo>
                  <a:pt x="744759" y="2985867"/>
                </a:moveTo>
                <a:lnTo>
                  <a:pt x="743509" y="2986587"/>
                </a:lnTo>
                <a:lnTo>
                  <a:pt x="742789" y="2985329"/>
                </a:lnTo>
                <a:lnTo>
                  <a:pt x="744032" y="2984610"/>
                </a:lnTo>
                <a:lnTo>
                  <a:pt x="744759" y="2985867"/>
                </a:lnTo>
                <a:close/>
              </a:path>
              <a:path w="8836660" h="8448675">
                <a:moveTo>
                  <a:pt x="1775168" y="2185042"/>
                </a:moveTo>
                <a:lnTo>
                  <a:pt x="1764546" y="2191169"/>
                </a:lnTo>
                <a:lnTo>
                  <a:pt x="1758409" y="2180557"/>
                </a:lnTo>
                <a:lnTo>
                  <a:pt x="1769032" y="2174422"/>
                </a:lnTo>
                <a:lnTo>
                  <a:pt x="1775168" y="2185042"/>
                </a:lnTo>
                <a:close/>
              </a:path>
              <a:path w="8836660" h="8448675">
                <a:moveTo>
                  <a:pt x="1614901" y="2276715"/>
                </a:moveTo>
                <a:lnTo>
                  <a:pt x="1605529" y="2282123"/>
                </a:lnTo>
                <a:lnTo>
                  <a:pt x="1600120" y="2272761"/>
                </a:lnTo>
                <a:lnTo>
                  <a:pt x="1609492" y="2267353"/>
                </a:lnTo>
                <a:lnTo>
                  <a:pt x="1614901" y="2276715"/>
                </a:lnTo>
                <a:close/>
              </a:path>
              <a:path w="8836660" h="8448675">
                <a:moveTo>
                  <a:pt x="1454133" y="2368257"/>
                </a:moveTo>
                <a:lnTo>
                  <a:pt x="1446644" y="2372582"/>
                </a:lnTo>
                <a:lnTo>
                  <a:pt x="1442311" y="2365088"/>
                </a:lnTo>
                <a:lnTo>
                  <a:pt x="1449807" y="2360763"/>
                </a:lnTo>
                <a:lnTo>
                  <a:pt x="1454133" y="2368257"/>
                </a:lnTo>
                <a:close/>
              </a:path>
              <a:path w="8836660" h="8448675">
                <a:moveTo>
                  <a:pt x="1293866" y="2459930"/>
                </a:moveTo>
                <a:lnTo>
                  <a:pt x="1287621" y="2463535"/>
                </a:lnTo>
                <a:lnTo>
                  <a:pt x="1284015" y="2457291"/>
                </a:lnTo>
                <a:lnTo>
                  <a:pt x="1290260" y="2453686"/>
                </a:lnTo>
                <a:lnTo>
                  <a:pt x="1293866" y="2459930"/>
                </a:lnTo>
                <a:close/>
              </a:path>
              <a:path w="8836660" h="8448675">
                <a:moveTo>
                  <a:pt x="1133600" y="2551610"/>
                </a:moveTo>
                <a:lnTo>
                  <a:pt x="1128605" y="2554488"/>
                </a:lnTo>
                <a:lnTo>
                  <a:pt x="1125718" y="2549494"/>
                </a:lnTo>
                <a:lnTo>
                  <a:pt x="1130713" y="2546609"/>
                </a:lnTo>
                <a:lnTo>
                  <a:pt x="1133600" y="2551610"/>
                </a:lnTo>
                <a:close/>
              </a:path>
              <a:path w="8836660" h="8448675">
                <a:moveTo>
                  <a:pt x="973332" y="2643276"/>
                </a:moveTo>
                <a:lnTo>
                  <a:pt x="969581" y="2645442"/>
                </a:lnTo>
                <a:lnTo>
                  <a:pt x="967422" y="2641691"/>
                </a:lnTo>
                <a:lnTo>
                  <a:pt x="971166" y="2639532"/>
                </a:lnTo>
                <a:lnTo>
                  <a:pt x="973332" y="2643276"/>
                </a:lnTo>
                <a:close/>
              </a:path>
              <a:path w="8836660" h="8448675">
                <a:moveTo>
                  <a:pt x="813059" y="2734948"/>
                </a:moveTo>
                <a:lnTo>
                  <a:pt x="810573" y="2736388"/>
                </a:lnTo>
                <a:lnTo>
                  <a:pt x="809126" y="2733895"/>
                </a:lnTo>
                <a:lnTo>
                  <a:pt x="811619" y="2732455"/>
                </a:lnTo>
                <a:lnTo>
                  <a:pt x="813059" y="2734948"/>
                </a:lnTo>
                <a:close/>
              </a:path>
              <a:path w="8836660" h="8448675">
                <a:moveTo>
                  <a:pt x="5180027" y="1202"/>
                </a:moveTo>
                <a:lnTo>
                  <a:pt x="5178777" y="1929"/>
                </a:lnTo>
                <a:lnTo>
                  <a:pt x="5178057" y="679"/>
                </a:lnTo>
                <a:lnTo>
                  <a:pt x="5179237" y="0"/>
                </a:lnTo>
                <a:lnTo>
                  <a:pt x="5180027" y="1202"/>
                </a:lnTo>
                <a:close/>
              </a:path>
              <a:path w="8836660" h="8448675">
                <a:moveTo>
                  <a:pt x="1682707" y="2025676"/>
                </a:moveTo>
                <a:lnTo>
                  <a:pt x="1672717" y="2031441"/>
                </a:lnTo>
                <a:lnTo>
                  <a:pt x="1666944" y="2021446"/>
                </a:lnTo>
                <a:lnTo>
                  <a:pt x="1676934" y="2015674"/>
                </a:lnTo>
                <a:lnTo>
                  <a:pt x="1682707" y="2025676"/>
                </a:lnTo>
                <a:close/>
              </a:path>
              <a:path w="8836660" h="8448675">
                <a:moveTo>
                  <a:pt x="1522440" y="2117342"/>
                </a:moveTo>
                <a:lnTo>
                  <a:pt x="1513694" y="2122394"/>
                </a:lnTo>
                <a:lnTo>
                  <a:pt x="1508648" y="2113658"/>
                </a:lnTo>
                <a:lnTo>
                  <a:pt x="1517395" y="2108606"/>
                </a:lnTo>
                <a:lnTo>
                  <a:pt x="1522440" y="2117342"/>
                </a:lnTo>
                <a:close/>
              </a:path>
              <a:path w="8836660" h="8448675">
                <a:moveTo>
                  <a:pt x="1362174" y="2209015"/>
                </a:moveTo>
                <a:lnTo>
                  <a:pt x="1354678" y="2213340"/>
                </a:lnTo>
                <a:lnTo>
                  <a:pt x="1350351" y="2205854"/>
                </a:lnTo>
                <a:lnTo>
                  <a:pt x="1357847" y="2201529"/>
                </a:lnTo>
                <a:lnTo>
                  <a:pt x="1362174" y="2209015"/>
                </a:lnTo>
                <a:close/>
              </a:path>
              <a:path w="8836660" h="8448675">
                <a:moveTo>
                  <a:pt x="1201907" y="2300695"/>
                </a:moveTo>
                <a:lnTo>
                  <a:pt x="1195662" y="2304300"/>
                </a:lnTo>
                <a:lnTo>
                  <a:pt x="1192055" y="2298057"/>
                </a:lnTo>
                <a:lnTo>
                  <a:pt x="1198301" y="2294451"/>
                </a:lnTo>
                <a:lnTo>
                  <a:pt x="1201907" y="2300695"/>
                </a:lnTo>
                <a:close/>
              </a:path>
              <a:path w="8836660" h="8448675">
                <a:moveTo>
                  <a:pt x="1041640" y="2392368"/>
                </a:moveTo>
                <a:lnTo>
                  <a:pt x="1036645" y="2395246"/>
                </a:lnTo>
                <a:lnTo>
                  <a:pt x="1033759" y="2390253"/>
                </a:lnTo>
                <a:lnTo>
                  <a:pt x="1038754" y="2387367"/>
                </a:lnTo>
                <a:lnTo>
                  <a:pt x="1041640" y="2392368"/>
                </a:lnTo>
                <a:close/>
              </a:path>
              <a:path w="8836660" h="8448675">
                <a:moveTo>
                  <a:pt x="881374" y="2484041"/>
                </a:moveTo>
                <a:lnTo>
                  <a:pt x="877622" y="2486207"/>
                </a:lnTo>
                <a:lnTo>
                  <a:pt x="875455" y="2482456"/>
                </a:lnTo>
                <a:lnTo>
                  <a:pt x="879207" y="2480290"/>
                </a:lnTo>
                <a:lnTo>
                  <a:pt x="881374" y="2484041"/>
                </a:lnTo>
                <a:close/>
              </a:path>
              <a:path w="8836660" h="8448675">
                <a:moveTo>
                  <a:pt x="721100" y="2575713"/>
                </a:moveTo>
                <a:lnTo>
                  <a:pt x="718606" y="2577153"/>
                </a:lnTo>
                <a:lnTo>
                  <a:pt x="717166" y="2574660"/>
                </a:lnTo>
                <a:lnTo>
                  <a:pt x="719660" y="2573220"/>
                </a:lnTo>
                <a:lnTo>
                  <a:pt x="721100" y="2575713"/>
                </a:lnTo>
                <a:close/>
              </a:path>
              <a:path w="8836660" h="8448675">
                <a:moveTo>
                  <a:pt x="1751014" y="1774763"/>
                </a:moveTo>
                <a:lnTo>
                  <a:pt x="1739766" y="1781254"/>
                </a:lnTo>
                <a:lnTo>
                  <a:pt x="1733273" y="1770009"/>
                </a:lnTo>
                <a:lnTo>
                  <a:pt x="1744521" y="1763519"/>
                </a:lnTo>
                <a:lnTo>
                  <a:pt x="1751014" y="1774763"/>
                </a:lnTo>
                <a:close/>
              </a:path>
              <a:path w="8836660" h="8448675">
                <a:moveTo>
                  <a:pt x="1590747" y="1866435"/>
                </a:moveTo>
                <a:lnTo>
                  <a:pt x="1580757" y="1872200"/>
                </a:lnTo>
                <a:lnTo>
                  <a:pt x="1574984" y="1862212"/>
                </a:lnTo>
                <a:lnTo>
                  <a:pt x="1584974" y="1856441"/>
                </a:lnTo>
                <a:lnTo>
                  <a:pt x="1590747" y="1866435"/>
                </a:lnTo>
                <a:close/>
              </a:path>
              <a:path w="8836660" h="8448675">
                <a:moveTo>
                  <a:pt x="1430481" y="1958108"/>
                </a:moveTo>
                <a:lnTo>
                  <a:pt x="1421734" y="1963160"/>
                </a:lnTo>
                <a:lnTo>
                  <a:pt x="1416681" y="1954416"/>
                </a:lnTo>
                <a:lnTo>
                  <a:pt x="1425427" y="1949364"/>
                </a:lnTo>
                <a:lnTo>
                  <a:pt x="1430481" y="1958108"/>
                </a:lnTo>
                <a:close/>
              </a:path>
              <a:path w="8836660" h="8448675">
                <a:moveTo>
                  <a:pt x="1269720" y="2049651"/>
                </a:moveTo>
                <a:lnTo>
                  <a:pt x="1262849" y="2053619"/>
                </a:lnTo>
                <a:lnTo>
                  <a:pt x="1258879" y="2046750"/>
                </a:lnTo>
                <a:lnTo>
                  <a:pt x="1265757" y="2042782"/>
                </a:lnTo>
                <a:lnTo>
                  <a:pt x="1269720" y="2049651"/>
                </a:lnTo>
                <a:close/>
              </a:path>
              <a:path w="8836660" h="8448675">
                <a:moveTo>
                  <a:pt x="1109453" y="2141323"/>
                </a:moveTo>
                <a:lnTo>
                  <a:pt x="1103833" y="2144565"/>
                </a:lnTo>
                <a:lnTo>
                  <a:pt x="1100583" y="2138946"/>
                </a:lnTo>
                <a:lnTo>
                  <a:pt x="1106210" y="2135704"/>
                </a:lnTo>
                <a:lnTo>
                  <a:pt x="1109453" y="2141323"/>
                </a:lnTo>
                <a:close/>
              </a:path>
              <a:path w="8836660" h="8448675">
                <a:moveTo>
                  <a:pt x="949186" y="2232989"/>
                </a:moveTo>
                <a:lnTo>
                  <a:pt x="944809" y="2235519"/>
                </a:lnTo>
                <a:lnTo>
                  <a:pt x="942286" y="2231151"/>
                </a:lnTo>
                <a:lnTo>
                  <a:pt x="946663" y="2228621"/>
                </a:lnTo>
                <a:lnTo>
                  <a:pt x="949186" y="2232989"/>
                </a:lnTo>
                <a:close/>
              </a:path>
              <a:path w="8836660" h="8448675">
                <a:moveTo>
                  <a:pt x="788920" y="2324669"/>
                </a:moveTo>
                <a:lnTo>
                  <a:pt x="785793" y="2326472"/>
                </a:lnTo>
                <a:lnTo>
                  <a:pt x="783990" y="2323347"/>
                </a:lnTo>
                <a:lnTo>
                  <a:pt x="787117" y="2321544"/>
                </a:lnTo>
                <a:lnTo>
                  <a:pt x="788920" y="2324669"/>
                </a:lnTo>
                <a:close/>
              </a:path>
              <a:path w="8836660" h="8448675">
                <a:moveTo>
                  <a:pt x="628653" y="2416342"/>
                </a:moveTo>
                <a:lnTo>
                  <a:pt x="626770" y="2417425"/>
                </a:lnTo>
                <a:lnTo>
                  <a:pt x="625687" y="2415550"/>
                </a:lnTo>
                <a:lnTo>
                  <a:pt x="627570" y="2414466"/>
                </a:lnTo>
                <a:lnTo>
                  <a:pt x="628653" y="2416342"/>
                </a:lnTo>
                <a:close/>
              </a:path>
              <a:path w="8836660" h="8448675">
                <a:moveTo>
                  <a:pt x="1659055" y="1615522"/>
                </a:moveTo>
                <a:lnTo>
                  <a:pt x="1647807" y="1622013"/>
                </a:lnTo>
                <a:lnTo>
                  <a:pt x="1641314" y="1610775"/>
                </a:lnTo>
                <a:lnTo>
                  <a:pt x="1652562" y="1604285"/>
                </a:lnTo>
                <a:lnTo>
                  <a:pt x="1659055" y="1615522"/>
                </a:lnTo>
                <a:close/>
              </a:path>
              <a:path w="8836660" h="8448675">
                <a:moveTo>
                  <a:pt x="1498781" y="1707195"/>
                </a:moveTo>
                <a:lnTo>
                  <a:pt x="1488791" y="1712966"/>
                </a:lnTo>
                <a:lnTo>
                  <a:pt x="1483025" y="1702972"/>
                </a:lnTo>
                <a:lnTo>
                  <a:pt x="1493015" y="1697208"/>
                </a:lnTo>
                <a:lnTo>
                  <a:pt x="1498781" y="1707195"/>
                </a:lnTo>
                <a:close/>
              </a:path>
              <a:path w="8836660" h="8448675">
                <a:moveTo>
                  <a:pt x="1338514" y="1798867"/>
                </a:moveTo>
                <a:lnTo>
                  <a:pt x="1329768" y="1803919"/>
                </a:lnTo>
                <a:lnTo>
                  <a:pt x="1324722" y="1795175"/>
                </a:lnTo>
                <a:lnTo>
                  <a:pt x="1333468" y="1790123"/>
                </a:lnTo>
                <a:lnTo>
                  <a:pt x="1338514" y="1798867"/>
                </a:lnTo>
                <a:close/>
              </a:path>
              <a:path w="8836660" h="8448675">
                <a:moveTo>
                  <a:pt x="1177760" y="1890410"/>
                </a:moveTo>
                <a:lnTo>
                  <a:pt x="1170882" y="1894378"/>
                </a:lnTo>
                <a:lnTo>
                  <a:pt x="1166920" y="1887509"/>
                </a:lnTo>
                <a:lnTo>
                  <a:pt x="1173791" y="1883541"/>
                </a:lnTo>
                <a:lnTo>
                  <a:pt x="1177760" y="1890410"/>
                </a:lnTo>
                <a:close/>
              </a:path>
              <a:path w="8836660" h="8448675">
                <a:moveTo>
                  <a:pt x="1017494" y="1982082"/>
                </a:moveTo>
                <a:lnTo>
                  <a:pt x="1011866" y="1985331"/>
                </a:lnTo>
                <a:lnTo>
                  <a:pt x="1008623" y="1979705"/>
                </a:lnTo>
                <a:lnTo>
                  <a:pt x="1014244" y="1976463"/>
                </a:lnTo>
                <a:lnTo>
                  <a:pt x="1017494" y="1982082"/>
                </a:lnTo>
                <a:close/>
              </a:path>
              <a:path w="8836660" h="8448675">
                <a:moveTo>
                  <a:pt x="857227" y="2073755"/>
                </a:moveTo>
                <a:lnTo>
                  <a:pt x="852850" y="2076285"/>
                </a:lnTo>
                <a:lnTo>
                  <a:pt x="850320" y="2071910"/>
                </a:lnTo>
                <a:lnTo>
                  <a:pt x="854697" y="2069380"/>
                </a:lnTo>
                <a:lnTo>
                  <a:pt x="857227" y="2073755"/>
                </a:lnTo>
                <a:close/>
              </a:path>
              <a:path w="8836660" h="8448675">
                <a:moveTo>
                  <a:pt x="696953" y="2165428"/>
                </a:moveTo>
                <a:lnTo>
                  <a:pt x="693834" y="2167231"/>
                </a:lnTo>
                <a:lnTo>
                  <a:pt x="692031" y="2164106"/>
                </a:lnTo>
                <a:lnTo>
                  <a:pt x="695150" y="2162303"/>
                </a:lnTo>
                <a:lnTo>
                  <a:pt x="696953" y="2165428"/>
                </a:lnTo>
                <a:close/>
              </a:path>
              <a:path w="8836660" h="8448675">
                <a:moveTo>
                  <a:pt x="536687" y="2257101"/>
                </a:moveTo>
                <a:lnTo>
                  <a:pt x="534811" y="2258184"/>
                </a:lnTo>
                <a:lnTo>
                  <a:pt x="533728" y="2256316"/>
                </a:lnTo>
                <a:lnTo>
                  <a:pt x="535611" y="2255232"/>
                </a:lnTo>
                <a:lnTo>
                  <a:pt x="536687" y="2257101"/>
                </a:lnTo>
                <a:close/>
              </a:path>
              <a:path w="8836660" h="8448675">
                <a:moveTo>
                  <a:pt x="1727362" y="1364615"/>
                </a:moveTo>
                <a:lnTo>
                  <a:pt x="1714864" y="1371826"/>
                </a:lnTo>
                <a:lnTo>
                  <a:pt x="1707652" y="1359331"/>
                </a:lnTo>
                <a:lnTo>
                  <a:pt x="1720150" y="1352120"/>
                </a:lnTo>
                <a:lnTo>
                  <a:pt x="1727362" y="1364615"/>
                </a:lnTo>
                <a:close/>
              </a:path>
              <a:path w="8836660" h="8448675">
                <a:moveTo>
                  <a:pt x="1566602" y="1456150"/>
                </a:moveTo>
                <a:lnTo>
                  <a:pt x="1555979" y="1462277"/>
                </a:lnTo>
                <a:lnTo>
                  <a:pt x="1549850" y="1451657"/>
                </a:lnTo>
                <a:lnTo>
                  <a:pt x="1560472" y="1445530"/>
                </a:lnTo>
                <a:lnTo>
                  <a:pt x="1566602" y="1456150"/>
                </a:lnTo>
                <a:close/>
              </a:path>
              <a:path w="8836660" h="8448675">
                <a:moveTo>
                  <a:pt x="1406335" y="1547822"/>
                </a:moveTo>
                <a:lnTo>
                  <a:pt x="1396963" y="1553231"/>
                </a:lnTo>
                <a:lnTo>
                  <a:pt x="1391554" y="1543869"/>
                </a:lnTo>
                <a:lnTo>
                  <a:pt x="1400926" y="1538460"/>
                </a:lnTo>
                <a:lnTo>
                  <a:pt x="1406335" y="1547822"/>
                </a:lnTo>
                <a:close/>
              </a:path>
              <a:path w="8836660" h="8448675">
                <a:moveTo>
                  <a:pt x="1246556" y="1639625"/>
                </a:moveTo>
                <a:lnTo>
                  <a:pt x="1237809" y="1644678"/>
                </a:lnTo>
                <a:lnTo>
                  <a:pt x="1232756" y="1635933"/>
                </a:lnTo>
                <a:lnTo>
                  <a:pt x="1241502" y="1630888"/>
                </a:lnTo>
                <a:lnTo>
                  <a:pt x="1246556" y="1639625"/>
                </a:lnTo>
                <a:close/>
              </a:path>
              <a:path w="8836660" h="8448675">
                <a:moveTo>
                  <a:pt x="1085795" y="1731168"/>
                </a:moveTo>
                <a:lnTo>
                  <a:pt x="1078924" y="1735137"/>
                </a:lnTo>
                <a:lnTo>
                  <a:pt x="1074954" y="1728267"/>
                </a:lnTo>
                <a:lnTo>
                  <a:pt x="1081832" y="1724299"/>
                </a:lnTo>
                <a:lnTo>
                  <a:pt x="1085795" y="1731168"/>
                </a:lnTo>
                <a:close/>
              </a:path>
              <a:path w="8836660" h="8448675">
                <a:moveTo>
                  <a:pt x="925528" y="1822841"/>
                </a:moveTo>
                <a:lnTo>
                  <a:pt x="919908" y="1826090"/>
                </a:lnTo>
                <a:lnTo>
                  <a:pt x="916658" y="1820463"/>
                </a:lnTo>
                <a:lnTo>
                  <a:pt x="922285" y="1817222"/>
                </a:lnTo>
                <a:lnTo>
                  <a:pt x="925528" y="1822841"/>
                </a:lnTo>
                <a:close/>
              </a:path>
              <a:path w="8836660" h="8448675">
                <a:moveTo>
                  <a:pt x="765261" y="1914514"/>
                </a:moveTo>
                <a:lnTo>
                  <a:pt x="760885" y="1917043"/>
                </a:lnTo>
                <a:lnTo>
                  <a:pt x="758362" y="1912668"/>
                </a:lnTo>
                <a:lnTo>
                  <a:pt x="762739" y="1910146"/>
                </a:lnTo>
                <a:lnTo>
                  <a:pt x="765261" y="1914514"/>
                </a:lnTo>
                <a:close/>
              </a:path>
              <a:path w="8836660" h="8448675">
                <a:moveTo>
                  <a:pt x="604995" y="2006193"/>
                </a:moveTo>
                <a:lnTo>
                  <a:pt x="601876" y="2007996"/>
                </a:lnTo>
                <a:lnTo>
                  <a:pt x="600073" y="2004871"/>
                </a:lnTo>
                <a:lnTo>
                  <a:pt x="603192" y="2003068"/>
                </a:lnTo>
                <a:lnTo>
                  <a:pt x="604995" y="2006193"/>
                </a:lnTo>
                <a:close/>
              </a:path>
              <a:path w="8836660" h="8448675">
                <a:moveTo>
                  <a:pt x="444729" y="2097859"/>
                </a:moveTo>
                <a:lnTo>
                  <a:pt x="442845" y="2098942"/>
                </a:lnTo>
                <a:lnTo>
                  <a:pt x="441769" y="2097074"/>
                </a:lnTo>
                <a:lnTo>
                  <a:pt x="443645" y="2095991"/>
                </a:lnTo>
                <a:lnTo>
                  <a:pt x="444729" y="2097859"/>
                </a:lnTo>
                <a:close/>
              </a:path>
              <a:path w="8836660" h="8448675">
                <a:moveTo>
                  <a:pt x="1796158" y="1113831"/>
                </a:moveTo>
                <a:lnTo>
                  <a:pt x="1781792" y="1122125"/>
                </a:lnTo>
                <a:lnTo>
                  <a:pt x="1773496" y="1107755"/>
                </a:lnTo>
                <a:lnTo>
                  <a:pt x="1787862" y="1099461"/>
                </a:lnTo>
                <a:lnTo>
                  <a:pt x="1796158" y="1113831"/>
                </a:lnTo>
                <a:close/>
              </a:path>
              <a:path w="8836660" h="8448675">
                <a:moveTo>
                  <a:pt x="1635397" y="1205374"/>
                </a:moveTo>
                <a:lnTo>
                  <a:pt x="1622906" y="1212584"/>
                </a:lnTo>
                <a:lnTo>
                  <a:pt x="1615694" y="1200089"/>
                </a:lnTo>
                <a:lnTo>
                  <a:pt x="1628185" y="1192878"/>
                </a:lnTo>
                <a:lnTo>
                  <a:pt x="1635397" y="1205374"/>
                </a:lnTo>
                <a:close/>
              </a:path>
              <a:path w="8836660" h="8448675">
                <a:moveTo>
                  <a:pt x="1474644" y="1296908"/>
                </a:moveTo>
                <a:lnTo>
                  <a:pt x="1464021" y="1303043"/>
                </a:lnTo>
                <a:lnTo>
                  <a:pt x="1457892" y="1292431"/>
                </a:lnTo>
                <a:lnTo>
                  <a:pt x="1468514" y="1286296"/>
                </a:lnTo>
                <a:lnTo>
                  <a:pt x="1474644" y="1296908"/>
                </a:lnTo>
                <a:close/>
              </a:path>
              <a:path w="8836660" h="8448675">
                <a:moveTo>
                  <a:pt x="1314377" y="1388581"/>
                </a:moveTo>
                <a:lnTo>
                  <a:pt x="1305005" y="1393989"/>
                </a:lnTo>
                <a:lnTo>
                  <a:pt x="1299596" y="1384627"/>
                </a:lnTo>
                <a:lnTo>
                  <a:pt x="1308968" y="1379219"/>
                </a:lnTo>
                <a:lnTo>
                  <a:pt x="1314377" y="1388581"/>
                </a:lnTo>
                <a:close/>
              </a:path>
              <a:path w="8836660" h="8448675">
                <a:moveTo>
                  <a:pt x="1154103" y="1480260"/>
                </a:moveTo>
                <a:lnTo>
                  <a:pt x="1145982" y="1484949"/>
                </a:lnTo>
                <a:lnTo>
                  <a:pt x="1141292" y="1476823"/>
                </a:lnTo>
                <a:lnTo>
                  <a:pt x="1149414" y="1472134"/>
                </a:lnTo>
                <a:lnTo>
                  <a:pt x="1154103" y="1480260"/>
                </a:lnTo>
                <a:close/>
              </a:path>
              <a:path w="8836660" h="8448675">
                <a:moveTo>
                  <a:pt x="993342" y="1571803"/>
                </a:moveTo>
                <a:lnTo>
                  <a:pt x="987097" y="1575408"/>
                </a:lnTo>
                <a:lnTo>
                  <a:pt x="983491" y="1569164"/>
                </a:lnTo>
                <a:lnTo>
                  <a:pt x="989736" y="1565559"/>
                </a:lnTo>
                <a:lnTo>
                  <a:pt x="993342" y="1571803"/>
                </a:lnTo>
                <a:close/>
              </a:path>
              <a:path w="8836660" h="8448675">
                <a:moveTo>
                  <a:pt x="833076" y="1663475"/>
                </a:moveTo>
                <a:lnTo>
                  <a:pt x="828074" y="1666361"/>
                </a:lnTo>
                <a:lnTo>
                  <a:pt x="825187" y="1661360"/>
                </a:lnTo>
                <a:lnTo>
                  <a:pt x="830189" y="1658475"/>
                </a:lnTo>
                <a:lnTo>
                  <a:pt x="833076" y="1663475"/>
                </a:lnTo>
                <a:close/>
              </a:path>
              <a:path w="8836660" h="8448675">
                <a:moveTo>
                  <a:pt x="672802" y="1755141"/>
                </a:moveTo>
                <a:lnTo>
                  <a:pt x="669058" y="1757307"/>
                </a:lnTo>
                <a:lnTo>
                  <a:pt x="666898" y="1753564"/>
                </a:lnTo>
                <a:lnTo>
                  <a:pt x="670642" y="1751397"/>
                </a:lnTo>
                <a:lnTo>
                  <a:pt x="672802" y="1755141"/>
                </a:lnTo>
                <a:close/>
              </a:path>
              <a:path w="8836660" h="8448675">
                <a:moveTo>
                  <a:pt x="512535" y="1846821"/>
                </a:moveTo>
                <a:lnTo>
                  <a:pt x="510034" y="1848260"/>
                </a:lnTo>
                <a:lnTo>
                  <a:pt x="508595" y="1845760"/>
                </a:lnTo>
                <a:lnTo>
                  <a:pt x="511096" y="1844320"/>
                </a:lnTo>
                <a:lnTo>
                  <a:pt x="512535" y="1846821"/>
                </a:lnTo>
                <a:close/>
              </a:path>
              <a:path w="8836660" h="8448675">
                <a:moveTo>
                  <a:pt x="352269" y="1938494"/>
                </a:moveTo>
                <a:lnTo>
                  <a:pt x="351026" y="1939213"/>
                </a:lnTo>
                <a:lnTo>
                  <a:pt x="350306" y="1937963"/>
                </a:lnTo>
                <a:lnTo>
                  <a:pt x="351549" y="1937244"/>
                </a:lnTo>
                <a:lnTo>
                  <a:pt x="352269" y="1938494"/>
                </a:lnTo>
                <a:close/>
              </a:path>
              <a:path w="8836660" h="8448675">
                <a:moveTo>
                  <a:pt x="1703706" y="954460"/>
                </a:moveTo>
                <a:lnTo>
                  <a:pt x="1689964" y="962390"/>
                </a:lnTo>
                <a:lnTo>
                  <a:pt x="1682032" y="948652"/>
                </a:lnTo>
                <a:lnTo>
                  <a:pt x="1695773" y="940722"/>
                </a:lnTo>
                <a:lnTo>
                  <a:pt x="1703706" y="954460"/>
                </a:lnTo>
                <a:close/>
              </a:path>
              <a:path w="8836660" h="8448675">
                <a:moveTo>
                  <a:pt x="1542945" y="1046002"/>
                </a:moveTo>
                <a:lnTo>
                  <a:pt x="1531079" y="1052849"/>
                </a:lnTo>
                <a:lnTo>
                  <a:pt x="1524230" y="1040986"/>
                </a:lnTo>
                <a:lnTo>
                  <a:pt x="1536089" y="1034139"/>
                </a:lnTo>
                <a:lnTo>
                  <a:pt x="1542945" y="1046002"/>
                </a:lnTo>
                <a:close/>
              </a:path>
              <a:path w="8836660" h="8448675">
                <a:moveTo>
                  <a:pt x="1382678" y="1137668"/>
                </a:moveTo>
                <a:lnTo>
                  <a:pt x="1372056" y="1143803"/>
                </a:lnTo>
                <a:lnTo>
                  <a:pt x="1365926" y="1133191"/>
                </a:lnTo>
                <a:lnTo>
                  <a:pt x="1376549" y="1127056"/>
                </a:lnTo>
                <a:lnTo>
                  <a:pt x="1382678" y="1137668"/>
                </a:lnTo>
                <a:close/>
              </a:path>
              <a:path w="8836660" h="8448675">
                <a:moveTo>
                  <a:pt x="1222411" y="1229347"/>
                </a:moveTo>
                <a:lnTo>
                  <a:pt x="1213039" y="1234756"/>
                </a:lnTo>
                <a:lnTo>
                  <a:pt x="1207630" y="1225387"/>
                </a:lnTo>
                <a:lnTo>
                  <a:pt x="1217002" y="1219978"/>
                </a:lnTo>
                <a:lnTo>
                  <a:pt x="1222411" y="1229347"/>
                </a:lnTo>
                <a:close/>
              </a:path>
              <a:path w="8836660" h="8448675">
                <a:moveTo>
                  <a:pt x="1061650" y="1320890"/>
                </a:moveTo>
                <a:lnTo>
                  <a:pt x="1054154" y="1325215"/>
                </a:lnTo>
                <a:lnTo>
                  <a:pt x="1049828" y="1317721"/>
                </a:lnTo>
                <a:lnTo>
                  <a:pt x="1057324" y="1313396"/>
                </a:lnTo>
                <a:lnTo>
                  <a:pt x="1061650" y="1320890"/>
                </a:lnTo>
                <a:close/>
              </a:path>
              <a:path w="8836660" h="8448675">
                <a:moveTo>
                  <a:pt x="901384" y="1412562"/>
                </a:moveTo>
                <a:lnTo>
                  <a:pt x="895131" y="1416168"/>
                </a:lnTo>
                <a:lnTo>
                  <a:pt x="891525" y="1409924"/>
                </a:lnTo>
                <a:lnTo>
                  <a:pt x="897778" y="1406319"/>
                </a:lnTo>
                <a:lnTo>
                  <a:pt x="901384" y="1412562"/>
                </a:lnTo>
                <a:close/>
              </a:path>
              <a:path w="8836660" h="8448675">
                <a:moveTo>
                  <a:pt x="741110" y="1504235"/>
                </a:moveTo>
                <a:lnTo>
                  <a:pt x="736115" y="1507121"/>
                </a:lnTo>
                <a:lnTo>
                  <a:pt x="733229" y="1502120"/>
                </a:lnTo>
                <a:lnTo>
                  <a:pt x="738224" y="1499234"/>
                </a:lnTo>
                <a:lnTo>
                  <a:pt x="741110" y="1504235"/>
                </a:lnTo>
                <a:close/>
              </a:path>
              <a:path w="8836660" h="8448675">
                <a:moveTo>
                  <a:pt x="580843" y="1595908"/>
                </a:moveTo>
                <a:lnTo>
                  <a:pt x="577099" y="1598074"/>
                </a:lnTo>
                <a:lnTo>
                  <a:pt x="574932" y="1594323"/>
                </a:lnTo>
                <a:lnTo>
                  <a:pt x="578677" y="1592157"/>
                </a:lnTo>
                <a:lnTo>
                  <a:pt x="580843" y="1595908"/>
                </a:lnTo>
                <a:close/>
              </a:path>
              <a:path w="8836660" h="8448675">
                <a:moveTo>
                  <a:pt x="420577" y="1687588"/>
                </a:moveTo>
                <a:lnTo>
                  <a:pt x="418076" y="1689027"/>
                </a:lnTo>
                <a:lnTo>
                  <a:pt x="416636" y="1686526"/>
                </a:lnTo>
                <a:lnTo>
                  <a:pt x="419137" y="1685087"/>
                </a:lnTo>
                <a:lnTo>
                  <a:pt x="420577" y="1687588"/>
                </a:lnTo>
                <a:close/>
              </a:path>
              <a:path w="8836660" h="8448675">
                <a:moveTo>
                  <a:pt x="260310" y="1779253"/>
                </a:moveTo>
                <a:lnTo>
                  <a:pt x="259060" y="1779973"/>
                </a:lnTo>
                <a:lnTo>
                  <a:pt x="258340" y="1778723"/>
                </a:lnTo>
                <a:lnTo>
                  <a:pt x="259591" y="1778003"/>
                </a:lnTo>
                <a:lnTo>
                  <a:pt x="260310" y="1779253"/>
                </a:lnTo>
                <a:close/>
              </a:path>
              <a:path w="8836660" h="8448675">
                <a:moveTo>
                  <a:pt x="1772507" y="703677"/>
                </a:moveTo>
                <a:lnTo>
                  <a:pt x="1756890" y="712691"/>
                </a:lnTo>
                <a:lnTo>
                  <a:pt x="1747875" y="697077"/>
                </a:lnTo>
                <a:lnTo>
                  <a:pt x="1763492" y="688064"/>
                </a:lnTo>
                <a:lnTo>
                  <a:pt x="1772507" y="703677"/>
                </a:lnTo>
                <a:close/>
              </a:path>
              <a:path w="8836660" h="8448675">
                <a:moveTo>
                  <a:pt x="1611245" y="795088"/>
                </a:moveTo>
                <a:lnTo>
                  <a:pt x="1598129" y="802662"/>
                </a:lnTo>
                <a:lnTo>
                  <a:pt x="1590560" y="789549"/>
                </a:lnTo>
                <a:lnTo>
                  <a:pt x="1603676" y="781975"/>
                </a:lnTo>
                <a:lnTo>
                  <a:pt x="1611245" y="795088"/>
                </a:lnTo>
                <a:close/>
              </a:path>
              <a:path w="8836660" h="8448675">
                <a:moveTo>
                  <a:pt x="1450491" y="886630"/>
                </a:moveTo>
                <a:lnTo>
                  <a:pt x="1439243" y="893121"/>
                </a:lnTo>
                <a:lnTo>
                  <a:pt x="1432758" y="881884"/>
                </a:lnTo>
                <a:lnTo>
                  <a:pt x="1443998" y="875393"/>
                </a:lnTo>
                <a:lnTo>
                  <a:pt x="1450491" y="886630"/>
                </a:lnTo>
                <a:close/>
              </a:path>
              <a:path w="8836660" h="8448675">
                <a:moveTo>
                  <a:pt x="1290224" y="978303"/>
                </a:moveTo>
                <a:lnTo>
                  <a:pt x="1280227" y="984075"/>
                </a:lnTo>
                <a:lnTo>
                  <a:pt x="1274462" y="974080"/>
                </a:lnTo>
                <a:lnTo>
                  <a:pt x="1284452" y="968316"/>
                </a:lnTo>
                <a:lnTo>
                  <a:pt x="1290224" y="978303"/>
                </a:lnTo>
                <a:close/>
              </a:path>
              <a:path w="8836660" h="8448675">
                <a:moveTo>
                  <a:pt x="1129958" y="1069976"/>
                </a:moveTo>
                <a:lnTo>
                  <a:pt x="1121211" y="1075028"/>
                </a:lnTo>
                <a:lnTo>
                  <a:pt x="1116158" y="1066283"/>
                </a:lnTo>
                <a:lnTo>
                  <a:pt x="1124905" y="1061231"/>
                </a:lnTo>
                <a:lnTo>
                  <a:pt x="1129958" y="1069976"/>
                </a:lnTo>
                <a:close/>
              </a:path>
              <a:path w="8836660" h="8448675">
                <a:moveTo>
                  <a:pt x="969190" y="1161518"/>
                </a:moveTo>
                <a:lnTo>
                  <a:pt x="962319" y="1165487"/>
                </a:lnTo>
                <a:lnTo>
                  <a:pt x="958356" y="1158618"/>
                </a:lnTo>
                <a:lnTo>
                  <a:pt x="965227" y="1154649"/>
                </a:lnTo>
                <a:lnTo>
                  <a:pt x="969190" y="1161518"/>
                </a:lnTo>
                <a:close/>
              </a:path>
              <a:path w="8836660" h="8448675">
                <a:moveTo>
                  <a:pt x="808923" y="1253198"/>
                </a:moveTo>
                <a:lnTo>
                  <a:pt x="803310" y="1256440"/>
                </a:lnTo>
                <a:lnTo>
                  <a:pt x="800060" y="1250813"/>
                </a:lnTo>
                <a:lnTo>
                  <a:pt x="805680" y="1247572"/>
                </a:lnTo>
                <a:lnTo>
                  <a:pt x="808923" y="1253198"/>
                </a:lnTo>
                <a:close/>
              </a:path>
              <a:path w="8836660" h="8448675">
                <a:moveTo>
                  <a:pt x="648656" y="1344871"/>
                </a:moveTo>
                <a:lnTo>
                  <a:pt x="644287" y="1347393"/>
                </a:lnTo>
                <a:lnTo>
                  <a:pt x="641764" y="1343017"/>
                </a:lnTo>
                <a:lnTo>
                  <a:pt x="646134" y="1340495"/>
                </a:lnTo>
                <a:lnTo>
                  <a:pt x="648656" y="1344871"/>
                </a:lnTo>
                <a:close/>
              </a:path>
              <a:path w="8836660" h="8448675">
                <a:moveTo>
                  <a:pt x="488390" y="1436536"/>
                </a:moveTo>
                <a:lnTo>
                  <a:pt x="485264" y="1438339"/>
                </a:lnTo>
                <a:lnTo>
                  <a:pt x="483460" y="1435221"/>
                </a:lnTo>
                <a:lnTo>
                  <a:pt x="486587" y="1433418"/>
                </a:lnTo>
                <a:lnTo>
                  <a:pt x="488390" y="1436536"/>
                </a:lnTo>
                <a:close/>
              </a:path>
              <a:path w="8836660" h="8448675">
                <a:moveTo>
                  <a:pt x="328123" y="1528209"/>
                </a:moveTo>
                <a:lnTo>
                  <a:pt x="326248" y="1529292"/>
                </a:lnTo>
                <a:lnTo>
                  <a:pt x="325172" y="1527424"/>
                </a:lnTo>
                <a:lnTo>
                  <a:pt x="327047" y="1526341"/>
                </a:lnTo>
                <a:lnTo>
                  <a:pt x="328123" y="1528209"/>
                </a:lnTo>
                <a:close/>
              </a:path>
              <a:path w="8836660" h="8448675">
                <a:moveTo>
                  <a:pt x="1680047" y="544305"/>
                </a:moveTo>
                <a:lnTo>
                  <a:pt x="1665054" y="552962"/>
                </a:lnTo>
                <a:lnTo>
                  <a:pt x="1656402" y="537974"/>
                </a:lnTo>
                <a:lnTo>
                  <a:pt x="1671395" y="529317"/>
                </a:lnTo>
                <a:lnTo>
                  <a:pt x="1680047" y="544305"/>
                </a:lnTo>
                <a:close/>
              </a:path>
              <a:path w="8836660" h="8448675">
                <a:moveTo>
                  <a:pt x="1518799" y="635723"/>
                </a:moveTo>
                <a:lnTo>
                  <a:pt x="1506308" y="642933"/>
                </a:lnTo>
                <a:lnTo>
                  <a:pt x="1499095" y="630438"/>
                </a:lnTo>
                <a:lnTo>
                  <a:pt x="1511586" y="623228"/>
                </a:lnTo>
                <a:lnTo>
                  <a:pt x="1518799" y="635723"/>
                </a:lnTo>
                <a:close/>
              </a:path>
              <a:path w="8836660" h="8448675">
                <a:moveTo>
                  <a:pt x="1358038" y="727257"/>
                </a:moveTo>
                <a:lnTo>
                  <a:pt x="1347415" y="733384"/>
                </a:lnTo>
                <a:lnTo>
                  <a:pt x="1341286" y="722765"/>
                </a:lnTo>
                <a:lnTo>
                  <a:pt x="1351901" y="716637"/>
                </a:lnTo>
                <a:lnTo>
                  <a:pt x="1358038" y="727257"/>
                </a:lnTo>
                <a:close/>
              </a:path>
              <a:path w="8836660" h="8448675">
                <a:moveTo>
                  <a:pt x="1198258" y="819061"/>
                </a:moveTo>
                <a:lnTo>
                  <a:pt x="1188268" y="824832"/>
                </a:lnTo>
                <a:lnTo>
                  <a:pt x="1182496" y="814838"/>
                </a:lnTo>
                <a:lnTo>
                  <a:pt x="1192493" y="809074"/>
                </a:lnTo>
                <a:lnTo>
                  <a:pt x="1198258" y="819061"/>
                </a:lnTo>
                <a:close/>
              </a:path>
              <a:path w="8836660" h="8448675">
                <a:moveTo>
                  <a:pt x="1037992" y="910733"/>
                </a:moveTo>
                <a:lnTo>
                  <a:pt x="1029245" y="915785"/>
                </a:lnTo>
                <a:lnTo>
                  <a:pt x="1024200" y="907041"/>
                </a:lnTo>
                <a:lnTo>
                  <a:pt x="1032946" y="901996"/>
                </a:lnTo>
                <a:lnTo>
                  <a:pt x="1037992" y="910733"/>
                </a:lnTo>
                <a:close/>
              </a:path>
              <a:path w="8836660" h="8448675">
                <a:moveTo>
                  <a:pt x="877231" y="1002276"/>
                </a:moveTo>
                <a:lnTo>
                  <a:pt x="870360" y="1006244"/>
                </a:lnTo>
                <a:lnTo>
                  <a:pt x="866390" y="999375"/>
                </a:lnTo>
                <a:lnTo>
                  <a:pt x="873261" y="995414"/>
                </a:lnTo>
                <a:lnTo>
                  <a:pt x="877231" y="1002276"/>
                </a:lnTo>
                <a:close/>
              </a:path>
              <a:path w="8836660" h="8448675">
                <a:moveTo>
                  <a:pt x="716964" y="1093955"/>
                </a:moveTo>
                <a:lnTo>
                  <a:pt x="711344" y="1097197"/>
                </a:lnTo>
                <a:lnTo>
                  <a:pt x="708102" y="1091571"/>
                </a:lnTo>
                <a:lnTo>
                  <a:pt x="713714" y="1088329"/>
                </a:lnTo>
                <a:lnTo>
                  <a:pt x="716964" y="1093955"/>
                </a:lnTo>
                <a:close/>
              </a:path>
              <a:path w="8836660" h="8448675">
                <a:moveTo>
                  <a:pt x="556698" y="1185628"/>
                </a:moveTo>
                <a:lnTo>
                  <a:pt x="552328" y="1188150"/>
                </a:lnTo>
                <a:lnTo>
                  <a:pt x="549798" y="1183775"/>
                </a:lnTo>
                <a:lnTo>
                  <a:pt x="554168" y="1181253"/>
                </a:lnTo>
                <a:lnTo>
                  <a:pt x="556698" y="1185628"/>
                </a:lnTo>
                <a:close/>
              </a:path>
              <a:path w="8836660" h="8448675">
                <a:moveTo>
                  <a:pt x="396431" y="1277301"/>
                </a:moveTo>
                <a:lnTo>
                  <a:pt x="393305" y="1279104"/>
                </a:lnTo>
                <a:lnTo>
                  <a:pt x="391502" y="1275986"/>
                </a:lnTo>
                <a:lnTo>
                  <a:pt x="394628" y="1274183"/>
                </a:lnTo>
                <a:lnTo>
                  <a:pt x="396431" y="1277301"/>
                </a:lnTo>
                <a:close/>
              </a:path>
              <a:path w="8836660" h="8448675">
                <a:moveTo>
                  <a:pt x="236165" y="1368967"/>
                </a:moveTo>
                <a:lnTo>
                  <a:pt x="234289" y="1370050"/>
                </a:lnTo>
                <a:lnTo>
                  <a:pt x="233206" y="1368181"/>
                </a:lnTo>
                <a:lnTo>
                  <a:pt x="235082" y="1367098"/>
                </a:lnTo>
                <a:lnTo>
                  <a:pt x="236165" y="1368967"/>
                </a:lnTo>
                <a:close/>
              </a:path>
              <a:path w="8836660" h="8448675">
                <a:moveTo>
                  <a:pt x="1748354" y="293391"/>
                </a:moveTo>
                <a:lnTo>
                  <a:pt x="1732112" y="302767"/>
                </a:lnTo>
                <a:lnTo>
                  <a:pt x="1722740" y="286529"/>
                </a:lnTo>
                <a:lnTo>
                  <a:pt x="1738976" y="277160"/>
                </a:lnTo>
                <a:lnTo>
                  <a:pt x="1748354" y="293391"/>
                </a:lnTo>
                <a:close/>
              </a:path>
              <a:path w="8836660" h="8448675">
                <a:moveTo>
                  <a:pt x="1587594" y="384940"/>
                </a:moveTo>
                <a:lnTo>
                  <a:pt x="1573234" y="393233"/>
                </a:lnTo>
                <a:lnTo>
                  <a:pt x="1564938" y="378864"/>
                </a:lnTo>
                <a:lnTo>
                  <a:pt x="1579298" y="370577"/>
                </a:lnTo>
                <a:lnTo>
                  <a:pt x="1587594" y="384940"/>
                </a:lnTo>
                <a:close/>
              </a:path>
              <a:path w="8836660" h="8448675">
                <a:moveTo>
                  <a:pt x="1426338" y="476343"/>
                </a:moveTo>
                <a:lnTo>
                  <a:pt x="1414473" y="483198"/>
                </a:lnTo>
                <a:lnTo>
                  <a:pt x="1407616" y="471328"/>
                </a:lnTo>
                <a:lnTo>
                  <a:pt x="1419490" y="464481"/>
                </a:lnTo>
                <a:lnTo>
                  <a:pt x="1426338" y="476343"/>
                </a:lnTo>
                <a:close/>
              </a:path>
              <a:path w="8836660" h="8448675">
                <a:moveTo>
                  <a:pt x="1266072" y="568023"/>
                </a:moveTo>
                <a:lnTo>
                  <a:pt x="1255456" y="574151"/>
                </a:lnTo>
                <a:lnTo>
                  <a:pt x="1249327" y="563539"/>
                </a:lnTo>
                <a:lnTo>
                  <a:pt x="1259942" y="557411"/>
                </a:lnTo>
                <a:lnTo>
                  <a:pt x="1266072" y="568023"/>
                </a:lnTo>
                <a:close/>
              </a:path>
              <a:path w="8836660" h="8448675">
                <a:moveTo>
                  <a:pt x="1105805" y="659696"/>
                </a:moveTo>
                <a:lnTo>
                  <a:pt x="1096433" y="665104"/>
                </a:lnTo>
                <a:lnTo>
                  <a:pt x="1091024" y="655735"/>
                </a:lnTo>
                <a:lnTo>
                  <a:pt x="1100396" y="650327"/>
                </a:lnTo>
                <a:lnTo>
                  <a:pt x="1105805" y="659696"/>
                </a:lnTo>
                <a:close/>
              </a:path>
              <a:path w="8836660" h="8448675">
                <a:moveTo>
                  <a:pt x="945538" y="751369"/>
                </a:moveTo>
                <a:lnTo>
                  <a:pt x="937424" y="756057"/>
                </a:lnTo>
                <a:lnTo>
                  <a:pt x="932734" y="747931"/>
                </a:lnTo>
                <a:lnTo>
                  <a:pt x="940849" y="743250"/>
                </a:lnTo>
                <a:lnTo>
                  <a:pt x="945538" y="751369"/>
                </a:lnTo>
                <a:close/>
              </a:path>
              <a:path w="8836660" h="8448675">
                <a:moveTo>
                  <a:pt x="784777" y="842911"/>
                </a:moveTo>
                <a:lnTo>
                  <a:pt x="778532" y="846516"/>
                </a:lnTo>
                <a:lnTo>
                  <a:pt x="774925" y="840272"/>
                </a:lnTo>
                <a:lnTo>
                  <a:pt x="781171" y="836667"/>
                </a:lnTo>
                <a:lnTo>
                  <a:pt x="784777" y="842911"/>
                </a:lnTo>
                <a:close/>
              </a:path>
              <a:path w="8836660" h="8448675">
                <a:moveTo>
                  <a:pt x="624511" y="934584"/>
                </a:moveTo>
                <a:lnTo>
                  <a:pt x="619516" y="937469"/>
                </a:lnTo>
                <a:lnTo>
                  <a:pt x="616629" y="932468"/>
                </a:lnTo>
                <a:lnTo>
                  <a:pt x="621624" y="929583"/>
                </a:lnTo>
                <a:lnTo>
                  <a:pt x="624511" y="934584"/>
                </a:lnTo>
                <a:close/>
              </a:path>
              <a:path w="8836660" h="8448675">
                <a:moveTo>
                  <a:pt x="464244" y="1026250"/>
                </a:moveTo>
                <a:lnTo>
                  <a:pt x="460493" y="1028416"/>
                </a:lnTo>
                <a:lnTo>
                  <a:pt x="458333" y="1024665"/>
                </a:lnTo>
                <a:lnTo>
                  <a:pt x="462078" y="1022506"/>
                </a:lnTo>
                <a:lnTo>
                  <a:pt x="464244" y="1026250"/>
                </a:lnTo>
                <a:close/>
              </a:path>
              <a:path w="8836660" h="8448675">
                <a:moveTo>
                  <a:pt x="303978" y="1117929"/>
                </a:moveTo>
                <a:lnTo>
                  <a:pt x="301477" y="1119369"/>
                </a:lnTo>
                <a:lnTo>
                  <a:pt x="300030" y="1116868"/>
                </a:lnTo>
                <a:lnTo>
                  <a:pt x="302531" y="1115428"/>
                </a:lnTo>
                <a:lnTo>
                  <a:pt x="303978" y="1117929"/>
                </a:lnTo>
                <a:close/>
              </a:path>
              <a:path w="8836660" h="8448675">
                <a:moveTo>
                  <a:pt x="143711" y="1209602"/>
                </a:moveTo>
                <a:lnTo>
                  <a:pt x="142461" y="1210322"/>
                </a:lnTo>
                <a:lnTo>
                  <a:pt x="141741" y="1209072"/>
                </a:lnTo>
                <a:lnTo>
                  <a:pt x="142991" y="1208352"/>
                </a:lnTo>
                <a:lnTo>
                  <a:pt x="143711" y="1209602"/>
                </a:lnTo>
                <a:close/>
              </a:path>
              <a:path w="8836660" h="8448675">
                <a:moveTo>
                  <a:pt x="1651961" y="132964"/>
                </a:moveTo>
                <a:lnTo>
                  <a:pt x="1641338" y="139099"/>
                </a:lnTo>
                <a:lnTo>
                  <a:pt x="1635209" y="128487"/>
                </a:lnTo>
                <a:lnTo>
                  <a:pt x="1645831" y="122352"/>
                </a:lnTo>
                <a:lnTo>
                  <a:pt x="1651961" y="132964"/>
                </a:lnTo>
                <a:close/>
              </a:path>
              <a:path w="8836660" h="8448675">
                <a:moveTo>
                  <a:pt x="1494646" y="225436"/>
                </a:moveTo>
                <a:lnTo>
                  <a:pt x="1481530" y="233010"/>
                </a:lnTo>
                <a:lnTo>
                  <a:pt x="1473954" y="219890"/>
                </a:lnTo>
                <a:lnTo>
                  <a:pt x="1487070" y="212316"/>
                </a:lnTo>
                <a:lnTo>
                  <a:pt x="1494646" y="225436"/>
                </a:lnTo>
                <a:close/>
              </a:path>
              <a:path w="8836660" h="8448675">
                <a:moveTo>
                  <a:pt x="1333892" y="316978"/>
                </a:moveTo>
                <a:lnTo>
                  <a:pt x="1322644" y="323469"/>
                </a:lnTo>
                <a:lnTo>
                  <a:pt x="1316151" y="312224"/>
                </a:lnTo>
                <a:lnTo>
                  <a:pt x="1327399" y="305734"/>
                </a:lnTo>
                <a:lnTo>
                  <a:pt x="1333892" y="316978"/>
                </a:lnTo>
                <a:close/>
              </a:path>
              <a:path w="8836660" h="8448675">
                <a:moveTo>
                  <a:pt x="1173625" y="408651"/>
                </a:moveTo>
                <a:lnTo>
                  <a:pt x="1163621" y="414423"/>
                </a:lnTo>
                <a:lnTo>
                  <a:pt x="1157848" y="404428"/>
                </a:lnTo>
                <a:lnTo>
                  <a:pt x="1167852" y="398657"/>
                </a:lnTo>
                <a:lnTo>
                  <a:pt x="1173625" y="408651"/>
                </a:lnTo>
                <a:close/>
              </a:path>
              <a:path w="8836660" h="8448675">
                <a:moveTo>
                  <a:pt x="1013351" y="500317"/>
                </a:moveTo>
                <a:lnTo>
                  <a:pt x="1004605" y="505368"/>
                </a:lnTo>
                <a:lnTo>
                  <a:pt x="999559" y="496632"/>
                </a:lnTo>
                <a:lnTo>
                  <a:pt x="1008306" y="491580"/>
                </a:lnTo>
                <a:lnTo>
                  <a:pt x="1013351" y="500317"/>
                </a:lnTo>
                <a:close/>
              </a:path>
              <a:path w="8836660" h="8448675">
                <a:moveTo>
                  <a:pt x="853085" y="591996"/>
                </a:moveTo>
                <a:lnTo>
                  <a:pt x="845589" y="596321"/>
                </a:lnTo>
                <a:lnTo>
                  <a:pt x="841263" y="588828"/>
                </a:lnTo>
                <a:lnTo>
                  <a:pt x="848759" y="584503"/>
                </a:lnTo>
                <a:lnTo>
                  <a:pt x="853085" y="591996"/>
                </a:lnTo>
                <a:close/>
              </a:path>
              <a:path w="8836660" h="8448675">
                <a:moveTo>
                  <a:pt x="692324" y="683530"/>
                </a:moveTo>
                <a:lnTo>
                  <a:pt x="686696" y="686780"/>
                </a:lnTo>
                <a:lnTo>
                  <a:pt x="683454" y="681161"/>
                </a:lnTo>
                <a:lnTo>
                  <a:pt x="689081" y="677919"/>
                </a:lnTo>
                <a:lnTo>
                  <a:pt x="692324" y="683530"/>
                </a:lnTo>
                <a:close/>
              </a:path>
              <a:path w="8836660" h="8448675">
                <a:moveTo>
                  <a:pt x="532552" y="775341"/>
                </a:moveTo>
                <a:lnTo>
                  <a:pt x="527549" y="778227"/>
                </a:lnTo>
                <a:lnTo>
                  <a:pt x="524663" y="773226"/>
                </a:lnTo>
                <a:lnTo>
                  <a:pt x="529665" y="770341"/>
                </a:lnTo>
                <a:lnTo>
                  <a:pt x="532552" y="775341"/>
                </a:lnTo>
                <a:close/>
              </a:path>
              <a:path w="8836660" h="8448675">
                <a:moveTo>
                  <a:pt x="372285" y="867014"/>
                </a:moveTo>
                <a:lnTo>
                  <a:pt x="368534" y="869180"/>
                </a:lnTo>
                <a:lnTo>
                  <a:pt x="366367" y="865430"/>
                </a:lnTo>
                <a:lnTo>
                  <a:pt x="370118" y="863263"/>
                </a:lnTo>
                <a:lnTo>
                  <a:pt x="372285" y="867014"/>
                </a:lnTo>
                <a:close/>
              </a:path>
              <a:path w="8836660" h="8448675">
                <a:moveTo>
                  <a:pt x="212011" y="958687"/>
                </a:moveTo>
                <a:lnTo>
                  <a:pt x="209510" y="960126"/>
                </a:lnTo>
                <a:lnTo>
                  <a:pt x="208071" y="957633"/>
                </a:lnTo>
                <a:lnTo>
                  <a:pt x="210572" y="956194"/>
                </a:lnTo>
                <a:lnTo>
                  <a:pt x="212011" y="958687"/>
                </a:lnTo>
                <a:close/>
              </a:path>
              <a:path w="8836660" h="8448675">
                <a:moveTo>
                  <a:pt x="1394805" y="64078"/>
                </a:moveTo>
                <a:lnTo>
                  <a:pt x="1391679" y="65881"/>
                </a:lnTo>
                <a:lnTo>
                  <a:pt x="1389876" y="62763"/>
                </a:lnTo>
                <a:lnTo>
                  <a:pt x="1393002" y="60960"/>
                </a:lnTo>
                <a:lnTo>
                  <a:pt x="1394805" y="64078"/>
                </a:lnTo>
                <a:close/>
              </a:path>
              <a:path w="8836660" h="8448675">
                <a:moveTo>
                  <a:pt x="1239955" y="157212"/>
                </a:moveTo>
                <a:lnTo>
                  <a:pt x="1231209" y="162257"/>
                </a:lnTo>
                <a:lnTo>
                  <a:pt x="1226156" y="153512"/>
                </a:lnTo>
                <a:lnTo>
                  <a:pt x="1234902" y="148467"/>
                </a:lnTo>
                <a:lnTo>
                  <a:pt x="1239955" y="157212"/>
                </a:lnTo>
                <a:close/>
              </a:path>
              <a:path w="8836660" h="8448675">
                <a:moveTo>
                  <a:pt x="1081659" y="249408"/>
                </a:moveTo>
                <a:lnTo>
                  <a:pt x="1071662" y="255179"/>
                </a:lnTo>
                <a:lnTo>
                  <a:pt x="1065889" y="245192"/>
                </a:lnTo>
                <a:lnTo>
                  <a:pt x="1075893" y="239420"/>
                </a:lnTo>
                <a:lnTo>
                  <a:pt x="1081659" y="249408"/>
                </a:lnTo>
                <a:close/>
              </a:path>
              <a:path w="8836660" h="8448675">
                <a:moveTo>
                  <a:pt x="921392" y="341081"/>
                </a:moveTo>
                <a:lnTo>
                  <a:pt x="912646" y="346132"/>
                </a:lnTo>
                <a:lnTo>
                  <a:pt x="907600" y="337388"/>
                </a:lnTo>
                <a:lnTo>
                  <a:pt x="916346" y="332336"/>
                </a:lnTo>
                <a:lnTo>
                  <a:pt x="921392" y="341081"/>
                </a:lnTo>
                <a:close/>
              </a:path>
              <a:path w="8836660" h="8448675">
                <a:moveTo>
                  <a:pt x="760631" y="432623"/>
                </a:moveTo>
                <a:lnTo>
                  <a:pt x="753760" y="436591"/>
                </a:lnTo>
                <a:lnTo>
                  <a:pt x="749791" y="429722"/>
                </a:lnTo>
                <a:lnTo>
                  <a:pt x="756661" y="425754"/>
                </a:lnTo>
                <a:lnTo>
                  <a:pt x="760631" y="432623"/>
                </a:lnTo>
                <a:close/>
              </a:path>
              <a:path w="8836660" h="8448675">
                <a:moveTo>
                  <a:pt x="600365" y="524295"/>
                </a:moveTo>
                <a:lnTo>
                  <a:pt x="594737" y="527544"/>
                </a:lnTo>
                <a:lnTo>
                  <a:pt x="591494" y="521925"/>
                </a:lnTo>
                <a:lnTo>
                  <a:pt x="597115" y="518676"/>
                </a:lnTo>
                <a:lnTo>
                  <a:pt x="600365" y="524295"/>
                </a:lnTo>
                <a:close/>
              </a:path>
              <a:path w="8836660" h="8448675">
                <a:moveTo>
                  <a:pt x="440091" y="615968"/>
                </a:moveTo>
                <a:lnTo>
                  <a:pt x="435721" y="618490"/>
                </a:lnTo>
                <a:lnTo>
                  <a:pt x="433198" y="614122"/>
                </a:lnTo>
                <a:lnTo>
                  <a:pt x="437568" y="611600"/>
                </a:lnTo>
                <a:lnTo>
                  <a:pt x="440091" y="615968"/>
                </a:lnTo>
                <a:close/>
              </a:path>
              <a:path w="8836660" h="8448675">
                <a:moveTo>
                  <a:pt x="279824" y="707641"/>
                </a:moveTo>
                <a:lnTo>
                  <a:pt x="276698" y="709444"/>
                </a:lnTo>
                <a:lnTo>
                  <a:pt x="274895" y="706326"/>
                </a:lnTo>
                <a:lnTo>
                  <a:pt x="278021" y="704523"/>
                </a:lnTo>
                <a:lnTo>
                  <a:pt x="279824" y="707641"/>
                </a:lnTo>
                <a:close/>
              </a:path>
              <a:path w="8836660" h="8448675">
                <a:moveTo>
                  <a:pt x="119558" y="799314"/>
                </a:moveTo>
                <a:lnTo>
                  <a:pt x="117689" y="800397"/>
                </a:lnTo>
                <a:lnTo>
                  <a:pt x="116606" y="798522"/>
                </a:lnTo>
                <a:lnTo>
                  <a:pt x="118474" y="797438"/>
                </a:lnTo>
                <a:lnTo>
                  <a:pt x="119558" y="799314"/>
                </a:lnTo>
                <a:close/>
              </a:path>
              <a:path w="8836660" h="8448675">
                <a:moveTo>
                  <a:pt x="984770" y="88851"/>
                </a:moveTo>
                <a:lnTo>
                  <a:pt x="981018" y="91017"/>
                </a:lnTo>
                <a:lnTo>
                  <a:pt x="978852" y="87266"/>
                </a:lnTo>
                <a:lnTo>
                  <a:pt x="982611" y="85100"/>
                </a:lnTo>
                <a:lnTo>
                  <a:pt x="984770" y="88851"/>
                </a:lnTo>
                <a:close/>
              </a:path>
              <a:path w="8836660" h="8448675">
                <a:moveTo>
                  <a:pt x="828445" y="181577"/>
                </a:moveTo>
                <a:lnTo>
                  <a:pt x="820948" y="185910"/>
                </a:lnTo>
                <a:lnTo>
                  <a:pt x="816615" y="178408"/>
                </a:lnTo>
                <a:lnTo>
                  <a:pt x="824118" y="174083"/>
                </a:lnTo>
                <a:lnTo>
                  <a:pt x="828445" y="181577"/>
                </a:lnTo>
                <a:close/>
              </a:path>
              <a:path w="8836660" h="8448675">
                <a:moveTo>
                  <a:pt x="668178" y="273250"/>
                </a:moveTo>
                <a:lnTo>
                  <a:pt x="661932" y="276856"/>
                </a:lnTo>
                <a:lnTo>
                  <a:pt x="658326" y="270605"/>
                </a:lnTo>
                <a:lnTo>
                  <a:pt x="664572" y="267000"/>
                </a:lnTo>
                <a:lnTo>
                  <a:pt x="668178" y="273250"/>
                </a:lnTo>
                <a:close/>
              </a:path>
              <a:path w="8836660" h="8448675">
                <a:moveTo>
                  <a:pt x="507912" y="364923"/>
                </a:moveTo>
                <a:lnTo>
                  <a:pt x="502909" y="367809"/>
                </a:lnTo>
                <a:lnTo>
                  <a:pt x="500030" y="362815"/>
                </a:lnTo>
                <a:lnTo>
                  <a:pt x="505025" y="359929"/>
                </a:lnTo>
                <a:lnTo>
                  <a:pt x="507912" y="364923"/>
                </a:lnTo>
                <a:close/>
              </a:path>
              <a:path w="8836660" h="8448675">
                <a:moveTo>
                  <a:pt x="347645" y="456596"/>
                </a:moveTo>
                <a:lnTo>
                  <a:pt x="343886" y="458762"/>
                </a:lnTo>
                <a:lnTo>
                  <a:pt x="341727" y="455019"/>
                </a:lnTo>
                <a:lnTo>
                  <a:pt x="345478" y="452852"/>
                </a:lnTo>
                <a:lnTo>
                  <a:pt x="347645" y="456596"/>
                </a:lnTo>
                <a:close/>
              </a:path>
              <a:path w="8836660" h="8448675">
                <a:moveTo>
                  <a:pt x="187371" y="548268"/>
                </a:moveTo>
                <a:lnTo>
                  <a:pt x="184877" y="549715"/>
                </a:lnTo>
                <a:lnTo>
                  <a:pt x="183431" y="547215"/>
                </a:lnTo>
                <a:lnTo>
                  <a:pt x="185932" y="545775"/>
                </a:lnTo>
                <a:lnTo>
                  <a:pt x="187371" y="548268"/>
                </a:lnTo>
                <a:close/>
              </a:path>
              <a:path w="8836660" h="8448675">
                <a:moveTo>
                  <a:pt x="27592" y="640079"/>
                </a:moveTo>
                <a:lnTo>
                  <a:pt x="25723" y="641155"/>
                </a:lnTo>
                <a:lnTo>
                  <a:pt x="24647" y="639287"/>
                </a:lnTo>
                <a:lnTo>
                  <a:pt x="26516" y="638204"/>
                </a:lnTo>
                <a:lnTo>
                  <a:pt x="27592" y="640079"/>
                </a:lnTo>
                <a:close/>
              </a:path>
              <a:path w="8836660" h="8448675">
                <a:moveTo>
                  <a:pt x="573754" y="113353"/>
                </a:moveTo>
                <a:lnTo>
                  <a:pt x="570628" y="115156"/>
                </a:lnTo>
                <a:lnTo>
                  <a:pt x="568825" y="112031"/>
                </a:lnTo>
                <a:lnTo>
                  <a:pt x="571951" y="110228"/>
                </a:lnTo>
                <a:lnTo>
                  <a:pt x="573754" y="113353"/>
                </a:lnTo>
                <a:close/>
              </a:path>
              <a:path w="8836660" h="8448675">
                <a:moveTo>
                  <a:pt x="414956" y="205419"/>
                </a:moveTo>
                <a:lnTo>
                  <a:pt x="411212" y="207585"/>
                </a:lnTo>
                <a:lnTo>
                  <a:pt x="409046" y="203834"/>
                </a:lnTo>
                <a:lnTo>
                  <a:pt x="412797" y="201676"/>
                </a:lnTo>
                <a:lnTo>
                  <a:pt x="414956" y="205419"/>
                </a:lnTo>
                <a:close/>
              </a:path>
              <a:path w="8836660" h="8448675">
                <a:moveTo>
                  <a:pt x="255679" y="297353"/>
                </a:moveTo>
                <a:lnTo>
                  <a:pt x="251927" y="299520"/>
                </a:lnTo>
                <a:lnTo>
                  <a:pt x="249761" y="295776"/>
                </a:lnTo>
                <a:lnTo>
                  <a:pt x="253519" y="293610"/>
                </a:lnTo>
                <a:lnTo>
                  <a:pt x="255679" y="297353"/>
                </a:lnTo>
                <a:close/>
              </a:path>
              <a:path w="8836660" h="8448675">
                <a:moveTo>
                  <a:pt x="95412" y="389033"/>
                </a:moveTo>
                <a:lnTo>
                  <a:pt x="92911" y="390473"/>
                </a:lnTo>
                <a:lnTo>
                  <a:pt x="91472" y="387972"/>
                </a:lnTo>
                <a:lnTo>
                  <a:pt x="93965" y="386533"/>
                </a:lnTo>
                <a:lnTo>
                  <a:pt x="95412" y="389033"/>
                </a:lnTo>
                <a:close/>
              </a:path>
              <a:path w="8836660" h="8448675">
                <a:moveTo>
                  <a:pt x="162244" y="137726"/>
                </a:moveTo>
                <a:lnTo>
                  <a:pt x="160361" y="138809"/>
                </a:lnTo>
                <a:lnTo>
                  <a:pt x="159277" y="136933"/>
                </a:lnTo>
                <a:lnTo>
                  <a:pt x="161161" y="135850"/>
                </a:lnTo>
                <a:lnTo>
                  <a:pt x="162244" y="137726"/>
                </a:lnTo>
                <a:close/>
              </a:path>
              <a:path w="8836660" h="8448675">
                <a:moveTo>
                  <a:pt x="2959" y="229660"/>
                </a:moveTo>
                <a:lnTo>
                  <a:pt x="1083" y="230743"/>
                </a:lnTo>
                <a:lnTo>
                  <a:pt x="0" y="228868"/>
                </a:lnTo>
                <a:lnTo>
                  <a:pt x="1875" y="227785"/>
                </a:lnTo>
                <a:lnTo>
                  <a:pt x="2959" y="229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68841" y="238763"/>
            <a:ext cx="4808855" cy="1073785"/>
          </a:xfrm>
          <a:prstGeom prst="rect">
            <a:avLst/>
          </a:prstGeom>
          <a:solidFill>
            <a:srgbClr val="035B6A"/>
          </a:solidFill>
        </p:spPr>
        <p:txBody>
          <a:bodyPr vert="horz" wrap="square" lIns="0" tIns="0" rIns="0" bIns="0" rtlCol="0">
            <a:spAutoFit/>
          </a:bodyPr>
          <a:lstStyle/>
          <a:p>
            <a:pPr marR="50800" algn="ctr">
              <a:lnSpc>
                <a:spcPts val="3370"/>
              </a:lnSpc>
            </a:pPr>
            <a:r>
              <a:rPr sz="2850" spc="-195" dirty="0">
                <a:solidFill>
                  <a:srgbClr val="FFFFFF"/>
                </a:solidFill>
                <a:latin typeface="Arial Black"/>
                <a:cs typeface="Arial Black"/>
              </a:rPr>
              <a:t>Semelhanças</a:t>
            </a:r>
            <a:r>
              <a:rPr sz="285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21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850" spc="-1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114" dirty="0">
                <a:solidFill>
                  <a:srgbClr val="FFFFFF"/>
                </a:solidFill>
                <a:latin typeface="Arial Black"/>
                <a:cs typeface="Arial Black"/>
              </a:rPr>
              <a:t>diferenças</a:t>
            </a:r>
            <a:endParaRPr sz="2850">
              <a:latin typeface="Arial Black"/>
              <a:cs typeface="Arial Black"/>
            </a:endParaRPr>
          </a:p>
          <a:p>
            <a:pPr marR="50800" algn="ctr">
              <a:lnSpc>
                <a:spcPct val="100000"/>
              </a:lnSpc>
              <a:spcBef>
                <a:spcPts val="600"/>
              </a:spcBef>
            </a:pPr>
            <a:r>
              <a:rPr sz="2850" spc="-85" dirty="0">
                <a:solidFill>
                  <a:srgbClr val="FFFFFF"/>
                </a:solidFill>
                <a:latin typeface="Arial Black"/>
                <a:cs typeface="Arial Black"/>
              </a:rPr>
              <a:t>entre</a:t>
            </a:r>
            <a:r>
              <a:rPr sz="2850" spc="-1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22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85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Arial Black"/>
                <a:cs typeface="Arial Black"/>
              </a:rPr>
              <a:t>biomas</a:t>
            </a:r>
            <a:endParaRPr sz="285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4233" y="1914725"/>
            <a:ext cx="6863715" cy="8249284"/>
          </a:xfrm>
          <a:custGeom>
            <a:avLst/>
            <a:gdLst/>
            <a:ahLst/>
            <a:cxnLst/>
            <a:rect l="l" t="t" r="r" b="b"/>
            <a:pathLst>
              <a:path w="6863715" h="8249284">
                <a:moveTo>
                  <a:pt x="0" y="7763265"/>
                </a:move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79" y="142280"/>
                </a:lnTo>
                <a:lnTo>
                  <a:pt x="177910" y="110010"/>
                </a:lnTo>
                <a:lnTo>
                  <a:pt x="216266" y="81615"/>
                </a:lnTo>
                <a:lnTo>
                  <a:pt x="257027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377879" y="0"/>
                </a:lnTo>
                <a:lnTo>
                  <a:pt x="6425892" y="2377"/>
                </a:lnTo>
                <a:lnTo>
                  <a:pt x="6473092" y="9420"/>
                </a:lnTo>
                <a:lnTo>
                  <a:pt x="6519159" y="20997"/>
                </a:lnTo>
                <a:lnTo>
                  <a:pt x="6563777" y="36977"/>
                </a:lnTo>
                <a:lnTo>
                  <a:pt x="6606626" y="57227"/>
                </a:lnTo>
                <a:lnTo>
                  <a:pt x="6647387" y="81615"/>
                </a:lnTo>
                <a:lnTo>
                  <a:pt x="6685743" y="110010"/>
                </a:lnTo>
                <a:lnTo>
                  <a:pt x="6721374" y="142280"/>
                </a:lnTo>
                <a:lnTo>
                  <a:pt x="6753643" y="177911"/>
                </a:lnTo>
                <a:lnTo>
                  <a:pt x="6782038" y="216266"/>
                </a:lnTo>
                <a:lnTo>
                  <a:pt x="6806427" y="257028"/>
                </a:lnTo>
                <a:lnTo>
                  <a:pt x="6826677" y="299876"/>
                </a:lnTo>
                <a:lnTo>
                  <a:pt x="6842657" y="344494"/>
                </a:lnTo>
                <a:lnTo>
                  <a:pt x="6854234" y="390562"/>
                </a:lnTo>
                <a:lnTo>
                  <a:pt x="6861277" y="437762"/>
                </a:lnTo>
                <a:lnTo>
                  <a:pt x="6863654" y="485770"/>
                </a:lnTo>
                <a:lnTo>
                  <a:pt x="6863654" y="7763270"/>
                </a:lnTo>
                <a:lnTo>
                  <a:pt x="6861277" y="7811278"/>
                </a:lnTo>
                <a:lnTo>
                  <a:pt x="6854234" y="7858478"/>
                </a:lnTo>
                <a:lnTo>
                  <a:pt x="6842657" y="7904546"/>
                </a:lnTo>
                <a:lnTo>
                  <a:pt x="6826677" y="7949164"/>
                </a:lnTo>
                <a:lnTo>
                  <a:pt x="6806427" y="7992013"/>
                </a:lnTo>
                <a:lnTo>
                  <a:pt x="6782038" y="8032774"/>
                </a:lnTo>
                <a:lnTo>
                  <a:pt x="6753643" y="8071130"/>
                </a:lnTo>
                <a:lnTo>
                  <a:pt x="6721374" y="8106761"/>
                </a:lnTo>
                <a:lnTo>
                  <a:pt x="6685743" y="8139030"/>
                </a:lnTo>
                <a:lnTo>
                  <a:pt x="6647387" y="8167425"/>
                </a:lnTo>
                <a:lnTo>
                  <a:pt x="6606626" y="8191813"/>
                </a:lnTo>
                <a:lnTo>
                  <a:pt x="6563777" y="8212064"/>
                </a:lnTo>
                <a:lnTo>
                  <a:pt x="6519159" y="8228043"/>
                </a:lnTo>
                <a:lnTo>
                  <a:pt x="6473092" y="8239621"/>
                </a:lnTo>
                <a:lnTo>
                  <a:pt x="6425892" y="8246664"/>
                </a:lnTo>
                <a:lnTo>
                  <a:pt x="6377879" y="8249041"/>
                </a:lnTo>
                <a:lnTo>
                  <a:pt x="485774" y="8249041"/>
                </a:lnTo>
                <a:lnTo>
                  <a:pt x="437762" y="8246664"/>
                </a:lnTo>
                <a:lnTo>
                  <a:pt x="390562" y="8239621"/>
                </a:lnTo>
                <a:lnTo>
                  <a:pt x="344494" y="8228043"/>
                </a:lnTo>
                <a:lnTo>
                  <a:pt x="299876" y="8212064"/>
                </a:lnTo>
                <a:lnTo>
                  <a:pt x="257027" y="8191813"/>
                </a:lnTo>
                <a:lnTo>
                  <a:pt x="216266" y="8167425"/>
                </a:lnTo>
                <a:lnTo>
                  <a:pt x="177910" y="8139030"/>
                </a:lnTo>
                <a:lnTo>
                  <a:pt x="142279" y="8106761"/>
                </a:lnTo>
                <a:lnTo>
                  <a:pt x="110010" y="8071130"/>
                </a:lnTo>
                <a:lnTo>
                  <a:pt x="81615" y="8032774"/>
                </a:lnTo>
                <a:lnTo>
                  <a:pt x="57227" y="7992013"/>
                </a:lnTo>
                <a:lnTo>
                  <a:pt x="36977" y="7949164"/>
                </a:lnTo>
                <a:lnTo>
                  <a:pt x="20997" y="7904546"/>
                </a:lnTo>
                <a:lnTo>
                  <a:pt x="9420" y="7858478"/>
                </a:lnTo>
                <a:lnTo>
                  <a:pt x="2377" y="7811278"/>
                </a:lnTo>
                <a:lnTo>
                  <a:pt x="0" y="776326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75925" y="2154951"/>
            <a:ext cx="6800850" cy="7668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090" marR="204470" algn="ctr">
              <a:lnSpc>
                <a:spcPct val="116300"/>
              </a:lnSpc>
              <a:spcBef>
                <a:spcPts val="100"/>
              </a:spcBef>
            </a:pPr>
            <a:r>
              <a:rPr sz="2050" spc="90" dirty="0">
                <a:latin typeface="Times New Roman"/>
                <a:cs typeface="Times New Roman"/>
              </a:rPr>
              <a:t>Apesar</a:t>
            </a:r>
            <a:r>
              <a:rPr sz="2050" spc="-5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florestas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temperadas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matas</a:t>
            </a:r>
            <a:r>
              <a:rPr sz="2050" spc="42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araucárias </a:t>
            </a:r>
            <a:r>
              <a:rPr sz="2050" spc="155" dirty="0">
                <a:latin typeface="Times New Roman"/>
                <a:cs typeface="Times New Roman"/>
              </a:rPr>
              <a:t>apresentarem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algumas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semelhanças,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ecossistemas </a:t>
            </a:r>
            <a:r>
              <a:rPr sz="2050" spc="125" dirty="0">
                <a:latin typeface="Times New Roman"/>
                <a:cs typeface="Times New Roman"/>
              </a:rPr>
              <a:t>distintos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com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características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únicas.</a:t>
            </a:r>
            <a:endParaRPr sz="2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770"/>
              </a:spcBef>
            </a:pPr>
            <a:r>
              <a:rPr sz="2150" spc="100" dirty="0">
                <a:latin typeface="Times New Roman"/>
                <a:cs typeface="Times New Roman"/>
              </a:rPr>
              <a:t>Semelhanças</a:t>
            </a:r>
            <a:endParaRPr sz="2150">
              <a:latin typeface="Times New Roman"/>
              <a:cs typeface="Times New Roman"/>
            </a:endParaRPr>
          </a:p>
          <a:p>
            <a:pPr marL="21590" marR="8890" indent="110489" algn="ctr">
              <a:lnSpc>
                <a:spcPts val="2860"/>
              </a:lnSpc>
              <a:spcBef>
                <a:spcPts val="145"/>
              </a:spcBef>
            </a:pPr>
            <a:r>
              <a:rPr sz="2050" spc="80" dirty="0">
                <a:latin typeface="Times New Roman"/>
                <a:cs typeface="Times New Roman"/>
              </a:rPr>
              <a:t>Ambos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os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biomas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apresentam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80" dirty="0">
                <a:latin typeface="Times New Roman"/>
                <a:cs typeface="Times New Roman"/>
              </a:rPr>
              <a:t>uma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vegetação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densa,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com </a:t>
            </a:r>
            <a:r>
              <a:rPr sz="2050" spc="110" dirty="0">
                <a:latin typeface="Times New Roman"/>
                <a:cs typeface="Times New Roman"/>
              </a:rPr>
              <a:t>diversas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camadas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vegetação,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30" dirty="0">
                <a:latin typeface="Times New Roman"/>
                <a:cs typeface="Times New Roman"/>
              </a:rPr>
              <a:t>desde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árvores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grande </a:t>
            </a:r>
            <a:r>
              <a:rPr sz="2050" spc="150" dirty="0">
                <a:latin typeface="Times New Roman"/>
                <a:cs typeface="Times New Roman"/>
              </a:rPr>
              <a:t>porte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estratos,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30" dirty="0">
                <a:latin typeface="Times New Roman"/>
                <a:cs typeface="Times New Roman"/>
              </a:rPr>
              <a:t>ambos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os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biomas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apresentam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adaptações </a:t>
            </a:r>
            <a:r>
              <a:rPr sz="2050" spc="140" dirty="0">
                <a:latin typeface="Times New Roman"/>
                <a:cs typeface="Times New Roman"/>
              </a:rPr>
              <a:t>para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lidar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com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variações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climáticas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ao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85" dirty="0">
                <a:latin typeface="Times New Roman"/>
                <a:cs typeface="Times New Roman"/>
              </a:rPr>
              <a:t>longo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ano,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e </a:t>
            </a:r>
            <a:r>
              <a:rPr sz="2050" spc="160" dirty="0">
                <a:latin typeface="Times New Roman"/>
                <a:cs typeface="Times New Roman"/>
              </a:rPr>
              <a:t>desempenham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215" dirty="0">
                <a:latin typeface="Times New Roman"/>
                <a:cs typeface="Times New Roman"/>
              </a:rPr>
              <a:t>um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papel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crucial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na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regulação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clima,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30" dirty="0">
                <a:latin typeface="Times New Roman"/>
                <a:cs typeface="Times New Roman"/>
              </a:rPr>
              <a:t>na </a:t>
            </a:r>
            <a:r>
              <a:rPr sz="2050" spc="110" dirty="0">
                <a:latin typeface="Times New Roman"/>
                <a:cs typeface="Times New Roman"/>
              </a:rPr>
              <a:t>conservação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da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biodiversidade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10" dirty="0">
                <a:latin typeface="Times New Roman"/>
                <a:cs typeface="Times New Roman"/>
              </a:rPr>
              <a:t> </a:t>
            </a:r>
            <a:r>
              <a:rPr sz="2050" spc="145" dirty="0">
                <a:latin typeface="Times New Roman"/>
                <a:cs typeface="Times New Roman"/>
              </a:rPr>
              <a:t>no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ciclo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da</a:t>
            </a:r>
            <a:r>
              <a:rPr sz="2050" spc="-5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água.</a:t>
            </a:r>
            <a:endParaRPr sz="2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614"/>
              </a:spcBef>
            </a:pPr>
            <a:r>
              <a:rPr sz="2150" spc="85" dirty="0">
                <a:latin typeface="Times New Roman"/>
                <a:cs typeface="Times New Roman"/>
              </a:rPr>
              <a:t>Diferenças</a:t>
            </a:r>
            <a:endParaRPr sz="215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ts val="2860"/>
              </a:lnSpc>
              <a:spcBef>
                <a:spcPts val="100"/>
              </a:spcBef>
            </a:pPr>
            <a:r>
              <a:rPr sz="2050" dirty="0">
                <a:latin typeface="Times New Roman"/>
                <a:cs typeface="Times New Roman"/>
              </a:rPr>
              <a:t>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florestas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temperadas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apresentam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80" dirty="0">
                <a:latin typeface="Times New Roman"/>
                <a:cs typeface="Times New Roman"/>
              </a:rPr>
              <a:t>uma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diversidade </a:t>
            </a:r>
            <a:r>
              <a:rPr sz="2050" spc="130" dirty="0">
                <a:latin typeface="Times New Roman"/>
                <a:cs typeface="Times New Roman"/>
              </a:rPr>
              <a:t>maior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espécies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árvores,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como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carvalhos,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70" dirty="0">
                <a:latin typeface="Times New Roman"/>
                <a:cs typeface="Times New Roman"/>
              </a:rPr>
              <a:t>faias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65" dirty="0">
                <a:latin typeface="Times New Roman"/>
                <a:cs typeface="Times New Roman"/>
              </a:rPr>
              <a:t>e </a:t>
            </a:r>
            <a:r>
              <a:rPr sz="2050" spc="100" dirty="0">
                <a:latin typeface="Times New Roman"/>
                <a:cs typeface="Times New Roman"/>
              </a:rPr>
              <a:t>nogueiras.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Já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matas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araucária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dominadas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pela </a:t>
            </a:r>
            <a:r>
              <a:rPr sz="2050" spc="105" dirty="0">
                <a:latin typeface="Times New Roman"/>
                <a:cs typeface="Times New Roman"/>
              </a:rPr>
              <a:t>araucária,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80" dirty="0">
                <a:latin typeface="Times New Roman"/>
                <a:cs typeface="Times New Roman"/>
              </a:rPr>
              <a:t>uma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conífera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grande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porte,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além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outras </a:t>
            </a:r>
            <a:r>
              <a:rPr sz="2050" spc="100" dirty="0">
                <a:latin typeface="Times New Roman"/>
                <a:cs typeface="Times New Roman"/>
              </a:rPr>
              <a:t>espécies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adaptadas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ao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85" dirty="0">
                <a:latin typeface="Times New Roman"/>
                <a:cs typeface="Times New Roman"/>
              </a:rPr>
              <a:t>clima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subtropical.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70" dirty="0">
                <a:latin typeface="Times New Roman"/>
                <a:cs typeface="Times New Roman"/>
              </a:rPr>
              <a:t>também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as </a:t>
            </a:r>
            <a:r>
              <a:rPr sz="2050" spc="100" dirty="0">
                <a:latin typeface="Times New Roman"/>
                <a:cs typeface="Times New Roman"/>
              </a:rPr>
              <a:t>florestas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temperadas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encontradas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175" dirty="0">
                <a:latin typeface="Times New Roman"/>
                <a:cs typeface="Times New Roman"/>
              </a:rPr>
              <a:t>em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5" dirty="0">
                <a:latin typeface="Times New Roman"/>
                <a:cs typeface="Times New Roman"/>
              </a:rPr>
              <a:t>regiões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35" dirty="0">
                <a:latin typeface="Times New Roman"/>
                <a:cs typeface="Times New Roman"/>
              </a:rPr>
              <a:t> </a:t>
            </a:r>
            <a:r>
              <a:rPr sz="2050" spc="75" dirty="0">
                <a:latin typeface="Times New Roman"/>
                <a:cs typeface="Times New Roman"/>
              </a:rPr>
              <a:t>clima </a:t>
            </a:r>
            <a:r>
              <a:rPr sz="2050" spc="135" dirty="0">
                <a:latin typeface="Times New Roman"/>
                <a:cs typeface="Times New Roman"/>
              </a:rPr>
              <a:t>temperado,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com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estações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60" dirty="0">
                <a:latin typeface="Times New Roman"/>
                <a:cs typeface="Times New Roman"/>
              </a:rPr>
              <a:t>bem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90" dirty="0">
                <a:latin typeface="Times New Roman"/>
                <a:cs typeface="Times New Roman"/>
              </a:rPr>
              <a:t>definidas,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155" dirty="0">
                <a:latin typeface="Times New Roman"/>
                <a:cs typeface="Times New Roman"/>
              </a:rPr>
              <a:t>enquanto</a:t>
            </a:r>
            <a:r>
              <a:rPr sz="2050" spc="-40" dirty="0">
                <a:latin typeface="Times New Roman"/>
                <a:cs typeface="Times New Roman"/>
              </a:rPr>
              <a:t> </a:t>
            </a:r>
            <a:r>
              <a:rPr sz="2050" spc="80" dirty="0">
                <a:latin typeface="Times New Roman"/>
                <a:cs typeface="Times New Roman"/>
              </a:rPr>
              <a:t>as </a:t>
            </a:r>
            <a:r>
              <a:rPr sz="2050" spc="150" dirty="0">
                <a:latin typeface="Times New Roman"/>
                <a:cs typeface="Times New Roman"/>
              </a:rPr>
              <a:t>matas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araucária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são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20" dirty="0">
                <a:latin typeface="Times New Roman"/>
                <a:cs typeface="Times New Roman"/>
              </a:rPr>
              <a:t>mais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35" dirty="0">
                <a:latin typeface="Times New Roman"/>
                <a:cs typeface="Times New Roman"/>
              </a:rPr>
              <a:t>restritas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05" dirty="0">
                <a:latin typeface="Times New Roman"/>
                <a:cs typeface="Times New Roman"/>
              </a:rPr>
              <a:t>a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áreas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de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altitude, </a:t>
            </a:r>
            <a:r>
              <a:rPr sz="2050" spc="130" dirty="0">
                <a:latin typeface="Times New Roman"/>
                <a:cs typeface="Times New Roman"/>
              </a:rPr>
              <a:t>principalmente</a:t>
            </a:r>
            <a:r>
              <a:rPr sz="2050" spc="-50" dirty="0">
                <a:latin typeface="Times New Roman"/>
                <a:cs typeface="Times New Roman"/>
              </a:rPr>
              <a:t> </a:t>
            </a:r>
            <a:r>
              <a:rPr sz="2050" spc="145" dirty="0">
                <a:latin typeface="Times New Roman"/>
                <a:cs typeface="Times New Roman"/>
              </a:rPr>
              <a:t>no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00" dirty="0">
                <a:latin typeface="Times New Roman"/>
                <a:cs typeface="Times New Roman"/>
              </a:rPr>
              <a:t>sul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25" dirty="0">
                <a:latin typeface="Times New Roman"/>
                <a:cs typeface="Times New Roman"/>
              </a:rPr>
              <a:t>do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45" dirty="0">
                <a:latin typeface="Times New Roman"/>
                <a:cs typeface="Times New Roman"/>
              </a:rPr>
              <a:t>Brasil,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0" dirty="0">
                <a:latin typeface="Times New Roman"/>
                <a:cs typeface="Times New Roman"/>
              </a:rPr>
              <a:t>Paraguai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114" dirty="0">
                <a:latin typeface="Times New Roman"/>
                <a:cs typeface="Times New Roman"/>
              </a:rPr>
              <a:t>e</a:t>
            </a:r>
            <a:r>
              <a:rPr sz="2050" spc="-45" dirty="0">
                <a:latin typeface="Times New Roman"/>
                <a:cs typeface="Times New Roman"/>
              </a:rPr>
              <a:t> </a:t>
            </a:r>
            <a:r>
              <a:rPr sz="2050" spc="75" dirty="0">
                <a:latin typeface="Times New Roman"/>
                <a:cs typeface="Times New Roman"/>
              </a:rPr>
              <a:t>Argentina.</a:t>
            </a:r>
            <a:endParaRPr sz="2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635" cy="10287000"/>
            <a:chOff x="0" y="0"/>
            <a:chExt cx="182886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32050"/>
              <a:ext cx="18288017" cy="60549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4140485" y="9508172"/>
                  </a:moveTo>
                  <a:lnTo>
                    <a:pt x="14138110" y="9460166"/>
                  </a:lnTo>
                  <a:lnTo>
                    <a:pt x="14131062" y="9412961"/>
                  </a:lnTo>
                  <a:lnTo>
                    <a:pt x="14119479" y="9366898"/>
                  </a:lnTo>
                  <a:lnTo>
                    <a:pt x="14103503" y="9322283"/>
                  </a:lnTo>
                  <a:lnTo>
                    <a:pt x="14083259" y="9279433"/>
                  </a:lnTo>
                  <a:lnTo>
                    <a:pt x="14058862" y="9238666"/>
                  </a:lnTo>
                  <a:lnTo>
                    <a:pt x="14030465" y="9200312"/>
                  </a:lnTo>
                  <a:lnTo>
                    <a:pt x="13998207" y="9164688"/>
                  </a:lnTo>
                  <a:lnTo>
                    <a:pt x="13962571" y="9132418"/>
                  </a:lnTo>
                  <a:lnTo>
                    <a:pt x="13924217" y="9104020"/>
                  </a:lnTo>
                  <a:lnTo>
                    <a:pt x="13883450" y="9079636"/>
                  </a:lnTo>
                  <a:lnTo>
                    <a:pt x="13840600" y="9059380"/>
                  </a:lnTo>
                  <a:lnTo>
                    <a:pt x="13795985" y="9043403"/>
                  </a:lnTo>
                  <a:lnTo>
                    <a:pt x="13749922" y="9031821"/>
                  </a:lnTo>
                  <a:lnTo>
                    <a:pt x="13702716" y="9024785"/>
                  </a:lnTo>
                  <a:lnTo>
                    <a:pt x="13654710" y="9022397"/>
                  </a:lnTo>
                  <a:lnTo>
                    <a:pt x="4624298" y="9022397"/>
                  </a:lnTo>
                  <a:lnTo>
                    <a:pt x="4576292" y="9024785"/>
                  </a:lnTo>
                  <a:lnTo>
                    <a:pt x="4529086" y="9031821"/>
                  </a:lnTo>
                  <a:lnTo>
                    <a:pt x="4483024" y="9043403"/>
                  </a:lnTo>
                  <a:lnTo>
                    <a:pt x="4438408" y="9059380"/>
                  </a:lnTo>
                  <a:lnTo>
                    <a:pt x="4395559" y="9079636"/>
                  </a:lnTo>
                  <a:lnTo>
                    <a:pt x="4354792" y="9104020"/>
                  </a:lnTo>
                  <a:lnTo>
                    <a:pt x="4316438" y="9132418"/>
                  </a:lnTo>
                  <a:lnTo>
                    <a:pt x="4280801" y="9164688"/>
                  </a:lnTo>
                  <a:lnTo>
                    <a:pt x="4248543" y="9200312"/>
                  </a:lnTo>
                  <a:lnTo>
                    <a:pt x="4220146" y="9238666"/>
                  </a:lnTo>
                  <a:lnTo>
                    <a:pt x="4195749" y="9279433"/>
                  </a:lnTo>
                  <a:lnTo>
                    <a:pt x="4175506" y="9322283"/>
                  </a:lnTo>
                  <a:lnTo>
                    <a:pt x="4159529" y="9366898"/>
                  </a:lnTo>
                  <a:lnTo>
                    <a:pt x="4147947" y="9412961"/>
                  </a:lnTo>
                  <a:lnTo>
                    <a:pt x="4140898" y="9460166"/>
                  </a:lnTo>
                  <a:lnTo>
                    <a:pt x="4139539" y="9487598"/>
                  </a:lnTo>
                  <a:lnTo>
                    <a:pt x="4139539" y="10191051"/>
                  </a:lnTo>
                  <a:lnTo>
                    <a:pt x="4140898" y="10218483"/>
                  </a:lnTo>
                  <a:lnTo>
                    <a:pt x="4147947" y="10265689"/>
                  </a:lnTo>
                  <a:lnTo>
                    <a:pt x="4153306" y="10287000"/>
                  </a:lnTo>
                  <a:lnTo>
                    <a:pt x="14125702" y="10287000"/>
                  </a:lnTo>
                  <a:lnTo>
                    <a:pt x="14131062" y="10265689"/>
                  </a:lnTo>
                  <a:lnTo>
                    <a:pt x="14138110" y="10218483"/>
                  </a:lnTo>
                  <a:lnTo>
                    <a:pt x="14140485" y="10170477"/>
                  </a:lnTo>
                  <a:lnTo>
                    <a:pt x="14140485" y="9508172"/>
                  </a:lnTo>
                  <a:close/>
                </a:path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4539488"/>
                  </a:lnTo>
                  <a:lnTo>
                    <a:pt x="54876" y="4566932"/>
                  </a:lnTo>
                  <a:lnTo>
                    <a:pt x="99491" y="4582922"/>
                  </a:lnTo>
                  <a:lnTo>
                    <a:pt x="145567" y="4594491"/>
                  </a:lnTo>
                  <a:lnTo>
                    <a:pt x="192760" y="4601540"/>
                  </a:lnTo>
                  <a:lnTo>
                    <a:pt x="240779" y="4603915"/>
                  </a:lnTo>
                  <a:lnTo>
                    <a:pt x="4358310" y="4603915"/>
                  </a:lnTo>
                  <a:lnTo>
                    <a:pt x="4353191" y="4638256"/>
                  </a:lnTo>
                  <a:lnTo>
                    <a:pt x="4350817" y="4686262"/>
                  </a:lnTo>
                  <a:lnTo>
                    <a:pt x="4350817" y="5481942"/>
                  </a:lnTo>
                  <a:lnTo>
                    <a:pt x="4353191" y="5529948"/>
                  </a:lnTo>
                  <a:lnTo>
                    <a:pt x="4360240" y="5577141"/>
                  </a:lnTo>
                  <a:lnTo>
                    <a:pt x="4371810" y="5623217"/>
                  </a:lnTo>
                  <a:lnTo>
                    <a:pt x="4387786" y="5667832"/>
                  </a:lnTo>
                  <a:lnTo>
                    <a:pt x="4408043" y="5710682"/>
                  </a:lnTo>
                  <a:lnTo>
                    <a:pt x="4432427" y="5751436"/>
                  </a:lnTo>
                  <a:lnTo>
                    <a:pt x="4460824" y="5789803"/>
                  </a:lnTo>
                  <a:lnTo>
                    <a:pt x="4493095" y="5825426"/>
                  </a:lnTo>
                  <a:lnTo>
                    <a:pt x="4528731" y="5857697"/>
                  </a:lnTo>
                  <a:lnTo>
                    <a:pt x="4567085" y="5886094"/>
                  </a:lnTo>
                  <a:lnTo>
                    <a:pt x="4607839" y="5910478"/>
                  </a:lnTo>
                  <a:lnTo>
                    <a:pt x="4650689" y="5930735"/>
                  </a:lnTo>
                  <a:lnTo>
                    <a:pt x="4695304" y="5946711"/>
                  </a:lnTo>
                  <a:lnTo>
                    <a:pt x="4741380" y="5958294"/>
                  </a:lnTo>
                  <a:lnTo>
                    <a:pt x="4788573" y="5965329"/>
                  </a:lnTo>
                  <a:lnTo>
                    <a:pt x="4836592" y="5967704"/>
                  </a:lnTo>
                  <a:lnTo>
                    <a:pt x="13436511" y="5967704"/>
                  </a:lnTo>
                  <a:lnTo>
                    <a:pt x="13484530" y="5965329"/>
                  </a:lnTo>
                  <a:lnTo>
                    <a:pt x="13531723" y="5958294"/>
                  </a:lnTo>
                  <a:lnTo>
                    <a:pt x="13577799" y="5946711"/>
                  </a:lnTo>
                  <a:lnTo>
                    <a:pt x="13622414" y="5930735"/>
                  </a:lnTo>
                  <a:lnTo>
                    <a:pt x="13665264" y="5910478"/>
                  </a:lnTo>
                  <a:lnTo>
                    <a:pt x="13706018" y="5886094"/>
                  </a:lnTo>
                  <a:lnTo>
                    <a:pt x="13744372" y="5857697"/>
                  </a:lnTo>
                  <a:lnTo>
                    <a:pt x="13780008" y="5825426"/>
                  </a:lnTo>
                  <a:lnTo>
                    <a:pt x="13812279" y="5789803"/>
                  </a:lnTo>
                  <a:lnTo>
                    <a:pt x="13840676" y="5751436"/>
                  </a:lnTo>
                  <a:lnTo>
                    <a:pt x="13865060" y="5710682"/>
                  </a:lnTo>
                  <a:lnTo>
                    <a:pt x="13885304" y="5667832"/>
                  </a:lnTo>
                  <a:lnTo>
                    <a:pt x="13901293" y="5623217"/>
                  </a:lnTo>
                  <a:lnTo>
                    <a:pt x="13912863" y="5577141"/>
                  </a:lnTo>
                  <a:lnTo>
                    <a:pt x="13919911" y="5529948"/>
                  </a:lnTo>
                  <a:lnTo>
                    <a:pt x="13922286" y="5481942"/>
                  </a:lnTo>
                  <a:lnTo>
                    <a:pt x="13922286" y="4686262"/>
                  </a:lnTo>
                  <a:lnTo>
                    <a:pt x="13919911" y="4638256"/>
                  </a:lnTo>
                  <a:lnTo>
                    <a:pt x="13914781" y="4603915"/>
                  </a:lnTo>
                  <a:lnTo>
                    <a:pt x="18047081" y="4603915"/>
                  </a:lnTo>
                  <a:lnTo>
                    <a:pt x="18095100" y="4601540"/>
                  </a:lnTo>
                  <a:lnTo>
                    <a:pt x="18142293" y="4594491"/>
                  </a:lnTo>
                  <a:lnTo>
                    <a:pt x="18188369" y="4582922"/>
                  </a:lnTo>
                  <a:lnTo>
                    <a:pt x="18232984" y="4566932"/>
                  </a:lnTo>
                  <a:lnTo>
                    <a:pt x="18275834" y="4546689"/>
                  </a:lnTo>
                  <a:lnTo>
                    <a:pt x="18288000" y="4539412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288000" cy="4446270"/>
            </a:xfrm>
            <a:custGeom>
              <a:avLst/>
              <a:gdLst/>
              <a:ahLst/>
              <a:cxnLst/>
              <a:rect l="l" t="t" r="r" b="b"/>
              <a:pathLst>
                <a:path w="18288000" h="4446270">
                  <a:moveTo>
                    <a:pt x="18287997" y="4446160"/>
                  </a:moveTo>
                  <a:lnTo>
                    <a:pt x="0" y="4446160"/>
                  </a:lnTo>
                  <a:lnTo>
                    <a:pt x="0" y="0"/>
                  </a:lnTo>
                  <a:lnTo>
                    <a:pt x="18287997" y="0"/>
                  </a:lnTo>
                  <a:lnTo>
                    <a:pt x="18287997" y="444616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17" cy="42320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9115425" cy="9127490"/>
            </a:xfrm>
            <a:custGeom>
              <a:avLst/>
              <a:gdLst/>
              <a:ahLst/>
              <a:cxnLst/>
              <a:rect l="l" t="t" r="r" b="b"/>
              <a:pathLst>
                <a:path w="9115425" h="9127490">
                  <a:moveTo>
                    <a:pt x="152" y="6422326"/>
                  </a:moveTo>
                  <a:lnTo>
                    <a:pt x="0" y="6421869"/>
                  </a:lnTo>
                  <a:lnTo>
                    <a:pt x="0" y="6424562"/>
                  </a:lnTo>
                  <a:lnTo>
                    <a:pt x="152" y="6422326"/>
                  </a:lnTo>
                  <a:close/>
                </a:path>
                <a:path w="9115425" h="9127490">
                  <a:moveTo>
                    <a:pt x="469" y="3963555"/>
                  </a:moveTo>
                  <a:lnTo>
                    <a:pt x="0" y="3962133"/>
                  </a:lnTo>
                  <a:lnTo>
                    <a:pt x="0" y="3970439"/>
                  </a:lnTo>
                  <a:lnTo>
                    <a:pt x="469" y="3963555"/>
                  </a:lnTo>
                  <a:close/>
                </a:path>
                <a:path w="9115425" h="9127490">
                  <a:moveTo>
                    <a:pt x="609" y="5192915"/>
                  </a:moveTo>
                  <a:lnTo>
                    <a:pt x="0" y="5191074"/>
                  </a:lnTo>
                  <a:lnTo>
                    <a:pt x="0" y="5201742"/>
                  </a:lnTo>
                  <a:lnTo>
                    <a:pt x="609" y="5192915"/>
                  </a:lnTo>
                  <a:close/>
                </a:path>
                <a:path w="9115425" h="9127490">
                  <a:moveTo>
                    <a:pt x="16535" y="7992351"/>
                  </a:moveTo>
                  <a:lnTo>
                    <a:pt x="14528" y="7986395"/>
                  </a:lnTo>
                  <a:lnTo>
                    <a:pt x="10375" y="7981683"/>
                  </a:lnTo>
                  <a:lnTo>
                    <a:pt x="4927" y="7979016"/>
                  </a:lnTo>
                  <a:lnTo>
                    <a:pt x="0" y="7978673"/>
                  </a:lnTo>
                  <a:lnTo>
                    <a:pt x="0" y="8009839"/>
                  </a:lnTo>
                  <a:lnTo>
                    <a:pt x="2781" y="8010030"/>
                  </a:lnTo>
                  <a:lnTo>
                    <a:pt x="8737" y="8008023"/>
                  </a:lnTo>
                  <a:lnTo>
                    <a:pt x="13462" y="8003870"/>
                  </a:lnTo>
                  <a:lnTo>
                    <a:pt x="16116" y="7998409"/>
                  </a:lnTo>
                  <a:lnTo>
                    <a:pt x="16535" y="7992351"/>
                  </a:lnTo>
                  <a:close/>
                </a:path>
                <a:path w="9115425" h="9127490">
                  <a:moveTo>
                    <a:pt x="19964" y="6762559"/>
                  </a:moveTo>
                  <a:lnTo>
                    <a:pt x="16827" y="6753225"/>
                  </a:lnTo>
                  <a:lnTo>
                    <a:pt x="10312" y="6745846"/>
                  </a:lnTo>
                  <a:lnTo>
                    <a:pt x="1778" y="6741681"/>
                  </a:lnTo>
                  <a:lnTo>
                    <a:pt x="0" y="6741554"/>
                  </a:lnTo>
                  <a:lnTo>
                    <a:pt x="0" y="6789725"/>
                  </a:lnTo>
                  <a:lnTo>
                    <a:pt x="7759" y="6787108"/>
                  </a:lnTo>
                  <a:lnTo>
                    <a:pt x="15138" y="6780593"/>
                  </a:lnTo>
                  <a:lnTo>
                    <a:pt x="19304" y="6772046"/>
                  </a:lnTo>
                  <a:lnTo>
                    <a:pt x="19964" y="6762559"/>
                  </a:lnTo>
                  <a:close/>
                </a:path>
                <a:path w="9115425" h="9127490">
                  <a:moveTo>
                    <a:pt x="23698" y="5532742"/>
                  </a:moveTo>
                  <a:lnTo>
                    <a:pt x="19380" y="5519915"/>
                  </a:lnTo>
                  <a:lnTo>
                    <a:pt x="10439" y="5509768"/>
                  </a:lnTo>
                  <a:lnTo>
                    <a:pt x="0" y="5504675"/>
                  </a:lnTo>
                  <a:lnTo>
                    <a:pt x="0" y="5568785"/>
                  </a:lnTo>
                  <a:lnTo>
                    <a:pt x="6921" y="5566448"/>
                  </a:lnTo>
                  <a:lnTo>
                    <a:pt x="17056" y="5557507"/>
                  </a:lnTo>
                  <a:lnTo>
                    <a:pt x="22783" y="5545772"/>
                  </a:lnTo>
                  <a:lnTo>
                    <a:pt x="23698" y="5532742"/>
                  </a:lnTo>
                  <a:close/>
                </a:path>
                <a:path w="9115425" h="9127490">
                  <a:moveTo>
                    <a:pt x="25628" y="4303141"/>
                  </a:moveTo>
                  <a:lnTo>
                    <a:pt x="20370" y="4287507"/>
                  </a:lnTo>
                  <a:lnTo>
                    <a:pt x="9474" y="4275125"/>
                  </a:lnTo>
                  <a:lnTo>
                    <a:pt x="0" y="4270502"/>
                  </a:lnTo>
                  <a:lnTo>
                    <a:pt x="0" y="4345978"/>
                  </a:lnTo>
                  <a:lnTo>
                    <a:pt x="5181" y="4344238"/>
                  </a:lnTo>
                  <a:lnTo>
                    <a:pt x="17551" y="4333329"/>
                  </a:lnTo>
                  <a:lnTo>
                    <a:pt x="24523" y="4319016"/>
                  </a:lnTo>
                  <a:lnTo>
                    <a:pt x="25628" y="4303141"/>
                  </a:lnTo>
                  <a:close/>
                </a:path>
                <a:path w="9115425" h="9127490">
                  <a:moveTo>
                    <a:pt x="25831" y="615022"/>
                  </a:moveTo>
                  <a:lnTo>
                    <a:pt x="18465" y="593090"/>
                  </a:lnTo>
                  <a:lnTo>
                    <a:pt x="3162" y="575729"/>
                  </a:lnTo>
                  <a:lnTo>
                    <a:pt x="0" y="574192"/>
                  </a:lnTo>
                  <a:lnTo>
                    <a:pt x="0" y="670166"/>
                  </a:lnTo>
                  <a:lnTo>
                    <a:pt x="14490" y="657377"/>
                  </a:lnTo>
                  <a:lnTo>
                    <a:pt x="24282" y="637311"/>
                  </a:lnTo>
                  <a:lnTo>
                    <a:pt x="25831" y="615022"/>
                  </a:lnTo>
                  <a:close/>
                </a:path>
                <a:path w="9115425" h="9127490">
                  <a:moveTo>
                    <a:pt x="26695" y="3073641"/>
                  </a:moveTo>
                  <a:lnTo>
                    <a:pt x="20599" y="3055531"/>
                  </a:lnTo>
                  <a:lnTo>
                    <a:pt x="7962" y="3041205"/>
                  </a:lnTo>
                  <a:lnTo>
                    <a:pt x="0" y="3037306"/>
                  </a:lnTo>
                  <a:lnTo>
                    <a:pt x="0" y="3122257"/>
                  </a:lnTo>
                  <a:lnTo>
                    <a:pt x="2997" y="3121241"/>
                  </a:lnTo>
                  <a:lnTo>
                    <a:pt x="17322" y="3108604"/>
                  </a:lnTo>
                  <a:lnTo>
                    <a:pt x="25400" y="3092031"/>
                  </a:lnTo>
                  <a:lnTo>
                    <a:pt x="26695" y="3073641"/>
                  </a:lnTo>
                  <a:close/>
                </a:path>
                <a:path w="9115425" h="9127490">
                  <a:moveTo>
                    <a:pt x="26860" y="1844255"/>
                  </a:moveTo>
                  <a:lnTo>
                    <a:pt x="20053" y="1823999"/>
                  </a:lnTo>
                  <a:lnTo>
                    <a:pt x="5918" y="1807984"/>
                  </a:lnTo>
                  <a:lnTo>
                    <a:pt x="0" y="1805101"/>
                  </a:lnTo>
                  <a:lnTo>
                    <a:pt x="0" y="1897608"/>
                  </a:lnTo>
                  <a:lnTo>
                    <a:pt x="368" y="1897481"/>
                  </a:lnTo>
                  <a:lnTo>
                    <a:pt x="16383" y="1883359"/>
                  </a:lnTo>
                  <a:lnTo>
                    <a:pt x="25425" y="1864829"/>
                  </a:lnTo>
                  <a:lnTo>
                    <a:pt x="26860" y="1844255"/>
                  </a:lnTo>
                  <a:close/>
                </a:path>
                <a:path w="9115425" h="9127490">
                  <a:moveTo>
                    <a:pt x="36258" y="8334184"/>
                  </a:moveTo>
                  <a:lnTo>
                    <a:pt x="28994" y="8321624"/>
                  </a:lnTo>
                  <a:lnTo>
                    <a:pt x="20955" y="8319452"/>
                  </a:lnTo>
                  <a:lnTo>
                    <a:pt x="8369" y="8326717"/>
                  </a:lnTo>
                  <a:lnTo>
                    <a:pt x="6223" y="8334769"/>
                  </a:lnTo>
                  <a:lnTo>
                    <a:pt x="13487" y="8347342"/>
                  </a:lnTo>
                  <a:lnTo>
                    <a:pt x="21526" y="8349501"/>
                  </a:lnTo>
                  <a:lnTo>
                    <a:pt x="34099" y="8342236"/>
                  </a:lnTo>
                  <a:lnTo>
                    <a:pt x="36258" y="8334184"/>
                  </a:lnTo>
                  <a:close/>
                </a:path>
                <a:path w="9115425" h="9127490">
                  <a:moveTo>
                    <a:pt x="36817" y="7103173"/>
                  </a:moveTo>
                  <a:lnTo>
                    <a:pt x="34137" y="7095185"/>
                  </a:lnTo>
                  <a:lnTo>
                    <a:pt x="28562" y="7088873"/>
                  </a:lnTo>
                  <a:lnTo>
                    <a:pt x="21259" y="7085304"/>
                  </a:lnTo>
                  <a:lnTo>
                    <a:pt x="13144" y="7084746"/>
                  </a:lnTo>
                  <a:lnTo>
                    <a:pt x="5168" y="7087425"/>
                  </a:lnTo>
                  <a:lnTo>
                    <a:pt x="0" y="7091985"/>
                  </a:lnTo>
                  <a:lnTo>
                    <a:pt x="0" y="7119353"/>
                  </a:lnTo>
                  <a:lnTo>
                    <a:pt x="2971" y="7122731"/>
                  </a:lnTo>
                  <a:lnTo>
                    <a:pt x="10274" y="7126287"/>
                  </a:lnTo>
                  <a:lnTo>
                    <a:pt x="18389" y="7126859"/>
                  </a:lnTo>
                  <a:lnTo>
                    <a:pt x="26365" y="7124166"/>
                  </a:lnTo>
                  <a:lnTo>
                    <a:pt x="32689" y="7118591"/>
                  </a:lnTo>
                  <a:lnTo>
                    <a:pt x="36258" y="7111289"/>
                  </a:lnTo>
                  <a:lnTo>
                    <a:pt x="36817" y="7103173"/>
                  </a:lnTo>
                  <a:close/>
                </a:path>
                <a:path w="9115425" h="9127490">
                  <a:moveTo>
                    <a:pt x="39357" y="5873496"/>
                  </a:moveTo>
                  <a:lnTo>
                    <a:pt x="35661" y="5862472"/>
                  </a:lnTo>
                  <a:lnTo>
                    <a:pt x="27965" y="5853747"/>
                  </a:lnTo>
                  <a:lnTo>
                    <a:pt x="17881" y="5848832"/>
                  </a:lnTo>
                  <a:lnTo>
                    <a:pt x="6680" y="5848045"/>
                  </a:lnTo>
                  <a:lnTo>
                    <a:pt x="0" y="5850293"/>
                  </a:lnTo>
                  <a:lnTo>
                    <a:pt x="0" y="5904077"/>
                  </a:lnTo>
                  <a:lnTo>
                    <a:pt x="2717" y="5905398"/>
                  </a:lnTo>
                  <a:lnTo>
                    <a:pt x="13919" y="5906186"/>
                  </a:lnTo>
                  <a:lnTo>
                    <a:pt x="24930" y="5902477"/>
                  </a:lnTo>
                  <a:lnTo>
                    <a:pt x="33655" y="5894781"/>
                  </a:lnTo>
                  <a:lnTo>
                    <a:pt x="38582" y="5884697"/>
                  </a:lnTo>
                  <a:lnTo>
                    <a:pt x="39357" y="5873496"/>
                  </a:lnTo>
                  <a:close/>
                </a:path>
                <a:path w="9115425" h="9127490">
                  <a:moveTo>
                    <a:pt x="42786" y="4643704"/>
                  </a:moveTo>
                  <a:lnTo>
                    <a:pt x="37947" y="4629315"/>
                  </a:lnTo>
                  <a:lnTo>
                    <a:pt x="27901" y="4617923"/>
                  </a:lnTo>
                  <a:lnTo>
                    <a:pt x="14719" y="4611484"/>
                  </a:lnTo>
                  <a:lnTo>
                    <a:pt x="101" y="4610468"/>
                  </a:lnTo>
                  <a:lnTo>
                    <a:pt x="0" y="4685728"/>
                  </a:lnTo>
                  <a:lnTo>
                    <a:pt x="9550" y="4686401"/>
                  </a:lnTo>
                  <a:lnTo>
                    <a:pt x="23952" y="4681563"/>
                  </a:lnTo>
                  <a:lnTo>
                    <a:pt x="35331" y="4671517"/>
                  </a:lnTo>
                  <a:lnTo>
                    <a:pt x="41757" y="4658334"/>
                  </a:lnTo>
                  <a:lnTo>
                    <a:pt x="42786" y="4643704"/>
                  </a:lnTo>
                  <a:close/>
                </a:path>
                <a:path w="9115425" h="9127490">
                  <a:moveTo>
                    <a:pt x="46507" y="3413874"/>
                  </a:moveTo>
                  <a:lnTo>
                    <a:pt x="40487" y="3395992"/>
                  </a:lnTo>
                  <a:lnTo>
                    <a:pt x="28016" y="3381845"/>
                  </a:lnTo>
                  <a:lnTo>
                    <a:pt x="11658" y="3373856"/>
                  </a:lnTo>
                  <a:lnTo>
                    <a:pt x="0" y="3373043"/>
                  </a:lnTo>
                  <a:lnTo>
                    <a:pt x="0" y="3466541"/>
                  </a:lnTo>
                  <a:lnTo>
                    <a:pt x="5232" y="3466909"/>
                  </a:lnTo>
                  <a:lnTo>
                    <a:pt x="23114" y="3460902"/>
                  </a:lnTo>
                  <a:lnTo>
                    <a:pt x="37249" y="3448418"/>
                  </a:lnTo>
                  <a:lnTo>
                    <a:pt x="45237" y="3432048"/>
                  </a:lnTo>
                  <a:lnTo>
                    <a:pt x="46507" y="3413874"/>
                  </a:lnTo>
                  <a:close/>
                </a:path>
                <a:path w="9115425" h="9127490">
                  <a:moveTo>
                    <a:pt x="50533" y="2184019"/>
                  </a:moveTo>
                  <a:lnTo>
                    <a:pt x="43307" y="2162530"/>
                  </a:lnTo>
                  <a:lnTo>
                    <a:pt x="28321" y="2145538"/>
                  </a:lnTo>
                  <a:lnTo>
                    <a:pt x="8661" y="2135936"/>
                  </a:lnTo>
                  <a:lnTo>
                    <a:pt x="0" y="2135340"/>
                  </a:lnTo>
                  <a:lnTo>
                    <a:pt x="0" y="2247658"/>
                  </a:lnTo>
                  <a:lnTo>
                    <a:pt x="939" y="2247722"/>
                  </a:lnTo>
                  <a:lnTo>
                    <a:pt x="22415" y="2240508"/>
                  </a:lnTo>
                  <a:lnTo>
                    <a:pt x="39408" y="2225510"/>
                  </a:lnTo>
                  <a:lnTo>
                    <a:pt x="49009" y="2205837"/>
                  </a:lnTo>
                  <a:lnTo>
                    <a:pt x="50533" y="2184019"/>
                  </a:lnTo>
                  <a:close/>
                </a:path>
                <a:path w="9115425" h="9127490">
                  <a:moveTo>
                    <a:pt x="53924" y="8674405"/>
                  </a:moveTo>
                  <a:lnTo>
                    <a:pt x="47993" y="8664118"/>
                  </a:lnTo>
                  <a:lnTo>
                    <a:pt x="41414" y="8662352"/>
                  </a:lnTo>
                  <a:lnTo>
                    <a:pt x="31127" y="8668296"/>
                  </a:lnTo>
                  <a:lnTo>
                    <a:pt x="29362" y="8674875"/>
                  </a:lnTo>
                  <a:lnTo>
                    <a:pt x="35306" y="8685162"/>
                  </a:lnTo>
                  <a:lnTo>
                    <a:pt x="41871" y="8686927"/>
                  </a:lnTo>
                  <a:lnTo>
                    <a:pt x="52171" y="8680983"/>
                  </a:lnTo>
                  <a:lnTo>
                    <a:pt x="53924" y="8674405"/>
                  </a:lnTo>
                  <a:close/>
                </a:path>
                <a:path w="9115425" h="9127490">
                  <a:moveTo>
                    <a:pt x="53949" y="954227"/>
                  </a:moveTo>
                  <a:lnTo>
                    <a:pt x="45605" y="929360"/>
                  </a:lnTo>
                  <a:lnTo>
                    <a:pt x="28257" y="909701"/>
                  </a:lnTo>
                  <a:lnTo>
                    <a:pt x="5511" y="898601"/>
                  </a:lnTo>
                  <a:lnTo>
                    <a:pt x="0" y="898220"/>
                  </a:lnTo>
                  <a:lnTo>
                    <a:pt x="0" y="1026795"/>
                  </a:lnTo>
                  <a:lnTo>
                    <a:pt x="21437" y="1019581"/>
                  </a:lnTo>
                  <a:lnTo>
                    <a:pt x="41097" y="1002233"/>
                  </a:lnTo>
                  <a:lnTo>
                    <a:pt x="52197" y="979474"/>
                  </a:lnTo>
                  <a:lnTo>
                    <a:pt x="53949" y="954227"/>
                  </a:lnTo>
                  <a:close/>
                </a:path>
                <a:path w="9115425" h="9127490">
                  <a:moveTo>
                    <a:pt x="54864" y="7443635"/>
                  </a:moveTo>
                  <a:lnTo>
                    <a:pt x="52476" y="7436548"/>
                  </a:lnTo>
                  <a:lnTo>
                    <a:pt x="47536" y="7430948"/>
                  </a:lnTo>
                  <a:lnTo>
                    <a:pt x="41046" y="7427773"/>
                  </a:lnTo>
                  <a:lnTo>
                    <a:pt x="33858" y="7427277"/>
                  </a:lnTo>
                  <a:lnTo>
                    <a:pt x="26771" y="7429652"/>
                  </a:lnTo>
                  <a:lnTo>
                    <a:pt x="21170" y="7434605"/>
                  </a:lnTo>
                  <a:lnTo>
                    <a:pt x="17995" y="7441095"/>
                  </a:lnTo>
                  <a:lnTo>
                    <a:pt x="17500" y="7448296"/>
                  </a:lnTo>
                  <a:lnTo>
                    <a:pt x="19875" y="7455382"/>
                  </a:lnTo>
                  <a:lnTo>
                    <a:pt x="24828" y="7460983"/>
                  </a:lnTo>
                  <a:lnTo>
                    <a:pt x="31305" y="7464145"/>
                  </a:lnTo>
                  <a:lnTo>
                    <a:pt x="38506" y="7464653"/>
                  </a:lnTo>
                  <a:lnTo>
                    <a:pt x="45593" y="7462266"/>
                  </a:lnTo>
                  <a:lnTo>
                    <a:pt x="51193" y="7457326"/>
                  </a:lnTo>
                  <a:lnTo>
                    <a:pt x="54356" y="7450836"/>
                  </a:lnTo>
                  <a:lnTo>
                    <a:pt x="54864" y="7443635"/>
                  </a:lnTo>
                  <a:close/>
                </a:path>
                <a:path w="9115425" h="9127490">
                  <a:moveTo>
                    <a:pt x="57391" y="6213957"/>
                  </a:moveTo>
                  <a:lnTo>
                    <a:pt x="54000" y="6203835"/>
                  </a:lnTo>
                  <a:lnTo>
                    <a:pt x="46939" y="6195822"/>
                  </a:lnTo>
                  <a:lnTo>
                    <a:pt x="37668" y="6191301"/>
                  </a:lnTo>
                  <a:lnTo>
                    <a:pt x="27381" y="6190589"/>
                  </a:lnTo>
                  <a:lnTo>
                    <a:pt x="17259" y="6193993"/>
                  </a:lnTo>
                  <a:lnTo>
                    <a:pt x="9258" y="6201054"/>
                  </a:lnTo>
                  <a:lnTo>
                    <a:pt x="4737" y="6210325"/>
                  </a:lnTo>
                  <a:lnTo>
                    <a:pt x="4025" y="6220612"/>
                  </a:lnTo>
                  <a:lnTo>
                    <a:pt x="7429" y="6230734"/>
                  </a:lnTo>
                  <a:lnTo>
                    <a:pt x="14490" y="6238735"/>
                  </a:lnTo>
                  <a:lnTo>
                    <a:pt x="23749" y="6243256"/>
                  </a:lnTo>
                  <a:lnTo>
                    <a:pt x="34036" y="6243980"/>
                  </a:lnTo>
                  <a:lnTo>
                    <a:pt x="44157" y="6240577"/>
                  </a:lnTo>
                  <a:lnTo>
                    <a:pt x="52158" y="6233515"/>
                  </a:lnTo>
                  <a:lnTo>
                    <a:pt x="56680" y="6224244"/>
                  </a:lnTo>
                  <a:lnTo>
                    <a:pt x="57391" y="6213957"/>
                  </a:lnTo>
                  <a:close/>
                </a:path>
                <a:path w="9115425" h="9127490">
                  <a:moveTo>
                    <a:pt x="59626" y="4984318"/>
                  </a:moveTo>
                  <a:lnTo>
                    <a:pt x="55245" y="4971262"/>
                  </a:lnTo>
                  <a:lnTo>
                    <a:pt x="46139" y="4960950"/>
                  </a:lnTo>
                  <a:lnTo>
                    <a:pt x="34213" y="4955121"/>
                  </a:lnTo>
                  <a:lnTo>
                    <a:pt x="20955" y="4954194"/>
                  </a:lnTo>
                  <a:lnTo>
                    <a:pt x="7912" y="4958575"/>
                  </a:lnTo>
                  <a:lnTo>
                    <a:pt x="0" y="4965573"/>
                  </a:lnTo>
                  <a:lnTo>
                    <a:pt x="0" y="5011331"/>
                  </a:lnTo>
                  <a:lnTo>
                    <a:pt x="4330" y="5016258"/>
                  </a:lnTo>
                  <a:lnTo>
                    <a:pt x="16268" y="5022088"/>
                  </a:lnTo>
                  <a:lnTo>
                    <a:pt x="29527" y="5023002"/>
                  </a:lnTo>
                  <a:lnTo>
                    <a:pt x="42570" y="5018621"/>
                  </a:lnTo>
                  <a:lnTo>
                    <a:pt x="52882" y="5009515"/>
                  </a:lnTo>
                  <a:lnTo>
                    <a:pt x="58712" y="4997564"/>
                  </a:lnTo>
                  <a:lnTo>
                    <a:pt x="59626" y="4984318"/>
                  </a:lnTo>
                  <a:close/>
                </a:path>
                <a:path w="9115425" h="9127490">
                  <a:moveTo>
                    <a:pt x="62471" y="3754602"/>
                  </a:moveTo>
                  <a:lnTo>
                    <a:pt x="57023" y="3738410"/>
                  </a:lnTo>
                  <a:lnTo>
                    <a:pt x="45732" y="3725583"/>
                  </a:lnTo>
                  <a:lnTo>
                    <a:pt x="30911" y="3718356"/>
                  </a:lnTo>
                  <a:lnTo>
                    <a:pt x="14452" y="3717201"/>
                  </a:lnTo>
                  <a:lnTo>
                    <a:pt x="0" y="3722065"/>
                  </a:lnTo>
                  <a:lnTo>
                    <a:pt x="0" y="3797262"/>
                  </a:lnTo>
                  <a:lnTo>
                    <a:pt x="8636" y="3801478"/>
                  </a:lnTo>
                  <a:lnTo>
                    <a:pt x="25095" y="3802621"/>
                  </a:lnTo>
                  <a:lnTo>
                    <a:pt x="41275" y="3797185"/>
                  </a:lnTo>
                  <a:lnTo>
                    <a:pt x="54089" y="3785882"/>
                  </a:lnTo>
                  <a:lnTo>
                    <a:pt x="61328" y="3771049"/>
                  </a:lnTo>
                  <a:lnTo>
                    <a:pt x="62471" y="3754602"/>
                  </a:lnTo>
                  <a:close/>
                </a:path>
                <a:path w="9115425" h="9127490">
                  <a:moveTo>
                    <a:pt x="65011" y="2524912"/>
                  </a:moveTo>
                  <a:lnTo>
                    <a:pt x="58547" y="2505684"/>
                  </a:lnTo>
                  <a:lnTo>
                    <a:pt x="45123" y="2490470"/>
                  </a:lnTo>
                  <a:lnTo>
                    <a:pt x="27520" y="2481872"/>
                  </a:lnTo>
                  <a:lnTo>
                    <a:pt x="7988" y="2480513"/>
                  </a:lnTo>
                  <a:lnTo>
                    <a:pt x="0" y="2483205"/>
                  </a:lnTo>
                  <a:lnTo>
                    <a:pt x="0" y="2580068"/>
                  </a:lnTo>
                  <a:lnTo>
                    <a:pt x="1079" y="2580589"/>
                  </a:lnTo>
                  <a:lnTo>
                    <a:pt x="20612" y="2581948"/>
                  </a:lnTo>
                  <a:lnTo>
                    <a:pt x="39839" y="2575483"/>
                  </a:lnTo>
                  <a:lnTo>
                    <a:pt x="55054" y="2562060"/>
                  </a:lnTo>
                  <a:lnTo>
                    <a:pt x="63639" y="2544457"/>
                  </a:lnTo>
                  <a:lnTo>
                    <a:pt x="65011" y="2524912"/>
                  </a:lnTo>
                  <a:close/>
                </a:path>
                <a:path w="9115425" h="9127490">
                  <a:moveTo>
                    <a:pt x="68135" y="1295171"/>
                  </a:moveTo>
                  <a:lnTo>
                    <a:pt x="60579" y="1272667"/>
                  </a:lnTo>
                  <a:lnTo>
                    <a:pt x="44881" y="1254874"/>
                  </a:lnTo>
                  <a:lnTo>
                    <a:pt x="24295" y="1244828"/>
                  </a:lnTo>
                  <a:lnTo>
                    <a:pt x="1447" y="1243228"/>
                  </a:lnTo>
                  <a:lnTo>
                    <a:pt x="0" y="1243723"/>
                  </a:lnTo>
                  <a:lnTo>
                    <a:pt x="0" y="1360741"/>
                  </a:lnTo>
                  <a:lnTo>
                    <a:pt x="16217" y="1361871"/>
                  </a:lnTo>
                  <a:lnTo>
                    <a:pt x="38709" y="1354315"/>
                  </a:lnTo>
                  <a:lnTo>
                    <a:pt x="56502" y="1338618"/>
                  </a:lnTo>
                  <a:lnTo>
                    <a:pt x="66548" y="1318018"/>
                  </a:lnTo>
                  <a:lnTo>
                    <a:pt x="68135" y="1295171"/>
                  </a:lnTo>
                  <a:close/>
                </a:path>
                <a:path w="9115425" h="9127490">
                  <a:moveTo>
                    <a:pt x="71615" y="9014625"/>
                  </a:moveTo>
                  <a:lnTo>
                    <a:pt x="66992" y="9006611"/>
                  </a:lnTo>
                  <a:lnTo>
                    <a:pt x="61874" y="9005252"/>
                  </a:lnTo>
                  <a:lnTo>
                    <a:pt x="53873" y="9009875"/>
                  </a:lnTo>
                  <a:lnTo>
                    <a:pt x="52501" y="9014981"/>
                  </a:lnTo>
                  <a:lnTo>
                    <a:pt x="57124" y="9022994"/>
                  </a:lnTo>
                  <a:lnTo>
                    <a:pt x="62242" y="9024366"/>
                  </a:lnTo>
                  <a:lnTo>
                    <a:pt x="70243" y="9019743"/>
                  </a:lnTo>
                  <a:lnTo>
                    <a:pt x="71615" y="9014625"/>
                  </a:lnTo>
                  <a:close/>
                </a:path>
                <a:path w="9115425" h="9127490">
                  <a:moveTo>
                    <a:pt x="71856" y="63500"/>
                  </a:moveTo>
                  <a:lnTo>
                    <a:pt x="63131" y="38100"/>
                  </a:lnTo>
                  <a:lnTo>
                    <a:pt x="44996" y="12700"/>
                  </a:lnTo>
                  <a:lnTo>
                    <a:pt x="21221" y="0"/>
                  </a:lnTo>
                  <a:lnTo>
                    <a:pt x="0" y="0"/>
                  </a:lnTo>
                  <a:lnTo>
                    <a:pt x="0" y="139700"/>
                  </a:lnTo>
                  <a:lnTo>
                    <a:pt x="11899" y="139700"/>
                  </a:lnTo>
                  <a:lnTo>
                    <a:pt x="37871" y="127000"/>
                  </a:lnTo>
                  <a:lnTo>
                    <a:pt x="58420" y="114300"/>
                  </a:lnTo>
                  <a:lnTo>
                    <a:pt x="70015" y="88900"/>
                  </a:lnTo>
                  <a:lnTo>
                    <a:pt x="71856" y="63500"/>
                  </a:lnTo>
                  <a:close/>
                </a:path>
                <a:path w="9115425" h="9127490">
                  <a:moveTo>
                    <a:pt x="73494" y="7784020"/>
                  </a:moveTo>
                  <a:lnTo>
                    <a:pt x="71335" y="7777620"/>
                  </a:lnTo>
                  <a:lnTo>
                    <a:pt x="66865" y="7772540"/>
                  </a:lnTo>
                  <a:lnTo>
                    <a:pt x="60998" y="7769682"/>
                  </a:lnTo>
                  <a:lnTo>
                    <a:pt x="54483" y="7769225"/>
                  </a:lnTo>
                  <a:lnTo>
                    <a:pt x="48082" y="7771384"/>
                  </a:lnTo>
                  <a:lnTo>
                    <a:pt x="43002" y="7775854"/>
                  </a:lnTo>
                  <a:lnTo>
                    <a:pt x="40144" y="7781722"/>
                  </a:lnTo>
                  <a:lnTo>
                    <a:pt x="39687" y="7788237"/>
                  </a:lnTo>
                  <a:lnTo>
                    <a:pt x="41833" y="7794650"/>
                  </a:lnTo>
                  <a:lnTo>
                    <a:pt x="46316" y="7799718"/>
                  </a:lnTo>
                  <a:lnTo>
                    <a:pt x="52184" y="7802588"/>
                  </a:lnTo>
                  <a:lnTo>
                    <a:pt x="58699" y="7803032"/>
                  </a:lnTo>
                  <a:lnTo>
                    <a:pt x="65100" y="7800886"/>
                  </a:lnTo>
                  <a:lnTo>
                    <a:pt x="70180" y="7796403"/>
                  </a:lnTo>
                  <a:lnTo>
                    <a:pt x="73037" y="7790535"/>
                  </a:lnTo>
                  <a:lnTo>
                    <a:pt x="73494" y="7784020"/>
                  </a:lnTo>
                  <a:close/>
                </a:path>
                <a:path w="9115425" h="9127490">
                  <a:moveTo>
                    <a:pt x="76022" y="6554343"/>
                  </a:moveTo>
                  <a:lnTo>
                    <a:pt x="72847" y="6544907"/>
                  </a:lnTo>
                  <a:lnTo>
                    <a:pt x="66255" y="6537426"/>
                  </a:lnTo>
                  <a:lnTo>
                    <a:pt x="57607" y="6533197"/>
                  </a:lnTo>
                  <a:lnTo>
                    <a:pt x="48018" y="6532537"/>
                  </a:lnTo>
                  <a:lnTo>
                    <a:pt x="38569" y="6535712"/>
                  </a:lnTo>
                  <a:lnTo>
                    <a:pt x="31102" y="6542303"/>
                  </a:lnTo>
                  <a:lnTo>
                    <a:pt x="26885" y="6550952"/>
                  </a:lnTo>
                  <a:lnTo>
                    <a:pt x="26212" y="6560553"/>
                  </a:lnTo>
                  <a:lnTo>
                    <a:pt x="29387" y="6570002"/>
                  </a:lnTo>
                  <a:lnTo>
                    <a:pt x="35979" y="6577482"/>
                  </a:lnTo>
                  <a:lnTo>
                    <a:pt x="44627" y="6581699"/>
                  </a:lnTo>
                  <a:lnTo>
                    <a:pt x="54229" y="6582372"/>
                  </a:lnTo>
                  <a:lnTo>
                    <a:pt x="63665" y="6579184"/>
                  </a:lnTo>
                  <a:lnTo>
                    <a:pt x="71132" y="6572593"/>
                  </a:lnTo>
                  <a:lnTo>
                    <a:pt x="75361" y="6563944"/>
                  </a:lnTo>
                  <a:lnTo>
                    <a:pt x="76022" y="6554343"/>
                  </a:lnTo>
                  <a:close/>
                </a:path>
                <a:path w="9115425" h="9127490">
                  <a:moveTo>
                    <a:pt x="78562" y="5324665"/>
                  </a:moveTo>
                  <a:lnTo>
                    <a:pt x="74371" y="5312181"/>
                  </a:lnTo>
                  <a:lnTo>
                    <a:pt x="65659" y="5302301"/>
                  </a:lnTo>
                  <a:lnTo>
                    <a:pt x="54229" y="5296725"/>
                  </a:lnTo>
                  <a:lnTo>
                    <a:pt x="41554" y="5295849"/>
                  </a:lnTo>
                  <a:lnTo>
                    <a:pt x="29070" y="5300040"/>
                  </a:lnTo>
                  <a:lnTo>
                    <a:pt x="19189" y="5308752"/>
                  </a:lnTo>
                  <a:lnTo>
                    <a:pt x="13627" y="5320182"/>
                  </a:lnTo>
                  <a:lnTo>
                    <a:pt x="12738" y="5332869"/>
                  </a:lnTo>
                  <a:lnTo>
                    <a:pt x="16929" y="5345354"/>
                  </a:lnTo>
                  <a:lnTo>
                    <a:pt x="25641" y="5355234"/>
                  </a:lnTo>
                  <a:lnTo>
                    <a:pt x="37071" y="5360809"/>
                  </a:lnTo>
                  <a:lnTo>
                    <a:pt x="49745" y="5361686"/>
                  </a:lnTo>
                  <a:lnTo>
                    <a:pt x="62230" y="5357495"/>
                  </a:lnTo>
                  <a:lnTo>
                    <a:pt x="72097" y="5348783"/>
                  </a:lnTo>
                  <a:lnTo>
                    <a:pt x="77673" y="5337353"/>
                  </a:lnTo>
                  <a:lnTo>
                    <a:pt x="78562" y="5324665"/>
                  </a:lnTo>
                  <a:close/>
                </a:path>
                <a:path w="9115425" h="9127490">
                  <a:moveTo>
                    <a:pt x="80810" y="4095026"/>
                  </a:moveTo>
                  <a:lnTo>
                    <a:pt x="75628" y="4079608"/>
                  </a:lnTo>
                  <a:lnTo>
                    <a:pt x="64871" y="4067416"/>
                  </a:lnTo>
                  <a:lnTo>
                    <a:pt x="50774" y="4060545"/>
                  </a:lnTo>
                  <a:lnTo>
                    <a:pt x="35115" y="4059453"/>
                  </a:lnTo>
                  <a:lnTo>
                    <a:pt x="19723" y="4064635"/>
                  </a:lnTo>
                  <a:lnTo>
                    <a:pt x="7531" y="4075379"/>
                  </a:lnTo>
                  <a:lnTo>
                    <a:pt x="647" y="4089489"/>
                  </a:lnTo>
                  <a:lnTo>
                    <a:pt x="0" y="4098937"/>
                  </a:lnTo>
                  <a:lnTo>
                    <a:pt x="0" y="4106430"/>
                  </a:lnTo>
                  <a:lnTo>
                    <a:pt x="4737" y="4120553"/>
                  </a:lnTo>
                  <a:lnTo>
                    <a:pt x="15494" y="4132745"/>
                  </a:lnTo>
                  <a:lnTo>
                    <a:pt x="29591" y="4139628"/>
                  </a:lnTo>
                  <a:lnTo>
                    <a:pt x="45237" y="4140720"/>
                  </a:lnTo>
                  <a:lnTo>
                    <a:pt x="60642" y="4135539"/>
                  </a:lnTo>
                  <a:lnTo>
                    <a:pt x="72834" y="4124782"/>
                  </a:lnTo>
                  <a:lnTo>
                    <a:pt x="79717" y="4110672"/>
                  </a:lnTo>
                  <a:lnTo>
                    <a:pt x="80810" y="4095026"/>
                  </a:lnTo>
                  <a:close/>
                </a:path>
                <a:path w="9115425" h="9127490">
                  <a:moveTo>
                    <a:pt x="83350" y="2865348"/>
                  </a:moveTo>
                  <a:lnTo>
                    <a:pt x="77139" y="2846895"/>
                  </a:lnTo>
                  <a:lnTo>
                    <a:pt x="64274" y="2832303"/>
                  </a:lnTo>
                  <a:lnTo>
                    <a:pt x="47396" y="2824061"/>
                  </a:lnTo>
                  <a:lnTo>
                    <a:pt x="28663" y="2822765"/>
                  </a:lnTo>
                  <a:lnTo>
                    <a:pt x="10210" y="2828963"/>
                  </a:lnTo>
                  <a:lnTo>
                    <a:pt x="0" y="2837980"/>
                  </a:lnTo>
                  <a:lnTo>
                    <a:pt x="0" y="2904642"/>
                  </a:lnTo>
                  <a:lnTo>
                    <a:pt x="5156" y="2910497"/>
                  </a:lnTo>
                  <a:lnTo>
                    <a:pt x="22034" y="2918739"/>
                  </a:lnTo>
                  <a:lnTo>
                    <a:pt x="40767" y="2920047"/>
                  </a:lnTo>
                  <a:lnTo>
                    <a:pt x="59207" y="2913850"/>
                  </a:lnTo>
                  <a:lnTo>
                    <a:pt x="73799" y="2900972"/>
                  </a:lnTo>
                  <a:lnTo>
                    <a:pt x="82042" y="2884081"/>
                  </a:lnTo>
                  <a:lnTo>
                    <a:pt x="83350" y="2865348"/>
                  </a:lnTo>
                  <a:close/>
                </a:path>
                <a:path w="9115425" h="9127490">
                  <a:moveTo>
                    <a:pt x="85585" y="1635709"/>
                  </a:moveTo>
                  <a:lnTo>
                    <a:pt x="78397" y="1614335"/>
                  </a:lnTo>
                  <a:lnTo>
                    <a:pt x="63487" y="1597418"/>
                  </a:lnTo>
                  <a:lnTo>
                    <a:pt x="43929" y="1587881"/>
                  </a:lnTo>
                  <a:lnTo>
                    <a:pt x="22225" y="1586369"/>
                  </a:lnTo>
                  <a:lnTo>
                    <a:pt x="863" y="1593545"/>
                  </a:lnTo>
                  <a:lnTo>
                    <a:pt x="0" y="1594319"/>
                  </a:lnTo>
                  <a:lnTo>
                    <a:pt x="0" y="1690458"/>
                  </a:lnTo>
                  <a:lnTo>
                    <a:pt x="14554" y="1697570"/>
                  </a:lnTo>
                  <a:lnTo>
                    <a:pt x="36258" y="1699082"/>
                  </a:lnTo>
                  <a:lnTo>
                    <a:pt x="57619" y="1691894"/>
                  </a:lnTo>
                  <a:lnTo>
                    <a:pt x="74523" y="1676984"/>
                  </a:lnTo>
                  <a:lnTo>
                    <a:pt x="84074" y="1657413"/>
                  </a:lnTo>
                  <a:lnTo>
                    <a:pt x="85585" y="1635709"/>
                  </a:lnTo>
                  <a:close/>
                </a:path>
                <a:path w="9115425" h="9127490">
                  <a:moveTo>
                    <a:pt x="88125" y="393700"/>
                  </a:moveTo>
                  <a:lnTo>
                    <a:pt x="79908" y="381000"/>
                  </a:lnTo>
                  <a:lnTo>
                    <a:pt x="62890" y="355600"/>
                  </a:lnTo>
                  <a:lnTo>
                    <a:pt x="40551" y="342900"/>
                  </a:lnTo>
                  <a:lnTo>
                    <a:pt x="0" y="342900"/>
                  </a:lnTo>
                  <a:lnTo>
                    <a:pt x="0" y="469900"/>
                  </a:lnTo>
                  <a:lnTo>
                    <a:pt x="56184" y="469900"/>
                  </a:lnTo>
                  <a:lnTo>
                    <a:pt x="75488" y="444500"/>
                  </a:lnTo>
                  <a:lnTo>
                    <a:pt x="86398" y="419100"/>
                  </a:lnTo>
                  <a:lnTo>
                    <a:pt x="88125" y="393700"/>
                  </a:lnTo>
                  <a:close/>
                </a:path>
                <a:path w="9115425" h="9127490">
                  <a:moveTo>
                    <a:pt x="94056" y="8125968"/>
                  </a:moveTo>
                  <a:lnTo>
                    <a:pt x="85813" y="8111668"/>
                  </a:lnTo>
                  <a:lnTo>
                    <a:pt x="76669" y="8109229"/>
                  </a:lnTo>
                  <a:lnTo>
                    <a:pt x="62395" y="8117484"/>
                  </a:lnTo>
                  <a:lnTo>
                    <a:pt x="59931" y="8126616"/>
                  </a:lnTo>
                  <a:lnTo>
                    <a:pt x="68186" y="8140903"/>
                  </a:lnTo>
                  <a:lnTo>
                    <a:pt x="77330" y="8143354"/>
                  </a:lnTo>
                  <a:lnTo>
                    <a:pt x="91605" y="8135112"/>
                  </a:lnTo>
                  <a:lnTo>
                    <a:pt x="94056" y="8125968"/>
                  </a:lnTo>
                  <a:close/>
                </a:path>
                <a:path w="9115425" h="9127490">
                  <a:moveTo>
                    <a:pt x="94665" y="6894728"/>
                  </a:moveTo>
                  <a:lnTo>
                    <a:pt x="91706" y="6885965"/>
                  </a:lnTo>
                  <a:lnTo>
                    <a:pt x="85585" y="6879018"/>
                  </a:lnTo>
                  <a:lnTo>
                    <a:pt x="77558" y="6875094"/>
                  </a:lnTo>
                  <a:lnTo>
                    <a:pt x="68656" y="6874472"/>
                  </a:lnTo>
                  <a:lnTo>
                    <a:pt x="59880" y="6877431"/>
                  </a:lnTo>
                  <a:lnTo>
                    <a:pt x="52946" y="6883552"/>
                  </a:lnTo>
                  <a:lnTo>
                    <a:pt x="49022" y="6891579"/>
                  </a:lnTo>
                  <a:lnTo>
                    <a:pt x="48399" y="6900494"/>
                  </a:lnTo>
                  <a:lnTo>
                    <a:pt x="51358" y="6909270"/>
                  </a:lnTo>
                  <a:lnTo>
                    <a:pt x="57480" y="6916217"/>
                  </a:lnTo>
                  <a:lnTo>
                    <a:pt x="65506" y="6920128"/>
                  </a:lnTo>
                  <a:lnTo>
                    <a:pt x="74409" y="6920751"/>
                  </a:lnTo>
                  <a:lnTo>
                    <a:pt x="83185" y="6917804"/>
                  </a:lnTo>
                  <a:lnTo>
                    <a:pt x="90119" y="6911683"/>
                  </a:lnTo>
                  <a:lnTo>
                    <a:pt x="94043" y="6903644"/>
                  </a:lnTo>
                  <a:lnTo>
                    <a:pt x="94665" y="6894728"/>
                  </a:lnTo>
                  <a:close/>
                </a:path>
                <a:path w="9115425" h="9127490">
                  <a:moveTo>
                    <a:pt x="97790" y="5664974"/>
                  </a:moveTo>
                  <a:lnTo>
                    <a:pt x="93738" y="5652948"/>
                  </a:lnTo>
                  <a:lnTo>
                    <a:pt x="85344" y="5643423"/>
                  </a:lnTo>
                  <a:lnTo>
                    <a:pt x="74333" y="5638050"/>
                  </a:lnTo>
                  <a:lnTo>
                    <a:pt x="62115" y="5637200"/>
                  </a:lnTo>
                  <a:lnTo>
                    <a:pt x="50088" y="5641238"/>
                  </a:lnTo>
                  <a:lnTo>
                    <a:pt x="40563" y="5649646"/>
                  </a:lnTo>
                  <a:lnTo>
                    <a:pt x="35191" y="5660656"/>
                  </a:lnTo>
                  <a:lnTo>
                    <a:pt x="34340" y="5672887"/>
                  </a:lnTo>
                  <a:lnTo>
                    <a:pt x="38379" y="5684926"/>
                  </a:lnTo>
                  <a:lnTo>
                    <a:pt x="46774" y="5694438"/>
                  </a:lnTo>
                  <a:lnTo>
                    <a:pt x="57785" y="5699811"/>
                  </a:lnTo>
                  <a:lnTo>
                    <a:pt x="70015" y="5700661"/>
                  </a:lnTo>
                  <a:lnTo>
                    <a:pt x="82042" y="5696623"/>
                  </a:lnTo>
                  <a:lnTo>
                    <a:pt x="91567" y="5688215"/>
                  </a:lnTo>
                  <a:lnTo>
                    <a:pt x="96939" y="5677205"/>
                  </a:lnTo>
                  <a:lnTo>
                    <a:pt x="97790" y="5664974"/>
                  </a:lnTo>
                  <a:close/>
                </a:path>
                <a:path w="9115425" h="9127490">
                  <a:moveTo>
                    <a:pt x="100330" y="4435297"/>
                  </a:moveTo>
                  <a:lnTo>
                    <a:pt x="95262" y="4420235"/>
                  </a:lnTo>
                  <a:lnTo>
                    <a:pt x="84747" y="4408309"/>
                  </a:lnTo>
                  <a:lnTo>
                    <a:pt x="70954" y="4401578"/>
                  </a:lnTo>
                  <a:lnTo>
                    <a:pt x="55651" y="4400499"/>
                  </a:lnTo>
                  <a:lnTo>
                    <a:pt x="40576" y="4405566"/>
                  </a:lnTo>
                  <a:lnTo>
                    <a:pt x="28663" y="4416082"/>
                  </a:lnTo>
                  <a:lnTo>
                    <a:pt x="21932" y="4429887"/>
                  </a:lnTo>
                  <a:lnTo>
                    <a:pt x="20853" y="4445203"/>
                  </a:lnTo>
                  <a:lnTo>
                    <a:pt x="25920" y="4460278"/>
                  </a:lnTo>
                  <a:lnTo>
                    <a:pt x="36436" y="4472190"/>
                  </a:lnTo>
                  <a:lnTo>
                    <a:pt x="50228" y="4478921"/>
                  </a:lnTo>
                  <a:lnTo>
                    <a:pt x="65544" y="4479988"/>
                  </a:lnTo>
                  <a:lnTo>
                    <a:pt x="80606" y="4474921"/>
                  </a:lnTo>
                  <a:lnTo>
                    <a:pt x="92532" y="4464405"/>
                  </a:lnTo>
                  <a:lnTo>
                    <a:pt x="99263" y="4450613"/>
                  </a:lnTo>
                  <a:lnTo>
                    <a:pt x="100330" y="4435297"/>
                  </a:lnTo>
                  <a:close/>
                </a:path>
                <a:path w="9115425" h="9127490">
                  <a:moveTo>
                    <a:pt x="102565" y="3205657"/>
                  </a:moveTo>
                  <a:lnTo>
                    <a:pt x="96507" y="3187662"/>
                  </a:lnTo>
                  <a:lnTo>
                    <a:pt x="83959" y="3173425"/>
                  </a:lnTo>
                  <a:lnTo>
                    <a:pt x="67487" y="3165386"/>
                  </a:lnTo>
                  <a:lnTo>
                    <a:pt x="49212" y="3164103"/>
                  </a:lnTo>
                  <a:lnTo>
                    <a:pt x="31229" y="3170161"/>
                  </a:lnTo>
                  <a:lnTo>
                    <a:pt x="16992" y="3182721"/>
                  </a:lnTo>
                  <a:lnTo>
                    <a:pt x="8953" y="3199193"/>
                  </a:lnTo>
                  <a:lnTo>
                    <a:pt x="7683" y="3217481"/>
                  </a:lnTo>
                  <a:lnTo>
                    <a:pt x="13728" y="3235477"/>
                  </a:lnTo>
                  <a:lnTo>
                    <a:pt x="26289" y="3249714"/>
                  </a:lnTo>
                  <a:lnTo>
                    <a:pt x="42748" y="3257753"/>
                  </a:lnTo>
                  <a:lnTo>
                    <a:pt x="61036" y="3259023"/>
                  </a:lnTo>
                  <a:lnTo>
                    <a:pt x="79019" y="3252965"/>
                  </a:lnTo>
                  <a:lnTo>
                    <a:pt x="93256" y="3240417"/>
                  </a:lnTo>
                  <a:lnTo>
                    <a:pt x="101295" y="3223945"/>
                  </a:lnTo>
                  <a:lnTo>
                    <a:pt x="102565" y="3205657"/>
                  </a:lnTo>
                  <a:close/>
                </a:path>
                <a:path w="9115425" h="9127490">
                  <a:moveTo>
                    <a:pt x="104813" y="1976018"/>
                  </a:moveTo>
                  <a:lnTo>
                    <a:pt x="97777" y="1955101"/>
                  </a:lnTo>
                  <a:lnTo>
                    <a:pt x="83185" y="1938540"/>
                  </a:lnTo>
                  <a:lnTo>
                    <a:pt x="64033" y="1929193"/>
                  </a:lnTo>
                  <a:lnTo>
                    <a:pt x="42786" y="1927707"/>
                  </a:lnTo>
                  <a:lnTo>
                    <a:pt x="21869" y="1934743"/>
                  </a:lnTo>
                  <a:lnTo>
                    <a:pt x="5321" y="1949348"/>
                  </a:lnTo>
                  <a:lnTo>
                    <a:pt x="0" y="1960283"/>
                  </a:lnTo>
                  <a:lnTo>
                    <a:pt x="0" y="2006092"/>
                  </a:lnTo>
                  <a:lnTo>
                    <a:pt x="1536" y="2010676"/>
                  </a:lnTo>
                  <a:lnTo>
                    <a:pt x="16129" y="2027224"/>
                  </a:lnTo>
                  <a:lnTo>
                    <a:pt x="35280" y="2036572"/>
                  </a:lnTo>
                  <a:lnTo>
                    <a:pt x="56527" y="2038057"/>
                  </a:lnTo>
                  <a:lnTo>
                    <a:pt x="77444" y="2031022"/>
                  </a:lnTo>
                  <a:lnTo>
                    <a:pt x="93980" y="2016417"/>
                  </a:lnTo>
                  <a:lnTo>
                    <a:pt x="103327" y="1997265"/>
                  </a:lnTo>
                  <a:lnTo>
                    <a:pt x="104813" y="1976018"/>
                  </a:lnTo>
                  <a:close/>
                </a:path>
                <a:path w="9115425" h="9127490">
                  <a:moveTo>
                    <a:pt x="107340" y="746340"/>
                  </a:moveTo>
                  <a:lnTo>
                    <a:pt x="99288" y="722376"/>
                  </a:lnTo>
                  <a:lnTo>
                    <a:pt x="82575" y="703427"/>
                  </a:lnTo>
                  <a:lnTo>
                    <a:pt x="60655" y="692721"/>
                  </a:lnTo>
                  <a:lnTo>
                    <a:pt x="36322" y="691019"/>
                  </a:lnTo>
                  <a:lnTo>
                    <a:pt x="12382" y="699084"/>
                  </a:lnTo>
                  <a:lnTo>
                    <a:pt x="0" y="710006"/>
                  </a:lnTo>
                  <a:lnTo>
                    <a:pt x="0" y="798398"/>
                  </a:lnTo>
                  <a:lnTo>
                    <a:pt x="5791" y="804989"/>
                  </a:lnTo>
                  <a:lnTo>
                    <a:pt x="27724" y="815682"/>
                  </a:lnTo>
                  <a:lnTo>
                    <a:pt x="52057" y="817384"/>
                  </a:lnTo>
                  <a:lnTo>
                    <a:pt x="76009" y="809320"/>
                  </a:lnTo>
                  <a:lnTo>
                    <a:pt x="94945" y="792607"/>
                  </a:lnTo>
                  <a:lnTo>
                    <a:pt x="105651" y="770674"/>
                  </a:lnTo>
                  <a:lnTo>
                    <a:pt x="107340" y="746340"/>
                  </a:lnTo>
                  <a:close/>
                </a:path>
                <a:path w="9115425" h="9127490">
                  <a:moveTo>
                    <a:pt x="112077" y="8466176"/>
                  </a:moveTo>
                  <a:lnTo>
                    <a:pt x="104990" y="8453882"/>
                  </a:lnTo>
                  <a:lnTo>
                    <a:pt x="97129" y="8451786"/>
                  </a:lnTo>
                  <a:lnTo>
                    <a:pt x="84848" y="8458873"/>
                  </a:lnTo>
                  <a:lnTo>
                    <a:pt x="82740" y="8466734"/>
                  </a:lnTo>
                  <a:lnTo>
                    <a:pt x="89839" y="8479028"/>
                  </a:lnTo>
                  <a:lnTo>
                    <a:pt x="97688" y="8481136"/>
                  </a:lnTo>
                  <a:lnTo>
                    <a:pt x="109982" y="8474037"/>
                  </a:lnTo>
                  <a:lnTo>
                    <a:pt x="112077" y="8466176"/>
                  </a:lnTo>
                  <a:close/>
                </a:path>
                <a:path w="9115425" h="9127490">
                  <a:moveTo>
                    <a:pt x="113588" y="7235088"/>
                  </a:moveTo>
                  <a:lnTo>
                    <a:pt x="110820" y="7226871"/>
                  </a:lnTo>
                  <a:lnTo>
                    <a:pt x="105105" y="7220382"/>
                  </a:lnTo>
                  <a:lnTo>
                    <a:pt x="97586" y="7216711"/>
                  </a:lnTo>
                  <a:lnTo>
                    <a:pt x="89242" y="7216127"/>
                  </a:lnTo>
                  <a:lnTo>
                    <a:pt x="81038" y="7218896"/>
                  </a:lnTo>
                  <a:lnTo>
                    <a:pt x="74549" y="7224623"/>
                  </a:lnTo>
                  <a:lnTo>
                    <a:pt x="70878" y="7232142"/>
                  </a:lnTo>
                  <a:lnTo>
                    <a:pt x="70294" y="7240473"/>
                  </a:lnTo>
                  <a:lnTo>
                    <a:pt x="73050" y="7248690"/>
                  </a:lnTo>
                  <a:lnTo>
                    <a:pt x="78778" y="7255180"/>
                  </a:lnTo>
                  <a:lnTo>
                    <a:pt x="86296" y="7258850"/>
                  </a:lnTo>
                  <a:lnTo>
                    <a:pt x="94640" y="7259434"/>
                  </a:lnTo>
                  <a:lnTo>
                    <a:pt x="102844" y="7256666"/>
                  </a:lnTo>
                  <a:lnTo>
                    <a:pt x="109347" y="7250938"/>
                  </a:lnTo>
                  <a:lnTo>
                    <a:pt x="113004" y="7243432"/>
                  </a:lnTo>
                  <a:lnTo>
                    <a:pt x="113588" y="7235088"/>
                  </a:lnTo>
                  <a:close/>
                </a:path>
                <a:path w="9115425" h="9127490">
                  <a:moveTo>
                    <a:pt x="116420" y="6005373"/>
                  </a:moveTo>
                  <a:lnTo>
                    <a:pt x="112610" y="5994006"/>
                  </a:lnTo>
                  <a:lnTo>
                    <a:pt x="104686" y="5985014"/>
                  </a:lnTo>
                  <a:lnTo>
                    <a:pt x="94284" y="5979947"/>
                  </a:lnTo>
                  <a:lnTo>
                    <a:pt x="82753" y="5979147"/>
                  </a:lnTo>
                  <a:lnTo>
                    <a:pt x="71386" y="5982957"/>
                  </a:lnTo>
                  <a:lnTo>
                    <a:pt x="62407" y="5990882"/>
                  </a:lnTo>
                  <a:lnTo>
                    <a:pt x="57327" y="6001283"/>
                  </a:lnTo>
                  <a:lnTo>
                    <a:pt x="56527" y="6012827"/>
                  </a:lnTo>
                  <a:lnTo>
                    <a:pt x="60350" y="6024181"/>
                  </a:lnTo>
                  <a:lnTo>
                    <a:pt x="68275" y="6033173"/>
                  </a:lnTo>
                  <a:lnTo>
                    <a:pt x="78663" y="6038253"/>
                  </a:lnTo>
                  <a:lnTo>
                    <a:pt x="90208" y="6039053"/>
                  </a:lnTo>
                  <a:lnTo>
                    <a:pt x="101561" y="6035230"/>
                  </a:lnTo>
                  <a:lnTo>
                    <a:pt x="110540" y="6027305"/>
                  </a:lnTo>
                  <a:lnTo>
                    <a:pt x="115620" y="6016904"/>
                  </a:lnTo>
                  <a:lnTo>
                    <a:pt x="116420" y="6005373"/>
                  </a:lnTo>
                  <a:close/>
                </a:path>
                <a:path w="9115425" h="9127490">
                  <a:moveTo>
                    <a:pt x="119253" y="4775644"/>
                  </a:moveTo>
                  <a:lnTo>
                    <a:pt x="114376" y="4761141"/>
                  </a:lnTo>
                  <a:lnTo>
                    <a:pt x="104254" y="4749660"/>
                  </a:lnTo>
                  <a:lnTo>
                    <a:pt x="90982" y="4743183"/>
                  </a:lnTo>
                  <a:lnTo>
                    <a:pt x="76238" y="4742154"/>
                  </a:lnTo>
                  <a:lnTo>
                    <a:pt x="61734" y="4747031"/>
                  </a:lnTo>
                  <a:lnTo>
                    <a:pt x="50266" y="4757153"/>
                  </a:lnTo>
                  <a:lnTo>
                    <a:pt x="43776" y="4770437"/>
                  </a:lnTo>
                  <a:lnTo>
                    <a:pt x="42760" y="4785182"/>
                  </a:lnTo>
                  <a:lnTo>
                    <a:pt x="47637" y="4799685"/>
                  </a:lnTo>
                  <a:lnTo>
                    <a:pt x="57759" y="4811166"/>
                  </a:lnTo>
                  <a:lnTo>
                    <a:pt x="71031" y="4817643"/>
                  </a:lnTo>
                  <a:lnTo>
                    <a:pt x="85763" y="4818672"/>
                  </a:lnTo>
                  <a:lnTo>
                    <a:pt x="100266" y="4813795"/>
                  </a:lnTo>
                  <a:lnTo>
                    <a:pt x="111747" y="4803673"/>
                  </a:lnTo>
                  <a:lnTo>
                    <a:pt x="118224" y="4790389"/>
                  </a:lnTo>
                  <a:lnTo>
                    <a:pt x="119253" y="4775644"/>
                  </a:lnTo>
                  <a:close/>
                </a:path>
                <a:path w="9115425" h="9127490">
                  <a:moveTo>
                    <a:pt x="122389" y="3545890"/>
                  </a:moveTo>
                  <a:lnTo>
                    <a:pt x="116408" y="3528123"/>
                  </a:lnTo>
                  <a:lnTo>
                    <a:pt x="104013" y="3514064"/>
                  </a:lnTo>
                  <a:lnTo>
                    <a:pt x="87757" y="3506127"/>
                  </a:lnTo>
                  <a:lnTo>
                    <a:pt x="69697" y="3504869"/>
                  </a:lnTo>
                  <a:lnTo>
                    <a:pt x="51943" y="3510851"/>
                  </a:lnTo>
                  <a:lnTo>
                    <a:pt x="37884" y="3523246"/>
                  </a:lnTo>
                  <a:lnTo>
                    <a:pt x="29946" y="3539515"/>
                  </a:lnTo>
                  <a:lnTo>
                    <a:pt x="28689" y="3557574"/>
                  </a:lnTo>
                  <a:lnTo>
                    <a:pt x="34658" y="3575342"/>
                  </a:lnTo>
                  <a:lnTo>
                    <a:pt x="47053" y="3589401"/>
                  </a:lnTo>
                  <a:lnTo>
                    <a:pt x="63322" y="3597338"/>
                  </a:lnTo>
                  <a:lnTo>
                    <a:pt x="81368" y="3598595"/>
                  </a:lnTo>
                  <a:lnTo>
                    <a:pt x="99136" y="3592626"/>
                  </a:lnTo>
                  <a:lnTo>
                    <a:pt x="113195" y="3580219"/>
                  </a:lnTo>
                  <a:lnTo>
                    <a:pt x="121132" y="3563950"/>
                  </a:lnTo>
                  <a:lnTo>
                    <a:pt x="122389" y="3545890"/>
                  </a:lnTo>
                  <a:close/>
                </a:path>
                <a:path w="9115425" h="9127490">
                  <a:moveTo>
                    <a:pt x="124917" y="2316213"/>
                  </a:moveTo>
                  <a:lnTo>
                    <a:pt x="117932" y="2295410"/>
                  </a:lnTo>
                  <a:lnTo>
                    <a:pt x="103416" y="2278951"/>
                  </a:lnTo>
                  <a:lnTo>
                    <a:pt x="84366" y="2269655"/>
                  </a:lnTo>
                  <a:lnTo>
                    <a:pt x="63233" y="2268182"/>
                  </a:lnTo>
                  <a:lnTo>
                    <a:pt x="42430" y="2275179"/>
                  </a:lnTo>
                  <a:lnTo>
                    <a:pt x="25984" y="2289695"/>
                  </a:lnTo>
                  <a:lnTo>
                    <a:pt x="16687" y="2308745"/>
                  </a:lnTo>
                  <a:lnTo>
                    <a:pt x="15214" y="2329891"/>
                  </a:lnTo>
                  <a:lnTo>
                    <a:pt x="22212" y="2350693"/>
                  </a:lnTo>
                  <a:lnTo>
                    <a:pt x="36728" y="2367153"/>
                  </a:lnTo>
                  <a:lnTo>
                    <a:pt x="55765" y="2376449"/>
                  </a:lnTo>
                  <a:lnTo>
                    <a:pt x="76898" y="2377922"/>
                  </a:lnTo>
                  <a:lnTo>
                    <a:pt x="97701" y="2370925"/>
                  </a:lnTo>
                  <a:lnTo>
                    <a:pt x="114160" y="2356408"/>
                  </a:lnTo>
                  <a:lnTo>
                    <a:pt x="123444" y="2337358"/>
                  </a:lnTo>
                  <a:lnTo>
                    <a:pt x="124917" y="2316213"/>
                  </a:lnTo>
                  <a:close/>
                </a:path>
                <a:path w="9115425" h="9127490">
                  <a:moveTo>
                    <a:pt x="127457" y="1086535"/>
                  </a:moveTo>
                  <a:lnTo>
                    <a:pt x="119443" y="1062685"/>
                  </a:lnTo>
                  <a:lnTo>
                    <a:pt x="102806" y="1043825"/>
                  </a:lnTo>
                  <a:lnTo>
                    <a:pt x="80987" y="1033183"/>
                  </a:lnTo>
                  <a:lnTo>
                    <a:pt x="56769" y="1031494"/>
                  </a:lnTo>
                  <a:lnTo>
                    <a:pt x="32931" y="1039507"/>
                  </a:lnTo>
                  <a:lnTo>
                    <a:pt x="14071" y="1056144"/>
                  </a:lnTo>
                  <a:lnTo>
                    <a:pt x="3429" y="1077976"/>
                  </a:lnTo>
                  <a:lnTo>
                    <a:pt x="1739" y="1102194"/>
                  </a:lnTo>
                  <a:lnTo>
                    <a:pt x="9753" y="1126045"/>
                  </a:lnTo>
                  <a:lnTo>
                    <a:pt x="26390" y="1144905"/>
                  </a:lnTo>
                  <a:lnTo>
                    <a:pt x="48209" y="1155560"/>
                  </a:lnTo>
                  <a:lnTo>
                    <a:pt x="72428" y="1157249"/>
                  </a:lnTo>
                  <a:lnTo>
                    <a:pt x="96266" y="1149235"/>
                  </a:lnTo>
                  <a:lnTo>
                    <a:pt x="115125" y="1132598"/>
                  </a:lnTo>
                  <a:lnTo>
                    <a:pt x="125768" y="1110767"/>
                  </a:lnTo>
                  <a:lnTo>
                    <a:pt x="127457" y="1086535"/>
                  </a:lnTo>
                  <a:close/>
                </a:path>
                <a:path w="9115425" h="9127490">
                  <a:moveTo>
                    <a:pt x="129425" y="8806409"/>
                  </a:moveTo>
                  <a:lnTo>
                    <a:pt x="123812" y="8796680"/>
                  </a:lnTo>
                  <a:lnTo>
                    <a:pt x="117602" y="8795017"/>
                  </a:lnTo>
                  <a:lnTo>
                    <a:pt x="107886" y="8800630"/>
                  </a:lnTo>
                  <a:lnTo>
                    <a:pt x="106222" y="8806840"/>
                  </a:lnTo>
                  <a:lnTo>
                    <a:pt x="111836" y="8816569"/>
                  </a:lnTo>
                  <a:lnTo>
                    <a:pt x="118046" y="8818232"/>
                  </a:lnTo>
                  <a:lnTo>
                    <a:pt x="127762" y="8812619"/>
                  </a:lnTo>
                  <a:lnTo>
                    <a:pt x="129425" y="8806409"/>
                  </a:lnTo>
                  <a:close/>
                </a:path>
                <a:path w="9115425" h="9127490">
                  <a:moveTo>
                    <a:pt x="131330" y="7575588"/>
                  </a:moveTo>
                  <a:lnTo>
                    <a:pt x="128905" y="7568387"/>
                  </a:lnTo>
                  <a:lnTo>
                    <a:pt x="123888" y="7562685"/>
                  </a:lnTo>
                  <a:lnTo>
                    <a:pt x="117297" y="7559472"/>
                  </a:lnTo>
                  <a:lnTo>
                    <a:pt x="109994" y="7558964"/>
                  </a:lnTo>
                  <a:lnTo>
                    <a:pt x="102793" y="7561377"/>
                  </a:lnTo>
                  <a:lnTo>
                    <a:pt x="97104" y="7566406"/>
                  </a:lnTo>
                  <a:lnTo>
                    <a:pt x="93891" y="7572997"/>
                  </a:lnTo>
                  <a:lnTo>
                    <a:pt x="93370" y="7580312"/>
                  </a:lnTo>
                  <a:lnTo>
                    <a:pt x="95796" y="7587501"/>
                  </a:lnTo>
                  <a:lnTo>
                    <a:pt x="100812" y="7593203"/>
                  </a:lnTo>
                  <a:lnTo>
                    <a:pt x="107403" y="7596416"/>
                  </a:lnTo>
                  <a:lnTo>
                    <a:pt x="114719" y="7596924"/>
                  </a:lnTo>
                  <a:lnTo>
                    <a:pt x="121907" y="7594511"/>
                  </a:lnTo>
                  <a:lnTo>
                    <a:pt x="127609" y="7589482"/>
                  </a:lnTo>
                  <a:lnTo>
                    <a:pt x="130822" y="7582890"/>
                  </a:lnTo>
                  <a:lnTo>
                    <a:pt x="131330" y="7575588"/>
                  </a:lnTo>
                  <a:close/>
                </a:path>
                <a:path w="9115425" h="9127490">
                  <a:moveTo>
                    <a:pt x="134467" y="6345834"/>
                  </a:moveTo>
                  <a:lnTo>
                    <a:pt x="130949" y="6335369"/>
                  </a:lnTo>
                  <a:lnTo>
                    <a:pt x="123647" y="6327089"/>
                  </a:lnTo>
                  <a:lnTo>
                    <a:pt x="114084" y="6322415"/>
                  </a:lnTo>
                  <a:lnTo>
                    <a:pt x="103454" y="6321679"/>
                  </a:lnTo>
                  <a:lnTo>
                    <a:pt x="92989" y="6325197"/>
                  </a:lnTo>
                  <a:lnTo>
                    <a:pt x="84721" y="6332499"/>
                  </a:lnTo>
                  <a:lnTo>
                    <a:pt x="80048" y="6342075"/>
                  </a:lnTo>
                  <a:lnTo>
                    <a:pt x="79311" y="6352692"/>
                  </a:lnTo>
                  <a:lnTo>
                    <a:pt x="82829" y="6363157"/>
                  </a:lnTo>
                  <a:lnTo>
                    <a:pt x="90119" y="6371437"/>
                  </a:lnTo>
                  <a:lnTo>
                    <a:pt x="99695" y="6376111"/>
                  </a:lnTo>
                  <a:lnTo>
                    <a:pt x="110312" y="6376848"/>
                  </a:lnTo>
                  <a:lnTo>
                    <a:pt x="120777" y="6373330"/>
                  </a:lnTo>
                  <a:lnTo>
                    <a:pt x="129044" y="6366027"/>
                  </a:lnTo>
                  <a:lnTo>
                    <a:pt x="133718" y="6356451"/>
                  </a:lnTo>
                  <a:lnTo>
                    <a:pt x="134467" y="6345834"/>
                  </a:lnTo>
                  <a:close/>
                </a:path>
                <a:path w="9115425" h="9127490">
                  <a:moveTo>
                    <a:pt x="137591" y="5116080"/>
                  </a:moveTo>
                  <a:lnTo>
                    <a:pt x="132981" y="5102352"/>
                  </a:lnTo>
                  <a:lnTo>
                    <a:pt x="123405" y="5091493"/>
                  </a:lnTo>
                  <a:lnTo>
                    <a:pt x="110845" y="5085359"/>
                  </a:lnTo>
                  <a:lnTo>
                    <a:pt x="96913" y="5084394"/>
                  </a:lnTo>
                  <a:lnTo>
                    <a:pt x="83197" y="5089004"/>
                  </a:lnTo>
                  <a:lnTo>
                    <a:pt x="72339" y="5098580"/>
                  </a:lnTo>
                  <a:lnTo>
                    <a:pt x="66205" y="5111140"/>
                  </a:lnTo>
                  <a:lnTo>
                    <a:pt x="65239" y="5125085"/>
                  </a:lnTo>
                  <a:lnTo>
                    <a:pt x="69850" y="5138813"/>
                  </a:lnTo>
                  <a:lnTo>
                    <a:pt x="79425" y="5149672"/>
                  </a:lnTo>
                  <a:lnTo>
                    <a:pt x="91986" y="5155793"/>
                  </a:lnTo>
                  <a:lnTo>
                    <a:pt x="105918" y="5156771"/>
                  </a:lnTo>
                  <a:lnTo>
                    <a:pt x="119634" y="5152148"/>
                  </a:lnTo>
                  <a:lnTo>
                    <a:pt x="130492" y="5142573"/>
                  </a:lnTo>
                  <a:lnTo>
                    <a:pt x="136613" y="5130012"/>
                  </a:lnTo>
                  <a:lnTo>
                    <a:pt x="137591" y="5116080"/>
                  </a:lnTo>
                  <a:close/>
                </a:path>
                <a:path w="9115425" h="9127490">
                  <a:moveTo>
                    <a:pt x="140716" y="3886327"/>
                  </a:moveTo>
                  <a:lnTo>
                    <a:pt x="135013" y="3869347"/>
                  </a:lnTo>
                  <a:lnTo>
                    <a:pt x="123164" y="3855897"/>
                  </a:lnTo>
                  <a:lnTo>
                    <a:pt x="107619" y="3848316"/>
                  </a:lnTo>
                  <a:lnTo>
                    <a:pt x="90373" y="3847109"/>
                  </a:lnTo>
                  <a:lnTo>
                    <a:pt x="73393" y="3852824"/>
                  </a:lnTo>
                  <a:lnTo>
                    <a:pt x="59956" y="3864673"/>
                  </a:lnTo>
                  <a:lnTo>
                    <a:pt x="52374" y="3880218"/>
                  </a:lnTo>
                  <a:lnTo>
                    <a:pt x="51168" y="3897477"/>
                  </a:lnTo>
                  <a:lnTo>
                    <a:pt x="56883" y="3914457"/>
                  </a:lnTo>
                  <a:lnTo>
                    <a:pt x="68732" y="3927894"/>
                  </a:lnTo>
                  <a:lnTo>
                    <a:pt x="84277" y="3935476"/>
                  </a:lnTo>
                  <a:lnTo>
                    <a:pt x="101523" y="3936682"/>
                  </a:lnTo>
                  <a:lnTo>
                    <a:pt x="118503" y="3930980"/>
                  </a:lnTo>
                  <a:lnTo>
                    <a:pt x="131927" y="3919118"/>
                  </a:lnTo>
                  <a:lnTo>
                    <a:pt x="139522" y="3903573"/>
                  </a:lnTo>
                  <a:lnTo>
                    <a:pt x="140716" y="3886327"/>
                  </a:lnTo>
                  <a:close/>
                </a:path>
                <a:path w="9115425" h="9127490">
                  <a:moveTo>
                    <a:pt x="143852" y="2656573"/>
                  </a:moveTo>
                  <a:lnTo>
                    <a:pt x="137045" y="2636329"/>
                  </a:lnTo>
                  <a:lnTo>
                    <a:pt x="122923" y="2620302"/>
                  </a:lnTo>
                  <a:lnTo>
                    <a:pt x="104394" y="2611259"/>
                  </a:lnTo>
                  <a:lnTo>
                    <a:pt x="83832" y="2609824"/>
                  </a:lnTo>
                  <a:lnTo>
                    <a:pt x="63588" y="2616631"/>
                  </a:lnTo>
                  <a:lnTo>
                    <a:pt x="47574" y="2630767"/>
                  </a:lnTo>
                  <a:lnTo>
                    <a:pt x="38531" y="2649296"/>
                  </a:lnTo>
                  <a:lnTo>
                    <a:pt x="37109" y="2669870"/>
                  </a:lnTo>
                  <a:lnTo>
                    <a:pt x="43903" y="2690114"/>
                  </a:lnTo>
                  <a:lnTo>
                    <a:pt x="58039" y="2706128"/>
                  </a:lnTo>
                  <a:lnTo>
                    <a:pt x="76555" y="2715171"/>
                  </a:lnTo>
                  <a:lnTo>
                    <a:pt x="97129" y="2716606"/>
                  </a:lnTo>
                  <a:lnTo>
                    <a:pt x="117360" y="2709799"/>
                  </a:lnTo>
                  <a:lnTo>
                    <a:pt x="133375" y="2695676"/>
                  </a:lnTo>
                  <a:lnTo>
                    <a:pt x="142417" y="2677134"/>
                  </a:lnTo>
                  <a:lnTo>
                    <a:pt x="143852" y="2656573"/>
                  </a:lnTo>
                  <a:close/>
                </a:path>
                <a:path w="9115425" h="9127490">
                  <a:moveTo>
                    <a:pt x="147281" y="1426781"/>
                  </a:moveTo>
                  <a:lnTo>
                    <a:pt x="139331" y="1403159"/>
                  </a:lnTo>
                  <a:lnTo>
                    <a:pt x="122859" y="1384477"/>
                  </a:lnTo>
                  <a:lnTo>
                    <a:pt x="101244" y="1373924"/>
                  </a:lnTo>
                  <a:lnTo>
                    <a:pt x="77254" y="1372247"/>
                  </a:lnTo>
                  <a:lnTo>
                    <a:pt x="53644" y="1380185"/>
                  </a:lnTo>
                  <a:lnTo>
                    <a:pt x="34963" y="1396669"/>
                  </a:lnTo>
                  <a:lnTo>
                    <a:pt x="24409" y="1418297"/>
                  </a:lnTo>
                  <a:lnTo>
                    <a:pt x="22733" y="1442300"/>
                  </a:lnTo>
                  <a:lnTo>
                    <a:pt x="30683" y="1465910"/>
                  </a:lnTo>
                  <a:lnTo>
                    <a:pt x="47155" y="1484604"/>
                  </a:lnTo>
                  <a:lnTo>
                    <a:pt x="68770" y="1495145"/>
                  </a:lnTo>
                  <a:lnTo>
                    <a:pt x="92760" y="1496822"/>
                  </a:lnTo>
                  <a:lnTo>
                    <a:pt x="116382" y="1488884"/>
                  </a:lnTo>
                  <a:lnTo>
                    <a:pt x="135064" y="1472399"/>
                  </a:lnTo>
                  <a:lnTo>
                    <a:pt x="145605" y="1450771"/>
                  </a:lnTo>
                  <a:lnTo>
                    <a:pt x="147281" y="1426781"/>
                  </a:lnTo>
                  <a:close/>
                </a:path>
                <a:path w="9115425" h="9127490">
                  <a:moveTo>
                    <a:pt x="149072" y="7916075"/>
                  </a:moveTo>
                  <a:lnTo>
                    <a:pt x="146989" y="7909890"/>
                  </a:lnTo>
                  <a:lnTo>
                    <a:pt x="142671" y="7905001"/>
                  </a:lnTo>
                  <a:lnTo>
                    <a:pt x="137020" y="7902232"/>
                  </a:lnTo>
                  <a:lnTo>
                    <a:pt x="130733" y="7901800"/>
                  </a:lnTo>
                  <a:lnTo>
                    <a:pt x="124548" y="7903883"/>
                  </a:lnTo>
                  <a:lnTo>
                    <a:pt x="119659" y="7908201"/>
                  </a:lnTo>
                  <a:lnTo>
                    <a:pt x="116903" y="7913852"/>
                  </a:lnTo>
                  <a:lnTo>
                    <a:pt x="116459" y="7920139"/>
                  </a:lnTo>
                  <a:lnTo>
                    <a:pt x="118541" y="7926324"/>
                  </a:lnTo>
                  <a:lnTo>
                    <a:pt x="122859" y="7931226"/>
                  </a:lnTo>
                  <a:lnTo>
                    <a:pt x="128511" y="7933982"/>
                  </a:lnTo>
                  <a:lnTo>
                    <a:pt x="134797" y="7934426"/>
                  </a:lnTo>
                  <a:lnTo>
                    <a:pt x="140982" y="7932344"/>
                  </a:lnTo>
                  <a:lnTo>
                    <a:pt x="145872" y="7928026"/>
                  </a:lnTo>
                  <a:lnTo>
                    <a:pt x="148640" y="7922361"/>
                  </a:lnTo>
                  <a:lnTo>
                    <a:pt x="149072" y="7916075"/>
                  </a:lnTo>
                  <a:close/>
                </a:path>
                <a:path w="9115425" h="9127490">
                  <a:moveTo>
                    <a:pt x="149809" y="190500"/>
                  </a:moveTo>
                  <a:lnTo>
                    <a:pt x="140855" y="165100"/>
                  </a:lnTo>
                  <a:lnTo>
                    <a:pt x="122262" y="139700"/>
                  </a:lnTo>
                  <a:lnTo>
                    <a:pt x="97866" y="127000"/>
                  </a:lnTo>
                  <a:lnTo>
                    <a:pt x="70789" y="127000"/>
                  </a:lnTo>
                  <a:lnTo>
                    <a:pt x="44145" y="139700"/>
                  </a:lnTo>
                  <a:lnTo>
                    <a:pt x="23063" y="152400"/>
                  </a:lnTo>
                  <a:lnTo>
                    <a:pt x="11150" y="177800"/>
                  </a:lnTo>
                  <a:lnTo>
                    <a:pt x="9271" y="203200"/>
                  </a:lnTo>
                  <a:lnTo>
                    <a:pt x="18224" y="228600"/>
                  </a:lnTo>
                  <a:lnTo>
                    <a:pt x="36830" y="254000"/>
                  </a:lnTo>
                  <a:lnTo>
                    <a:pt x="61214" y="266700"/>
                  </a:lnTo>
                  <a:lnTo>
                    <a:pt x="114947" y="266700"/>
                  </a:lnTo>
                  <a:lnTo>
                    <a:pt x="136029" y="241300"/>
                  </a:lnTo>
                  <a:lnTo>
                    <a:pt x="147929" y="215900"/>
                  </a:lnTo>
                  <a:lnTo>
                    <a:pt x="149809" y="190500"/>
                  </a:lnTo>
                  <a:close/>
                </a:path>
                <a:path w="9115425" h="9127490">
                  <a:moveTo>
                    <a:pt x="152196" y="6686334"/>
                  </a:moveTo>
                  <a:lnTo>
                    <a:pt x="149021" y="6676885"/>
                  </a:lnTo>
                  <a:lnTo>
                    <a:pt x="142430" y="6669405"/>
                  </a:lnTo>
                  <a:lnTo>
                    <a:pt x="133781" y="6665188"/>
                  </a:lnTo>
                  <a:lnTo>
                    <a:pt x="124193" y="6664515"/>
                  </a:lnTo>
                  <a:lnTo>
                    <a:pt x="114744" y="6667690"/>
                  </a:lnTo>
                  <a:lnTo>
                    <a:pt x="107276" y="6674282"/>
                  </a:lnTo>
                  <a:lnTo>
                    <a:pt x="103060" y="6682930"/>
                  </a:lnTo>
                  <a:lnTo>
                    <a:pt x="102387" y="6692532"/>
                  </a:lnTo>
                  <a:lnTo>
                    <a:pt x="105562" y="6701980"/>
                  </a:lnTo>
                  <a:lnTo>
                    <a:pt x="112153" y="6709461"/>
                  </a:lnTo>
                  <a:lnTo>
                    <a:pt x="120802" y="6713677"/>
                  </a:lnTo>
                  <a:lnTo>
                    <a:pt x="130390" y="6714350"/>
                  </a:lnTo>
                  <a:lnTo>
                    <a:pt x="139839" y="6711162"/>
                  </a:lnTo>
                  <a:lnTo>
                    <a:pt x="147307" y="6704571"/>
                  </a:lnTo>
                  <a:lnTo>
                    <a:pt x="151536" y="6695922"/>
                  </a:lnTo>
                  <a:lnTo>
                    <a:pt x="152196" y="6686334"/>
                  </a:lnTo>
                  <a:close/>
                </a:path>
                <a:path w="9115425" h="9127490">
                  <a:moveTo>
                    <a:pt x="155625" y="5456542"/>
                  </a:moveTo>
                  <a:lnTo>
                    <a:pt x="151320" y="5443715"/>
                  </a:lnTo>
                  <a:lnTo>
                    <a:pt x="142367" y="5433568"/>
                  </a:lnTo>
                  <a:lnTo>
                    <a:pt x="130632" y="5427840"/>
                  </a:lnTo>
                  <a:lnTo>
                    <a:pt x="117614" y="5426938"/>
                  </a:lnTo>
                  <a:lnTo>
                    <a:pt x="104800" y="5431244"/>
                  </a:lnTo>
                  <a:lnTo>
                    <a:pt x="94653" y="5440197"/>
                  </a:lnTo>
                  <a:lnTo>
                    <a:pt x="88925" y="5451932"/>
                  </a:lnTo>
                  <a:lnTo>
                    <a:pt x="88023" y="5464962"/>
                  </a:lnTo>
                  <a:lnTo>
                    <a:pt x="92341" y="5477789"/>
                  </a:lnTo>
                  <a:lnTo>
                    <a:pt x="101282" y="5487924"/>
                  </a:lnTo>
                  <a:lnTo>
                    <a:pt x="113017" y="5493651"/>
                  </a:lnTo>
                  <a:lnTo>
                    <a:pt x="126034" y="5494566"/>
                  </a:lnTo>
                  <a:lnTo>
                    <a:pt x="138849" y="5490248"/>
                  </a:lnTo>
                  <a:lnTo>
                    <a:pt x="148996" y="5481307"/>
                  </a:lnTo>
                  <a:lnTo>
                    <a:pt x="154724" y="5469572"/>
                  </a:lnTo>
                  <a:lnTo>
                    <a:pt x="155625" y="5456542"/>
                  </a:lnTo>
                  <a:close/>
                </a:path>
                <a:path w="9115425" h="9127490">
                  <a:moveTo>
                    <a:pt x="158457" y="4226814"/>
                  </a:moveTo>
                  <a:lnTo>
                    <a:pt x="153098" y="4210850"/>
                  </a:lnTo>
                  <a:lnTo>
                    <a:pt x="141947" y="4198213"/>
                  </a:lnTo>
                  <a:lnTo>
                    <a:pt x="127330" y="4191076"/>
                  </a:lnTo>
                  <a:lnTo>
                    <a:pt x="111112" y="4189946"/>
                  </a:lnTo>
                  <a:lnTo>
                    <a:pt x="95148" y="4195318"/>
                  </a:lnTo>
                  <a:lnTo>
                    <a:pt x="82511" y="4206468"/>
                  </a:lnTo>
                  <a:lnTo>
                    <a:pt x="75387" y="4221086"/>
                  </a:lnTo>
                  <a:lnTo>
                    <a:pt x="74244" y="4237317"/>
                  </a:lnTo>
                  <a:lnTo>
                    <a:pt x="79616" y="4253281"/>
                  </a:lnTo>
                  <a:lnTo>
                    <a:pt x="90766" y="4265917"/>
                  </a:lnTo>
                  <a:lnTo>
                    <a:pt x="105371" y="4273054"/>
                  </a:lnTo>
                  <a:lnTo>
                    <a:pt x="121602" y="4274185"/>
                  </a:lnTo>
                  <a:lnTo>
                    <a:pt x="137566" y="4268813"/>
                  </a:lnTo>
                  <a:lnTo>
                    <a:pt x="150202" y="4257662"/>
                  </a:lnTo>
                  <a:lnTo>
                    <a:pt x="157327" y="4243044"/>
                  </a:lnTo>
                  <a:lnTo>
                    <a:pt x="158457" y="4226814"/>
                  </a:lnTo>
                  <a:close/>
                </a:path>
                <a:path w="9115425" h="9127490">
                  <a:moveTo>
                    <a:pt x="161886" y="2997035"/>
                  </a:moveTo>
                  <a:lnTo>
                    <a:pt x="155384" y="2977680"/>
                  </a:lnTo>
                  <a:lnTo>
                    <a:pt x="141897" y="2962376"/>
                  </a:lnTo>
                  <a:lnTo>
                    <a:pt x="124193" y="2953740"/>
                  </a:lnTo>
                  <a:lnTo>
                    <a:pt x="104533" y="2952369"/>
                  </a:lnTo>
                  <a:lnTo>
                    <a:pt x="85204" y="2958871"/>
                  </a:lnTo>
                  <a:lnTo>
                    <a:pt x="69900" y="2972371"/>
                  </a:lnTo>
                  <a:lnTo>
                    <a:pt x="61264" y="2990075"/>
                  </a:lnTo>
                  <a:lnTo>
                    <a:pt x="59893" y="3009735"/>
                  </a:lnTo>
                  <a:lnTo>
                    <a:pt x="66395" y="3029089"/>
                  </a:lnTo>
                  <a:lnTo>
                    <a:pt x="79883" y="3044393"/>
                  </a:lnTo>
                  <a:lnTo>
                    <a:pt x="97586" y="3053029"/>
                  </a:lnTo>
                  <a:lnTo>
                    <a:pt x="117233" y="3054400"/>
                  </a:lnTo>
                  <a:lnTo>
                    <a:pt x="136575" y="3047885"/>
                  </a:lnTo>
                  <a:lnTo>
                    <a:pt x="151879" y="3034385"/>
                  </a:lnTo>
                  <a:lnTo>
                    <a:pt x="160515" y="3016681"/>
                  </a:lnTo>
                  <a:lnTo>
                    <a:pt x="161886" y="2997035"/>
                  </a:lnTo>
                  <a:close/>
                </a:path>
                <a:path w="9115425" h="9127490">
                  <a:moveTo>
                    <a:pt x="165011" y="1767281"/>
                  </a:moveTo>
                  <a:lnTo>
                    <a:pt x="157416" y="1744675"/>
                  </a:lnTo>
                  <a:lnTo>
                    <a:pt x="141643" y="1726780"/>
                  </a:lnTo>
                  <a:lnTo>
                    <a:pt x="120967" y="1716684"/>
                  </a:lnTo>
                  <a:lnTo>
                    <a:pt x="97993" y="1715084"/>
                  </a:lnTo>
                  <a:lnTo>
                    <a:pt x="75399" y="1722691"/>
                  </a:lnTo>
                  <a:lnTo>
                    <a:pt x="57518" y="1738464"/>
                  </a:lnTo>
                  <a:lnTo>
                    <a:pt x="47421" y="1759153"/>
                  </a:lnTo>
                  <a:lnTo>
                    <a:pt x="45821" y="1782127"/>
                  </a:lnTo>
                  <a:lnTo>
                    <a:pt x="53416" y="1804733"/>
                  </a:lnTo>
                  <a:lnTo>
                    <a:pt x="69189" y="1822615"/>
                  </a:lnTo>
                  <a:lnTo>
                    <a:pt x="89877" y="1832711"/>
                  </a:lnTo>
                  <a:lnTo>
                    <a:pt x="112839" y="1834324"/>
                  </a:lnTo>
                  <a:lnTo>
                    <a:pt x="135432" y="1826717"/>
                  </a:lnTo>
                  <a:lnTo>
                    <a:pt x="153327" y="1810943"/>
                  </a:lnTo>
                  <a:lnTo>
                    <a:pt x="163423" y="1790242"/>
                  </a:lnTo>
                  <a:lnTo>
                    <a:pt x="165011" y="1767281"/>
                  </a:lnTo>
                  <a:close/>
                </a:path>
                <a:path w="9115425" h="9127490">
                  <a:moveTo>
                    <a:pt x="168148" y="533400"/>
                  </a:moveTo>
                  <a:lnTo>
                    <a:pt x="159461" y="508000"/>
                  </a:lnTo>
                  <a:lnTo>
                    <a:pt x="141414" y="482600"/>
                  </a:lnTo>
                  <a:lnTo>
                    <a:pt x="117729" y="469900"/>
                  </a:lnTo>
                  <a:lnTo>
                    <a:pt x="91452" y="469900"/>
                  </a:lnTo>
                  <a:lnTo>
                    <a:pt x="65595" y="482600"/>
                  </a:lnTo>
                  <a:lnTo>
                    <a:pt x="45135" y="495300"/>
                  </a:lnTo>
                  <a:lnTo>
                    <a:pt x="33591" y="520700"/>
                  </a:lnTo>
                  <a:lnTo>
                    <a:pt x="31762" y="546100"/>
                  </a:lnTo>
                  <a:lnTo>
                    <a:pt x="40449" y="571500"/>
                  </a:lnTo>
                  <a:lnTo>
                    <a:pt x="58496" y="596900"/>
                  </a:lnTo>
                  <a:lnTo>
                    <a:pt x="82169" y="609600"/>
                  </a:lnTo>
                  <a:lnTo>
                    <a:pt x="108445" y="609600"/>
                  </a:lnTo>
                  <a:lnTo>
                    <a:pt x="134302" y="596900"/>
                  </a:lnTo>
                  <a:lnTo>
                    <a:pt x="154762" y="584200"/>
                  </a:lnTo>
                  <a:lnTo>
                    <a:pt x="166319" y="558800"/>
                  </a:lnTo>
                  <a:lnTo>
                    <a:pt x="168148" y="533400"/>
                  </a:lnTo>
                  <a:close/>
                </a:path>
                <a:path w="9115425" h="9127490">
                  <a:moveTo>
                    <a:pt x="168871" y="8257972"/>
                  </a:moveTo>
                  <a:lnTo>
                    <a:pt x="161277" y="8244840"/>
                  </a:lnTo>
                  <a:lnTo>
                    <a:pt x="152882" y="8242579"/>
                  </a:lnTo>
                  <a:lnTo>
                    <a:pt x="139738" y="8250174"/>
                  </a:lnTo>
                  <a:lnTo>
                    <a:pt x="137477" y="8258581"/>
                  </a:lnTo>
                  <a:lnTo>
                    <a:pt x="145072" y="8271726"/>
                  </a:lnTo>
                  <a:lnTo>
                    <a:pt x="153479" y="8273974"/>
                  </a:lnTo>
                  <a:lnTo>
                    <a:pt x="166624" y="8266379"/>
                  </a:lnTo>
                  <a:lnTo>
                    <a:pt x="168871" y="8257972"/>
                  </a:lnTo>
                  <a:close/>
                </a:path>
                <a:path w="9115425" h="9127490">
                  <a:moveTo>
                    <a:pt x="170243" y="7026796"/>
                  </a:moveTo>
                  <a:lnTo>
                    <a:pt x="167373" y="7018248"/>
                  </a:lnTo>
                  <a:lnTo>
                    <a:pt x="161404" y="7011479"/>
                  </a:lnTo>
                  <a:lnTo>
                    <a:pt x="153581" y="7007657"/>
                  </a:lnTo>
                  <a:lnTo>
                    <a:pt x="144894" y="7007060"/>
                  </a:lnTo>
                  <a:lnTo>
                    <a:pt x="136359" y="7009930"/>
                  </a:lnTo>
                  <a:lnTo>
                    <a:pt x="129590" y="7015886"/>
                  </a:lnTo>
                  <a:lnTo>
                    <a:pt x="125780" y="7023722"/>
                  </a:lnTo>
                  <a:lnTo>
                    <a:pt x="125171" y="7032396"/>
                  </a:lnTo>
                  <a:lnTo>
                    <a:pt x="128041" y="7040943"/>
                  </a:lnTo>
                  <a:lnTo>
                    <a:pt x="134010" y="7047712"/>
                  </a:lnTo>
                  <a:lnTo>
                    <a:pt x="141833" y="7051535"/>
                  </a:lnTo>
                  <a:lnTo>
                    <a:pt x="150520" y="7052145"/>
                  </a:lnTo>
                  <a:lnTo>
                    <a:pt x="159067" y="7049262"/>
                  </a:lnTo>
                  <a:lnTo>
                    <a:pt x="165823" y="7043306"/>
                  </a:lnTo>
                  <a:lnTo>
                    <a:pt x="169633" y="7035482"/>
                  </a:lnTo>
                  <a:lnTo>
                    <a:pt x="170243" y="7026796"/>
                  </a:lnTo>
                  <a:close/>
                </a:path>
                <a:path w="9115425" h="9127490">
                  <a:moveTo>
                    <a:pt x="173367" y="5797042"/>
                  </a:moveTo>
                  <a:lnTo>
                    <a:pt x="169405" y="5785231"/>
                  </a:lnTo>
                  <a:lnTo>
                    <a:pt x="161163" y="5775884"/>
                  </a:lnTo>
                  <a:lnTo>
                    <a:pt x="150355" y="5770600"/>
                  </a:lnTo>
                  <a:lnTo>
                    <a:pt x="138353" y="5769762"/>
                  </a:lnTo>
                  <a:lnTo>
                    <a:pt x="126555" y="5773737"/>
                  </a:lnTo>
                  <a:lnTo>
                    <a:pt x="117208" y="5781980"/>
                  </a:lnTo>
                  <a:lnTo>
                    <a:pt x="111937" y="5792787"/>
                  </a:lnTo>
                  <a:lnTo>
                    <a:pt x="111099" y="5804789"/>
                  </a:lnTo>
                  <a:lnTo>
                    <a:pt x="115074" y="5816600"/>
                  </a:lnTo>
                  <a:lnTo>
                    <a:pt x="123317" y="5825947"/>
                  </a:lnTo>
                  <a:lnTo>
                    <a:pt x="134124" y="5831217"/>
                  </a:lnTo>
                  <a:lnTo>
                    <a:pt x="146113" y="5832056"/>
                  </a:lnTo>
                  <a:lnTo>
                    <a:pt x="157924" y="5828093"/>
                  </a:lnTo>
                  <a:lnTo>
                    <a:pt x="167259" y="5819851"/>
                  </a:lnTo>
                  <a:lnTo>
                    <a:pt x="172542" y="5809031"/>
                  </a:lnTo>
                  <a:lnTo>
                    <a:pt x="173367" y="5797042"/>
                  </a:lnTo>
                  <a:close/>
                </a:path>
                <a:path w="9115425" h="9127490">
                  <a:moveTo>
                    <a:pt x="176504" y="4567288"/>
                  </a:moveTo>
                  <a:lnTo>
                    <a:pt x="171437" y="4552213"/>
                  </a:lnTo>
                  <a:lnTo>
                    <a:pt x="160921" y="4540288"/>
                  </a:lnTo>
                  <a:lnTo>
                    <a:pt x="147129" y="4533557"/>
                  </a:lnTo>
                  <a:lnTo>
                    <a:pt x="131826" y="4532490"/>
                  </a:lnTo>
                  <a:lnTo>
                    <a:pt x="116751" y="4537557"/>
                  </a:lnTo>
                  <a:lnTo>
                    <a:pt x="104838" y="4548073"/>
                  </a:lnTo>
                  <a:lnTo>
                    <a:pt x="98107" y="4561865"/>
                  </a:lnTo>
                  <a:lnTo>
                    <a:pt x="97028" y="4577181"/>
                  </a:lnTo>
                  <a:lnTo>
                    <a:pt x="102095" y="4592256"/>
                  </a:lnTo>
                  <a:lnTo>
                    <a:pt x="112610" y="4604182"/>
                  </a:lnTo>
                  <a:lnTo>
                    <a:pt x="126403" y="4610913"/>
                  </a:lnTo>
                  <a:lnTo>
                    <a:pt x="141719" y="4611979"/>
                  </a:lnTo>
                  <a:lnTo>
                    <a:pt x="156794" y="4606912"/>
                  </a:lnTo>
                  <a:lnTo>
                    <a:pt x="168706" y="4596396"/>
                  </a:lnTo>
                  <a:lnTo>
                    <a:pt x="175437" y="4582592"/>
                  </a:lnTo>
                  <a:lnTo>
                    <a:pt x="176504" y="4567288"/>
                  </a:lnTo>
                  <a:close/>
                </a:path>
                <a:path w="9115425" h="9127490">
                  <a:moveTo>
                    <a:pt x="179920" y="3337496"/>
                  </a:moveTo>
                  <a:lnTo>
                    <a:pt x="173723" y="3319043"/>
                  </a:lnTo>
                  <a:lnTo>
                    <a:pt x="160858" y="3304451"/>
                  </a:lnTo>
                  <a:lnTo>
                    <a:pt x="143979" y="3296208"/>
                  </a:lnTo>
                  <a:lnTo>
                    <a:pt x="125247" y="3294900"/>
                  </a:lnTo>
                  <a:lnTo>
                    <a:pt x="106807" y="3301111"/>
                  </a:lnTo>
                  <a:lnTo>
                    <a:pt x="92214" y="3313976"/>
                  </a:lnTo>
                  <a:lnTo>
                    <a:pt x="83972" y="3330867"/>
                  </a:lnTo>
                  <a:lnTo>
                    <a:pt x="82677" y="3349612"/>
                  </a:lnTo>
                  <a:lnTo>
                    <a:pt x="88874" y="3368052"/>
                  </a:lnTo>
                  <a:lnTo>
                    <a:pt x="101739" y="3382645"/>
                  </a:lnTo>
                  <a:lnTo>
                    <a:pt x="118618" y="3390887"/>
                  </a:lnTo>
                  <a:lnTo>
                    <a:pt x="137363" y="3392195"/>
                  </a:lnTo>
                  <a:lnTo>
                    <a:pt x="155803" y="3385985"/>
                  </a:lnTo>
                  <a:lnTo>
                    <a:pt x="170383" y="3373120"/>
                  </a:lnTo>
                  <a:lnTo>
                    <a:pt x="178625" y="3356229"/>
                  </a:lnTo>
                  <a:lnTo>
                    <a:pt x="179920" y="3337496"/>
                  </a:lnTo>
                  <a:close/>
                </a:path>
                <a:path w="9115425" h="9127490">
                  <a:moveTo>
                    <a:pt x="182765" y="2107768"/>
                  </a:moveTo>
                  <a:lnTo>
                    <a:pt x="175501" y="2086178"/>
                  </a:lnTo>
                  <a:lnTo>
                    <a:pt x="160439" y="2069096"/>
                  </a:lnTo>
                  <a:lnTo>
                    <a:pt x="140677" y="2059444"/>
                  </a:lnTo>
                  <a:lnTo>
                    <a:pt x="118745" y="2057920"/>
                  </a:lnTo>
                  <a:lnTo>
                    <a:pt x="97155" y="2065185"/>
                  </a:lnTo>
                  <a:lnTo>
                    <a:pt x="80073" y="2080247"/>
                  </a:lnTo>
                  <a:lnTo>
                    <a:pt x="70434" y="2100021"/>
                  </a:lnTo>
                  <a:lnTo>
                    <a:pt x="68897" y="2121954"/>
                  </a:lnTo>
                  <a:lnTo>
                    <a:pt x="76161" y="2143556"/>
                  </a:lnTo>
                  <a:lnTo>
                    <a:pt x="91224" y="2160638"/>
                  </a:lnTo>
                  <a:lnTo>
                    <a:pt x="110985" y="2170290"/>
                  </a:lnTo>
                  <a:lnTo>
                    <a:pt x="132918" y="2171814"/>
                  </a:lnTo>
                  <a:lnTo>
                    <a:pt x="154508" y="2164550"/>
                  </a:lnTo>
                  <a:lnTo>
                    <a:pt x="171589" y="2149475"/>
                  </a:lnTo>
                  <a:lnTo>
                    <a:pt x="181229" y="2129713"/>
                  </a:lnTo>
                  <a:lnTo>
                    <a:pt x="182765" y="2107768"/>
                  </a:lnTo>
                  <a:close/>
                </a:path>
                <a:path w="9115425" h="9127490">
                  <a:moveTo>
                    <a:pt x="186194" y="877989"/>
                  </a:moveTo>
                  <a:lnTo>
                    <a:pt x="177800" y="853020"/>
                  </a:lnTo>
                  <a:lnTo>
                    <a:pt x="160375" y="833259"/>
                  </a:lnTo>
                  <a:lnTo>
                    <a:pt x="137528" y="822109"/>
                  </a:lnTo>
                  <a:lnTo>
                    <a:pt x="112166" y="820343"/>
                  </a:lnTo>
                  <a:lnTo>
                    <a:pt x="87210" y="828738"/>
                  </a:lnTo>
                  <a:lnTo>
                    <a:pt x="67462" y="846162"/>
                  </a:lnTo>
                  <a:lnTo>
                    <a:pt x="56311" y="869022"/>
                  </a:lnTo>
                  <a:lnTo>
                    <a:pt x="54533" y="894384"/>
                  </a:lnTo>
                  <a:lnTo>
                    <a:pt x="62928" y="919365"/>
                  </a:lnTo>
                  <a:lnTo>
                    <a:pt x="80352" y="939114"/>
                  </a:lnTo>
                  <a:lnTo>
                    <a:pt x="103200" y="950264"/>
                  </a:lnTo>
                  <a:lnTo>
                    <a:pt x="128562" y="952030"/>
                  </a:lnTo>
                  <a:lnTo>
                    <a:pt x="153530" y="943635"/>
                  </a:lnTo>
                  <a:lnTo>
                    <a:pt x="173266" y="926211"/>
                  </a:lnTo>
                  <a:lnTo>
                    <a:pt x="184416" y="903351"/>
                  </a:lnTo>
                  <a:lnTo>
                    <a:pt x="186194" y="877989"/>
                  </a:lnTo>
                  <a:close/>
                </a:path>
                <a:path w="9115425" h="9127490">
                  <a:moveTo>
                    <a:pt x="186550" y="8598192"/>
                  </a:moveTo>
                  <a:lnTo>
                    <a:pt x="180289" y="8587334"/>
                  </a:lnTo>
                  <a:lnTo>
                    <a:pt x="173342" y="8585467"/>
                  </a:lnTo>
                  <a:lnTo>
                    <a:pt x="162483" y="8591740"/>
                  </a:lnTo>
                  <a:lnTo>
                    <a:pt x="160616" y="8598687"/>
                  </a:lnTo>
                  <a:lnTo>
                    <a:pt x="166890" y="8609559"/>
                  </a:lnTo>
                  <a:lnTo>
                    <a:pt x="173837" y="8611413"/>
                  </a:lnTo>
                  <a:lnTo>
                    <a:pt x="184696" y="8605139"/>
                  </a:lnTo>
                  <a:lnTo>
                    <a:pt x="186550" y="8598192"/>
                  </a:lnTo>
                  <a:close/>
                </a:path>
                <a:path w="9115425" h="9127490">
                  <a:moveTo>
                    <a:pt x="188277" y="7367244"/>
                  </a:moveTo>
                  <a:lnTo>
                    <a:pt x="185712" y="7359599"/>
                  </a:lnTo>
                  <a:lnTo>
                    <a:pt x="180378" y="7353554"/>
                  </a:lnTo>
                  <a:lnTo>
                    <a:pt x="173380" y="7350138"/>
                  </a:lnTo>
                  <a:lnTo>
                    <a:pt x="165608" y="7349591"/>
                  </a:lnTo>
                  <a:lnTo>
                    <a:pt x="157962" y="7352170"/>
                  </a:lnTo>
                  <a:lnTo>
                    <a:pt x="151917" y="7357504"/>
                  </a:lnTo>
                  <a:lnTo>
                    <a:pt x="148501" y="7364501"/>
                  </a:lnTo>
                  <a:lnTo>
                    <a:pt x="147955" y="7372274"/>
                  </a:lnTo>
                  <a:lnTo>
                    <a:pt x="150533" y="7379919"/>
                  </a:lnTo>
                  <a:lnTo>
                    <a:pt x="155867" y="7385977"/>
                  </a:lnTo>
                  <a:lnTo>
                    <a:pt x="162864" y="7389393"/>
                  </a:lnTo>
                  <a:lnTo>
                    <a:pt x="170624" y="7389927"/>
                  </a:lnTo>
                  <a:lnTo>
                    <a:pt x="178269" y="7387361"/>
                  </a:lnTo>
                  <a:lnTo>
                    <a:pt x="184327" y="7382027"/>
                  </a:lnTo>
                  <a:lnTo>
                    <a:pt x="187731" y="7375017"/>
                  </a:lnTo>
                  <a:lnTo>
                    <a:pt x="188277" y="7367244"/>
                  </a:lnTo>
                  <a:close/>
                </a:path>
                <a:path w="9115425" h="9127490">
                  <a:moveTo>
                    <a:pt x="191109" y="6137541"/>
                  </a:moveTo>
                  <a:lnTo>
                    <a:pt x="187490" y="6126746"/>
                  </a:lnTo>
                  <a:lnTo>
                    <a:pt x="179959" y="6118199"/>
                  </a:lnTo>
                  <a:lnTo>
                    <a:pt x="170078" y="6113373"/>
                  </a:lnTo>
                  <a:lnTo>
                    <a:pt x="159105" y="6112611"/>
                  </a:lnTo>
                  <a:lnTo>
                    <a:pt x="148310" y="6116244"/>
                  </a:lnTo>
                  <a:lnTo>
                    <a:pt x="139763" y="6123775"/>
                  </a:lnTo>
                  <a:lnTo>
                    <a:pt x="134950" y="6133655"/>
                  </a:lnTo>
                  <a:lnTo>
                    <a:pt x="134188" y="6144628"/>
                  </a:lnTo>
                  <a:lnTo>
                    <a:pt x="137807" y="6155423"/>
                  </a:lnTo>
                  <a:lnTo>
                    <a:pt x="145351" y="6163970"/>
                  </a:lnTo>
                  <a:lnTo>
                    <a:pt x="155232" y="6168796"/>
                  </a:lnTo>
                  <a:lnTo>
                    <a:pt x="166192" y="6169558"/>
                  </a:lnTo>
                  <a:lnTo>
                    <a:pt x="176987" y="6165926"/>
                  </a:lnTo>
                  <a:lnTo>
                    <a:pt x="185521" y="6158395"/>
                  </a:lnTo>
                  <a:lnTo>
                    <a:pt x="190347" y="6148514"/>
                  </a:lnTo>
                  <a:lnTo>
                    <a:pt x="191109" y="6137541"/>
                  </a:lnTo>
                  <a:close/>
                </a:path>
                <a:path w="9115425" h="9127490">
                  <a:moveTo>
                    <a:pt x="194538" y="4907737"/>
                  </a:moveTo>
                  <a:lnTo>
                    <a:pt x="189776" y="4893576"/>
                  </a:lnTo>
                  <a:lnTo>
                    <a:pt x="179882" y="4882362"/>
                  </a:lnTo>
                  <a:lnTo>
                    <a:pt x="166916" y="4876025"/>
                  </a:lnTo>
                  <a:lnTo>
                    <a:pt x="152527" y="4875022"/>
                  </a:lnTo>
                  <a:lnTo>
                    <a:pt x="138366" y="4879797"/>
                  </a:lnTo>
                  <a:lnTo>
                    <a:pt x="127152" y="4889678"/>
                  </a:lnTo>
                  <a:lnTo>
                    <a:pt x="120827" y="4902657"/>
                  </a:lnTo>
                  <a:lnTo>
                    <a:pt x="119824" y="4917046"/>
                  </a:lnTo>
                  <a:lnTo>
                    <a:pt x="124587" y="4931219"/>
                  </a:lnTo>
                  <a:lnTo>
                    <a:pt x="134467" y="4942433"/>
                  </a:lnTo>
                  <a:lnTo>
                    <a:pt x="147434" y="4948771"/>
                  </a:lnTo>
                  <a:lnTo>
                    <a:pt x="161836" y="4949774"/>
                  </a:lnTo>
                  <a:lnTo>
                    <a:pt x="175996" y="4945011"/>
                  </a:lnTo>
                  <a:lnTo>
                    <a:pt x="187210" y="4935118"/>
                  </a:lnTo>
                  <a:lnTo>
                    <a:pt x="193535" y="4922139"/>
                  </a:lnTo>
                  <a:lnTo>
                    <a:pt x="194538" y="4907737"/>
                  </a:lnTo>
                  <a:close/>
                </a:path>
                <a:path w="9115425" h="9127490">
                  <a:moveTo>
                    <a:pt x="197675" y="3677983"/>
                  </a:moveTo>
                  <a:lnTo>
                    <a:pt x="191808" y="3660559"/>
                  </a:lnTo>
                  <a:lnTo>
                    <a:pt x="179654" y="3646767"/>
                  </a:lnTo>
                  <a:lnTo>
                    <a:pt x="163690" y="3638981"/>
                  </a:lnTo>
                  <a:lnTo>
                    <a:pt x="145986" y="3637737"/>
                  </a:lnTo>
                  <a:lnTo>
                    <a:pt x="128562" y="3643604"/>
                  </a:lnTo>
                  <a:lnTo>
                    <a:pt x="114769" y="3655771"/>
                  </a:lnTo>
                  <a:lnTo>
                    <a:pt x="106984" y="3671722"/>
                  </a:lnTo>
                  <a:lnTo>
                    <a:pt x="105752" y="3689439"/>
                  </a:lnTo>
                  <a:lnTo>
                    <a:pt x="111620" y="3706876"/>
                  </a:lnTo>
                  <a:lnTo>
                    <a:pt x="123774" y="3720668"/>
                  </a:lnTo>
                  <a:lnTo>
                    <a:pt x="139725" y="3728453"/>
                  </a:lnTo>
                  <a:lnTo>
                    <a:pt x="157429" y="3729685"/>
                  </a:lnTo>
                  <a:lnTo>
                    <a:pt x="174866" y="3723830"/>
                  </a:lnTo>
                  <a:lnTo>
                    <a:pt x="188658" y="3711664"/>
                  </a:lnTo>
                  <a:lnTo>
                    <a:pt x="196443" y="3695700"/>
                  </a:lnTo>
                  <a:lnTo>
                    <a:pt x="197675" y="3677983"/>
                  </a:lnTo>
                  <a:close/>
                </a:path>
                <a:path w="9115425" h="9127490">
                  <a:moveTo>
                    <a:pt x="200799" y="2448242"/>
                  </a:moveTo>
                  <a:lnTo>
                    <a:pt x="193840" y="2427541"/>
                  </a:lnTo>
                  <a:lnTo>
                    <a:pt x="179400" y="2411171"/>
                  </a:lnTo>
                  <a:lnTo>
                    <a:pt x="160464" y="2401925"/>
                  </a:lnTo>
                  <a:lnTo>
                    <a:pt x="139446" y="2400452"/>
                  </a:lnTo>
                  <a:lnTo>
                    <a:pt x="118757" y="2407424"/>
                  </a:lnTo>
                  <a:lnTo>
                    <a:pt x="102387" y="2421864"/>
                  </a:lnTo>
                  <a:lnTo>
                    <a:pt x="93154" y="2440800"/>
                  </a:lnTo>
                  <a:lnTo>
                    <a:pt x="91681" y="2461831"/>
                  </a:lnTo>
                  <a:lnTo>
                    <a:pt x="98640" y="2482532"/>
                  </a:lnTo>
                  <a:lnTo>
                    <a:pt x="113080" y="2498902"/>
                  </a:lnTo>
                  <a:lnTo>
                    <a:pt x="132016" y="2508148"/>
                  </a:lnTo>
                  <a:lnTo>
                    <a:pt x="153035" y="2509609"/>
                  </a:lnTo>
                  <a:lnTo>
                    <a:pt x="173723" y="2502649"/>
                  </a:lnTo>
                  <a:lnTo>
                    <a:pt x="190093" y="2488209"/>
                  </a:lnTo>
                  <a:lnTo>
                    <a:pt x="199339" y="2469261"/>
                  </a:lnTo>
                  <a:lnTo>
                    <a:pt x="200799" y="2448242"/>
                  </a:lnTo>
                  <a:close/>
                </a:path>
                <a:path w="9115425" h="9127490">
                  <a:moveTo>
                    <a:pt x="203542" y="8938425"/>
                  </a:moveTo>
                  <a:lnTo>
                    <a:pt x="201231" y="8934425"/>
                  </a:lnTo>
                  <a:lnTo>
                    <a:pt x="198932" y="8930424"/>
                  </a:lnTo>
                  <a:lnTo>
                    <a:pt x="193814" y="8929052"/>
                  </a:lnTo>
                  <a:lnTo>
                    <a:pt x="185813" y="8933675"/>
                  </a:lnTo>
                  <a:lnTo>
                    <a:pt x="184442" y="8938793"/>
                  </a:lnTo>
                  <a:lnTo>
                    <a:pt x="189064" y="8946794"/>
                  </a:lnTo>
                  <a:lnTo>
                    <a:pt x="194183" y="8948166"/>
                  </a:lnTo>
                  <a:lnTo>
                    <a:pt x="202184" y="8943543"/>
                  </a:lnTo>
                  <a:lnTo>
                    <a:pt x="203542" y="8938425"/>
                  </a:lnTo>
                  <a:close/>
                </a:path>
                <a:path w="9115425" h="9127490">
                  <a:moveTo>
                    <a:pt x="203936" y="1218488"/>
                  </a:moveTo>
                  <a:lnTo>
                    <a:pt x="195884" y="1194523"/>
                  </a:lnTo>
                  <a:lnTo>
                    <a:pt x="179158" y="1175575"/>
                  </a:lnTo>
                  <a:lnTo>
                    <a:pt x="157238" y="1164869"/>
                  </a:lnTo>
                  <a:lnTo>
                    <a:pt x="132905" y="1163167"/>
                  </a:lnTo>
                  <a:lnTo>
                    <a:pt x="108953" y="1171232"/>
                  </a:lnTo>
                  <a:lnTo>
                    <a:pt x="90004" y="1187945"/>
                  </a:lnTo>
                  <a:lnTo>
                    <a:pt x="79311" y="1209878"/>
                  </a:lnTo>
                  <a:lnTo>
                    <a:pt x="77622" y="1234224"/>
                  </a:lnTo>
                  <a:lnTo>
                    <a:pt x="85674" y="1258176"/>
                  </a:lnTo>
                  <a:lnTo>
                    <a:pt x="102387" y="1277124"/>
                  </a:lnTo>
                  <a:lnTo>
                    <a:pt x="124307" y="1287830"/>
                  </a:lnTo>
                  <a:lnTo>
                    <a:pt x="148640" y="1289532"/>
                  </a:lnTo>
                  <a:lnTo>
                    <a:pt x="172593" y="1281468"/>
                  </a:lnTo>
                  <a:lnTo>
                    <a:pt x="191541" y="1264754"/>
                  </a:lnTo>
                  <a:lnTo>
                    <a:pt x="202234" y="1242822"/>
                  </a:lnTo>
                  <a:lnTo>
                    <a:pt x="203936" y="1218488"/>
                  </a:lnTo>
                  <a:close/>
                </a:path>
                <a:path w="9115425" h="9127490">
                  <a:moveTo>
                    <a:pt x="204800" y="0"/>
                  </a:moveTo>
                  <a:lnTo>
                    <a:pt x="65024" y="0"/>
                  </a:lnTo>
                  <a:lnTo>
                    <a:pt x="73990" y="25400"/>
                  </a:lnTo>
                  <a:lnTo>
                    <a:pt x="92583" y="50800"/>
                  </a:lnTo>
                  <a:lnTo>
                    <a:pt x="116979" y="63500"/>
                  </a:lnTo>
                  <a:lnTo>
                    <a:pt x="144056" y="63500"/>
                  </a:lnTo>
                  <a:lnTo>
                    <a:pt x="170700" y="50800"/>
                  </a:lnTo>
                  <a:lnTo>
                    <a:pt x="191782" y="38100"/>
                  </a:lnTo>
                  <a:lnTo>
                    <a:pt x="203682" y="12700"/>
                  </a:lnTo>
                  <a:lnTo>
                    <a:pt x="204800" y="0"/>
                  </a:lnTo>
                  <a:close/>
                </a:path>
                <a:path w="9115425" h="9127490">
                  <a:moveTo>
                    <a:pt x="206019" y="7707744"/>
                  </a:moveTo>
                  <a:lnTo>
                    <a:pt x="203796" y="7701115"/>
                  </a:lnTo>
                  <a:lnTo>
                    <a:pt x="199161" y="7695870"/>
                  </a:lnTo>
                  <a:lnTo>
                    <a:pt x="193090" y="7692898"/>
                  </a:lnTo>
                  <a:lnTo>
                    <a:pt x="186347" y="7692428"/>
                  </a:lnTo>
                  <a:lnTo>
                    <a:pt x="179717" y="7694663"/>
                  </a:lnTo>
                  <a:lnTo>
                    <a:pt x="174472" y="7699286"/>
                  </a:lnTo>
                  <a:lnTo>
                    <a:pt x="171500" y="7705369"/>
                  </a:lnTo>
                  <a:lnTo>
                    <a:pt x="171030" y="7712113"/>
                  </a:lnTo>
                  <a:lnTo>
                    <a:pt x="173266" y="7718742"/>
                  </a:lnTo>
                  <a:lnTo>
                    <a:pt x="177888" y="7723987"/>
                  </a:lnTo>
                  <a:lnTo>
                    <a:pt x="183959" y="7726959"/>
                  </a:lnTo>
                  <a:lnTo>
                    <a:pt x="190703" y="7727429"/>
                  </a:lnTo>
                  <a:lnTo>
                    <a:pt x="197345" y="7725194"/>
                  </a:lnTo>
                  <a:lnTo>
                    <a:pt x="202590" y="7720558"/>
                  </a:lnTo>
                  <a:lnTo>
                    <a:pt x="205549" y="7714488"/>
                  </a:lnTo>
                  <a:lnTo>
                    <a:pt x="206019" y="7707744"/>
                  </a:lnTo>
                  <a:close/>
                </a:path>
                <a:path w="9115425" h="9127490">
                  <a:moveTo>
                    <a:pt x="209156" y="6477990"/>
                  </a:moveTo>
                  <a:lnTo>
                    <a:pt x="205828" y="6468097"/>
                  </a:lnTo>
                  <a:lnTo>
                    <a:pt x="198920" y="6460274"/>
                  </a:lnTo>
                  <a:lnTo>
                    <a:pt x="189865" y="6455842"/>
                  </a:lnTo>
                  <a:lnTo>
                    <a:pt x="179806" y="6455143"/>
                  </a:lnTo>
                  <a:lnTo>
                    <a:pt x="169913" y="6458471"/>
                  </a:lnTo>
                  <a:lnTo>
                    <a:pt x="162090" y="6465379"/>
                  </a:lnTo>
                  <a:lnTo>
                    <a:pt x="157670" y="6474447"/>
                  </a:lnTo>
                  <a:lnTo>
                    <a:pt x="156972" y="6484493"/>
                  </a:lnTo>
                  <a:lnTo>
                    <a:pt x="160299" y="6494399"/>
                  </a:lnTo>
                  <a:lnTo>
                    <a:pt x="167195" y="6502222"/>
                  </a:lnTo>
                  <a:lnTo>
                    <a:pt x="176250" y="6506642"/>
                  </a:lnTo>
                  <a:lnTo>
                    <a:pt x="186309" y="6507353"/>
                  </a:lnTo>
                  <a:lnTo>
                    <a:pt x="196202" y="6504013"/>
                  </a:lnTo>
                  <a:lnTo>
                    <a:pt x="204025" y="6497117"/>
                  </a:lnTo>
                  <a:lnTo>
                    <a:pt x="208445" y="6488049"/>
                  </a:lnTo>
                  <a:lnTo>
                    <a:pt x="209156" y="6477990"/>
                  </a:lnTo>
                  <a:close/>
                </a:path>
                <a:path w="9115425" h="9127490">
                  <a:moveTo>
                    <a:pt x="212572" y="5248211"/>
                  </a:moveTo>
                  <a:lnTo>
                    <a:pt x="208114" y="5234940"/>
                  </a:lnTo>
                  <a:lnTo>
                    <a:pt x="198856" y="5224437"/>
                  </a:lnTo>
                  <a:lnTo>
                    <a:pt x="186715" y="5218506"/>
                  </a:lnTo>
                  <a:lnTo>
                    <a:pt x="173228" y="5217566"/>
                  </a:lnTo>
                  <a:lnTo>
                    <a:pt x="159969" y="5222024"/>
                  </a:lnTo>
                  <a:lnTo>
                    <a:pt x="149466" y="5231282"/>
                  </a:lnTo>
                  <a:lnTo>
                    <a:pt x="143548" y="5243436"/>
                  </a:lnTo>
                  <a:lnTo>
                    <a:pt x="142608" y="5256923"/>
                  </a:lnTo>
                  <a:lnTo>
                    <a:pt x="147066" y="5270195"/>
                  </a:lnTo>
                  <a:lnTo>
                    <a:pt x="156324" y="5280698"/>
                  </a:lnTo>
                  <a:lnTo>
                    <a:pt x="168465" y="5286629"/>
                  </a:lnTo>
                  <a:lnTo>
                    <a:pt x="181952" y="5287569"/>
                  </a:lnTo>
                  <a:lnTo>
                    <a:pt x="195211" y="5283098"/>
                  </a:lnTo>
                  <a:lnTo>
                    <a:pt x="205714" y="5273840"/>
                  </a:lnTo>
                  <a:lnTo>
                    <a:pt x="211632" y="5261686"/>
                  </a:lnTo>
                  <a:lnTo>
                    <a:pt x="212572" y="5248211"/>
                  </a:lnTo>
                  <a:close/>
                </a:path>
                <a:path w="9115425" h="9127490">
                  <a:moveTo>
                    <a:pt x="215417" y="4018483"/>
                  </a:moveTo>
                  <a:lnTo>
                    <a:pt x="209892" y="4002074"/>
                  </a:lnTo>
                  <a:lnTo>
                    <a:pt x="198437" y="3989070"/>
                  </a:lnTo>
                  <a:lnTo>
                    <a:pt x="183413" y="3981742"/>
                  </a:lnTo>
                  <a:lnTo>
                    <a:pt x="166738" y="3980573"/>
                  </a:lnTo>
                  <a:lnTo>
                    <a:pt x="150317" y="3986098"/>
                  </a:lnTo>
                  <a:lnTo>
                    <a:pt x="137325" y="3997553"/>
                  </a:lnTo>
                  <a:lnTo>
                    <a:pt x="129997" y="4012590"/>
                  </a:lnTo>
                  <a:lnTo>
                    <a:pt x="128828" y="4029278"/>
                  </a:lnTo>
                  <a:lnTo>
                    <a:pt x="134353" y="4045699"/>
                  </a:lnTo>
                  <a:lnTo>
                    <a:pt x="145808" y="4058691"/>
                  </a:lnTo>
                  <a:lnTo>
                    <a:pt x="160832" y="4066019"/>
                  </a:lnTo>
                  <a:lnTo>
                    <a:pt x="177507" y="4067187"/>
                  </a:lnTo>
                  <a:lnTo>
                    <a:pt x="193929" y="4061663"/>
                  </a:lnTo>
                  <a:lnTo>
                    <a:pt x="206921" y="4050207"/>
                  </a:lnTo>
                  <a:lnTo>
                    <a:pt x="214249" y="4035171"/>
                  </a:lnTo>
                  <a:lnTo>
                    <a:pt x="215417" y="4018483"/>
                  </a:lnTo>
                  <a:close/>
                </a:path>
                <a:path w="9115425" h="9127490">
                  <a:moveTo>
                    <a:pt x="218833" y="2788704"/>
                  </a:moveTo>
                  <a:lnTo>
                    <a:pt x="212178" y="2768904"/>
                  </a:lnTo>
                  <a:lnTo>
                    <a:pt x="198374" y="2753233"/>
                  </a:lnTo>
                  <a:lnTo>
                    <a:pt x="180263" y="2744393"/>
                  </a:lnTo>
                  <a:lnTo>
                    <a:pt x="160159" y="2742996"/>
                  </a:lnTo>
                  <a:lnTo>
                    <a:pt x="140373" y="2749651"/>
                  </a:lnTo>
                  <a:lnTo>
                    <a:pt x="124714" y="2763469"/>
                  </a:lnTo>
                  <a:lnTo>
                    <a:pt x="115862" y="2781592"/>
                  </a:lnTo>
                  <a:lnTo>
                    <a:pt x="114465" y="2801696"/>
                  </a:lnTo>
                  <a:lnTo>
                    <a:pt x="121119" y="2821495"/>
                  </a:lnTo>
                  <a:lnTo>
                    <a:pt x="134924" y="2837154"/>
                  </a:lnTo>
                  <a:lnTo>
                    <a:pt x="153047" y="2846006"/>
                  </a:lnTo>
                  <a:lnTo>
                    <a:pt x="173151" y="2847403"/>
                  </a:lnTo>
                  <a:lnTo>
                    <a:pt x="192938" y="2840748"/>
                  </a:lnTo>
                  <a:lnTo>
                    <a:pt x="208597" y="2826931"/>
                  </a:lnTo>
                  <a:lnTo>
                    <a:pt x="217436" y="2808808"/>
                  </a:lnTo>
                  <a:lnTo>
                    <a:pt x="218833" y="2788704"/>
                  </a:lnTo>
                  <a:close/>
                </a:path>
                <a:path w="9115425" h="9127490">
                  <a:moveTo>
                    <a:pt x="221970" y="1558950"/>
                  </a:moveTo>
                  <a:lnTo>
                    <a:pt x="214223" y="1535887"/>
                  </a:lnTo>
                  <a:lnTo>
                    <a:pt x="198132" y="1517650"/>
                  </a:lnTo>
                  <a:lnTo>
                    <a:pt x="177038" y="1507350"/>
                  </a:lnTo>
                  <a:lnTo>
                    <a:pt x="153619" y="1505712"/>
                  </a:lnTo>
                  <a:lnTo>
                    <a:pt x="130568" y="1513471"/>
                  </a:lnTo>
                  <a:lnTo>
                    <a:pt x="112331" y="1529562"/>
                  </a:lnTo>
                  <a:lnTo>
                    <a:pt x="102031" y="1550670"/>
                  </a:lnTo>
                  <a:lnTo>
                    <a:pt x="100393" y="1574088"/>
                  </a:lnTo>
                  <a:lnTo>
                    <a:pt x="108153" y="1597152"/>
                  </a:lnTo>
                  <a:lnTo>
                    <a:pt x="124244" y="1615389"/>
                  </a:lnTo>
                  <a:lnTo>
                    <a:pt x="145338" y="1625688"/>
                  </a:lnTo>
                  <a:lnTo>
                    <a:pt x="168757" y="1627327"/>
                  </a:lnTo>
                  <a:lnTo>
                    <a:pt x="191808" y="1619567"/>
                  </a:lnTo>
                  <a:lnTo>
                    <a:pt x="210045" y="1603476"/>
                  </a:lnTo>
                  <a:lnTo>
                    <a:pt x="220332" y="1582381"/>
                  </a:lnTo>
                  <a:lnTo>
                    <a:pt x="221970" y="1558950"/>
                  </a:lnTo>
                  <a:close/>
                </a:path>
                <a:path w="9115425" h="9127490">
                  <a:moveTo>
                    <a:pt x="224802" y="317500"/>
                  </a:moveTo>
                  <a:lnTo>
                    <a:pt x="215988" y="292100"/>
                  </a:lnTo>
                  <a:lnTo>
                    <a:pt x="197713" y="279400"/>
                  </a:lnTo>
                  <a:lnTo>
                    <a:pt x="173736" y="266700"/>
                  </a:lnTo>
                  <a:lnTo>
                    <a:pt x="120916" y="266700"/>
                  </a:lnTo>
                  <a:lnTo>
                    <a:pt x="100190" y="292100"/>
                  </a:lnTo>
                  <a:lnTo>
                    <a:pt x="88480" y="317500"/>
                  </a:lnTo>
                  <a:lnTo>
                    <a:pt x="86626" y="342900"/>
                  </a:lnTo>
                  <a:lnTo>
                    <a:pt x="95440" y="368300"/>
                  </a:lnTo>
                  <a:lnTo>
                    <a:pt x="113715" y="381000"/>
                  </a:lnTo>
                  <a:lnTo>
                    <a:pt x="137706" y="393700"/>
                  </a:lnTo>
                  <a:lnTo>
                    <a:pt x="164325" y="406400"/>
                  </a:lnTo>
                  <a:lnTo>
                    <a:pt x="190525" y="393700"/>
                  </a:lnTo>
                  <a:lnTo>
                    <a:pt x="211251" y="368300"/>
                  </a:lnTo>
                  <a:lnTo>
                    <a:pt x="222948" y="355600"/>
                  </a:lnTo>
                  <a:lnTo>
                    <a:pt x="224802" y="317500"/>
                  </a:lnTo>
                  <a:close/>
                </a:path>
                <a:path w="9115425" h="9127490">
                  <a:moveTo>
                    <a:pt x="225996" y="8049768"/>
                  </a:moveTo>
                  <a:lnTo>
                    <a:pt x="217754" y="8035480"/>
                  </a:lnTo>
                  <a:lnTo>
                    <a:pt x="208610" y="8033029"/>
                  </a:lnTo>
                  <a:lnTo>
                    <a:pt x="194335" y="8041284"/>
                  </a:lnTo>
                  <a:lnTo>
                    <a:pt x="191884" y="8050416"/>
                  </a:lnTo>
                  <a:lnTo>
                    <a:pt x="200126" y="8064703"/>
                  </a:lnTo>
                  <a:lnTo>
                    <a:pt x="209270" y="8067154"/>
                  </a:lnTo>
                  <a:lnTo>
                    <a:pt x="223545" y="8058899"/>
                  </a:lnTo>
                  <a:lnTo>
                    <a:pt x="225996" y="8049768"/>
                  </a:lnTo>
                  <a:close/>
                </a:path>
                <a:path w="9115425" h="9127490">
                  <a:moveTo>
                    <a:pt x="226898" y="6818503"/>
                  </a:moveTo>
                  <a:lnTo>
                    <a:pt x="223913" y="6809613"/>
                  </a:lnTo>
                  <a:lnTo>
                    <a:pt x="217716" y="6802577"/>
                  </a:lnTo>
                  <a:lnTo>
                    <a:pt x="209575" y="6798615"/>
                  </a:lnTo>
                  <a:lnTo>
                    <a:pt x="200558" y="6797980"/>
                  </a:lnTo>
                  <a:lnTo>
                    <a:pt x="191668" y="6800964"/>
                  </a:lnTo>
                  <a:lnTo>
                    <a:pt x="184645" y="6807174"/>
                  </a:lnTo>
                  <a:lnTo>
                    <a:pt x="180670" y="6815302"/>
                  </a:lnTo>
                  <a:lnTo>
                    <a:pt x="180047" y="6824332"/>
                  </a:lnTo>
                  <a:lnTo>
                    <a:pt x="183032" y="6833222"/>
                  </a:lnTo>
                  <a:lnTo>
                    <a:pt x="189230" y="6840245"/>
                  </a:lnTo>
                  <a:lnTo>
                    <a:pt x="197358" y="6844220"/>
                  </a:lnTo>
                  <a:lnTo>
                    <a:pt x="206387" y="6844843"/>
                  </a:lnTo>
                  <a:lnTo>
                    <a:pt x="215265" y="6841858"/>
                  </a:lnTo>
                  <a:lnTo>
                    <a:pt x="222300" y="6835661"/>
                  </a:lnTo>
                  <a:lnTo>
                    <a:pt x="226263" y="6827520"/>
                  </a:lnTo>
                  <a:lnTo>
                    <a:pt x="226898" y="6818503"/>
                  </a:lnTo>
                  <a:close/>
                </a:path>
                <a:path w="9115425" h="9127490">
                  <a:moveTo>
                    <a:pt x="230327" y="5588711"/>
                  </a:moveTo>
                  <a:lnTo>
                    <a:pt x="226199" y="5576443"/>
                  </a:lnTo>
                  <a:lnTo>
                    <a:pt x="217652" y="5566740"/>
                  </a:lnTo>
                  <a:lnTo>
                    <a:pt x="206425" y="5561266"/>
                  </a:lnTo>
                  <a:lnTo>
                    <a:pt x="193979" y="5560403"/>
                  </a:lnTo>
                  <a:lnTo>
                    <a:pt x="181724" y="5564517"/>
                  </a:lnTo>
                  <a:lnTo>
                    <a:pt x="172021" y="5573077"/>
                  </a:lnTo>
                  <a:lnTo>
                    <a:pt x="166547" y="5584304"/>
                  </a:lnTo>
                  <a:lnTo>
                    <a:pt x="165684" y="5596763"/>
                  </a:lnTo>
                  <a:lnTo>
                    <a:pt x="169799" y="5609018"/>
                  </a:lnTo>
                  <a:lnTo>
                    <a:pt x="178358" y="5618721"/>
                  </a:lnTo>
                  <a:lnTo>
                    <a:pt x="189572" y="5624195"/>
                  </a:lnTo>
                  <a:lnTo>
                    <a:pt x="202031" y="5625058"/>
                  </a:lnTo>
                  <a:lnTo>
                    <a:pt x="214287" y="5620944"/>
                  </a:lnTo>
                  <a:lnTo>
                    <a:pt x="223977" y="5612384"/>
                  </a:lnTo>
                  <a:lnTo>
                    <a:pt x="229450" y="5601157"/>
                  </a:lnTo>
                  <a:lnTo>
                    <a:pt x="230327" y="5588711"/>
                  </a:lnTo>
                  <a:close/>
                </a:path>
                <a:path w="9115425" h="9127490">
                  <a:moveTo>
                    <a:pt x="233451" y="4358945"/>
                  </a:moveTo>
                  <a:lnTo>
                    <a:pt x="228231" y="4343438"/>
                  </a:lnTo>
                  <a:lnTo>
                    <a:pt x="217411" y="4331144"/>
                  </a:lnTo>
                  <a:lnTo>
                    <a:pt x="203200" y="4324210"/>
                  </a:lnTo>
                  <a:lnTo>
                    <a:pt x="187439" y="4323118"/>
                  </a:lnTo>
                  <a:lnTo>
                    <a:pt x="171919" y="4328338"/>
                  </a:lnTo>
                  <a:lnTo>
                    <a:pt x="159639" y="4339158"/>
                  </a:lnTo>
                  <a:lnTo>
                    <a:pt x="152717" y="4353369"/>
                  </a:lnTo>
                  <a:lnTo>
                    <a:pt x="151612" y="4369143"/>
                  </a:lnTo>
                  <a:lnTo>
                    <a:pt x="156832" y="4384675"/>
                  </a:lnTo>
                  <a:lnTo>
                    <a:pt x="167665" y="4396943"/>
                  </a:lnTo>
                  <a:lnTo>
                    <a:pt x="181864" y="4403877"/>
                  </a:lnTo>
                  <a:lnTo>
                    <a:pt x="197624" y="4404982"/>
                  </a:lnTo>
                  <a:lnTo>
                    <a:pt x="213144" y="4399762"/>
                  </a:lnTo>
                  <a:lnTo>
                    <a:pt x="225425" y="4388929"/>
                  </a:lnTo>
                  <a:lnTo>
                    <a:pt x="232359" y="4374718"/>
                  </a:lnTo>
                  <a:lnTo>
                    <a:pt x="233451" y="4358945"/>
                  </a:lnTo>
                  <a:close/>
                </a:path>
                <a:path w="9115425" h="9127490">
                  <a:moveTo>
                    <a:pt x="236588" y="3129191"/>
                  </a:moveTo>
                  <a:lnTo>
                    <a:pt x="230263" y="3110420"/>
                  </a:lnTo>
                  <a:lnTo>
                    <a:pt x="217170" y="3095548"/>
                  </a:lnTo>
                  <a:lnTo>
                    <a:pt x="199974" y="3087166"/>
                  </a:lnTo>
                  <a:lnTo>
                    <a:pt x="180898" y="3085833"/>
                  </a:lnTo>
                  <a:lnTo>
                    <a:pt x="162115" y="3092145"/>
                  </a:lnTo>
                  <a:lnTo>
                    <a:pt x="147269" y="3105264"/>
                  </a:lnTo>
                  <a:lnTo>
                    <a:pt x="138874" y="3122447"/>
                  </a:lnTo>
                  <a:lnTo>
                    <a:pt x="137553" y="3141535"/>
                  </a:lnTo>
                  <a:lnTo>
                    <a:pt x="143865" y="3160318"/>
                  </a:lnTo>
                  <a:lnTo>
                    <a:pt x="156972" y="3175177"/>
                  </a:lnTo>
                  <a:lnTo>
                    <a:pt x="174155" y="3183572"/>
                  </a:lnTo>
                  <a:lnTo>
                    <a:pt x="193230" y="3184906"/>
                  </a:lnTo>
                  <a:lnTo>
                    <a:pt x="212013" y="3178581"/>
                  </a:lnTo>
                  <a:lnTo>
                    <a:pt x="226860" y="3165475"/>
                  </a:lnTo>
                  <a:lnTo>
                    <a:pt x="235254" y="3148279"/>
                  </a:lnTo>
                  <a:lnTo>
                    <a:pt x="236588" y="3129191"/>
                  </a:lnTo>
                  <a:close/>
                </a:path>
                <a:path w="9115425" h="9127490">
                  <a:moveTo>
                    <a:pt x="239712" y="1899450"/>
                  </a:moveTo>
                  <a:lnTo>
                    <a:pt x="232308" y="1877402"/>
                  </a:lnTo>
                  <a:lnTo>
                    <a:pt x="216928" y="1859953"/>
                  </a:lnTo>
                  <a:lnTo>
                    <a:pt x="196748" y="1850110"/>
                  </a:lnTo>
                  <a:lnTo>
                    <a:pt x="174358" y="1848548"/>
                  </a:lnTo>
                  <a:lnTo>
                    <a:pt x="152323" y="1855965"/>
                  </a:lnTo>
                  <a:lnTo>
                    <a:pt x="134886" y="1871345"/>
                  </a:lnTo>
                  <a:lnTo>
                    <a:pt x="125044" y="1891525"/>
                  </a:lnTo>
                  <a:lnTo>
                    <a:pt x="123482" y="1913928"/>
                  </a:lnTo>
                  <a:lnTo>
                    <a:pt x="130886" y="1935975"/>
                  </a:lnTo>
                  <a:lnTo>
                    <a:pt x="146265" y="1953412"/>
                  </a:lnTo>
                  <a:lnTo>
                    <a:pt x="166446" y="1963254"/>
                  </a:lnTo>
                  <a:lnTo>
                    <a:pt x="188836" y="1964817"/>
                  </a:lnTo>
                  <a:lnTo>
                    <a:pt x="210870" y="1957412"/>
                  </a:lnTo>
                  <a:lnTo>
                    <a:pt x="228307" y="1942020"/>
                  </a:lnTo>
                  <a:lnTo>
                    <a:pt x="238150" y="1921840"/>
                  </a:lnTo>
                  <a:lnTo>
                    <a:pt x="239712" y="1899450"/>
                  </a:lnTo>
                  <a:close/>
                </a:path>
                <a:path w="9115425" h="9127490">
                  <a:moveTo>
                    <a:pt x="243141" y="660400"/>
                  </a:moveTo>
                  <a:lnTo>
                    <a:pt x="234594" y="635000"/>
                  </a:lnTo>
                  <a:lnTo>
                    <a:pt x="216865" y="622300"/>
                  </a:lnTo>
                  <a:lnTo>
                    <a:pt x="193598" y="609600"/>
                  </a:lnTo>
                  <a:lnTo>
                    <a:pt x="142367" y="609600"/>
                  </a:lnTo>
                  <a:lnTo>
                    <a:pt x="122262" y="635000"/>
                  </a:lnTo>
                  <a:lnTo>
                    <a:pt x="110909" y="660400"/>
                  </a:lnTo>
                  <a:lnTo>
                    <a:pt x="109118" y="685800"/>
                  </a:lnTo>
                  <a:lnTo>
                    <a:pt x="117665" y="711200"/>
                  </a:lnTo>
                  <a:lnTo>
                    <a:pt x="135394" y="723900"/>
                  </a:lnTo>
                  <a:lnTo>
                    <a:pt x="158661" y="736600"/>
                  </a:lnTo>
                  <a:lnTo>
                    <a:pt x="184467" y="736600"/>
                  </a:lnTo>
                  <a:lnTo>
                    <a:pt x="209880" y="723900"/>
                  </a:lnTo>
                  <a:lnTo>
                    <a:pt x="229984" y="711200"/>
                  </a:lnTo>
                  <a:lnTo>
                    <a:pt x="241338" y="685800"/>
                  </a:lnTo>
                  <a:lnTo>
                    <a:pt x="243141" y="660400"/>
                  </a:lnTo>
                  <a:close/>
                </a:path>
                <a:path w="9115425" h="9127490">
                  <a:moveTo>
                    <a:pt x="243674" y="8389988"/>
                  </a:moveTo>
                  <a:lnTo>
                    <a:pt x="236753" y="8377987"/>
                  </a:lnTo>
                  <a:lnTo>
                    <a:pt x="229082" y="8375917"/>
                  </a:lnTo>
                  <a:lnTo>
                    <a:pt x="217081" y="8382851"/>
                  </a:lnTo>
                  <a:lnTo>
                    <a:pt x="215023" y="8390534"/>
                  </a:lnTo>
                  <a:lnTo>
                    <a:pt x="221945" y="8402536"/>
                  </a:lnTo>
                  <a:lnTo>
                    <a:pt x="229628" y="8404593"/>
                  </a:lnTo>
                  <a:lnTo>
                    <a:pt x="241630" y="8397659"/>
                  </a:lnTo>
                  <a:lnTo>
                    <a:pt x="243674" y="8389988"/>
                  </a:lnTo>
                  <a:close/>
                </a:path>
                <a:path w="9115425" h="9127490">
                  <a:moveTo>
                    <a:pt x="244932" y="7158952"/>
                  </a:moveTo>
                  <a:lnTo>
                    <a:pt x="242252" y="7150963"/>
                  </a:lnTo>
                  <a:lnTo>
                    <a:pt x="236677" y="7144652"/>
                  </a:lnTo>
                  <a:lnTo>
                    <a:pt x="229374" y="7141083"/>
                  </a:lnTo>
                  <a:lnTo>
                    <a:pt x="221259" y="7140524"/>
                  </a:lnTo>
                  <a:lnTo>
                    <a:pt x="213283" y="7143204"/>
                  </a:lnTo>
                  <a:lnTo>
                    <a:pt x="206959" y="7148779"/>
                  </a:lnTo>
                  <a:lnTo>
                    <a:pt x="203390" y="7156094"/>
                  </a:lnTo>
                  <a:lnTo>
                    <a:pt x="202831" y="7164197"/>
                  </a:lnTo>
                  <a:lnTo>
                    <a:pt x="205511" y="7172185"/>
                  </a:lnTo>
                  <a:lnTo>
                    <a:pt x="211086" y="7178510"/>
                  </a:lnTo>
                  <a:lnTo>
                    <a:pt x="218389" y="7182078"/>
                  </a:lnTo>
                  <a:lnTo>
                    <a:pt x="226504" y="7182637"/>
                  </a:lnTo>
                  <a:lnTo>
                    <a:pt x="234492" y="7179958"/>
                  </a:lnTo>
                  <a:lnTo>
                    <a:pt x="240804" y="7174382"/>
                  </a:lnTo>
                  <a:lnTo>
                    <a:pt x="244373" y="7167067"/>
                  </a:lnTo>
                  <a:lnTo>
                    <a:pt x="244932" y="7158952"/>
                  </a:lnTo>
                  <a:close/>
                </a:path>
                <a:path w="9115425" h="9127490">
                  <a:moveTo>
                    <a:pt x="248056" y="5929198"/>
                  </a:moveTo>
                  <a:lnTo>
                    <a:pt x="244284" y="5917958"/>
                  </a:lnTo>
                  <a:lnTo>
                    <a:pt x="236435" y="5909056"/>
                  </a:lnTo>
                  <a:lnTo>
                    <a:pt x="226148" y="5904027"/>
                  </a:lnTo>
                  <a:lnTo>
                    <a:pt x="214718" y="5903226"/>
                  </a:lnTo>
                  <a:lnTo>
                    <a:pt x="203479" y="5907011"/>
                  </a:lnTo>
                  <a:lnTo>
                    <a:pt x="194576" y="5914860"/>
                  </a:lnTo>
                  <a:lnTo>
                    <a:pt x="189560" y="5925159"/>
                  </a:lnTo>
                  <a:lnTo>
                    <a:pt x="188760" y="5936589"/>
                  </a:lnTo>
                  <a:lnTo>
                    <a:pt x="192544" y="5947829"/>
                  </a:lnTo>
                  <a:lnTo>
                    <a:pt x="200393" y="5956732"/>
                  </a:lnTo>
                  <a:lnTo>
                    <a:pt x="210680" y="5961761"/>
                  </a:lnTo>
                  <a:lnTo>
                    <a:pt x="222110" y="5962561"/>
                  </a:lnTo>
                  <a:lnTo>
                    <a:pt x="233349" y="5958776"/>
                  </a:lnTo>
                  <a:lnTo>
                    <a:pt x="242252" y="5950928"/>
                  </a:lnTo>
                  <a:lnTo>
                    <a:pt x="247269" y="5940628"/>
                  </a:lnTo>
                  <a:lnTo>
                    <a:pt x="248056" y="5929198"/>
                  </a:lnTo>
                  <a:close/>
                </a:path>
                <a:path w="9115425" h="9127490">
                  <a:moveTo>
                    <a:pt x="251193" y="4699444"/>
                  </a:moveTo>
                  <a:lnTo>
                    <a:pt x="246316" y="4684941"/>
                  </a:lnTo>
                  <a:lnTo>
                    <a:pt x="236194" y="4673460"/>
                  </a:lnTo>
                  <a:lnTo>
                    <a:pt x="222923" y="4666983"/>
                  </a:lnTo>
                  <a:lnTo>
                    <a:pt x="208178" y="4665954"/>
                  </a:lnTo>
                  <a:lnTo>
                    <a:pt x="193675" y="4670831"/>
                  </a:lnTo>
                  <a:lnTo>
                    <a:pt x="182194" y="4680953"/>
                  </a:lnTo>
                  <a:lnTo>
                    <a:pt x="175717" y="4694237"/>
                  </a:lnTo>
                  <a:lnTo>
                    <a:pt x="174701" y="4708982"/>
                  </a:lnTo>
                  <a:lnTo>
                    <a:pt x="179578" y="4723485"/>
                  </a:lnTo>
                  <a:lnTo>
                    <a:pt x="189699" y="4734966"/>
                  </a:lnTo>
                  <a:lnTo>
                    <a:pt x="202971" y="4741443"/>
                  </a:lnTo>
                  <a:lnTo>
                    <a:pt x="217716" y="4742472"/>
                  </a:lnTo>
                  <a:lnTo>
                    <a:pt x="232219" y="4737595"/>
                  </a:lnTo>
                  <a:lnTo>
                    <a:pt x="243687" y="4727473"/>
                  </a:lnTo>
                  <a:lnTo>
                    <a:pt x="250164" y="4714189"/>
                  </a:lnTo>
                  <a:lnTo>
                    <a:pt x="251193" y="4699444"/>
                  </a:lnTo>
                  <a:close/>
                </a:path>
                <a:path w="9115425" h="9127490">
                  <a:moveTo>
                    <a:pt x="254622" y="3469652"/>
                  </a:moveTo>
                  <a:lnTo>
                    <a:pt x="248602" y="3451771"/>
                  </a:lnTo>
                  <a:lnTo>
                    <a:pt x="236131" y="3437623"/>
                  </a:lnTo>
                  <a:lnTo>
                    <a:pt x="219773" y="3429635"/>
                  </a:lnTo>
                  <a:lnTo>
                    <a:pt x="201599" y="3428365"/>
                  </a:lnTo>
                  <a:lnTo>
                    <a:pt x="183730" y="3434384"/>
                  </a:lnTo>
                  <a:lnTo>
                    <a:pt x="169583" y="3446869"/>
                  </a:lnTo>
                  <a:lnTo>
                    <a:pt x="161594" y="3463239"/>
                  </a:lnTo>
                  <a:lnTo>
                    <a:pt x="160324" y="3481413"/>
                  </a:lnTo>
                  <a:lnTo>
                    <a:pt x="166344" y="3499294"/>
                  </a:lnTo>
                  <a:lnTo>
                    <a:pt x="178816" y="3513442"/>
                  </a:lnTo>
                  <a:lnTo>
                    <a:pt x="195186" y="3521430"/>
                  </a:lnTo>
                  <a:lnTo>
                    <a:pt x="213347" y="3522688"/>
                  </a:lnTo>
                  <a:lnTo>
                    <a:pt x="231228" y="3516680"/>
                  </a:lnTo>
                  <a:lnTo>
                    <a:pt x="245364" y="3504196"/>
                  </a:lnTo>
                  <a:lnTo>
                    <a:pt x="253352" y="3487826"/>
                  </a:lnTo>
                  <a:lnTo>
                    <a:pt x="254622" y="3469652"/>
                  </a:lnTo>
                  <a:close/>
                </a:path>
                <a:path w="9115425" h="9127490">
                  <a:moveTo>
                    <a:pt x="257454" y="2239949"/>
                  </a:moveTo>
                  <a:lnTo>
                    <a:pt x="250380" y="2218918"/>
                  </a:lnTo>
                  <a:lnTo>
                    <a:pt x="235712" y="2202269"/>
                  </a:lnTo>
                  <a:lnTo>
                    <a:pt x="216458" y="2192871"/>
                  </a:lnTo>
                  <a:lnTo>
                    <a:pt x="195097" y="2191385"/>
                  </a:lnTo>
                  <a:lnTo>
                    <a:pt x="174078" y="2198459"/>
                  </a:lnTo>
                  <a:lnTo>
                    <a:pt x="157441" y="2213140"/>
                  </a:lnTo>
                  <a:lnTo>
                    <a:pt x="148056" y="2232393"/>
                  </a:lnTo>
                  <a:lnTo>
                    <a:pt x="146558" y="2253754"/>
                  </a:lnTo>
                  <a:lnTo>
                    <a:pt x="153631" y="2274786"/>
                  </a:lnTo>
                  <a:lnTo>
                    <a:pt x="168300" y="2291435"/>
                  </a:lnTo>
                  <a:lnTo>
                    <a:pt x="187553" y="2300821"/>
                  </a:lnTo>
                  <a:lnTo>
                    <a:pt x="208915" y="2302319"/>
                  </a:lnTo>
                  <a:lnTo>
                    <a:pt x="229933" y="2295245"/>
                  </a:lnTo>
                  <a:lnTo>
                    <a:pt x="246570" y="2280564"/>
                  </a:lnTo>
                  <a:lnTo>
                    <a:pt x="255968" y="2261311"/>
                  </a:lnTo>
                  <a:lnTo>
                    <a:pt x="257454" y="2239949"/>
                  </a:lnTo>
                  <a:close/>
                </a:path>
                <a:path w="9115425" h="9127490">
                  <a:moveTo>
                    <a:pt x="260883" y="1010158"/>
                  </a:moveTo>
                  <a:lnTo>
                    <a:pt x="252679" y="985748"/>
                  </a:lnTo>
                  <a:lnTo>
                    <a:pt x="235648" y="966431"/>
                  </a:lnTo>
                  <a:lnTo>
                    <a:pt x="213309" y="955535"/>
                  </a:lnTo>
                  <a:lnTo>
                    <a:pt x="188518" y="953808"/>
                  </a:lnTo>
                  <a:lnTo>
                    <a:pt x="164134" y="962012"/>
                  </a:lnTo>
                  <a:lnTo>
                    <a:pt x="144818" y="979043"/>
                  </a:lnTo>
                  <a:lnTo>
                    <a:pt x="133921" y="1001382"/>
                  </a:lnTo>
                  <a:lnTo>
                    <a:pt x="132194" y="1026185"/>
                  </a:lnTo>
                  <a:lnTo>
                    <a:pt x="140398" y="1050594"/>
                  </a:lnTo>
                  <a:lnTo>
                    <a:pt x="157429" y="1069898"/>
                  </a:lnTo>
                  <a:lnTo>
                    <a:pt x="179755" y="1080808"/>
                  </a:lnTo>
                  <a:lnTo>
                    <a:pt x="204546" y="1082535"/>
                  </a:lnTo>
                  <a:lnTo>
                    <a:pt x="228955" y="1074331"/>
                  </a:lnTo>
                  <a:lnTo>
                    <a:pt x="248259" y="1057287"/>
                  </a:lnTo>
                  <a:lnTo>
                    <a:pt x="259156" y="1034948"/>
                  </a:lnTo>
                  <a:lnTo>
                    <a:pt x="260883" y="1010158"/>
                  </a:lnTo>
                  <a:close/>
                </a:path>
                <a:path w="9115425" h="9127490">
                  <a:moveTo>
                    <a:pt x="261023" y="8730209"/>
                  </a:moveTo>
                  <a:lnTo>
                    <a:pt x="255574" y="8720785"/>
                  </a:lnTo>
                  <a:lnTo>
                    <a:pt x="249542" y="8719160"/>
                  </a:lnTo>
                  <a:lnTo>
                    <a:pt x="240118" y="8724608"/>
                  </a:lnTo>
                  <a:lnTo>
                    <a:pt x="238506" y="8730640"/>
                  </a:lnTo>
                  <a:lnTo>
                    <a:pt x="243941" y="8740064"/>
                  </a:lnTo>
                  <a:lnTo>
                    <a:pt x="249974" y="8741689"/>
                  </a:lnTo>
                  <a:lnTo>
                    <a:pt x="259397" y="8736241"/>
                  </a:lnTo>
                  <a:lnTo>
                    <a:pt x="261023" y="8730209"/>
                  </a:lnTo>
                  <a:close/>
                </a:path>
                <a:path w="9115425" h="9127490">
                  <a:moveTo>
                    <a:pt x="262978" y="7499413"/>
                  </a:moveTo>
                  <a:lnTo>
                    <a:pt x="260591" y="7492327"/>
                  </a:lnTo>
                  <a:lnTo>
                    <a:pt x="255638" y="7486726"/>
                  </a:lnTo>
                  <a:lnTo>
                    <a:pt x="249161" y="7483564"/>
                  </a:lnTo>
                  <a:lnTo>
                    <a:pt x="241960" y="7483056"/>
                  </a:lnTo>
                  <a:lnTo>
                    <a:pt x="234886" y="7485443"/>
                  </a:lnTo>
                  <a:lnTo>
                    <a:pt x="229273" y="7490384"/>
                  </a:lnTo>
                  <a:lnTo>
                    <a:pt x="226110" y="7496873"/>
                  </a:lnTo>
                  <a:lnTo>
                    <a:pt x="225615" y="7504074"/>
                  </a:lnTo>
                  <a:lnTo>
                    <a:pt x="227990" y="7511161"/>
                  </a:lnTo>
                  <a:lnTo>
                    <a:pt x="232943" y="7516762"/>
                  </a:lnTo>
                  <a:lnTo>
                    <a:pt x="239420" y="7519924"/>
                  </a:lnTo>
                  <a:lnTo>
                    <a:pt x="246621" y="7520432"/>
                  </a:lnTo>
                  <a:lnTo>
                    <a:pt x="253695" y="7518044"/>
                  </a:lnTo>
                  <a:lnTo>
                    <a:pt x="259308" y="7513104"/>
                  </a:lnTo>
                  <a:lnTo>
                    <a:pt x="262470" y="7506614"/>
                  </a:lnTo>
                  <a:lnTo>
                    <a:pt x="262978" y="7499413"/>
                  </a:lnTo>
                  <a:close/>
                </a:path>
                <a:path w="9115425" h="9127490">
                  <a:moveTo>
                    <a:pt x="265811" y="6269698"/>
                  </a:moveTo>
                  <a:lnTo>
                    <a:pt x="262369" y="6259461"/>
                  </a:lnTo>
                  <a:lnTo>
                    <a:pt x="255231" y="6251372"/>
                  </a:lnTo>
                  <a:lnTo>
                    <a:pt x="245859" y="6246800"/>
                  </a:lnTo>
                  <a:lnTo>
                    <a:pt x="235458" y="6246076"/>
                  </a:lnTo>
                  <a:lnTo>
                    <a:pt x="225234" y="6249517"/>
                  </a:lnTo>
                  <a:lnTo>
                    <a:pt x="217131" y="6256655"/>
                  </a:lnTo>
                  <a:lnTo>
                    <a:pt x="212559" y="6266027"/>
                  </a:lnTo>
                  <a:lnTo>
                    <a:pt x="211836" y="6276429"/>
                  </a:lnTo>
                  <a:lnTo>
                    <a:pt x="215277" y="6286665"/>
                  </a:lnTo>
                  <a:lnTo>
                    <a:pt x="222427" y="6294755"/>
                  </a:lnTo>
                  <a:lnTo>
                    <a:pt x="231787" y="6299327"/>
                  </a:lnTo>
                  <a:lnTo>
                    <a:pt x="242189" y="6300063"/>
                  </a:lnTo>
                  <a:lnTo>
                    <a:pt x="252412" y="6296622"/>
                  </a:lnTo>
                  <a:lnTo>
                    <a:pt x="260515" y="6289472"/>
                  </a:lnTo>
                  <a:lnTo>
                    <a:pt x="265087" y="6280099"/>
                  </a:lnTo>
                  <a:lnTo>
                    <a:pt x="265811" y="6269698"/>
                  </a:lnTo>
                  <a:close/>
                </a:path>
                <a:path w="9115425" h="9127490">
                  <a:moveTo>
                    <a:pt x="269240" y="5039919"/>
                  </a:moveTo>
                  <a:lnTo>
                    <a:pt x="264655" y="5026304"/>
                  </a:lnTo>
                  <a:lnTo>
                    <a:pt x="255168" y="5015535"/>
                  </a:lnTo>
                  <a:lnTo>
                    <a:pt x="242709" y="5009451"/>
                  </a:lnTo>
                  <a:lnTo>
                    <a:pt x="228892" y="5008486"/>
                  </a:lnTo>
                  <a:lnTo>
                    <a:pt x="215277" y="5013071"/>
                  </a:lnTo>
                  <a:lnTo>
                    <a:pt x="204520" y="5022570"/>
                  </a:lnTo>
                  <a:lnTo>
                    <a:pt x="198437" y="5035016"/>
                  </a:lnTo>
                  <a:lnTo>
                    <a:pt x="197472" y="5048847"/>
                  </a:lnTo>
                  <a:lnTo>
                    <a:pt x="202044" y="5062461"/>
                  </a:lnTo>
                  <a:lnTo>
                    <a:pt x="211543" y="5073231"/>
                  </a:lnTo>
                  <a:lnTo>
                    <a:pt x="224002" y="5079301"/>
                  </a:lnTo>
                  <a:lnTo>
                    <a:pt x="237820" y="5080266"/>
                  </a:lnTo>
                  <a:lnTo>
                    <a:pt x="251421" y="5075694"/>
                  </a:lnTo>
                  <a:lnTo>
                    <a:pt x="262191" y="5066195"/>
                  </a:lnTo>
                  <a:lnTo>
                    <a:pt x="268274" y="5053736"/>
                  </a:lnTo>
                  <a:lnTo>
                    <a:pt x="269240" y="5039919"/>
                  </a:lnTo>
                  <a:close/>
                </a:path>
                <a:path w="9115425" h="9127490">
                  <a:moveTo>
                    <a:pt x="272364" y="3810152"/>
                  </a:moveTo>
                  <a:lnTo>
                    <a:pt x="266687" y="3793286"/>
                  </a:lnTo>
                  <a:lnTo>
                    <a:pt x="254927" y="3779939"/>
                  </a:lnTo>
                  <a:lnTo>
                    <a:pt x="239483" y="3772408"/>
                  </a:lnTo>
                  <a:lnTo>
                    <a:pt x="222351" y="3771201"/>
                  </a:lnTo>
                  <a:lnTo>
                    <a:pt x="205486" y="3776878"/>
                  </a:lnTo>
                  <a:lnTo>
                    <a:pt x="192138" y="3788651"/>
                  </a:lnTo>
                  <a:lnTo>
                    <a:pt x="184607" y="3804094"/>
                  </a:lnTo>
                  <a:lnTo>
                    <a:pt x="183413" y="3821239"/>
                  </a:lnTo>
                  <a:lnTo>
                    <a:pt x="189077" y="3838105"/>
                  </a:lnTo>
                  <a:lnTo>
                    <a:pt x="200850" y="3851452"/>
                  </a:lnTo>
                  <a:lnTo>
                    <a:pt x="216293" y="3858996"/>
                  </a:lnTo>
                  <a:lnTo>
                    <a:pt x="233426" y="3860190"/>
                  </a:lnTo>
                  <a:lnTo>
                    <a:pt x="250291" y="3854513"/>
                  </a:lnTo>
                  <a:lnTo>
                    <a:pt x="263639" y="3842740"/>
                  </a:lnTo>
                  <a:lnTo>
                    <a:pt x="271170" y="3827297"/>
                  </a:lnTo>
                  <a:lnTo>
                    <a:pt x="272364" y="3810152"/>
                  </a:lnTo>
                  <a:close/>
                </a:path>
                <a:path w="9115425" h="9127490">
                  <a:moveTo>
                    <a:pt x="275488" y="2580398"/>
                  </a:moveTo>
                  <a:lnTo>
                    <a:pt x="268732" y="2560269"/>
                  </a:lnTo>
                  <a:lnTo>
                    <a:pt x="254685" y="2544343"/>
                  </a:lnTo>
                  <a:lnTo>
                    <a:pt x="236258" y="2535351"/>
                  </a:lnTo>
                  <a:lnTo>
                    <a:pt x="215811" y="2533929"/>
                  </a:lnTo>
                  <a:lnTo>
                    <a:pt x="195681" y="2540698"/>
                  </a:lnTo>
                  <a:lnTo>
                    <a:pt x="179755" y="2554744"/>
                  </a:lnTo>
                  <a:lnTo>
                    <a:pt x="170764" y="2573172"/>
                  </a:lnTo>
                  <a:lnTo>
                    <a:pt x="169341" y="2593632"/>
                  </a:lnTo>
                  <a:lnTo>
                    <a:pt x="176110" y="2613761"/>
                  </a:lnTo>
                  <a:lnTo>
                    <a:pt x="190157" y="2629687"/>
                  </a:lnTo>
                  <a:lnTo>
                    <a:pt x="208584" y="2638679"/>
                  </a:lnTo>
                  <a:lnTo>
                    <a:pt x="229031" y="2640101"/>
                  </a:lnTo>
                  <a:lnTo>
                    <a:pt x="249161" y="2633332"/>
                  </a:lnTo>
                  <a:lnTo>
                    <a:pt x="265074" y="2619286"/>
                  </a:lnTo>
                  <a:lnTo>
                    <a:pt x="274066" y="2600858"/>
                  </a:lnTo>
                  <a:lnTo>
                    <a:pt x="275488" y="2580398"/>
                  </a:lnTo>
                  <a:close/>
                </a:path>
                <a:path w="9115425" h="9127490">
                  <a:moveTo>
                    <a:pt x="275628" y="9070492"/>
                  </a:moveTo>
                  <a:lnTo>
                    <a:pt x="272986" y="9065920"/>
                  </a:lnTo>
                  <a:lnTo>
                    <a:pt x="270078" y="9065133"/>
                  </a:lnTo>
                  <a:lnTo>
                    <a:pt x="265493" y="9067775"/>
                  </a:lnTo>
                  <a:lnTo>
                    <a:pt x="264718" y="9070696"/>
                  </a:lnTo>
                  <a:lnTo>
                    <a:pt x="267360" y="9075268"/>
                  </a:lnTo>
                  <a:lnTo>
                    <a:pt x="270281" y="9076055"/>
                  </a:lnTo>
                  <a:lnTo>
                    <a:pt x="274853" y="9073413"/>
                  </a:lnTo>
                  <a:lnTo>
                    <a:pt x="275628" y="9070492"/>
                  </a:lnTo>
                  <a:close/>
                </a:path>
                <a:path w="9115425" h="9127490">
                  <a:moveTo>
                    <a:pt x="278625" y="1350657"/>
                  </a:moveTo>
                  <a:lnTo>
                    <a:pt x="270764" y="1327264"/>
                  </a:lnTo>
                  <a:lnTo>
                    <a:pt x="254431" y="1308747"/>
                  </a:lnTo>
                  <a:lnTo>
                    <a:pt x="233032" y="1298295"/>
                  </a:lnTo>
                  <a:lnTo>
                    <a:pt x="209270" y="1296631"/>
                  </a:lnTo>
                  <a:lnTo>
                    <a:pt x="185877" y="1304505"/>
                  </a:lnTo>
                  <a:lnTo>
                    <a:pt x="167373" y="1320838"/>
                  </a:lnTo>
                  <a:lnTo>
                    <a:pt x="156933" y="1342250"/>
                  </a:lnTo>
                  <a:lnTo>
                    <a:pt x="155270" y="1366024"/>
                  </a:lnTo>
                  <a:lnTo>
                    <a:pt x="163131" y="1389418"/>
                  </a:lnTo>
                  <a:lnTo>
                    <a:pt x="179463" y="1407922"/>
                  </a:lnTo>
                  <a:lnTo>
                    <a:pt x="200863" y="1418374"/>
                  </a:lnTo>
                  <a:lnTo>
                    <a:pt x="224637" y="1420025"/>
                  </a:lnTo>
                  <a:lnTo>
                    <a:pt x="248018" y="1412163"/>
                  </a:lnTo>
                  <a:lnTo>
                    <a:pt x="266522" y="1395831"/>
                  </a:lnTo>
                  <a:lnTo>
                    <a:pt x="276974" y="1374419"/>
                  </a:lnTo>
                  <a:lnTo>
                    <a:pt x="278625" y="1350657"/>
                  </a:lnTo>
                  <a:close/>
                </a:path>
                <a:path w="9115425" h="9127490">
                  <a:moveTo>
                    <a:pt x="280720" y="7839913"/>
                  </a:moveTo>
                  <a:lnTo>
                    <a:pt x="278676" y="7833842"/>
                  </a:lnTo>
                  <a:lnTo>
                    <a:pt x="274434" y="7829029"/>
                  </a:lnTo>
                  <a:lnTo>
                    <a:pt x="268884" y="7826324"/>
                  </a:lnTo>
                  <a:lnTo>
                    <a:pt x="262712" y="7825892"/>
                  </a:lnTo>
                  <a:lnTo>
                    <a:pt x="256641" y="7827937"/>
                  </a:lnTo>
                  <a:lnTo>
                    <a:pt x="251828" y="7832179"/>
                  </a:lnTo>
                  <a:lnTo>
                    <a:pt x="249123" y="7837729"/>
                  </a:lnTo>
                  <a:lnTo>
                    <a:pt x="248691" y="7843901"/>
                  </a:lnTo>
                  <a:lnTo>
                    <a:pt x="250736" y="7849971"/>
                  </a:lnTo>
                  <a:lnTo>
                    <a:pt x="254977" y="7854785"/>
                  </a:lnTo>
                  <a:lnTo>
                    <a:pt x="260527" y="7857503"/>
                  </a:lnTo>
                  <a:lnTo>
                    <a:pt x="266700" y="7857934"/>
                  </a:lnTo>
                  <a:lnTo>
                    <a:pt x="272770" y="7855890"/>
                  </a:lnTo>
                  <a:lnTo>
                    <a:pt x="277571" y="7851648"/>
                  </a:lnTo>
                  <a:lnTo>
                    <a:pt x="280289" y="7846085"/>
                  </a:lnTo>
                  <a:lnTo>
                    <a:pt x="280720" y="7839913"/>
                  </a:lnTo>
                  <a:close/>
                </a:path>
                <a:path w="9115425" h="9127490">
                  <a:moveTo>
                    <a:pt x="281749" y="114300"/>
                  </a:moveTo>
                  <a:lnTo>
                    <a:pt x="272796" y="88900"/>
                  </a:lnTo>
                  <a:lnTo>
                    <a:pt x="254190" y="63500"/>
                  </a:lnTo>
                  <a:lnTo>
                    <a:pt x="229806" y="50800"/>
                  </a:lnTo>
                  <a:lnTo>
                    <a:pt x="202730" y="50800"/>
                  </a:lnTo>
                  <a:lnTo>
                    <a:pt x="176085" y="63500"/>
                  </a:lnTo>
                  <a:lnTo>
                    <a:pt x="154990" y="76200"/>
                  </a:lnTo>
                  <a:lnTo>
                    <a:pt x="143090" y="101600"/>
                  </a:lnTo>
                  <a:lnTo>
                    <a:pt x="141211" y="127000"/>
                  </a:lnTo>
                  <a:lnTo>
                    <a:pt x="150164" y="152400"/>
                  </a:lnTo>
                  <a:lnTo>
                    <a:pt x="168770" y="177800"/>
                  </a:lnTo>
                  <a:lnTo>
                    <a:pt x="193154" y="190500"/>
                  </a:lnTo>
                  <a:lnTo>
                    <a:pt x="246875" y="190500"/>
                  </a:lnTo>
                  <a:lnTo>
                    <a:pt x="267957" y="165100"/>
                  </a:lnTo>
                  <a:lnTo>
                    <a:pt x="279857" y="139700"/>
                  </a:lnTo>
                  <a:lnTo>
                    <a:pt x="281749" y="114300"/>
                  </a:lnTo>
                  <a:close/>
                </a:path>
                <a:path w="9115425" h="9127490">
                  <a:moveTo>
                    <a:pt x="283845" y="6610159"/>
                  </a:moveTo>
                  <a:lnTo>
                    <a:pt x="280708" y="6600825"/>
                  </a:lnTo>
                  <a:lnTo>
                    <a:pt x="274193" y="6593446"/>
                  </a:lnTo>
                  <a:lnTo>
                    <a:pt x="265645" y="6589268"/>
                  </a:lnTo>
                  <a:lnTo>
                    <a:pt x="256171" y="6588607"/>
                  </a:lnTo>
                  <a:lnTo>
                    <a:pt x="246837" y="6591744"/>
                  </a:lnTo>
                  <a:lnTo>
                    <a:pt x="239458" y="6598272"/>
                  </a:lnTo>
                  <a:lnTo>
                    <a:pt x="235280" y="6606807"/>
                  </a:lnTo>
                  <a:lnTo>
                    <a:pt x="234619" y="6616293"/>
                  </a:lnTo>
                  <a:lnTo>
                    <a:pt x="237756" y="6625628"/>
                  </a:lnTo>
                  <a:lnTo>
                    <a:pt x="244271" y="6633019"/>
                  </a:lnTo>
                  <a:lnTo>
                    <a:pt x="252818" y="6637185"/>
                  </a:lnTo>
                  <a:lnTo>
                    <a:pt x="262293" y="6637845"/>
                  </a:lnTo>
                  <a:lnTo>
                    <a:pt x="271627" y="6634708"/>
                  </a:lnTo>
                  <a:lnTo>
                    <a:pt x="279019" y="6628193"/>
                  </a:lnTo>
                  <a:lnTo>
                    <a:pt x="283184" y="6619646"/>
                  </a:lnTo>
                  <a:lnTo>
                    <a:pt x="283845" y="6610159"/>
                  </a:lnTo>
                  <a:close/>
                </a:path>
                <a:path w="9115425" h="9127490">
                  <a:moveTo>
                    <a:pt x="287274" y="5380367"/>
                  </a:moveTo>
                  <a:lnTo>
                    <a:pt x="282994" y="5367667"/>
                  </a:lnTo>
                  <a:lnTo>
                    <a:pt x="274129" y="5357609"/>
                  </a:lnTo>
                  <a:lnTo>
                    <a:pt x="262496" y="5351932"/>
                  </a:lnTo>
                  <a:lnTo>
                    <a:pt x="249593" y="5351030"/>
                  </a:lnTo>
                  <a:lnTo>
                    <a:pt x="236893" y="5355298"/>
                  </a:lnTo>
                  <a:lnTo>
                    <a:pt x="226834" y="5364175"/>
                  </a:lnTo>
                  <a:lnTo>
                    <a:pt x="221157" y="5375808"/>
                  </a:lnTo>
                  <a:lnTo>
                    <a:pt x="220256" y="5388724"/>
                  </a:lnTo>
                  <a:lnTo>
                    <a:pt x="224536" y="5401437"/>
                  </a:lnTo>
                  <a:lnTo>
                    <a:pt x="233400" y="5411482"/>
                  </a:lnTo>
                  <a:lnTo>
                    <a:pt x="245033" y="5417159"/>
                  </a:lnTo>
                  <a:lnTo>
                    <a:pt x="257937" y="5418061"/>
                  </a:lnTo>
                  <a:lnTo>
                    <a:pt x="270649" y="5413781"/>
                  </a:lnTo>
                  <a:lnTo>
                    <a:pt x="280695" y="5404917"/>
                  </a:lnTo>
                  <a:lnTo>
                    <a:pt x="286372" y="5393283"/>
                  </a:lnTo>
                  <a:lnTo>
                    <a:pt x="287274" y="5380367"/>
                  </a:lnTo>
                  <a:close/>
                </a:path>
                <a:path w="9115425" h="9127490">
                  <a:moveTo>
                    <a:pt x="290106" y="4150652"/>
                  </a:moveTo>
                  <a:lnTo>
                    <a:pt x="284784" y="4134789"/>
                  </a:lnTo>
                  <a:lnTo>
                    <a:pt x="273710" y="4122242"/>
                  </a:lnTo>
                  <a:lnTo>
                    <a:pt x="259194" y="4115168"/>
                  </a:lnTo>
                  <a:lnTo>
                    <a:pt x="243090" y="4114038"/>
                  </a:lnTo>
                  <a:lnTo>
                    <a:pt x="227241" y="4119372"/>
                  </a:lnTo>
                  <a:lnTo>
                    <a:pt x="214693" y="4130446"/>
                  </a:lnTo>
                  <a:lnTo>
                    <a:pt x="207606" y="4144962"/>
                  </a:lnTo>
                  <a:lnTo>
                    <a:pt x="206489" y="4161066"/>
                  </a:lnTo>
                  <a:lnTo>
                    <a:pt x="211823" y="4176928"/>
                  </a:lnTo>
                  <a:lnTo>
                    <a:pt x="222885" y="4189476"/>
                  </a:lnTo>
                  <a:lnTo>
                    <a:pt x="237401" y="4196562"/>
                  </a:lnTo>
                  <a:lnTo>
                    <a:pt x="253504" y="4197680"/>
                  </a:lnTo>
                  <a:lnTo>
                    <a:pt x="269354" y="4192359"/>
                  </a:lnTo>
                  <a:lnTo>
                    <a:pt x="281901" y="4181284"/>
                  </a:lnTo>
                  <a:lnTo>
                    <a:pt x="288988" y="4166768"/>
                  </a:lnTo>
                  <a:lnTo>
                    <a:pt x="290106" y="4150652"/>
                  </a:lnTo>
                  <a:close/>
                </a:path>
                <a:path w="9115425" h="9127490">
                  <a:moveTo>
                    <a:pt x="293535" y="2920860"/>
                  </a:moveTo>
                  <a:lnTo>
                    <a:pt x="287070" y="2901632"/>
                  </a:lnTo>
                  <a:lnTo>
                    <a:pt x="273646" y="2886418"/>
                  </a:lnTo>
                  <a:lnTo>
                    <a:pt x="256044" y="2877820"/>
                  </a:lnTo>
                  <a:lnTo>
                    <a:pt x="236512" y="2876461"/>
                  </a:lnTo>
                  <a:lnTo>
                    <a:pt x="217284" y="2882925"/>
                  </a:lnTo>
                  <a:lnTo>
                    <a:pt x="202069" y="2896349"/>
                  </a:lnTo>
                  <a:lnTo>
                    <a:pt x="193484" y="2913951"/>
                  </a:lnTo>
                  <a:lnTo>
                    <a:pt x="192125" y="2933496"/>
                  </a:lnTo>
                  <a:lnTo>
                    <a:pt x="198589" y="2952737"/>
                  </a:lnTo>
                  <a:lnTo>
                    <a:pt x="212013" y="2967952"/>
                  </a:lnTo>
                  <a:lnTo>
                    <a:pt x="229603" y="2976537"/>
                  </a:lnTo>
                  <a:lnTo>
                    <a:pt x="249148" y="2977896"/>
                  </a:lnTo>
                  <a:lnTo>
                    <a:pt x="268376" y="2971431"/>
                  </a:lnTo>
                  <a:lnTo>
                    <a:pt x="283578" y="2958007"/>
                  </a:lnTo>
                  <a:lnTo>
                    <a:pt x="292176" y="2940405"/>
                  </a:lnTo>
                  <a:lnTo>
                    <a:pt x="293535" y="2920860"/>
                  </a:lnTo>
                  <a:close/>
                </a:path>
                <a:path w="9115425" h="9127490">
                  <a:moveTo>
                    <a:pt x="296659" y="1691106"/>
                  </a:moveTo>
                  <a:lnTo>
                    <a:pt x="289102" y="1668614"/>
                  </a:lnTo>
                  <a:lnTo>
                    <a:pt x="273405" y="1650822"/>
                  </a:lnTo>
                  <a:lnTo>
                    <a:pt x="252818" y="1640776"/>
                  </a:lnTo>
                  <a:lnTo>
                    <a:pt x="229984" y="1639176"/>
                  </a:lnTo>
                  <a:lnTo>
                    <a:pt x="207492" y="1646745"/>
                  </a:lnTo>
                  <a:lnTo>
                    <a:pt x="189699" y="1662442"/>
                  </a:lnTo>
                  <a:lnTo>
                    <a:pt x="179654" y="1683029"/>
                  </a:lnTo>
                  <a:lnTo>
                    <a:pt x="178054" y="1705889"/>
                  </a:lnTo>
                  <a:lnTo>
                    <a:pt x="185623" y="1728381"/>
                  </a:lnTo>
                  <a:lnTo>
                    <a:pt x="201307" y="1746186"/>
                  </a:lnTo>
                  <a:lnTo>
                    <a:pt x="221894" y="1756232"/>
                  </a:lnTo>
                  <a:lnTo>
                    <a:pt x="244741" y="1757819"/>
                  </a:lnTo>
                  <a:lnTo>
                    <a:pt x="267233" y="1750263"/>
                  </a:lnTo>
                  <a:lnTo>
                    <a:pt x="285026" y="1734566"/>
                  </a:lnTo>
                  <a:lnTo>
                    <a:pt x="295071" y="1713966"/>
                  </a:lnTo>
                  <a:lnTo>
                    <a:pt x="296659" y="1691106"/>
                  </a:lnTo>
                  <a:close/>
                </a:path>
                <a:path w="9115425" h="9127490">
                  <a:moveTo>
                    <a:pt x="299796" y="457200"/>
                  </a:moveTo>
                  <a:lnTo>
                    <a:pt x="291134" y="431800"/>
                  </a:lnTo>
                  <a:lnTo>
                    <a:pt x="273164" y="406400"/>
                  </a:lnTo>
                  <a:lnTo>
                    <a:pt x="249593" y="393700"/>
                  </a:lnTo>
                  <a:lnTo>
                    <a:pt x="223431" y="393700"/>
                  </a:lnTo>
                  <a:lnTo>
                    <a:pt x="197688" y="406400"/>
                  </a:lnTo>
                  <a:lnTo>
                    <a:pt x="177317" y="419100"/>
                  </a:lnTo>
                  <a:lnTo>
                    <a:pt x="165811" y="444500"/>
                  </a:lnTo>
                  <a:lnTo>
                    <a:pt x="163995" y="469900"/>
                  </a:lnTo>
                  <a:lnTo>
                    <a:pt x="172656" y="495300"/>
                  </a:lnTo>
                  <a:lnTo>
                    <a:pt x="190614" y="520700"/>
                  </a:lnTo>
                  <a:lnTo>
                    <a:pt x="214185" y="533400"/>
                  </a:lnTo>
                  <a:lnTo>
                    <a:pt x="240347" y="533400"/>
                  </a:lnTo>
                  <a:lnTo>
                    <a:pt x="266103" y="520700"/>
                  </a:lnTo>
                  <a:lnTo>
                    <a:pt x="286473" y="508000"/>
                  </a:lnTo>
                  <a:lnTo>
                    <a:pt x="297967" y="482600"/>
                  </a:lnTo>
                  <a:lnTo>
                    <a:pt x="299796" y="457200"/>
                  </a:lnTo>
                  <a:close/>
                </a:path>
                <a:path w="9115425" h="9127490">
                  <a:moveTo>
                    <a:pt x="300469" y="8181784"/>
                  </a:moveTo>
                  <a:lnTo>
                    <a:pt x="293039" y="8168919"/>
                  </a:lnTo>
                  <a:lnTo>
                    <a:pt x="284822" y="8166709"/>
                  </a:lnTo>
                  <a:lnTo>
                    <a:pt x="271957" y="8174139"/>
                  </a:lnTo>
                  <a:lnTo>
                    <a:pt x="269760" y="8182369"/>
                  </a:lnTo>
                  <a:lnTo>
                    <a:pt x="277190" y="8195234"/>
                  </a:lnTo>
                  <a:lnTo>
                    <a:pt x="285407" y="8197443"/>
                  </a:lnTo>
                  <a:lnTo>
                    <a:pt x="298272" y="8190014"/>
                  </a:lnTo>
                  <a:lnTo>
                    <a:pt x="300469" y="8181784"/>
                  </a:lnTo>
                  <a:close/>
                </a:path>
                <a:path w="9115425" h="9127490">
                  <a:moveTo>
                    <a:pt x="301879" y="6950621"/>
                  </a:moveTo>
                  <a:lnTo>
                    <a:pt x="299046" y="6942188"/>
                  </a:lnTo>
                  <a:lnTo>
                    <a:pt x="293166" y="6935521"/>
                  </a:lnTo>
                  <a:lnTo>
                    <a:pt x="285445" y="6931749"/>
                  </a:lnTo>
                  <a:lnTo>
                    <a:pt x="276872" y="6931152"/>
                  </a:lnTo>
                  <a:lnTo>
                    <a:pt x="268439" y="6933984"/>
                  </a:lnTo>
                  <a:lnTo>
                    <a:pt x="261772" y="6939877"/>
                  </a:lnTo>
                  <a:lnTo>
                    <a:pt x="258000" y="6947598"/>
                  </a:lnTo>
                  <a:lnTo>
                    <a:pt x="257403" y="6956171"/>
                  </a:lnTo>
                  <a:lnTo>
                    <a:pt x="260248" y="6964604"/>
                  </a:lnTo>
                  <a:lnTo>
                    <a:pt x="266128" y="6971271"/>
                  </a:lnTo>
                  <a:lnTo>
                    <a:pt x="273850" y="6975043"/>
                  </a:lnTo>
                  <a:lnTo>
                    <a:pt x="282409" y="6975640"/>
                  </a:lnTo>
                  <a:lnTo>
                    <a:pt x="290842" y="6972808"/>
                  </a:lnTo>
                  <a:lnTo>
                    <a:pt x="297522" y="6966915"/>
                  </a:lnTo>
                  <a:lnTo>
                    <a:pt x="301282" y="6959193"/>
                  </a:lnTo>
                  <a:lnTo>
                    <a:pt x="301879" y="6950621"/>
                  </a:lnTo>
                  <a:close/>
                </a:path>
                <a:path w="9115425" h="9127490">
                  <a:moveTo>
                    <a:pt x="305015" y="5720867"/>
                  </a:moveTo>
                  <a:lnTo>
                    <a:pt x="301078" y="5709170"/>
                  </a:lnTo>
                  <a:lnTo>
                    <a:pt x="292925" y="5699925"/>
                  </a:lnTo>
                  <a:lnTo>
                    <a:pt x="282219" y="5694692"/>
                  </a:lnTo>
                  <a:lnTo>
                    <a:pt x="270332" y="5693867"/>
                  </a:lnTo>
                  <a:lnTo>
                    <a:pt x="258648" y="5697804"/>
                  </a:lnTo>
                  <a:lnTo>
                    <a:pt x="249389" y="5705957"/>
                  </a:lnTo>
                  <a:lnTo>
                    <a:pt x="244170" y="5716663"/>
                  </a:lnTo>
                  <a:lnTo>
                    <a:pt x="243344" y="5728551"/>
                  </a:lnTo>
                  <a:lnTo>
                    <a:pt x="247269" y="5740247"/>
                  </a:lnTo>
                  <a:lnTo>
                    <a:pt x="255435" y="5749506"/>
                  </a:lnTo>
                  <a:lnTo>
                    <a:pt x="266128" y="5754725"/>
                  </a:lnTo>
                  <a:lnTo>
                    <a:pt x="278015" y="5755564"/>
                  </a:lnTo>
                  <a:lnTo>
                    <a:pt x="289712" y="5751627"/>
                  </a:lnTo>
                  <a:lnTo>
                    <a:pt x="298958" y="5743460"/>
                  </a:lnTo>
                  <a:lnTo>
                    <a:pt x="304190" y="5732754"/>
                  </a:lnTo>
                  <a:lnTo>
                    <a:pt x="305015" y="5720867"/>
                  </a:lnTo>
                  <a:close/>
                </a:path>
                <a:path w="9115425" h="9127490">
                  <a:moveTo>
                    <a:pt x="308140" y="4491113"/>
                  </a:moveTo>
                  <a:lnTo>
                    <a:pt x="303110" y="4476153"/>
                  </a:lnTo>
                  <a:lnTo>
                    <a:pt x="292684" y="4464316"/>
                  </a:lnTo>
                  <a:lnTo>
                    <a:pt x="278993" y="4457636"/>
                  </a:lnTo>
                  <a:lnTo>
                    <a:pt x="263791" y="4456582"/>
                  </a:lnTo>
                  <a:lnTo>
                    <a:pt x="248843" y="4461611"/>
                  </a:lnTo>
                  <a:lnTo>
                    <a:pt x="237007" y="4472051"/>
                  </a:lnTo>
                  <a:lnTo>
                    <a:pt x="230327" y="4485741"/>
                  </a:lnTo>
                  <a:lnTo>
                    <a:pt x="229273" y="4500943"/>
                  </a:lnTo>
                  <a:lnTo>
                    <a:pt x="234302" y="4515904"/>
                  </a:lnTo>
                  <a:lnTo>
                    <a:pt x="244729" y="4527740"/>
                  </a:lnTo>
                  <a:lnTo>
                    <a:pt x="258419" y="4534420"/>
                  </a:lnTo>
                  <a:lnTo>
                    <a:pt x="273621" y="4535475"/>
                  </a:lnTo>
                  <a:lnTo>
                    <a:pt x="288569" y="4530445"/>
                  </a:lnTo>
                  <a:lnTo>
                    <a:pt x="300405" y="4520006"/>
                  </a:lnTo>
                  <a:lnTo>
                    <a:pt x="307086" y="4506315"/>
                  </a:lnTo>
                  <a:lnTo>
                    <a:pt x="308140" y="4491113"/>
                  </a:lnTo>
                  <a:close/>
                </a:path>
                <a:path w="9115425" h="9127490">
                  <a:moveTo>
                    <a:pt x="311277" y="3261360"/>
                  </a:moveTo>
                  <a:lnTo>
                    <a:pt x="305155" y="3243148"/>
                  </a:lnTo>
                  <a:lnTo>
                    <a:pt x="292442" y="3228733"/>
                  </a:lnTo>
                  <a:lnTo>
                    <a:pt x="275767" y="3220593"/>
                  </a:lnTo>
                  <a:lnTo>
                    <a:pt x="257251" y="3219297"/>
                  </a:lnTo>
                  <a:lnTo>
                    <a:pt x="239039" y="3225419"/>
                  </a:lnTo>
                  <a:lnTo>
                    <a:pt x="224624" y="3238144"/>
                  </a:lnTo>
                  <a:lnTo>
                    <a:pt x="216496" y="3254819"/>
                  </a:lnTo>
                  <a:lnTo>
                    <a:pt x="215201" y="3273336"/>
                  </a:lnTo>
                  <a:lnTo>
                    <a:pt x="221335" y="3291548"/>
                  </a:lnTo>
                  <a:lnTo>
                    <a:pt x="234035" y="3305962"/>
                  </a:lnTo>
                  <a:lnTo>
                    <a:pt x="250710" y="3314103"/>
                  </a:lnTo>
                  <a:lnTo>
                    <a:pt x="269214" y="3315398"/>
                  </a:lnTo>
                  <a:lnTo>
                    <a:pt x="287439" y="3309264"/>
                  </a:lnTo>
                  <a:lnTo>
                    <a:pt x="301853" y="3296551"/>
                  </a:lnTo>
                  <a:lnTo>
                    <a:pt x="309981" y="3279876"/>
                  </a:lnTo>
                  <a:lnTo>
                    <a:pt x="311277" y="3261360"/>
                  </a:lnTo>
                  <a:close/>
                </a:path>
                <a:path w="9115425" h="9127490">
                  <a:moveTo>
                    <a:pt x="314401" y="2031606"/>
                  </a:moveTo>
                  <a:lnTo>
                    <a:pt x="307187" y="2010130"/>
                  </a:lnTo>
                  <a:lnTo>
                    <a:pt x="292201" y="1993125"/>
                  </a:lnTo>
                  <a:lnTo>
                    <a:pt x="272542" y="1983536"/>
                  </a:lnTo>
                  <a:lnTo>
                    <a:pt x="250710" y="1982012"/>
                  </a:lnTo>
                  <a:lnTo>
                    <a:pt x="229247" y="1989239"/>
                  </a:lnTo>
                  <a:lnTo>
                    <a:pt x="212255" y="2004225"/>
                  </a:lnTo>
                  <a:lnTo>
                    <a:pt x="202653" y="2023897"/>
                  </a:lnTo>
                  <a:lnTo>
                    <a:pt x="201142" y="2045716"/>
                  </a:lnTo>
                  <a:lnTo>
                    <a:pt x="208356" y="2067204"/>
                  </a:lnTo>
                  <a:lnTo>
                    <a:pt x="223342" y="2084197"/>
                  </a:lnTo>
                  <a:lnTo>
                    <a:pt x="243001" y="2093798"/>
                  </a:lnTo>
                  <a:lnTo>
                    <a:pt x="264820" y="2095322"/>
                  </a:lnTo>
                  <a:lnTo>
                    <a:pt x="286296" y="2088095"/>
                  </a:lnTo>
                  <a:lnTo>
                    <a:pt x="303288" y="2073109"/>
                  </a:lnTo>
                  <a:lnTo>
                    <a:pt x="312889" y="2053437"/>
                  </a:lnTo>
                  <a:lnTo>
                    <a:pt x="314401" y="2031606"/>
                  </a:lnTo>
                  <a:close/>
                </a:path>
                <a:path w="9115425" h="9127490">
                  <a:moveTo>
                    <a:pt x="317830" y="800100"/>
                  </a:moveTo>
                  <a:lnTo>
                    <a:pt x="309486" y="774700"/>
                  </a:lnTo>
                  <a:lnTo>
                    <a:pt x="292138" y="749300"/>
                  </a:lnTo>
                  <a:lnTo>
                    <a:pt x="269392" y="736600"/>
                  </a:lnTo>
                  <a:lnTo>
                    <a:pt x="244144" y="736600"/>
                  </a:lnTo>
                  <a:lnTo>
                    <a:pt x="219290" y="749300"/>
                  </a:lnTo>
                  <a:lnTo>
                    <a:pt x="199631" y="762000"/>
                  </a:lnTo>
                  <a:lnTo>
                    <a:pt x="188531" y="787400"/>
                  </a:lnTo>
                  <a:lnTo>
                    <a:pt x="186778" y="812800"/>
                  </a:lnTo>
                  <a:lnTo>
                    <a:pt x="195135" y="838200"/>
                  </a:lnTo>
                  <a:lnTo>
                    <a:pt x="212471" y="850900"/>
                  </a:lnTo>
                  <a:lnTo>
                    <a:pt x="235216" y="863600"/>
                  </a:lnTo>
                  <a:lnTo>
                    <a:pt x="285305" y="863600"/>
                  </a:lnTo>
                  <a:lnTo>
                    <a:pt x="304965" y="838200"/>
                  </a:lnTo>
                  <a:lnTo>
                    <a:pt x="316077" y="825500"/>
                  </a:lnTo>
                  <a:lnTo>
                    <a:pt x="317830" y="800100"/>
                  </a:lnTo>
                  <a:close/>
                </a:path>
                <a:path w="9115425" h="9127490">
                  <a:moveTo>
                    <a:pt x="318147" y="8522005"/>
                  </a:moveTo>
                  <a:lnTo>
                    <a:pt x="312051" y="8511426"/>
                  </a:lnTo>
                  <a:lnTo>
                    <a:pt x="305282" y="8509610"/>
                  </a:lnTo>
                  <a:lnTo>
                    <a:pt x="294716" y="8515718"/>
                  </a:lnTo>
                  <a:lnTo>
                    <a:pt x="292900" y="8522487"/>
                  </a:lnTo>
                  <a:lnTo>
                    <a:pt x="299008" y="8533054"/>
                  </a:lnTo>
                  <a:lnTo>
                    <a:pt x="305765" y="8534870"/>
                  </a:lnTo>
                  <a:lnTo>
                    <a:pt x="316344" y="8528761"/>
                  </a:lnTo>
                  <a:lnTo>
                    <a:pt x="318147" y="8522005"/>
                  </a:lnTo>
                  <a:close/>
                </a:path>
                <a:path w="9115425" h="9127490">
                  <a:moveTo>
                    <a:pt x="319633" y="7291121"/>
                  </a:moveTo>
                  <a:lnTo>
                    <a:pt x="317131" y="7283704"/>
                  </a:lnTo>
                  <a:lnTo>
                    <a:pt x="311962" y="7277824"/>
                  </a:lnTo>
                  <a:lnTo>
                    <a:pt x="305168" y="7274509"/>
                  </a:lnTo>
                  <a:lnTo>
                    <a:pt x="297624" y="7273988"/>
                  </a:lnTo>
                  <a:lnTo>
                    <a:pt x="290207" y="7276478"/>
                  </a:lnTo>
                  <a:lnTo>
                    <a:pt x="284327" y="7281659"/>
                  </a:lnTo>
                  <a:lnTo>
                    <a:pt x="281012" y="7288454"/>
                  </a:lnTo>
                  <a:lnTo>
                    <a:pt x="280492" y="7295997"/>
                  </a:lnTo>
                  <a:lnTo>
                    <a:pt x="282981" y="7303427"/>
                  </a:lnTo>
                  <a:lnTo>
                    <a:pt x="288163" y="7309294"/>
                  </a:lnTo>
                  <a:lnTo>
                    <a:pt x="294957" y="7312609"/>
                  </a:lnTo>
                  <a:lnTo>
                    <a:pt x="302501" y="7313142"/>
                  </a:lnTo>
                  <a:lnTo>
                    <a:pt x="309918" y="7310641"/>
                  </a:lnTo>
                  <a:lnTo>
                    <a:pt x="315785" y="7305459"/>
                  </a:lnTo>
                  <a:lnTo>
                    <a:pt x="319100" y="7298664"/>
                  </a:lnTo>
                  <a:lnTo>
                    <a:pt x="319633" y="7291121"/>
                  </a:lnTo>
                  <a:close/>
                </a:path>
                <a:path w="9115425" h="9127490">
                  <a:moveTo>
                    <a:pt x="322757" y="6061367"/>
                  </a:moveTo>
                  <a:lnTo>
                    <a:pt x="319163" y="6050686"/>
                  </a:lnTo>
                  <a:lnTo>
                    <a:pt x="311708" y="6042228"/>
                  </a:lnTo>
                  <a:lnTo>
                    <a:pt x="301929" y="6037453"/>
                  </a:lnTo>
                  <a:lnTo>
                    <a:pt x="291084" y="6036703"/>
                  </a:lnTo>
                  <a:lnTo>
                    <a:pt x="280403" y="6040285"/>
                  </a:lnTo>
                  <a:lnTo>
                    <a:pt x="271945" y="6047752"/>
                  </a:lnTo>
                  <a:lnTo>
                    <a:pt x="267182" y="6057531"/>
                  </a:lnTo>
                  <a:lnTo>
                    <a:pt x="266420" y="6068390"/>
                  </a:lnTo>
                  <a:lnTo>
                    <a:pt x="270014" y="6079083"/>
                  </a:lnTo>
                  <a:lnTo>
                    <a:pt x="277469" y="6087529"/>
                  </a:lnTo>
                  <a:lnTo>
                    <a:pt x="287248" y="6092304"/>
                  </a:lnTo>
                  <a:lnTo>
                    <a:pt x="298094" y="6093053"/>
                  </a:lnTo>
                  <a:lnTo>
                    <a:pt x="308787" y="6089459"/>
                  </a:lnTo>
                  <a:lnTo>
                    <a:pt x="317233" y="6082004"/>
                  </a:lnTo>
                  <a:lnTo>
                    <a:pt x="321995" y="6072225"/>
                  </a:lnTo>
                  <a:lnTo>
                    <a:pt x="322757" y="6061367"/>
                  </a:lnTo>
                  <a:close/>
                </a:path>
                <a:path w="9115425" h="9127490">
                  <a:moveTo>
                    <a:pt x="326186" y="4831575"/>
                  </a:moveTo>
                  <a:lnTo>
                    <a:pt x="321449" y="4817516"/>
                  </a:lnTo>
                  <a:lnTo>
                    <a:pt x="311645" y="4806391"/>
                  </a:lnTo>
                  <a:lnTo>
                    <a:pt x="298780" y="4800117"/>
                  </a:lnTo>
                  <a:lnTo>
                    <a:pt x="284505" y="4799114"/>
                  </a:lnTo>
                  <a:lnTo>
                    <a:pt x="270446" y="4803851"/>
                  </a:lnTo>
                  <a:lnTo>
                    <a:pt x="259334" y="4813655"/>
                  </a:lnTo>
                  <a:lnTo>
                    <a:pt x="253047" y="4826533"/>
                  </a:lnTo>
                  <a:lnTo>
                    <a:pt x="252056" y="4840808"/>
                  </a:lnTo>
                  <a:lnTo>
                    <a:pt x="256781" y="4854867"/>
                  </a:lnTo>
                  <a:lnTo>
                    <a:pt x="266585" y="4865992"/>
                  </a:lnTo>
                  <a:lnTo>
                    <a:pt x="279450" y="4872279"/>
                  </a:lnTo>
                  <a:lnTo>
                    <a:pt x="293738" y="4873269"/>
                  </a:lnTo>
                  <a:lnTo>
                    <a:pt x="307797" y="4868545"/>
                  </a:lnTo>
                  <a:lnTo>
                    <a:pt x="318909" y="4858740"/>
                  </a:lnTo>
                  <a:lnTo>
                    <a:pt x="325183" y="4845863"/>
                  </a:lnTo>
                  <a:lnTo>
                    <a:pt x="326186" y="4831575"/>
                  </a:lnTo>
                  <a:close/>
                </a:path>
                <a:path w="9115425" h="9127490">
                  <a:moveTo>
                    <a:pt x="329311" y="3601821"/>
                  </a:moveTo>
                  <a:lnTo>
                    <a:pt x="323494" y="3584511"/>
                  </a:lnTo>
                  <a:lnTo>
                    <a:pt x="311404" y="3570795"/>
                  </a:lnTo>
                  <a:lnTo>
                    <a:pt x="295554" y="3563061"/>
                  </a:lnTo>
                  <a:lnTo>
                    <a:pt x="277964" y="3561842"/>
                  </a:lnTo>
                  <a:lnTo>
                    <a:pt x="260654" y="3567658"/>
                  </a:lnTo>
                  <a:lnTo>
                    <a:pt x="246951" y="3579749"/>
                  </a:lnTo>
                  <a:lnTo>
                    <a:pt x="239217" y="3595598"/>
                  </a:lnTo>
                  <a:lnTo>
                    <a:pt x="237985" y="3613200"/>
                  </a:lnTo>
                  <a:lnTo>
                    <a:pt x="243814" y="3630523"/>
                  </a:lnTo>
                  <a:lnTo>
                    <a:pt x="255892" y="3644227"/>
                  </a:lnTo>
                  <a:lnTo>
                    <a:pt x="271741" y="3651961"/>
                  </a:lnTo>
                  <a:lnTo>
                    <a:pt x="289331" y="3653193"/>
                  </a:lnTo>
                  <a:lnTo>
                    <a:pt x="306654" y="3647363"/>
                  </a:lnTo>
                  <a:lnTo>
                    <a:pt x="320357" y="3635273"/>
                  </a:lnTo>
                  <a:lnTo>
                    <a:pt x="328079" y="3619423"/>
                  </a:lnTo>
                  <a:lnTo>
                    <a:pt x="329311" y="3601821"/>
                  </a:lnTo>
                  <a:close/>
                </a:path>
                <a:path w="9115425" h="9127490">
                  <a:moveTo>
                    <a:pt x="332143" y="2372106"/>
                  </a:moveTo>
                  <a:lnTo>
                    <a:pt x="325259" y="2351633"/>
                  </a:lnTo>
                  <a:lnTo>
                    <a:pt x="310984" y="2335441"/>
                  </a:lnTo>
                  <a:lnTo>
                    <a:pt x="292252" y="2326297"/>
                  </a:lnTo>
                  <a:lnTo>
                    <a:pt x="271462" y="2324849"/>
                  </a:lnTo>
                  <a:lnTo>
                    <a:pt x="251002" y="2331732"/>
                  </a:lnTo>
                  <a:lnTo>
                    <a:pt x="234810" y="2346020"/>
                  </a:lnTo>
                  <a:lnTo>
                    <a:pt x="225666" y="2364752"/>
                  </a:lnTo>
                  <a:lnTo>
                    <a:pt x="224218" y="2385555"/>
                  </a:lnTo>
                  <a:lnTo>
                    <a:pt x="231101" y="2406027"/>
                  </a:lnTo>
                  <a:lnTo>
                    <a:pt x="245376" y="2422220"/>
                  </a:lnTo>
                  <a:lnTo>
                    <a:pt x="264109" y="2431364"/>
                  </a:lnTo>
                  <a:lnTo>
                    <a:pt x="284899" y="2432812"/>
                  </a:lnTo>
                  <a:lnTo>
                    <a:pt x="305371" y="2425928"/>
                  </a:lnTo>
                  <a:lnTo>
                    <a:pt x="321564" y="2411653"/>
                  </a:lnTo>
                  <a:lnTo>
                    <a:pt x="330695" y="2392908"/>
                  </a:lnTo>
                  <a:lnTo>
                    <a:pt x="332143" y="2372106"/>
                  </a:lnTo>
                  <a:close/>
                </a:path>
                <a:path w="9115425" h="9127490">
                  <a:moveTo>
                    <a:pt x="335495" y="8862225"/>
                  </a:moveTo>
                  <a:lnTo>
                    <a:pt x="333184" y="8858225"/>
                  </a:lnTo>
                  <a:lnTo>
                    <a:pt x="330873" y="8854224"/>
                  </a:lnTo>
                  <a:lnTo>
                    <a:pt x="325755" y="8852852"/>
                  </a:lnTo>
                  <a:lnTo>
                    <a:pt x="317754" y="8857475"/>
                  </a:lnTo>
                  <a:lnTo>
                    <a:pt x="316382" y="8862581"/>
                  </a:lnTo>
                  <a:lnTo>
                    <a:pt x="321005" y="8870594"/>
                  </a:lnTo>
                  <a:lnTo>
                    <a:pt x="326110" y="8871966"/>
                  </a:lnTo>
                  <a:lnTo>
                    <a:pt x="334124" y="8867343"/>
                  </a:lnTo>
                  <a:lnTo>
                    <a:pt x="335495" y="8862225"/>
                  </a:lnTo>
                  <a:close/>
                </a:path>
                <a:path w="9115425" h="9127490">
                  <a:moveTo>
                    <a:pt x="335572" y="1142326"/>
                  </a:moveTo>
                  <a:lnTo>
                    <a:pt x="327558" y="1118476"/>
                  </a:lnTo>
                  <a:lnTo>
                    <a:pt x="310921" y="1099616"/>
                  </a:lnTo>
                  <a:lnTo>
                    <a:pt x="289102" y="1088961"/>
                  </a:lnTo>
                  <a:lnTo>
                    <a:pt x="264883" y="1087272"/>
                  </a:lnTo>
                  <a:lnTo>
                    <a:pt x="241046" y="1095286"/>
                  </a:lnTo>
                  <a:lnTo>
                    <a:pt x="222186" y="1111923"/>
                  </a:lnTo>
                  <a:lnTo>
                    <a:pt x="211543" y="1133754"/>
                  </a:lnTo>
                  <a:lnTo>
                    <a:pt x="209854" y="1157986"/>
                  </a:lnTo>
                  <a:lnTo>
                    <a:pt x="217868" y="1181823"/>
                  </a:lnTo>
                  <a:lnTo>
                    <a:pt x="234505" y="1200696"/>
                  </a:lnTo>
                  <a:lnTo>
                    <a:pt x="256324" y="1211338"/>
                  </a:lnTo>
                  <a:lnTo>
                    <a:pt x="280543" y="1213027"/>
                  </a:lnTo>
                  <a:lnTo>
                    <a:pt x="304380" y="1205014"/>
                  </a:lnTo>
                  <a:lnTo>
                    <a:pt x="323240" y="1188377"/>
                  </a:lnTo>
                  <a:lnTo>
                    <a:pt x="333883" y="1166545"/>
                  </a:lnTo>
                  <a:lnTo>
                    <a:pt x="335572" y="1142326"/>
                  </a:lnTo>
                  <a:close/>
                </a:path>
                <a:path w="9115425" h="9127490">
                  <a:moveTo>
                    <a:pt x="337667" y="7631582"/>
                  </a:moveTo>
                  <a:lnTo>
                    <a:pt x="335470" y="7625054"/>
                  </a:lnTo>
                  <a:lnTo>
                    <a:pt x="330923" y="7619898"/>
                  </a:lnTo>
                  <a:lnTo>
                    <a:pt x="324954" y="7616990"/>
                  </a:lnTo>
                  <a:lnTo>
                    <a:pt x="318325" y="7616520"/>
                  </a:lnTo>
                  <a:lnTo>
                    <a:pt x="311797" y="7618717"/>
                  </a:lnTo>
                  <a:lnTo>
                    <a:pt x="306641" y="7623264"/>
                  </a:lnTo>
                  <a:lnTo>
                    <a:pt x="303733" y="7629245"/>
                  </a:lnTo>
                  <a:lnTo>
                    <a:pt x="303263" y="7635875"/>
                  </a:lnTo>
                  <a:lnTo>
                    <a:pt x="305460" y="7642390"/>
                  </a:lnTo>
                  <a:lnTo>
                    <a:pt x="310007" y="7647559"/>
                  </a:lnTo>
                  <a:lnTo>
                    <a:pt x="315988" y="7650467"/>
                  </a:lnTo>
                  <a:lnTo>
                    <a:pt x="322605" y="7650937"/>
                  </a:lnTo>
                  <a:lnTo>
                    <a:pt x="329133" y="7648740"/>
                  </a:lnTo>
                  <a:lnTo>
                    <a:pt x="334289" y="7644181"/>
                  </a:lnTo>
                  <a:lnTo>
                    <a:pt x="337197" y="7638212"/>
                  </a:lnTo>
                  <a:lnTo>
                    <a:pt x="337667" y="7631582"/>
                  </a:lnTo>
                  <a:close/>
                </a:path>
                <a:path w="9115425" h="9127490">
                  <a:moveTo>
                    <a:pt x="340791" y="6401829"/>
                  </a:moveTo>
                  <a:lnTo>
                    <a:pt x="337502" y="6392050"/>
                  </a:lnTo>
                  <a:lnTo>
                    <a:pt x="330682" y="6384303"/>
                  </a:lnTo>
                  <a:lnTo>
                    <a:pt x="321729" y="6379934"/>
                  </a:lnTo>
                  <a:lnTo>
                    <a:pt x="311785" y="6379235"/>
                  </a:lnTo>
                  <a:lnTo>
                    <a:pt x="302006" y="6382525"/>
                  </a:lnTo>
                  <a:lnTo>
                    <a:pt x="294259" y="6389357"/>
                  </a:lnTo>
                  <a:lnTo>
                    <a:pt x="289890" y="6398311"/>
                  </a:lnTo>
                  <a:lnTo>
                    <a:pt x="289204" y="6408255"/>
                  </a:lnTo>
                  <a:lnTo>
                    <a:pt x="292493" y="6418046"/>
                  </a:lnTo>
                  <a:lnTo>
                    <a:pt x="299326" y="6425793"/>
                  </a:lnTo>
                  <a:lnTo>
                    <a:pt x="308279" y="6430162"/>
                  </a:lnTo>
                  <a:lnTo>
                    <a:pt x="318211" y="6430848"/>
                  </a:lnTo>
                  <a:lnTo>
                    <a:pt x="327990" y="6427559"/>
                  </a:lnTo>
                  <a:lnTo>
                    <a:pt x="335737" y="6420726"/>
                  </a:lnTo>
                  <a:lnTo>
                    <a:pt x="340106" y="6411773"/>
                  </a:lnTo>
                  <a:lnTo>
                    <a:pt x="340791" y="6401829"/>
                  </a:lnTo>
                  <a:close/>
                </a:path>
                <a:path w="9115425" h="9127490">
                  <a:moveTo>
                    <a:pt x="343928" y="5172075"/>
                  </a:moveTo>
                  <a:lnTo>
                    <a:pt x="339534" y="5159032"/>
                  </a:lnTo>
                  <a:lnTo>
                    <a:pt x="330441" y="5148707"/>
                  </a:lnTo>
                  <a:lnTo>
                    <a:pt x="318503" y="5142877"/>
                  </a:lnTo>
                  <a:lnTo>
                    <a:pt x="305244" y="5141963"/>
                  </a:lnTo>
                  <a:lnTo>
                    <a:pt x="292201" y="5146345"/>
                  </a:lnTo>
                  <a:lnTo>
                    <a:pt x="281889" y="5155450"/>
                  </a:lnTo>
                  <a:lnTo>
                    <a:pt x="276059" y="5167388"/>
                  </a:lnTo>
                  <a:lnTo>
                    <a:pt x="275132" y="5180647"/>
                  </a:lnTo>
                  <a:lnTo>
                    <a:pt x="279527" y="5193690"/>
                  </a:lnTo>
                  <a:lnTo>
                    <a:pt x="288620" y="5204015"/>
                  </a:lnTo>
                  <a:lnTo>
                    <a:pt x="300558" y="5209845"/>
                  </a:lnTo>
                  <a:lnTo>
                    <a:pt x="313817" y="5210772"/>
                  </a:lnTo>
                  <a:lnTo>
                    <a:pt x="326859" y="5206390"/>
                  </a:lnTo>
                  <a:lnTo>
                    <a:pt x="337172" y="5197284"/>
                  </a:lnTo>
                  <a:lnTo>
                    <a:pt x="343001" y="5185334"/>
                  </a:lnTo>
                  <a:lnTo>
                    <a:pt x="343928" y="5172075"/>
                  </a:lnTo>
                  <a:close/>
                </a:path>
                <a:path w="9115425" h="9127490">
                  <a:moveTo>
                    <a:pt x="347052" y="3942321"/>
                  </a:moveTo>
                  <a:lnTo>
                    <a:pt x="341579" y="3926014"/>
                  </a:lnTo>
                  <a:lnTo>
                    <a:pt x="330200" y="3913111"/>
                  </a:lnTo>
                  <a:lnTo>
                    <a:pt x="315277" y="3905821"/>
                  </a:lnTo>
                  <a:lnTo>
                    <a:pt x="298704" y="3904665"/>
                  </a:lnTo>
                  <a:lnTo>
                    <a:pt x="282397" y="3910152"/>
                  </a:lnTo>
                  <a:lnTo>
                    <a:pt x="269506" y="3921531"/>
                  </a:lnTo>
                  <a:lnTo>
                    <a:pt x="262216" y="3936466"/>
                  </a:lnTo>
                  <a:lnTo>
                    <a:pt x="261061" y="3953040"/>
                  </a:lnTo>
                  <a:lnTo>
                    <a:pt x="266547" y="3969347"/>
                  </a:lnTo>
                  <a:lnTo>
                    <a:pt x="277926" y="3982250"/>
                  </a:lnTo>
                  <a:lnTo>
                    <a:pt x="292849" y="3989527"/>
                  </a:lnTo>
                  <a:lnTo>
                    <a:pt x="309410" y="3990683"/>
                  </a:lnTo>
                  <a:lnTo>
                    <a:pt x="325716" y="3985209"/>
                  </a:lnTo>
                  <a:lnTo>
                    <a:pt x="338620" y="3973817"/>
                  </a:lnTo>
                  <a:lnTo>
                    <a:pt x="345897" y="3958894"/>
                  </a:lnTo>
                  <a:lnTo>
                    <a:pt x="347052" y="3942321"/>
                  </a:lnTo>
                  <a:close/>
                </a:path>
                <a:path w="9115425" h="9127490">
                  <a:moveTo>
                    <a:pt x="350481" y="2712542"/>
                  </a:moveTo>
                  <a:lnTo>
                    <a:pt x="343865" y="2692857"/>
                  </a:lnTo>
                  <a:lnTo>
                    <a:pt x="330136" y="2677274"/>
                  </a:lnTo>
                  <a:lnTo>
                    <a:pt x="312127" y="2668486"/>
                  </a:lnTo>
                  <a:lnTo>
                    <a:pt x="292125" y="2667089"/>
                  </a:lnTo>
                  <a:lnTo>
                    <a:pt x="272453" y="2673705"/>
                  </a:lnTo>
                  <a:lnTo>
                    <a:pt x="256882" y="2687447"/>
                  </a:lnTo>
                  <a:lnTo>
                    <a:pt x="248094" y="2705468"/>
                  </a:lnTo>
                  <a:lnTo>
                    <a:pt x="246697" y="2725458"/>
                  </a:lnTo>
                  <a:lnTo>
                    <a:pt x="253314" y="2745143"/>
                  </a:lnTo>
                  <a:lnTo>
                    <a:pt x="267055" y="2760726"/>
                  </a:lnTo>
                  <a:lnTo>
                    <a:pt x="285064" y="2769514"/>
                  </a:lnTo>
                  <a:lnTo>
                    <a:pt x="305054" y="2770898"/>
                  </a:lnTo>
                  <a:lnTo>
                    <a:pt x="324739" y="2764282"/>
                  </a:lnTo>
                  <a:lnTo>
                    <a:pt x="340296" y="2750553"/>
                  </a:lnTo>
                  <a:lnTo>
                    <a:pt x="349084" y="2732532"/>
                  </a:lnTo>
                  <a:lnTo>
                    <a:pt x="350481" y="2712542"/>
                  </a:lnTo>
                  <a:close/>
                </a:path>
                <a:path w="9115425" h="9127490">
                  <a:moveTo>
                    <a:pt x="353326" y="1482813"/>
                  </a:moveTo>
                  <a:lnTo>
                    <a:pt x="345643" y="1459992"/>
                  </a:lnTo>
                  <a:lnTo>
                    <a:pt x="329717" y="1441919"/>
                  </a:lnTo>
                  <a:lnTo>
                    <a:pt x="308825" y="1431721"/>
                  </a:lnTo>
                  <a:lnTo>
                    <a:pt x="285635" y="1430108"/>
                  </a:lnTo>
                  <a:lnTo>
                    <a:pt x="262801" y="1437779"/>
                  </a:lnTo>
                  <a:lnTo>
                    <a:pt x="244741" y="1453718"/>
                  </a:lnTo>
                  <a:lnTo>
                    <a:pt x="234556" y="1474609"/>
                  </a:lnTo>
                  <a:lnTo>
                    <a:pt x="232930" y="1497812"/>
                  </a:lnTo>
                  <a:lnTo>
                    <a:pt x="240614" y="1520647"/>
                  </a:lnTo>
                  <a:lnTo>
                    <a:pt x="256540" y="1538706"/>
                  </a:lnTo>
                  <a:lnTo>
                    <a:pt x="277431" y="1548904"/>
                  </a:lnTo>
                  <a:lnTo>
                    <a:pt x="300621" y="1550530"/>
                  </a:lnTo>
                  <a:lnTo>
                    <a:pt x="323443" y="1542846"/>
                  </a:lnTo>
                  <a:lnTo>
                    <a:pt x="341503" y="1526921"/>
                  </a:lnTo>
                  <a:lnTo>
                    <a:pt x="351701" y="1506016"/>
                  </a:lnTo>
                  <a:lnTo>
                    <a:pt x="353326" y="1482813"/>
                  </a:lnTo>
                  <a:close/>
                </a:path>
                <a:path w="9115425" h="9127490">
                  <a:moveTo>
                    <a:pt x="356450" y="241300"/>
                  </a:moveTo>
                  <a:lnTo>
                    <a:pt x="347675" y="215900"/>
                  </a:lnTo>
                  <a:lnTo>
                    <a:pt x="329463" y="203200"/>
                  </a:lnTo>
                  <a:lnTo>
                    <a:pt x="305587" y="190500"/>
                  </a:lnTo>
                  <a:lnTo>
                    <a:pt x="252996" y="190500"/>
                  </a:lnTo>
                  <a:lnTo>
                    <a:pt x="232359" y="215900"/>
                  </a:lnTo>
                  <a:lnTo>
                    <a:pt x="220713" y="241300"/>
                  </a:lnTo>
                  <a:lnTo>
                    <a:pt x="218859" y="266700"/>
                  </a:lnTo>
                  <a:lnTo>
                    <a:pt x="227634" y="292100"/>
                  </a:lnTo>
                  <a:lnTo>
                    <a:pt x="245846" y="304800"/>
                  </a:lnTo>
                  <a:lnTo>
                    <a:pt x="269722" y="317500"/>
                  </a:lnTo>
                  <a:lnTo>
                    <a:pt x="296214" y="330200"/>
                  </a:lnTo>
                  <a:lnTo>
                    <a:pt x="322300" y="317500"/>
                  </a:lnTo>
                  <a:lnTo>
                    <a:pt x="342950" y="292100"/>
                  </a:lnTo>
                  <a:lnTo>
                    <a:pt x="354596" y="279400"/>
                  </a:lnTo>
                  <a:lnTo>
                    <a:pt x="356450" y="241300"/>
                  </a:lnTo>
                  <a:close/>
                </a:path>
                <a:path w="9115425" h="9127490">
                  <a:moveTo>
                    <a:pt x="357593" y="7973581"/>
                  </a:moveTo>
                  <a:lnTo>
                    <a:pt x="349516" y="7959572"/>
                  </a:lnTo>
                  <a:lnTo>
                    <a:pt x="340563" y="7957172"/>
                  </a:lnTo>
                  <a:lnTo>
                    <a:pt x="326555" y="7965249"/>
                  </a:lnTo>
                  <a:lnTo>
                    <a:pt x="324167" y="7974216"/>
                  </a:lnTo>
                  <a:lnTo>
                    <a:pt x="332244" y="7988224"/>
                  </a:lnTo>
                  <a:lnTo>
                    <a:pt x="341198" y="7990624"/>
                  </a:lnTo>
                  <a:lnTo>
                    <a:pt x="355206" y="7982534"/>
                  </a:lnTo>
                  <a:lnTo>
                    <a:pt x="357593" y="7973581"/>
                  </a:lnTo>
                  <a:close/>
                </a:path>
                <a:path w="9115425" h="9127490">
                  <a:moveTo>
                    <a:pt x="358533" y="6742328"/>
                  </a:moveTo>
                  <a:lnTo>
                    <a:pt x="355587" y="6733553"/>
                  </a:lnTo>
                  <a:lnTo>
                    <a:pt x="349465" y="6726618"/>
                  </a:lnTo>
                  <a:lnTo>
                    <a:pt x="341439" y="6722694"/>
                  </a:lnTo>
                  <a:lnTo>
                    <a:pt x="332524" y="6722072"/>
                  </a:lnTo>
                  <a:lnTo>
                    <a:pt x="323761" y="6725018"/>
                  </a:lnTo>
                  <a:lnTo>
                    <a:pt x="316814" y="6731140"/>
                  </a:lnTo>
                  <a:lnTo>
                    <a:pt x="312902" y="6739179"/>
                  </a:lnTo>
                  <a:lnTo>
                    <a:pt x="312280" y="6748094"/>
                  </a:lnTo>
                  <a:lnTo>
                    <a:pt x="315239" y="6756870"/>
                  </a:lnTo>
                  <a:lnTo>
                    <a:pt x="321348" y="6763804"/>
                  </a:lnTo>
                  <a:lnTo>
                    <a:pt x="329387" y="6767728"/>
                  </a:lnTo>
                  <a:lnTo>
                    <a:pt x="338289" y="6768351"/>
                  </a:lnTo>
                  <a:lnTo>
                    <a:pt x="347065" y="6765391"/>
                  </a:lnTo>
                  <a:lnTo>
                    <a:pt x="353999" y="6759283"/>
                  </a:lnTo>
                  <a:lnTo>
                    <a:pt x="357911" y="6751244"/>
                  </a:lnTo>
                  <a:lnTo>
                    <a:pt x="358533" y="6742328"/>
                  </a:lnTo>
                  <a:close/>
                </a:path>
                <a:path w="9115425" h="9127490">
                  <a:moveTo>
                    <a:pt x="361962" y="5512536"/>
                  </a:moveTo>
                  <a:lnTo>
                    <a:pt x="357886" y="5500395"/>
                  </a:lnTo>
                  <a:lnTo>
                    <a:pt x="349415" y="5490781"/>
                  </a:lnTo>
                  <a:lnTo>
                    <a:pt x="338289" y="5485358"/>
                  </a:lnTo>
                  <a:lnTo>
                    <a:pt x="325958" y="5484495"/>
                  </a:lnTo>
                  <a:lnTo>
                    <a:pt x="313804" y="5488571"/>
                  </a:lnTo>
                  <a:lnTo>
                    <a:pt x="304203" y="5497055"/>
                  </a:lnTo>
                  <a:lnTo>
                    <a:pt x="298780" y="5508180"/>
                  </a:lnTo>
                  <a:lnTo>
                    <a:pt x="297916" y="5520512"/>
                  </a:lnTo>
                  <a:lnTo>
                    <a:pt x="302006" y="5532666"/>
                  </a:lnTo>
                  <a:lnTo>
                    <a:pt x="310476" y="5542280"/>
                  </a:lnTo>
                  <a:lnTo>
                    <a:pt x="321589" y="5547703"/>
                  </a:lnTo>
                  <a:lnTo>
                    <a:pt x="333933" y="5548566"/>
                  </a:lnTo>
                  <a:lnTo>
                    <a:pt x="346075" y="5544477"/>
                  </a:lnTo>
                  <a:lnTo>
                    <a:pt x="355676" y="5536006"/>
                  </a:lnTo>
                  <a:lnTo>
                    <a:pt x="361099" y="5524881"/>
                  </a:lnTo>
                  <a:lnTo>
                    <a:pt x="361962" y="5512536"/>
                  </a:lnTo>
                  <a:close/>
                </a:path>
                <a:path w="9115425" h="9127490">
                  <a:moveTo>
                    <a:pt x="364794" y="4282821"/>
                  </a:moveTo>
                  <a:lnTo>
                    <a:pt x="359651" y="4267530"/>
                  </a:lnTo>
                  <a:lnTo>
                    <a:pt x="348983" y="4255427"/>
                  </a:lnTo>
                  <a:lnTo>
                    <a:pt x="334987" y="4248594"/>
                  </a:lnTo>
                  <a:lnTo>
                    <a:pt x="319455" y="4247502"/>
                  </a:lnTo>
                  <a:lnTo>
                    <a:pt x="304165" y="4252646"/>
                  </a:lnTo>
                  <a:lnTo>
                    <a:pt x="292061" y="4263326"/>
                  </a:lnTo>
                  <a:lnTo>
                    <a:pt x="285229" y="4277322"/>
                  </a:lnTo>
                  <a:lnTo>
                    <a:pt x="284149" y="4292866"/>
                  </a:lnTo>
                  <a:lnTo>
                    <a:pt x="289293" y="4308170"/>
                  </a:lnTo>
                  <a:lnTo>
                    <a:pt x="299961" y="4320273"/>
                  </a:lnTo>
                  <a:lnTo>
                    <a:pt x="313956" y="4327106"/>
                  </a:lnTo>
                  <a:lnTo>
                    <a:pt x="329488" y="4328185"/>
                  </a:lnTo>
                  <a:lnTo>
                    <a:pt x="344779" y="4323042"/>
                  </a:lnTo>
                  <a:lnTo>
                    <a:pt x="356882" y="4312361"/>
                  </a:lnTo>
                  <a:lnTo>
                    <a:pt x="363715" y="4298366"/>
                  </a:lnTo>
                  <a:lnTo>
                    <a:pt x="364794" y="4282821"/>
                  </a:lnTo>
                  <a:close/>
                </a:path>
                <a:path w="9115425" h="9127490">
                  <a:moveTo>
                    <a:pt x="368223" y="3053042"/>
                  </a:moveTo>
                  <a:lnTo>
                    <a:pt x="361950" y="3034360"/>
                  </a:lnTo>
                  <a:lnTo>
                    <a:pt x="348919" y="3019590"/>
                  </a:lnTo>
                  <a:lnTo>
                    <a:pt x="331838" y="3011246"/>
                  </a:lnTo>
                  <a:lnTo>
                    <a:pt x="312877" y="3009925"/>
                  </a:lnTo>
                  <a:lnTo>
                    <a:pt x="294208" y="3016199"/>
                  </a:lnTo>
                  <a:lnTo>
                    <a:pt x="279438" y="3029229"/>
                  </a:lnTo>
                  <a:lnTo>
                    <a:pt x="271106" y="3046323"/>
                  </a:lnTo>
                  <a:lnTo>
                    <a:pt x="269786" y="3065297"/>
                  </a:lnTo>
                  <a:lnTo>
                    <a:pt x="276059" y="3083966"/>
                  </a:lnTo>
                  <a:lnTo>
                    <a:pt x="289090" y="3098736"/>
                  </a:lnTo>
                  <a:lnTo>
                    <a:pt x="306171" y="3107080"/>
                  </a:lnTo>
                  <a:lnTo>
                    <a:pt x="325132" y="3108401"/>
                  </a:lnTo>
                  <a:lnTo>
                    <a:pt x="343801" y="3102127"/>
                  </a:lnTo>
                  <a:lnTo>
                    <a:pt x="358571" y="3089097"/>
                  </a:lnTo>
                  <a:lnTo>
                    <a:pt x="366903" y="3072003"/>
                  </a:lnTo>
                  <a:lnTo>
                    <a:pt x="368223" y="3053042"/>
                  </a:lnTo>
                  <a:close/>
                </a:path>
                <a:path w="9115425" h="9127490">
                  <a:moveTo>
                    <a:pt x="371360" y="1823288"/>
                  </a:moveTo>
                  <a:lnTo>
                    <a:pt x="363982" y="1801355"/>
                  </a:lnTo>
                  <a:lnTo>
                    <a:pt x="348678" y="1783994"/>
                  </a:lnTo>
                  <a:lnTo>
                    <a:pt x="328612" y="1774190"/>
                  </a:lnTo>
                  <a:lnTo>
                    <a:pt x="306336" y="1772640"/>
                  </a:lnTo>
                  <a:lnTo>
                    <a:pt x="284416" y="1780019"/>
                  </a:lnTo>
                  <a:lnTo>
                    <a:pt x="267068" y="1795322"/>
                  </a:lnTo>
                  <a:lnTo>
                    <a:pt x="257263" y="1815401"/>
                  </a:lnTo>
                  <a:lnTo>
                    <a:pt x="255714" y="1837690"/>
                  </a:lnTo>
                  <a:lnTo>
                    <a:pt x="263080" y="1859622"/>
                  </a:lnTo>
                  <a:lnTo>
                    <a:pt x="278384" y="1876971"/>
                  </a:lnTo>
                  <a:lnTo>
                    <a:pt x="298462" y="1886762"/>
                  </a:lnTo>
                  <a:lnTo>
                    <a:pt x="320738" y="1888324"/>
                  </a:lnTo>
                  <a:lnTo>
                    <a:pt x="342658" y="1880946"/>
                  </a:lnTo>
                  <a:lnTo>
                    <a:pt x="360006" y="1865642"/>
                  </a:lnTo>
                  <a:lnTo>
                    <a:pt x="369798" y="1845564"/>
                  </a:lnTo>
                  <a:lnTo>
                    <a:pt x="371360" y="1823288"/>
                  </a:lnTo>
                  <a:close/>
                </a:path>
                <a:path w="9115425" h="9127490">
                  <a:moveTo>
                    <a:pt x="374789" y="584200"/>
                  </a:moveTo>
                  <a:lnTo>
                    <a:pt x="366280" y="558800"/>
                  </a:lnTo>
                  <a:lnTo>
                    <a:pt x="348615" y="546100"/>
                  </a:lnTo>
                  <a:lnTo>
                    <a:pt x="325462" y="533400"/>
                  </a:lnTo>
                  <a:lnTo>
                    <a:pt x="274459" y="533400"/>
                  </a:lnTo>
                  <a:lnTo>
                    <a:pt x="254444" y="558800"/>
                  </a:lnTo>
                  <a:lnTo>
                    <a:pt x="243141" y="584200"/>
                  </a:lnTo>
                  <a:lnTo>
                    <a:pt x="241350" y="609600"/>
                  </a:lnTo>
                  <a:lnTo>
                    <a:pt x="249859" y="635000"/>
                  </a:lnTo>
                  <a:lnTo>
                    <a:pt x="267512" y="647700"/>
                  </a:lnTo>
                  <a:lnTo>
                    <a:pt x="290664" y="660400"/>
                  </a:lnTo>
                  <a:lnTo>
                    <a:pt x="316369" y="660400"/>
                  </a:lnTo>
                  <a:lnTo>
                    <a:pt x="341680" y="647700"/>
                  </a:lnTo>
                  <a:lnTo>
                    <a:pt x="361696" y="635000"/>
                  </a:lnTo>
                  <a:lnTo>
                    <a:pt x="372986" y="609600"/>
                  </a:lnTo>
                  <a:lnTo>
                    <a:pt x="374789" y="584200"/>
                  </a:lnTo>
                  <a:close/>
                </a:path>
                <a:path w="9115425" h="9127490">
                  <a:moveTo>
                    <a:pt x="375285" y="8313801"/>
                  </a:moveTo>
                  <a:lnTo>
                    <a:pt x="368515" y="8302066"/>
                  </a:lnTo>
                  <a:lnTo>
                    <a:pt x="361022" y="8300072"/>
                  </a:lnTo>
                  <a:lnTo>
                    <a:pt x="349313" y="8306841"/>
                  </a:lnTo>
                  <a:lnTo>
                    <a:pt x="347294" y="8314322"/>
                  </a:lnTo>
                  <a:lnTo>
                    <a:pt x="354063" y="8326044"/>
                  </a:lnTo>
                  <a:lnTo>
                    <a:pt x="361556" y="8328050"/>
                  </a:lnTo>
                  <a:lnTo>
                    <a:pt x="373265" y="8321281"/>
                  </a:lnTo>
                  <a:lnTo>
                    <a:pt x="375285" y="8313801"/>
                  </a:lnTo>
                  <a:close/>
                </a:path>
                <a:path w="9115425" h="9127490">
                  <a:moveTo>
                    <a:pt x="376580" y="7082790"/>
                  </a:moveTo>
                  <a:lnTo>
                    <a:pt x="373926" y="7074916"/>
                  </a:lnTo>
                  <a:lnTo>
                    <a:pt x="368439" y="7068693"/>
                  </a:lnTo>
                  <a:lnTo>
                    <a:pt x="361238" y="7065175"/>
                  </a:lnTo>
                  <a:lnTo>
                    <a:pt x="353237" y="7064616"/>
                  </a:lnTo>
                  <a:lnTo>
                    <a:pt x="345363" y="7067258"/>
                  </a:lnTo>
                  <a:lnTo>
                    <a:pt x="339140" y="7072757"/>
                  </a:lnTo>
                  <a:lnTo>
                    <a:pt x="335622" y="7079958"/>
                  </a:lnTo>
                  <a:lnTo>
                    <a:pt x="335064" y="7087959"/>
                  </a:lnTo>
                  <a:lnTo>
                    <a:pt x="337705" y="7095833"/>
                  </a:lnTo>
                  <a:lnTo>
                    <a:pt x="343204" y="7102068"/>
                  </a:lnTo>
                  <a:lnTo>
                    <a:pt x="350405" y="7105586"/>
                  </a:lnTo>
                  <a:lnTo>
                    <a:pt x="358406" y="7106145"/>
                  </a:lnTo>
                  <a:lnTo>
                    <a:pt x="366280" y="7103491"/>
                  </a:lnTo>
                  <a:lnTo>
                    <a:pt x="372503" y="7098004"/>
                  </a:lnTo>
                  <a:lnTo>
                    <a:pt x="376021" y="7090791"/>
                  </a:lnTo>
                  <a:lnTo>
                    <a:pt x="376580" y="7082790"/>
                  </a:lnTo>
                  <a:close/>
                </a:path>
                <a:path w="9115425" h="9127490">
                  <a:moveTo>
                    <a:pt x="379704" y="5853036"/>
                  </a:moveTo>
                  <a:lnTo>
                    <a:pt x="375958" y="5841898"/>
                  </a:lnTo>
                  <a:lnTo>
                    <a:pt x="368198" y="5833097"/>
                  </a:lnTo>
                  <a:lnTo>
                    <a:pt x="358000" y="5828119"/>
                  </a:lnTo>
                  <a:lnTo>
                    <a:pt x="346697" y="5827331"/>
                  </a:lnTo>
                  <a:lnTo>
                    <a:pt x="335559" y="5831078"/>
                  </a:lnTo>
                  <a:lnTo>
                    <a:pt x="326758" y="5838850"/>
                  </a:lnTo>
                  <a:lnTo>
                    <a:pt x="321792" y="5849036"/>
                  </a:lnTo>
                  <a:lnTo>
                    <a:pt x="320992" y="5860351"/>
                  </a:lnTo>
                  <a:lnTo>
                    <a:pt x="324739" y="5871489"/>
                  </a:lnTo>
                  <a:lnTo>
                    <a:pt x="332511" y="5880290"/>
                  </a:lnTo>
                  <a:lnTo>
                    <a:pt x="342696" y="5885269"/>
                  </a:lnTo>
                  <a:lnTo>
                    <a:pt x="354012" y="5886056"/>
                  </a:lnTo>
                  <a:lnTo>
                    <a:pt x="365137" y="5882310"/>
                  </a:lnTo>
                  <a:lnTo>
                    <a:pt x="373951" y="5874537"/>
                  </a:lnTo>
                  <a:lnTo>
                    <a:pt x="378917" y="5864352"/>
                  </a:lnTo>
                  <a:lnTo>
                    <a:pt x="379704" y="5853036"/>
                  </a:lnTo>
                  <a:close/>
                </a:path>
                <a:path w="9115425" h="9127490">
                  <a:moveTo>
                    <a:pt x="383133" y="4623244"/>
                  </a:moveTo>
                  <a:lnTo>
                    <a:pt x="378256" y="4608741"/>
                  </a:lnTo>
                  <a:lnTo>
                    <a:pt x="368134" y="4597260"/>
                  </a:lnTo>
                  <a:lnTo>
                    <a:pt x="354850" y="4590770"/>
                  </a:lnTo>
                  <a:lnTo>
                    <a:pt x="340118" y="4589742"/>
                  </a:lnTo>
                  <a:lnTo>
                    <a:pt x="325615" y="4594631"/>
                  </a:lnTo>
                  <a:lnTo>
                    <a:pt x="314134" y="4604753"/>
                  </a:lnTo>
                  <a:lnTo>
                    <a:pt x="307657" y="4618037"/>
                  </a:lnTo>
                  <a:lnTo>
                    <a:pt x="306628" y="4632782"/>
                  </a:lnTo>
                  <a:lnTo>
                    <a:pt x="311518" y="4647285"/>
                  </a:lnTo>
                  <a:lnTo>
                    <a:pt x="321640" y="4658766"/>
                  </a:lnTo>
                  <a:lnTo>
                    <a:pt x="334911" y="4665243"/>
                  </a:lnTo>
                  <a:lnTo>
                    <a:pt x="349643" y="4666272"/>
                  </a:lnTo>
                  <a:lnTo>
                    <a:pt x="364147" y="4661395"/>
                  </a:lnTo>
                  <a:lnTo>
                    <a:pt x="375627" y="4651273"/>
                  </a:lnTo>
                  <a:lnTo>
                    <a:pt x="382104" y="4637989"/>
                  </a:lnTo>
                  <a:lnTo>
                    <a:pt x="383133" y="4623244"/>
                  </a:lnTo>
                  <a:close/>
                </a:path>
                <a:path w="9115425" h="9127490">
                  <a:moveTo>
                    <a:pt x="385965" y="3393529"/>
                  </a:moveTo>
                  <a:lnTo>
                    <a:pt x="380034" y="3375876"/>
                  </a:lnTo>
                  <a:lnTo>
                    <a:pt x="367715" y="3361906"/>
                  </a:lnTo>
                  <a:lnTo>
                    <a:pt x="351548" y="3354019"/>
                  </a:lnTo>
                  <a:lnTo>
                    <a:pt x="333616" y="3352762"/>
                  </a:lnTo>
                  <a:lnTo>
                    <a:pt x="315963" y="3358705"/>
                  </a:lnTo>
                  <a:lnTo>
                    <a:pt x="301993" y="3371024"/>
                  </a:lnTo>
                  <a:lnTo>
                    <a:pt x="294119" y="3387191"/>
                  </a:lnTo>
                  <a:lnTo>
                    <a:pt x="292862" y="3405136"/>
                  </a:lnTo>
                  <a:lnTo>
                    <a:pt x="298792" y="3422789"/>
                  </a:lnTo>
                  <a:lnTo>
                    <a:pt x="311111" y="3436759"/>
                  </a:lnTo>
                  <a:lnTo>
                    <a:pt x="327279" y="3444646"/>
                  </a:lnTo>
                  <a:lnTo>
                    <a:pt x="345211" y="3445891"/>
                  </a:lnTo>
                  <a:lnTo>
                    <a:pt x="362864" y="3439960"/>
                  </a:lnTo>
                  <a:lnTo>
                    <a:pt x="376834" y="3427641"/>
                  </a:lnTo>
                  <a:lnTo>
                    <a:pt x="384721" y="3411474"/>
                  </a:lnTo>
                  <a:lnTo>
                    <a:pt x="385965" y="3393529"/>
                  </a:lnTo>
                  <a:close/>
                </a:path>
                <a:path w="9115425" h="9127490">
                  <a:moveTo>
                    <a:pt x="389102" y="2163775"/>
                  </a:moveTo>
                  <a:lnTo>
                    <a:pt x="382066" y="2142858"/>
                  </a:lnTo>
                  <a:lnTo>
                    <a:pt x="367474" y="2126310"/>
                  </a:lnTo>
                  <a:lnTo>
                    <a:pt x="348322" y="2116963"/>
                  </a:lnTo>
                  <a:lnTo>
                    <a:pt x="327075" y="2115477"/>
                  </a:lnTo>
                  <a:lnTo>
                    <a:pt x="306158" y="2122513"/>
                  </a:lnTo>
                  <a:lnTo>
                    <a:pt x="289610" y="2137118"/>
                  </a:lnTo>
                  <a:lnTo>
                    <a:pt x="280276" y="2156269"/>
                  </a:lnTo>
                  <a:lnTo>
                    <a:pt x="278790" y="2177516"/>
                  </a:lnTo>
                  <a:lnTo>
                    <a:pt x="285826" y="2198433"/>
                  </a:lnTo>
                  <a:lnTo>
                    <a:pt x="300418" y="2214994"/>
                  </a:lnTo>
                  <a:lnTo>
                    <a:pt x="319570" y="2224341"/>
                  </a:lnTo>
                  <a:lnTo>
                    <a:pt x="340817" y="2225827"/>
                  </a:lnTo>
                  <a:lnTo>
                    <a:pt x="361734" y="2218791"/>
                  </a:lnTo>
                  <a:lnTo>
                    <a:pt x="378269" y="2204186"/>
                  </a:lnTo>
                  <a:lnTo>
                    <a:pt x="387616" y="2185035"/>
                  </a:lnTo>
                  <a:lnTo>
                    <a:pt x="389102" y="2163775"/>
                  </a:lnTo>
                  <a:close/>
                </a:path>
                <a:path w="9115425" h="9127490">
                  <a:moveTo>
                    <a:pt x="392518" y="933983"/>
                  </a:moveTo>
                  <a:lnTo>
                    <a:pt x="384352" y="909701"/>
                  </a:lnTo>
                  <a:lnTo>
                    <a:pt x="367411" y="890473"/>
                  </a:lnTo>
                  <a:lnTo>
                    <a:pt x="345173" y="879627"/>
                  </a:lnTo>
                  <a:lnTo>
                    <a:pt x="320497" y="877900"/>
                  </a:lnTo>
                  <a:lnTo>
                    <a:pt x="296214" y="886066"/>
                  </a:lnTo>
                  <a:lnTo>
                    <a:pt x="276999" y="903020"/>
                  </a:lnTo>
                  <a:lnTo>
                    <a:pt x="266153" y="925258"/>
                  </a:lnTo>
                  <a:lnTo>
                    <a:pt x="264426" y="949947"/>
                  </a:lnTo>
                  <a:lnTo>
                    <a:pt x="272605" y="974242"/>
                  </a:lnTo>
                  <a:lnTo>
                    <a:pt x="289547" y="993457"/>
                  </a:lnTo>
                  <a:lnTo>
                    <a:pt x="311772" y="1004316"/>
                  </a:lnTo>
                  <a:lnTo>
                    <a:pt x="336448" y="1006030"/>
                  </a:lnTo>
                  <a:lnTo>
                    <a:pt x="360743" y="997864"/>
                  </a:lnTo>
                  <a:lnTo>
                    <a:pt x="379958" y="980909"/>
                  </a:lnTo>
                  <a:lnTo>
                    <a:pt x="390804" y="958672"/>
                  </a:lnTo>
                  <a:lnTo>
                    <a:pt x="392518" y="933983"/>
                  </a:lnTo>
                  <a:close/>
                </a:path>
                <a:path w="9115425" h="9127490">
                  <a:moveTo>
                    <a:pt x="392620" y="8654021"/>
                  </a:moveTo>
                  <a:lnTo>
                    <a:pt x="387337" y="8644877"/>
                  </a:lnTo>
                  <a:lnTo>
                    <a:pt x="381495" y="8643302"/>
                  </a:lnTo>
                  <a:lnTo>
                    <a:pt x="372351" y="8648586"/>
                  </a:lnTo>
                  <a:lnTo>
                    <a:pt x="370776" y="8654428"/>
                  </a:lnTo>
                  <a:lnTo>
                    <a:pt x="376059" y="8663584"/>
                  </a:lnTo>
                  <a:lnTo>
                    <a:pt x="381901" y="8665146"/>
                  </a:lnTo>
                  <a:lnTo>
                    <a:pt x="391058" y="8659863"/>
                  </a:lnTo>
                  <a:lnTo>
                    <a:pt x="392620" y="8654021"/>
                  </a:lnTo>
                  <a:close/>
                </a:path>
                <a:path w="9115425" h="9127490">
                  <a:moveTo>
                    <a:pt x="394614" y="7423251"/>
                  </a:moveTo>
                  <a:lnTo>
                    <a:pt x="392264" y="7416279"/>
                  </a:lnTo>
                  <a:lnTo>
                    <a:pt x="387400" y="7410767"/>
                  </a:lnTo>
                  <a:lnTo>
                    <a:pt x="381025" y="7407643"/>
                  </a:lnTo>
                  <a:lnTo>
                    <a:pt x="373938" y="7407161"/>
                  </a:lnTo>
                  <a:lnTo>
                    <a:pt x="366966" y="7409497"/>
                  </a:lnTo>
                  <a:lnTo>
                    <a:pt x="361454" y="7414361"/>
                  </a:lnTo>
                  <a:lnTo>
                    <a:pt x="358343" y="7420750"/>
                  </a:lnTo>
                  <a:lnTo>
                    <a:pt x="357847" y="7427836"/>
                  </a:lnTo>
                  <a:lnTo>
                    <a:pt x="360184" y="7434808"/>
                  </a:lnTo>
                  <a:lnTo>
                    <a:pt x="365061" y="7440320"/>
                  </a:lnTo>
                  <a:lnTo>
                    <a:pt x="371436" y="7443444"/>
                  </a:lnTo>
                  <a:lnTo>
                    <a:pt x="378523" y="7443927"/>
                  </a:lnTo>
                  <a:lnTo>
                    <a:pt x="385495" y="7441590"/>
                  </a:lnTo>
                  <a:lnTo>
                    <a:pt x="391007" y="7436713"/>
                  </a:lnTo>
                  <a:lnTo>
                    <a:pt x="394119" y="7430338"/>
                  </a:lnTo>
                  <a:lnTo>
                    <a:pt x="394614" y="7423251"/>
                  </a:lnTo>
                  <a:close/>
                </a:path>
                <a:path w="9115425" h="9127490">
                  <a:moveTo>
                    <a:pt x="397446" y="6193536"/>
                  </a:moveTo>
                  <a:lnTo>
                    <a:pt x="394055" y="6183414"/>
                  </a:lnTo>
                  <a:lnTo>
                    <a:pt x="386981" y="6175400"/>
                  </a:lnTo>
                  <a:lnTo>
                    <a:pt x="377723" y="6170879"/>
                  </a:lnTo>
                  <a:lnTo>
                    <a:pt x="367436" y="6170168"/>
                  </a:lnTo>
                  <a:lnTo>
                    <a:pt x="357327" y="6173571"/>
                  </a:lnTo>
                  <a:lnTo>
                    <a:pt x="349313" y="6180633"/>
                  </a:lnTo>
                  <a:lnTo>
                    <a:pt x="344792" y="6189904"/>
                  </a:lnTo>
                  <a:lnTo>
                    <a:pt x="344081" y="6200178"/>
                  </a:lnTo>
                  <a:lnTo>
                    <a:pt x="347484" y="6210312"/>
                  </a:lnTo>
                  <a:lnTo>
                    <a:pt x="354545" y="6218313"/>
                  </a:lnTo>
                  <a:lnTo>
                    <a:pt x="363804" y="6222835"/>
                  </a:lnTo>
                  <a:lnTo>
                    <a:pt x="374091" y="6223559"/>
                  </a:lnTo>
                  <a:lnTo>
                    <a:pt x="384213" y="6220155"/>
                  </a:lnTo>
                  <a:lnTo>
                    <a:pt x="392214" y="6213094"/>
                  </a:lnTo>
                  <a:lnTo>
                    <a:pt x="396735" y="6203823"/>
                  </a:lnTo>
                  <a:lnTo>
                    <a:pt x="397446" y="6193536"/>
                  </a:lnTo>
                  <a:close/>
                </a:path>
                <a:path w="9115425" h="9127490">
                  <a:moveTo>
                    <a:pt x="400875" y="4963744"/>
                  </a:moveTo>
                  <a:lnTo>
                    <a:pt x="396341" y="4950244"/>
                  </a:lnTo>
                  <a:lnTo>
                    <a:pt x="386918" y="4939576"/>
                  </a:lnTo>
                  <a:lnTo>
                    <a:pt x="374573" y="4933543"/>
                  </a:lnTo>
                  <a:lnTo>
                    <a:pt x="360857" y="4932578"/>
                  </a:lnTo>
                  <a:lnTo>
                    <a:pt x="347370" y="4937125"/>
                  </a:lnTo>
                  <a:lnTo>
                    <a:pt x="336689" y="4946535"/>
                  </a:lnTo>
                  <a:lnTo>
                    <a:pt x="330669" y="4958893"/>
                  </a:lnTo>
                  <a:lnTo>
                    <a:pt x="329717" y="4972609"/>
                  </a:lnTo>
                  <a:lnTo>
                    <a:pt x="334251" y="4986109"/>
                  </a:lnTo>
                  <a:lnTo>
                    <a:pt x="343674" y="4996789"/>
                  </a:lnTo>
                  <a:lnTo>
                    <a:pt x="356019" y="5002822"/>
                  </a:lnTo>
                  <a:lnTo>
                    <a:pt x="369735" y="5003774"/>
                  </a:lnTo>
                  <a:lnTo>
                    <a:pt x="383222" y="4999240"/>
                  </a:lnTo>
                  <a:lnTo>
                    <a:pt x="393903" y="4989817"/>
                  </a:lnTo>
                  <a:lnTo>
                    <a:pt x="399923" y="4977460"/>
                  </a:lnTo>
                  <a:lnTo>
                    <a:pt x="400875" y="4963744"/>
                  </a:lnTo>
                  <a:close/>
                </a:path>
                <a:path w="9115425" h="9127490">
                  <a:moveTo>
                    <a:pt x="404012" y="3733990"/>
                  </a:moveTo>
                  <a:lnTo>
                    <a:pt x="398373" y="3717239"/>
                  </a:lnTo>
                  <a:lnTo>
                    <a:pt x="386676" y="3703980"/>
                  </a:lnTo>
                  <a:lnTo>
                    <a:pt x="371348" y="3696487"/>
                  </a:lnTo>
                  <a:lnTo>
                    <a:pt x="354330" y="3695306"/>
                  </a:lnTo>
                  <a:lnTo>
                    <a:pt x="337578" y="3700932"/>
                  </a:lnTo>
                  <a:lnTo>
                    <a:pt x="324319" y="3712629"/>
                  </a:lnTo>
                  <a:lnTo>
                    <a:pt x="316826" y="3727970"/>
                  </a:lnTo>
                  <a:lnTo>
                    <a:pt x="315645" y="3745001"/>
                  </a:lnTo>
                  <a:lnTo>
                    <a:pt x="321271" y="3761752"/>
                  </a:lnTo>
                  <a:lnTo>
                    <a:pt x="332968" y="3775024"/>
                  </a:lnTo>
                  <a:lnTo>
                    <a:pt x="348310" y="3782504"/>
                  </a:lnTo>
                  <a:lnTo>
                    <a:pt x="365328" y="3783698"/>
                  </a:lnTo>
                  <a:lnTo>
                    <a:pt x="382079" y="3778059"/>
                  </a:lnTo>
                  <a:lnTo>
                    <a:pt x="395338" y="3766362"/>
                  </a:lnTo>
                  <a:lnTo>
                    <a:pt x="402818" y="3751021"/>
                  </a:lnTo>
                  <a:lnTo>
                    <a:pt x="404012" y="3733990"/>
                  </a:lnTo>
                  <a:close/>
                </a:path>
                <a:path w="9115425" h="9127490">
                  <a:moveTo>
                    <a:pt x="407136" y="2504236"/>
                  </a:moveTo>
                  <a:lnTo>
                    <a:pt x="400405" y="2484221"/>
                  </a:lnTo>
                  <a:lnTo>
                    <a:pt x="386435" y="2468384"/>
                  </a:lnTo>
                  <a:lnTo>
                    <a:pt x="368122" y="2459431"/>
                  </a:lnTo>
                  <a:lnTo>
                    <a:pt x="347789" y="2458021"/>
                  </a:lnTo>
                  <a:lnTo>
                    <a:pt x="327774" y="2464752"/>
                  </a:lnTo>
                  <a:lnTo>
                    <a:pt x="311937" y="2478722"/>
                  </a:lnTo>
                  <a:lnTo>
                    <a:pt x="302996" y="2497048"/>
                  </a:lnTo>
                  <a:lnTo>
                    <a:pt x="301574" y="2517394"/>
                  </a:lnTo>
                  <a:lnTo>
                    <a:pt x="308305" y="2537409"/>
                  </a:lnTo>
                  <a:lnTo>
                    <a:pt x="322275" y="2553246"/>
                  </a:lnTo>
                  <a:lnTo>
                    <a:pt x="340588" y="2562187"/>
                  </a:lnTo>
                  <a:lnTo>
                    <a:pt x="360934" y="2563609"/>
                  </a:lnTo>
                  <a:lnTo>
                    <a:pt x="380949" y="2556878"/>
                  </a:lnTo>
                  <a:lnTo>
                    <a:pt x="396773" y="2542908"/>
                  </a:lnTo>
                  <a:lnTo>
                    <a:pt x="405714" y="2524582"/>
                  </a:lnTo>
                  <a:lnTo>
                    <a:pt x="407136" y="2504236"/>
                  </a:lnTo>
                  <a:close/>
                </a:path>
                <a:path w="9115425" h="9127490">
                  <a:moveTo>
                    <a:pt x="409244" y="38100"/>
                  </a:moveTo>
                  <a:lnTo>
                    <a:pt x="400850" y="12700"/>
                  </a:lnTo>
                  <a:lnTo>
                    <a:pt x="383438" y="0"/>
                  </a:lnTo>
                  <a:lnTo>
                    <a:pt x="305727" y="0"/>
                  </a:lnTo>
                  <a:lnTo>
                    <a:pt x="290512" y="12700"/>
                  </a:lnTo>
                  <a:lnTo>
                    <a:pt x="279361" y="25400"/>
                  </a:lnTo>
                  <a:lnTo>
                    <a:pt x="277596" y="50800"/>
                  </a:lnTo>
                  <a:lnTo>
                    <a:pt x="285991" y="76200"/>
                  </a:lnTo>
                  <a:lnTo>
                    <a:pt x="303403" y="101600"/>
                  </a:lnTo>
                  <a:lnTo>
                    <a:pt x="326250" y="114300"/>
                  </a:lnTo>
                  <a:lnTo>
                    <a:pt x="351612" y="114300"/>
                  </a:lnTo>
                  <a:lnTo>
                    <a:pt x="376580" y="101600"/>
                  </a:lnTo>
                  <a:lnTo>
                    <a:pt x="396328" y="88900"/>
                  </a:lnTo>
                  <a:lnTo>
                    <a:pt x="407479" y="63500"/>
                  </a:lnTo>
                  <a:lnTo>
                    <a:pt x="409244" y="38100"/>
                  </a:lnTo>
                  <a:close/>
                </a:path>
                <a:path w="9115425" h="9127490">
                  <a:moveTo>
                    <a:pt x="409625" y="8994242"/>
                  </a:moveTo>
                  <a:lnTo>
                    <a:pt x="405993" y="8987955"/>
                  </a:lnTo>
                  <a:lnTo>
                    <a:pt x="401967" y="8986876"/>
                  </a:lnTo>
                  <a:lnTo>
                    <a:pt x="395681" y="8990508"/>
                  </a:lnTo>
                  <a:lnTo>
                    <a:pt x="394614" y="8994534"/>
                  </a:lnTo>
                  <a:lnTo>
                    <a:pt x="398233" y="9000820"/>
                  </a:lnTo>
                  <a:lnTo>
                    <a:pt x="402259" y="9001900"/>
                  </a:lnTo>
                  <a:lnTo>
                    <a:pt x="408546" y="8998267"/>
                  </a:lnTo>
                  <a:lnTo>
                    <a:pt x="409625" y="8994242"/>
                  </a:lnTo>
                  <a:close/>
                </a:path>
                <a:path w="9115425" h="9127490">
                  <a:moveTo>
                    <a:pt x="410273" y="1274483"/>
                  </a:moveTo>
                  <a:lnTo>
                    <a:pt x="402437" y="1251204"/>
                  </a:lnTo>
                  <a:lnTo>
                    <a:pt x="386194" y="1232789"/>
                  </a:lnTo>
                  <a:lnTo>
                    <a:pt x="364896" y="1222387"/>
                  </a:lnTo>
                  <a:lnTo>
                    <a:pt x="341249" y="1220736"/>
                  </a:lnTo>
                  <a:lnTo>
                    <a:pt x="317969" y="1228559"/>
                  </a:lnTo>
                  <a:lnTo>
                    <a:pt x="299554" y="1244815"/>
                  </a:lnTo>
                  <a:lnTo>
                    <a:pt x="289153" y="1266126"/>
                  </a:lnTo>
                  <a:lnTo>
                    <a:pt x="287515" y="1289786"/>
                  </a:lnTo>
                  <a:lnTo>
                    <a:pt x="295338" y="1313065"/>
                  </a:lnTo>
                  <a:lnTo>
                    <a:pt x="311581" y="1331480"/>
                  </a:lnTo>
                  <a:lnTo>
                    <a:pt x="332879" y="1341882"/>
                  </a:lnTo>
                  <a:lnTo>
                    <a:pt x="356527" y="1343533"/>
                  </a:lnTo>
                  <a:lnTo>
                    <a:pt x="379806" y="1335697"/>
                  </a:lnTo>
                  <a:lnTo>
                    <a:pt x="398221" y="1319453"/>
                  </a:lnTo>
                  <a:lnTo>
                    <a:pt x="408622" y="1298143"/>
                  </a:lnTo>
                  <a:lnTo>
                    <a:pt x="410273" y="1274483"/>
                  </a:lnTo>
                  <a:close/>
                </a:path>
                <a:path w="9115425" h="9127490">
                  <a:moveTo>
                    <a:pt x="412356" y="7763751"/>
                  </a:moveTo>
                  <a:lnTo>
                    <a:pt x="410349" y="7757795"/>
                  </a:lnTo>
                  <a:lnTo>
                    <a:pt x="406196" y="7753070"/>
                  </a:lnTo>
                  <a:lnTo>
                    <a:pt x="400748" y="7750416"/>
                  </a:lnTo>
                  <a:lnTo>
                    <a:pt x="394690" y="7749984"/>
                  </a:lnTo>
                  <a:lnTo>
                    <a:pt x="388721" y="7751991"/>
                  </a:lnTo>
                  <a:lnTo>
                    <a:pt x="384009" y="7756157"/>
                  </a:lnTo>
                  <a:lnTo>
                    <a:pt x="381355" y="7761618"/>
                  </a:lnTo>
                  <a:lnTo>
                    <a:pt x="380936" y="7767663"/>
                  </a:lnTo>
                  <a:lnTo>
                    <a:pt x="382930" y="7773619"/>
                  </a:lnTo>
                  <a:lnTo>
                    <a:pt x="387096" y="7778343"/>
                  </a:lnTo>
                  <a:lnTo>
                    <a:pt x="392544" y="7781010"/>
                  </a:lnTo>
                  <a:lnTo>
                    <a:pt x="398602" y="7781430"/>
                  </a:lnTo>
                  <a:lnTo>
                    <a:pt x="404558" y="7779436"/>
                  </a:lnTo>
                  <a:lnTo>
                    <a:pt x="409270" y="7775270"/>
                  </a:lnTo>
                  <a:lnTo>
                    <a:pt x="411937" y="7769809"/>
                  </a:lnTo>
                  <a:lnTo>
                    <a:pt x="412356" y="7763751"/>
                  </a:lnTo>
                  <a:close/>
                </a:path>
                <a:path w="9115425" h="9127490">
                  <a:moveTo>
                    <a:pt x="415493" y="6533997"/>
                  </a:moveTo>
                  <a:lnTo>
                    <a:pt x="412394" y="6524777"/>
                  </a:lnTo>
                  <a:lnTo>
                    <a:pt x="405955" y="6517475"/>
                  </a:lnTo>
                  <a:lnTo>
                    <a:pt x="397510" y="6513360"/>
                  </a:lnTo>
                  <a:lnTo>
                    <a:pt x="388150" y="6512700"/>
                  </a:lnTo>
                  <a:lnTo>
                    <a:pt x="378929" y="6515798"/>
                  </a:lnTo>
                  <a:lnTo>
                    <a:pt x="371627" y="6522237"/>
                  </a:lnTo>
                  <a:lnTo>
                    <a:pt x="367512" y="6530683"/>
                  </a:lnTo>
                  <a:lnTo>
                    <a:pt x="366852" y="6540055"/>
                  </a:lnTo>
                  <a:lnTo>
                    <a:pt x="369951" y="6549276"/>
                  </a:lnTo>
                  <a:lnTo>
                    <a:pt x="376389" y="6556578"/>
                  </a:lnTo>
                  <a:lnTo>
                    <a:pt x="384835" y="6560693"/>
                  </a:lnTo>
                  <a:lnTo>
                    <a:pt x="394208" y="6561353"/>
                  </a:lnTo>
                  <a:lnTo>
                    <a:pt x="403415" y="6558254"/>
                  </a:lnTo>
                  <a:lnTo>
                    <a:pt x="410718" y="6551816"/>
                  </a:lnTo>
                  <a:lnTo>
                    <a:pt x="414832" y="6543370"/>
                  </a:lnTo>
                  <a:lnTo>
                    <a:pt x="415493" y="6533997"/>
                  </a:lnTo>
                  <a:close/>
                </a:path>
                <a:path w="9115425" h="9127490">
                  <a:moveTo>
                    <a:pt x="418617" y="5304244"/>
                  </a:moveTo>
                  <a:lnTo>
                    <a:pt x="414426" y="5291760"/>
                  </a:lnTo>
                  <a:lnTo>
                    <a:pt x="405714" y="5281879"/>
                  </a:lnTo>
                  <a:lnTo>
                    <a:pt x="394284" y="5276304"/>
                  </a:lnTo>
                  <a:lnTo>
                    <a:pt x="381609" y="5275415"/>
                  </a:lnTo>
                  <a:lnTo>
                    <a:pt x="369125" y="5279618"/>
                  </a:lnTo>
                  <a:lnTo>
                    <a:pt x="359244" y="5288331"/>
                  </a:lnTo>
                  <a:lnTo>
                    <a:pt x="353682" y="5299761"/>
                  </a:lnTo>
                  <a:lnTo>
                    <a:pt x="352793" y="5312448"/>
                  </a:lnTo>
                  <a:lnTo>
                    <a:pt x="356984" y="5324932"/>
                  </a:lnTo>
                  <a:lnTo>
                    <a:pt x="365696" y="5334813"/>
                  </a:lnTo>
                  <a:lnTo>
                    <a:pt x="377126" y="5340388"/>
                  </a:lnTo>
                  <a:lnTo>
                    <a:pt x="389801" y="5341264"/>
                  </a:lnTo>
                  <a:lnTo>
                    <a:pt x="402285" y="5337073"/>
                  </a:lnTo>
                  <a:lnTo>
                    <a:pt x="412153" y="5328361"/>
                  </a:lnTo>
                  <a:lnTo>
                    <a:pt x="417728" y="5316931"/>
                  </a:lnTo>
                  <a:lnTo>
                    <a:pt x="418617" y="5304244"/>
                  </a:lnTo>
                  <a:close/>
                </a:path>
                <a:path w="9115425" h="9127490">
                  <a:moveTo>
                    <a:pt x="421741" y="4074490"/>
                  </a:moveTo>
                  <a:lnTo>
                    <a:pt x="416458" y="4058742"/>
                  </a:lnTo>
                  <a:lnTo>
                    <a:pt x="405472" y="4046283"/>
                  </a:lnTo>
                  <a:lnTo>
                    <a:pt x="391058" y="4039247"/>
                  </a:lnTo>
                  <a:lnTo>
                    <a:pt x="375069" y="4038142"/>
                  </a:lnTo>
                  <a:lnTo>
                    <a:pt x="359333" y="4043426"/>
                  </a:lnTo>
                  <a:lnTo>
                    <a:pt x="346875" y="4054424"/>
                  </a:lnTo>
                  <a:lnTo>
                    <a:pt x="339839" y="4068838"/>
                  </a:lnTo>
                  <a:lnTo>
                    <a:pt x="338734" y="4084828"/>
                  </a:lnTo>
                  <a:lnTo>
                    <a:pt x="344017" y="4100576"/>
                  </a:lnTo>
                  <a:lnTo>
                    <a:pt x="355003" y="4113034"/>
                  </a:lnTo>
                  <a:lnTo>
                    <a:pt x="369417" y="4120070"/>
                  </a:lnTo>
                  <a:lnTo>
                    <a:pt x="385406" y="4121188"/>
                  </a:lnTo>
                  <a:lnTo>
                    <a:pt x="401142" y="4115892"/>
                  </a:lnTo>
                  <a:lnTo>
                    <a:pt x="413600" y="4104906"/>
                  </a:lnTo>
                  <a:lnTo>
                    <a:pt x="420636" y="4090492"/>
                  </a:lnTo>
                  <a:lnTo>
                    <a:pt x="421741" y="4074490"/>
                  </a:lnTo>
                  <a:close/>
                </a:path>
                <a:path w="9115425" h="9127490">
                  <a:moveTo>
                    <a:pt x="425183" y="2844698"/>
                  </a:moveTo>
                  <a:lnTo>
                    <a:pt x="418757" y="2825585"/>
                  </a:lnTo>
                  <a:lnTo>
                    <a:pt x="405409" y="2810446"/>
                  </a:lnTo>
                  <a:lnTo>
                    <a:pt x="387908" y="2801912"/>
                  </a:lnTo>
                  <a:lnTo>
                    <a:pt x="368490" y="2800553"/>
                  </a:lnTo>
                  <a:lnTo>
                    <a:pt x="349377" y="2806992"/>
                  </a:lnTo>
                  <a:lnTo>
                    <a:pt x="334251" y="2820327"/>
                  </a:lnTo>
                  <a:lnTo>
                    <a:pt x="325716" y="2837827"/>
                  </a:lnTo>
                  <a:lnTo>
                    <a:pt x="324358" y="2857258"/>
                  </a:lnTo>
                  <a:lnTo>
                    <a:pt x="330784" y="2876385"/>
                  </a:lnTo>
                  <a:lnTo>
                    <a:pt x="344131" y="2891510"/>
                  </a:lnTo>
                  <a:lnTo>
                    <a:pt x="361619" y="2900045"/>
                  </a:lnTo>
                  <a:lnTo>
                    <a:pt x="381050" y="2901404"/>
                  </a:lnTo>
                  <a:lnTo>
                    <a:pt x="400164" y="2894977"/>
                  </a:lnTo>
                  <a:lnTo>
                    <a:pt x="415290" y="2881630"/>
                  </a:lnTo>
                  <a:lnTo>
                    <a:pt x="423824" y="2864129"/>
                  </a:lnTo>
                  <a:lnTo>
                    <a:pt x="425183" y="2844698"/>
                  </a:lnTo>
                  <a:close/>
                </a:path>
                <a:path w="9115425" h="9127490">
                  <a:moveTo>
                    <a:pt x="428307" y="1614944"/>
                  </a:moveTo>
                  <a:lnTo>
                    <a:pt x="420776" y="1592567"/>
                  </a:lnTo>
                  <a:lnTo>
                    <a:pt x="405168" y="1574850"/>
                  </a:lnTo>
                  <a:lnTo>
                    <a:pt x="384683" y="1564855"/>
                  </a:lnTo>
                  <a:lnTo>
                    <a:pt x="361950" y="1563268"/>
                  </a:lnTo>
                  <a:lnTo>
                    <a:pt x="339572" y="1570799"/>
                  </a:lnTo>
                  <a:lnTo>
                    <a:pt x="321868" y="1586420"/>
                  </a:lnTo>
                  <a:lnTo>
                    <a:pt x="311873" y="1606905"/>
                  </a:lnTo>
                  <a:lnTo>
                    <a:pt x="310286" y="1629651"/>
                  </a:lnTo>
                  <a:lnTo>
                    <a:pt x="317817" y="1652028"/>
                  </a:lnTo>
                  <a:lnTo>
                    <a:pt x="333425" y="1669745"/>
                  </a:lnTo>
                  <a:lnTo>
                    <a:pt x="353910" y="1679740"/>
                  </a:lnTo>
                  <a:lnTo>
                    <a:pt x="376643" y="1681327"/>
                  </a:lnTo>
                  <a:lnTo>
                    <a:pt x="399021" y="1673796"/>
                  </a:lnTo>
                  <a:lnTo>
                    <a:pt x="416725" y="1658175"/>
                  </a:lnTo>
                  <a:lnTo>
                    <a:pt x="426720" y="1637690"/>
                  </a:lnTo>
                  <a:lnTo>
                    <a:pt x="428307" y="1614944"/>
                  </a:lnTo>
                  <a:close/>
                </a:path>
                <a:path w="9115425" h="9127490">
                  <a:moveTo>
                    <a:pt x="431431" y="381000"/>
                  </a:moveTo>
                  <a:lnTo>
                    <a:pt x="422808" y="355600"/>
                  </a:lnTo>
                  <a:lnTo>
                    <a:pt x="404926" y="330200"/>
                  </a:lnTo>
                  <a:lnTo>
                    <a:pt x="381457" y="317500"/>
                  </a:lnTo>
                  <a:lnTo>
                    <a:pt x="355409" y="317500"/>
                  </a:lnTo>
                  <a:lnTo>
                    <a:pt x="329780" y="330200"/>
                  </a:lnTo>
                  <a:lnTo>
                    <a:pt x="309499" y="342900"/>
                  </a:lnTo>
                  <a:lnTo>
                    <a:pt x="298043" y="368300"/>
                  </a:lnTo>
                  <a:lnTo>
                    <a:pt x="296227" y="393700"/>
                  </a:lnTo>
                  <a:lnTo>
                    <a:pt x="304850" y="419100"/>
                  </a:lnTo>
                  <a:lnTo>
                    <a:pt x="322745" y="444500"/>
                  </a:lnTo>
                  <a:lnTo>
                    <a:pt x="346202" y="457200"/>
                  </a:lnTo>
                  <a:lnTo>
                    <a:pt x="372249" y="457200"/>
                  </a:lnTo>
                  <a:lnTo>
                    <a:pt x="397878" y="444500"/>
                  </a:lnTo>
                  <a:lnTo>
                    <a:pt x="418172" y="431800"/>
                  </a:lnTo>
                  <a:lnTo>
                    <a:pt x="429615" y="406400"/>
                  </a:lnTo>
                  <a:lnTo>
                    <a:pt x="431431" y="381000"/>
                  </a:lnTo>
                  <a:close/>
                </a:path>
                <a:path w="9115425" h="9127490">
                  <a:moveTo>
                    <a:pt x="432066" y="8105584"/>
                  </a:moveTo>
                  <a:lnTo>
                    <a:pt x="424802" y="8093011"/>
                  </a:lnTo>
                  <a:lnTo>
                    <a:pt x="416775" y="8090852"/>
                  </a:lnTo>
                  <a:lnTo>
                    <a:pt x="404202" y="8098117"/>
                  </a:lnTo>
                  <a:lnTo>
                    <a:pt x="402043" y="8106169"/>
                  </a:lnTo>
                  <a:lnTo>
                    <a:pt x="409295" y="8118729"/>
                  </a:lnTo>
                  <a:lnTo>
                    <a:pt x="417347" y="8120901"/>
                  </a:lnTo>
                  <a:lnTo>
                    <a:pt x="429920" y="8113636"/>
                  </a:lnTo>
                  <a:lnTo>
                    <a:pt x="432066" y="8105584"/>
                  </a:lnTo>
                  <a:close/>
                </a:path>
                <a:path w="9115425" h="9127490">
                  <a:moveTo>
                    <a:pt x="433527" y="6874459"/>
                  </a:moveTo>
                  <a:lnTo>
                    <a:pt x="430733" y="6866141"/>
                  </a:lnTo>
                  <a:lnTo>
                    <a:pt x="424929" y="6859549"/>
                  </a:lnTo>
                  <a:lnTo>
                    <a:pt x="417309" y="6855841"/>
                  </a:lnTo>
                  <a:lnTo>
                    <a:pt x="408851" y="6855244"/>
                  </a:lnTo>
                  <a:lnTo>
                    <a:pt x="400532" y="6858051"/>
                  </a:lnTo>
                  <a:lnTo>
                    <a:pt x="393954" y="6863855"/>
                  </a:lnTo>
                  <a:lnTo>
                    <a:pt x="390232" y="6871475"/>
                  </a:lnTo>
                  <a:lnTo>
                    <a:pt x="389636" y="6879920"/>
                  </a:lnTo>
                  <a:lnTo>
                    <a:pt x="392442" y="6888251"/>
                  </a:lnTo>
                  <a:lnTo>
                    <a:pt x="398246" y="6894830"/>
                  </a:lnTo>
                  <a:lnTo>
                    <a:pt x="405866" y="6898551"/>
                  </a:lnTo>
                  <a:lnTo>
                    <a:pt x="414312" y="6899135"/>
                  </a:lnTo>
                  <a:lnTo>
                    <a:pt x="422643" y="6896341"/>
                  </a:lnTo>
                  <a:lnTo>
                    <a:pt x="429221" y="6890537"/>
                  </a:lnTo>
                  <a:lnTo>
                    <a:pt x="432943" y="6882917"/>
                  </a:lnTo>
                  <a:lnTo>
                    <a:pt x="433527" y="6874459"/>
                  </a:lnTo>
                  <a:close/>
                </a:path>
                <a:path w="9115425" h="9127490">
                  <a:moveTo>
                    <a:pt x="436664" y="5644705"/>
                  </a:moveTo>
                  <a:lnTo>
                    <a:pt x="432765" y="5633123"/>
                  </a:lnTo>
                  <a:lnTo>
                    <a:pt x="424688" y="5623953"/>
                  </a:lnTo>
                  <a:lnTo>
                    <a:pt x="414083" y="5618785"/>
                  </a:lnTo>
                  <a:lnTo>
                    <a:pt x="402310" y="5617959"/>
                  </a:lnTo>
                  <a:lnTo>
                    <a:pt x="390740" y="5621858"/>
                  </a:lnTo>
                  <a:lnTo>
                    <a:pt x="381571" y="5629935"/>
                  </a:lnTo>
                  <a:lnTo>
                    <a:pt x="376389" y="5640540"/>
                  </a:lnTo>
                  <a:lnTo>
                    <a:pt x="375577" y="5652313"/>
                  </a:lnTo>
                  <a:lnTo>
                    <a:pt x="379476" y="5663908"/>
                  </a:lnTo>
                  <a:lnTo>
                    <a:pt x="387553" y="5673064"/>
                  </a:lnTo>
                  <a:lnTo>
                    <a:pt x="398157" y="5678246"/>
                  </a:lnTo>
                  <a:lnTo>
                    <a:pt x="409917" y="5679059"/>
                  </a:lnTo>
                  <a:lnTo>
                    <a:pt x="421500" y="5675160"/>
                  </a:lnTo>
                  <a:lnTo>
                    <a:pt x="430669" y="5667083"/>
                  </a:lnTo>
                  <a:lnTo>
                    <a:pt x="435838" y="5656478"/>
                  </a:lnTo>
                  <a:lnTo>
                    <a:pt x="436664" y="5644705"/>
                  </a:lnTo>
                  <a:close/>
                </a:path>
                <a:path w="9115425" h="9127490">
                  <a:moveTo>
                    <a:pt x="439788" y="4414952"/>
                  </a:moveTo>
                  <a:lnTo>
                    <a:pt x="434797" y="4400105"/>
                  </a:lnTo>
                  <a:lnTo>
                    <a:pt x="424434" y="4388358"/>
                  </a:lnTo>
                  <a:lnTo>
                    <a:pt x="410857" y="4381728"/>
                  </a:lnTo>
                  <a:lnTo>
                    <a:pt x="395770" y="4380674"/>
                  </a:lnTo>
                  <a:lnTo>
                    <a:pt x="380936" y="4385665"/>
                  </a:lnTo>
                  <a:lnTo>
                    <a:pt x="369189" y="4396029"/>
                  </a:lnTo>
                  <a:lnTo>
                    <a:pt x="362559" y="4409618"/>
                  </a:lnTo>
                  <a:lnTo>
                    <a:pt x="361505" y="4424705"/>
                  </a:lnTo>
                  <a:lnTo>
                    <a:pt x="366509" y="4439551"/>
                  </a:lnTo>
                  <a:lnTo>
                    <a:pt x="376859" y="4451299"/>
                  </a:lnTo>
                  <a:lnTo>
                    <a:pt x="390448" y="4457928"/>
                  </a:lnTo>
                  <a:lnTo>
                    <a:pt x="405523" y="4458982"/>
                  </a:lnTo>
                  <a:lnTo>
                    <a:pt x="420370" y="4453979"/>
                  </a:lnTo>
                  <a:lnTo>
                    <a:pt x="432104" y="4443628"/>
                  </a:lnTo>
                  <a:lnTo>
                    <a:pt x="438734" y="4430039"/>
                  </a:lnTo>
                  <a:lnTo>
                    <a:pt x="439788" y="4414952"/>
                  </a:lnTo>
                  <a:close/>
                </a:path>
                <a:path w="9115425" h="9127490">
                  <a:moveTo>
                    <a:pt x="442925" y="3185198"/>
                  </a:moveTo>
                  <a:lnTo>
                    <a:pt x="436829" y="3167088"/>
                  </a:lnTo>
                  <a:lnTo>
                    <a:pt x="424192" y="3152762"/>
                  </a:lnTo>
                  <a:lnTo>
                    <a:pt x="407631" y="3144672"/>
                  </a:lnTo>
                  <a:lnTo>
                    <a:pt x="389229" y="3143389"/>
                  </a:lnTo>
                  <a:lnTo>
                    <a:pt x="371132" y="3149473"/>
                  </a:lnTo>
                  <a:lnTo>
                    <a:pt x="356806" y="3162122"/>
                  </a:lnTo>
                  <a:lnTo>
                    <a:pt x="348716" y="3178695"/>
                  </a:lnTo>
                  <a:lnTo>
                    <a:pt x="347446" y="3197098"/>
                  </a:lnTo>
                  <a:lnTo>
                    <a:pt x="353529" y="3215195"/>
                  </a:lnTo>
                  <a:lnTo>
                    <a:pt x="366166" y="3229533"/>
                  </a:lnTo>
                  <a:lnTo>
                    <a:pt x="382727" y="3237623"/>
                  </a:lnTo>
                  <a:lnTo>
                    <a:pt x="401129" y="3238906"/>
                  </a:lnTo>
                  <a:lnTo>
                    <a:pt x="419227" y="3232810"/>
                  </a:lnTo>
                  <a:lnTo>
                    <a:pt x="433552" y="3220174"/>
                  </a:lnTo>
                  <a:lnTo>
                    <a:pt x="441642" y="3203600"/>
                  </a:lnTo>
                  <a:lnTo>
                    <a:pt x="442925" y="3185198"/>
                  </a:lnTo>
                  <a:close/>
                </a:path>
                <a:path w="9115425" h="9127490">
                  <a:moveTo>
                    <a:pt x="446049" y="1955444"/>
                  </a:moveTo>
                  <a:lnTo>
                    <a:pt x="438861" y="1934083"/>
                  </a:lnTo>
                  <a:lnTo>
                    <a:pt x="423951" y="1917166"/>
                  </a:lnTo>
                  <a:lnTo>
                    <a:pt x="404393" y="1907628"/>
                  </a:lnTo>
                  <a:lnTo>
                    <a:pt x="382689" y="1906104"/>
                  </a:lnTo>
                  <a:lnTo>
                    <a:pt x="361327" y="1913293"/>
                  </a:lnTo>
                  <a:lnTo>
                    <a:pt x="344424" y="1928202"/>
                  </a:lnTo>
                  <a:lnTo>
                    <a:pt x="334886" y="1947773"/>
                  </a:lnTo>
                  <a:lnTo>
                    <a:pt x="333375" y="1969477"/>
                  </a:lnTo>
                  <a:lnTo>
                    <a:pt x="340563" y="1990852"/>
                  </a:lnTo>
                  <a:lnTo>
                    <a:pt x="355473" y="2007755"/>
                  </a:lnTo>
                  <a:lnTo>
                    <a:pt x="375018" y="2017306"/>
                  </a:lnTo>
                  <a:lnTo>
                    <a:pt x="396722" y="2018817"/>
                  </a:lnTo>
                  <a:lnTo>
                    <a:pt x="418096" y="2011629"/>
                  </a:lnTo>
                  <a:lnTo>
                    <a:pt x="434987" y="1996719"/>
                  </a:lnTo>
                  <a:lnTo>
                    <a:pt x="444538" y="1977161"/>
                  </a:lnTo>
                  <a:lnTo>
                    <a:pt x="446049" y="1955444"/>
                  </a:lnTo>
                  <a:close/>
                </a:path>
                <a:path w="9115425" h="9127490">
                  <a:moveTo>
                    <a:pt x="449478" y="723900"/>
                  </a:moveTo>
                  <a:lnTo>
                    <a:pt x="441159" y="698500"/>
                  </a:lnTo>
                  <a:lnTo>
                    <a:pt x="423887" y="673100"/>
                  </a:lnTo>
                  <a:lnTo>
                    <a:pt x="401256" y="660400"/>
                  </a:lnTo>
                  <a:lnTo>
                    <a:pt x="376123" y="660400"/>
                  </a:lnTo>
                  <a:lnTo>
                    <a:pt x="351383" y="673100"/>
                  </a:lnTo>
                  <a:lnTo>
                    <a:pt x="331812" y="685800"/>
                  </a:lnTo>
                  <a:lnTo>
                    <a:pt x="320763" y="711200"/>
                  </a:lnTo>
                  <a:lnTo>
                    <a:pt x="319011" y="736600"/>
                  </a:lnTo>
                  <a:lnTo>
                    <a:pt x="327329" y="762000"/>
                  </a:lnTo>
                  <a:lnTo>
                    <a:pt x="344589" y="774700"/>
                  </a:lnTo>
                  <a:lnTo>
                    <a:pt x="367233" y="787400"/>
                  </a:lnTo>
                  <a:lnTo>
                    <a:pt x="417106" y="787400"/>
                  </a:lnTo>
                  <a:lnTo>
                    <a:pt x="436676" y="762000"/>
                  </a:lnTo>
                  <a:lnTo>
                    <a:pt x="447725" y="749300"/>
                  </a:lnTo>
                  <a:lnTo>
                    <a:pt x="449478" y="723900"/>
                  </a:lnTo>
                  <a:close/>
                </a:path>
                <a:path w="9115425" h="9127490">
                  <a:moveTo>
                    <a:pt x="449745" y="8445805"/>
                  </a:moveTo>
                  <a:lnTo>
                    <a:pt x="443814" y="8435518"/>
                  </a:lnTo>
                  <a:lnTo>
                    <a:pt x="437235" y="8433752"/>
                  </a:lnTo>
                  <a:lnTo>
                    <a:pt x="426948" y="8439696"/>
                  </a:lnTo>
                  <a:lnTo>
                    <a:pt x="425183" y="8446275"/>
                  </a:lnTo>
                  <a:lnTo>
                    <a:pt x="431126" y="8456562"/>
                  </a:lnTo>
                  <a:lnTo>
                    <a:pt x="437692" y="8458327"/>
                  </a:lnTo>
                  <a:lnTo>
                    <a:pt x="447992" y="8452383"/>
                  </a:lnTo>
                  <a:lnTo>
                    <a:pt x="449745" y="8445805"/>
                  </a:lnTo>
                  <a:close/>
                </a:path>
                <a:path w="9115425" h="9127490">
                  <a:moveTo>
                    <a:pt x="451269" y="7214959"/>
                  </a:moveTo>
                  <a:lnTo>
                    <a:pt x="448818" y="7207644"/>
                  </a:lnTo>
                  <a:lnTo>
                    <a:pt x="443712" y="7201865"/>
                  </a:lnTo>
                  <a:lnTo>
                    <a:pt x="437019" y="7198601"/>
                  </a:lnTo>
                  <a:lnTo>
                    <a:pt x="429602" y="7198080"/>
                  </a:lnTo>
                  <a:lnTo>
                    <a:pt x="422287" y="7200544"/>
                  </a:lnTo>
                  <a:lnTo>
                    <a:pt x="416509" y="7205650"/>
                  </a:lnTo>
                  <a:lnTo>
                    <a:pt x="413245" y="7212330"/>
                  </a:lnTo>
                  <a:lnTo>
                    <a:pt x="412724" y="7219759"/>
                  </a:lnTo>
                  <a:lnTo>
                    <a:pt x="415188" y="7227075"/>
                  </a:lnTo>
                  <a:lnTo>
                    <a:pt x="420281" y="7232853"/>
                  </a:lnTo>
                  <a:lnTo>
                    <a:pt x="426974" y="7236117"/>
                  </a:lnTo>
                  <a:lnTo>
                    <a:pt x="434390" y="7236638"/>
                  </a:lnTo>
                  <a:lnTo>
                    <a:pt x="441706" y="7234174"/>
                  </a:lnTo>
                  <a:lnTo>
                    <a:pt x="447484" y="7229081"/>
                  </a:lnTo>
                  <a:lnTo>
                    <a:pt x="450748" y="7222388"/>
                  </a:lnTo>
                  <a:lnTo>
                    <a:pt x="451269" y="7214959"/>
                  </a:lnTo>
                  <a:close/>
                </a:path>
                <a:path w="9115425" h="9127490">
                  <a:moveTo>
                    <a:pt x="454393" y="5985205"/>
                  </a:moveTo>
                  <a:lnTo>
                    <a:pt x="450850" y="5974639"/>
                  </a:lnTo>
                  <a:lnTo>
                    <a:pt x="443471" y="5966269"/>
                  </a:lnTo>
                  <a:lnTo>
                    <a:pt x="433793" y="5961545"/>
                  </a:lnTo>
                  <a:lnTo>
                    <a:pt x="423062" y="5960796"/>
                  </a:lnTo>
                  <a:lnTo>
                    <a:pt x="412496" y="5964352"/>
                  </a:lnTo>
                  <a:lnTo>
                    <a:pt x="404126" y="5971730"/>
                  </a:lnTo>
                  <a:lnTo>
                    <a:pt x="399402" y="5981408"/>
                  </a:lnTo>
                  <a:lnTo>
                    <a:pt x="398653" y="5992152"/>
                  </a:lnTo>
                  <a:lnTo>
                    <a:pt x="402209" y="6002731"/>
                  </a:lnTo>
                  <a:lnTo>
                    <a:pt x="409587" y="6011088"/>
                  </a:lnTo>
                  <a:lnTo>
                    <a:pt x="419265" y="6015812"/>
                  </a:lnTo>
                  <a:lnTo>
                    <a:pt x="429996" y="6016561"/>
                  </a:lnTo>
                  <a:lnTo>
                    <a:pt x="440563" y="6013005"/>
                  </a:lnTo>
                  <a:lnTo>
                    <a:pt x="448932" y="6005627"/>
                  </a:lnTo>
                  <a:lnTo>
                    <a:pt x="453644" y="5995949"/>
                  </a:lnTo>
                  <a:lnTo>
                    <a:pt x="454393" y="5985205"/>
                  </a:lnTo>
                  <a:close/>
                </a:path>
                <a:path w="9115425" h="9127490">
                  <a:moveTo>
                    <a:pt x="457822" y="4755413"/>
                  </a:moveTo>
                  <a:lnTo>
                    <a:pt x="453136" y="4741469"/>
                  </a:lnTo>
                  <a:lnTo>
                    <a:pt x="443407" y="4730432"/>
                  </a:lnTo>
                  <a:lnTo>
                    <a:pt x="430644" y="4724197"/>
                  </a:lnTo>
                  <a:lnTo>
                    <a:pt x="416483" y="4723219"/>
                  </a:lnTo>
                  <a:lnTo>
                    <a:pt x="402539" y="4727905"/>
                  </a:lnTo>
                  <a:lnTo>
                    <a:pt x="391502" y="4737633"/>
                  </a:lnTo>
                  <a:lnTo>
                    <a:pt x="385279" y="4750409"/>
                  </a:lnTo>
                  <a:lnTo>
                    <a:pt x="384289" y="4764570"/>
                  </a:lnTo>
                  <a:lnTo>
                    <a:pt x="388975" y="4778514"/>
                  </a:lnTo>
                  <a:lnTo>
                    <a:pt x="398703" y="4789551"/>
                  </a:lnTo>
                  <a:lnTo>
                    <a:pt x="411467" y="4795786"/>
                  </a:lnTo>
                  <a:lnTo>
                    <a:pt x="425640" y="4796777"/>
                  </a:lnTo>
                  <a:lnTo>
                    <a:pt x="439585" y="4792091"/>
                  </a:lnTo>
                  <a:lnTo>
                    <a:pt x="450608" y="4782350"/>
                  </a:lnTo>
                  <a:lnTo>
                    <a:pt x="456844" y="4769586"/>
                  </a:lnTo>
                  <a:lnTo>
                    <a:pt x="457822" y="4755413"/>
                  </a:lnTo>
                  <a:close/>
                </a:path>
                <a:path w="9115425" h="9127490">
                  <a:moveTo>
                    <a:pt x="460959" y="3525659"/>
                  </a:moveTo>
                  <a:lnTo>
                    <a:pt x="455168" y="3508451"/>
                  </a:lnTo>
                  <a:lnTo>
                    <a:pt x="443166" y="3494836"/>
                  </a:lnTo>
                  <a:lnTo>
                    <a:pt x="427418" y="3487153"/>
                  </a:lnTo>
                  <a:lnTo>
                    <a:pt x="409943" y="3485934"/>
                  </a:lnTo>
                  <a:lnTo>
                    <a:pt x="392734" y="3491712"/>
                  </a:lnTo>
                  <a:lnTo>
                    <a:pt x="379120" y="3503726"/>
                  </a:lnTo>
                  <a:lnTo>
                    <a:pt x="371436" y="3519474"/>
                  </a:lnTo>
                  <a:lnTo>
                    <a:pt x="370217" y="3536962"/>
                  </a:lnTo>
                  <a:lnTo>
                    <a:pt x="376008" y="3554171"/>
                  </a:lnTo>
                  <a:lnTo>
                    <a:pt x="388010" y="3567785"/>
                  </a:lnTo>
                  <a:lnTo>
                    <a:pt x="403758" y="3575481"/>
                  </a:lnTo>
                  <a:lnTo>
                    <a:pt x="421246" y="3576701"/>
                  </a:lnTo>
                  <a:lnTo>
                    <a:pt x="438442" y="3570909"/>
                  </a:lnTo>
                  <a:lnTo>
                    <a:pt x="452056" y="3558895"/>
                  </a:lnTo>
                  <a:lnTo>
                    <a:pt x="459740" y="3543147"/>
                  </a:lnTo>
                  <a:lnTo>
                    <a:pt x="460959" y="3525659"/>
                  </a:lnTo>
                  <a:close/>
                </a:path>
                <a:path w="9115425" h="9127490">
                  <a:moveTo>
                    <a:pt x="463791" y="2295944"/>
                  </a:moveTo>
                  <a:lnTo>
                    <a:pt x="456946" y="2275586"/>
                  </a:lnTo>
                  <a:lnTo>
                    <a:pt x="442747" y="2259482"/>
                  </a:lnTo>
                  <a:lnTo>
                    <a:pt x="424116" y="2250389"/>
                  </a:lnTo>
                  <a:lnTo>
                    <a:pt x="403440" y="2248941"/>
                  </a:lnTo>
                  <a:lnTo>
                    <a:pt x="383082" y="2255786"/>
                  </a:lnTo>
                  <a:lnTo>
                    <a:pt x="366979" y="2269998"/>
                  </a:lnTo>
                  <a:lnTo>
                    <a:pt x="357898" y="2288629"/>
                  </a:lnTo>
                  <a:lnTo>
                    <a:pt x="356450" y="2309317"/>
                  </a:lnTo>
                  <a:lnTo>
                    <a:pt x="363296" y="2329675"/>
                  </a:lnTo>
                  <a:lnTo>
                    <a:pt x="377494" y="2345779"/>
                  </a:lnTo>
                  <a:lnTo>
                    <a:pt x="396125" y="2354872"/>
                  </a:lnTo>
                  <a:lnTo>
                    <a:pt x="416801" y="2356320"/>
                  </a:lnTo>
                  <a:lnTo>
                    <a:pt x="437159" y="2349474"/>
                  </a:lnTo>
                  <a:lnTo>
                    <a:pt x="453263" y="2335263"/>
                  </a:lnTo>
                  <a:lnTo>
                    <a:pt x="462356" y="2316632"/>
                  </a:lnTo>
                  <a:lnTo>
                    <a:pt x="463791" y="2295944"/>
                  </a:lnTo>
                  <a:close/>
                </a:path>
                <a:path w="9115425" h="9127490">
                  <a:moveTo>
                    <a:pt x="467093" y="8786025"/>
                  </a:moveTo>
                  <a:lnTo>
                    <a:pt x="462635" y="8778316"/>
                  </a:lnTo>
                  <a:lnTo>
                    <a:pt x="457708" y="8776995"/>
                  </a:lnTo>
                  <a:lnTo>
                    <a:pt x="449986" y="8781440"/>
                  </a:lnTo>
                  <a:lnTo>
                    <a:pt x="448665" y="8786381"/>
                  </a:lnTo>
                  <a:lnTo>
                    <a:pt x="453123" y="8794102"/>
                  </a:lnTo>
                  <a:lnTo>
                    <a:pt x="458050" y="8795423"/>
                  </a:lnTo>
                  <a:lnTo>
                    <a:pt x="465772" y="8790965"/>
                  </a:lnTo>
                  <a:lnTo>
                    <a:pt x="467093" y="8786025"/>
                  </a:lnTo>
                  <a:close/>
                </a:path>
                <a:path w="9115425" h="9127490">
                  <a:moveTo>
                    <a:pt x="467220" y="1066152"/>
                  </a:moveTo>
                  <a:lnTo>
                    <a:pt x="459244" y="1042428"/>
                  </a:lnTo>
                  <a:lnTo>
                    <a:pt x="442683" y="1023645"/>
                  </a:lnTo>
                  <a:lnTo>
                    <a:pt x="420966" y="1013040"/>
                  </a:lnTo>
                  <a:lnTo>
                    <a:pt x="396862" y="1011364"/>
                  </a:lnTo>
                  <a:lnTo>
                    <a:pt x="373138" y="1019340"/>
                  </a:lnTo>
                  <a:lnTo>
                    <a:pt x="354368" y="1035913"/>
                  </a:lnTo>
                  <a:lnTo>
                    <a:pt x="343763" y="1057630"/>
                  </a:lnTo>
                  <a:lnTo>
                    <a:pt x="342087" y="1081747"/>
                  </a:lnTo>
                  <a:lnTo>
                    <a:pt x="350062" y="1105471"/>
                  </a:lnTo>
                  <a:lnTo>
                    <a:pt x="366623" y="1124254"/>
                  </a:lnTo>
                  <a:lnTo>
                    <a:pt x="388340" y="1134859"/>
                  </a:lnTo>
                  <a:lnTo>
                    <a:pt x="412445" y="1136535"/>
                  </a:lnTo>
                  <a:lnTo>
                    <a:pt x="436168" y="1128560"/>
                  </a:lnTo>
                  <a:lnTo>
                    <a:pt x="454939" y="1111999"/>
                  </a:lnTo>
                  <a:lnTo>
                    <a:pt x="465543" y="1090269"/>
                  </a:lnTo>
                  <a:lnTo>
                    <a:pt x="467220" y="1066152"/>
                  </a:lnTo>
                  <a:close/>
                </a:path>
                <a:path w="9115425" h="9127490">
                  <a:moveTo>
                    <a:pt x="469315" y="7555420"/>
                  </a:moveTo>
                  <a:lnTo>
                    <a:pt x="467156" y="7549007"/>
                  </a:lnTo>
                  <a:lnTo>
                    <a:pt x="462686" y="7543940"/>
                  </a:lnTo>
                  <a:lnTo>
                    <a:pt x="456819" y="7541069"/>
                  </a:lnTo>
                  <a:lnTo>
                    <a:pt x="450303" y="7540625"/>
                  </a:lnTo>
                  <a:lnTo>
                    <a:pt x="443903" y="7542771"/>
                  </a:lnTo>
                  <a:lnTo>
                    <a:pt x="438823" y="7547254"/>
                  </a:lnTo>
                  <a:lnTo>
                    <a:pt x="435965" y="7553122"/>
                  </a:lnTo>
                  <a:lnTo>
                    <a:pt x="435508" y="7559624"/>
                  </a:lnTo>
                  <a:lnTo>
                    <a:pt x="437667" y="7566038"/>
                  </a:lnTo>
                  <a:lnTo>
                    <a:pt x="442137" y="7571118"/>
                  </a:lnTo>
                  <a:lnTo>
                    <a:pt x="448005" y="7573975"/>
                  </a:lnTo>
                  <a:lnTo>
                    <a:pt x="454520" y="7574432"/>
                  </a:lnTo>
                  <a:lnTo>
                    <a:pt x="460921" y="7572273"/>
                  </a:lnTo>
                  <a:lnTo>
                    <a:pt x="465988" y="7567803"/>
                  </a:lnTo>
                  <a:lnTo>
                    <a:pt x="468858" y="7561935"/>
                  </a:lnTo>
                  <a:lnTo>
                    <a:pt x="469315" y="7555420"/>
                  </a:lnTo>
                  <a:close/>
                </a:path>
                <a:path w="9115425" h="9127490">
                  <a:moveTo>
                    <a:pt x="472147" y="6325705"/>
                  </a:moveTo>
                  <a:lnTo>
                    <a:pt x="468934" y="6316142"/>
                  </a:lnTo>
                  <a:lnTo>
                    <a:pt x="462254" y="6308585"/>
                  </a:lnTo>
                  <a:lnTo>
                    <a:pt x="453517" y="6304305"/>
                  </a:lnTo>
                  <a:lnTo>
                    <a:pt x="443801" y="6303632"/>
                  </a:lnTo>
                  <a:lnTo>
                    <a:pt x="434251" y="6306845"/>
                  </a:lnTo>
                  <a:lnTo>
                    <a:pt x="426681" y="6313525"/>
                  </a:lnTo>
                  <a:lnTo>
                    <a:pt x="422414" y="6322276"/>
                  </a:lnTo>
                  <a:lnTo>
                    <a:pt x="421741" y="6331979"/>
                  </a:lnTo>
                  <a:lnTo>
                    <a:pt x="424954" y="6341542"/>
                  </a:lnTo>
                  <a:lnTo>
                    <a:pt x="431622" y="6349111"/>
                  </a:lnTo>
                  <a:lnTo>
                    <a:pt x="440372" y="6353378"/>
                  </a:lnTo>
                  <a:lnTo>
                    <a:pt x="450075" y="6354051"/>
                  </a:lnTo>
                  <a:lnTo>
                    <a:pt x="459638" y="6350838"/>
                  </a:lnTo>
                  <a:lnTo>
                    <a:pt x="467194" y="6344171"/>
                  </a:lnTo>
                  <a:lnTo>
                    <a:pt x="471462" y="6335420"/>
                  </a:lnTo>
                  <a:lnTo>
                    <a:pt x="472147" y="6325705"/>
                  </a:lnTo>
                  <a:close/>
                </a:path>
                <a:path w="9115425" h="9127490">
                  <a:moveTo>
                    <a:pt x="475564" y="5095913"/>
                  </a:moveTo>
                  <a:lnTo>
                    <a:pt x="471220" y="5082984"/>
                  </a:lnTo>
                  <a:lnTo>
                    <a:pt x="462191" y="5072748"/>
                  </a:lnTo>
                  <a:lnTo>
                    <a:pt x="450354" y="5066970"/>
                  </a:lnTo>
                  <a:lnTo>
                    <a:pt x="437222" y="5066055"/>
                  </a:lnTo>
                  <a:lnTo>
                    <a:pt x="424294" y="5070399"/>
                  </a:lnTo>
                  <a:lnTo>
                    <a:pt x="414058" y="5079428"/>
                  </a:lnTo>
                  <a:lnTo>
                    <a:pt x="408292" y="5091265"/>
                  </a:lnTo>
                  <a:lnTo>
                    <a:pt x="407377" y="5104409"/>
                  </a:lnTo>
                  <a:lnTo>
                    <a:pt x="411721" y="5117338"/>
                  </a:lnTo>
                  <a:lnTo>
                    <a:pt x="420738" y="5127574"/>
                  </a:lnTo>
                  <a:lnTo>
                    <a:pt x="432574" y="5133352"/>
                  </a:lnTo>
                  <a:lnTo>
                    <a:pt x="445719" y="5134267"/>
                  </a:lnTo>
                  <a:lnTo>
                    <a:pt x="458647" y="5129923"/>
                  </a:lnTo>
                  <a:lnTo>
                    <a:pt x="468884" y="5120894"/>
                  </a:lnTo>
                  <a:lnTo>
                    <a:pt x="474649" y="5109057"/>
                  </a:lnTo>
                  <a:lnTo>
                    <a:pt x="475564" y="5095913"/>
                  </a:lnTo>
                  <a:close/>
                </a:path>
                <a:path w="9115425" h="9127490">
                  <a:moveTo>
                    <a:pt x="478701" y="3866159"/>
                  </a:moveTo>
                  <a:lnTo>
                    <a:pt x="473252" y="3849967"/>
                  </a:lnTo>
                  <a:lnTo>
                    <a:pt x="461962" y="3837152"/>
                  </a:lnTo>
                  <a:lnTo>
                    <a:pt x="447141" y="3829913"/>
                  </a:lnTo>
                  <a:lnTo>
                    <a:pt x="430682" y="3828758"/>
                  </a:lnTo>
                  <a:lnTo>
                    <a:pt x="414489" y="3834206"/>
                  </a:lnTo>
                  <a:lnTo>
                    <a:pt x="401688" y="3845509"/>
                  </a:lnTo>
                  <a:lnTo>
                    <a:pt x="394449" y="3860342"/>
                  </a:lnTo>
                  <a:lnTo>
                    <a:pt x="393306" y="3876802"/>
                  </a:lnTo>
                  <a:lnTo>
                    <a:pt x="398741" y="3892994"/>
                  </a:lnTo>
                  <a:lnTo>
                    <a:pt x="410044" y="3905808"/>
                  </a:lnTo>
                  <a:lnTo>
                    <a:pt x="424865" y="3913047"/>
                  </a:lnTo>
                  <a:lnTo>
                    <a:pt x="441325" y="3914190"/>
                  </a:lnTo>
                  <a:lnTo>
                    <a:pt x="457504" y="3908742"/>
                  </a:lnTo>
                  <a:lnTo>
                    <a:pt x="470319" y="3897439"/>
                  </a:lnTo>
                  <a:lnTo>
                    <a:pt x="477558" y="3882618"/>
                  </a:lnTo>
                  <a:lnTo>
                    <a:pt x="478701" y="3866159"/>
                  </a:lnTo>
                  <a:close/>
                </a:path>
                <a:path w="9115425" h="9127490">
                  <a:moveTo>
                    <a:pt x="478980" y="9126360"/>
                  </a:moveTo>
                  <a:lnTo>
                    <a:pt x="478650" y="9125788"/>
                  </a:lnTo>
                  <a:lnTo>
                    <a:pt x="478282" y="9125687"/>
                  </a:lnTo>
                  <a:lnTo>
                    <a:pt x="477697" y="9126017"/>
                  </a:lnTo>
                  <a:lnTo>
                    <a:pt x="477799" y="9126728"/>
                  </a:lnTo>
                  <a:lnTo>
                    <a:pt x="477939" y="9126957"/>
                  </a:lnTo>
                  <a:lnTo>
                    <a:pt x="478307" y="9127058"/>
                  </a:lnTo>
                  <a:lnTo>
                    <a:pt x="478878" y="9126728"/>
                  </a:lnTo>
                  <a:lnTo>
                    <a:pt x="478980" y="9126360"/>
                  </a:lnTo>
                  <a:close/>
                </a:path>
                <a:path w="9115425" h="9127490">
                  <a:moveTo>
                    <a:pt x="482130" y="2636367"/>
                  </a:moveTo>
                  <a:lnTo>
                    <a:pt x="475551" y="2616797"/>
                  </a:lnTo>
                  <a:lnTo>
                    <a:pt x="461899" y="2601315"/>
                  </a:lnTo>
                  <a:lnTo>
                    <a:pt x="443992" y="2592565"/>
                  </a:lnTo>
                  <a:lnTo>
                    <a:pt x="424103" y="2591181"/>
                  </a:lnTo>
                  <a:lnTo>
                    <a:pt x="404545" y="2597759"/>
                  </a:lnTo>
                  <a:lnTo>
                    <a:pt x="389064" y="2611424"/>
                  </a:lnTo>
                  <a:lnTo>
                    <a:pt x="380326" y="2629331"/>
                  </a:lnTo>
                  <a:lnTo>
                    <a:pt x="378942" y="2649220"/>
                  </a:lnTo>
                  <a:lnTo>
                    <a:pt x="385521" y="2668790"/>
                  </a:lnTo>
                  <a:lnTo>
                    <a:pt x="399173" y="2684272"/>
                  </a:lnTo>
                  <a:lnTo>
                    <a:pt x="417080" y="2693022"/>
                  </a:lnTo>
                  <a:lnTo>
                    <a:pt x="436956" y="2694406"/>
                  </a:lnTo>
                  <a:lnTo>
                    <a:pt x="456526" y="2687828"/>
                  </a:lnTo>
                  <a:lnTo>
                    <a:pt x="472008" y="2674162"/>
                  </a:lnTo>
                  <a:lnTo>
                    <a:pt x="480745" y="2656255"/>
                  </a:lnTo>
                  <a:lnTo>
                    <a:pt x="482130" y="2636367"/>
                  </a:lnTo>
                  <a:close/>
                </a:path>
                <a:path w="9115425" h="9127490">
                  <a:moveTo>
                    <a:pt x="484962" y="1406664"/>
                  </a:moveTo>
                  <a:lnTo>
                    <a:pt x="477316" y="1383944"/>
                  </a:lnTo>
                  <a:lnTo>
                    <a:pt x="461467" y="1365961"/>
                  </a:lnTo>
                  <a:lnTo>
                    <a:pt x="440677" y="1355813"/>
                  </a:lnTo>
                  <a:lnTo>
                    <a:pt x="417601" y="1354201"/>
                  </a:lnTo>
                  <a:lnTo>
                    <a:pt x="394893" y="1361846"/>
                  </a:lnTo>
                  <a:lnTo>
                    <a:pt x="376923" y="1377696"/>
                  </a:lnTo>
                  <a:lnTo>
                    <a:pt x="366776" y="1398498"/>
                  </a:lnTo>
                  <a:lnTo>
                    <a:pt x="365175" y="1421574"/>
                  </a:lnTo>
                  <a:lnTo>
                    <a:pt x="372808" y="1444294"/>
                  </a:lnTo>
                  <a:lnTo>
                    <a:pt x="388658" y="1462278"/>
                  </a:lnTo>
                  <a:lnTo>
                    <a:pt x="409448" y="1472425"/>
                  </a:lnTo>
                  <a:lnTo>
                    <a:pt x="432523" y="1474038"/>
                  </a:lnTo>
                  <a:lnTo>
                    <a:pt x="455231" y="1466392"/>
                  </a:lnTo>
                  <a:lnTo>
                    <a:pt x="473202" y="1450543"/>
                  </a:lnTo>
                  <a:lnTo>
                    <a:pt x="483349" y="1429740"/>
                  </a:lnTo>
                  <a:lnTo>
                    <a:pt x="484962" y="1406664"/>
                  </a:lnTo>
                  <a:close/>
                </a:path>
                <a:path w="9115425" h="9127490">
                  <a:moveTo>
                    <a:pt x="488086" y="165100"/>
                  </a:moveTo>
                  <a:lnTo>
                    <a:pt x="479361" y="139700"/>
                  </a:lnTo>
                  <a:lnTo>
                    <a:pt x="461225" y="127000"/>
                  </a:lnTo>
                  <a:lnTo>
                    <a:pt x="437451" y="114300"/>
                  </a:lnTo>
                  <a:lnTo>
                    <a:pt x="385102" y="114300"/>
                  </a:lnTo>
                  <a:lnTo>
                    <a:pt x="364540" y="139700"/>
                  </a:lnTo>
                  <a:lnTo>
                    <a:pt x="352945" y="165100"/>
                  </a:lnTo>
                  <a:lnTo>
                    <a:pt x="351091" y="190500"/>
                  </a:lnTo>
                  <a:lnTo>
                    <a:pt x="359829" y="215900"/>
                  </a:lnTo>
                  <a:lnTo>
                    <a:pt x="377964" y="228600"/>
                  </a:lnTo>
                  <a:lnTo>
                    <a:pt x="401739" y="241300"/>
                  </a:lnTo>
                  <a:lnTo>
                    <a:pt x="454101" y="241300"/>
                  </a:lnTo>
                  <a:lnTo>
                    <a:pt x="474649" y="215900"/>
                  </a:lnTo>
                  <a:lnTo>
                    <a:pt x="486257" y="203200"/>
                  </a:lnTo>
                  <a:lnTo>
                    <a:pt x="488086" y="165100"/>
                  </a:lnTo>
                  <a:close/>
                </a:path>
                <a:path w="9115425" h="9127490">
                  <a:moveTo>
                    <a:pt x="489191" y="7897381"/>
                  </a:moveTo>
                  <a:lnTo>
                    <a:pt x="481266" y="7883665"/>
                  </a:lnTo>
                  <a:lnTo>
                    <a:pt x="472503" y="7881315"/>
                  </a:lnTo>
                  <a:lnTo>
                    <a:pt x="458800" y="7889227"/>
                  </a:lnTo>
                  <a:lnTo>
                    <a:pt x="456438" y="7898003"/>
                  </a:lnTo>
                  <a:lnTo>
                    <a:pt x="464362" y="7911732"/>
                  </a:lnTo>
                  <a:lnTo>
                    <a:pt x="473138" y="7914068"/>
                  </a:lnTo>
                  <a:lnTo>
                    <a:pt x="486854" y="7906156"/>
                  </a:lnTo>
                  <a:lnTo>
                    <a:pt x="489191" y="7897381"/>
                  </a:lnTo>
                  <a:close/>
                </a:path>
                <a:path w="9115425" h="9127490">
                  <a:moveTo>
                    <a:pt x="490181" y="6666166"/>
                  </a:moveTo>
                  <a:lnTo>
                    <a:pt x="487273" y="6657505"/>
                  </a:lnTo>
                  <a:lnTo>
                    <a:pt x="481228" y="6650660"/>
                  </a:lnTo>
                  <a:lnTo>
                    <a:pt x="473303" y="6646786"/>
                  </a:lnTo>
                  <a:lnTo>
                    <a:pt x="464502" y="6646177"/>
                  </a:lnTo>
                  <a:lnTo>
                    <a:pt x="455853" y="6649085"/>
                  </a:lnTo>
                  <a:lnTo>
                    <a:pt x="448995" y="6655130"/>
                  </a:lnTo>
                  <a:lnTo>
                    <a:pt x="445135" y="6663055"/>
                  </a:lnTo>
                  <a:lnTo>
                    <a:pt x="444525" y="6671856"/>
                  </a:lnTo>
                  <a:lnTo>
                    <a:pt x="447433" y="6680517"/>
                  </a:lnTo>
                  <a:lnTo>
                    <a:pt x="453478" y="6687363"/>
                  </a:lnTo>
                  <a:lnTo>
                    <a:pt x="461403" y="6691236"/>
                  </a:lnTo>
                  <a:lnTo>
                    <a:pt x="470192" y="6691846"/>
                  </a:lnTo>
                  <a:lnTo>
                    <a:pt x="478853" y="6688937"/>
                  </a:lnTo>
                  <a:lnTo>
                    <a:pt x="485698" y="6682892"/>
                  </a:lnTo>
                  <a:lnTo>
                    <a:pt x="489572" y="6674967"/>
                  </a:lnTo>
                  <a:lnTo>
                    <a:pt x="490181" y="6666166"/>
                  </a:lnTo>
                  <a:close/>
                </a:path>
                <a:path w="9115425" h="9127490">
                  <a:moveTo>
                    <a:pt x="493610" y="5436374"/>
                  </a:moveTo>
                  <a:lnTo>
                    <a:pt x="489572" y="5424335"/>
                  </a:lnTo>
                  <a:lnTo>
                    <a:pt x="481164" y="5414810"/>
                  </a:lnTo>
                  <a:lnTo>
                    <a:pt x="470154" y="5409438"/>
                  </a:lnTo>
                  <a:lnTo>
                    <a:pt x="457936" y="5408587"/>
                  </a:lnTo>
                  <a:lnTo>
                    <a:pt x="445897" y="5412638"/>
                  </a:lnTo>
                  <a:lnTo>
                    <a:pt x="436384" y="5421033"/>
                  </a:lnTo>
                  <a:lnTo>
                    <a:pt x="431012" y="5432056"/>
                  </a:lnTo>
                  <a:lnTo>
                    <a:pt x="430161" y="5444274"/>
                  </a:lnTo>
                  <a:lnTo>
                    <a:pt x="434200" y="5456313"/>
                  </a:lnTo>
                  <a:lnTo>
                    <a:pt x="442595" y="5465838"/>
                  </a:lnTo>
                  <a:lnTo>
                    <a:pt x="453605" y="5471211"/>
                  </a:lnTo>
                  <a:lnTo>
                    <a:pt x="465836" y="5472061"/>
                  </a:lnTo>
                  <a:lnTo>
                    <a:pt x="477862" y="5468010"/>
                  </a:lnTo>
                  <a:lnTo>
                    <a:pt x="487387" y="5459615"/>
                  </a:lnTo>
                  <a:lnTo>
                    <a:pt x="492760" y="5448605"/>
                  </a:lnTo>
                  <a:lnTo>
                    <a:pt x="493610" y="5436374"/>
                  </a:lnTo>
                  <a:close/>
                </a:path>
                <a:path w="9115425" h="9127490">
                  <a:moveTo>
                    <a:pt x="496443" y="4206659"/>
                  </a:moveTo>
                  <a:lnTo>
                    <a:pt x="491337" y="4191482"/>
                  </a:lnTo>
                  <a:lnTo>
                    <a:pt x="480745" y="4179455"/>
                  </a:lnTo>
                  <a:lnTo>
                    <a:pt x="466852" y="4172674"/>
                  </a:lnTo>
                  <a:lnTo>
                    <a:pt x="451421" y="4171607"/>
                  </a:lnTo>
                  <a:lnTo>
                    <a:pt x="436245" y="4176712"/>
                  </a:lnTo>
                  <a:lnTo>
                    <a:pt x="424243" y="4187304"/>
                  </a:lnTo>
                  <a:lnTo>
                    <a:pt x="417461" y="4201198"/>
                  </a:lnTo>
                  <a:lnTo>
                    <a:pt x="416382" y="4216628"/>
                  </a:lnTo>
                  <a:lnTo>
                    <a:pt x="421487" y="4231818"/>
                  </a:lnTo>
                  <a:lnTo>
                    <a:pt x="432079" y="4243832"/>
                  </a:lnTo>
                  <a:lnTo>
                    <a:pt x="445973" y="4250614"/>
                  </a:lnTo>
                  <a:lnTo>
                    <a:pt x="461391" y="4251693"/>
                  </a:lnTo>
                  <a:lnTo>
                    <a:pt x="476580" y="4246588"/>
                  </a:lnTo>
                  <a:lnTo>
                    <a:pt x="488581" y="4235983"/>
                  </a:lnTo>
                  <a:lnTo>
                    <a:pt x="495363" y="4222089"/>
                  </a:lnTo>
                  <a:lnTo>
                    <a:pt x="496443" y="4206659"/>
                  </a:lnTo>
                  <a:close/>
                </a:path>
                <a:path w="9115425" h="9127490">
                  <a:moveTo>
                    <a:pt x="499872" y="2976867"/>
                  </a:moveTo>
                  <a:lnTo>
                    <a:pt x="493623" y="2958312"/>
                  </a:lnTo>
                  <a:lnTo>
                    <a:pt x="480682" y="2943631"/>
                  </a:lnTo>
                  <a:lnTo>
                    <a:pt x="463702" y="2935338"/>
                  </a:lnTo>
                  <a:lnTo>
                    <a:pt x="444855" y="2934030"/>
                  </a:lnTo>
                  <a:lnTo>
                    <a:pt x="426300" y="2940266"/>
                  </a:lnTo>
                  <a:lnTo>
                    <a:pt x="411619" y="2953220"/>
                  </a:lnTo>
                  <a:lnTo>
                    <a:pt x="403339" y="2970199"/>
                  </a:lnTo>
                  <a:lnTo>
                    <a:pt x="402018" y="2989059"/>
                  </a:lnTo>
                  <a:lnTo>
                    <a:pt x="408254" y="3007614"/>
                  </a:lnTo>
                  <a:lnTo>
                    <a:pt x="421208" y="3022295"/>
                  </a:lnTo>
                  <a:lnTo>
                    <a:pt x="438188" y="3030588"/>
                  </a:lnTo>
                  <a:lnTo>
                    <a:pt x="457034" y="3031909"/>
                  </a:lnTo>
                  <a:lnTo>
                    <a:pt x="475589" y="3025660"/>
                  </a:lnTo>
                  <a:lnTo>
                    <a:pt x="490270" y="3012706"/>
                  </a:lnTo>
                  <a:lnTo>
                    <a:pt x="498551" y="2995726"/>
                  </a:lnTo>
                  <a:lnTo>
                    <a:pt x="499872" y="2976867"/>
                  </a:lnTo>
                  <a:close/>
                </a:path>
                <a:path w="9115425" h="9127490">
                  <a:moveTo>
                    <a:pt x="502996" y="1747113"/>
                  </a:moveTo>
                  <a:lnTo>
                    <a:pt x="495668" y="1725295"/>
                  </a:lnTo>
                  <a:lnTo>
                    <a:pt x="480441" y="1708035"/>
                  </a:lnTo>
                  <a:lnTo>
                    <a:pt x="460476" y="1698282"/>
                  </a:lnTo>
                  <a:lnTo>
                    <a:pt x="438315" y="1696732"/>
                  </a:lnTo>
                  <a:lnTo>
                    <a:pt x="416496" y="1704073"/>
                  </a:lnTo>
                  <a:lnTo>
                    <a:pt x="399237" y="1719300"/>
                  </a:lnTo>
                  <a:lnTo>
                    <a:pt x="389496" y="1739277"/>
                  </a:lnTo>
                  <a:lnTo>
                    <a:pt x="387959" y="1761451"/>
                  </a:lnTo>
                  <a:lnTo>
                    <a:pt x="395287" y="1783270"/>
                  </a:lnTo>
                  <a:lnTo>
                    <a:pt x="410514" y="1800529"/>
                  </a:lnTo>
                  <a:lnTo>
                    <a:pt x="430479" y="1810283"/>
                  </a:lnTo>
                  <a:lnTo>
                    <a:pt x="452640" y="1811820"/>
                  </a:lnTo>
                  <a:lnTo>
                    <a:pt x="474459" y="1804479"/>
                  </a:lnTo>
                  <a:lnTo>
                    <a:pt x="491705" y="1789252"/>
                  </a:lnTo>
                  <a:lnTo>
                    <a:pt x="501459" y="1769287"/>
                  </a:lnTo>
                  <a:lnTo>
                    <a:pt x="502996" y="1747113"/>
                  </a:lnTo>
                  <a:close/>
                </a:path>
                <a:path w="9115425" h="9127490">
                  <a:moveTo>
                    <a:pt x="506133" y="508000"/>
                  </a:moveTo>
                  <a:lnTo>
                    <a:pt x="497700" y="482600"/>
                  </a:lnTo>
                  <a:lnTo>
                    <a:pt x="480199" y="469900"/>
                  </a:lnTo>
                  <a:lnTo>
                    <a:pt x="457250" y="457200"/>
                  </a:lnTo>
                  <a:lnTo>
                    <a:pt x="406692" y="457200"/>
                  </a:lnTo>
                  <a:lnTo>
                    <a:pt x="386854" y="482600"/>
                  </a:lnTo>
                  <a:lnTo>
                    <a:pt x="375653" y="508000"/>
                  </a:lnTo>
                  <a:lnTo>
                    <a:pt x="373888" y="533400"/>
                  </a:lnTo>
                  <a:lnTo>
                    <a:pt x="382308" y="558800"/>
                  </a:lnTo>
                  <a:lnTo>
                    <a:pt x="399808" y="571500"/>
                  </a:lnTo>
                  <a:lnTo>
                    <a:pt x="422757" y="584200"/>
                  </a:lnTo>
                  <a:lnTo>
                    <a:pt x="448233" y="584200"/>
                  </a:lnTo>
                  <a:lnTo>
                    <a:pt x="473316" y="571500"/>
                  </a:lnTo>
                  <a:lnTo>
                    <a:pt x="493153" y="558800"/>
                  </a:lnTo>
                  <a:lnTo>
                    <a:pt x="504355" y="533400"/>
                  </a:lnTo>
                  <a:lnTo>
                    <a:pt x="506133" y="508000"/>
                  </a:lnTo>
                  <a:close/>
                </a:path>
                <a:path w="9115425" h="9127490">
                  <a:moveTo>
                    <a:pt x="506539" y="8237601"/>
                  </a:moveTo>
                  <a:lnTo>
                    <a:pt x="500100" y="8226450"/>
                  </a:lnTo>
                  <a:lnTo>
                    <a:pt x="492988" y="8224545"/>
                  </a:lnTo>
                  <a:lnTo>
                    <a:pt x="481838" y="8230984"/>
                  </a:lnTo>
                  <a:lnTo>
                    <a:pt x="479920" y="8238109"/>
                  </a:lnTo>
                  <a:lnTo>
                    <a:pt x="486359" y="8249259"/>
                  </a:lnTo>
                  <a:lnTo>
                    <a:pt x="493483" y="8251164"/>
                  </a:lnTo>
                  <a:lnTo>
                    <a:pt x="504634" y="8244726"/>
                  </a:lnTo>
                  <a:lnTo>
                    <a:pt x="506539" y="8237601"/>
                  </a:lnTo>
                  <a:close/>
                </a:path>
                <a:path w="9115425" h="9127490">
                  <a:moveTo>
                    <a:pt x="508215" y="7006628"/>
                  </a:moveTo>
                  <a:lnTo>
                    <a:pt x="505612" y="6998856"/>
                  </a:lnTo>
                  <a:lnTo>
                    <a:pt x="500202" y="6992721"/>
                  </a:lnTo>
                  <a:lnTo>
                    <a:pt x="493090" y="6989254"/>
                  </a:lnTo>
                  <a:lnTo>
                    <a:pt x="485216" y="6988708"/>
                  </a:lnTo>
                  <a:lnTo>
                    <a:pt x="477456" y="6991312"/>
                  </a:lnTo>
                  <a:lnTo>
                    <a:pt x="471322" y="6996735"/>
                  </a:lnTo>
                  <a:lnTo>
                    <a:pt x="467855" y="7003834"/>
                  </a:lnTo>
                  <a:lnTo>
                    <a:pt x="467309" y="7011721"/>
                  </a:lnTo>
                  <a:lnTo>
                    <a:pt x="469912" y="7019480"/>
                  </a:lnTo>
                  <a:lnTo>
                    <a:pt x="475322" y="7025627"/>
                  </a:lnTo>
                  <a:lnTo>
                    <a:pt x="482422" y="7029094"/>
                  </a:lnTo>
                  <a:lnTo>
                    <a:pt x="490308" y="7029640"/>
                  </a:lnTo>
                  <a:lnTo>
                    <a:pt x="498068" y="7027037"/>
                  </a:lnTo>
                  <a:lnTo>
                    <a:pt x="504202" y="7021614"/>
                  </a:lnTo>
                  <a:lnTo>
                    <a:pt x="507669" y="7014515"/>
                  </a:lnTo>
                  <a:lnTo>
                    <a:pt x="508215" y="7006628"/>
                  </a:lnTo>
                  <a:close/>
                </a:path>
                <a:path w="9115425" h="9127490">
                  <a:moveTo>
                    <a:pt x="511352" y="5776874"/>
                  </a:moveTo>
                  <a:lnTo>
                    <a:pt x="507644" y="5765851"/>
                  </a:lnTo>
                  <a:lnTo>
                    <a:pt x="499960" y="5757126"/>
                  </a:lnTo>
                  <a:lnTo>
                    <a:pt x="489864" y="5752211"/>
                  </a:lnTo>
                  <a:lnTo>
                    <a:pt x="478675" y="5751423"/>
                  </a:lnTo>
                  <a:lnTo>
                    <a:pt x="467652" y="5755132"/>
                  </a:lnTo>
                  <a:lnTo>
                    <a:pt x="458939" y="5762828"/>
                  </a:lnTo>
                  <a:lnTo>
                    <a:pt x="454012" y="5772912"/>
                  </a:lnTo>
                  <a:lnTo>
                    <a:pt x="453237" y="5784113"/>
                  </a:lnTo>
                  <a:lnTo>
                    <a:pt x="456933" y="5795137"/>
                  </a:lnTo>
                  <a:lnTo>
                    <a:pt x="464629" y="5803849"/>
                  </a:lnTo>
                  <a:lnTo>
                    <a:pt x="474713" y="5808777"/>
                  </a:lnTo>
                  <a:lnTo>
                    <a:pt x="485914" y="5809564"/>
                  </a:lnTo>
                  <a:lnTo>
                    <a:pt x="496925" y="5805843"/>
                  </a:lnTo>
                  <a:lnTo>
                    <a:pt x="505650" y="5798159"/>
                  </a:lnTo>
                  <a:lnTo>
                    <a:pt x="510565" y="5788076"/>
                  </a:lnTo>
                  <a:lnTo>
                    <a:pt x="511352" y="5776874"/>
                  </a:lnTo>
                  <a:close/>
                </a:path>
                <a:path w="9115425" h="9127490">
                  <a:moveTo>
                    <a:pt x="514781" y="4547082"/>
                  </a:moveTo>
                  <a:lnTo>
                    <a:pt x="509943" y="4532681"/>
                  </a:lnTo>
                  <a:lnTo>
                    <a:pt x="499897" y="4521289"/>
                  </a:lnTo>
                  <a:lnTo>
                    <a:pt x="486714" y="4514862"/>
                  </a:lnTo>
                  <a:lnTo>
                    <a:pt x="472097" y="4513846"/>
                  </a:lnTo>
                  <a:lnTo>
                    <a:pt x="457708" y="4518685"/>
                  </a:lnTo>
                  <a:lnTo>
                    <a:pt x="446316" y="4528731"/>
                  </a:lnTo>
                  <a:lnTo>
                    <a:pt x="439889" y="4541913"/>
                  </a:lnTo>
                  <a:lnTo>
                    <a:pt x="438873" y="4556544"/>
                  </a:lnTo>
                  <a:lnTo>
                    <a:pt x="443712" y="4570933"/>
                  </a:lnTo>
                  <a:lnTo>
                    <a:pt x="453758" y="4582325"/>
                  </a:lnTo>
                  <a:lnTo>
                    <a:pt x="466928" y="4588751"/>
                  </a:lnTo>
                  <a:lnTo>
                    <a:pt x="481545" y="4589780"/>
                  </a:lnTo>
                  <a:lnTo>
                    <a:pt x="495947" y="4584928"/>
                  </a:lnTo>
                  <a:lnTo>
                    <a:pt x="507326" y="4574883"/>
                  </a:lnTo>
                  <a:lnTo>
                    <a:pt x="513765" y="4561713"/>
                  </a:lnTo>
                  <a:lnTo>
                    <a:pt x="514781" y="4547082"/>
                  </a:lnTo>
                  <a:close/>
                </a:path>
                <a:path w="9115425" h="9127490">
                  <a:moveTo>
                    <a:pt x="517613" y="3317367"/>
                  </a:moveTo>
                  <a:lnTo>
                    <a:pt x="511708" y="3299815"/>
                  </a:lnTo>
                  <a:lnTo>
                    <a:pt x="499478" y="3285934"/>
                  </a:lnTo>
                  <a:lnTo>
                    <a:pt x="483412" y="3278098"/>
                  </a:lnTo>
                  <a:lnTo>
                    <a:pt x="465594" y="3276854"/>
                  </a:lnTo>
                  <a:lnTo>
                    <a:pt x="448056" y="3282759"/>
                  </a:lnTo>
                  <a:lnTo>
                    <a:pt x="434174" y="3295002"/>
                  </a:lnTo>
                  <a:lnTo>
                    <a:pt x="426339" y="3311067"/>
                  </a:lnTo>
                  <a:lnTo>
                    <a:pt x="425094" y="3328886"/>
                  </a:lnTo>
                  <a:lnTo>
                    <a:pt x="430987" y="3346437"/>
                  </a:lnTo>
                  <a:lnTo>
                    <a:pt x="443230" y="3360318"/>
                  </a:lnTo>
                  <a:lnTo>
                    <a:pt x="459295" y="3368154"/>
                  </a:lnTo>
                  <a:lnTo>
                    <a:pt x="477113" y="3369399"/>
                  </a:lnTo>
                  <a:lnTo>
                    <a:pt x="494652" y="3363493"/>
                  </a:lnTo>
                  <a:lnTo>
                    <a:pt x="508533" y="3351250"/>
                  </a:lnTo>
                  <a:lnTo>
                    <a:pt x="516369" y="3335197"/>
                  </a:lnTo>
                  <a:lnTo>
                    <a:pt x="517613" y="3317367"/>
                  </a:lnTo>
                  <a:close/>
                </a:path>
                <a:path w="9115425" h="9127490">
                  <a:moveTo>
                    <a:pt x="520738" y="2087613"/>
                  </a:moveTo>
                  <a:lnTo>
                    <a:pt x="513740" y="2066810"/>
                  </a:lnTo>
                  <a:lnTo>
                    <a:pt x="499237" y="2050351"/>
                  </a:lnTo>
                  <a:lnTo>
                    <a:pt x="480187" y="2041055"/>
                  </a:lnTo>
                  <a:lnTo>
                    <a:pt x="459054" y="2039569"/>
                  </a:lnTo>
                  <a:lnTo>
                    <a:pt x="438264" y="2046566"/>
                  </a:lnTo>
                  <a:lnTo>
                    <a:pt x="421805" y="2061095"/>
                  </a:lnTo>
                  <a:lnTo>
                    <a:pt x="412508" y="2080133"/>
                  </a:lnTo>
                  <a:lnTo>
                    <a:pt x="411035" y="2101278"/>
                  </a:lnTo>
                  <a:lnTo>
                    <a:pt x="418020" y="2122093"/>
                  </a:lnTo>
                  <a:lnTo>
                    <a:pt x="432536" y="2138553"/>
                  </a:lnTo>
                  <a:lnTo>
                    <a:pt x="451586" y="2147849"/>
                  </a:lnTo>
                  <a:lnTo>
                    <a:pt x="472719" y="2149322"/>
                  </a:lnTo>
                  <a:lnTo>
                    <a:pt x="493522" y="2142325"/>
                  </a:lnTo>
                  <a:lnTo>
                    <a:pt x="509981" y="2127796"/>
                  </a:lnTo>
                  <a:lnTo>
                    <a:pt x="519264" y="2108758"/>
                  </a:lnTo>
                  <a:lnTo>
                    <a:pt x="520738" y="2087613"/>
                  </a:lnTo>
                  <a:close/>
                </a:path>
                <a:path w="9115425" h="9127490">
                  <a:moveTo>
                    <a:pt x="521830" y="0"/>
                  </a:moveTo>
                  <a:lnTo>
                    <a:pt x="424916" y="0"/>
                  </a:lnTo>
                  <a:lnTo>
                    <a:pt x="440220" y="12700"/>
                  </a:lnTo>
                  <a:lnTo>
                    <a:pt x="460286" y="25400"/>
                  </a:lnTo>
                  <a:lnTo>
                    <a:pt x="504482" y="25400"/>
                  </a:lnTo>
                  <a:lnTo>
                    <a:pt x="521830" y="0"/>
                  </a:lnTo>
                  <a:close/>
                </a:path>
                <a:path w="9115425" h="9127490">
                  <a:moveTo>
                    <a:pt x="524167" y="850900"/>
                  </a:moveTo>
                  <a:lnTo>
                    <a:pt x="516039" y="825500"/>
                  </a:lnTo>
                  <a:lnTo>
                    <a:pt x="499160" y="812800"/>
                  </a:lnTo>
                  <a:lnTo>
                    <a:pt x="477037" y="800100"/>
                  </a:lnTo>
                  <a:lnTo>
                    <a:pt x="428307" y="800100"/>
                  </a:lnTo>
                  <a:lnTo>
                    <a:pt x="409181" y="825500"/>
                  </a:lnTo>
                  <a:lnTo>
                    <a:pt x="398386" y="838200"/>
                  </a:lnTo>
                  <a:lnTo>
                    <a:pt x="396671" y="863600"/>
                  </a:lnTo>
                  <a:lnTo>
                    <a:pt x="404799" y="889000"/>
                  </a:lnTo>
                  <a:lnTo>
                    <a:pt x="421665" y="914400"/>
                  </a:lnTo>
                  <a:lnTo>
                    <a:pt x="443788" y="927100"/>
                  </a:lnTo>
                  <a:lnTo>
                    <a:pt x="468363" y="927100"/>
                  </a:lnTo>
                  <a:lnTo>
                    <a:pt x="492531" y="914400"/>
                  </a:lnTo>
                  <a:lnTo>
                    <a:pt x="511657" y="901700"/>
                  </a:lnTo>
                  <a:lnTo>
                    <a:pt x="522452" y="876300"/>
                  </a:lnTo>
                  <a:lnTo>
                    <a:pt x="524167" y="850900"/>
                  </a:lnTo>
                  <a:close/>
                </a:path>
                <a:path w="9115425" h="9127490">
                  <a:moveTo>
                    <a:pt x="524217" y="8577821"/>
                  </a:moveTo>
                  <a:lnTo>
                    <a:pt x="519099" y="8568957"/>
                  </a:lnTo>
                  <a:lnTo>
                    <a:pt x="513448" y="8567445"/>
                  </a:lnTo>
                  <a:lnTo>
                    <a:pt x="504583" y="8572563"/>
                  </a:lnTo>
                  <a:lnTo>
                    <a:pt x="503072" y="8578228"/>
                  </a:lnTo>
                  <a:lnTo>
                    <a:pt x="508177" y="8587080"/>
                  </a:lnTo>
                  <a:lnTo>
                    <a:pt x="513842" y="8588604"/>
                  </a:lnTo>
                  <a:lnTo>
                    <a:pt x="522706" y="8583485"/>
                  </a:lnTo>
                  <a:lnTo>
                    <a:pt x="524217" y="8577821"/>
                  </a:lnTo>
                  <a:close/>
                </a:path>
                <a:path w="9115425" h="9127490">
                  <a:moveTo>
                    <a:pt x="526262" y="7347090"/>
                  </a:moveTo>
                  <a:lnTo>
                    <a:pt x="523951" y="7340219"/>
                  </a:lnTo>
                  <a:lnTo>
                    <a:pt x="519163" y="7334796"/>
                  </a:lnTo>
                  <a:lnTo>
                    <a:pt x="512889" y="7331735"/>
                  </a:lnTo>
                  <a:lnTo>
                    <a:pt x="505917" y="7331253"/>
                  </a:lnTo>
                  <a:lnTo>
                    <a:pt x="499059" y="7333564"/>
                  </a:lnTo>
                  <a:lnTo>
                    <a:pt x="493636" y="7338339"/>
                  </a:lnTo>
                  <a:lnTo>
                    <a:pt x="490575" y="7344626"/>
                  </a:lnTo>
                  <a:lnTo>
                    <a:pt x="490080" y="7351598"/>
                  </a:lnTo>
                  <a:lnTo>
                    <a:pt x="492391" y="7358456"/>
                  </a:lnTo>
                  <a:lnTo>
                    <a:pt x="497179" y="7363892"/>
                  </a:lnTo>
                  <a:lnTo>
                    <a:pt x="503453" y="7366952"/>
                  </a:lnTo>
                  <a:lnTo>
                    <a:pt x="510425" y="7367435"/>
                  </a:lnTo>
                  <a:lnTo>
                    <a:pt x="517283" y="7365124"/>
                  </a:lnTo>
                  <a:lnTo>
                    <a:pt x="522706" y="7360336"/>
                  </a:lnTo>
                  <a:lnTo>
                    <a:pt x="525767" y="7354062"/>
                  </a:lnTo>
                  <a:lnTo>
                    <a:pt x="526262" y="7347090"/>
                  </a:lnTo>
                  <a:close/>
                </a:path>
                <a:path w="9115425" h="9127490">
                  <a:moveTo>
                    <a:pt x="529094" y="6117374"/>
                  </a:moveTo>
                  <a:lnTo>
                    <a:pt x="525729" y="6107354"/>
                  </a:lnTo>
                  <a:lnTo>
                    <a:pt x="518744" y="6099441"/>
                  </a:lnTo>
                  <a:lnTo>
                    <a:pt x="509587" y="6094971"/>
                  </a:lnTo>
                  <a:lnTo>
                    <a:pt x="499414" y="6094260"/>
                  </a:lnTo>
                  <a:lnTo>
                    <a:pt x="489407" y="6097625"/>
                  </a:lnTo>
                  <a:lnTo>
                    <a:pt x="481495" y="6104610"/>
                  </a:lnTo>
                  <a:lnTo>
                    <a:pt x="477024" y="6113780"/>
                  </a:lnTo>
                  <a:lnTo>
                    <a:pt x="476313" y="6123952"/>
                  </a:lnTo>
                  <a:lnTo>
                    <a:pt x="479679" y="6133960"/>
                  </a:lnTo>
                  <a:lnTo>
                    <a:pt x="486664" y="6141872"/>
                  </a:lnTo>
                  <a:lnTo>
                    <a:pt x="495820" y="6146343"/>
                  </a:lnTo>
                  <a:lnTo>
                    <a:pt x="505993" y="6147054"/>
                  </a:lnTo>
                  <a:lnTo>
                    <a:pt x="515988" y="6143688"/>
                  </a:lnTo>
                  <a:lnTo>
                    <a:pt x="523913" y="6136703"/>
                  </a:lnTo>
                  <a:lnTo>
                    <a:pt x="528383" y="6127534"/>
                  </a:lnTo>
                  <a:lnTo>
                    <a:pt x="529094" y="6117374"/>
                  </a:lnTo>
                  <a:close/>
                </a:path>
                <a:path w="9115425" h="9127490">
                  <a:moveTo>
                    <a:pt x="532523" y="4887582"/>
                  </a:moveTo>
                  <a:lnTo>
                    <a:pt x="528027" y="4874196"/>
                  </a:lnTo>
                  <a:lnTo>
                    <a:pt x="518680" y="4863604"/>
                  </a:lnTo>
                  <a:lnTo>
                    <a:pt x="506437" y="4857623"/>
                  </a:lnTo>
                  <a:lnTo>
                    <a:pt x="492836" y="4856683"/>
                  </a:lnTo>
                  <a:lnTo>
                    <a:pt x="479450" y="4861179"/>
                  </a:lnTo>
                  <a:lnTo>
                    <a:pt x="468871" y="4870526"/>
                  </a:lnTo>
                  <a:lnTo>
                    <a:pt x="462902" y="4882769"/>
                  </a:lnTo>
                  <a:lnTo>
                    <a:pt x="461949" y="4896370"/>
                  </a:lnTo>
                  <a:lnTo>
                    <a:pt x="466458" y="4909756"/>
                  </a:lnTo>
                  <a:lnTo>
                    <a:pt x="475792" y="4920348"/>
                  </a:lnTo>
                  <a:lnTo>
                    <a:pt x="488035" y="4926330"/>
                  </a:lnTo>
                  <a:lnTo>
                    <a:pt x="501624" y="4927270"/>
                  </a:lnTo>
                  <a:lnTo>
                    <a:pt x="515010" y="4922774"/>
                  </a:lnTo>
                  <a:lnTo>
                    <a:pt x="525589" y="4913427"/>
                  </a:lnTo>
                  <a:lnTo>
                    <a:pt x="531571" y="4901184"/>
                  </a:lnTo>
                  <a:lnTo>
                    <a:pt x="532523" y="4887582"/>
                  </a:lnTo>
                  <a:close/>
                </a:path>
                <a:path w="9115425" h="9127490">
                  <a:moveTo>
                    <a:pt x="535647" y="3657828"/>
                  </a:moveTo>
                  <a:lnTo>
                    <a:pt x="530059" y="3641179"/>
                  </a:lnTo>
                  <a:lnTo>
                    <a:pt x="518439" y="3628009"/>
                  </a:lnTo>
                  <a:lnTo>
                    <a:pt x="503212" y="3620566"/>
                  </a:lnTo>
                  <a:lnTo>
                    <a:pt x="486295" y="3619398"/>
                  </a:lnTo>
                  <a:lnTo>
                    <a:pt x="469658" y="3624986"/>
                  </a:lnTo>
                  <a:lnTo>
                    <a:pt x="456488" y="3636607"/>
                  </a:lnTo>
                  <a:lnTo>
                    <a:pt x="449059" y="3651847"/>
                  </a:lnTo>
                  <a:lnTo>
                    <a:pt x="447878" y="3668763"/>
                  </a:lnTo>
                  <a:lnTo>
                    <a:pt x="453478" y="3685413"/>
                  </a:lnTo>
                  <a:lnTo>
                    <a:pt x="465086" y="3698583"/>
                  </a:lnTo>
                  <a:lnTo>
                    <a:pt x="480326" y="3706012"/>
                  </a:lnTo>
                  <a:lnTo>
                    <a:pt x="497230" y="3707193"/>
                  </a:lnTo>
                  <a:lnTo>
                    <a:pt x="513867" y="3701592"/>
                  </a:lnTo>
                  <a:lnTo>
                    <a:pt x="527037" y="3689985"/>
                  </a:lnTo>
                  <a:lnTo>
                    <a:pt x="534479" y="3674745"/>
                  </a:lnTo>
                  <a:lnTo>
                    <a:pt x="535647" y="3657828"/>
                  </a:lnTo>
                  <a:close/>
                </a:path>
                <a:path w="9115425" h="9127490">
                  <a:moveTo>
                    <a:pt x="538784" y="2428075"/>
                  </a:moveTo>
                  <a:lnTo>
                    <a:pt x="532091" y="2408174"/>
                  </a:lnTo>
                  <a:lnTo>
                    <a:pt x="518198" y="2392413"/>
                  </a:lnTo>
                  <a:lnTo>
                    <a:pt x="499986" y="2383523"/>
                  </a:lnTo>
                  <a:lnTo>
                    <a:pt x="479755" y="2382113"/>
                  </a:lnTo>
                  <a:lnTo>
                    <a:pt x="459854" y="2388806"/>
                  </a:lnTo>
                  <a:lnTo>
                    <a:pt x="444106" y="2402700"/>
                  </a:lnTo>
                  <a:lnTo>
                    <a:pt x="435229" y="2420924"/>
                  </a:lnTo>
                  <a:lnTo>
                    <a:pt x="433819" y="2441156"/>
                  </a:lnTo>
                  <a:lnTo>
                    <a:pt x="440512" y="2461069"/>
                  </a:lnTo>
                  <a:lnTo>
                    <a:pt x="454393" y="2476817"/>
                  </a:lnTo>
                  <a:lnTo>
                    <a:pt x="472617" y="2485707"/>
                  </a:lnTo>
                  <a:lnTo>
                    <a:pt x="492836" y="2487117"/>
                  </a:lnTo>
                  <a:lnTo>
                    <a:pt x="512737" y="2480424"/>
                  </a:lnTo>
                  <a:lnTo>
                    <a:pt x="528485" y="2466530"/>
                  </a:lnTo>
                  <a:lnTo>
                    <a:pt x="537375" y="2448306"/>
                  </a:lnTo>
                  <a:lnTo>
                    <a:pt x="538784" y="2428075"/>
                  </a:lnTo>
                  <a:close/>
                </a:path>
                <a:path w="9115425" h="9127490">
                  <a:moveTo>
                    <a:pt x="541896" y="8918042"/>
                  </a:moveTo>
                  <a:lnTo>
                    <a:pt x="538099" y="8911463"/>
                  </a:lnTo>
                  <a:lnTo>
                    <a:pt x="533908" y="8910345"/>
                  </a:lnTo>
                  <a:lnTo>
                    <a:pt x="527329" y="8914143"/>
                  </a:lnTo>
                  <a:lnTo>
                    <a:pt x="526199" y="8918334"/>
                  </a:lnTo>
                  <a:lnTo>
                    <a:pt x="529996" y="8924912"/>
                  </a:lnTo>
                  <a:lnTo>
                    <a:pt x="534200" y="8926043"/>
                  </a:lnTo>
                  <a:lnTo>
                    <a:pt x="540778" y="8922245"/>
                  </a:lnTo>
                  <a:lnTo>
                    <a:pt x="541896" y="8918042"/>
                  </a:lnTo>
                  <a:close/>
                </a:path>
                <a:path w="9115425" h="9127490">
                  <a:moveTo>
                    <a:pt x="541909" y="1198321"/>
                  </a:moveTo>
                  <a:lnTo>
                    <a:pt x="534123" y="1175156"/>
                  </a:lnTo>
                  <a:lnTo>
                    <a:pt x="517956" y="1156817"/>
                  </a:lnTo>
                  <a:lnTo>
                    <a:pt x="496760" y="1146467"/>
                  </a:lnTo>
                  <a:lnTo>
                    <a:pt x="473227" y="1144828"/>
                  </a:lnTo>
                  <a:lnTo>
                    <a:pt x="450062" y="1152626"/>
                  </a:lnTo>
                  <a:lnTo>
                    <a:pt x="431736" y="1168793"/>
                  </a:lnTo>
                  <a:lnTo>
                    <a:pt x="421386" y="1190002"/>
                  </a:lnTo>
                  <a:lnTo>
                    <a:pt x="419747" y="1213535"/>
                  </a:lnTo>
                  <a:lnTo>
                    <a:pt x="427532" y="1236713"/>
                  </a:lnTo>
                  <a:lnTo>
                    <a:pt x="443699" y="1255039"/>
                  </a:lnTo>
                  <a:lnTo>
                    <a:pt x="464908" y="1265389"/>
                  </a:lnTo>
                  <a:lnTo>
                    <a:pt x="488442" y="1267040"/>
                  </a:lnTo>
                  <a:lnTo>
                    <a:pt x="511594" y="1259243"/>
                  </a:lnTo>
                  <a:lnTo>
                    <a:pt x="529932" y="1243076"/>
                  </a:lnTo>
                  <a:lnTo>
                    <a:pt x="540270" y="1221867"/>
                  </a:lnTo>
                  <a:lnTo>
                    <a:pt x="541909" y="1198321"/>
                  </a:lnTo>
                  <a:close/>
                </a:path>
                <a:path w="9115425" h="9127490">
                  <a:moveTo>
                    <a:pt x="544004" y="7687589"/>
                  </a:moveTo>
                  <a:lnTo>
                    <a:pt x="542036" y="7681735"/>
                  </a:lnTo>
                  <a:lnTo>
                    <a:pt x="537946" y="7677112"/>
                  </a:lnTo>
                  <a:lnTo>
                    <a:pt x="532599" y="7674496"/>
                  </a:lnTo>
                  <a:lnTo>
                    <a:pt x="526669" y="7674089"/>
                  </a:lnTo>
                  <a:lnTo>
                    <a:pt x="520814" y="7676058"/>
                  </a:lnTo>
                  <a:lnTo>
                    <a:pt x="516191" y="7680134"/>
                  </a:lnTo>
                  <a:lnTo>
                    <a:pt x="513575" y="7685481"/>
                  </a:lnTo>
                  <a:lnTo>
                    <a:pt x="513168" y="7691425"/>
                  </a:lnTo>
                  <a:lnTo>
                    <a:pt x="515124" y="7697267"/>
                  </a:lnTo>
                  <a:lnTo>
                    <a:pt x="519214" y="7701902"/>
                  </a:lnTo>
                  <a:lnTo>
                    <a:pt x="524560" y="7704518"/>
                  </a:lnTo>
                  <a:lnTo>
                    <a:pt x="530504" y="7704925"/>
                  </a:lnTo>
                  <a:lnTo>
                    <a:pt x="536359" y="7702969"/>
                  </a:lnTo>
                  <a:lnTo>
                    <a:pt x="540981" y="7698880"/>
                  </a:lnTo>
                  <a:lnTo>
                    <a:pt x="543585" y="7693533"/>
                  </a:lnTo>
                  <a:lnTo>
                    <a:pt x="544004" y="7687589"/>
                  </a:lnTo>
                  <a:close/>
                </a:path>
                <a:path w="9115425" h="9127490">
                  <a:moveTo>
                    <a:pt x="546836" y="6457874"/>
                  </a:moveTo>
                  <a:lnTo>
                    <a:pt x="543814" y="6448869"/>
                  </a:lnTo>
                  <a:lnTo>
                    <a:pt x="537540" y="6441757"/>
                  </a:lnTo>
                  <a:lnTo>
                    <a:pt x="529297" y="6437744"/>
                  </a:lnTo>
                  <a:lnTo>
                    <a:pt x="520166" y="6437096"/>
                  </a:lnTo>
                  <a:lnTo>
                    <a:pt x="511175" y="6440132"/>
                  </a:lnTo>
                  <a:lnTo>
                    <a:pt x="504050" y="6446406"/>
                  </a:lnTo>
                  <a:lnTo>
                    <a:pt x="500037" y="6454635"/>
                  </a:lnTo>
                  <a:lnTo>
                    <a:pt x="499402" y="6463779"/>
                  </a:lnTo>
                  <a:lnTo>
                    <a:pt x="502424" y="6472783"/>
                  </a:lnTo>
                  <a:lnTo>
                    <a:pt x="508698" y="6479895"/>
                  </a:lnTo>
                  <a:lnTo>
                    <a:pt x="516928" y="6483921"/>
                  </a:lnTo>
                  <a:lnTo>
                    <a:pt x="526072" y="6484556"/>
                  </a:lnTo>
                  <a:lnTo>
                    <a:pt x="535063" y="6481521"/>
                  </a:lnTo>
                  <a:lnTo>
                    <a:pt x="542175" y="6475247"/>
                  </a:lnTo>
                  <a:lnTo>
                    <a:pt x="546201" y="6467018"/>
                  </a:lnTo>
                  <a:lnTo>
                    <a:pt x="546836" y="6457874"/>
                  </a:lnTo>
                  <a:close/>
                </a:path>
                <a:path w="9115425" h="9127490">
                  <a:moveTo>
                    <a:pt x="550265" y="5228082"/>
                  </a:moveTo>
                  <a:lnTo>
                    <a:pt x="546100" y="5215712"/>
                  </a:lnTo>
                  <a:lnTo>
                    <a:pt x="537476" y="5205920"/>
                  </a:lnTo>
                  <a:lnTo>
                    <a:pt x="526148" y="5200396"/>
                  </a:lnTo>
                  <a:lnTo>
                    <a:pt x="513588" y="5199519"/>
                  </a:lnTo>
                  <a:lnTo>
                    <a:pt x="501218" y="5203672"/>
                  </a:lnTo>
                  <a:lnTo>
                    <a:pt x="491426" y="5212308"/>
                  </a:lnTo>
                  <a:lnTo>
                    <a:pt x="485902" y="5223637"/>
                  </a:lnTo>
                  <a:lnTo>
                    <a:pt x="485025" y="5236210"/>
                  </a:lnTo>
                  <a:lnTo>
                    <a:pt x="489191" y="5248580"/>
                  </a:lnTo>
                  <a:lnTo>
                    <a:pt x="497814" y="5258371"/>
                  </a:lnTo>
                  <a:lnTo>
                    <a:pt x="509143" y="5263896"/>
                  </a:lnTo>
                  <a:lnTo>
                    <a:pt x="521703" y="5264772"/>
                  </a:lnTo>
                  <a:lnTo>
                    <a:pt x="534085" y="5260606"/>
                  </a:lnTo>
                  <a:lnTo>
                    <a:pt x="543864" y="5251970"/>
                  </a:lnTo>
                  <a:lnTo>
                    <a:pt x="549389" y="5240655"/>
                  </a:lnTo>
                  <a:lnTo>
                    <a:pt x="550265" y="5228082"/>
                  </a:lnTo>
                  <a:close/>
                </a:path>
                <a:path w="9115425" h="9127490">
                  <a:moveTo>
                    <a:pt x="553389" y="3998328"/>
                  </a:moveTo>
                  <a:lnTo>
                    <a:pt x="548132" y="3982694"/>
                  </a:lnTo>
                  <a:lnTo>
                    <a:pt x="537222" y="3970324"/>
                  </a:lnTo>
                  <a:lnTo>
                    <a:pt x="522922" y="3963339"/>
                  </a:lnTo>
                  <a:lnTo>
                    <a:pt x="507047" y="3962235"/>
                  </a:lnTo>
                  <a:lnTo>
                    <a:pt x="491413" y="3967480"/>
                  </a:lnTo>
                  <a:lnTo>
                    <a:pt x="479044" y="3978402"/>
                  </a:lnTo>
                  <a:lnTo>
                    <a:pt x="472071" y="3992702"/>
                  </a:lnTo>
                  <a:lnTo>
                    <a:pt x="470966" y="4008590"/>
                  </a:lnTo>
                  <a:lnTo>
                    <a:pt x="476211" y="4024223"/>
                  </a:lnTo>
                  <a:lnTo>
                    <a:pt x="487121" y="4036593"/>
                  </a:lnTo>
                  <a:lnTo>
                    <a:pt x="501434" y="4043578"/>
                  </a:lnTo>
                  <a:lnTo>
                    <a:pt x="517309" y="4044683"/>
                  </a:lnTo>
                  <a:lnTo>
                    <a:pt x="532942" y="4039425"/>
                  </a:lnTo>
                  <a:lnTo>
                    <a:pt x="545299" y="4028516"/>
                  </a:lnTo>
                  <a:lnTo>
                    <a:pt x="552284" y="4014216"/>
                  </a:lnTo>
                  <a:lnTo>
                    <a:pt x="553389" y="3998328"/>
                  </a:lnTo>
                  <a:close/>
                </a:path>
                <a:path w="9115425" h="9127490">
                  <a:moveTo>
                    <a:pt x="556818" y="2768536"/>
                  </a:moveTo>
                  <a:lnTo>
                    <a:pt x="550430" y="2749524"/>
                  </a:lnTo>
                  <a:lnTo>
                    <a:pt x="537171" y="2734487"/>
                  </a:lnTo>
                  <a:lnTo>
                    <a:pt x="519772" y="2726004"/>
                  </a:lnTo>
                  <a:lnTo>
                    <a:pt x="500468" y="2724658"/>
                  </a:lnTo>
                  <a:lnTo>
                    <a:pt x="481469" y="2731046"/>
                  </a:lnTo>
                  <a:lnTo>
                    <a:pt x="466432" y="2744305"/>
                  </a:lnTo>
                  <a:lnTo>
                    <a:pt x="457949" y="2761704"/>
                  </a:lnTo>
                  <a:lnTo>
                    <a:pt x="456603" y="2781020"/>
                  </a:lnTo>
                  <a:lnTo>
                    <a:pt x="462991" y="2800032"/>
                  </a:lnTo>
                  <a:lnTo>
                    <a:pt x="476250" y="2815069"/>
                  </a:lnTo>
                  <a:lnTo>
                    <a:pt x="493636" y="2823553"/>
                  </a:lnTo>
                  <a:lnTo>
                    <a:pt x="512953" y="2824899"/>
                  </a:lnTo>
                  <a:lnTo>
                    <a:pt x="531952" y="2818511"/>
                  </a:lnTo>
                  <a:lnTo>
                    <a:pt x="546989" y="2805239"/>
                  </a:lnTo>
                  <a:lnTo>
                    <a:pt x="555472" y="2787853"/>
                  </a:lnTo>
                  <a:lnTo>
                    <a:pt x="556818" y="2768536"/>
                  </a:lnTo>
                  <a:close/>
                </a:path>
                <a:path w="9115425" h="9127490">
                  <a:moveTo>
                    <a:pt x="559955" y="1538782"/>
                  </a:moveTo>
                  <a:lnTo>
                    <a:pt x="552462" y="1516507"/>
                  </a:lnTo>
                  <a:lnTo>
                    <a:pt x="536930" y="1498892"/>
                  </a:lnTo>
                  <a:lnTo>
                    <a:pt x="516547" y="1488948"/>
                  </a:lnTo>
                  <a:lnTo>
                    <a:pt x="493928" y="1487373"/>
                  </a:lnTo>
                  <a:lnTo>
                    <a:pt x="471665" y="1494853"/>
                  </a:lnTo>
                  <a:lnTo>
                    <a:pt x="454050" y="1510398"/>
                  </a:lnTo>
                  <a:lnTo>
                    <a:pt x="444106" y="1530781"/>
                  </a:lnTo>
                  <a:lnTo>
                    <a:pt x="442531" y="1553413"/>
                  </a:lnTo>
                  <a:lnTo>
                    <a:pt x="450011" y="1575689"/>
                  </a:lnTo>
                  <a:lnTo>
                    <a:pt x="465543" y="1593303"/>
                  </a:lnTo>
                  <a:lnTo>
                    <a:pt x="485927" y="1603248"/>
                  </a:lnTo>
                  <a:lnTo>
                    <a:pt x="508546" y="1604822"/>
                  </a:lnTo>
                  <a:lnTo>
                    <a:pt x="530821" y="1597342"/>
                  </a:lnTo>
                  <a:lnTo>
                    <a:pt x="548424" y="1581797"/>
                  </a:lnTo>
                  <a:lnTo>
                    <a:pt x="558368" y="1561414"/>
                  </a:lnTo>
                  <a:lnTo>
                    <a:pt x="559955" y="1538782"/>
                  </a:lnTo>
                  <a:close/>
                </a:path>
                <a:path w="9115425" h="9127490">
                  <a:moveTo>
                    <a:pt x="563079" y="304800"/>
                  </a:moveTo>
                  <a:lnTo>
                    <a:pt x="554494" y="279400"/>
                  </a:lnTo>
                  <a:lnTo>
                    <a:pt x="536689" y="254000"/>
                  </a:lnTo>
                  <a:lnTo>
                    <a:pt x="513321" y="241300"/>
                  </a:lnTo>
                  <a:lnTo>
                    <a:pt x="487387" y="241300"/>
                  </a:lnTo>
                  <a:lnTo>
                    <a:pt x="461860" y="254000"/>
                  </a:lnTo>
                  <a:lnTo>
                    <a:pt x="441667" y="266700"/>
                  </a:lnTo>
                  <a:lnTo>
                    <a:pt x="430276" y="292100"/>
                  </a:lnTo>
                  <a:lnTo>
                    <a:pt x="428459" y="317500"/>
                  </a:lnTo>
                  <a:lnTo>
                    <a:pt x="437045" y="342900"/>
                  </a:lnTo>
                  <a:lnTo>
                    <a:pt x="454850" y="368300"/>
                  </a:lnTo>
                  <a:lnTo>
                    <a:pt x="478218" y="381000"/>
                  </a:lnTo>
                  <a:lnTo>
                    <a:pt x="504151" y="381000"/>
                  </a:lnTo>
                  <a:lnTo>
                    <a:pt x="529678" y="368300"/>
                  </a:lnTo>
                  <a:lnTo>
                    <a:pt x="549871" y="355600"/>
                  </a:lnTo>
                  <a:lnTo>
                    <a:pt x="561276" y="330200"/>
                  </a:lnTo>
                  <a:lnTo>
                    <a:pt x="563079" y="304800"/>
                  </a:lnTo>
                  <a:close/>
                </a:path>
                <a:path w="9115425" h="9127490">
                  <a:moveTo>
                    <a:pt x="563664" y="8029397"/>
                  </a:moveTo>
                  <a:lnTo>
                    <a:pt x="556577" y="8017103"/>
                  </a:lnTo>
                  <a:lnTo>
                    <a:pt x="548716" y="8014995"/>
                  </a:lnTo>
                  <a:lnTo>
                    <a:pt x="536435" y="8022095"/>
                  </a:lnTo>
                  <a:lnTo>
                    <a:pt x="534327" y="8029956"/>
                  </a:lnTo>
                  <a:lnTo>
                    <a:pt x="541413" y="8042237"/>
                  </a:lnTo>
                  <a:lnTo>
                    <a:pt x="549275" y="8044345"/>
                  </a:lnTo>
                  <a:lnTo>
                    <a:pt x="561555" y="8037258"/>
                  </a:lnTo>
                  <a:lnTo>
                    <a:pt x="563664" y="8029397"/>
                  </a:lnTo>
                  <a:close/>
                </a:path>
                <a:path w="9115425" h="9127490">
                  <a:moveTo>
                    <a:pt x="565175" y="6798297"/>
                  </a:moveTo>
                  <a:lnTo>
                    <a:pt x="562419" y="6790080"/>
                  </a:lnTo>
                  <a:lnTo>
                    <a:pt x="556691" y="6783591"/>
                  </a:lnTo>
                  <a:lnTo>
                    <a:pt x="549173" y="6779920"/>
                  </a:lnTo>
                  <a:lnTo>
                    <a:pt x="540829" y="6779336"/>
                  </a:lnTo>
                  <a:lnTo>
                    <a:pt x="532612" y="6782092"/>
                  </a:lnTo>
                  <a:lnTo>
                    <a:pt x="526122" y="6787832"/>
                  </a:lnTo>
                  <a:lnTo>
                    <a:pt x="522465" y="6795351"/>
                  </a:lnTo>
                  <a:lnTo>
                    <a:pt x="521881" y="6803695"/>
                  </a:lnTo>
                  <a:lnTo>
                    <a:pt x="524637" y="6811899"/>
                  </a:lnTo>
                  <a:lnTo>
                    <a:pt x="530364" y="6818389"/>
                  </a:lnTo>
                  <a:lnTo>
                    <a:pt x="537883" y="6822059"/>
                  </a:lnTo>
                  <a:lnTo>
                    <a:pt x="546227" y="6822643"/>
                  </a:lnTo>
                  <a:lnTo>
                    <a:pt x="554431" y="6819887"/>
                  </a:lnTo>
                  <a:lnTo>
                    <a:pt x="560920" y="6814159"/>
                  </a:lnTo>
                  <a:lnTo>
                    <a:pt x="564591" y="6806641"/>
                  </a:lnTo>
                  <a:lnTo>
                    <a:pt x="565175" y="6798297"/>
                  </a:lnTo>
                  <a:close/>
                </a:path>
                <a:path w="9115425" h="9127490">
                  <a:moveTo>
                    <a:pt x="568299" y="5568543"/>
                  </a:moveTo>
                  <a:lnTo>
                    <a:pt x="564451" y="5557075"/>
                  </a:lnTo>
                  <a:lnTo>
                    <a:pt x="556437" y="5547995"/>
                  </a:lnTo>
                  <a:lnTo>
                    <a:pt x="545947" y="5542864"/>
                  </a:lnTo>
                  <a:lnTo>
                    <a:pt x="534289" y="5542051"/>
                  </a:lnTo>
                  <a:lnTo>
                    <a:pt x="522820" y="5545912"/>
                  </a:lnTo>
                  <a:lnTo>
                    <a:pt x="513753" y="5553913"/>
                  </a:lnTo>
                  <a:lnTo>
                    <a:pt x="508622" y="5564416"/>
                  </a:lnTo>
                  <a:lnTo>
                    <a:pt x="507809" y="5576074"/>
                  </a:lnTo>
                  <a:lnTo>
                    <a:pt x="511670" y="5587555"/>
                  </a:lnTo>
                  <a:lnTo>
                    <a:pt x="519671" y="5596623"/>
                  </a:lnTo>
                  <a:lnTo>
                    <a:pt x="530174" y="5601754"/>
                  </a:lnTo>
                  <a:lnTo>
                    <a:pt x="541820" y="5602567"/>
                  </a:lnTo>
                  <a:lnTo>
                    <a:pt x="553288" y="5598706"/>
                  </a:lnTo>
                  <a:lnTo>
                    <a:pt x="562368" y="5590692"/>
                  </a:lnTo>
                  <a:lnTo>
                    <a:pt x="567486" y="5580202"/>
                  </a:lnTo>
                  <a:lnTo>
                    <a:pt x="568299" y="5568543"/>
                  </a:lnTo>
                  <a:close/>
                </a:path>
                <a:path w="9115425" h="9127490">
                  <a:moveTo>
                    <a:pt x="571436" y="4338790"/>
                  </a:moveTo>
                  <a:lnTo>
                    <a:pt x="566483" y="4324058"/>
                  </a:lnTo>
                  <a:lnTo>
                    <a:pt x="556196" y="4312399"/>
                  </a:lnTo>
                  <a:lnTo>
                    <a:pt x="542721" y="4305808"/>
                  </a:lnTo>
                  <a:lnTo>
                    <a:pt x="527748" y="4304766"/>
                  </a:lnTo>
                  <a:lnTo>
                    <a:pt x="513029" y="4309732"/>
                  </a:lnTo>
                  <a:lnTo>
                    <a:pt x="501370" y="4320006"/>
                  </a:lnTo>
                  <a:lnTo>
                    <a:pt x="494792" y="4333494"/>
                  </a:lnTo>
                  <a:lnTo>
                    <a:pt x="493750" y="4348467"/>
                  </a:lnTo>
                  <a:lnTo>
                    <a:pt x="498703" y="4363199"/>
                  </a:lnTo>
                  <a:lnTo>
                    <a:pt x="508977" y="4374858"/>
                  </a:lnTo>
                  <a:lnTo>
                    <a:pt x="522465" y="4381436"/>
                  </a:lnTo>
                  <a:lnTo>
                    <a:pt x="537425" y="4382478"/>
                  </a:lnTo>
                  <a:lnTo>
                    <a:pt x="552157" y="4377537"/>
                  </a:lnTo>
                  <a:lnTo>
                    <a:pt x="563816" y="4367250"/>
                  </a:lnTo>
                  <a:lnTo>
                    <a:pt x="570395" y="4353763"/>
                  </a:lnTo>
                  <a:lnTo>
                    <a:pt x="571436" y="4338790"/>
                  </a:lnTo>
                  <a:close/>
                </a:path>
                <a:path w="9115425" h="9127490">
                  <a:moveTo>
                    <a:pt x="574560" y="3109036"/>
                  </a:moveTo>
                  <a:lnTo>
                    <a:pt x="568515" y="3091040"/>
                  </a:lnTo>
                  <a:lnTo>
                    <a:pt x="555955" y="3076803"/>
                  </a:lnTo>
                  <a:lnTo>
                    <a:pt x="539496" y="3068764"/>
                  </a:lnTo>
                  <a:lnTo>
                    <a:pt x="521208" y="3067494"/>
                  </a:lnTo>
                  <a:lnTo>
                    <a:pt x="503224" y="3073539"/>
                  </a:lnTo>
                  <a:lnTo>
                    <a:pt x="488988" y="3086100"/>
                  </a:lnTo>
                  <a:lnTo>
                    <a:pt x="480949" y="3102572"/>
                  </a:lnTo>
                  <a:lnTo>
                    <a:pt x="479679" y="3120860"/>
                  </a:lnTo>
                  <a:lnTo>
                    <a:pt x="485724" y="3138855"/>
                  </a:lnTo>
                  <a:lnTo>
                    <a:pt x="498284" y="3153092"/>
                  </a:lnTo>
                  <a:lnTo>
                    <a:pt x="514743" y="3161131"/>
                  </a:lnTo>
                  <a:lnTo>
                    <a:pt x="533031" y="3162401"/>
                  </a:lnTo>
                  <a:lnTo>
                    <a:pt x="551014" y="3156343"/>
                  </a:lnTo>
                  <a:lnTo>
                    <a:pt x="565251" y="3143783"/>
                  </a:lnTo>
                  <a:lnTo>
                    <a:pt x="573290" y="3127324"/>
                  </a:lnTo>
                  <a:lnTo>
                    <a:pt x="574560" y="3109036"/>
                  </a:lnTo>
                  <a:close/>
                </a:path>
                <a:path w="9115425" h="9127490">
                  <a:moveTo>
                    <a:pt x="577684" y="1879282"/>
                  </a:moveTo>
                  <a:lnTo>
                    <a:pt x="570547" y="1858022"/>
                  </a:lnTo>
                  <a:lnTo>
                    <a:pt x="555713" y="1841207"/>
                  </a:lnTo>
                  <a:lnTo>
                    <a:pt x="536257" y="1831708"/>
                  </a:lnTo>
                  <a:lnTo>
                    <a:pt x="514667" y="1830209"/>
                  </a:lnTo>
                  <a:lnTo>
                    <a:pt x="493420" y="1837347"/>
                  </a:lnTo>
                  <a:lnTo>
                    <a:pt x="476605" y="1852193"/>
                  </a:lnTo>
                  <a:lnTo>
                    <a:pt x="467118" y="1871649"/>
                  </a:lnTo>
                  <a:lnTo>
                    <a:pt x="465607" y="1893239"/>
                  </a:lnTo>
                  <a:lnTo>
                    <a:pt x="472757" y="1914499"/>
                  </a:lnTo>
                  <a:lnTo>
                    <a:pt x="487591" y="1931327"/>
                  </a:lnTo>
                  <a:lnTo>
                    <a:pt x="507034" y="1940814"/>
                  </a:lnTo>
                  <a:lnTo>
                    <a:pt x="528624" y="1942325"/>
                  </a:lnTo>
                  <a:lnTo>
                    <a:pt x="549884" y="1935175"/>
                  </a:lnTo>
                  <a:lnTo>
                    <a:pt x="566699" y="1920341"/>
                  </a:lnTo>
                  <a:lnTo>
                    <a:pt x="576186" y="1900885"/>
                  </a:lnTo>
                  <a:lnTo>
                    <a:pt x="577684" y="1879282"/>
                  </a:lnTo>
                  <a:close/>
                </a:path>
                <a:path w="9115425" h="9127490">
                  <a:moveTo>
                    <a:pt x="580999" y="8369617"/>
                  </a:moveTo>
                  <a:lnTo>
                    <a:pt x="575398" y="8359902"/>
                  </a:lnTo>
                  <a:lnTo>
                    <a:pt x="569188" y="8358238"/>
                  </a:lnTo>
                  <a:lnTo>
                    <a:pt x="559473" y="8363852"/>
                  </a:lnTo>
                  <a:lnTo>
                    <a:pt x="557809" y="8370062"/>
                  </a:lnTo>
                  <a:lnTo>
                    <a:pt x="563410" y="8379777"/>
                  </a:lnTo>
                  <a:lnTo>
                    <a:pt x="569620" y="8381441"/>
                  </a:lnTo>
                  <a:lnTo>
                    <a:pt x="579335" y="8375828"/>
                  </a:lnTo>
                  <a:lnTo>
                    <a:pt x="580999" y="8369617"/>
                  </a:lnTo>
                  <a:close/>
                </a:path>
                <a:path w="9115425" h="9127490">
                  <a:moveTo>
                    <a:pt x="581113" y="647700"/>
                  </a:moveTo>
                  <a:lnTo>
                    <a:pt x="572833" y="622300"/>
                  </a:lnTo>
                  <a:lnTo>
                    <a:pt x="555650" y="596900"/>
                  </a:lnTo>
                  <a:lnTo>
                    <a:pt x="533120" y="584200"/>
                  </a:lnTo>
                  <a:lnTo>
                    <a:pt x="508088" y="584200"/>
                  </a:lnTo>
                  <a:lnTo>
                    <a:pt x="483463" y="596900"/>
                  </a:lnTo>
                  <a:lnTo>
                    <a:pt x="463994" y="609600"/>
                  </a:lnTo>
                  <a:lnTo>
                    <a:pt x="452983" y="635000"/>
                  </a:lnTo>
                  <a:lnTo>
                    <a:pt x="451243" y="660400"/>
                  </a:lnTo>
                  <a:lnTo>
                    <a:pt x="459524" y="685800"/>
                  </a:lnTo>
                  <a:lnTo>
                    <a:pt x="476707" y="698500"/>
                  </a:lnTo>
                  <a:lnTo>
                    <a:pt x="499249" y="711200"/>
                  </a:lnTo>
                  <a:lnTo>
                    <a:pt x="548894" y="711200"/>
                  </a:lnTo>
                  <a:lnTo>
                    <a:pt x="568375" y="685800"/>
                  </a:lnTo>
                  <a:lnTo>
                    <a:pt x="579374" y="673100"/>
                  </a:lnTo>
                  <a:lnTo>
                    <a:pt x="581113" y="647700"/>
                  </a:lnTo>
                  <a:close/>
                </a:path>
                <a:path w="9115425" h="9127490">
                  <a:moveTo>
                    <a:pt x="582917" y="7138797"/>
                  </a:moveTo>
                  <a:lnTo>
                    <a:pt x="580491" y="7131596"/>
                  </a:lnTo>
                  <a:lnTo>
                    <a:pt x="575475" y="7125894"/>
                  </a:lnTo>
                  <a:lnTo>
                    <a:pt x="568883" y="7122681"/>
                  </a:lnTo>
                  <a:lnTo>
                    <a:pt x="561568" y="7122173"/>
                  </a:lnTo>
                  <a:lnTo>
                    <a:pt x="554380" y="7124598"/>
                  </a:lnTo>
                  <a:lnTo>
                    <a:pt x="548678" y="7129615"/>
                  </a:lnTo>
                  <a:lnTo>
                    <a:pt x="545465" y="7136206"/>
                  </a:lnTo>
                  <a:lnTo>
                    <a:pt x="544957" y="7143521"/>
                  </a:lnTo>
                  <a:lnTo>
                    <a:pt x="547382" y="7150722"/>
                  </a:lnTo>
                  <a:lnTo>
                    <a:pt x="552399" y="7156412"/>
                  </a:lnTo>
                  <a:lnTo>
                    <a:pt x="558990" y="7159625"/>
                  </a:lnTo>
                  <a:lnTo>
                    <a:pt x="566305" y="7160146"/>
                  </a:lnTo>
                  <a:lnTo>
                    <a:pt x="573493" y="7157720"/>
                  </a:lnTo>
                  <a:lnTo>
                    <a:pt x="579196" y="7152703"/>
                  </a:lnTo>
                  <a:lnTo>
                    <a:pt x="582409" y="7146112"/>
                  </a:lnTo>
                  <a:lnTo>
                    <a:pt x="582917" y="7138797"/>
                  </a:lnTo>
                  <a:close/>
                </a:path>
                <a:path w="9115425" h="9127490">
                  <a:moveTo>
                    <a:pt x="586041" y="5909043"/>
                  </a:moveTo>
                  <a:lnTo>
                    <a:pt x="582523" y="5898578"/>
                  </a:lnTo>
                  <a:lnTo>
                    <a:pt x="575233" y="5890298"/>
                  </a:lnTo>
                  <a:lnTo>
                    <a:pt x="565658" y="5885624"/>
                  </a:lnTo>
                  <a:lnTo>
                    <a:pt x="555028" y="5884888"/>
                  </a:lnTo>
                  <a:lnTo>
                    <a:pt x="544576" y="5888406"/>
                  </a:lnTo>
                  <a:lnTo>
                    <a:pt x="536308" y="5895708"/>
                  </a:lnTo>
                  <a:lnTo>
                    <a:pt x="531634" y="5905284"/>
                  </a:lnTo>
                  <a:lnTo>
                    <a:pt x="530898" y="5915914"/>
                  </a:lnTo>
                  <a:lnTo>
                    <a:pt x="534416" y="5926366"/>
                  </a:lnTo>
                  <a:lnTo>
                    <a:pt x="541705" y="5934646"/>
                  </a:lnTo>
                  <a:lnTo>
                    <a:pt x="551281" y="5939320"/>
                  </a:lnTo>
                  <a:lnTo>
                    <a:pt x="561911" y="5940056"/>
                  </a:lnTo>
                  <a:lnTo>
                    <a:pt x="572363" y="5936539"/>
                  </a:lnTo>
                  <a:lnTo>
                    <a:pt x="580631" y="5929249"/>
                  </a:lnTo>
                  <a:lnTo>
                    <a:pt x="585304" y="5919673"/>
                  </a:lnTo>
                  <a:lnTo>
                    <a:pt x="586041" y="5909043"/>
                  </a:lnTo>
                  <a:close/>
                </a:path>
                <a:path w="9115425" h="9127490">
                  <a:moveTo>
                    <a:pt x="589470" y="4679251"/>
                  </a:moveTo>
                  <a:lnTo>
                    <a:pt x="584822" y="4665421"/>
                  </a:lnTo>
                  <a:lnTo>
                    <a:pt x="575170" y="4654474"/>
                  </a:lnTo>
                  <a:lnTo>
                    <a:pt x="562508" y="4648289"/>
                  </a:lnTo>
                  <a:lnTo>
                    <a:pt x="548462" y="4647311"/>
                  </a:lnTo>
                  <a:lnTo>
                    <a:pt x="534631" y="4651959"/>
                  </a:lnTo>
                  <a:lnTo>
                    <a:pt x="523684" y="4661611"/>
                  </a:lnTo>
                  <a:lnTo>
                    <a:pt x="517512" y="4674286"/>
                  </a:lnTo>
                  <a:lnTo>
                    <a:pt x="516534" y="4688332"/>
                  </a:lnTo>
                  <a:lnTo>
                    <a:pt x="521182" y="4702175"/>
                  </a:lnTo>
                  <a:lnTo>
                    <a:pt x="530834" y="4713109"/>
                  </a:lnTo>
                  <a:lnTo>
                    <a:pt x="543483" y="4719294"/>
                  </a:lnTo>
                  <a:lnTo>
                    <a:pt x="557542" y="4720272"/>
                  </a:lnTo>
                  <a:lnTo>
                    <a:pt x="571373" y="4715624"/>
                  </a:lnTo>
                  <a:lnTo>
                    <a:pt x="582307" y="4705972"/>
                  </a:lnTo>
                  <a:lnTo>
                    <a:pt x="588492" y="4693310"/>
                  </a:lnTo>
                  <a:lnTo>
                    <a:pt x="589470" y="4679251"/>
                  </a:lnTo>
                  <a:close/>
                </a:path>
                <a:path w="9115425" h="9127490">
                  <a:moveTo>
                    <a:pt x="592594" y="3449497"/>
                  </a:moveTo>
                  <a:lnTo>
                    <a:pt x="586854" y="3432403"/>
                  </a:lnTo>
                  <a:lnTo>
                    <a:pt x="574929" y="3418878"/>
                  </a:lnTo>
                  <a:lnTo>
                    <a:pt x="559282" y="3411232"/>
                  </a:lnTo>
                  <a:lnTo>
                    <a:pt x="541921" y="3410026"/>
                  </a:lnTo>
                  <a:lnTo>
                    <a:pt x="524827" y="3415766"/>
                  </a:lnTo>
                  <a:lnTo>
                    <a:pt x="511302" y="3427704"/>
                  </a:lnTo>
                  <a:lnTo>
                    <a:pt x="503669" y="3443351"/>
                  </a:lnTo>
                  <a:lnTo>
                    <a:pt x="502462" y="3460724"/>
                  </a:lnTo>
                  <a:lnTo>
                    <a:pt x="508203" y="3477831"/>
                  </a:lnTo>
                  <a:lnTo>
                    <a:pt x="520141" y="3491344"/>
                  </a:lnTo>
                  <a:lnTo>
                    <a:pt x="535774" y="3498989"/>
                  </a:lnTo>
                  <a:lnTo>
                    <a:pt x="553148" y="3500196"/>
                  </a:lnTo>
                  <a:lnTo>
                    <a:pt x="570230" y="3494443"/>
                  </a:lnTo>
                  <a:lnTo>
                    <a:pt x="583755" y="3482517"/>
                  </a:lnTo>
                  <a:lnTo>
                    <a:pt x="591388" y="3466871"/>
                  </a:lnTo>
                  <a:lnTo>
                    <a:pt x="592594" y="3449497"/>
                  </a:lnTo>
                  <a:close/>
                </a:path>
                <a:path w="9115425" h="9127490">
                  <a:moveTo>
                    <a:pt x="595439" y="2219782"/>
                  </a:moveTo>
                  <a:lnTo>
                    <a:pt x="588632" y="2199538"/>
                  </a:lnTo>
                  <a:lnTo>
                    <a:pt x="574509" y="2183511"/>
                  </a:lnTo>
                  <a:lnTo>
                    <a:pt x="555980" y="2174468"/>
                  </a:lnTo>
                  <a:lnTo>
                    <a:pt x="535419" y="2173033"/>
                  </a:lnTo>
                  <a:lnTo>
                    <a:pt x="515175" y="2179853"/>
                  </a:lnTo>
                  <a:lnTo>
                    <a:pt x="499160" y="2193975"/>
                  </a:lnTo>
                  <a:lnTo>
                    <a:pt x="490118" y="2212505"/>
                  </a:lnTo>
                  <a:lnTo>
                    <a:pt x="488683" y="2233079"/>
                  </a:lnTo>
                  <a:lnTo>
                    <a:pt x="495490" y="2253323"/>
                  </a:lnTo>
                  <a:lnTo>
                    <a:pt x="509612" y="2269337"/>
                  </a:lnTo>
                  <a:lnTo>
                    <a:pt x="528142" y="2278380"/>
                  </a:lnTo>
                  <a:lnTo>
                    <a:pt x="548703" y="2279815"/>
                  </a:lnTo>
                  <a:lnTo>
                    <a:pt x="568947" y="2273008"/>
                  </a:lnTo>
                  <a:lnTo>
                    <a:pt x="584962" y="2258885"/>
                  </a:lnTo>
                  <a:lnTo>
                    <a:pt x="594004" y="2240356"/>
                  </a:lnTo>
                  <a:lnTo>
                    <a:pt x="595439" y="2219782"/>
                  </a:lnTo>
                  <a:close/>
                </a:path>
                <a:path w="9115425" h="9127490">
                  <a:moveTo>
                    <a:pt x="598690" y="8709838"/>
                  </a:moveTo>
                  <a:lnTo>
                    <a:pt x="594398" y="8702408"/>
                  </a:lnTo>
                  <a:lnTo>
                    <a:pt x="589648" y="8701126"/>
                  </a:lnTo>
                  <a:lnTo>
                    <a:pt x="582218" y="8705418"/>
                  </a:lnTo>
                  <a:lnTo>
                    <a:pt x="580948" y="8710168"/>
                  </a:lnTo>
                  <a:lnTo>
                    <a:pt x="585241" y="8717610"/>
                  </a:lnTo>
                  <a:lnTo>
                    <a:pt x="589991" y="8718880"/>
                  </a:lnTo>
                  <a:lnTo>
                    <a:pt x="597408" y="8714588"/>
                  </a:lnTo>
                  <a:lnTo>
                    <a:pt x="598690" y="8709838"/>
                  </a:lnTo>
                  <a:close/>
                </a:path>
                <a:path w="9115425" h="9127490">
                  <a:moveTo>
                    <a:pt x="598868" y="977900"/>
                  </a:moveTo>
                  <a:lnTo>
                    <a:pt x="590931" y="965200"/>
                  </a:lnTo>
                  <a:lnTo>
                    <a:pt x="574446" y="939800"/>
                  </a:lnTo>
                  <a:lnTo>
                    <a:pt x="552831" y="927100"/>
                  </a:lnTo>
                  <a:lnTo>
                    <a:pt x="528840" y="927100"/>
                  </a:lnTo>
                  <a:lnTo>
                    <a:pt x="505231" y="939800"/>
                  </a:lnTo>
                  <a:lnTo>
                    <a:pt x="486549" y="952500"/>
                  </a:lnTo>
                  <a:lnTo>
                    <a:pt x="475996" y="977900"/>
                  </a:lnTo>
                  <a:lnTo>
                    <a:pt x="474319" y="1003300"/>
                  </a:lnTo>
                  <a:lnTo>
                    <a:pt x="482269" y="1028700"/>
                  </a:lnTo>
                  <a:lnTo>
                    <a:pt x="498741" y="1041400"/>
                  </a:lnTo>
                  <a:lnTo>
                    <a:pt x="520357" y="1054100"/>
                  </a:lnTo>
                  <a:lnTo>
                    <a:pt x="544347" y="1054100"/>
                  </a:lnTo>
                  <a:lnTo>
                    <a:pt x="567956" y="1041400"/>
                  </a:lnTo>
                  <a:lnTo>
                    <a:pt x="586638" y="1028700"/>
                  </a:lnTo>
                  <a:lnTo>
                    <a:pt x="597192" y="1003300"/>
                  </a:lnTo>
                  <a:lnTo>
                    <a:pt x="598868" y="977900"/>
                  </a:lnTo>
                  <a:close/>
                </a:path>
                <a:path w="9115425" h="9127490">
                  <a:moveTo>
                    <a:pt x="600951" y="7479258"/>
                  </a:moveTo>
                  <a:lnTo>
                    <a:pt x="598843" y="7472959"/>
                  </a:lnTo>
                  <a:lnTo>
                    <a:pt x="594448" y="7467968"/>
                  </a:lnTo>
                  <a:lnTo>
                    <a:pt x="588683" y="7465161"/>
                  </a:lnTo>
                  <a:lnTo>
                    <a:pt x="582282" y="7464717"/>
                  </a:lnTo>
                  <a:lnTo>
                    <a:pt x="575983" y="7466838"/>
                  </a:lnTo>
                  <a:lnTo>
                    <a:pt x="571004" y="7471232"/>
                  </a:lnTo>
                  <a:lnTo>
                    <a:pt x="568185" y="7476998"/>
                  </a:lnTo>
                  <a:lnTo>
                    <a:pt x="567740" y="7483399"/>
                  </a:lnTo>
                  <a:lnTo>
                    <a:pt x="569861" y="7489698"/>
                  </a:lnTo>
                  <a:lnTo>
                    <a:pt x="574255" y="7494676"/>
                  </a:lnTo>
                  <a:lnTo>
                    <a:pt x="580021" y="7497483"/>
                  </a:lnTo>
                  <a:lnTo>
                    <a:pt x="586409" y="7497940"/>
                  </a:lnTo>
                  <a:lnTo>
                    <a:pt x="592709" y="7495819"/>
                  </a:lnTo>
                  <a:lnTo>
                    <a:pt x="597687" y="7491425"/>
                  </a:lnTo>
                  <a:lnTo>
                    <a:pt x="600506" y="7485659"/>
                  </a:lnTo>
                  <a:lnTo>
                    <a:pt x="600951" y="7479258"/>
                  </a:lnTo>
                  <a:close/>
                </a:path>
                <a:path w="9115425" h="9127490">
                  <a:moveTo>
                    <a:pt x="603783" y="6249543"/>
                  </a:moveTo>
                  <a:lnTo>
                    <a:pt x="600608" y="6240094"/>
                  </a:lnTo>
                  <a:lnTo>
                    <a:pt x="594017" y="6232614"/>
                  </a:lnTo>
                  <a:lnTo>
                    <a:pt x="585368" y="6228397"/>
                  </a:lnTo>
                  <a:lnTo>
                    <a:pt x="575779" y="6227724"/>
                  </a:lnTo>
                  <a:lnTo>
                    <a:pt x="566331" y="6230899"/>
                  </a:lnTo>
                  <a:lnTo>
                    <a:pt x="558863" y="6237490"/>
                  </a:lnTo>
                  <a:lnTo>
                    <a:pt x="554634" y="6246139"/>
                  </a:lnTo>
                  <a:lnTo>
                    <a:pt x="553974" y="6255740"/>
                  </a:lnTo>
                  <a:lnTo>
                    <a:pt x="557149" y="6265189"/>
                  </a:lnTo>
                  <a:lnTo>
                    <a:pt x="563740" y="6272669"/>
                  </a:lnTo>
                  <a:lnTo>
                    <a:pt x="572389" y="6276886"/>
                  </a:lnTo>
                  <a:lnTo>
                    <a:pt x="581977" y="6277559"/>
                  </a:lnTo>
                  <a:lnTo>
                    <a:pt x="591426" y="6274384"/>
                  </a:lnTo>
                  <a:lnTo>
                    <a:pt x="598893" y="6267793"/>
                  </a:lnTo>
                  <a:lnTo>
                    <a:pt x="603123" y="6259144"/>
                  </a:lnTo>
                  <a:lnTo>
                    <a:pt x="603783" y="6249543"/>
                  </a:lnTo>
                  <a:close/>
                </a:path>
                <a:path w="9115425" h="9127490">
                  <a:moveTo>
                    <a:pt x="607212" y="5019751"/>
                  </a:moveTo>
                  <a:lnTo>
                    <a:pt x="602894" y="5006924"/>
                  </a:lnTo>
                  <a:lnTo>
                    <a:pt x="593953" y="4996777"/>
                  </a:lnTo>
                  <a:lnTo>
                    <a:pt x="582218" y="4991049"/>
                  </a:lnTo>
                  <a:lnTo>
                    <a:pt x="569201" y="4990147"/>
                  </a:lnTo>
                  <a:lnTo>
                    <a:pt x="556387" y="4994453"/>
                  </a:lnTo>
                  <a:lnTo>
                    <a:pt x="546239" y="5003406"/>
                  </a:lnTo>
                  <a:lnTo>
                    <a:pt x="540512" y="5015141"/>
                  </a:lnTo>
                  <a:lnTo>
                    <a:pt x="539610" y="5028171"/>
                  </a:lnTo>
                  <a:lnTo>
                    <a:pt x="543915" y="5040985"/>
                  </a:lnTo>
                  <a:lnTo>
                    <a:pt x="552869" y="5051133"/>
                  </a:lnTo>
                  <a:lnTo>
                    <a:pt x="564591" y="5056860"/>
                  </a:lnTo>
                  <a:lnTo>
                    <a:pt x="577621" y="5057775"/>
                  </a:lnTo>
                  <a:lnTo>
                    <a:pt x="590435" y="5053457"/>
                  </a:lnTo>
                  <a:lnTo>
                    <a:pt x="600583" y="5044516"/>
                  </a:lnTo>
                  <a:lnTo>
                    <a:pt x="606298" y="5032768"/>
                  </a:lnTo>
                  <a:lnTo>
                    <a:pt x="607212" y="5019751"/>
                  </a:lnTo>
                  <a:close/>
                </a:path>
                <a:path w="9115425" h="9127490">
                  <a:moveTo>
                    <a:pt x="610349" y="3789997"/>
                  </a:moveTo>
                  <a:lnTo>
                    <a:pt x="604939" y="3773906"/>
                  </a:lnTo>
                  <a:lnTo>
                    <a:pt x="593712" y="3761181"/>
                  </a:lnTo>
                  <a:lnTo>
                    <a:pt x="579005" y="3754005"/>
                  </a:lnTo>
                  <a:lnTo>
                    <a:pt x="562660" y="3752862"/>
                  </a:lnTo>
                  <a:lnTo>
                    <a:pt x="546582" y="3758273"/>
                  </a:lnTo>
                  <a:lnTo>
                    <a:pt x="533857" y="3769487"/>
                  </a:lnTo>
                  <a:lnTo>
                    <a:pt x="526681" y="3784219"/>
                  </a:lnTo>
                  <a:lnTo>
                    <a:pt x="525538" y="3800551"/>
                  </a:lnTo>
                  <a:lnTo>
                    <a:pt x="530948" y="3816642"/>
                  </a:lnTo>
                  <a:lnTo>
                    <a:pt x="542163" y="3829367"/>
                  </a:lnTo>
                  <a:lnTo>
                    <a:pt x="556882" y="3836543"/>
                  </a:lnTo>
                  <a:lnTo>
                    <a:pt x="573227" y="3837686"/>
                  </a:lnTo>
                  <a:lnTo>
                    <a:pt x="589305" y="3832275"/>
                  </a:lnTo>
                  <a:lnTo>
                    <a:pt x="602018" y="3821061"/>
                  </a:lnTo>
                  <a:lnTo>
                    <a:pt x="609206" y="3806329"/>
                  </a:lnTo>
                  <a:lnTo>
                    <a:pt x="610349" y="3789997"/>
                  </a:lnTo>
                  <a:close/>
                </a:path>
                <a:path w="9115425" h="9127490">
                  <a:moveTo>
                    <a:pt x="613765" y="2560205"/>
                  </a:moveTo>
                  <a:lnTo>
                    <a:pt x="607225" y="2540749"/>
                  </a:lnTo>
                  <a:lnTo>
                    <a:pt x="593661" y="2525357"/>
                  </a:lnTo>
                  <a:lnTo>
                    <a:pt x="575856" y="2516657"/>
                  </a:lnTo>
                  <a:lnTo>
                    <a:pt x="556082" y="2515285"/>
                  </a:lnTo>
                  <a:lnTo>
                    <a:pt x="536625" y="2521826"/>
                  </a:lnTo>
                  <a:lnTo>
                    <a:pt x="521246" y="2535402"/>
                  </a:lnTo>
                  <a:lnTo>
                    <a:pt x="512559" y="2553220"/>
                  </a:lnTo>
                  <a:lnTo>
                    <a:pt x="511175" y="2572982"/>
                  </a:lnTo>
                  <a:lnTo>
                    <a:pt x="517715" y="2592438"/>
                  </a:lnTo>
                  <a:lnTo>
                    <a:pt x="531291" y="2607843"/>
                  </a:lnTo>
                  <a:lnTo>
                    <a:pt x="549097" y="2616530"/>
                  </a:lnTo>
                  <a:lnTo>
                    <a:pt x="568858" y="2617914"/>
                  </a:lnTo>
                  <a:lnTo>
                    <a:pt x="588314" y="2611361"/>
                  </a:lnTo>
                  <a:lnTo>
                    <a:pt x="603707" y="2597785"/>
                  </a:lnTo>
                  <a:lnTo>
                    <a:pt x="612394" y="2579979"/>
                  </a:lnTo>
                  <a:lnTo>
                    <a:pt x="613765" y="2560205"/>
                  </a:lnTo>
                  <a:close/>
                </a:path>
                <a:path w="9115425" h="9127490">
                  <a:moveTo>
                    <a:pt x="615353" y="9050071"/>
                  </a:moveTo>
                  <a:lnTo>
                    <a:pt x="612876" y="9045778"/>
                  </a:lnTo>
                  <a:lnTo>
                    <a:pt x="610133" y="9045054"/>
                  </a:lnTo>
                  <a:lnTo>
                    <a:pt x="605840" y="9047531"/>
                  </a:lnTo>
                  <a:lnTo>
                    <a:pt x="605116" y="9050261"/>
                  </a:lnTo>
                  <a:lnTo>
                    <a:pt x="607593" y="9054554"/>
                  </a:lnTo>
                  <a:lnTo>
                    <a:pt x="610323" y="9055290"/>
                  </a:lnTo>
                  <a:lnTo>
                    <a:pt x="614603" y="9052814"/>
                  </a:lnTo>
                  <a:lnTo>
                    <a:pt x="615353" y="9050071"/>
                  </a:lnTo>
                  <a:close/>
                </a:path>
                <a:path w="9115425" h="9127490">
                  <a:moveTo>
                    <a:pt x="616597" y="1330490"/>
                  </a:moveTo>
                  <a:lnTo>
                    <a:pt x="609003" y="1307884"/>
                  </a:lnTo>
                  <a:lnTo>
                    <a:pt x="593229" y="1289989"/>
                  </a:lnTo>
                  <a:lnTo>
                    <a:pt x="572541" y="1279893"/>
                  </a:lnTo>
                  <a:lnTo>
                    <a:pt x="549579" y="1278293"/>
                  </a:lnTo>
                  <a:lnTo>
                    <a:pt x="526973" y="1285887"/>
                  </a:lnTo>
                  <a:lnTo>
                    <a:pt x="509104" y="1301673"/>
                  </a:lnTo>
                  <a:lnTo>
                    <a:pt x="499008" y="1322362"/>
                  </a:lnTo>
                  <a:lnTo>
                    <a:pt x="497408" y="1345336"/>
                  </a:lnTo>
                  <a:lnTo>
                    <a:pt x="505002" y="1367942"/>
                  </a:lnTo>
                  <a:lnTo>
                    <a:pt x="520776" y="1385836"/>
                  </a:lnTo>
                  <a:lnTo>
                    <a:pt x="541464" y="1395933"/>
                  </a:lnTo>
                  <a:lnTo>
                    <a:pt x="564426" y="1397533"/>
                  </a:lnTo>
                  <a:lnTo>
                    <a:pt x="587032" y="1389926"/>
                  </a:lnTo>
                  <a:lnTo>
                    <a:pt x="604913" y="1374152"/>
                  </a:lnTo>
                  <a:lnTo>
                    <a:pt x="614997" y="1353464"/>
                  </a:lnTo>
                  <a:lnTo>
                    <a:pt x="616597" y="1330490"/>
                  </a:lnTo>
                  <a:close/>
                </a:path>
                <a:path w="9115425" h="9127490">
                  <a:moveTo>
                    <a:pt x="619734" y="88900"/>
                  </a:moveTo>
                  <a:lnTo>
                    <a:pt x="611035" y="63500"/>
                  </a:lnTo>
                  <a:lnTo>
                    <a:pt x="592988" y="50800"/>
                  </a:lnTo>
                  <a:lnTo>
                    <a:pt x="569315" y="38100"/>
                  </a:lnTo>
                  <a:lnTo>
                    <a:pt x="517182" y="38100"/>
                  </a:lnTo>
                  <a:lnTo>
                    <a:pt x="496722" y="63500"/>
                  </a:lnTo>
                  <a:lnTo>
                    <a:pt x="485165" y="88900"/>
                  </a:lnTo>
                  <a:lnTo>
                    <a:pt x="483336" y="114300"/>
                  </a:lnTo>
                  <a:lnTo>
                    <a:pt x="492023" y="139700"/>
                  </a:lnTo>
                  <a:lnTo>
                    <a:pt x="510082" y="152400"/>
                  </a:lnTo>
                  <a:lnTo>
                    <a:pt x="533755" y="165100"/>
                  </a:lnTo>
                  <a:lnTo>
                    <a:pt x="585889" y="165100"/>
                  </a:lnTo>
                  <a:lnTo>
                    <a:pt x="606348" y="139700"/>
                  </a:lnTo>
                  <a:lnTo>
                    <a:pt x="617905" y="127000"/>
                  </a:lnTo>
                  <a:lnTo>
                    <a:pt x="619734" y="88900"/>
                  </a:lnTo>
                  <a:close/>
                </a:path>
                <a:path w="9115425" h="9127490">
                  <a:moveTo>
                    <a:pt x="620788" y="7821181"/>
                  </a:moveTo>
                  <a:lnTo>
                    <a:pt x="613041" y="7807757"/>
                  </a:lnTo>
                  <a:lnTo>
                    <a:pt x="604456" y="7805445"/>
                  </a:lnTo>
                  <a:lnTo>
                    <a:pt x="591019" y="7813205"/>
                  </a:lnTo>
                  <a:lnTo>
                    <a:pt x="588721" y="7821790"/>
                  </a:lnTo>
                  <a:lnTo>
                    <a:pt x="596480" y="7835227"/>
                  </a:lnTo>
                  <a:lnTo>
                    <a:pt x="605053" y="7837525"/>
                  </a:lnTo>
                  <a:lnTo>
                    <a:pt x="618490" y="7829778"/>
                  </a:lnTo>
                  <a:lnTo>
                    <a:pt x="620788" y="7821181"/>
                  </a:lnTo>
                  <a:close/>
                </a:path>
                <a:path w="9115425" h="9127490">
                  <a:moveTo>
                    <a:pt x="621817" y="6590004"/>
                  </a:moveTo>
                  <a:lnTo>
                    <a:pt x="618947" y="6581457"/>
                  </a:lnTo>
                  <a:lnTo>
                    <a:pt x="612990" y="6574688"/>
                  </a:lnTo>
                  <a:lnTo>
                    <a:pt x="605167" y="6570878"/>
                  </a:lnTo>
                  <a:lnTo>
                    <a:pt x="596480" y="6570269"/>
                  </a:lnTo>
                  <a:lnTo>
                    <a:pt x="587946" y="6573139"/>
                  </a:lnTo>
                  <a:lnTo>
                    <a:pt x="581177" y="6579108"/>
                  </a:lnTo>
                  <a:lnTo>
                    <a:pt x="577354" y="6586931"/>
                  </a:lnTo>
                  <a:lnTo>
                    <a:pt x="576757" y="6595618"/>
                  </a:lnTo>
                  <a:lnTo>
                    <a:pt x="579628" y="6604165"/>
                  </a:lnTo>
                  <a:lnTo>
                    <a:pt x="585597" y="6610921"/>
                  </a:lnTo>
                  <a:lnTo>
                    <a:pt x="593407" y="6614744"/>
                  </a:lnTo>
                  <a:lnTo>
                    <a:pt x="602094" y="6615354"/>
                  </a:lnTo>
                  <a:lnTo>
                    <a:pt x="610641" y="6612471"/>
                  </a:lnTo>
                  <a:lnTo>
                    <a:pt x="617397" y="6606514"/>
                  </a:lnTo>
                  <a:lnTo>
                    <a:pt x="621220" y="6598691"/>
                  </a:lnTo>
                  <a:lnTo>
                    <a:pt x="621817" y="6590004"/>
                  </a:lnTo>
                  <a:close/>
                </a:path>
                <a:path w="9115425" h="9127490">
                  <a:moveTo>
                    <a:pt x="624954" y="5360251"/>
                  </a:moveTo>
                  <a:lnTo>
                    <a:pt x="620979" y="5348440"/>
                  </a:lnTo>
                  <a:lnTo>
                    <a:pt x="612749" y="5339092"/>
                  </a:lnTo>
                  <a:lnTo>
                    <a:pt x="601941" y="5333822"/>
                  </a:lnTo>
                  <a:lnTo>
                    <a:pt x="589953" y="5332984"/>
                  </a:lnTo>
                  <a:lnTo>
                    <a:pt x="578142" y="5336959"/>
                  </a:lnTo>
                  <a:lnTo>
                    <a:pt x="568794" y="5345188"/>
                  </a:lnTo>
                  <a:lnTo>
                    <a:pt x="563524" y="5356009"/>
                  </a:lnTo>
                  <a:lnTo>
                    <a:pt x="562686" y="5367998"/>
                  </a:lnTo>
                  <a:lnTo>
                    <a:pt x="566661" y="5379809"/>
                  </a:lnTo>
                  <a:lnTo>
                    <a:pt x="574903" y="5389156"/>
                  </a:lnTo>
                  <a:lnTo>
                    <a:pt x="585711" y="5394426"/>
                  </a:lnTo>
                  <a:lnTo>
                    <a:pt x="597700" y="5395265"/>
                  </a:lnTo>
                  <a:lnTo>
                    <a:pt x="609511" y="5391289"/>
                  </a:lnTo>
                  <a:lnTo>
                    <a:pt x="618845" y="5383047"/>
                  </a:lnTo>
                  <a:lnTo>
                    <a:pt x="624116" y="5372239"/>
                  </a:lnTo>
                  <a:lnTo>
                    <a:pt x="624954" y="5360251"/>
                  </a:lnTo>
                  <a:close/>
                </a:path>
                <a:path w="9115425" h="9127490">
                  <a:moveTo>
                    <a:pt x="628078" y="4130497"/>
                  </a:moveTo>
                  <a:lnTo>
                    <a:pt x="623023" y="4115422"/>
                  </a:lnTo>
                  <a:lnTo>
                    <a:pt x="612508" y="4103497"/>
                  </a:lnTo>
                  <a:lnTo>
                    <a:pt x="598716" y="4096766"/>
                  </a:lnTo>
                  <a:lnTo>
                    <a:pt x="583399" y="4095699"/>
                  </a:lnTo>
                  <a:lnTo>
                    <a:pt x="568337" y="4100766"/>
                  </a:lnTo>
                  <a:lnTo>
                    <a:pt x="556412" y="4111282"/>
                  </a:lnTo>
                  <a:lnTo>
                    <a:pt x="549681" y="4125074"/>
                  </a:lnTo>
                  <a:lnTo>
                    <a:pt x="548614" y="4140390"/>
                  </a:lnTo>
                  <a:lnTo>
                    <a:pt x="553694" y="4155465"/>
                  </a:lnTo>
                  <a:lnTo>
                    <a:pt x="564197" y="4167390"/>
                  </a:lnTo>
                  <a:lnTo>
                    <a:pt x="577989" y="4174121"/>
                  </a:lnTo>
                  <a:lnTo>
                    <a:pt x="593305" y="4175188"/>
                  </a:lnTo>
                  <a:lnTo>
                    <a:pt x="608368" y="4170121"/>
                  </a:lnTo>
                  <a:lnTo>
                    <a:pt x="620280" y="4159605"/>
                  </a:lnTo>
                  <a:lnTo>
                    <a:pt x="627011" y="4145800"/>
                  </a:lnTo>
                  <a:lnTo>
                    <a:pt x="628078" y="4130497"/>
                  </a:lnTo>
                  <a:close/>
                </a:path>
                <a:path w="9115425" h="9127490">
                  <a:moveTo>
                    <a:pt x="631507" y="2900705"/>
                  </a:moveTo>
                  <a:lnTo>
                    <a:pt x="625309" y="2882252"/>
                  </a:lnTo>
                  <a:lnTo>
                    <a:pt x="612444" y="2867660"/>
                  </a:lnTo>
                  <a:lnTo>
                    <a:pt x="595566" y="2859417"/>
                  </a:lnTo>
                  <a:lnTo>
                    <a:pt x="576834" y="2858122"/>
                  </a:lnTo>
                  <a:lnTo>
                    <a:pt x="558393" y="2864320"/>
                  </a:lnTo>
                  <a:lnTo>
                    <a:pt x="543801" y="2877197"/>
                  </a:lnTo>
                  <a:lnTo>
                    <a:pt x="535559" y="2894076"/>
                  </a:lnTo>
                  <a:lnTo>
                    <a:pt x="534250" y="2912821"/>
                  </a:lnTo>
                  <a:lnTo>
                    <a:pt x="540461" y="2931261"/>
                  </a:lnTo>
                  <a:lnTo>
                    <a:pt x="553326" y="2945854"/>
                  </a:lnTo>
                  <a:lnTo>
                    <a:pt x="570204" y="2954096"/>
                  </a:lnTo>
                  <a:lnTo>
                    <a:pt x="588937" y="2955404"/>
                  </a:lnTo>
                  <a:lnTo>
                    <a:pt x="607377" y="2949206"/>
                  </a:lnTo>
                  <a:lnTo>
                    <a:pt x="621969" y="2936329"/>
                  </a:lnTo>
                  <a:lnTo>
                    <a:pt x="630212" y="2919450"/>
                  </a:lnTo>
                  <a:lnTo>
                    <a:pt x="631507" y="2900705"/>
                  </a:lnTo>
                  <a:close/>
                </a:path>
                <a:path w="9115425" h="9127490">
                  <a:moveTo>
                    <a:pt x="634644" y="1670951"/>
                  </a:moveTo>
                  <a:lnTo>
                    <a:pt x="627341" y="1649247"/>
                  </a:lnTo>
                  <a:lnTo>
                    <a:pt x="612203" y="1632064"/>
                  </a:lnTo>
                  <a:lnTo>
                    <a:pt x="592340" y="1622374"/>
                  </a:lnTo>
                  <a:lnTo>
                    <a:pt x="570293" y="1620837"/>
                  </a:lnTo>
                  <a:lnTo>
                    <a:pt x="548589" y="1628140"/>
                  </a:lnTo>
                  <a:lnTo>
                    <a:pt x="531418" y="1643278"/>
                  </a:lnTo>
                  <a:lnTo>
                    <a:pt x="521728" y="1663153"/>
                  </a:lnTo>
                  <a:lnTo>
                    <a:pt x="520192" y="1685213"/>
                  </a:lnTo>
                  <a:lnTo>
                    <a:pt x="527494" y="1706918"/>
                  </a:lnTo>
                  <a:lnTo>
                    <a:pt x="542632" y="1724088"/>
                  </a:lnTo>
                  <a:lnTo>
                    <a:pt x="562495" y="1733791"/>
                  </a:lnTo>
                  <a:lnTo>
                    <a:pt x="584542" y="1735328"/>
                  </a:lnTo>
                  <a:lnTo>
                    <a:pt x="606247" y="1728025"/>
                  </a:lnTo>
                  <a:lnTo>
                    <a:pt x="623417" y="1712874"/>
                  </a:lnTo>
                  <a:lnTo>
                    <a:pt x="633107" y="1693011"/>
                  </a:lnTo>
                  <a:lnTo>
                    <a:pt x="634644" y="1670951"/>
                  </a:lnTo>
                  <a:close/>
                </a:path>
                <a:path w="9115425" h="9127490">
                  <a:moveTo>
                    <a:pt x="637781" y="431800"/>
                  </a:moveTo>
                  <a:lnTo>
                    <a:pt x="629386" y="406400"/>
                  </a:lnTo>
                  <a:lnTo>
                    <a:pt x="611962" y="393700"/>
                  </a:lnTo>
                  <a:lnTo>
                    <a:pt x="589114" y="381000"/>
                  </a:lnTo>
                  <a:lnTo>
                    <a:pt x="538797" y="381000"/>
                  </a:lnTo>
                  <a:lnTo>
                    <a:pt x="519036" y="406400"/>
                  </a:lnTo>
                  <a:lnTo>
                    <a:pt x="507885" y="431800"/>
                  </a:lnTo>
                  <a:lnTo>
                    <a:pt x="506120" y="457200"/>
                  </a:lnTo>
                  <a:lnTo>
                    <a:pt x="514515" y="469900"/>
                  </a:lnTo>
                  <a:lnTo>
                    <a:pt x="531926" y="495300"/>
                  </a:lnTo>
                  <a:lnTo>
                    <a:pt x="554786" y="508000"/>
                  </a:lnTo>
                  <a:lnTo>
                    <a:pt x="580148" y="508000"/>
                  </a:lnTo>
                  <a:lnTo>
                    <a:pt x="605104" y="495300"/>
                  </a:lnTo>
                  <a:lnTo>
                    <a:pt x="624852" y="482600"/>
                  </a:lnTo>
                  <a:lnTo>
                    <a:pt x="636003" y="457200"/>
                  </a:lnTo>
                  <a:lnTo>
                    <a:pt x="637781" y="431800"/>
                  </a:lnTo>
                  <a:close/>
                </a:path>
                <a:path w="9115425" h="9127490">
                  <a:moveTo>
                    <a:pt x="638136" y="8161414"/>
                  </a:moveTo>
                  <a:lnTo>
                    <a:pt x="631875" y="8150555"/>
                  </a:lnTo>
                  <a:lnTo>
                    <a:pt x="624928" y="8148688"/>
                  </a:lnTo>
                  <a:lnTo>
                    <a:pt x="614070" y="8154962"/>
                  </a:lnTo>
                  <a:lnTo>
                    <a:pt x="612203" y="8161896"/>
                  </a:lnTo>
                  <a:lnTo>
                    <a:pt x="618477" y="8172767"/>
                  </a:lnTo>
                  <a:lnTo>
                    <a:pt x="625411" y="8174622"/>
                  </a:lnTo>
                  <a:lnTo>
                    <a:pt x="636282" y="8168348"/>
                  </a:lnTo>
                  <a:lnTo>
                    <a:pt x="638136" y="8161414"/>
                  </a:lnTo>
                  <a:close/>
                </a:path>
                <a:path w="9115425" h="9127490">
                  <a:moveTo>
                    <a:pt x="639864" y="6930466"/>
                  </a:moveTo>
                  <a:lnTo>
                    <a:pt x="637298" y="6922808"/>
                  </a:lnTo>
                  <a:lnTo>
                    <a:pt x="631952" y="6916763"/>
                  </a:lnTo>
                  <a:lnTo>
                    <a:pt x="624954" y="6913346"/>
                  </a:lnTo>
                  <a:lnTo>
                    <a:pt x="617194" y="6912800"/>
                  </a:lnTo>
                  <a:lnTo>
                    <a:pt x="609549" y="6915378"/>
                  </a:lnTo>
                  <a:lnTo>
                    <a:pt x="603491" y="6920712"/>
                  </a:lnTo>
                  <a:lnTo>
                    <a:pt x="600075" y="6927710"/>
                  </a:lnTo>
                  <a:lnTo>
                    <a:pt x="599541" y="6935483"/>
                  </a:lnTo>
                  <a:lnTo>
                    <a:pt x="602107" y="6943128"/>
                  </a:lnTo>
                  <a:lnTo>
                    <a:pt x="607441" y="6949186"/>
                  </a:lnTo>
                  <a:lnTo>
                    <a:pt x="614438" y="6952602"/>
                  </a:lnTo>
                  <a:lnTo>
                    <a:pt x="622211" y="6953148"/>
                  </a:lnTo>
                  <a:lnTo>
                    <a:pt x="629856" y="6950570"/>
                  </a:lnTo>
                  <a:lnTo>
                    <a:pt x="635901" y="6945236"/>
                  </a:lnTo>
                  <a:lnTo>
                    <a:pt x="639318" y="6938238"/>
                  </a:lnTo>
                  <a:lnTo>
                    <a:pt x="639864" y="6930466"/>
                  </a:lnTo>
                  <a:close/>
                </a:path>
                <a:path w="9115425" h="9127490">
                  <a:moveTo>
                    <a:pt x="643001" y="5700712"/>
                  </a:moveTo>
                  <a:lnTo>
                    <a:pt x="639330" y="5689790"/>
                  </a:lnTo>
                  <a:lnTo>
                    <a:pt x="631710" y="5681167"/>
                  </a:lnTo>
                  <a:lnTo>
                    <a:pt x="621728" y="5676290"/>
                  </a:lnTo>
                  <a:lnTo>
                    <a:pt x="610654" y="5675515"/>
                  </a:lnTo>
                  <a:lnTo>
                    <a:pt x="599744" y="5679186"/>
                  </a:lnTo>
                  <a:lnTo>
                    <a:pt x="591108" y="5686806"/>
                  </a:lnTo>
                  <a:lnTo>
                    <a:pt x="586244" y="5696788"/>
                  </a:lnTo>
                  <a:lnTo>
                    <a:pt x="585470" y="5707875"/>
                  </a:lnTo>
                  <a:lnTo>
                    <a:pt x="589140" y="5718784"/>
                  </a:lnTo>
                  <a:lnTo>
                    <a:pt x="596747" y="5727420"/>
                  </a:lnTo>
                  <a:lnTo>
                    <a:pt x="606729" y="5732284"/>
                  </a:lnTo>
                  <a:lnTo>
                    <a:pt x="617816" y="5733059"/>
                  </a:lnTo>
                  <a:lnTo>
                    <a:pt x="628713" y="5729389"/>
                  </a:lnTo>
                  <a:lnTo>
                    <a:pt x="637349" y="5721782"/>
                  </a:lnTo>
                  <a:lnTo>
                    <a:pt x="642226" y="5711787"/>
                  </a:lnTo>
                  <a:lnTo>
                    <a:pt x="643001" y="5700712"/>
                  </a:lnTo>
                  <a:close/>
                </a:path>
                <a:path w="9115425" h="9127490">
                  <a:moveTo>
                    <a:pt x="646125" y="4470959"/>
                  </a:moveTo>
                  <a:lnTo>
                    <a:pt x="641362" y="4456785"/>
                  </a:lnTo>
                  <a:lnTo>
                    <a:pt x="631469" y="4445571"/>
                  </a:lnTo>
                  <a:lnTo>
                    <a:pt x="618502" y="4439234"/>
                  </a:lnTo>
                  <a:lnTo>
                    <a:pt x="604113" y="4438231"/>
                  </a:lnTo>
                  <a:lnTo>
                    <a:pt x="589940" y="4442993"/>
                  </a:lnTo>
                  <a:lnTo>
                    <a:pt x="578739" y="4452886"/>
                  </a:lnTo>
                  <a:lnTo>
                    <a:pt x="572401" y="4465866"/>
                  </a:lnTo>
                  <a:lnTo>
                    <a:pt x="571398" y="4480268"/>
                  </a:lnTo>
                  <a:lnTo>
                    <a:pt x="576173" y="4494441"/>
                  </a:lnTo>
                  <a:lnTo>
                    <a:pt x="586054" y="4505655"/>
                  </a:lnTo>
                  <a:lnTo>
                    <a:pt x="599020" y="4511980"/>
                  </a:lnTo>
                  <a:lnTo>
                    <a:pt x="613422" y="4512983"/>
                  </a:lnTo>
                  <a:lnTo>
                    <a:pt x="627583" y="4508220"/>
                  </a:lnTo>
                  <a:lnTo>
                    <a:pt x="638797" y="4498327"/>
                  </a:lnTo>
                  <a:lnTo>
                    <a:pt x="645121" y="4485360"/>
                  </a:lnTo>
                  <a:lnTo>
                    <a:pt x="646125" y="4470959"/>
                  </a:lnTo>
                  <a:close/>
                </a:path>
                <a:path w="9115425" h="9127490">
                  <a:moveTo>
                    <a:pt x="649249" y="3241205"/>
                  </a:moveTo>
                  <a:lnTo>
                    <a:pt x="643394" y="3223768"/>
                  </a:lnTo>
                  <a:lnTo>
                    <a:pt x="631228" y="3209975"/>
                  </a:lnTo>
                  <a:lnTo>
                    <a:pt x="615276" y="3202190"/>
                  </a:lnTo>
                  <a:lnTo>
                    <a:pt x="597573" y="3200958"/>
                  </a:lnTo>
                  <a:lnTo>
                    <a:pt x="580148" y="3206813"/>
                  </a:lnTo>
                  <a:lnTo>
                    <a:pt x="566356" y="3218980"/>
                  </a:lnTo>
                  <a:lnTo>
                    <a:pt x="558571" y="3234944"/>
                  </a:lnTo>
                  <a:lnTo>
                    <a:pt x="557339" y="3252647"/>
                  </a:lnTo>
                  <a:lnTo>
                    <a:pt x="563194" y="3270085"/>
                  </a:lnTo>
                  <a:lnTo>
                    <a:pt x="575360" y="3283877"/>
                  </a:lnTo>
                  <a:lnTo>
                    <a:pt x="591312" y="3291662"/>
                  </a:lnTo>
                  <a:lnTo>
                    <a:pt x="609015" y="3292906"/>
                  </a:lnTo>
                  <a:lnTo>
                    <a:pt x="626440" y="3287039"/>
                  </a:lnTo>
                  <a:lnTo>
                    <a:pt x="640232" y="3274872"/>
                  </a:lnTo>
                  <a:lnTo>
                    <a:pt x="648017" y="3258921"/>
                  </a:lnTo>
                  <a:lnTo>
                    <a:pt x="649249" y="3241205"/>
                  </a:lnTo>
                  <a:close/>
                </a:path>
                <a:path w="9115425" h="9127490">
                  <a:moveTo>
                    <a:pt x="652386" y="2011451"/>
                  </a:moveTo>
                  <a:lnTo>
                    <a:pt x="645426" y="1990750"/>
                  </a:lnTo>
                  <a:lnTo>
                    <a:pt x="630986" y="1974380"/>
                  </a:lnTo>
                  <a:lnTo>
                    <a:pt x="612051" y="1965134"/>
                  </a:lnTo>
                  <a:lnTo>
                    <a:pt x="591032" y="1963674"/>
                  </a:lnTo>
                  <a:lnTo>
                    <a:pt x="570344" y="1970633"/>
                  </a:lnTo>
                  <a:lnTo>
                    <a:pt x="553974" y="1985073"/>
                  </a:lnTo>
                  <a:lnTo>
                    <a:pt x="544728" y="2004021"/>
                  </a:lnTo>
                  <a:lnTo>
                    <a:pt x="543267" y="2025040"/>
                  </a:lnTo>
                  <a:lnTo>
                    <a:pt x="550227" y="2045741"/>
                  </a:lnTo>
                  <a:lnTo>
                    <a:pt x="564667" y="2062111"/>
                  </a:lnTo>
                  <a:lnTo>
                    <a:pt x="583603" y="2071357"/>
                  </a:lnTo>
                  <a:lnTo>
                    <a:pt x="604621" y="2072817"/>
                  </a:lnTo>
                  <a:lnTo>
                    <a:pt x="625309" y="2065858"/>
                  </a:lnTo>
                  <a:lnTo>
                    <a:pt x="641680" y="2051418"/>
                  </a:lnTo>
                  <a:lnTo>
                    <a:pt x="650925" y="2032482"/>
                  </a:lnTo>
                  <a:lnTo>
                    <a:pt x="652386" y="2011451"/>
                  </a:lnTo>
                  <a:close/>
                </a:path>
                <a:path w="9115425" h="9127490">
                  <a:moveTo>
                    <a:pt x="655815" y="8501634"/>
                  </a:moveTo>
                  <a:lnTo>
                    <a:pt x="650875" y="8493049"/>
                  </a:lnTo>
                  <a:lnTo>
                    <a:pt x="645388" y="8491576"/>
                  </a:lnTo>
                  <a:lnTo>
                    <a:pt x="636816" y="8496529"/>
                  </a:lnTo>
                  <a:lnTo>
                    <a:pt x="635342" y="8502015"/>
                  </a:lnTo>
                  <a:lnTo>
                    <a:pt x="640295" y="8510587"/>
                  </a:lnTo>
                  <a:lnTo>
                    <a:pt x="645782" y="8512061"/>
                  </a:lnTo>
                  <a:lnTo>
                    <a:pt x="654354" y="8507108"/>
                  </a:lnTo>
                  <a:lnTo>
                    <a:pt x="655815" y="8501634"/>
                  </a:lnTo>
                  <a:close/>
                </a:path>
                <a:path w="9115425" h="9127490">
                  <a:moveTo>
                    <a:pt x="655815" y="774700"/>
                  </a:moveTo>
                  <a:lnTo>
                    <a:pt x="647725" y="749300"/>
                  </a:lnTo>
                  <a:lnTo>
                    <a:pt x="630923" y="736600"/>
                  </a:lnTo>
                  <a:lnTo>
                    <a:pt x="608901" y="723900"/>
                  </a:lnTo>
                  <a:lnTo>
                    <a:pt x="560387" y="723900"/>
                  </a:lnTo>
                  <a:lnTo>
                    <a:pt x="541350" y="749300"/>
                  </a:lnTo>
                  <a:lnTo>
                    <a:pt x="530606" y="762000"/>
                  </a:lnTo>
                  <a:lnTo>
                    <a:pt x="528904" y="787400"/>
                  </a:lnTo>
                  <a:lnTo>
                    <a:pt x="536994" y="812800"/>
                  </a:lnTo>
                  <a:lnTo>
                    <a:pt x="553783" y="838200"/>
                  </a:lnTo>
                  <a:lnTo>
                    <a:pt x="575805" y="850900"/>
                  </a:lnTo>
                  <a:lnTo>
                    <a:pt x="600252" y="850900"/>
                  </a:lnTo>
                  <a:lnTo>
                    <a:pt x="624319" y="838200"/>
                  </a:lnTo>
                  <a:lnTo>
                    <a:pt x="643356" y="825500"/>
                  </a:lnTo>
                  <a:lnTo>
                    <a:pt x="654100" y="800100"/>
                  </a:lnTo>
                  <a:lnTo>
                    <a:pt x="655815" y="774700"/>
                  </a:lnTo>
                  <a:close/>
                </a:path>
                <a:path w="9115425" h="9127490">
                  <a:moveTo>
                    <a:pt x="657606" y="7270966"/>
                  </a:moveTo>
                  <a:lnTo>
                    <a:pt x="655370" y="7264324"/>
                  </a:lnTo>
                  <a:lnTo>
                    <a:pt x="650748" y="7259079"/>
                  </a:lnTo>
                  <a:lnTo>
                    <a:pt x="644677" y="7256107"/>
                  </a:lnTo>
                  <a:lnTo>
                    <a:pt x="637933" y="7255637"/>
                  </a:lnTo>
                  <a:lnTo>
                    <a:pt x="631304" y="7257872"/>
                  </a:lnTo>
                  <a:lnTo>
                    <a:pt x="626046" y="7262508"/>
                  </a:lnTo>
                  <a:lnTo>
                    <a:pt x="623087" y="7268578"/>
                  </a:lnTo>
                  <a:lnTo>
                    <a:pt x="622617" y="7275322"/>
                  </a:lnTo>
                  <a:lnTo>
                    <a:pt x="624840" y="7281951"/>
                  </a:lnTo>
                  <a:lnTo>
                    <a:pt x="629475" y="7287209"/>
                  </a:lnTo>
                  <a:lnTo>
                    <a:pt x="635546" y="7290168"/>
                  </a:lnTo>
                  <a:lnTo>
                    <a:pt x="642289" y="7290638"/>
                  </a:lnTo>
                  <a:lnTo>
                    <a:pt x="648931" y="7288403"/>
                  </a:lnTo>
                  <a:lnTo>
                    <a:pt x="654177" y="7283780"/>
                  </a:lnTo>
                  <a:lnTo>
                    <a:pt x="657136" y="7277709"/>
                  </a:lnTo>
                  <a:lnTo>
                    <a:pt x="657606" y="7270966"/>
                  </a:lnTo>
                  <a:close/>
                </a:path>
                <a:path w="9115425" h="9127490">
                  <a:moveTo>
                    <a:pt x="660730" y="6041212"/>
                  </a:moveTo>
                  <a:lnTo>
                    <a:pt x="657402" y="6031306"/>
                  </a:lnTo>
                  <a:lnTo>
                    <a:pt x="650506" y="6023483"/>
                  </a:lnTo>
                  <a:lnTo>
                    <a:pt x="641451" y="6019050"/>
                  </a:lnTo>
                  <a:lnTo>
                    <a:pt x="631393" y="6018352"/>
                  </a:lnTo>
                  <a:lnTo>
                    <a:pt x="621499" y="6021679"/>
                  </a:lnTo>
                  <a:lnTo>
                    <a:pt x="613676" y="6028588"/>
                  </a:lnTo>
                  <a:lnTo>
                    <a:pt x="609257" y="6037656"/>
                  </a:lnTo>
                  <a:lnTo>
                    <a:pt x="608545" y="6047714"/>
                  </a:lnTo>
                  <a:lnTo>
                    <a:pt x="611873" y="6057608"/>
                  </a:lnTo>
                  <a:lnTo>
                    <a:pt x="618782" y="6065444"/>
                  </a:lnTo>
                  <a:lnTo>
                    <a:pt x="627837" y="6069863"/>
                  </a:lnTo>
                  <a:lnTo>
                    <a:pt x="637895" y="6070562"/>
                  </a:lnTo>
                  <a:lnTo>
                    <a:pt x="647788" y="6067234"/>
                  </a:lnTo>
                  <a:lnTo>
                    <a:pt x="655612" y="6060325"/>
                  </a:lnTo>
                  <a:lnTo>
                    <a:pt x="660031" y="6051258"/>
                  </a:lnTo>
                  <a:lnTo>
                    <a:pt x="660730" y="6041212"/>
                  </a:lnTo>
                  <a:close/>
                </a:path>
                <a:path w="9115425" h="9127490">
                  <a:moveTo>
                    <a:pt x="664159" y="4811420"/>
                  </a:moveTo>
                  <a:lnTo>
                    <a:pt x="659701" y="4798149"/>
                  </a:lnTo>
                  <a:lnTo>
                    <a:pt x="650443" y="4787646"/>
                  </a:lnTo>
                  <a:lnTo>
                    <a:pt x="638302" y="4781715"/>
                  </a:lnTo>
                  <a:lnTo>
                    <a:pt x="624814" y="4780775"/>
                  </a:lnTo>
                  <a:lnTo>
                    <a:pt x="611555" y="4785233"/>
                  </a:lnTo>
                  <a:lnTo>
                    <a:pt x="601052" y="4794504"/>
                  </a:lnTo>
                  <a:lnTo>
                    <a:pt x="595122" y="4806645"/>
                  </a:lnTo>
                  <a:lnTo>
                    <a:pt x="594182" y="4820132"/>
                  </a:lnTo>
                  <a:lnTo>
                    <a:pt x="598652" y="4833404"/>
                  </a:lnTo>
                  <a:lnTo>
                    <a:pt x="607910" y="4843907"/>
                  </a:lnTo>
                  <a:lnTo>
                    <a:pt x="620052" y="4849825"/>
                  </a:lnTo>
                  <a:lnTo>
                    <a:pt x="633526" y="4850765"/>
                  </a:lnTo>
                  <a:lnTo>
                    <a:pt x="646798" y="4846307"/>
                  </a:lnTo>
                  <a:lnTo>
                    <a:pt x="657301" y="4837049"/>
                  </a:lnTo>
                  <a:lnTo>
                    <a:pt x="663219" y="4824895"/>
                  </a:lnTo>
                  <a:lnTo>
                    <a:pt x="664159" y="4811420"/>
                  </a:lnTo>
                  <a:close/>
                </a:path>
                <a:path w="9115425" h="9127490">
                  <a:moveTo>
                    <a:pt x="667296" y="3581666"/>
                  </a:moveTo>
                  <a:lnTo>
                    <a:pt x="661733" y="3565131"/>
                  </a:lnTo>
                  <a:lnTo>
                    <a:pt x="650201" y="3552050"/>
                  </a:lnTo>
                  <a:lnTo>
                    <a:pt x="635076" y="3544659"/>
                  </a:lnTo>
                  <a:lnTo>
                    <a:pt x="618274" y="3543490"/>
                  </a:lnTo>
                  <a:lnTo>
                    <a:pt x="601751" y="3549053"/>
                  </a:lnTo>
                  <a:lnTo>
                    <a:pt x="588670" y="3560584"/>
                  </a:lnTo>
                  <a:lnTo>
                    <a:pt x="581291" y="3575723"/>
                  </a:lnTo>
                  <a:lnTo>
                    <a:pt x="580110" y="3592525"/>
                  </a:lnTo>
                  <a:lnTo>
                    <a:pt x="585673" y="3609060"/>
                  </a:lnTo>
                  <a:lnTo>
                    <a:pt x="597204" y="3622141"/>
                  </a:lnTo>
                  <a:lnTo>
                    <a:pt x="612343" y="3629520"/>
                  </a:lnTo>
                  <a:lnTo>
                    <a:pt x="629132" y="3630688"/>
                  </a:lnTo>
                  <a:lnTo>
                    <a:pt x="645668" y="3625138"/>
                  </a:lnTo>
                  <a:lnTo>
                    <a:pt x="658736" y="3613594"/>
                  </a:lnTo>
                  <a:lnTo>
                    <a:pt x="666127" y="3598456"/>
                  </a:lnTo>
                  <a:lnTo>
                    <a:pt x="667296" y="3581666"/>
                  </a:lnTo>
                  <a:close/>
                </a:path>
                <a:path w="9115425" h="9127490">
                  <a:moveTo>
                    <a:pt x="670420" y="2351913"/>
                  </a:moveTo>
                  <a:lnTo>
                    <a:pt x="663778" y="2332113"/>
                  </a:lnTo>
                  <a:lnTo>
                    <a:pt x="649960" y="2316454"/>
                  </a:lnTo>
                  <a:lnTo>
                    <a:pt x="631850" y="2307615"/>
                  </a:lnTo>
                  <a:lnTo>
                    <a:pt x="611733" y="2306205"/>
                  </a:lnTo>
                  <a:lnTo>
                    <a:pt x="591959" y="2312860"/>
                  </a:lnTo>
                  <a:lnTo>
                    <a:pt x="576287" y="2326678"/>
                  </a:lnTo>
                  <a:lnTo>
                    <a:pt x="567448" y="2344801"/>
                  </a:lnTo>
                  <a:lnTo>
                    <a:pt x="566051" y="2364917"/>
                  </a:lnTo>
                  <a:lnTo>
                    <a:pt x="572706" y="2384717"/>
                  </a:lnTo>
                  <a:lnTo>
                    <a:pt x="586511" y="2400376"/>
                  </a:lnTo>
                  <a:lnTo>
                    <a:pt x="604634" y="2409215"/>
                  </a:lnTo>
                  <a:lnTo>
                    <a:pt x="624738" y="2410612"/>
                  </a:lnTo>
                  <a:lnTo>
                    <a:pt x="644525" y="2403957"/>
                  </a:lnTo>
                  <a:lnTo>
                    <a:pt x="660184" y="2390140"/>
                  </a:lnTo>
                  <a:lnTo>
                    <a:pt x="669023" y="2372017"/>
                  </a:lnTo>
                  <a:lnTo>
                    <a:pt x="670420" y="2351913"/>
                  </a:lnTo>
                  <a:close/>
                </a:path>
                <a:path w="9115425" h="9127490">
                  <a:moveTo>
                    <a:pt x="673493" y="8841842"/>
                  </a:moveTo>
                  <a:lnTo>
                    <a:pt x="669874" y="8835555"/>
                  </a:lnTo>
                  <a:lnTo>
                    <a:pt x="665848" y="8834476"/>
                  </a:lnTo>
                  <a:lnTo>
                    <a:pt x="659561" y="8838108"/>
                  </a:lnTo>
                  <a:lnTo>
                    <a:pt x="658482" y="8842121"/>
                  </a:lnTo>
                  <a:lnTo>
                    <a:pt x="662114" y="8848407"/>
                  </a:lnTo>
                  <a:lnTo>
                    <a:pt x="666140" y="8849500"/>
                  </a:lnTo>
                  <a:lnTo>
                    <a:pt x="672426" y="8845867"/>
                  </a:lnTo>
                  <a:lnTo>
                    <a:pt x="673493" y="8841842"/>
                  </a:lnTo>
                  <a:close/>
                </a:path>
                <a:path w="9115425" h="9127490">
                  <a:moveTo>
                    <a:pt x="673557" y="1117600"/>
                  </a:moveTo>
                  <a:lnTo>
                    <a:pt x="665797" y="1092200"/>
                  </a:lnTo>
                  <a:lnTo>
                    <a:pt x="649719" y="1079500"/>
                  </a:lnTo>
                  <a:lnTo>
                    <a:pt x="628624" y="1066800"/>
                  </a:lnTo>
                  <a:lnTo>
                    <a:pt x="582155" y="1066800"/>
                  </a:lnTo>
                  <a:lnTo>
                    <a:pt x="563905" y="1092200"/>
                  </a:lnTo>
                  <a:lnTo>
                    <a:pt x="553618" y="1104900"/>
                  </a:lnTo>
                  <a:lnTo>
                    <a:pt x="551980" y="1130300"/>
                  </a:lnTo>
                  <a:lnTo>
                    <a:pt x="559739" y="1155700"/>
                  </a:lnTo>
                  <a:lnTo>
                    <a:pt x="575818" y="1168400"/>
                  </a:lnTo>
                  <a:lnTo>
                    <a:pt x="596912" y="1181100"/>
                  </a:lnTo>
                  <a:lnTo>
                    <a:pt x="643394" y="1181100"/>
                  </a:lnTo>
                  <a:lnTo>
                    <a:pt x="661631" y="1155700"/>
                  </a:lnTo>
                  <a:lnTo>
                    <a:pt x="671918" y="1143000"/>
                  </a:lnTo>
                  <a:lnTo>
                    <a:pt x="673557" y="1117600"/>
                  </a:lnTo>
                  <a:close/>
                </a:path>
                <a:path w="9115425" h="9127490">
                  <a:moveTo>
                    <a:pt x="677926" y="7612977"/>
                  </a:moveTo>
                  <a:lnTo>
                    <a:pt x="669505" y="7598410"/>
                  </a:lnTo>
                  <a:lnTo>
                    <a:pt x="660196" y="7595895"/>
                  </a:lnTo>
                  <a:lnTo>
                    <a:pt x="645617" y="7604315"/>
                  </a:lnTo>
                  <a:lnTo>
                    <a:pt x="643128" y="7613637"/>
                  </a:lnTo>
                  <a:lnTo>
                    <a:pt x="651535" y="7628217"/>
                  </a:lnTo>
                  <a:lnTo>
                    <a:pt x="660857" y="7630719"/>
                  </a:lnTo>
                  <a:lnTo>
                    <a:pt x="675424" y="7622299"/>
                  </a:lnTo>
                  <a:lnTo>
                    <a:pt x="677926" y="7612977"/>
                  </a:lnTo>
                  <a:close/>
                </a:path>
                <a:path w="9115425" h="9127490">
                  <a:moveTo>
                    <a:pt x="678484" y="6381699"/>
                  </a:moveTo>
                  <a:lnTo>
                    <a:pt x="675487" y="6372822"/>
                  </a:lnTo>
                  <a:lnTo>
                    <a:pt x="669290" y="6365786"/>
                  </a:lnTo>
                  <a:lnTo>
                    <a:pt x="661162" y="6361824"/>
                  </a:lnTo>
                  <a:lnTo>
                    <a:pt x="652132" y="6361189"/>
                  </a:lnTo>
                  <a:lnTo>
                    <a:pt x="643255" y="6364173"/>
                  </a:lnTo>
                  <a:lnTo>
                    <a:pt x="636231" y="6370383"/>
                  </a:lnTo>
                  <a:lnTo>
                    <a:pt x="632256" y="6378511"/>
                  </a:lnTo>
                  <a:lnTo>
                    <a:pt x="631621" y="6387541"/>
                  </a:lnTo>
                  <a:lnTo>
                    <a:pt x="634619" y="6396431"/>
                  </a:lnTo>
                  <a:lnTo>
                    <a:pt x="640816" y="6403454"/>
                  </a:lnTo>
                  <a:lnTo>
                    <a:pt x="648944" y="6407429"/>
                  </a:lnTo>
                  <a:lnTo>
                    <a:pt x="657974" y="6408052"/>
                  </a:lnTo>
                  <a:lnTo>
                    <a:pt x="666851" y="6405067"/>
                  </a:lnTo>
                  <a:lnTo>
                    <a:pt x="673887" y="6398869"/>
                  </a:lnTo>
                  <a:lnTo>
                    <a:pt x="677849" y="6390729"/>
                  </a:lnTo>
                  <a:lnTo>
                    <a:pt x="678484" y="6381699"/>
                  </a:lnTo>
                  <a:close/>
                </a:path>
                <a:path w="9115425" h="9127490">
                  <a:moveTo>
                    <a:pt x="681901" y="5151920"/>
                  </a:moveTo>
                  <a:lnTo>
                    <a:pt x="677786" y="5139664"/>
                  </a:lnTo>
                  <a:lnTo>
                    <a:pt x="669226" y="5129962"/>
                  </a:lnTo>
                  <a:lnTo>
                    <a:pt x="658012" y="5124475"/>
                  </a:lnTo>
                  <a:lnTo>
                    <a:pt x="645553" y="5123612"/>
                  </a:lnTo>
                  <a:lnTo>
                    <a:pt x="633298" y="5127739"/>
                  </a:lnTo>
                  <a:lnTo>
                    <a:pt x="623608" y="5136286"/>
                  </a:lnTo>
                  <a:lnTo>
                    <a:pt x="618134" y="5147513"/>
                  </a:lnTo>
                  <a:lnTo>
                    <a:pt x="617270" y="5159972"/>
                  </a:lnTo>
                  <a:lnTo>
                    <a:pt x="621385" y="5172227"/>
                  </a:lnTo>
                  <a:lnTo>
                    <a:pt x="629932" y="5181930"/>
                  </a:lnTo>
                  <a:lnTo>
                    <a:pt x="641159" y="5187404"/>
                  </a:lnTo>
                  <a:lnTo>
                    <a:pt x="653605" y="5188267"/>
                  </a:lnTo>
                  <a:lnTo>
                    <a:pt x="665861" y="5184152"/>
                  </a:lnTo>
                  <a:lnTo>
                    <a:pt x="675563" y="5175593"/>
                  </a:lnTo>
                  <a:lnTo>
                    <a:pt x="681037" y="5164366"/>
                  </a:lnTo>
                  <a:lnTo>
                    <a:pt x="681901" y="5151920"/>
                  </a:lnTo>
                  <a:close/>
                </a:path>
                <a:path w="9115425" h="9127490">
                  <a:moveTo>
                    <a:pt x="685038" y="3922166"/>
                  </a:moveTo>
                  <a:lnTo>
                    <a:pt x="679818" y="3906634"/>
                  </a:lnTo>
                  <a:lnTo>
                    <a:pt x="668985" y="3894353"/>
                  </a:lnTo>
                  <a:lnTo>
                    <a:pt x="654786" y="3887432"/>
                  </a:lnTo>
                  <a:lnTo>
                    <a:pt x="639025" y="3886327"/>
                  </a:lnTo>
                  <a:lnTo>
                    <a:pt x="623506" y="3891546"/>
                  </a:lnTo>
                  <a:lnTo>
                    <a:pt x="611225" y="3902379"/>
                  </a:lnTo>
                  <a:lnTo>
                    <a:pt x="604304" y="3916591"/>
                  </a:lnTo>
                  <a:lnTo>
                    <a:pt x="603199" y="3932351"/>
                  </a:lnTo>
                  <a:lnTo>
                    <a:pt x="608418" y="3947871"/>
                  </a:lnTo>
                  <a:lnTo>
                    <a:pt x="619239" y="3960152"/>
                  </a:lnTo>
                  <a:lnTo>
                    <a:pt x="633450" y="3967086"/>
                  </a:lnTo>
                  <a:lnTo>
                    <a:pt x="649211" y="3968191"/>
                  </a:lnTo>
                  <a:lnTo>
                    <a:pt x="664730" y="3962971"/>
                  </a:lnTo>
                  <a:lnTo>
                    <a:pt x="677011" y="3952138"/>
                  </a:lnTo>
                  <a:lnTo>
                    <a:pt x="683933" y="3937927"/>
                  </a:lnTo>
                  <a:lnTo>
                    <a:pt x="685038" y="3922166"/>
                  </a:lnTo>
                  <a:close/>
                </a:path>
                <a:path w="9115425" h="9127490">
                  <a:moveTo>
                    <a:pt x="688467" y="2692374"/>
                  </a:moveTo>
                  <a:lnTo>
                    <a:pt x="682117" y="2673477"/>
                  </a:lnTo>
                  <a:lnTo>
                    <a:pt x="668921" y="2658529"/>
                  </a:lnTo>
                  <a:lnTo>
                    <a:pt x="651637" y="2650083"/>
                  </a:lnTo>
                  <a:lnTo>
                    <a:pt x="632434" y="2648750"/>
                  </a:lnTo>
                  <a:lnTo>
                    <a:pt x="613549" y="2655100"/>
                  </a:lnTo>
                  <a:lnTo>
                    <a:pt x="598614" y="2668282"/>
                  </a:lnTo>
                  <a:lnTo>
                    <a:pt x="590169" y="2685580"/>
                  </a:lnTo>
                  <a:lnTo>
                    <a:pt x="588835" y="2704782"/>
                  </a:lnTo>
                  <a:lnTo>
                    <a:pt x="595185" y="2723680"/>
                  </a:lnTo>
                  <a:lnTo>
                    <a:pt x="608368" y="2738628"/>
                  </a:lnTo>
                  <a:lnTo>
                    <a:pt x="625665" y="2747073"/>
                  </a:lnTo>
                  <a:lnTo>
                    <a:pt x="644855" y="2748407"/>
                  </a:lnTo>
                  <a:lnTo>
                    <a:pt x="663740" y="2742057"/>
                  </a:lnTo>
                  <a:lnTo>
                    <a:pt x="678688" y="2728874"/>
                  </a:lnTo>
                  <a:lnTo>
                    <a:pt x="687120" y="2711577"/>
                  </a:lnTo>
                  <a:lnTo>
                    <a:pt x="688467" y="2692374"/>
                  </a:lnTo>
                  <a:close/>
                </a:path>
                <a:path w="9115425" h="9127490">
                  <a:moveTo>
                    <a:pt x="691299" y="1462659"/>
                  </a:moveTo>
                  <a:lnTo>
                    <a:pt x="683882" y="1440611"/>
                  </a:lnTo>
                  <a:lnTo>
                    <a:pt x="668502" y="1423174"/>
                  </a:lnTo>
                  <a:lnTo>
                    <a:pt x="648335" y="1413319"/>
                  </a:lnTo>
                  <a:lnTo>
                    <a:pt x="625944" y="1411757"/>
                  </a:lnTo>
                  <a:lnTo>
                    <a:pt x="603910" y="1419174"/>
                  </a:lnTo>
                  <a:lnTo>
                    <a:pt x="586473" y="1434553"/>
                  </a:lnTo>
                  <a:lnTo>
                    <a:pt x="576618" y="1454734"/>
                  </a:lnTo>
                  <a:lnTo>
                    <a:pt x="575056" y="1477137"/>
                  </a:lnTo>
                  <a:lnTo>
                    <a:pt x="582472" y="1499184"/>
                  </a:lnTo>
                  <a:lnTo>
                    <a:pt x="597852" y="1516621"/>
                  </a:lnTo>
                  <a:lnTo>
                    <a:pt x="618020" y="1526463"/>
                  </a:lnTo>
                  <a:lnTo>
                    <a:pt x="640422" y="1528025"/>
                  </a:lnTo>
                  <a:lnTo>
                    <a:pt x="662457" y="1520621"/>
                  </a:lnTo>
                  <a:lnTo>
                    <a:pt x="679894" y="1505229"/>
                  </a:lnTo>
                  <a:lnTo>
                    <a:pt x="689737" y="1485049"/>
                  </a:lnTo>
                  <a:lnTo>
                    <a:pt x="691299" y="1462659"/>
                  </a:lnTo>
                  <a:close/>
                </a:path>
                <a:path w="9115425" h="9127490">
                  <a:moveTo>
                    <a:pt x="694728" y="228600"/>
                  </a:moveTo>
                  <a:lnTo>
                    <a:pt x="686181" y="203200"/>
                  </a:lnTo>
                  <a:lnTo>
                    <a:pt x="668439" y="177800"/>
                  </a:lnTo>
                  <a:lnTo>
                    <a:pt x="645185" y="165100"/>
                  </a:lnTo>
                  <a:lnTo>
                    <a:pt x="619366" y="165100"/>
                  </a:lnTo>
                  <a:lnTo>
                    <a:pt x="593953" y="177800"/>
                  </a:lnTo>
                  <a:lnTo>
                    <a:pt x="573849" y="190500"/>
                  </a:lnTo>
                  <a:lnTo>
                    <a:pt x="562495" y="215900"/>
                  </a:lnTo>
                  <a:lnTo>
                    <a:pt x="560692" y="241300"/>
                  </a:lnTo>
                  <a:lnTo>
                    <a:pt x="569239" y="266700"/>
                  </a:lnTo>
                  <a:lnTo>
                    <a:pt x="586981" y="292100"/>
                  </a:lnTo>
                  <a:lnTo>
                    <a:pt x="610235" y="304800"/>
                  </a:lnTo>
                  <a:lnTo>
                    <a:pt x="636054" y="304800"/>
                  </a:lnTo>
                  <a:lnTo>
                    <a:pt x="661466" y="292100"/>
                  </a:lnTo>
                  <a:lnTo>
                    <a:pt x="681570" y="279400"/>
                  </a:lnTo>
                  <a:lnTo>
                    <a:pt x="692924" y="254000"/>
                  </a:lnTo>
                  <a:lnTo>
                    <a:pt x="694728" y="228600"/>
                  </a:lnTo>
                  <a:close/>
                </a:path>
                <a:path w="9115425" h="9127490">
                  <a:moveTo>
                    <a:pt x="695274" y="7953197"/>
                  </a:moveTo>
                  <a:lnTo>
                    <a:pt x="688340" y="7941196"/>
                  </a:lnTo>
                  <a:lnTo>
                    <a:pt x="680656" y="7939138"/>
                  </a:lnTo>
                  <a:lnTo>
                    <a:pt x="668655" y="7946072"/>
                  </a:lnTo>
                  <a:lnTo>
                    <a:pt x="666610" y="7953743"/>
                  </a:lnTo>
                  <a:lnTo>
                    <a:pt x="673544" y="7965757"/>
                  </a:lnTo>
                  <a:lnTo>
                    <a:pt x="681202" y="7967802"/>
                  </a:lnTo>
                  <a:lnTo>
                    <a:pt x="693204" y="7960868"/>
                  </a:lnTo>
                  <a:lnTo>
                    <a:pt x="695274" y="7953197"/>
                  </a:lnTo>
                  <a:close/>
                </a:path>
                <a:path w="9115425" h="9127490">
                  <a:moveTo>
                    <a:pt x="696810" y="6722123"/>
                  </a:moveTo>
                  <a:lnTo>
                    <a:pt x="694093" y="6714033"/>
                  </a:lnTo>
                  <a:lnTo>
                    <a:pt x="688441" y="6707632"/>
                  </a:lnTo>
                  <a:lnTo>
                    <a:pt x="681037" y="6704012"/>
                  </a:lnTo>
                  <a:lnTo>
                    <a:pt x="672807" y="6703441"/>
                  </a:lnTo>
                  <a:lnTo>
                    <a:pt x="664718" y="6706159"/>
                  </a:lnTo>
                  <a:lnTo>
                    <a:pt x="658304" y="6711810"/>
                  </a:lnTo>
                  <a:lnTo>
                    <a:pt x="654697" y="6719227"/>
                  </a:lnTo>
                  <a:lnTo>
                    <a:pt x="654113" y="6727444"/>
                  </a:lnTo>
                  <a:lnTo>
                    <a:pt x="656844" y="6735546"/>
                  </a:lnTo>
                  <a:lnTo>
                    <a:pt x="662495" y="6741947"/>
                  </a:lnTo>
                  <a:lnTo>
                    <a:pt x="669899" y="6745567"/>
                  </a:lnTo>
                  <a:lnTo>
                    <a:pt x="678129" y="6746138"/>
                  </a:lnTo>
                  <a:lnTo>
                    <a:pt x="686219" y="6743420"/>
                  </a:lnTo>
                  <a:lnTo>
                    <a:pt x="692632" y="6737769"/>
                  </a:lnTo>
                  <a:lnTo>
                    <a:pt x="696239" y="6730352"/>
                  </a:lnTo>
                  <a:lnTo>
                    <a:pt x="696810" y="6722123"/>
                  </a:lnTo>
                  <a:close/>
                </a:path>
                <a:path w="9115425" h="9127490">
                  <a:moveTo>
                    <a:pt x="699643" y="5492420"/>
                  </a:moveTo>
                  <a:lnTo>
                    <a:pt x="695871" y="5481167"/>
                  </a:lnTo>
                  <a:lnTo>
                    <a:pt x="688022" y="5472265"/>
                  </a:lnTo>
                  <a:lnTo>
                    <a:pt x="677722" y="5467248"/>
                  </a:lnTo>
                  <a:lnTo>
                    <a:pt x="666305" y="5466448"/>
                  </a:lnTo>
                  <a:lnTo>
                    <a:pt x="655066" y="5470233"/>
                  </a:lnTo>
                  <a:lnTo>
                    <a:pt x="646163" y="5478081"/>
                  </a:lnTo>
                  <a:lnTo>
                    <a:pt x="641146" y="5488368"/>
                  </a:lnTo>
                  <a:lnTo>
                    <a:pt x="640346" y="5499798"/>
                  </a:lnTo>
                  <a:lnTo>
                    <a:pt x="644131" y="5511050"/>
                  </a:lnTo>
                  <a:lnTo>
                    <a:pt x="651967" y="5519953"/>
                  </a:lnTo>
                  <a:lnTo>
                    <a:pt x="662266" y="5524970"/>
                  </a:lnTo>
                  <a:lnTo>
                    <a:pt x="673696" y="5525770"/>
                  </a:lnTo>
                  <a:lnTo>
                    <a:pt x="684936" y="5521985"/>
                  </a:lnTo>
                  <a:lnTo>
                    <a:pt x="693826" y="5514137"/>
                  </a:lnTo>
                  <a:lnTo>
                    <a:pt x="698855" y="5503837"/>
                  </a:lnTo>
                  <a:lnTo>
                    <a:pt x="699643" y="5492420"/>
                  </a:lnTo>
                  <a:close/>
                </a:path>
                <a:path w="9115425" h="9127490">
                  <a:moveTo>
                    <a:pt x="703072" y="4262628"/>
                  </a:moveTo>
                  <a:lnTo>
                    <a:pt x="698157" y="4247997"/>
                  </a:lnTo>
                  <a:lnTo>
                    <a:pt x="687959" y="4236428"/>
                  </a:lnTo>
                  <a:lnTo>
                    <a:pt x="674573" y="4229900"/>
                  </a:lnTo>
                  <a:lnTo>
                    <a:pt x="659726" y="4228858"/>
                  </a:lnTo>
                  <a:lnTo>
                    <a:pt x="645109" y="4233773"/>
                  </a:lnTo>
                  <a:lnTo>
                    <a:pt x="633539" y="4243984"/>
                  </a:lnTo>
                  <a:lnTo>
                    <a:pt x="627011" y="4257370"/>
                  </a:lnTo>
                  <a:lnTo>
                    <a:pt x="625983" y="4272229"/>
                  </a:lnTo>
                  <a:lnTo>
                    <a:pt x="630897" y="4286847"/>
                  </a:lnTo>
                  <a:lnTo>
                    <a:pt x="641096" y="4298416"/>
                  </a:lnTo>
                  <a:lnTo>
                    <a:pt x="654481" y="4304944"/>
                  </a:lnTo>
                  <a:lnTo>
                    <a:pt x="669328" y="4305986"/>
                  </a:lnTo>
                  <a:lnTo>
                    <a:pt x="683945" y="4301071"/>
                  </a:lnTo>
                  <a:lnTo>
                    <a:pt x="695515" y="4290860"/>
                  </a:lnTo>
                  <a:lnTo>
                    <a:pt x="702043" y="4277474"/>
                  </a:lnTo>
                  <a:lnTo>
                    <a:pt x="703072" y="4262628"/>
                  </a:lnTo>
                  <a:close/>
                </a:path>
                <a:path w="9115425" h="9127490">
                  <a:moveTo>
                    <a:pt x="706208" y="3032874"/>
                  </a:moveTo>
                  <a:lnTo>
                    <a:pt x="700201" y="3014992"/>
                  </a:lnTo>
                  <a:lnTo>
                    <a:pt x="687717" y="3000832"/>
                  </a:lnTo>
                  <a:lnTo>
                    <a:pt x="671347" y="2992844"/>
                  </a:lnTo>
                  <a:lnTo>
                    <a:pt x="653186" y="2991574"/>
                  </a:lnTo>
                  <a:lnTo>
                    <a:pt x="635317" y="2997593"/>
                  </a:lnTo>
                  <a:lnTo>
                    <a:pt x="621169" y="3010077"/>
                  </a:lnTo>
                  <a:lnTo>
                    <a:pt x="613181" y="3026448"/>
                  </a:lnTo>
                  <a:lnTo>
                    <a:pt x="611911" y="3044621"/>
                  </a:lnTo>
                  <a:lnTo>
                    <a:pt x="617918" y="3062503"/>
                  </a:lnTo>
                  <a:lnTo>
                    <a:pt x="630402" y="3076651"/>
                  </a:lnTo>
                  <a:lnTo>
                    <a:pt x="646760" y="3084639"/>
                  </a:lnTo>
                  <a:lnTo>
                    <a:pt x="664933" y="3085896"/>
                  </a:lnTo>
                  <a:lnTo>
                    <a:pt x="682802" y="3079889"/>
                  </a:lnTo>
                  <a:lnTo>
                    <a:pt x="696950" y="3067405"/>
                  </a:lnTo>
                  <a:lnTo>
                    <a:pt x="704938" y="3051035"/>
                  </a:lnTo>
                  <a:lnTo>
                    <a:pt x="706208" y="3032874"/>
                  </a:lnTo>
                  <a:close/>
                </a:path>
                <a:path w="9115425" h="9127490">
                  <a:moveTo>
                    <a:pt x="709333" y="1803120"/>
                  </a:moveTo>
                  <a:lnTo>
                    <a:pt x="702221" y="1781975"/>
                  </a:lnTo>
                  <a:lnTo>
                    <a:pt x="687476" y="1765236"/>
                  </a:lnTo>
                  <a:lnTo>
                    <a:pt x="668121" y="1755800"/>
                  </a:lnTo>
                  <a:lnTo>
                    <a:pt x="646645" y="1754301"/>
                  </a:lnTo>
                  <a:lnTo>
                    <a:pt x="625513" y="1761413"/>
                  </a:lnTo>
                  <a:lnTo>
                    <a:pt x="608787" y="1776171"/>
                  </a:lnTo>
                  <a:lnTo>
                    <a:pt x="599351" y="1795526"/>
                  </a:lnTo>
                  <a:lnTo>
                    <a:pt x="597839" y="1817001"/>
                  </a:lnTo>
                  <a:lnTo>
                    <a:pt x="604951" y="1838147"/>
                  </a:lnTo>
                  <a:lnTo>
                    <a:pt x="619709" y="1854885"/>
                  </a:lnTo>
                  <a:lnTo>
                    <a:pt x="639051" y="1864321"/>
                  </a:lnTo>
                  <a:lnTo>
                    <a:pt x="660539" y="1865820"/>
                  </a:lnTo>
                  <a:lnTo>
                    <a:pt x="681672" y="1858721"/>
                  </a:lnTo>
                  <a:lnTo>
                    <a:pt x="698398" y="1843963"/>
                  </a:lnTo>
                  <a:lnTo>
                    <a:pt x="707834" y="1824609"/>
                  </a:lnTo>
                  <a:lnTo>
                    <a:pt x="709333" y="1803120"/>
                  </a:lnTo>
                  <a:close/>
                </a:path>
                <a:path w="9115425" h="9127490">
                  <a:moveTo>
                    <a:pt x="712609" y="8293430"/>
                  </a:moveTo>
                  <a:lnTo>
                    <a:pt x="707161" y="8283994"/>
                  </a:lnTo>
                  <a:lnTo>
                    <a:pt x="701128" y="8282381"/>
                  </a:lnTo>
                  <a:lnTo>
                    <a:pt x="691705" y="8287817"/>
                  </a:lnTo>
                  <a:lnTo>
                    <a:pt x="690079" y="8293849"/>
                  </a:lnTo>
                  <a:lnTo>
                    <a:pt x="695528" y="8303285"/>
                  </a:lnTo>
                  <a:lnTo>
                    <a:pt x="701560" y="8304898"/>
                  </a:lnTo>
                  <a:lnTo>
                    <a:pt x="710984" y="8299463"/>
                  </a:lnTo>
                  <a:lnTo>
                    <a:pt x="712609" y="8293430"/>
                  </a:lnTo>
                  <a:close/>
                </a:path>
                <a:path w="9115425" h="9127490">
                  <a:moveTo>
                    <a:pt x="712762" y="571500"/>
                  </a:moveTo>
                  <a:lnTo>
                    <a:pt x="704519" y="546100"/>
                  </a:lnTo>
                  <a:lnTo>
                    <a:pt x="687412" y="520700"/>
                  </a:lnTo>
                  <a:lnTo>
                    <a:pt x="664972" y="508000"/>
                  </a:lnTo>
                  <a:lnTo>
                    <a:pt x="640067" y="508000"/>
                  </a:lnTo>
                  <a:lnTo>
                    <a:pt x="615556" y="520700"/>
                  </a:lnTo>
                  <a:lnTo>
                    <a:pt x="596163" y="533400"/>
                  </a:lnTo>
                  <a:lnTo>
                    <a:pt x="585216" y="558800"/>
                  </a:lnTo>
                  <a:lnTo>
                    <a:pt x="583488" y="584200"/>
                  </a:lnTo>
                  <a:lnTo>
                    <a:pt x="591731" y="609600"/>
                  </a:lnTo>
                  <a:lnTo>
                    <a:pt x="608838" y="622300"/>
                  </a:lnTo>
                  <a:lnTo>
                    <a:pt x="631266" y="635000"/>
                  </a:lnTo>
                  <a:lnTo>
                    <a:pt x="680681" y="635000"/>
                  </a:lnTo>
                  <a:lnTo>
                    <a:pt x="700074" y="609600"/>
                  </a:lnTo>
                  <a:lnTo>
                    <a:pt x="711022" y="596900"/>
                  </a:lnTo>
                  <a:lnTo>
                    <a:pt x="712762" y="571500"/>
                  </a:lnTo>
                  <a:close/>
                </a:path>
                <a:path w="9115425" h="9127490">
                  <a:moveTo>
                    <a:pt x="714552" y="7062635"/>
                  </a:moveTo>
                  <a:lnTo>
                    <a:pt x="712177" y="7055548"/>
                  </a:lnTo>
                  <a:lnTo>
                    <a:pt x="707237" y="7049935"/>
                  </a:lnTo>
                  <a:lnTo>
                    <a:pt x="700747" y="7046773"/>
                  </a:lnTo>
                  <a:lnTo>
                    <a:pt x="693547" y="7046265"/>
                  </a:lnTo>
                  <a:lnTo>
                    <a:pt x="686460" y="7048652"/>
                  </a:lnTo>
                  <a:lnTo>
                    <a:pt x="680859" y="7053593"/>
                  </a:lnTo>
                  <a:lnTo>
                    <a:pt x="677697" y="7060082"/>
                  </a:lnTo>
                  <a:lnTo>
                    <a:pt x="677202" y="7067283"/>
                  </a:lnTo>
                  <a:lnTo>
                    <a:pt x="679577" y="7074370"/>
                  </a:lnTo>
                  <a:lnTo>
                    <a:pt x="684517" y="7079970"/>
                  </a:lnTo>
                  <a:lnTo>
                    <a:pt x="691007" y="7083145"/>
                  </a:lnTo>
                  <a:lnTo>
                    <a:pt x="698207" y="7083641"/>
                  </a:lnTo>
                  <a:lnTo>
                    <a:pt x="705281" y="7081266"/>
                  </a:lnTo>
                  <a:lnTo>
                    <a:pt x="710895" y="7076313"/>
                  </a:lnTo>
                  <a:lnTo>
                    <a:pt x="714057" y="7069823"/>
                  </a:lnTo>
                  <a:lnTo>
                    <a:pt x="714552" y="7062635"/>
                  </a:lnTo>
                  <a:close/>
                </a:path>
                <a:path w="9115425" h="9127490">
                  <a:moveTo>
                    <a:pt x="717689" y="5832881"/>
                  </a:moveTo>
                  <a:lnTo>
                    <a:pt x="714209" y="5822531"/>
                  </a:lnTo>
                  <a:lnTo>
                    <a:pt x="706983" y="5814339"/>
                  </a:lnTo>
                  <a:lnTo>
                    <a:pt x="697522" y="5809716"/>
                  </a:lnTo>
                  <a:lnTo>
                    <a:pt x="687006" y="5808980"/>
                  </a:lnTo>
                  <a:lnTo>
                    <a:pt x="676668" y="5812460"/>
                  </a:lnTo>
                  <a:lnTo>
                    <a:pt x="668489" y="5819686"/>
                  </a:lnTo>
                  <a:lnTo>
                    <a:pt x="663867" y="5829160"/>
                  </a:lnTo>
                  <a:lnTo>
                    <a:pt x="663130" y="5839663"/>
                  </a:lnTo>
                  <a:lnTo>
                    <a:pt x="666610" y="5850013"/>
                  </a:lnTo>
                  <a:lnTo>
                    <a:pt x="673823" y="5858205"/>
                  </a:lnTo>
                  <a:lnTo>
                    <a:pt x="683298" y="5862828"/>
                  </a:lnTo>
                  <a:lnTo>
                    <a:pt x="693801" y="5863564"/>
                  </a:lnTo>
                  <a:lnTo>
                    <a:pt x="704151" y="5860085"/>
                  </a:lnTo>
                  <a:lnTo>
                    <a:pt x="712330" y="5852858"/>
                  </a:lnTo>
                  <a:lnTo>
                    <a:pt x="716953" y="5843384"/>
                  </a:lnTo>
                  <a:lnTo>
                    <a:pt x="717689" y="5832881"/>
                  </a:lnTo>
                  <a:close/>
                </a:path>
                <a:path w="9115425" h="9127490">
                  <a:moveTo>
                    <a:pt x="721118" y="4603089"/>
                  </a:moveTo>
                  <a:lnTo>
                    <a:pt x="716495" y="4589361"/>
                  </a:lnTo>
                  <a:lnTo>
                    <a:pt x="706932" y="4578502"/>
                  </a:lnTo>
                  <a:lnTo>
                    <a:pt x="694372" y="4572381"/>
                  </a:lnTo>
                  <a:lnTo>
                    <a:pt x="680440" y="4571403"/>
                  </a:lnTo>
                  <a:lnTo>
                    <a:pt x="666724" y="4576026"/>
                  </a:lnTo>
                  <a:lnTo>
                    <a:pt x="655866" y="4585601"/>
                  </a:lnTo>
                  <a:lnTo>
                    <a:pt x="649744" y="4598162"/>
                  </a:lnTo>
                  <a:lnTo>
                    <a:pt x="648766" y="4612094"/>
                  </a:lnTo>
                  <a:lnTo>
                    <a:pt x="653376" y="4625822"/>
                  </a:lnTo>
                  <a:lnTo>
                    <a:pt x="662952" y="4636681"/>
                  </a:lnTo>
                  <a:lnTo>
                    <a:pt x="675513" y="4642802"/>
                  </a:lnTo>
                  <a:lnTo>
                    <a:pt x="689444" y="4643780"/>
                  </a:lnTo>
                  <a:lnTo>
                    <a:pt x="703160" y="4639170"/>
                  </a:lnTo>
                  <a:lnTo>
                    <a:pt x="714019" y="4629594"/>
                  </a:lnTo>
                  <a:lnTo>
                    <a:pt x="720140" y="4617034"/>
                  </a:lnTo>
                  <a:lnTo>
                    <a:pt x="721118" y="4603089"/>
                  </a:lnTo>
                  <a:close/>
                </a:path>
                <a:path w="9115425" h="9127490">
                  <a:moveTo>
                    <a:pt x="723950" y="3373374"/>
                  </a:moveTo>
                  <a:lnTo>
                    <a:pt x="718273" y="3356508"/>
                  </a:lnTo>
                  <a:lnTo>
                    <a:pt x="706501" y="3343148"/>
                  </a:lnTo>
                  <a:lnTo>
                    <a:pt x="691070" y="3335617"/>
                  </a:lnTo>
                  <a:lnTo>
                    <a:pt x="673925" y="3334410"/>
                  </a:lnTo>
                  <a:lnTo>
                    <a:pt x="657059" y="3340087"/>
                  </a:lnTo>
                  <a:lnTo>
                    <a:pt x="643724" y="3351860"/>
                  </a:lnTo>
                  <a:lnTo>
                    <a:pt x="636193" y="3367303"/>
                  </a:lnTo>
                  <a:lnTo>
                    <a:pt x="635000" y="3384448"/>
                  </a:lnTo>
                  <a:lnTo>
                    <a:pt x="640664" y="3401326"/>
                  </a:lnTo>
                  <a:lnTo>
                    <a:pt x="652437" y="3414674"/>
                  </a:lnTo>
                  <a:lnTo>
                    <a:pt x="667867" y="3422205"/>
                  </a:lnTo>
                  <a:lnTo>
                    <a:pt x="685012" y="3423399"/>
                  </a:lnTo>
                  <a:lnTo>
                    <a:pt x="701878" y="3417735"/>
                  </a:lnTo>
                  <a:lnTo>
                    <a:pt x="715225" y="3405949"/>
                  </a:lnTo>
                  <a:lnTo>
                    <a:pt x="722757" y="3390506"/>
                  </a:lnTo>
                  <a:lnTo>
                    <a:pt x="723950" y="3373374"/>
                  </a:lnTo>
                  <a:close/>
                </a:path>
                <a:path w="9115425" h="9127490">
                  <a:moveTo>
                    <a:pt x="727075" y="2143620"/>
                  </a:moveTo>
                  <a:lnTo>
                    <a:pt x="720305" y="2123478"/>
                  </a:lnTo>
                  <a:lnTo>
                    <a:pt x="706259" y="2107552"/>
                  </a:lnTo>
                  <a:lnTo>
                    <a:pt x="687844" y="2098560"/>
                  </a:lnTo>
                  <a:lnTo>
                    <a:pt x="667397" y="2097138"/>
                  </a:lnTo>
                  <a:lnTo>
                    <a:pt x="647268" y="2103907"/>
                  </a:lnTo>
                  <a:lnTo>
                    <a:pt x="631342" y="2117953"/>
                  </a:lnTo>
                  <a:lnTo>
                    <a:pt x="622350" y="2136381"/>
                  </a:lnTo>
                  <a:lnTo>
                    <a:pt x="620928" y="2156841"/>
                  </a:lnTo>
                  <a:lnTo>
                    <a:pt x="627697" y="2176970"/>
                  </a:lnTo>
                  <a:lnTo>
                    <a:pt x="641743" y="2192896"/>
                  </a:lnTo>
                  <a:lnTo>
                    <a:pt x="660171" y="2201888"/>
                  </a:lnTo>
                  <a:lnTo>
                    <a:pt x="680618" y="2203323"/>
                  </a:lnTo>
                  <a:lnTo>
                    <a:pt x="700735" y="2196554"/>
                  </a:lnTo>
                  <a:lnTo>
                    <a:pt x="716661" y="2182507"/>
                  </a:lnTo>
                  <a:lnTo>
                    <a:pt x="725652" y="2164067"/>
                  </a:lnTo>
                  <a:lnTo>
                    <a:pt x="727075" y="2143620"/>
                  </a:lnTo>
                  <a:close/>
                </a:path>
                <a:path w="9115425" h="9127490">
                  <a:moveTo>
                    <a:pt x="730504" y="901700"/>
                  </a:moveTo>
                  <a:lnTo>
                    <a:pt x="722604" y="889000"/>
                  </a:lnTo>
                  <a:lnTo>
                    <a:pt x="706208" y="863600"/>
                  </a:lnTo>
                  <a:lnTo>
                    <a:pt x="684695" y="850900"/>
                  </a:lnTo>
                  <a:lnTo>
                    <a:pt x="660819" y="850900"/>
                  </a:lnTo>
                  <a:lnTo>
                    <a:pt x="637311" y="863600"/>
                  </a:lnTo>
                  <a:lnTo>
                    <a:pt x="618718" y="876300"/>
                  </a:lnTo>
                  <a:lnTo>
                    <a:pt x="608228" y="901700"/>
                  </a:lnTo>
                  <a:lnTo>
                    <a:pt x="606564" y="927100"/>
                  </a:lnTo>
                  <a:lnTo>
                    <a:pt x="614464" y="952500"/>
                  </a:lnTo>
                  <a:lnTo>
                    <a:pt x="630872" y="965200"/>
                  </a:lnTo>
                  <a:lnTo>
                    <a:pt x="652373" y="977900"/>
                  </a:lnTo>
                  <a:lnTo>
                    <a:pt x="676249" y="977900"/>
                  </a:lnTo>
                  <a:lnTo>
                    <a:pt x="699744" y="965200"/>
                  </a:lnTo>
                  <a:lnTo>
                    <a:pt x="718337" y="952500"/>
                  </a:lnTo>
                  <a:lnTo>
                    <a:pt x="728840" y="927100"/>
                  </a:lnTo>
                  <a:lnTo>
                    <a:pt x="730504" y="901700"/>
                  </a:lnTo>
                  <a:close/>
                </a:path>
                <a:path w="9115425" h="9127490">
                  <a:moveTo>
                    <a:pt x="730631" y="8633638"/>
                  </a:moveTo>
                  <a:lnTo>
                    <a:pt x="726338" y="8626208"/>
                  </a:lnTo>
                  <a:lnTo>
                    <a:pt x="721588" y="8624926"/>
                  </a:lnTo>
                  <a:lnTo>
                    <a:pt x="714159" y="8629218"/>
                  </a:lnTo>
                  <a:lnTo>
                    <a:pt x="712889" y="8633968"/>
                  </a:lnTo>
                  <a:lnTo>
                    <a:pt x="717169" y="8641410"/>
                  </a:lnTo>
                  <a:lnTo>
                    <a:pt x="721931" y="8642680"/>
                  </a:lnTo>
                  <a:lnTo>
                    <a:pt x="729348" y="8638388"/>
                  </a:lnTo>
                  <a:lnTo>
                    <a:pt x="730631" y="8633638"/>
                  </a:lnTo>
                  <a:close/>
                </a:path>
                <a:path w="9115425" h="9127490">
                  <a:moveTo>
                    <a:pt x="732307" y="7403122"/>
                  </a:moveTo>
                  <a:lnTo>
                    <a:pt x="730262" y="7397051"/>
                  </a:lnTo>
                  <a:lnTo>
                    <a:pt x="726020" y="7392251"/>
                  </a:lnTo>
                  <a:lnTo>
                    <a:pt x="720458" y="7389533"/>
                  </a:lnTo>
                  <a:lnTo>
                    <a:pt x="714298" y="7389101"/>
                  </a:lnTo>
                  <a:lnTo>
                    <a:pt x="708228" y="7391146"/>
                  </a:lnTo>
                  <a:lnTo>
                    <a:pt x="703414" y="7395388"/>
                  </a:lnTo>
                  <a:lnTo>
                    <a:pt x="700709" y="7400950"/>
                  </a:lnTo>
                  <a:lnTo>
                    <a:pt x="700278" y="7407110"/>
                  </a:lnTo>
                  <a:lnTo>
                    <a:pt x="702322" y="7413193"/>
                  </a:lnTo>
                  <a:lnTo>
                    <a:pt x="706551" y="7417994"/>
                  </a:lnTo>
                  <a:lnTo>
                    <a:pt x="712114" y="7420711"/>
                  </a:lnTo>
                  <a:lnTo>
                    <a:pt x="718286" y="7421143"/>
                  </a:lnTo>
                  <a:lnTo>
                    <a:pt x="724357" y="7419099"/>
                  </a:lnTo>
                  <a:lnTo>
                    <a:pt x="729157" y="7414857"/>
                  </a:lnTo>
                  <a:lnTo>
                    <a:pt x="731875" y="7409294"/>
                  </a:lnTo>
                  <a:lnTo>
                    <a:pt x="732307" y="7403122"/>
                  </a:lnTo>
                  <a:close/>
                </a:path>
                <a:path w="9115425" h="9127490">
                  <a:moveTo>
                    <a:pt x="735431" y="6173368"/>
                  </a:moveTo>
                  <a:lnTo>
                    <a:pt x="732294" y="6164034"/>
                  </a:lnTo>
                  <a:lnTo>
                    <a:pt x="725779" y="6156655"/>
                  </a:lnTo>
                  <a:lnTo>
                    <a:pt x="717232" y="6152489"/>
                  </a:lnTo>
                  <a:lnTo>
                    <a:pt x="707745" y="6151816"/>
                  </a:lnTo>
                  <a:lnTo>
                    <a:pt x="698423" y="6154966"/>
                  </a:lnTo>
                  <a:lnTo>
                    <a:pt x="691032" y="6161481"/>
                  </a:lnTo>
                  <a:lnTo>
                    <a:pt x="686866" y="6170015"/>
                  </a:lnTo>
                  <a:lnTo>
                    <a:pt x="686206" y="6179502"/>
                  </a:lnTo>
                  <a:lnTo>
                    <a:pt x="689343" y="6188849"/>
                  </a:lnTo>
                  <a:lnTo>
                    <a:pt x="695858" y="6196228"/>
                  </a:lnTo>
                  <a:lnTo>
                    <a:pt x="704405" y="6200394"/>
                  </a:lnTo>
                  <a:lnTo>
                    <a:pt x="713879" y="6201054"/>
                  </a:lnTo>
                  <a:lnTo>
                    <a:pt x="723214" y="6197917"/>
                  </a:lnTo>
                  <a:lnTo>
                    <a:pt x="730605" y="6191402"/>
                  </a:lnTo>
                  <a:lnTo>
                    <a:pt x="734771" y="6182855"/>
                  </a:lnTo>
                  <a:lnTo>
                    <a:pt x="735431" y="6173368"/>
                  </a:lnTo>
                  <a:close/>
                </a:path>
                <a:path w="9115425" h="9127490">
                  <a:moveTo>
                    <a:pt x="738860" y="4943589"/>
                  </a:moveTo>
                  <a:lnTo>
                    <a:pt x="734580" y="4930876"/>
                  </a:lnTo>
                  <a:lnTo>
                    <a:pt x="725716" y="4920818"/>
                  </a:lnTo>
                  <a:lnTo>
                    <a:pt x="714082" y="4915141"/>
                  </a:lnTo>
                  <a:lnTo>
                    <a:pt x="701179" y="4914239"/>
                  </a:lnTo>
                  <a:lnTo>
                    <a:pt x="688467" y="4918519"/>
                  </a:lnTo>
                  <a:lnTo>
                    <a:pt x="678421" y="4927384"/>
                  </a:lnTo>
                  <a:lnTo>
                    <a:pt x="672744" y="4939017"/>
                  </a:lnTo>
                  <a:lnTo>
                    <a:pt x="671842" y="4951933"/>
                  </a:lnTo>
                  <a:lnTo>
                    <a:pt x="676109" y="4964633"/>
                  </a:lnTo>
                  <a:lnTo>
                    <a:pt x="684987" y="4974691"/>
                  </a:lnTo>
                  <a:lnTo>
                    <a:pt x="696607" y="4980368"/>
                  </a:lnTo>
                  <a:lnTo>
                    <a:pt x="709523" y="4981270"/>
                  </a:lnTo>
                  <a:lnTo>
                    <a:pt x="722236" y="4977003"/>
                  </a:lnTo>
                  <a:lnTo>
                    <a:pt x="732282" y="4968125"/>
                  </a:lnTo>
                  <a:lnTo>
                    <a:pt x="737958" y="4956492"/>
                  </a:lnTo>
                  <a:lnTo>
                    <a:pt x="738860" y="4943589"/>
                  </a:lnTo>
                  <a:close/>
                </a:path>
                <a:path w="9115425" h="9127490">
                  <a:moveTo>
                    <a:pt x="741984" y="3713835"/>
                  </a:moveTo>
                  <a:lnTo>
                    <a:pt x="736612" y="3697859"/>
                  </a:lnTo>
                  <a:lnTo>
                    <a:pt x="725474" y="3685222"/>
                  </a:lnTo>
                  <a:lnTo>
                    <a:pt x="710857" y="3678085"/>
                  </a:lnTo>
                  <a:lnTo>
                    <a:pt x="694639" y="3676954"/>
                  </a:lnTo>
                  <a:lnTo>
                    <a:pt x="678675" y="3682327"/>
                  </a:lnTo>
                  <a:lnTo>
                    <a:pt x="666038" y="3693477"/>
                  </a:lnTo>
                  <a:lnTo>
                    <a:pt x="658914" y="3708095"/>
                  </a:lnTo>
                  <a:lnTo>
                    <a:pt x="657771" y="3724325"/>
                  </a:lnTo>
                  <a:lnTo>
                    <a:pt x="663143" y="3740289"/>
                  </a:lnTo>
                  <a:lnTo>
                    <a:pt x="674293" y="3752926"/>
                  </a:lnTo>
                  <a:lnTo>
                    <a:pt x="688898" y="3760063"/>
                  </a:lnTo>
                  <a:lnTo>
                    <a:pt x="705129" y="3761194"/>
                  </a:lnTo>
                  <a:lnTo>
                    <a:pt x="721093" y="3755821"/>
                  </a:lnTo>
                  <a:lnTo>
                    <a:pt x="733717" y="3744671"/>
                  </a:lnTo>
                  <a:lnTo>
                    <a:pt x="740854" y="3730053"/>
                  </a:lnTo>
                  <a:lnTo>
                    <a:pt x="741984" y="3713835"/>
                  </a:lnTo>
                  <a:close/>
                </a:path>
                <a:path w="9115425" h="9127490">
                  <a:moveTo>
                    <a:pt x="745121" y="2484082"/>
                  </a:moveTo>
                  <a:lnTo>
                    <a:pt x="738657" y="2464841"/>
                  </a:lnTo>
                  <a:lnTo>
                    <a:pt x="725233" y="2449626"/>
                  </a:lnTo>
                  <a:lnTo>
                    <a:pt x="707631" y="2441041"/>
                  </a:lnTo>
                  <a:lnTo>
                    <a:pt x="688098" y="2439670"/>
                  </a:lnTo>
                  <a:lnTo>
                    <a:pt x="668870" y="2446147"/>
                  </a:lnTo>
                  <a:lnTo>
                    <a:pt x="653656" y="2459558"/>
                  </a:lnTo>
                  <a:lnTo>
                    <a:pt x="645071" y="2477173"/>
                  </a:lnTo>
                  <a:lnTo>
                    <a:pt x="643712" y="2496705"/>
                  </a:lnTo>
                  <a:lnTo>
                    <a:pt x="650176" y="2515946"/>
                  </a:lnTo>
                  <a:lnTo>
                    <a:pt x="663587" y="2531160"/>
                  </a:lnTo>
                  <a:lnTo>
                    <a:pt x="681189" y="2539746"/>
                  </a:lnTo>
                  <a:lnTo>
                    <a:pt x="700722" y="2541117"/>
                  </a:lnTo>
                  <a:lnTo>
                    <a:pt x="719950" y="2534640"/>
                  </a:lnTo>
                  <a:lnTo>
                    <a:pt x="735164" y="2521216"/>
                  </a:lnTo>
                  <a:lnTo>
                    <a:pt x="743750" y="2503614"/>
                  </a:lnTo>
                  <a:lnTo>
                    <a:pt x="745121" y="2484082"/>
                  </a:lnTo>
                  <a:close/>
                </a:path>
                <a:path w="9115425" h="9127490">
                  <a:moveTo>
                    <a:pt x="746036" y="12700"/>
                  </a:moveTo>
                  <a:lnTo>
                    <a:pt x="738060" y="0"/>
                  </a:lnTo>
                  <a:lnTo>
                    <a:pt x="630745" y="0"/>
                  </a:lnTo>
                  <a:lnTo>
                    <a:pt x="622592" y="12700"/>
                  </a:lnTo>
                  <a:lnTo>
                    <a:pt x="620915" y="38100"/>
                  </a:lnTo>
                  <a:lnTo>
                    <a:pt x="628891" y="63500"/>
                  </a:lnTo>
                  <a:lnTo>
                    <a:pt x="645452" y="76200"/>
                  </a:lnTo>
                  <a:lnTo>
                    <a:pt x="667156" y="88900"/>
                  </a:lnTo>
                  <a:lnTo>
                    <a:pt x="691273" y="88900"/>
                  </a:lnTo>
                  <a:lnTo>
                    <a:pt x="714997" y="76200"/>
                  </a:lnTo>
                  <a:lnTo>
                    <a:pt x="733767" y="63500"/>
                  </a:lnTo>
                  <a:lnTo>
                    <a:pt x="744359" y="38100"/>
                  </a:lnTo>
                  <a:lnTo>
                    <a:pt x="746036" y="12700"/>
                  </a:lnTo>
                  <a:close/>
                </a:path>
                <a:path w="9115425" h="9127490">
                  <a:moveTo>
                    <a:pt x="747280" y="8973871"/>
                  </a:moveTo>
                  <a:lnTo>
                    <a:pt x="744816" y="8969591"/>
                  </a:lnTo>
                  <a:lnTo>
                    <a:pt x="742073" y="8968854"/>
                  </a:lnTo>
                  <a:lnTo>
                    <a:pt x="737781" y="8971318"/>
                  </a:lnTo>
                  <a:lnTo>
                    <a:pt x="737044" y="8974074"/>
                  </a:lnTo>
                  <a:lnTo>
                    <a:pt x="739521" y="8978354"/>
                  </a:lnTo>
                  <a:lnTo>
                    <a:pt x="742264" y="8979090"/>
                  </a:lnTo>
                  <a:lnTo>
                    <a:pt x="746544" y="8976614"/>
                  </a:lnTo>
                  <a:lnTo>
                    <a:pt x="747280" y="8973871"/>
                  </a:lnTo>
                  <a:close/>
                </a:path>
                <a:path w="9115425" h="9127490">
                  <a:moveTo>
                    <a:pt x="748245" y="1244600"/>
                  </a:moveTo>
                  <a:lnTo>
                    <a:pt x="740689" y="1219200"/>
                  </a:lnTo>
                  <a:lnTo>
                    <a:pt x="724992" y="1206500"/>
                  </a:lnTo>
                  <a:lnTo>
                    <a:pt x="704405" y="1193800"/>
                  </a:lnTo>
                  <a:lnTo>
                    <a:pt x="681558" y="1193800"/>
                  </a:lnTo>
                  <a:lnTo>
                    <a:pt x="659079" y="1206500"/>
                  </a:lnTo>
                  <a:lnTo>
                    <a:pt x="641286" y="1219200"/>
                  </a:lnTo>
                  <a:lnTo>
                    <a:pt x="631228" y="1244600"/>
                  </a:lnTo>
                  <a:lnTo>
                    <a:pt x="629640" y="1257300"/>
                  </a:lnTo>
                  <a:lnTo>
                    <a:pt x="637197" y="1282700"/>
                  </a:lnTo>
                  <a:lnTo>
                    <a:pt x="652894" y="1308100"/>
                  </a:lnTo>
                  <a:lnTo>
                    <a:pt x="673481" y="1308100"/>
                  </a:lnTo>
                  <a:lnTo>
                    <a:pt x="696328" y="1320812"/>
                  </a:lnTo>
                  <a:lnTo>
                    <a:pt x="718820" y="1308100"/>
                  </a:lnTo>
                  <a:lnTo>
                    <a:pt x="736612" y="1295400"/>
                  </a:lnTo>
                  <a:lnTo>
                    <a:pt x="746658" y="1270000"/>
                  </a:lnTo>
                  <a:lnTo>
                    <a:pt x="748245" y="1244600"/>
                  </a:lnTo>
                  <a:close/>
                </a:path>
                <a:path w="9115425" h="9127490">
                  <a:moveTo>
                    <a:pt x="752398" y="7744993"/>
                  </a:moveTo>
                  <a:lnTo>
                    <a:pt x="744804" y="7731849"/>
                  </a:lnTo>
                  <a:lnTo>
                    <a:pt x="736396" y="7729588"/>
                  </a:lnTo>
                  <a:lnTo>
                    <a:pt x="723252" y="7737183"/>
                  </a:lnTo>
                  <a:lnTo>
                    <a:pt x="721004" y="7745590"/>
                  </a:lnTo>
                  <a:lnTo>
                    <a:pt x="728586" y="7758747"/>
                  </a:lnTo>
                  <a:lnTo>
                    <a:pt x="736993" y="7760995"/>
                  </a:lnTo>
                  <a:lnTo>
                    <a:pt x="750150" y="7753401"/>
                  </a:lnTo>
                  <a:lnTo>
                    <a:pt x="752398" y="7744993"/>
                  </a:lnTo>
                  <a:close/>
                </a:path>
                <a:path w="9115425" h="9127490">
                  <a:moveTo>
                    <a:pt x="753465" y="6513843"/>
                  </a:moveTo>
                  <a:lnTo>
                    <a:pt x="750633" y="6505397"/>
                  </a:lnTo>
                  <a:lnTo>
                    <a:pt x="744740" y="6498730"/>
                  </a:lnTo>
                  <a:lnTo>
                    <a:pt x="737019" y="6494958"/>
                  </a:lnTo>
                  <a:lnTo>
                    <a:pt x="728459" y="6494361"/>
                  </a:lnTo>
                  <a:lnTo>
                    <a:pt x="720026" y="6497193"/>
                  </a:lnTo>
                  <a:lnTo>
                    <a:pt x="713359" y="6503086"/>
                  </a:lnTo>
                  <a:lnTo>
                    <a:pt x="709587" y="6510807"/>
                  </a:lnTo>
                  <a:lnTo>
                    <a:pt x="708990" y="6519380"/>
                  </a:lnTo>
                  <a:lnTo>
                    <a:pt x="711822" y="6527813"/>
                  </a:lnTo>
                  <a:lnTo>
                    <a:pt x="717715" y="6534480"/>
                  </a:lnTo>
                  <a:lnTo>
                    <a:pt x="725436" y="6538252"/>
                  </a:lnTo>
                  <a:lnTo>
                    <a:pt x="733996" y="6538849"/>
                  </a:lnTo>
                  <a:lnTo>
                    <a:pt x="742429" y="6536017"/>
                  </a:lnTo>
                  <a:lnTo>
                    <a:pt x="749109" y="6530137"/>
                  </a:lnTo>
                  <a:lnTo>
                    <a:pt x="752868" y="6522402"/>
                  </a:lnTo>
                  <a:lnTo>
                    <a:pt x="753465" y="6513843"/>
                  </a:lnTo>
                  <a:close/>
                </a:path>
                <a:path w="9115425" h="9127490">
                  <a:moveTo>
                    <a:pt x="756602" y="5284076"/>
                  </a:moveTo>
                  <a:lnTo>
                    <a:pt x="752665" y="5272379"/>
                  </a:lnTo>
                  <a:lnTo>
                    <a:pt x="744512" y="5263121"/>
                  </a:lnTo>
                  <a:lnTo>
                    <a:pt x="733806" y="5257901"/>
                  </a:lnTo>
                  <a:lnTo>
                    <a:pt x="721918" y="5257076"/>
                  </a:lnTo>
                  <a:lnTo>
                    <a:pt x="710222" y="5261013"/>
                  </a:lnTo>
                  <a:lnTo>
                    <a:pt x="700976" y="5269179"/>
                  </a:lnTo>
                  <a:lnTo>
                    <a:pt x="695756" y="5279885"/>
                  </a:lnTo>
                  <a:lnTo>
                    <a:pt x="694918" y="5291760"/>
                  </a:lnTo>
                  <a:lnTo>
                    <a:pt x="698855" y="5303456"/>
                  </a:lnTo>
                  <a:lnTo>
                    <a:pt x="707021" y="5312715"/>
                  </a:lnTo>
                  <a:lnTo>
                    <a:pt x="717715" y="5317934"/>
                  </a:lnTo>
                  <a:lnTo>
                    <a:pt x="729602" y="5318772"/>
                  </a:lnTo>
                  <a:lnTo>
                    <a:pt x="741299" y="5314835"/>
                  </a:lnTo>
                  <a:lnTo>
                    <a:pt x="750544" y="5306669"/>
                  </a:lnTo>
                  <a:lnTo>
                    <a:pt x="755777" y="5295963"/>
                  </a:lnTo>
                  <a:lnTo>
                    <a:pt x="756602" y="5284076"/>
                  </a:lnTo>
                  <a:close/>
                </a:path>
                <a:path w="9115425" h="9127490">
                  <a:moveTo>
                    <a:pt x="759726" y="4054335"/>
                  </a:moveTo>
                  <a:lnTo>
                    <a:pt x="754697" y="4039374"/>
                  </a:lnTo>
                  <a:lnTo>
                    <a:pt x="744258" y="4027538"/>
                  </a:lnTo>
                  <a:lnTo>
                    <a:pt x="730580" y="4020858"/>
                  </a:lnTo>
                  <a:lnTo>
                    <a:pt x="715378" y="4019791"/>
                  </a:lnTo>
                  <a:lnTo>
                    <a:pt x="700430" y="4024820"/>
                  </a:lnTo>
                  <a:lnTo>
                    <a:pt x="688594" y="4035260"/>
                  </a:lnTo>
                  <a:lnTo>
                    <a:pt x="681913" y="4048950"/>
                  </a:lnTo>
                  <a:lnTo>
                    <a:pt x="680859" y="4064152"/>
                  </a:lnTo>
                  <a:lnTo>
                    <a:pt x="685876" y="4079113"/>
                  </a:lnTo>
                  <a:lnTo>
                    <a:pt x="696315" y="4090949"/>
                  </a:lnTo>
                  <a:lnTo>
                    <a:pt x="710006" y="4097629"/>
                  </a:lnTo>
                  <a:lnTo>
                    <a:pt x="725208" y="4098696"/>
                  </a:lnTo>
                  <a:lnTo>
                    <a:pt x="740156" y="4093654"/>
                  </a:lnTo>
                  <a:lnTo>
                    <a:pt x="751992" y="4083215"/>
                  </a:lnTo>
                  <a:lnTo>
                    <a:pt x="758672" y="4069524"/>
                  </a:lnTo>
                  <a:lnTo>
                    <a:pt x="759726" y="4054335"/>
                  </a:lnTo>
                  <a:close/>
                </a:path>
                <a:path w="9115425" h="9127490">
                  <a:moveTo>
                    <a:pt x="763155" y="2824543"/>
                  </a:moveTo>
                  <a:lnTo>
                    <a:pt x="756996" y="2806204"/>
                  </a:lnTo>
                  <a:lnTo>
                    <a:pt x="744207" y="2791701"/>
                  </a:lnTo>
                  <a:lnTo>
                    <a:pt x="727430" y="2783509"/>
                  </a:lnTo>
                  <a:lnTo>
                    <a:pt x="708799" y="2782214"/>
                  </a:lnTo>
                  <a:lnTo>
                    <a:pt x="690473" y="2788374"/>
                  </a:lnTo>
                  <a:lnTo>
                    <a:pt x="675982" y="2801175"/>
                  </a:lnTo>
                  <a:lnTo>
                    <a:pt x="667791" y="2817952"/>
                  </a:lnTo>
                  <a:lnTo>
                    <a:pt x="666483" y="2836583"/>
                  </a:lnTo>
                  <a:lnTo>
                    <a:pt x="672655" y="2854909"/>
                  </a:lnTo>
                  <a:lnTo>
                    <a:pt x="685444" y="2869412"/>
                  </a:lnTo>
                  <a:lnTo>
                    <a:pt x="702221" y="2877604"/>
                  </a:lnTo>
                  <a:lnTo>
                    <a:pt x="720839" y="2878912"/>
                  </a:lnTo>
                  <a:lnTo>
                    <a:pt x="739165" y="2872740"/>
                  </a:lnTo>
                  <a:lnTo>
                    <a:pt x="753668" y="2859951"/>
                  </a:lnTo>
                  <a:lnTo>
                    <a:pt x="761860" y="2843161"/>
                  </a:lnTo>
                  <a:lnTo>
                    <a:pt x="763155" y="2824543"/>
                  </a:lnTo>
                  <a:close/>
                </a:path>
                <a:path w="9115425" h="9127490">
                  <a:moveTo>
                    <a:pt x="765987" y="1594827"/>
                  </a:moveTo>
                  <a:lnTo>
                    <a:pt x="758774" y="1573339"/>
                  </a:lnTo>
                  <a:lnTo>
                    <a:pt x="743788" y="1556346"/>
                  </a:lnTo>
                  <a:lnTo>
                    <a:pt x="724128" y="1546745"/>
                  </a:lnTo>
                  <a:lnTo>
                    <a:pt x="702297" y="1545221"/>
                  </a:lnTo>
                  <a:lnTo>
                    <a:pt x="680821" y="1552448"/>
                  </a:lnTo>
                  <a:lnTo>
                    <a:pt x="663829" y="1567446"/>
                  </a:lnTo>
                  <a:lnTo>
                    <a:pt x="654240" y="1587106"/>
                  </a:lnTo>
                  <a:lnTo>
                    <a:pt x="652729" y="1608937"/>
                  </a:lnTo>
                  <a:lnTo>
                    <a:pt x="659942" y="1630413"/>
                  </a:lnTo>
                  <a:lnTo>
                    <a:pt x="674928" y="1647418"/>
                  </a:lnTo>
                  <a:lnTo>
                    <a:pt x="694588" y="1657007"/>
                  </a:lnTo>
                  <a:lnTo>
                    <a:pt x="716407" y="1658531"/>
                  </a:lnTo>
                  <a:lnTo>
                    <a:pt x="737882" y="1651304"/>
                  </a:lnTo>
                  <a:lnTo>
                    <a:pt x="754875" y="1636318"/>
                  </a:lnTo>
                  <a:lnTo>
                    <a:pt x="764463" y="1616646"/>
                  </a:lnTo>
                  <a:lnTo>
                    <a:pt x="765987" y="1594827"/>
                  </a:lnTo>
                  <a:close/>
                </a:path>
                <a:path w="9115425" h="9127490">
                  <a:moveTo>
                    <a:pt x="769416" y="355600"/>
                  </a:moveTo>
                  <a:lnTo>
                    <a:pt x="761060" y="330200"/>
                  </a:lnTo>
                  <a:lnTo>
                    <a:pt x="743724" y="317500"/>
                  </a:lnTo>
                  <a:lnTo>
                    <a:pt x="720979" y="304800"/>
                  </a:lnTo>
                  <a:lnTo>
                    <a:pt x="670877" y="304800"/>
                  </a:lnTo>
                  <a:lnTo>
                    <a:pt x="651217" y="330200"/>
                  </a:lnTo>
                  <a:lnTo>
                    <a:pt x="640118" y="355600"/>
                  </a:lnTo>
                  <a:lnTo>
                    <a:pt x="638365" y="381000"/>
                  </a:lnTo>
                  <a:lnTo>
                    <a:pt x="646722" y="393700"/>
                  </a:lnTo>
                  <a:lnTo>
                    <a:pt x="664057" y="419100"/>
                  </a:lnTo>
                  <a:lnTo>
                    <a:pt x="686803" y="431800"/>
                  </a:lnTo>
                  <a:lnTo>
                    <a:pt x="712050" y="431800"/>
                  </a:lnTo>
                  <a:lnTo>
                    <a:pt x="736904" y="419100"/>
                  </a:lnTo>
                  <a:lnTo>
                    <a:pt x="756551" y="406400"/>
                  </a:lnTo>
                  <a:lnTo>
                    <a:pt x="767651" y="381000"/>
                  </a:lnTo>
                  <a:lnTo>
                    <a:pt x="769416" y="355600"/>
                  </a:lnTo>
                  <a:close/>
                </a:path>
                <a:path w="9115425" h="9127490">
                  <a:moveTo>
                    <a:pt x="769734" y="8085214"/>
                  </a:moveTo>
                  <a:lnTo>
                    <a:pt x="763625" y="8074634"/>
                  </a:lnTo>
                  <a:lnTo>
                    <a:pt x="756869" y="8072831"/>
                  </a:lnTo>
                  <a:lnTo>
                    <a:pt x="746302" y="8078940"/>
                  </a:lnTo>
                  <a:lnTo>
                    <a:pt x="744486" y="8085696"/>
                  </a:lnTo>
                  <a:lnTo>
                    <a:pt x="750595" y="8096275"/>
                  </a:lnTo>
                  <a:lnTo>
                    <a:pt x="757351" y="8098079"/>
                  </a:lnTo>
                  <a:lnTo>
                    <a:pt x="767930" y="8091983"/>
                  </a:lnTo>
                  <a:lnTo>
                    <a:pt x="769734" y="8085214"/>
                  </a:lnTo>
                  <a:close/>
                </a:path>
                <a:path w="9115425" h="9127490">
                  <a:moveTo>
                    <a:pt x="771499" y="6854304"/>
                  </a:moveTo>
                  <a:lnTo>
                    <a:pt x="768972" y="6846760"/>
                  </a:lnTo>
                  <a:lnTo>
                    <a:pt x="763714" y="6840804"/>
                  </a:lnTo>
                  <a:lnTo>
                    <a:pt x="756818" y="6837439"/>
                  </a:lnTo>
                  <a:lnTo>
                    <a:pt x="749173" y="6836905"/>
                  </a:lnTo>
                  <a:lnTo>
                    <a:pt x="741629" y="6839432"/>
                  </a:lnTo>
                  <a:lnTo>
                    <a:pt x="735672" y="6844690"/>
                  </a:lnTo>
                  <a:lnTo>
                    <a:pt x="732307" y="6851586"/>
                  </a:lnTo>
                  <a:lnTo>
                    <a:pt x="731774" y="6859244"/>
                  </a:lnTo>
                  <a:lnTo>
                    <a:pt x="734301" y="6866776"/>
                  </a:lnTo>
                  <a:lnTo>
                    <a:pt x="739559" y="6872745"/>
                  </a:lnTo>
                  <a:lnTo>
                    <a:pt x="746455" y="6876110"/>
                  </a:lnTo>
                  <a:lnTo>
                    <a:pt x="754113" y="6876643"/>
                  </a:lnTo>
                  <a:lnTo>
                    <a:pt x="761657" y="6874116"/>
                  </a:lnTo>
                  <a:lnTo>
                    <a:pt x="767613" y="6868858"/>
                  </a:lnTo>
                  <a:lnTo>
                    <a:pt x="770978" y="6861950"/>
                  </a:lnTo>
                  <a:lnTo>
                    <a:pt x="771499" y="6854304"/>
                  </a:lnTo>
                  <a:close/>
                </a:path>
                <a:path w="9115425" h="9127490">
                  <a:moveTo>
                    <a:pt x="774636" y="5624538"/>
                  </a:moveTo>
                  <a:lnTo>
                    <a:pt x="771004" y="5613743"/>
                  </a:lnTo>
                  <a:lnTo>
                    <a:pt x="763473" y="5605208"/>
                  </a:lnTo>
                  <a:lnTo>
                    <a:pt x="753592" y="5600382"/>
                  </a:lnTo>
                  <a:lnTo>
                    <a:pt x="742632" y="5599620"/>
                  </a:lnTo>
                  <a:lnTo>
                    <a:pt x="731837" y="5603252"/>
                  </a:lnTo>
                  <a:lnTo>
                    <a:pt x="723290" y="5610784"/>
                  </a:lnTo>
                  <a:lnTo>
                    <a:pt x="718477" y="5620664"/>
                  </a:lnTo>
                  <a:lnTo>
                    <a:pt x="717702" y="5631637"/>
                  </a:lnTo>
                  <a:lnTo>
                    <a:pt x="721334" y="5642432"/>
                  </a:lnTo>
                  <a:lnTo>
                    <a:pt x="728865" y="5650979"/>
                  </a:lnTo>
                  <a:lnTo>
                    <a:pt x="738746" y="5655792"/>
                  </a:lnTo>
                  <a:lnTo>
                    <a:pt x="749719" y="5656567"/>
                  </a:lnTo>
                  <a:lnTo>
                    <a:pt x="760514" y="5652935"/>
                  </a:lnTo>
                  <a:lnTo>
                    <a:pt x="769048" y="5645391"/>
                  </a:lnTo>
                  <a:lnTo>
                    <a:pt x="773874" y="5635510"/>
                  </a:lnTo>
                  <a:lnTo>
                    <a:pt x="774636" y="5624538"/>
                  </a:lnTo>
                  <a:close/>
                </a:path>
                <a:path w="9115425" h="9127490">
                  <a:moveTo>
                    <a:pt x="777773" y="4394784"/>
                  </a:moveTo>
                  <a:lnTo>
                    <a:pt x="773049" y="4380725"/>
                  </a:lnTo>
                  <a:lnTo>
                    <a:pt x="763231" y="4369613"/>
                  </a:lnTo>
                  <a:lnTo>
                    <a:pt x="750366" y="4363326"/>
                  </a:lnTo>
                  <a:lnTo>
                    <a:pt x="736092" y="4362335"/>
                  </a:lnTo>
                  <a:lnTo>
                    <a:pt x="722033" y="4367060"/>
                  </a:lnTo>
                  <a:lnTo>
                    <a:pt x="710907" y="4376864"/>
                  </a:lnTo>
                  <a:lnTo>
                    <a:pt x="704634" y="4389742"/>
                  </a:lnTo>
                  <a:lnTo>
                    <a:pt x="703643" y="4404030"/>
                  </a:lnTo>
                  <a:lnTo>
                    <a:pt x="708367" y="4418088"/>
                  </a:lnTo>
                  <a:lnTo>
                    <a:pt x="718172" y="4429214"/>
                  </a:lnTo>
                  <a:lnTo>
                    <a:pt x="731037" y="4435487"/>
                  </a:lnTo>
                  <a:lnTo>
                    <a:pt x="745324" y="4436478"/>
                  </a:lnTo>
                  <a:lnTo>
                    <a:pt x="759371" y="4431754"/>
                  </a:lnTo>
                  <a:lnTo>
                    <a:pt x="770496" y="4421949"/>
                  </a:lnTo>
                  <a:lnTo>
                    <a:pt x="776770" y="4409071"/>
                  </a:lnTo>
                  <a:lnTo>
                    <a:pt x="777773" y="4394784"/>
                  </a:lnTo>
                  <a:close/>
                </a:path>
                <a:path w="9115425" h="9127490">
                  <a:moveTo>
                    <a:pt x="780897" y="3165030"/>
                  </a:moveTo>
                  <a:lnTo>
                    <a:pt x="775068" y="3147720"/>
                  </a:lnTo>
                  <a:lnTo>
                    <a:pt x="762990" y="3134017"/>
                  </a:lnTo>
                  <a:lnTo>
                    <a:pt x="747141" y="3126270"/>
                  </a:lnTo>
                  <a:lnTo>
                    <a:pt x="729551" y="3125051"/>
                  </a:lnTo>
                  <a:lnTo>
                    <a:pt x="712228" y="3130867"/>
                  </a:lnTo>
                  <a:lnTo>
                    <a:pt x="698525" y="3142958"/>
                  </a:lnTo>
                  <a:lnTo>
                    <a:pt x="690803" y="3158807"/>
                  </a:lnTo>
                  <a:lnTo>
                    <a:pt x="689571" y="3176409"/>
                  </a:lnTo>
                  <a:lnTo>
                    <a:pt x="695401" y="3193732"/>
                  </a:lnTo>
                  <a:lnTo>
                    <a:pt x="707478" y="3207435"/>
                  </a:lnTo>
                  <a:lnTo>
                    <a:pt x="723328" y="3215170"/>
                  </a:lnTo>
                  <a:lnTo>
                    <a:pt x="740918" y="3216402"/>
                  </a:lnTo>
                  <a:lnTo>
                    <a:pt x="758240" y="3210572"/>
                  </a:lnTo>
                  <a:lnTo>
                    <a:pt x="771931" y="3198495"/>
                  </a:lnTo>
                  <a:lnTo>
                    <a:pt x="779665" y="3182632"/>
                  </a:lnTo>
                  <a:lnTo>
                    <a:pt x="780897" y="3165030"/>
                  </a:lnTo>
                  <a:close/>
                </a:path>
                <a:path w="9115425" h="9127490">
                  <a:moveTo>
                    <a:pt x="784034" y="1935289"/>
                  </a:moveTo>
                  <a:lnTo>
                    <a:pt x="777113" y="1914702"/>
                  </a:lnTo>
                  <a:lnTo>
                    <a:pt x="762749" y="1898421"/>
                  </a:lnTo>
                  <a:lnTo>
                    <a:pt x="743915" y="1889226"/>
                  </a:lnTo>
                  <a:lnTo>
                    <a:pt x="723011" y="1887766"/>
                  </a:lnTo>
                  <a:lnTo>
                    <a:pt x="702437" y="1894687"/>
                  </a:lnTo>
                  <a:lnTo>
                    <a:pt x="686155" y="1909051"/>
                  </a:lnTo>
                  <a:lnTo>
                    <a:pt x="676960" y="1927885"/>
                  </a:lnTo>
                  <a:lnTo>
                    <a:pt x="675500" y="1948802"/>
                  </a:lnTo>
                  <a:lnTo>
                    <a:pt x="682421" y="1969389"/>
                  </a:lnTo>
                  <a:lnTo>
                    <a:pt x="696785" y="1985670"/>
                  </a:lnTo>
                  <a:lnTo>
                    <a:pt x="715619" y="1994865"/>
                  </a:lnTo>
                  <a:lnTo>
                    <a:pt x="736523" y="1996325"/>
                  </a:lnTo>
                  <a:lnTo>
                    <a:pt x="757097" y="1989404"/>
                  </a:lnTo>
                  <a:lnTo>
                    <a:pt x="773379" y="1975040"/>
                  </a:lnTo>
                  <a:lnTo>
                    <a:pt x="782574" y="1956193"/>
                  </a:lnTo>
                  <a:lnTo>
                    <a:pt x="784034" y="1935289"/>
                  </a:lnTo>
                  <a:close/>
                </a:path>
                <a:path w="9115425" h="9127490">
                  <a:moveTo>
                    <a:pt x="787412" y="8425434"/>
                  </a:moveTo>
                  <a:lnTo>
                    <a:pt x="782624" y="8417141"/>
                  </a:lnTo>
                  <a:lnTo>
                    <a:pt x="777341" y="8415731"/>
                  </a:lnTo>
                  <a:lnTo>
                    <a:pt x="769048" y="8420506"/>
                  </a:lnTo>
                  <a:lnTo>
                    <a:pt x="767626" y="8425815"/>
                  </a:lnTo>
                  <a:lnTo>
                    <a:pt x="772414" y="8434095"/>
                  </a:lnTo>
                  <a:lnTo>
                    <a:pt x="777709" y="8435518"/>
                  </a:lnTo>
                  <a:lnTo>
                    <a:pt x="786003" y="8430730"/>
                  </a:lnTo>
                  <a:lnTo>
                    <a:pt x="787412" y="8425434"/>
                  </a:lnTo>
                  <a:close/>
                </a:path>
                <a:path w="9115425" h="9127490">
                  <a:moveTo>
                    <a:pt x="787450" y="698500"/>
                  </a:moveTo>
                  <a:lnTo>
                    <a:pt x="779399" y="673100"/>
                  </a:lnTo>
                  <a:lnTo>
                    <a:pt x="762685" y="660400"/>
                  </a:lnTo>
                  <a:lnTo>
                    <a:pt x="740765" y="647700"/>
                  </a:lnTo>
                  <a:lnTo>
                    <a:pt x="692492" y="647700"/>
                  </a:lnTo>
                  <a:lnTo>
                    <a:pt x="673531" y="673100"/>
                  </a:lnTo>
                  <a:lnTo>
                    <a:pt x="662838" y="685800"/>
                  </a:lnTo>
                  <a:lnTo>
                    <a:pt x="661136" y="711200"/>
                  </a:lnTo>
                  <a:lnTo>
                    <a:pt x="669188" y="736600"/>
                  </a:lnTo>
                  <a:lnTo>
                    <a:pt x="685901" y="762000"/>
                  </a:lnTo>
                  <a:lnTo>
                    <a:pt x="707834" y="774700"/>
                  </a:lnTo>
                  <a:lnTo>
                    <a:pt x="732167" y="774700"/>
                  </a:lnTo>
                  <a:lnTo>
                    <a:pt x="756119" y="762000"/>
                  </a:lnTo>
                  <a:lnTo>
                    <a:pt x="775055" y="749300"/>
                  </a:lnTo>
                  <a:lnTo>
                    <a:pt x="785761" y="723900"/>
                  </a:lnTo>
                  <a:lnTo>
                    <a:pt x="787450" y="698500"/>
                  </a:lnTo>
                  <a:close/>
                </a:path>
                <a:path w="9115425" h="9127490">
                  <a:moveTo>
                    <a:pt x="789254" y="7194791"/>
                  </a:moveTo>
                  <a:lnTo>
                    <a:pt x="787057" y="7188263"/>
                  </a:lnTo>
                  <a:lnTo>
                    <a:pt x="782510" y="7183107"/>
                  </a:lnTo>
                  <a:lnTo>
                    <a:pt x="776541" y="7180199"/>
                  </a:lnTo>
                  <a:lnTo>
                    <a:pt x="769912" y="7179729"/>
                  </a:lnTo>
                  <a:lnTo>
                    <a:pt x="763384" y="7181926"/>
                  </a:lnTo>
                  <a:lnTo>
                    <a:pt x="758228" y="7186485"/>
                  </a:lnTo>
                  <a:lnTo>
                    <a:pt x="755319" y="7192454"/>
                  </a:lnTo>
                  <a:lnTo>
                    <a:pt x="754849" y="7199084"/>
                  </a:lnTo>
                  <a:lnTo>
                    <a:pt x="757047" y="7205599"/>
                  </a:lnTo>
                  <a:lnTo>
                    <a:pt x="761593" y="7210768"/>
                  </a:lnTo>
                  <a:lnTo>
                    <a:pt x="767562" y="7213676"/>
                  </a:lnTo>
                  <a:lnTo>
                    <a:pt x="774192" y="7214146"/>
                  </a:lnTo>
                  <a:lnTo>
                    <a:pt x="780707" y="7211949"/>
                  </a:lnTo>
                  <a:lnTo>
                    <a:pt x="785876" y="7207390"/>
                  </a:lnTo>
                  <a:lnTo>
                    <a:pt x="788784" y="7201421"/>
                  </a:lnTo>
                  <a:lnTo>
                    <a:pt x="789254" y="7194791"/>
                  </a:lnTo>
                  <a:close/>
                </a:path>
                <a:path w="9115425" h="9127490">
                  <a:moveTo>
                    <a:pt x="792378" y="5965037"/>
                  </a:moveTo>
                  <a:lnTo>
                    <a:pt x="789089" y="5955258"/>
                  </a:lnTo>
                  <a:lnTo>
                    <a:pt x="782269" y="5947511"/>
                  </a:lnTo>
                  <a:lnTo>
                    <a:pt x="773303" y="5943143"/>
                  </a:lnTo>
                  <a:lnTo>
                    <a:pt x="763371" y="5942444"/>
                  </a:lnTo>
                  <a:lnTo>
                    <a:pt x="753579" y="5945746"/>
                  </a:lnTo>
                  <a:lnTo>
                    <a:pt x="745845" y="5952566"/>
                  </a:lnTo>
                  <a:lnTo>
                    <a:pt x="741476" y="5961532"/>
                  </a:lnTo>
                  <a:lnTo>
                    <a:pt x="740791" y="5971464"/>
                  </a:lnTo>
                  <a:lnTo>
                    <a:pt x="744080" y="5981255"/>
                  </a:lnTo>
                  <a:lnTo>
                    <a:pt x="750900" y="5988990"/>
                  </a:lnTo>
                  <a:lnTo>
                    <a:pt x="759853" y="5993371"/>
                  </a:lnTo>
                  <a:lnTo>
                    <a:pt x="769797" y="5994057"/>
                  </a:lnTo>
                  <a:lnTo>
                    <a:pt x="779576" y="5990768"/>
                  </a:lnTo>
                  <a:lnTo>
                    <a:pt x="787311" y="5983935"/>
                  </a:lnTo>
                  <a:lnTo>
                    <a:pt x="791679" y="5974981"/>
                  </a:lnTo>
                  <a:lnTo>
                    <a:pt x="792378" y="5965037"/>
                  </a:lnTo>
                  <a:close/>
                </a:path>
                <a:path w="9115425" h="9127490">
                  <a:moveTo>
                    <a:pt x="795807" y="4735258"/>
                  </a:moveTo>
                  <a:lnTo>
                    <a:pt x="791387" y="4722088"/>
                  </a:lnTo>
                  <a:lnTo>
                    <a:pt x="782205" y="4711674"/>
                  </a:lnTo>
                  <a:lnTo>
                    <a:pt x="770166" y="4705794"/>
                  </a:lnTo>
                  <a:lnTo>
                    <a:pt x="756793" y="4704867"/>
                  </a:lnTo>
                  <a:lnTo>
                    <a:pt x="743635" y="4709287"/>
                  </a:lnTo>
                  <a:lnTo>
                    <a:pt x="733234" y="4718482"/>
                  </a:lnTo>
                  <a:lnTo>
                    <a:pt x="727354" y="4730521"/>
                  </a:lnTo>
                  <a:lnTo>
                    <a:pt x="726427" y="4743894"/>
                  </a:lnTo>
                  <a:lnTo>
                    <a:pt x="730846" y="4757051"/>
                  </a:lnTo>
                  <a:lnTo>
                    <a:pt x="740029" y="4767465"/>
                  </a:lnTo>
                  <a:lnTo>
                    <a:pt x="752068" y="4773346"/>
                  </a:lnTo>
                  <a:lnTo>
                    <a:pt x="765441" y="4774273"/>
                  </a:lnTo>
                  <a:lnTo>
                    <a:pt x="778586" y="4769853"/>
                  </a:lnTo>
                  <a:lnTo>
                    <a:pt x="789000" y="4760671"/>
                  </a:lnTo>
                  <a:lnTo>
                    <a:pt x="794880" y="4748619"/>
                  </a:lnTo>
                  <a:lnTo>
                    <a:pt x="795807" y="4735258"/>
                  </a:lnTo>
                  <a:close/>
                </a:path>
                <a:path w="9115425" h="9127490">
                  <a:moveTo>
                    <a:pt x="798639" y="3505530"/>
                  </a:moveTo>
                  <a:lnTo>
                    <a:pt x="793153" y="3489223"/>
                  </a:lnTo>
                  <a:lnTo>
                    <a:pt x="781786" y="3476320"/>
                  </a:lnTo>
                  <a:lnTo>
                    <a:pt x="766851" y="3469043"/>
                  </a:lnTo>
                  <a:lnTo>
                    <a:pt x="750290" y="3467887"/>
                  </a:lnTo>
                  <a:lnTo>
                    <a:pt x="733983" y="3473361"/>
                  </a:lnTo>
                  <a:lnTo>
                    <a:pt x="721093" y="3484753"/>
                  </a:lnTo>
                  <a:lnTo>
                    <a:pt x="713803" y="3499675"/>
                  </a:lnTo>
                  <a:lnTo>
                    <a:pt x="712647" y="3516249"/>
                  </a:lnTo>
                  <a:lnTo>
                    <a:pt x="718134" y="3532555"/>
                  </a:lnTo>
                  <a:lnTo>
                    <a:pt x="729513" y="3545459"/>
                  </a:lnTo>
                  <a:lnTo>
                    <a:pt x="744435" y="3552748"/>
                  </a:lnTo>
                  <a:lnTo>
                    <a:pt x="760996" y="3553904"/>
                  </a:lnTo>
                  <a:lnTo>
                    <a:pt x="777303" y="3548418"/>
                  </a:lnTo>
                  <a:lnTo>
                    <a:pt x="790206" y="3537039"/>
                  </a:lnTo>
                  <a:lnTo>
                    <a:pt x="797483" y="3522103"/>
                  </a:lnTo>
                  <a:lnTo>
                    <a:pt x="798639" y="3505530"/>
                  </a:lnTo>
                  <a:close/>
                </a:path>
                <a:path w="9115425" h="9127490">
                  <a:moveTo>
                    <a:pt x="802068" y="2275751"/>
                  </a:moveTo>
                  <a:lnTo>
                    <a:pt x="795451" y="2256066"/>
                  </a:lnTo>
                  <a:lnTo>
                    <a:pt x="781723" y="2240496"/>
                  </a:lnTo>
                  <a:lnTo>
                    <a:pt x="763701" y="2231694"/>
                  </a:lnTo>
                  <a:lnTo>
                    <a:pt x="743712" y="2230310"/>
                  </a:lnTo>
                  <a:lnTo>
                    <a:pt x="724039" y="2236927"/>
                  </a:lnTo>
                  <a:lnTo>
                    <a:pt x="708469" y="2250656"/>
                  </a:lnTo>
                  <a:lnTo>
                    <a:pt x="699681" y="2268677"/>
                  </a:lnTo>
                  <a:lnTo>
                    <a:pt x="698284" y="2288679"/>
                  </a:lnTo>
                  <a:lnTo>
                    <a:pt x="704900" y="2308364"/>
                  </a:lnTo>
                  <a:lnTo>
                    <a:pt x="718642" y="2323935"/>
                  </a:lnTo>
                  <a:lnTo>
                    <a:pt x="736650" y="2332723"/>
                  </a:lnTo>
                  <a:lnTo>
                    <a:pt x="756640" y="2334107"/>
                  </a:lnTo>
                  <a:lnTo>
                    <a:pt x="776312" y="2327491"/>
                  </a:lnTo>
                  <a:lnTo>
                    <a:pt x="791883" y="2313762"/>
                  </a:lnTo>
                  <a:lnTo>
                    <a:pt x="800671" y="2295741"/>
                  </a:lnTo>
                  <a:lnTo>
                    <a:pt x="802068" y="2275751"/>
                  </a:lnTo>
                  <a:close/>
                </a:path>
                <a:path w="9115425" h="9127490">
                  <a:moveTo>
                    <a:pt x="805103" y="8765654"/>
                  </a:moveTo>
                  <a:lnTo>
                    <a:pt x="801636" y="8759647"/>
                  </a:lnTo>
                  <a:lnTo>
                    <a:pt x="797801" y="8758618"/>
                  </a:lnTo>
                  <a:lnTo>
                    <a:pt x="791794" y="8762086"/>
                  </a:lnTo>
                  <a:lnTo>
                    <a:pt x="790765" y="8765921"/>
                  </a:lnTo>
                  <a:lnTo>
                    <a:pt x="794232" y="8771928"/>
                  </a:lnTo>
                  <a:lnTo>
                    <a:pt x="798068" y="8772957"/>
                  </a:lnTo>
                  <a:lnTo>
                    <a:pt x="804075" y="8769490"/>
                  </a:lnTo>
                  <a:lnTo>
                    <a:pt x="805103" y="8765654"/>
                  </a:lnTo>
                  <a:close/>
                </a:path>
                <a:path w="9115425" h="9127490">
                  <a:moveTo>
                    <a:pt x="805192" y="1041400"/>
                  </a:moveTo>
                  <a:lnTo>
                    <a:pt x="797483" y="1016000"/>
                  </a:lnTo>
                  <a:lnTo>
                    <a:pt x="781469" y="1003300"/>
                  </a:lnTo>
                  <a:lnTo>
                    <a:pt x="760476" y="990600"/>
                  </a:lnTo>
                  <a:lnTo>
                    <a:pt x="714235" y="990600"/>
                  </a:lnTo>
                  <a:lnTo>
                    <a:pt x="696087" y="1016000"/>
                  </a:lnTo>
                  <a:lnTo>
                    <a:pt x="685838" y="1028700"/>
                  </a:lnTo>
                  <a:lnTo>
                    <a:pt x="684225" y="1054100"/>
                  </a:lnTo>
                  <a:lnTo>
                    <a:pt x="691934" y="1079500"/>
                  </a:lnTo>
                  <a:lnTo>
                    <a:pt x="707936" y="1092200"/>
                  </a:lnTo>
                  <a:lnTo>
                    <a:pt x="728929" y="1104900"/>
                  </a:lnTo>
                  <a:lnTo>
                    <a:pt x="775169" y="1104900"/>
                  </a:lnTo>
                  <a:lnTo>
                    <a:pt x="793330" y="1079500"/>
                  </a:lnTo>
                  <a:lnTo>
                    <a:pt x="803567" y="1066800"/>
                  </a:lnTo>
                  <a:lnTo>
                    <a:pt x="805192" y="1041400"/>
                  </a:lnTo>
                  <a:close/>
                </a:path>
                <a:path w="9115425" h="9127490">
                  <a:moveTo>
                    <a:pt x="809523" y="7536777"/>
                  </a:moveTo>
                  <a:lnTo>
                    <a:pt x="801281" y="7522489"/>
                  </a:lnTo>
                  <a:lnTo>
                    <a:pt x="792137" y="7520038"/>
                  </a:lnTo>
                  <a:lnTo>
                    <a:pt x="777849" y="7528293"/>
                  </a:lnTo>
                  <a:lnTo>
                    <a:pt x="775398" y="7537424"/>
                  </a:lnTo>
                  <a:lnTo>
                    <a:pt x="783653" y="7551725"/>
                  </a:lnTo>
                  <a:lnTo>
                    <a:pt x="792784" y="7554176"/>
                  </a:lnTo>
                  <a:lnTo>
                    <a:pt x="807072" y="7545921"/>
                  </a:lnTo>
                  <a:lnTo>
                    <a:pt x="809523" y="7536777"/>
                  </a:lnTo>
                  <a:close/>
                </a:path>
                <a:path w="9115425" h="9127490">
                  <a:moveTo>
                    <a:pt x="810120" y="6305537"/>
                  </a:moveTo>
                  <a:lnTo>
                    <a:pt x="807173" y="6296774"/>
                  </a:lnTo>
                  <a:lnTo>
                    <a:pt x="801052" y="6289827"/>
                  </a:lnTo>
                  <a:lnTo>
                    <a:pt x="793026" y="6285903"/>
                  </a:lnTo>
                  <a:lnTo>
                    <a:pt x="784110" y="6285281"/>
                  </a:lnTo>
                  <a:lnTo>
                    <a:pt x="775347" y="6288240"/>
                  </a:lnTo>
                  <a:lnTo>
                    <a:pt x="768413" y="6294361"/>
                  </a:lnTo>
                  <a:lnTo>
                    <a:pt x="764489" y="6302387"/>
                  </a:lnTo>
                  <a:lnTo>
                    <a:pt x="763866" y="6311303"/>
                  </a:lnTo>
                  <a:lnTo>
                    <a:pt x="766813" y="6320079"/>
                  </a:lnTo>
                  <a:lnTo>
                    <a:pt x="772934" y="6327013"/>
                  </a:lnTo>
                  <a:lnTo>
                    <a:pt x="780961" y="6330937"/>
                  </a:lnTo>
                  <a:lnTo>
                    <a:pt x="789876" y="6331559"/>
                  </a:lnTo>
                  <a:lnTo>
                    <a:pt x="798652" y="6328613"/>
                  </a:lnTo>
                  <a:lnTo>
                    <a:pt x="805586" y="6322479"/>
                  </a:lnTo>
                  <a:lnTo>
                    <a:pt x="809498" y="6314452"/>
                  </a:lnTo>
                  <a:lnTo>
                    <a:pt x="810120" y="6305537"/>
                  </a:lnTo>
                  <a:close/>
                </a:path>
                <a:path w="9115425" h="9127490">
                  <a:moveTo>
                    <a:pt x="813549" y="5075745"/>
                  </a:moveTo>
                  <a:lnTo>
                    <a:pt x="809472" y="5063604"/>
                  </a:lnTo>
                  <a:lnTo>
                    <a:pt x="800989" y="5053990"/>
                  </a:lnTo>
                  <a:lnTo>
                    <a:pt x="789876" y="5048567"/>
                  </a:lnTo>
                  <a:lnTo>
                    <a:pt x="777532" y="5047704"/>
                  </a:lnTo>
                  <a:lnTo>
                    <a:pt x="765390" y="5051780"/>
                  </a:lnTo>
                  <a:lnTo>
                    <a:pt x="755789" y="5060264"/>
                  </a:lnTo>
                  <a:lnTo>
                    <a:pt x="750366" y="5071376"/>
                  </a:lnTo>
                  <a:lnTo>
                    <a:pt x="749503" y="5083721"/>
                  </a:lnTo>
                  <a:lnTo>
                    <a:pt x="753592" y="5095875"/>
                  </a:lnTo>
                  <a:lnTo>
                    <a:pt x="762063" y="5105489"/>
                  </a:lnTo>
                  <a:lnTo>
                    <a:pt x="773176" y="5110912"/>
                  </a:lnTo>
                  <a:lnTo>
                    <a:pt x="785520" y="5111775"/>
                  </a:lnTo>
                  <a:lnTo>
                    <a:pt x="797661" y="5107686"/>
                  </a:lnTo>
                  <a:lnTo>
                    <a:pt x="807262" y="5099215"/>
                  </a:lnTo>
                  <a:lnTo>
                    <a:pt x="812685" y="5088090"/>
                  </a:lnTo>
                  <a:lnTo>
                    <a:pt x="813549" y="5075745"/>
                  </a:lnTo>
                  <a:close/>
                </a:path>
                <a:path w="9115425" h="9127490">
                  <a:moveTo>
                    <a:pt x="816686" y="3845991"/>
                  </a:moveTo>
                  <a:lnTo>
                    <a:pt x="811504" y="3830586"/>
                  </a:lnTo>
                  <a:lnTo>
                    <a:pt x="800747" y="3818394"/>
                  </a:lnTo>
                  <a:lnTo>
                    <a:pt x="786650" y="3811511"/>
                  </a:lnTo>
                  <a:lnTo>
                    <a:pt x="771004" y="3810419"/>
                  </a:lnTo>
                  <a:lnTo>
                    <a:pt x="755599" y="3815600"/>
                  </a:lnTo>
                  <a:lnTo>
                    <a:pt x="743407" y="3826357"/>
                  </a:lnTo>
                  <a:lnTo>
                    <a:pt x="736523" y="3840454"/>
                  </a:lnTo>
                  <a:lnTo>
                    <a:pt x="735431" y="3856113"/>
                  </a:lnTo>
                  <a:lnTo>
                    <a:pt x="740613" y="3871518"/>
                  </a:lnTo>
                  <a:lnTo>
                    <a:pt x="751370" y="3883723"/>
                  </a:lnTo>
                  <a:lnTo>
                    <a:pt x="765467" y="3890607"/>
                  </a:lnTo>
                  <a:lnTo>
                    <a:pt x="781113" y="3891699"/>
                  </a:lnTo>
                  <a:lnTo>
                    <a:pt x="796531" y="3886517"/>
                  </a:lnTo>
                  <a:lnTo>
                    <a:pt x="808710" y="3875760"/>
                  </a:lnTo>
                  <a:lnTo>
                    <a:pt x="815594" y="3861651"/>
                  </a:lnTo>
                  <a:lnTo>
                    <a:pt x="816686" y="3845991"/>
                  </a:lnTo>
                  <a:close/>
                </a:path>
                <a:path w="9115425" h="9127490">
                  <a:moveTo>
                    <a:pt x="819365" y="9105938"/>
                  </a:moveTo>
                  <a:lnTo>
                    <a:pt x="818870" y="9105074"/>
                  </a:lnTo>
                  <a:lnTo>
                    <a:pt x="818324" y="9104922"/>
                  </a:lnTo>
                  <a:lnTo>
                    <a:pt x="817460" y="9105430"/>
                  </a:lnTo>
                  <a:lnTo>
                    <a:pt x="817321" y="9105976"/>
                  </a:lnTo>
                  <a:lnTo>
                    <a:pt x="817816" y="9106827"/>
                  </a:lnTo>
                  <a:lnTo>
                    <a:pt x="818362" y="9106979"/>
                  </a:lnTo>
                  <a:lnTo>
                    <a:pt x="819226" y="9106484"/>
                  </a:lnTo>
                  <a:lnTo>
                    <a:pt x="819365" y="9105938"/>
                  </a:lnTo>
                  <a:close/>
                </a:path>
                <a:path w="9115425" h="9127490">
                  <a:moveTo>
                    <a:pt x="820102" y="2616212"/>
                  </a:moveTo>
                  <a:lnTo>
                    <a:pt x="813790" y="2597429"/>
                  </a:lnTo>
                  <a:lnTo>
                    <a:pt x="800684" y="2582570"/>
                  </a:lnTo>
                  <a:lnTo>
                    <a:pt x="783501" y="2574175"/>
                  </a:lnTo>
                  <a:lnTo>
                    <a:pt x="764425" y="2572842"/>
                  </a:lnTo>
                  <a:lnTo>
                    <a:pt x="745642" y="2579154"/>
                  </a:lnTo>
                  <a:lnTo>
                    <a:pt x="730783" y="2592273"/>
                  </a:lnTo>
                  <a:lnTo>
                    <a:pt x="722401" y="2609456"/>
                  </a:lnTo>
                  <a:lnTo>
                    <a:pt x="721067" y="2628544"/>
                  </a:lnTo>
                  <a:lnTo>
                    <a:pt x="727379" y="2647327"/>
                  </a:lnTo>
                  <a:lnTo>
                    <a:pt x="740486" y="2662186"/>
                  </a:lnTo>
                  <a:lnTo>
                    <a:pt x="757682" y="2670581"/>
                  </a:lnTo>
                  <a:lnTo>
                    <a:pt x="776757" y="2671915"/>
                  </a:lnTo>
                  <a:lnTo>
                    <a:pt x="795528" y="2665590"/>
                  </a:lnTo>
                  <a:lnTo>
                    <a:pt x="810387" y="2652484"/>
                  </a:lnTo>
                  <a:lnTo>
                    <a:pt x="818781" y="2635288"/>
                  </a:lnTo>
                  <a:lnTo>
                    <a:pt x="820102" y="2616212"/>
                  </a:lnTo>
                  <a:close/>
                </a:path>
                <a:path w="9115425" h="9127490">
                  <a:moveTo>
                    <a:pt x="822934" y="1384312"/>
                  </a:moveTo>
                  <a:lnTo>
                    <a:pt x="815568" y="1358912"/>
                  </a:lnTo>
                  <a:lnTo>
                    <a:pt x="800265" y="1346212"/>
                  </a:lnTo>
                  <a:lnTo>
                    <a:pt x="780199" y="1333512"/>
                  </a:lnTo>
                  <a:lnTo>
                    <a:pt x="735990" y="1333512"/>
                  </a:lnTo>
                  <a:lnTo>
                    <a:pt x="718654" y="1346212"/>
                  </a:lnTo>
                  <a:lnTo>
                    <a:pt x="708850" y="1371612"/>
                  </a:lnTo>
                  <a:lnTo>
                    <a:pt x="707301" y="1397012"/>
                  </a:lnTo>
                  <a:lnTo>
                    <a:pt x="714667" y="1422412"/>
                  </a:lnTo>
                  <a:lnTo>
                    <a:pt x="729970" y="1435112"/>
                  </a:lnTo>
                  <a:lnTo>
                    <a:pt x="750049" y="1447812"/>
                  </a:lnTo>
                  <a:lnTo>
                    <a:pt x="772325" y="1447812"/>
                  </a:lnTo>
                  <a:lnTo>
                    <a:pt x="794245" y="1435112"/>
                  </a:lnTo>
                  <a:lnTo>
                    <a:pt x="811593" y="1422412"/>
                  </a:lnTo>
                  <a:lnTo>
                    <a:pt x="821385" y="1397012"/>
                  </a:lnTo>
                  <a:lnTo>
                    <a:pt x="822934" y="1384312"/>
                  </a:lnTo>
                  <a:close/>
                </a:path>
                <a:path w="9115425" h="9127490">
                  <a:moveTo>
                    <a:pt x="826363" y="152400"/>
                  </a:moveTo>
                  <a:lnTo>
                    <a:pt x="817854" y="127000"/>
                  </a:lnTo>
                  <a:lnTo>
                    <a:pt x="800201" y="101600"/>
                  </a:lnTo>
                  <a:lnTo>
                    <a:pt x="777049" y="88900"/>
                  </a:lnTo>
                  <a:lnTo>
                    <a:pt x="751344" y="88900"/>
                  </a:lnTo>
                  <a:lnTo>
                    <a:pt x="726046" y="101600"/>
                  </a:lnTo>
                  <a:lnTo>
                    <a:pt x="706031" y="114300"/>
                  </a:lnTo>
                  <a:lnTo>
                    <a:pt x="694728" y="139700"/>
                  </a:lnTo>
                  <a:lnTo>
                    <a:pt x="692937" y="165100"/>
                  </a:lnTo>
                  <a:lnTo>
                    <a:pt x="701446" y="190500"/>
                  </a:lnTo>
                  <a:lnTo>
                    <a:pt x="719099" y="215900"/>
                  </a:lnTo>
                  <a:lnTo>
                    <a:pt x="742251" y="228600"/>
                  </a:lnTo>
                  <a:lnTo>
                    <a:pt x="767956" y="228600"/>
                  </a:lnTo>
                  <a:lnTo>
                    <a:pt x="793254" y="215900"/>
                  </a:lnTo>
                  <a:lnTo>
                    <a:pt x="813269" y="203200"/>
                  </a:lnTo>
                  <a:lnTo>
                    <a:pt x="824572" y="177800"/>
                  </a:lnTo>
                  <a:lnTo>
                    <a:pt x="826363" y="152400"/>
                  </a:lnTo>
                  <a:close/>
                </a:path>
                <a:path w="9115425" h="9127490">
                  <a:moveTo>
                    <a:pt x="826871" y="7876997"/>
                  </a:moveTo>
                  <a:lnTo>
                    <a:pt x="820102" y="7865288"/>
                  </a:lnTo>
                  <a:lnTo>
                    <a:pt x="812609" y="7863281"/>
                  </a:lnTo>
                  <a:lnTo>
                    <a:pt x="800900" y="7870037"/>
                  </a:lnTo>
                  <a:lnTo>
                    <a:pt x="798893" y="7877530"/>
                  </a:lnTo>
                  <a:lnTo>
                    <a:pt x="805649" y="7889253"/>
                  </a:lnTo>
                  <a:lnTo>
                    <a:pt x="813142" y="7891272"/>
                  </a:lnTo>
                  <a:lnTo>
                    <a:pt x="824852" y="7884503"/>
                  </a:lnTo>
                  <a:lnTo>
                    <a:pt x="826871" y="7876997"/>
                  </a:lnTo>
                  <a:close/>
                </a:path>
                <a:path w="9115425" h="9127490">
                  <a:moveTo>
                    <a:pt x="828459" y="6645961"/>
                  </a:moveTo>
                  <a:lnTo>
                    <a:pt x="825766" y="6637972"/>
                  </a:lnTo>
                  <a:lnTo>
                    <a:pt x="820204" y="6631660"/>
                  </a:lnTo>
                  <a:lnTo>
                    <a:pt x="812888" y="6628092"/>
                  </a:lnTo>
                  <a:lnTo>
                    <a:pt x="804786" y="6627533"/>
                  </a:lnTo>
                  <a:lnTo>
                    <a:pt x="796798" y="6630213"/>
                  </a:lnTo>
                  <a:lnTo>
                    <a:pt x="790486" y="6635788"/>
                  </a:lnTo>
                  <a:lnTo>
                    <a:pt x="786917" y="6643090"/>
                  </a:lnTo>
                  <a:lnTo>
                    <a:pt x="786345" y="6651206"/>
                  </a:lnTo>
                  <a:lnTo>
                    <a:pt x="789038" y="6659194"/>
                  </a:lnTo>
                  <a:lnTo>
                    <a:pt x="794613" y="6665519"/>
                  </a:lnTo>
                  <a:lnTo>
                    <a:pt x="801916" y="6669075"/>
                  </a:lnTo>
                  <a:lnTo>
                    <a:pt x="810031" y="6669646"/>
                  </a:lnTo>
                  <a:lnTo>
                    <a:pt x="818007" y="6666966"/>
                  </a:lnTo>
                  <a:lnTo>
                    <a:pt x="824331" y="6661391"/>
                  </a:lnTo>
                  <a:lnTo>
                    <a:pt x="827887" y="6654076"/>
                  </a:lnTo>
                  <a:lnTo>
                    <a:pt x="828459" y="6645961"/>
                  </a:lnTo>
                  <a:close/>
                </a:path>
                <a:path w="9115425" h="9127490">
                  <a:moveTo>
                    <a:pt x="831291" y="5416245"/>
                  </a:moveTo>
                  <a:lnTo>
                    <a:pt x="827544" y="5405120"/>
                  </a:lnTo>
                  <a:lnTo>
                    <a:pt x="819772" y="5396306"/>
                  </a:lnTo>
                  <a:lnTo>
                    <a:pt x="809586" y="5391328"/>
                  </a:lnTo>
                  <a:lnTo>
                    <a:pt x="798283" y="5390540"/>
                  </a:lnTo>
                  <a:lnTo>
                    <a:pt x="787146" y="5394287"/>
                  </a:lnTo>
                  <a:lnTo>
                    <a:pt x="778344" y="5402059"/>
                  </a:lnTo>
                  <a:lnTo>
                    <a:pt x="773366" y="5412244"/>
                  </a:lnTo>
                  <a:lnTo>
                    <a:pt x="772579" y="5423560"/>
                  </a:lnTo>
                  <a:lnTo>
                    <a:pt x="776325" y="5434698"/>
                  </a:lnTo>
                  <a:lnTo>
                    <a:pt x="784098" y="5443512"/>
                  </a:lnTo>
                  <a:lnTo>
                    <a:pt x="794283" y="5448478"/>
                  </a:lnTo>
                  <a:lnTo>
                    <a:pt x="805586" y="5449265"/>
                  </a:lnTo>
                  <a:lnTo>
                    <a:pt x="816724" y="5445531"/>
                  </a:lnTo>
                  <a:lnTo>
                    <a:pt x="825525" y="5437759"/>
                  </a:lnTo>
                  <a:lnTo>
                    <a:pt x="830503" y="5427561"/>
                  </a:lnTo>
                  <a:lnTo>
                    <a:pt x="831291" y="5416245"/>
                  </a:lnTo>
                  <a:close/>
                </a:path>
                <a:path w="9115425" h="9127490">
                  <a:moveTo>
                    <a:pt x="834720" y="4186453"/>
                  </a:moveTo>
                  <a:lnTo>
                    <a:pt x="829843" y="4171950"/>
                  </a:lnTo>
                  <a:lnTo>
                    <a:pt x="819721" y="4160469"/>
                  </a:lnTo>
                  <a:lnTo>
                    <a:pt x="806437" y="4153992"/>
                  </a:lnTo>
                  <a:lnTo>
                    <a:pt x="791705" y="4152963"/>
                  </a:lnTo>
                  <a:lnTo>
                    <a:pt x="777201" y="4157840"/>
                  </a:lnTo>
                  <a:lnTo>
                    <a:pt x="765721" y="4167962"/>
                  </a:lnTo>
                  <a:lnTo>
                    <a:pt x="759244" y="4181246"/>
                  </a:lnTo>
                  <a:lnTo>
                    <a:pt x="758215" y="4195991"/>
                  </a:lnTo>
                  <a:lnTo>
                    <a:pt x="763092" y="4210494"/>
                  </a:lnTo>
                  <a:lnTo>
                    <a:pt x="773214" y="4221975"/>
                  </a:lnTo>
                  <a:lnTo>
                    <a:pt x="786498" y="4228452"/>
                  </a:lnTo>
                  <a:lnTo>
                    <a:pt x="801230" y="4229481"/>
                  </a:lnTo>
                  <a:lnTo>
                    <a:pt x="815733" y="4224604"/>
                  </a:lnTo>
                  <a:lnTo>
                    <a:pt x="827214" y="4214482"/>
                  </a:lnTo>
                  <a:lnTo>
                    <a:pt x="833691" y="4201198"/>
                  </a:lnTo>
                  <a:lnTo>
                    <a:pt x="834720" y="4186453"/>
                  </a:lnTo>
                  <a:close/>
                </a:path>
                <a:path w="9115425" h="9127490">
                  <a:moveTo>
                    <a:pt x="837857" y="2956712"/>
                  </a:moveTo>
                  <a:lnTo>
                    <a:pt x="831875" y="2938932"/>
                  </a:lnTo>
                  <a:lnTo>
                    <a:pt x="819480" y="2924873"/>
                  </a:lnTo>
                  <a:lnTo>
                    <a:pt x="803211" y="2916936"/>
                  </a:lnTo>
                  <a:lnTo>
                    <a:pt x="785164" y="2915678"/>
                  </a:lnTo>
                  <a:lnTo>
                    <a:pt x="767397" y="2921660"/>
                  </a:lnTo>
                  <a:lnTo>
                    <a:pt x="753338" y="2934055"/>
                  </a:lnTo>
                  <a:lnTo>
                    <a:pt x="745413" y="2950324"/>
                  </a:lnTo>
                  <a:lnTo>
                    <a:pt x="744156" y="2968383"/>
                  </a:lnTo>
                  <a:lnTo>
                    <a:pt x="750125" y="2986151"/>
                  </a:lnTo>
                  <a:lnTo>
                    <a:pt x="762520" y="3000210"/>
                  </a:lnTo>
                  <a:lnTo>
                    <a:pt x="778789" y="3008147"/>
                  </a:lnTo>
                  <a:lnTo>
                    <a:pt x="796836" y="3009404"/>
                  </a:lnTo>
                  <a:lnTo>
                    <a:pt x="814603" y="3003435"/>
                  </a:lnTo>
                  <a:lnTo>
                    <a:pt x="828649" y="2991027"/>
                  </a:lnTo>
                  <a:lnTo>
                    <a:pt x="836587" y="2974759"/>
                  </a:lnTo>
                  <a:lnTo>
                    <a:pt x="837857" y="2956712"/>
                  </a:lnTo>
                  <a:close/>
                </a:path>
                <a:path w="9115425" h="9127490">
                  <a:moveTo>
                    <a:pt x="840981" y="1726958"/>
                  </a:moveTo>
                  <a:lnTo>
                    <a:pt x="833907" y="1705914"/>
                  </a:lnTo>
                  <a:lnTo>
                    <a:pt x="819238" y="1689277"/>
                  </a:lnTo>
                  <a:lnTo>
                    <a:pt x="799985" y="1679879"/>
                  </a:lnTo>
                  <a:lnTo>
                    <a:pt x="778624" y="1678393"/>
                  </a:lnTo>
                  <a:lnTo>
                    <a:pt x="757605" y="1685467"/>
                  </a:lnTo>
                  <a:lnTo>
                    <a:pt x="740968" y="1700149"/>
                  </a:lnTo>
                  <a:lnTo>
                    <a:pt x="731570" y="1719402"/>
                  </a:lnTo>
                  <a:lnTo>
                    <a:pt x="730084" y="1740763"/>
                  </a:lnTo>
                  <a:lnTo>
                    <a:pt x="737146" y="1761794"/>
                  </a:lnTo>
                  <a:lnTo>
                    <a:pt x="751827" y="1778444"/>
                  </a:lnTo>
                  <a:lnTo>
                    <a:pt x="771067" y="1787842"/>
                  </a:lnTo>
                  <a:lnTo>
                    <a:pt x="792441" y="1789328"/>
                  </a:lnTo>
                  <a:lnTo>
                    <a:pt x="813460" y="1782254"/>
                  </a:lnTo>
                  <a:lnTo>
                    <a:pt x="830097" y="1767573"/>
                  </a:lnTo>
                  <a:lnTo>
                    <a:pt x="839482" y="1748320"/>
                  </a:lnTo>
                  <a:lnTo>
                    <a:pt x="840981" y="1726958"/>
                  </a:lnTo>
                  <a:close/>
                </a:path>
                <a:path w="9115425" h="9127490">
                  <a:moveTo>
                    <a:pt x="844105" y="495300"/>
                  </a:moveTo>
                  <a:lnTo>
                    <a:pt x="835939" y="469900"/>
                  </a:lnTo>
                  <a:lnTo>
                    <a:pt x="818997" y="444500"/>
                  </a:lnTo>
                  <a:lnTo>
                    <a:pt x="796759" y="431800"/>
                  </a:lnTo>
                  <a:lnTo>
                    <a:pt x="772083" y="431800"/>
                  </a:lnTo>
                  <a:lnTo>
                    <a:pt x="747801" y="444500"/>
                  </a:lnTo>
                  <a:lnTo>
                    <a:pt x="728586" y="457200"/>
                  </a:lnTo>
                  <a:lnTo>
                    <a:pt x="717740" y="482600"/>
                  </a:lnTo>
                  <a:lnTo>
                    <a:pt x="716013" y="508000"/>
                  </a:lnTo>
                  <a:lnTo>
                    <a:pt x="724179" y="533400"/>
                  </a:lnTo>
                  <a:lnTo>
                    <a:pt x="741133" y="546100"/>
                  </a:lnTo>
                  <a:lnTo>
                    <a:pt x="763358" y="558800"/>
                  </a:lnTo>
                  <a:lnTo>
                    <a:pt x="812330" y="558800"/>
                  </a:lnTo>
                  <a:lnTo>
                    <a:pt x="831545" y="533400"/>
                  </a:lnTo>
                  <a:lnTo>
                    <a:pt x="842391" y="520700"/>
                  </a:lnTo>
                  <a:lnTo>
                    <a:pt x="844105" y="495300"/>
                  </a:lnTo>
                  <a:close/>
                </a:path>
                <a:path w="9115425" h="9127490">
                  <a:moveTo>
                    <a:pt x="844207" y="8217230"/>
                  </a:moveTo>
                  <a:lnTo>
                    <a:pt x="838923" y="8208086"/>
                  </a:lnTo>
                  <a:lnTo>
                    <a:pt x="833069" y="8206524"/>
                  </a:lnTo>
                  <a:lnTo>
                    <a:pt x="823937" y="8211794"/>
                  </a:lnTo>
                  <a:lnTo>
                    <a:pt x="822363" y="8217649"/>
                  </a:lnTo>
                  <a:lnTo>
                    <a:pt x="827646" y="8226793"/>
                  </a:lnTo>
                  <a:lnTo>
                    <a:pt x="833501" y="8228355"/>
                  </a:lnTo>
                  <a:lnTo>
                    <a:pt x="842632" y="8223085"/>
                  </a:lnTo>
                  <a:lnTo>
                    <a:pt x="844207" y="8217230"/>
                  </a:lnTo>
                  <a:close/>
                </a:path>
                <a:path w="9115425" h="9127490">
                  <a:moveTo>
                    <a:pt x="846201" y="6986460"/>
                  </a:moveTo>
                  <a:lnTo>
                    <a:pt x="843864" y="6979488"/>
                  </a:lnTo>
                  <a:lnTo>
                    <a:pt x="838987" y="6973976"/>
                  </a:lnTo>
                  <a:lnTo>
                    <a:pt x="832612" y="6970865"/>
                  </a:lnTo>
                  <a:lnTo>
                    <a:pt x="825525" y="6970369"/>
                  </a:lnTo>
                  <a:lnTo>
                    <a:pt x="818565" y="6972706"/>
                  </a:lnTo>
                  <a:lnTo>
                    <a:pt x="813041" y="6977583"/>
                  </a:lnTo>
                  <a:lnTo>
                    <a:pt x="809929" y="6983958"/>
                  </a:lnTo>
                  <a:lnTo>
                    <a:pt x="809434" y="6991045"/>
                  </a:lnTo>
                  <a:lnTo>
                    <a:pt x="811771" y="6998017"/>
                  </a:lnTo>
                  <a:lnTo>
                    <a:pt x="816635" y="7003542"/>
                  </a:lnTo>
                  <a:lnTo>
                    <a:pt x="823023" y="7006653"/>
                  </a:lnTo>
                  <a:lnTo>
                    <a:pt x="830110" y="7007149"/>
                  </a:lnTo>
                  <a:lnTo>
                    <a:pt x="837082" y="7004799"/>
                  </a:lnTo>
                  <a:lnTo>
                    <a:pt x="842594" y="6999935"/>
                  </a:lnTo>
                  <a:lnTo>
                    <a:pt x="845705" y="6993547"/>
                  </a:lnTo>
                  <a:lnTo>
                    <a:pt x="846201" y="6986460"/>
                  </a:lnTo>
                  <a:close/>
                </a:path>
                <a:path w="9115425" h="9127490">
                  <a:moveTo>
                    <a:pt x="849325" y="5756719"/>
                  </a:moveTo>
                  <a:lnTo>
                    <a:pt x="845896" y="5746483"/>
                  </a:lnTo>
                  <a:lnTo>
                    <a:pt x="838746" y="5738380"/>
                  </a:lnTo>
                  <a:lnTo>
                    <a:pt x="829386" y="5733808"/>
                  </a:lnTo>
                  <a:lnTo>
                    <a:pt x="818984" y="5733085"/>
                  </a:lnTo>
                  <a:lnTo>
                    <a:pt x="808761" y="5736526"/>
                  </a:lnTo>
                  <a:lnTo>
                    <a:pt x="800658" y="5743664"/>
                  </a:lnTo>
                  <a:lnTo>
                    <a:pt x="796086" y="5753036"/>
                  </a:lnTo>
                  <a:lnTo>
                    <a:pt x="795362" y="5763438"/>
                  </a:lnTo>
                  <a:lnTo>
                    <a:pt x="798804" y="5773674"/>
                  </a:lnTo>
                  <a:lnTo>
                    <a:pt x="805954" y="5781764"/>
                  </a:lnTo>
                  <a:lnTo>
                    <a:pt x="815314" y="5786336"/>
                  </a:lnTo>
                  <a:lnTo>
                    <a:pt x="825703" y="5787060"/>
                  </a:lnTo>
                  <a:lnTo>
                    <a:pt x="835939" y="5783618"/>
                  </a:lnTo>
                  <a:lnTo>
                    <a:pt x="844042" y="5776480"/>
                  </a:lnTo>
                  <a:lnTo>
                    <a:pt x="848601" y="5767108"/>
                  </a:lnTo>
                  <a:lnTo>
                    <a:pt x="849325" y="5756719"/>
                  </a:lnTo>
                  <a:close/>
                </a:path>
                <a:path w="9115425" h="9127490">
                  <a:moveTo>
                    <a:pt x="852462" y="4526953"/>
                  </a:moveTo>
                  <a:lnTo>
                    <a:pt x="847928" y="4513465"/>
                  </a:lnTo>
                  <a:lnTo>
                    <a:pt x="838504" y="4502785"/>
                  </a:lnTo>
                  <a:lnTo>
                    <a:pt x="826160" y="4496752"/>
                  </a:lnTo>
                  <a:lnTo>
                    <a:pt x="812444" y="4495800"/>
                  </a:lnTo>
                  <a:lnTo>
                    <a:pt x="798957" y="4500334"/>
                  </a:lnTo>
                  <a:lnTo>
                    <a:pt x="788276" y="4509757"/>
                  </a:lnTo>
                  <a:lnTo>
                    <a:pt x="782256" y="4522101"/>
                  </a:lnTo>
                  <a:lnTo>
                    <a:pt x="781304" y="4535817"/>
                  </a:lnTo>
                  <a:lnTo>
                    <a:pt x="785837" y="4549318"/>
                  </a:lnTo>
                  <a:lnTo>
                    <a:pt x="795248" y="4559998"/>
                  </a:lnTo>
                  <a:lnTo>
                    <a:pt x="807605" y="4566031"/>
                  </a:lnTo>
                  <a:lnTo>
                    <a:pt x="821309" y="4566983"/>
                  </a:lnTo>
                  <a:lnTo>
                    <a:pt x="834796" y="4562437"/>
                  </a:lnTo>
                  <a:lnTo>
                    <a:pt x="845477" y="4553026"/>
                  </a:lnTo>
                  <a:lnTo>
                    <a:pt x="851509" y="4540669"/>
                  </a:lnTo>
                  <a:lnTo>
                    <a:pt x="852462" y="4526953"/>
                  </a:lnTo>
                  <a:close/>
                </a:path>
                <a:path w="9115425" h="9127490">
                  <a:moveTo>
                    <a:pt x="855586" y="3297199"/>
                  </a:moveTo>
                  <a:lnTo>
                    <a:pt x="849960" y="3280448"/>
                  </a:lnTo>
                  <a:lnTo>
                    <a:pt x="838263" y="3267189"/>
                  </a:lnTo>
                  <a:lnTo>
                    <a:pt x="822934" y="3259696"/>
                  </a:lnTo>
                  <a:lnTo>
                    <a:pt x="805903" y="3258515"/>
                  </a:lnTo>
                  <a:lnTo>
                    <a:pt x="789152" y="3264141"/>
                  </a:lnTo>
                  <a:lnTo>
                    <a:pt x="775906" y="3275838"/>
                  </a:lnTo>
                  <a:lnTo>
                    <a:pt x="768413" y="3291179"/>
                  </a:lnTo>
                  <a:lnTo>
                    <a:pt x="767232" y="3308210"/>
                  </a:lnTo>
                  <a:lnTo>
                    <a:pt x="772858" y="3324974"/>
                  </a:lnTo>
                  <a:lnTo>
                    <a:pt x="784555" y="3338233"/>
                  </a:lnTo>
                  <a:lnTo>
                    <a:pt x="799884" y="3345713"/>
                  </a:lnTo>
                  <a:lnTo>
                    <a:pt x="816914" y="3346907"/>
                  </a:lnTo>
                  <a:lnTo>
                    <a:pt x="833666" y="3341268"/>
                  </a:lnTo>
                  <a:lnTo>
                    <a:pt x="846924" y="3329571"/>
                  </a:lnTo>
                  <a:lnTo>
                    <a:pt x="854405" y="3314230"/>
                  </a:lnTo>
                  <a:lnTo>
                    <a:pt x="855586" y="3297199"/>
                  </a:lnTo>
                  <a:close/>
                </a:path>
                <a:path w="9115425" h="9127490">
                  <a:moveTo>
                    <a:pt x="859015" y="2067420"/>
                  </a:moveTo>
                  <a:lnTo>
                    <a:pt x="852246" y="2047278"/>
                  </a:lnTo>
                  <a:lnTo>
                    <a:pt x="838200" y="2031352"/>
                  </a:lnTo>
                  <a:lnTo>
                    <a:pt x="819785" y="2022360"/>
                  </a:lnTo>
                  <a:lnTo>
                    <a:pt x="799338" y="2020938"/>
                  </a:lnTo>
                  <a:lnTo>
                    <a:pt x="779208" y="2027707"/>
                  </a:lnTo>
                  <a:lnTo>
                    <a:pt x="763282" y="2041753"/>
                  </a:lnTo>
                  <a:lnTo>
                    <a:pt x="754291" y="2060181"/>
                  </a:lnTo>
                  <a:lnTo>
                    <a:pt x="752868" y="2080641"/>
                  </a:lnTo>
                  <a:lnTo>
                    <a:pt x="759637" y="2100770"/>
                  </a:lnTo>
                  <a:lnTo>
                    <a:pt x="773684" y="2116696"/>
                  </a:lnTo>
                  <a:lnTo>
                    <a:pt x="792099" y="2125688"/>
                  </a:lnTo>
                  <a:lnTo>
                    <a:pt x="812558" y="2127123"/>
                  </a:lnTo>
                  <a:lnTo>
                    <a:pt x="832675" y="2120354"/>
                  </a:lnTo>
                  <a:lnTo>
                    <a:pt x="848601" y="2106307"/>
                  </a:lnTo>
                  <a:lnTo>
                    <a:pt x="857592" y="2087867"/>
                  </a:lnTo>
                  <a:lnTo>
                    <a:pt x="859015" y="2067420"/>
                  </a:lnTo>
                  <a:close/>
                </a:path>
                <a:path w="9115425" h="9127490">
                  <a:moveTo>
                    <a:pt x="862152" y="825500"/>
                  </a:moveTo>
                  <a:lnTo>
                    <a:pt x="854278" y="812800"/>
                  </a:lnTo>
                  <a:lnTo>
                    <a:pt x="837958" y="787400"/>
                  </a:lnTo>
                  <a:lnTo>
                    <a:pt x="816559" y="774700"/>
                  </a:lnTo>
                  <a:lnTo>
                    <a:pt x="792797" y="774700"/>
                  </a:lnTo>
                  <a:lnTo>
                    <a:pt x="769404" y="787400"/>
                  </a:lnTo>
                  <a:lnTo>
                    <a:pt x="750900" y="800100"/>
                  </a:lnTo>
                  <a:lnTo>
                    <a:pt x="740460" y="825500"/>
                  </a:lnTo>
                  <a:lnTo>
                    <a:pt x="738797" y="850900"/>
                  </a:lnTo>
                  <a:lnTo>
                    <a:pt x="746671" y="876300"/>
                  </a:lnTo>
                  <a:lnTo>
                    <a:pt x="762990" y="889000"/>
                  </a:lnTo>
                  <a:lnTo>
                    <a:pt x="784390" y="901700"/>
                  </a:lnTo>
                  <a:lnTo>
                    <a:pt x="808151" y="901700"/>
                  </a:lnTo>
                  <a:lnTo>
                    <a:pt x="831545" y="889000"/>
                  </a:lnTo>
                  <a:lnTo>
                    <a:pt x="850049" y="876300"/>
                  </a:lnTo>
                  <a:lnTo>
                    <a:pt x="860488" y="850900"/>
                  </a:lnTo>
                  <a:lnTo>
                    <a:pt x="862152" y="825500"/>
                  </a:lnTo>
                  <a:close/>
                </a:path>
                <a:path w="9115425" h="9127490">
                  <a:moveTo>
                    <a:pt x="862228" y="8557438"/>
                  </a:moveTo>
                  <a:lnTo>
                    <a:pt x="858100" y="8550300"/>
                  </a:lnTo>
                  <a:lnTo>
                    <a:pt x="853541" y="8549068"/>
                  </a:lnTo>
                  <a:lnTo>
                    <a:pt x="846391" y="8553196"/>
                  </a:lnTo>
                  <a:lnTo>
                    <a:pt x="845172" y="8557768"/>
                  </a:lnTo>
                  <a:lnTo>
                    <a:pt x="849299" y="8564905"/>
                  </a:lnTo>
                  <a:lnTo>
                    <a:pt x="853859" y="8566137"/>
                  </a:lnTo>
                  <a:lnTo>
                    <a:pt x="860996" y="8562010"/>
                  </a:lnTo>
                  <a:lnTo>
                    <a:pt x="862228" y="8557438"/>
                  </a:lnTo>
                  <a:close/>
                </a:path>
                <a:path w="9115425" h="9127490">
                  <a:moveTo>
                    <a:pt x="863942" y="7326960"/>
                  </a:moveTo>
                  <a:lnTo>
                    <a:pt x="861949" y="7321004"/>
                  </a:lnTo>
                  <a:lnTo>
                    <a:pt x="857783" y="7316279"/>
                  </a:lnTo>
                  <a:lnTo>
                    <a:pt x="852335" y="7313625"/>
                  </a:lnTo>
                  <a:lnTo>
                    <a:pt x="846277" y="7313206"/>
                  </a:lnTo>
                  <a:lnTo>
                    <a:pt x="840308" y="7315213"/>
                  </a:lnTo>
                  <a:lnTo>
                    <a:pt x="835596" y="7319365"/>
                  </a:lnTo>
                  <a:lnTo>
                    <a:pt x="832929" y="7324826"/>
                  </a:lnTo>
                  <a:lnTo>
                    <a:pt x="832510" y="7330884"/>
                  </a:lnTo>
                  <a:lnTo>
                    <a:pt x="834517" y="7336841"/>
                  </a:lnTo>
                  <a:lnTo>
                    <a:pt x="838669" y="7341552"/>
                  </a:lnTo>
                  <a:lnTo>
                    <a:pt x="844130" y="7344219"/>
                  </a:lnTo>
                  <a:lnTo>
                    <a:pt x="850176" y="7344638"/>
                  </a:lnTo>
                  <a:lnTo>
                    <a:pt x="856145" y="7342632"/>
                  </a:lnTo>
                  <a:lnTo>
                    <a:pt x="860856" y="7338479"/>
                  </a:lnTo>
                  <a:lnTo>
                    <a:pt x="863523" y="7333018"/>
                  </a:lnTo>
                  <a:lnTo>
                    <a:pt x="863942" y="7326960"/>
                  </a:lnTo>
                  <a:close/>
                </a:path>
                <a:path w="9115425" h="9127490">
                  <a:moveTo>
                    <a:pt x="867079" y="6097206"/>
                  </a:moveTo>
                  <a:lnTo>
                    <a:pt x="863981" y="6087986"/>
                  </a:lnTo>
                  <a:lnTo>
                    <a:pt x="857542" y="6080684"/>
                  </a:lnTo>
                  <a:lnTo>
                    <a:pt x="849096" y="6076569"/>
                  </a:lnTo>
                  <a:lnTo>
                    <a:pt x="839724" y="6075921"/>
                  </a:lnTo>
                  <a:lnTo>
                    <a:pt x="830516" y="6079020"/>
                  </a:lnTo>
                  <a:lnTo>
                    <a:pt x="823214" y="6085459"/>
                  </a:lnTo>
                  <a:lnTo>
                    <a:pt x="819099" y="6093892"/>
                  </a:lnTo>
                  <a:lnTo>
                    <a:pt x="818438" y="6103264"/>
                  </a:lnTo>
                  <a:lnTo>
                    <a:pt x="821550" y="6112497"/>
                  </a:lnTo>
                  <a:lnTo>
                    <a:pt x="827976" y="6119787"/>
                  </a:lnTo>
                  <a:lnTo>
                    <a:pt x="836422" y="6123902"/>
                  </a:lnTo>
                  <a:lnTo>
                    <a:pt x="845781" y="6124562"/>
                  </a:lnTo>
                  <a:lnTo>
                    <a:pt x="855002" y="6121463"/>
                  </a:lnTo>
                  <a:lnTo>
                    <a:pt x="862304" y="6115024"/>
                  </a:lnTo>
                  <a:lnTo>
                    <a:pt x="866419" y="6106579"/>
                  </a:lnTo>
                  <a:lnTo>
                    <a:pt x="867079" y="6097206"/>
                  </a:lnTo>
                  <a:close/>
                </a:path>
                <a:path w="9115425" h="9127490">
                  <a:moveTo>
                    <a:pt x="870496" y="4867414"/>
                  </a:moveTo>
                  <a:lnTo>
                    <a:pt x="866267" y="4854816"/>
                  </a:lnTo>
                  <a:lnTo>
                    <a:pt x="857478" y="4844847"/>
                  </a:lnTo>
                  <a:lnTo>
                    <a:pt x="845947" y="4839220"/>
                  </a:lnTo>
                  <a:lnTo>
                    <a:pt x="833158" y="4838331"/>
                  </a:lnTo>
                  <a:lnTo>
                    <a:pt x="820559" y="4842573"/>
                  </a:lnTo>
                  <a:lnTo>
                    <a:pt x="810602" y="4851362"/>
                  </a:lnTo>
                  <a:lnTo>
                    <a:pt x="804976" y="4862893"/>
                  </a:lnTo>
                  <a:lnTo>
                    <a:pt x="804075" y="4875695"/>
                  </a:lnTo>
                  <a:lnTo>
                    <a:pt x="808316" y="4888293"/>
                  </a:lnTo>
                  <a:lnTo>
                    <a:pt x="817105" y="4898250"/>
                  </a:lnTo>
                  <a:lnTo>
                    <a:pt x="828624" y="4903889"/>
                  </a:lnTo>
                  <a:lnTo>
                    <a:pt x="841425" y="4904778"/>
                  </a:lnTo>
                  <a:lnTo>
                    <a:pt x="854011" y="4900549"/>
                  </a:lnTo>
                  <a:lnTo>
                    <a:pt x="863981" y="4891748"/>
                  </a:lnTo>
                  <a:lnTo>
                    <a:pt x="869607" y="4880216"/>
                  </a:lnTo>
                  <a:lnTo>
                    <a:pt x="870496" y="4867414"/>
                  </a:lnTo>
                  <a:close/>
                </a:path>
                <a:path w="9115425" h="9127490">
                  <a:moveTo>
                    <a:pt x="873633" y="3637661"/>
                  </a:moveTo>
                  <a:lnTo>
                    <a:pt x="868299" y="3621811"/>
                  </a:lnTo>
                  <a:lnTo>
                    <a:pt x="857237" y="3609263"/>
                  </a:lnTo>
                  <a:lnTo>
                    <a:pt x="842721" y="3602177"/>
                  </a:lnTo>
                  <a:lnTo>
                    <a:pt x="826617" y="3601047"/>
                  </a:lnTo>
                  <a:lnTo>
                    <a:pt x="810755" y="3606381"/>
                  </a:lnTo>
                  <a:lnTo>
                    <a:pt x="798220" y="3617455"/>
                  </a:lnTo>
                  <a:lnTo>
                    <a:pt x="791133" y="3631971"/>
                  </a:lnTo>
                  <a:lnTo>
                    <a:pt x="790016" y="3648087"/>
                  </a:lnTo>
                  <a:lnTo>
                    <a:pt x="795350" y="3663937"/>
                  </a:lnTo>
                  <a:lnTo>
                    <a:pt x="806411" y="3676485"/>
                  </a:lnTo>
                  <a:lnTo>
                    <a:pt x="820915" y="3683571"/>
                  </a:lnTo>
                  <a:lnTo>
                    <a:pt x="837031" y="3684701"/>
                  </a:lnTo>
                  <a:lnTo>
                    <a:pt x="852881" y="3679367"/>
                  </a:lnTo>
                  <a:lnTo>
                    <a:pt x="865428" y="3668293"/>
                  </a:lnTo>
                  <a:lnTo>
                    <a:pt x="872502" y="3653777"/>
                  </a:lnTo>
                  <a:lnTo>
                    <a:pt x="873633" y="3637661"/>
                  </a:lnTo>
                  <a:close/>
                </a:path>
                <a:path w="9115425" h="9127490">
                  <a:moveTo>
                    <a:pt x="876757" y="2407907"/>
                  </a:moveTo>
                  <a:lnTo>
                    <a:pt x="870331" y="2388793"/>
                  </a:lnTo>
                  <a:lnTo>
                    <a:pt x="856996" y="2373668"/>
                  </a:lnTo>
                  <a:lnTo>
                    <a:pt x="839495" y="2365121"/>
                  </a:lnTo>
                  <a:lnTo>
                    <a:pt x="820077" y="2363774"/>
                  </a:lnTo>
                  <a:lnTo>
                    <a:pt x="800963" y="2370201"/>
                  </a:lnTo>
                  <a:lnTo>
                    <a:pt x="785837" y="2383548"/>
                  </a:lnTo>
                  <a:lnTo>
                    <a:pt x="777303" y="2401049"/>
                  </a:lnTo>
                  <a:lnTo>
                    <a:pt x="775944" y="2420467"/>
                  </a:lnTo>
                  <a:lnTo>
                    <a:pt x="782370" y="2439593"/>
                  </a:lnTo>
                  <a:lnTo>
                    <a:pt x="795718" y="2454719"/>
                  </a:lnTo>
                  <a:lnTo>
                    <a:pt x="813206" y="2463266"/>
                  </a:lnTo>
                  <a:lnTo>
                    <a:pt x="832637" y="2464612"/>
                  </a:lnTo>
                  <a:lnTo>
                    <a:pt x="851750" y="2458186"/>
                  </a:lnTo>
                  <a:lnTo>
                    <a:pt x="866863" y="2444839"/>
                  </a:lnTo>
                  <a:lnTo>
                    <a:pt x="875411" y="2427338"/>
                  </a:lnTo>
                  <a:lnTo>
                    <a:pt x="876757" y="2407907"/>
                  </a:lnTo>
                  <a:close/>
                </a:path>
                <a:path w="9115425" h="9127490">
                  <a:moveTo>
                    <a:pt x="879563" y="8897658"/>
                  </a:moveTo>
                  <a:lnTo>
                    <a:pt x="876922" y="8893099"/>
                  </a:lnTo>
                  <a:lnTo>
                    <a:pt x="874014" y="8892311"/>
                  </a:lnTo>
                  <a:lnTo>
                    <a:pt x="869429" y="8894953"/>
                  </a:lnTo>
                  <a:lnTo>
                    <a:pt x="868654" y="8897874"/>
                  </a:lnTo>
                  <a:lnTo>
                    <a:pt x="871283" y="8902446"/>
                  </a:lnTo>
                  <a:lnTo>
                    <a:pt x="874217" y="8903233"/>
                  </a:lnTo>
                  <a:lnTo>
                    <a:pt x="878789" y="8900592"/>
                  </a:lnTo>
                  <a:lnTo>
                    <a:pt x="879563" y="8897658"/>
                  </a:lnTo>
                  <a:close/>
                </a:path>
                <a:path w="9115425" h="9127490">
                  <a:moveTo>
                    <a:pt x="879894" y="1168400"/>
                  </a:moveTo>
                  <a:lnTo>
                    <a:pt x="872363" y="1155700"/>
                  </a:lnTo>
                  <a:lnTo>
                    <a:pt x="856754" y="1130300"/>
                  </a:lnTo>
                  <a:lnTo>
                    <a:pt x="836269" y="1117600"/>
                  </a:lnTo>
                  <a:lnTo>
                    <a:pt x="813536" y="1117600"/>
                  </a:lnTo>
                  <a:lnTo>
                    <a:pt x="791159" y="1130300"/>
                  </a:lnTo>
                  <a:lnTo>
                    <a:pt x="773455" y="1143000"/>
                  </a:lnTo>
                  <a:lnTo>
                    <a:pt x="763460" y="1168400"/>
                  </a:lnTo>
                  <a:lnTo>
                    <a:pt x="761873" y="1181100"/>
                  </a:lnTo>
                  <a:lnTo>
                    <a:pt x="769404" y="1206500"/>
                  </a:lnTo>
                  <a:lnTo>
                    <a:pt x="785012" y="1231900"/>
                  </a:lnTo>
                  <a:lnTo>
                    <a:pt x="850607" y="1231900"/>
                  </a:lnTo>
                  <a:lnTo>
                    <a:pt x="868311" y="1219200"/>
                  </a:lnTo>
                  <a:lnTo>
                    <a:pt x="878306" y="1193800"/>
                  </a:lnTo>
                  <a:lnTo>
                    <a:pt x="879894" y="1168400"/>
                  </a:lnTo>
                  <a:close/>
                </a:path>
                <a:path w="9115425" h="9127490">
                  <a:moveTo>
                    <a:pt x="883996" y="7668793"/>
                  </a:moveTo>
                  <a:lnTo>
                    <a:pt x="876566" y="7655928"/>
                  </a:lnTo>
                  <a:lnTo>
                    <a:pt x="868349" y="7653731"/>
                  </a:lnTo>
                  <a:lnTo>
                    <a:pt x="855484" y="7661161"/>
                  </a:lnTo>
                  <a:lnTo>
                    <a:pt x="853287" y="7669377"/>
                  </a:lnTo>
                  <a:lnTo>
                    <a:pt x="860717" y="7682243"/>
                  </a:lnTo>
                  <a:lnTo>
                    <a:pt x="868921" y="7684452"/>
                  </a:lnTo>
                  <a:lnTo>
                    <a:pt x="881786" y="7677023"/>
                  </a:lnTo>
                  <a:lnTo>
                    <a:pt x="883996" y="7668793"/>
                  </a:lnTo>
                  <a:close/>
                </a:path>
                <a:path w="9115425" h="9127490">
                  <a:moveTo>
                    <a:pt x="885113" y="6437668"/>
                  </a:moveTo>
                  <a:lnTo>
                    <a:pt x="882319" y="6429349"/>
                  </a:lnTo>
                  <a:lnTo>
                    <a:pt x="876503" y="6422771"/>
                  </a:lnTo>
                  <a:lnTo>
                    <a:pt x="868895" y="6419050"/>
                  </a:lnTo>
                  <a:lnTo>
                    <a:pt x="860437" y="6418453"/>
                  </a:lnTo>
                  <a:lnTo>
                    <a:pt x="852119" y="6421260"/>
                  </a:lnTo>
                  <a:lnTo>
                    <a:pt x="845527" y="6427063"/>
                  </a:lnTo>
                  <a:lnTo>
                    <a:pt x="841819" y="6434683"/>
                  </a:lnTo>
                  <a:lnTo>
                    <a:pt x="841222" y="6443142"/>
                  </a:lnTo>
                  <a:lnTo>
                    <a:pt x="844029" y="6451460"/>
                  </a:lnTo>
                  <a:lnTo>
                    <a:pt x="849833" y="6458051"/>
                  </a:lnTo>
                  <a:lnTo>
                    <a:pt x="857453" y="6461760"/>
                  </a:lnTo>
                  <a:lnTo>
                    <a:pt x="865898" y="6462357"/>
                  </a:lnTo>
                  <a:lnTo>
                    <a:pt x="874229" y="6459563"/>
                  </a:lnTo>
                  <a:lnTo>
                    <a:pt x="880808" y="6453746"/>
                  </a:lnTo>
                  <a:lnTo>
                    <a:pt x="884516" y="6446126"/>
                  </a:lnTo>
                  <a:lnTo>
                    <a:pt x="885113" y="6437668"/>
                  </a:lnTo>
                  <a:close/>
                </a:path>
                <a:path w="9115425" h="9127490">
                  <a:moveTo>
                    <a:pt x="888238" y="5207914"/>
                  </a:moveTo>
                  <a:lnTo>
                    <a:pt x="884339" y="5196332"/>
                  </a:lnTo>
                  <a:lnTo>
                    <a:pt x="876261" y="5187162"/>
                  </a:lnTo>
                  <a:lnTo>
                    <a:pt x="865657" y="5181993"/>
                  </a:lnTo>
                  <a:lnTo>
                    <a:pt x="853897" y="5181168"/>
                  </a:lnTo>
                  <a:lnTo>
                    <a:pt x="842314" y="5185067"/>
                  </a:lnTo>
                  <a:lnTo>
                    <a:pt x="833158" y="5193144"/>
                  </a:lnTo>
                  <a:lnTo>
                    <a:pt x="827976" y="5203749"/>
                  </a:lnTo>
                  <a:lnTo>
                    <a:pt x="827163" y="5215521"/>
                  </a:lnTo>
                  <a:lnTo>
                    <a:pt x="831049" y="5227117"/>
                  </a:lnTo>
                  <a:lnTo>
                    <a:pt x="839139" y="5236273"/>
                  </a:lnTo>
                  <a:lnTo>
                    <a:pt x="849731" y="5241455"/>
                  </a:lnTo>
                  <a:lnTo>
                    <a:pt x="861504" y="5242268"/>
                  </a:lnTo>
                  <a:lnTo>
                    <a:pt x="873086" y="5238369"/>
                  </a:lnTo>
                  <a:lnTo>
                    <a:pt x="882243" y="5230292"/>
                  </a:lnTo>
                  <a:lnTo>
                    <a:pt x="887425" y="5219687"/>
                  </a:lnTo>
                  <a:lnTo>
                    <a:pt x="888238" y="5207914"/>
                  </a:lnTo>
                  <a:close/>
                </a:path>
                <a:path w="9115425" h="9127490">
                  <a:moveTo>
                    <a:pt x="891374" y="3978160"/>
                  </a:moveTo>
                  <a:lnTo>
                    <a:pt x="886383" y="3963314"/>
                  </a:lnTo>
                  <a:lnTo>
                    <a:pt x="876020" y="3951567"/>
                  </a:lnTo>
                  <a:lnTo>
                    <a:pt x="862431" y="3944937"/>
                  </a:lnTo>
                  <a:lnTo>
                    <a:pt x="847356" y="3943883"/>
                  </a:lnTo>
                  <a:lnTo>
                    <a:pt x="832510" y="3948874"/>
                  </a:lnTo>
                  <a:lnTo>
                    <a:pt x="820775" y="3959237"/>
                  </a:lnTo>
                  <a:lnTo>
                    <a:pt x="814146" y="3972826"/>
                  </a:lnTo>
                  <a:lnTo>
                    <a:pt x="813092" y="3987914"/>
                  </a:lnTo>
                  <a:lnTo>
                    <a:pt x="818083" y="4002773"/>
                  </a:lnTo>
                  <a:lnTo>
                    <a:pt x="828433" y="4014508"/>
                  </a:lnTo>
                  <a:lnTo>
                    <a:pt x="842022" y="4021137"/>
                  </a:lnTo>
                  <a:lnTo>
                    <a:pt x="857110" y="4022191"/>
                  </a:lnTo>
                  <a:lnTo>
                    <a:pt x="871956" y="4017200"/>
                  </a:lnTo>
                  <a:lnTo>
                    <a:pt x="883691" y="4006837"/>
                  </a:lnTo>
                  <a:lnTo>
                    <a:pt x="890320" y="3993248"/>
                  </a:lnTo>
                  <a:lnTo>
                    <a:pt x="891374" y="3978160"/>
                  </a:lnTo>
                  <a:close/>
                </a:path>
                <a:path w="9115425" h="9127490">
                  <a:moveTo>
                    <a:pt x="894803" y="2748369"/>
                  </a:moveTo>
                  <a:lnTo>
                    <a:pt x="888669" y="2730157"/>
                  </a:lnTo>
                  <a:lnTo>
                    <a:pt x="875957" y="2715742"/>
                  </a:lnTo>
                  <a:lnTo>
                    <a:pt x="859294" y="2707602"/>
                  </a:lnTo>
                  <a:lnTo>
                    <a:pt x="840778" y="2706306"/>
                  </a:lnTo>
                  <a:lnTo>
                    <a:pt x="822566" y="2712440"/>
                  </a:lnTo>
                  <a:lnTo>
                    <a:pt x="808151" y="2725153"/>
                  </a:lnTo>
                  <a:lnTo>
                    <a:pt x="800011" y="2741828"/>
                  </a:lnTo>
                  <a:lnTo>
                    <a:pt x="798728" y="2760345"/>
                  </a:lnTo>
                  <a:lnTo>
                    <a:pt x="804849" y="2778556"/>
                  </a:lnTo>
                  <a:lnTo>
                    <a:pt x="817562" y="2792984"/>
                  </a:lnTo>
                  <a:lnTo>
                    <a:pt x="834237" y="2801124"/>
                  </a:lnTo>
                  <a:lnTo>
                    <a:pt x="852741" y="2802407"/>
                  </a:lnTo>
                  <a:lnTo>
                    <a:pt x="870966" y="2796286"/>
                  </a:lnTo>
                  <a:lnTo>
                    <a:pt x="885367" y="2783560"/>
                  </a:lnTo>
                  <a:lnTo>
                    <a:pt x="893508" y="2766885"/>
                  </a:lnTo>
                  <a:lnTo>
                    <a:pt x="894803" y="2748369"/>
                  </a:lnTo>
                  <a:close/>
                </a:path>
                <a:path w="9115425" h="9127490">
                  <a:moveTo>
                    <a:pt x="897636" y="1511312"/>
                  </a:moveTo>
                  <a:lnTo>
                    <a:pt x="890447" y="1485912"/>
                  </a:lnTo>
                  <a:lnTo>
                    <a:pt x="875538" y="1473212"/>
                  </a:lnTo>
                  <a:lnTo>
                    <a:pt x="855980" y="1460512"/>
                  </a:lnTo>
                  <a:lnTo>
                    <a:pt x="834275" y="1460512"/>
                  </a:lnTo>
                  <a:lnTo>
                    <a:pt x="812927" y="1473212"/>
                  </a:lnTo>
                  <a:lnTo>
                    <a:pt x="796010" y="1485912"/>
                  </a:lnTo>
                  <a:lnTo>
                    <a:pt x="786472" y="1498612"/>
                  </a:lnTo>
                  <a:lnTo>
                    <a:pt x="784961" y="1524012"/>
                  </a:lnTo>
                  <a:lnTo>
                    <a:pt x="792137" y="1549412"/>
                  </a:lnTo>
                  <a:lnTo>
                    <a:pt x="807046" y="1562112"/>
                  </a:lnTo>
                  <a:lnTo>
                    <a:pt x="826604" y="1574812"/>
                  </a:lnTo>
                  <a:lnTo>
                    <a:pt x="869683" y="1574812"/>
                  </a:lnTo>
                  <a:lnTo>
                    <a:pt x="886574" y="1549412"/>
                  </a:lnTo>
                  <a:lnTo>
                    <a:pt x="896112" y="1536712"/>
                  </a:lnTo>
                  <a:lnTo>
                    <a:pt x="897636" y="1511312"/>
                  </a:lnTo>
                  <a:close/>
                </a:path>
                <a:path w="9115425" h="9127490">
                  <a:moveTo>
                    <a:pt x="901052" y="279400"/>
                  </a:moveTo>
                  <a:lnTo>
                    <a:pt x="892746" y="254000"/>
                  </a:lnTo>
                  <a:lnTo>
                    <a:pt x="875474" y="241300"/>
                  </a:lnTo>
                  <a:lnTo>
                    <a:pt x="852830" y="228600"/>
                  </a:lnTo>
                  <a:lnTo>
                    <a:pt x="802970" y="228600"/>
                  </a:lnTo>
                  <a:lnTo>
                    <a:pt x="783399" y="254000"/>
                  </a:lnTo>
                  <a:lnTo>
                    <a:pt x="772350" y="279400"/>
                  </a:lnTo>
                  <a:lnTo>
                    <a:pt x="770597" y="304800"/>
                  </a:lnTo>
                  <a:lnTo>
                    <a:pt x="778916" y="317500"/>
                  </a:lnTo>
                  <a:lnTo>
                    <a:pt x="796175" y="342900"/>
                  </a:lnTo>
                  <a:lnTo>
                    <a:pt x="818819" y="355600"/>
                  </a:lnTo>
                  <a:lnTo>
                    <a:pt x="843953" y="355600"/>
                  </a:lnTo>
                  <a:lnTo>
                    <a:pt x="868692" y="342900"/>
                  </a:lnTo>
                  <a:lnTo>
                    <a:pt x="888263" y="330200"/>
                  </a:lnTo>
                  <a:lnTo>
                    <a:pt x="899312" y="304800"/>
                  </a:lnTo>
                  <a:lnTo>
                    <a:pt x="901052" y="279400"/>
                  </a:lnTo>
                  <a:close/>
                </a:path>
                <a:path w="9115425" h="9127490">
                  <a:moveTo>
                    <a:pt x="901331" y="8009026"/>
                  </a:moveTo>
                  <a:lnTo>
                    <a:pt x="895388" y="7998727"/>
                  </a:lnTo>
                  <a:lnTo>
                    <a:pt x="888822" y="7996961"/>
                  </a:lnTo>
                  <a:lnTo>
                    <a:pt x="878535" y="8002905"/>
                  </a:lnTo>
                  <a:lnTo>
                    <a:pt x="876769" y="8009483"/>
                  </a:lnTo>
                  <a:lnTo>
                    <a:pt x="882700" y="8019783"/>
                  </a:lnTo>
                  <a:lnTo>
                    <a:pt x="889292" y="8021536"/>
                  </a:lnTo>
                  <a:lnTo>
                    <a:pt x="899566" y="8015592"/>
                  </a:lnTo>
                  <a:lnTo>
                    <a:pt x="901331" y="8009026"/>
                  </a:lnTo>
                  <a:close/>
                </a:path>
                <a:path w="9115425" h="9127490">
                  <a:moveTo>
                    <a:pt x="903147" y="6778130"/>
                  </a:moveTo>
                  <a:lnTo>
                    <a:pt x="900658" y="6770700"/>
                  </a:lnTo>
                  <a:lnTo>
                    <a:pt x="895477" y="6764833"/>
                  </a:lnTo>
                  <a:lnTo>
                    <a:pt x="888682" y="6761518"/>
                  </a:lnTo>
                  <a:lnTo>
                    <a:pt x="881138" y="6760997"/>
                  </a:lnTo>
                  <a:lnTo>
                    <a:pt x="873721" y="6763486"/>
                  </a:lnTo>
                  <a:lnTo>
                    <a:pt x="867854" y="6768668"/>
                  </a:lnTo>
                  <a:lnTo>
                    <a:pt x="864539" y="6775463"/>
                  </a:lnTo>
                  <a:lnTo>
                    <a:pt x="864006" y="6783006"/>
                  </a:lnTo>
                  <a:lnTo>
                    <a:pt x="866508" y="6790423"/>
                  </a:lnTo>
                  <a:lnTo>
                    <a:pt x="871689" y="6796303"/>
                  </a:lnTo>
                  <a:lnTo>
                    <a:pt x="878484" y="6799618"/>
                  </a:lnTo>
                  <a:lnTo>
                    <a:pt x="886015" y="6800151"/>
                  </a:lnTo>
                  <a:lnTo>
                    <a:pt x="893445" y="6797649"/>
                  </a:lnTo>
                  <a:lnTo>
                    <a:pt x="899312" y="6792468"/>
                  </a:lnTo>
                  <a:lnTo>
                    <a:pt x="902627" y="6785673"/>
                  </a:lnTo>
                  <a:lnTo>
                    <a:pt x="903147" y="6778130"/>
                  </a:lnTo>
                  <a:close/>
                </a:path>
                <a:path w="9115425" h="9127490">
                  <a:moveTo>
                    <a:pt x="906284" y="5548376"/>
                  </a:moveTo>
                  <a:lnTo>
                    <a:pt x="902690" y="5537695"/>
                  </a:lnTo>
                  <a:lnTo>
                    <a:pt x="895235" y="5529237"/>
                  </a:lnTo>
                  <a:lnTo>
                    <a:pt x="885456" y="5524462"/>
                  </a:lnTo>
                  <a:lnTo>
                    <a:pt x="874610" y="5523712"/>
                  </a:lnTo>
                  <a:lnTo>
                    <a:pt x="863917" y="5527306"/>
                  </a:lnTo>
                  <a:lnTo>
                    <a:pt x="855472" y="5534761"/>
                  </a:lnTo>
                  <a:lnTo>
                    <a:pt x="850696" y="5544540"/>
                  </a:lnTo>
                  <a:lnTo>
                    <a:pt x="849947" y="5555399"/>
                  </a:lnTo>
                  <a:lnTo>
                    <a:pt x="853541" y="5566080"/>
                  </a:lnTo>
                  <a:lnTo>
                    <a:pt x="860983" y="5574538"/>
                  </a:lnTo>
                  <a:lnTo>
                    <a:pt x="870762" y="5579313"/>
                  </a:lnTo>
                  <a:lnTo>
                    <a:pt x="881621" y="5580062"/>
                  </a:lnTo>
                  <a:lnTo>
                    <a:pt x="892302" y="5576468"/>
                  </a:lnTo>
                  <a:lnTo>
                    <a:pt x="900747" y="5569013"/>
                  </a:lnTo>
                  <a:lnTo>
                    <a:pt x="905522" y="5559234"/>
                  </a:lnTo>
                  <a:lnTo>
                    <a:pt x="906284" y="5548376"/>
                  </a:lnTo>
                  <a:close/>
                </a:path>
                <a:path w="9115425" h="9127490">
                  <a:moveTo>
                    <a:pt x="909408" y="4318622"/>
                  </a:moveTo>
                  <a:lnTo>
                    <a:pt x="904722" y="4304677"/>
                  </a:lnTo>
                  <a:lnTo>
                    <a:pt x="894994" y="4293641"/>
                  </a:lnTo>
                  <a:lnTo>
                    <a:pt x="882230" y="4287418"/>
                  </a:lnTo>
                  <a:lnTo>
                    <a:pt x="868070" y="4286428"/>
                  </a:lnTo>
                  <a:lnTo>
                    <a:pt x="854125" y="4291114"/>
                  </a:lnTo>
                  <a:lnTo>
                    <a:pt x="843089" y="4300855"/>
                  </a:lnTo>
                  <a:lnTo>
                    <a:pt x="836866" y="4313618"/>
                  </a:lnTo>
                  <a:lnTo>
                    <a:pt x="835875" y="4327791"/>
                  </a:lnTo>
                  <a:lnTo>
                    <a:pt x="840562" y="4341736"/>
                  </a:lnTo>
                  <a:lnTo>
                    <a:pt x="850290" y="4352772"/>
                  </a:lnTo>
                  <a:lnTo>
                    <a:pt x="863053" y="4358995"/>
                  </a:lnTo>
                  <a:lnTo>
                    <a:pt x="877227" y="4359986"/>
                  </a:lnTo>
                  <a:lnTo>
                    <a:pt x="891159" y="4355287"/>
                  </a:lnTo>
                  <a:lnTo>
                    <a:pt x="902195" y="4345559"/>
                  </a:lnTo>
                  <a:lnTo>
                    <a:pt x="908418" y="4332795"/>
                  </a:lnTo>
                  <a:lnTo>
                    <a:pt x="909408" y="4318622"/>
                  </a:lnTo>
                  <a:close/>
                </a:path>
                <a:path w="9115425" h="9127490">
                  <a:moveTo>
                    <a:pt x="912545" y="3088868"/>
                  </a:moveTo>
                  <a:lnTo>
                    <a:pt x="906754" y="3071660"/>
                  </a:lnTo>
                  <a:lnTo>
                    <a:pt x="894753" y="3058045"/>
                  </a:lnTo>
                  <a:lnTo>
                    <a:pt x="879005" y="3050362"/>
                  </a:lnTo>
                  <a:lnTo>
                    <a:pt x="861529" y="3049143"/>
                  </a:lnTo>
                  <a:lnTo>
                    <a:pt x="844321" y="3054934"/>
                  </a:lnTo>
                  <a:lnTo>
                    <a:pt x="830707" y="3066935"/>
                  </a:lnTo>
                  <a:lnTo>
                    <a:pt x="823023" y="3082696"/>
                  </a:lnTo>
                  <a:lnTo>
                    <a:pt x="821804" y="3100171"/>
                  </a:lnTo>
                  <a:lnTo>
                    <a:pt x="827595" y="3117380"/>
                  </a:lnTo>
                  <a:lnTo>
                    <a:pt x="839597" y="3130994"/>
                  </a:lnTo>
                  <a:lnTo>
                    <a:pt x="855345" y="3138690"/>
                  </a:lnTo>
                  <a:lnTo>
                    <a:pt x="872820" y="3139910"/>
                  </a:lnTo>
                  <a:lnTo>
                    <a:pt x="890028" y="3134118"/>
                  </a:lnTo>
                  <a:lnTo>
                    <a:pt x="903643" y="3122104"/>
                  </a:lnTo>
                  <a:lnTo>
                    <a:pt x="911326" y="3106356"/>
                  </a:lnTo>
                  <a:lnTo>
                    <a:pt x="912545" y="3088868"/>
                  </a:lnTo>
                  <a:close/>
                </a:path>
                <a:path w="9115425" h="9127490">
                  <a:moveTo>
                    <a:pt x="915670" y="1859114"/>
                  </a:moveTo>
                  <a:lnTo>
                    <a:pt x="908799" y="1838642"/>
                  </a:lnTo>
                  <a:lnTo>
                    <a:pt x="894511" y="1822450"/>
                  </a:lnTo>
                  <a:lnTo>
                    <a:pt x="875779" y="1813306"/>
                  </a:lnTo>
                  <a:lnTo>
                    <a:pt x="854976" y="1811858"/>
                  </a:lnTo>
                  <a:lnTo>
                    <a:pt x="834517" y="1818741"/>
                  </a:lnTo>
                  <a:lnTo>
                    <a:pt x="818324" y="1833029"/>
                  </a:lnTo>
                  <a:lnTo>
                    <a:pt x="809193" y="1851761"/>
                  </a:lnTo>
                  <a:lnTo>
                    <a:pt x="807745" y="1872564"/>
                  </a:lnTo>
                  <a:lnTo>
                    <a:pt x="814628" y="1893036"/>
                  </a:lnTo>
                  <a:lnTo>
                    <a:pt x="828903" y="1909229"/>
                  </a:lnTo>
                  <a:lnTo>
                    <a:pt x="847636" y="1918373"/>
                  </a:lnTo>
                  <a:lnTo>
                    <a:pt x="868426" y="1919820"/>
                  </a:lnTo>
                  <a:lnTo>
                    <a:pt x="888885" y="1912937"/>
                  </a:lnTo>
                  <a:lnTo>
                    <a:pt x="905078" y="1898650"/>
                  </a:lnTo>
                  <a:lnTo>
                    <a:pt x="914222" y="1879917"/>
                  </a:lnTo>
                  <a:lnTo>
                    <a:pt x="915670" y="1859114"/>
                  </a:lnTo>
                  <a:close/>
                </a:path>
                <a:path w="9115425" h="9127490">
                  <a:moveTo>
                    <a:pt x="918806" y="622300"/>
                  </a:moveTo>
                  <a:lnTo>
                    <a:pt x="910831" y="596900"/>
                  </a:lnTo>
                  <a:lnTo>
                    <a:pt x="894270" y="584200"/>
                  </a:lnTo>
                  <a:lnTo>
                    <a:pt x="872553" y="571500"/>
                  </a:lnTo>
                  <a:lnTo>
                    <a:pt x="824725" y="571500"/>
                  </a:lnTo>
                  <a:lnTo>
                    <a:pt x="805954" y="596900"/>
                  </a:lnTo>
                  <a:lnTo>
                    <a:pt x="795350" y="609600"/>
                  </a:lnTo>
                  <a:lnTo>
                    <a:pt x="793673" y="635000"/>
                  </a:lnTo>
                  <a:lnTo>
                    <a:pt x="801649" y="660400"/>
                  </a:lnTo>
                  <a:lnTo>
                    <a:pt x="818210" y="685800"/>
                  </a:lnTo>
                  <a:lnTo>
                    <a:pt x="839927" y="685800"/>
                  </a:lnTo>
                  <a:lnTo>
                    <a:pt x="864031" y="698500"/>
                  </a:lnTo>
                  <a:lnTo>
                    <a:pt x="887755" y="685800"/>
                  </a:lnTo>
                  <a:lnTo>
                    <a:pt x="906526" y="673100"/>
                  </a:lnTo>
                  <a:lnTo>
                    <a:pt x="917117" y="647700"/>
                  </a:lnTo>
                  <a:lnTo>
                    <a:pt x="918806" y="622300"/>
                  </a:lnTo>
                  <a:close/>
                </a:path>
                <a:path w="9115425" h="9127490">
                  <a:moveTo>
                    <a:pt x="919010" y="8349247"/>
                  </a:moveTo>
                  <a:lnTo>
                    <a:pt x="914387" y="8341233"/>
                  </a:lnTo>
                  <a:lnTo>
                    <a:pt x="909281" y="8339861"/>
                  </a:lnTo>
                  <a:lnTo>
                    <a:pt x="901280" y="8344484"/>
                  </a:lnTo>
                  <a:lnTo>
                    <a:pt x="899909" y="8349602"/>
                  </a:lnTo>
                  <a:lnTo>
                    <a:pt x="904532" y="8357603"/>
                  </a:lnTo>
                  <a:lnTo>
                    <a:pt x="909650" y="8358975"/>
                  </a:lnTo>
                  <a:lnTo>
                    <a:pt x="917638" y="8354352"/>
                  </a:lnTo>
                  <a:lnTo>
                    <a:pt x="919010" y="8349247"/>
                  </a:lnTo>
                  <a:close/>
                </a:path>
                <a:path w="9115425" h="9127490">
                  <a:moveTo>
                    <a:pt x="920889" y="7118629"/>
                  </a:moveTo>
                  <a:lnTo>
                    <a:pt x="918743" y="7112216"/>
                  </a:lnTo>
                  <a:lnTo>
                    <a:pt x="914260" y="7107148"/>
                  </a:lnTo>
                  <a:lnTo>
                    <a:pt x="908392" y="7104278"/>
                  </a:lnTo>
                  <a:lnTo>
                    <a:pt x="901890" y="7103834"/>
                  </a:lnTo>
                  <a:lnTo>
                    <a:pt x="895477" y="7105980"/>
                  </a:lnTo>
                  <a:lnTo>
                    <a:pt x="890409" y="7110450"/>
                  </a:lnTo>
                  <a:lnTo>
                    <a:pt x="887539" y="7116331"/>
                  </a:lnTo>
                  <a:lnTo>
                    <a:pt x="887095" y="7122846"/>
                  </a:lnTo>
                  <a:lnTo>
                    <a:pt x="889241" y="7129246"/>
                  </a:lnTo>
                  <a:lnTo>
                    <a:pt x="893711" y="7134326"/>
                  </a:lnTo>
                  <a:lnTo>
                    <a:pt x="899591" y="7137197"/>
                  </a:lnTo>
                  <a:lnTo>
                    <a:pt x="906094" y="7137641"/>
                  </a:lnTo>
                  <a:lnTo>
                    <a:pt x="912507" y="7135495"/>
                  </a:lnTo>
                  <a:lnTo>
                    <a:pt x="917575" y="7131012"/>
                  </a:lnTo>
                  <a:lnTo>
                    <a:pt x="920445" y="7125144"/>
                  </a:lnTo>
                  <a:lnTo>
                    <a:pt x="920889" y="7118629"/>
                  </a:lnTo>
                  <a:close/>
                </a:path>
                <a:path w="9115425" h="9127490">
                  <a:moveTo>
                    <a:pt x="924026" y="5888875"/>
                  </a:moveTo>
                  <a:lnTo>
                    <a:pt x="920775" y="5879198"/>
                  </a:lnTo>
                  <a:lnTo>
                    <a:pt x="914019" y="5871553"/>
                  </a:lnTo>
                  <a:lnTo>
                    <a:pt x="905167" y="5867235"/>
                  </a:lnTo>
                  <a:lnTo>
                    <a:pt x="895350" y="5866549"/>
                  </a:lnTo>
                  <a:lnTo>
                    <a:pt x="885685" y="5869800"/>
                  </a:lnTo>
                  <a:lnTo>
                    <a:pt x="878027" y="5876544"/>
                  </a:lnTo>
                  <a:lnTo>
                    <a:pt x="873709" y="5885408"/>
                  </a:lnTo>
                  <a:lnTo>
                    <a:pt x="873023" y="5895238"/>
                  </a:lnTo>
                  <a:lnTo>
                    <a:pt x="876274" y="5904903"/>
                  </a:lnTo>
                  <a:lnTo>
                    <a:pt x="883018" y="5912561"/>
                  </a:lnTo>
                  <a:lnTo>
                    <a:pt x="891870" y="5916879"/>
                  </a:lnTo>
                  <a:lnTo>
                    <a:pt x="901700" y="5917565"/>
                  </a:lnTo>
                  <a:lnTo>
                    <a:pt x="911377" y="5914301"/>
                  </a:lnTo>
                  <a:lnTo>
                    <a:pt x="919022" y="5907557"/>
                  </a:lnTo>
                  <a:lnTo>
                    <a:pt x="923340" y="5898705"/>
                  </a:lnTo>
                  <a:lnTo>
                    <a:pt x="924026" y="5888875"/>
                  </a:lnTo>
                  <a:close/>
                </a:path>
                <a:path w="9115425" h="9127490">
                  <a:moveTo>
                    <a:pt x="927455" y="4659084"/>
                  </a:moveTo>
                  <a:lnTo>
                    <a:pt x="923061" y="4646041"/>
                  </a:lnTo>
                  <a:lnTo>
                    <a:pt x="913968" y="4635716"/>
                  </a:lnTo>
                  <a:lnTo>
                    <a:pt x="902030" y="4629886"/>
                  </a:lnTo>
                  <a:lnTo>
                    <a:pt x="888771" y="4628959"/>
                  </a:lnTo>
                  <a:lnTo>
                    <a:pt x="875728" y="4633353"/>
                  </a:lnTo>
                  <a:lnTo>
                    <a:pt x="865403" y="4642459"/>
                  </a:lnTo>
                  <a:lnTo>
                    <a:pt x="859586" y="4654397"/>
                  </a:lnTo>
                  <a:lnTo>
                    <a:pt x="858659" y="4667656"/>
                  </a:lnTo>
                  <a:lnTo>
                    <a:pt x="863041" y="4680699"/>
                  </a:lnTo>
                  <a:lnTo>
                    <a:pt x="872147" y="4691024"/>
                  </a:lnTo>
                  <a:lnTo>
                    <a:pt x="884085" y="4696853"/>
                  </a:lnTo>
                  <a:lnTo>
                    <a:pt x="897343" y="4697781"/>
                  </a:lnTo>
                  <a:lnTo>
                    <a:pt x="910374" y="4693386"/>
                  </a:lnTo>
                  <a:lnTo>
                    <a:pt x="920699" y="4684280"/>
                  </a:lnTo>
                  <a:lnTo>
                    <a:pt x="926528" y="4672342"/>
                  </a:lnTo>
                  <a:lnTo>
                    <a:pt x="927455" y="4659084"/>
                  </a:lnTo>
                  <a:close/>
                </a:path>
                <a:path w="9115425" h="9127490">
                  <a:moveTo>
                    <a:pt x="930287" y="3429368"/>
                  </a:moveTo>
                  <a:lnTo>
                    <a:pt x="924839" y="3413175"/>
                  </a:lnTo>
                  <a:lnTo>
                    <a:pt x="913536" y="3400361"/>
                  </a:lnTo>
                  <a:lnTo>
                    <a:pt x="898715" y="3393122"/>
                  </a:lnTo>
                  <a:lnTo>
                    <a:pt x="882269" y="3391979"/>
                  </a:lnTo>
                  <a:lnTo>
                    <a:pt x="866076" y="3397427"/>
                  </a:lnTo>
                  <a:lnTo>
                    <a:pt x="853262" y="3408730"/>
                  </a:lnTo>
                  <a:lnTo>
                    <a:pt x="846035" y="3423551"/>
                  </a:lnTo>
                  <a:lnTo>
                    <a:pt x="844892" y="3440011"/>
                  </a:lnTo>
                  <a:lnTo>
                    <a:pt x="850328" y="3456203"/>
                  </a:lnTo>
                  <a:lnTo>
                    <a:pt x="861631" y="3469017"/>
                  </a:lnTo>
                  <a:lnTo>
                    <a:pt x="876452" y="3476256"/>
                  </a:lnTo>
                  <a:lnTo>
                    <a:pt x="892898" y="3477399"/>
                  </a:lnTo>
                  <a:lnTo>
                    <a:pt x="909091" y="3471951"/>
                  </a:lnTo>
                  <a:lnTo>
                    <a:pt x="921905" y="3460648"/>
                  </a:lnTo>
                  <a:lnTo>
                    <a:pt x="929132" y="3445827"/>
                  </a:lnTo>
                  <a:lnTo>
                    <a:pt x="930287" y="3429368"/>
                  </a:lnTo>
                  <a:close/>
                </a:path>
                <a:path w="9115425" h="9127490">
                  <a:moveTo>
                    <a:pt x="933716" y="2199589"/>
                  </a:moveTo>
                  <a:lnTo>
                    <a:pt x="927125" y="2180018"/>
                  </a:lnTo>
                  <a:lnTo>
                    <a:pt x="913472" y="2164524"/>
                  </a:lnTo>
                  <a:lnTo>
                    <a:pt x="895565" y="2155787"/>
                  </a:lnTo>
                  <a:lnTo>
                    <a:pt x="875690" y="2154390"/>
                  </a:lnTo>
                  <a:lnTo>
                    <a:pt x="856132" y="2160981"/>
                  </a:lnTo>
                  <a:lnTo>
                    <a:pt x="840651" y="2174633"/>
                  </a:lnTo>
                  <a:lnTo>
                    <a:pt x="831913" y="2192553"/>
                  </a:lnTo>
                  <a:lnTo>
                    <a:pt x="830516" y="2212441"/>
                  </a:lnTo>
                  <a:lnTo>
                    <a:pt x="837095" y="2232012"/>
                  </a:lnTo>
                  <a:lnTo>
                    <a:pt x="850760" y="2247493"/>
                  </a:lnTo>
                  <a:lnTo>
                    <a:pt x="868667" y="2256231"/>
                  </a:lnTo>
                  <a:lnTo>
                    <a:pt x="888542" y="2257615"/>
                  </a:lnTo>
                  <a:lnTo>
                    <a:pt x="908113" y="2251037"/>
                  </a:lnTo>
                  <a:lnTo>
                    <a:pt x="923582" y="2237384"/>
                  </a:lnTo>
                  <a:lnTo>
                    <a:pt x="932332" y="2219464"/>
                  </a:lnTo>
                  <a:lnTo>
                    <a:pt x="933716" y="2199589"/>
                  </a:lnTo>
                  <a:close/>
                </a:path>
                <a:path w="9115425" h="9127490">
                  <a:moveTo>
                    <a:pt x="936701" y="8689454"/>
                  </a:moveTo>
                  <a:lnTo>
                    <a:pt x="933399" y="8683739"/>
                  </a:lnTo>
                  <a:lnTo>
                    <a:pt x="929741" y="8682761"/>
                  </a:lnTo>
                  <a:lnTo>
                    <a:pt x="924026" y="8686063"/>
                  </a:lnTo>
                  <a:lnTo>
                    <a:pt x="923048" y="8689708"/>
                  </a:lnTo>
                  <a:lnTo>
                    <a:pt x="926350" y="8695436"/>
                  </a:lnTo>
                  <a:lnTo>
                    <a:pt x="930008" y="8696414"/>
                  </a:lnTo>
                  <a:lnTo>
                    <a:pt x="935723" y="8693112"/>
                  </a:lnTo>
                  <a:lnTo>
                    <a:pt x="936701" y="8689454"/>
                  </a:lnTo>
                  <a:close/>
                </a:path>
                <a:path w="9115425" h="9127490">
                  <a:moveTo>
                    <a:pt x="936840" y="965200"/>
                  </a:moveTo>
                  <a:lnTo>
                    <a:pt x="929170" y="939800"/>
                  </a:lnTo>
                  <a:lnTo>
                    <a:pt x="913231" y="927100"/>
                  </a:lnTo>
                  <a:lnTo>
                    <a:pt x="892340" y="914400"/>
                  </a:lnTo>
                  <a:lnTo>
                    <a:pt x="846328" y="914400"/>
                  </a:lnTo>
                  <a:lnTo>
                    <a:pt x="828268" y="939800"/>
                  </a:lnTo>
                  <a:lnTo>
                    <a:pt x="818070" y="952500"/>
                  </a:lnTo>
                  <a:lnTo>
                    <a:pt x="816457" y="977900"/>
                  </a:lnTo>
                  <a:lnTo>
                    <a:pt x="824128" y="1003300"/>
                  </a:lnTo>
                  <a:lnTo>
                    <a:pt x="840066" y="1016000"/>
                  </a:lnTo>
                  <a:lnTo>
                    <a:pt x="860958" y="1028700"/>
                  </a:lnTo>
                  <a:lnTo>
                    <a:pt x="906970" y="1028700"/>
                  </a:lnTo>
                  <a:lnTo>
                    <a:pt x="925029" y="1003300"/>
                  </a:lnTo>
                  <a:lnTo>
                    <a:pt x="935228" y="990600"/>
                  </a:lnTo>
                  <a:lnTo>
                    <a:pt x="936840" y="965200"/>
                  </a:lnTo>
                  <a:close/>
                </a:path>
                <a:path w="9115425" h="9127490">
                  <a:moveTo>
                    <a:pt x="940777" y="7460589"/>
                  </a:moveTo>
                  <a:lnTo>
                    <a:pt x="932865" y="7446873"/>
                  </a:lnTo>
                  <a:lnTo>
                    <a:pt x="924090" y="7444511"/>
                  </a:lnTo>
                  <a:lnTo>
                    <a:pt x="910374" y="7452436"/>
                  </a:lnTo>
                  <a:lnTo>
                    <a:pt x="908024" y="7461212"/>
                  </a:lnTo>
                  <a:lnTo>
                    <a:pt x="915936" y="7474940"/>
                  </a:lnTo>
                  <a:lnTo>
                    <a:pt x="924712" y="7477290"/>
                  </a:lnTo>
                  <a:lnTo>
                    <a:pt x="938428" y="7469365"/>
                  </a:lnTo>
                  <a:lnTo>
                    <a:pt x="940777" y="7460589"/>
                  </a:lnTo>
                  <a:close/>
                </a:path>
                <a:path w="9115425" h="9127490">
                  <a:moveTo>
                    <a:pt x="941768" y="6229375"/>
                  </a:moveTo>
                  <a:lnTo>
                    <a:pt x="938860" y="6220714"/>
                  </a:lnTo>
                  <a:lnTo>
                    <a:pt x="932815" y="6213856"/>
                  </a:lnTo>
                  <a:lnTo>
                    <a:pt x="924890" y="6209995"/>
                  </a:lnTo>
                  <a:lnTo>
                    <a:pt x="916089" y="6209385"/>
                  </a:lnTo>
                  <a:lnTo>
                    <a:pt x="907427" y="6212294"/>
                  </a:lnTo>
                  <a:lnTo>
                    <a:pt x="900582" y="6218339"/>
                  </a:lnTo>
                  <a:lnTo>
                    <a:pt x="896721" y="6226264"/>
                  </a:lnTo>
                  <a:lnTo>
                    <a:pt x="896112" y="6235065"/>
                  </a:lnTo>
                  <a:lnTo>
                    <a:pt x="899020" y="6243726"/>
                  </a:lnTo>
                  <a:lnTo>
                    <a:pt x="905052" y="6250571"/>
                  </a:lnTo>
                  <a:lnTo>
                    <a:pt x="912977" y="6254445"/>
                  </a:lnTo>
                  <a:lnTo>
                    <a:pt x="921778" y="6255055"/>
                  </a:lnTo>
                  <a:lnTo>
                    <a:pt x="930427" y="6252146"/>
                  </a:lnTo>
                  <a:lnTo>
                    <a:pt x="937285" y="6246101"/>
                  </a:lnTo>
                  <a:lnTo>
                    <a:pt x="941146" y="6238176"/>
                  </a:lnTo>
                  <a:lnTo>
                    <a:pt x="941768" y="6229375"/>
                  </a:lnTo>
                  <a:close/>
                </a:path>
                <a:path w="9115425" h="9127490">
                  <a:moveTo>
                    <a:pt x="945197" y="4999583"/>
                  </a:moveTo>
                  <a:lnTo>
                    <a:pt x="941146" y="4987556"/>
                  </a:lnTo>
                  <a:lnTo>
                    <a:pt x="932751" y="4978031"/>
                  </a:lnTo>
                  <a:lnTo>
                    <a:pt x="921740" y="4972647"/>
                  </a:lnTo>
                  <a:lnTo>
                    <a:pt x="909510" y="4971796"/>
                  </a:lnTo>
                  <a:lnTo>
                    <a:pt x="897483" y="4975847"/>
                  </a:lnTo>
                  <a:lnTo>
                    <a:pt x="887958" y="4984242"/>
                  </a:lnTo>
                  <a:lnTo>
                    <a:pt x="882586" y="4995265"/>
                  </a:lnTo>
                  <a:lnTo>
                    <a:pt x="881735" y="5007495"/>
                  </a:lnTo>
                  <a:lnTo>
                    <a:pt x="885786" y="5019522"/>
                  </a:lnTo>
                  <a:lnTo>
                    <a:pt x="894181" y="5029047"/>
                  </a:lnTo>
                  <a:lnTo>
                    <a:pt x="905192" y="5034419"/>
                  </a:lnTo>
                  <a:lnTo>
                    <a:pt x="917409" y="5035270"/>
                  </a:lnTo>
                  <a:lnTo>
                    <a:pt x="929449" y="5031232"/>
                  </a:lnTo>
                  <a:lnTo>
                    <a:pt x="938961" y="5022824"/>
                  </a:lnTo>
                  <a:lnTo>
                    <a:pt x="944346" y="5011813"/>
                  </a:lnTo>
                  <a:lnTo>
                    <a:pt x="945197" y="4999583"/>
                  </a:lnTo>
                  <a:close/>
                </a:path>
                <a:path w="9115425" h="9127490">
                  <a:moveTo>
                    <a:pt x="948321" y="3769830"/>
                  </a:moveTo>
                  <a:lnTo>
                    <a:pt x="943178" y="3754539"/>
                  </a:lnTo>
                  <a:lnTo>
                    <a:pt x="932510" y="3742436"/>
                  </a:lnTo>
                  <a:lnTo>
                    <a:pt x="918514" y="3735603"/>
                  </a:lnTo>
                  <a:lnTo>
                    <a:pt x="902970" y="3734511"/>
                  </a:lnTo>
                  <a:lnTo>
                    <a:pt x="887679" y="3739654"/>
                  </a:lnTo>
                  <a:lnTo>
                    <a:pt x="875588" y="3750335"/>
                  </a:lnTo>
                  <a:lnTo>
                    <a:pt x="868756" y="3764343"/>
                  </a:lnTo>
                  <a:lnTo>
                    <a:pt x="867676" y="3779875"/>
                  </a:lnTo>
                  <a:lnTo>
                    <a:pt x="872807" y="3795179"/>
                  </a:lnTo>
                  <a:lnTo>
                    <a:pt x="883488" y="3807282"/>
                  </a:lnTo>
                  <a:lnTo>
                    <a:pt x="897483" y="3814114"/>
                  </a:lnTo>
                  <a:lnTo>
                    <a:pt x="913015" y="3815194"/>
                  </a:lnTo>
                  <a:lnTo>
                    <a:pt x="928306" y="3810050"/>
                  </a:lnTo>
                  <a:lnTo>
                    <a:pt x="940409" y="3799370"/>
                  </a:lnTo>
                  <a:lnTo>
                    <a:pt x="947242" y="3785374"/>
                  </a:lnTo>
                  <a:lnTo>
                    <a:pt x="948321" y="3769830"/>
                  </a:lnTo>
                  <a:close/>
                </a:path>
                <a:path w="9115425" h="9127490">
                  <a:moveTo>
                    <a:pt x="951458" y="2540076"/>
                  </a:moveTo>
                  <a:lnTo>
                    <a:pt x="945222" y="2521521"/>
                  </a:lnTo>
                  <a:lnTo>
                    <a:pt x="932268" y="2506840"/>
                  </a:lnTo>
                  <a:lnTo>
                    <a:pt x="915289" y="2498547"/>
                  </a:lnTo>
                  <a:lnTo>
                    <a:pt x="896429" y="2497226"/>
                  </a:lnTo>
                  <a:lnTo>
                    <a:pt x="877887" y="2503474"/>
                  </a:lnTo>
                  <a:lnTo>
                    <a:pt x="863206" y="2516428"/>
                  </a:lnTo>
                  <a:lnTo>
                    <a:pt x="854913" y="2533408"/>
                  </a:lnTo>
                  <a:lnTo>
                    <a:pt x="853605" y="2552268"/>
                  </a:lnTo>
                  <a:lnTo>
                    <a:pt x="859840" y="2570835"/>
                  </a:lnTo>
                  <a:lnTo>
                    <a:pt x="872782" y="2585516"/>
                  </a:lnTo>
                  <a:lnTo>
                    <a:pt x="889774" y="2593797"/>
                  </a:lnTo>
                  <a:lnTo>
                    <a:pt x="908621" y="2595118"/>
                  </a:lnTo>
                  <a:lnTo>
                    <a:pt x="927176" y="2588869"/>
                  </a:lnTo>
                  <a:lnTo>
                    <a:pt x="941857" y="2575928"/>
                  </a:lnTo>
                  <a:lnTo>
                    <a:pt x="950137" y="2558935"/>
                  </a:lnTo>
                  <a:lnTo>
                    <a:pt x="951458" y="2540076"/>
                  </a:lnTo>
                  <a:close/>
                </a:path>
                <a:path w="9115425" h="9127490">
                  <a:moveTo>
                    <a:pt x="953693" y="9029687"/>
                  </a:moveTo>
                  <a:lnTo>
                    <a:pt x="952868" y="9028252"/>
                  </a:lnTo>
                  <a:lnTo>
                    <a:pt x="952042" y="9026830"/>
                  </a:lnTo>
                  <a:lnTo>
                    <a:pt x="950214" y="9026334"/>
                  </a:lnTo>
                  <a:lnTo>
                    <a:pt x="947356" y="9027985"/>
                  </a:lnTo>
                  <a:lnTo>
                    <a:pt x="946873" y="9029814"/>
                  </a:lnTo>
                  <a:lnTo>
                    <a:pt x="948524" y="9032672"/>
                  </a:lnTo>
                  <a:lnTo>
                    <a:pt x="950341" y="9033167"/>
                  </a:lnTo>
                  <a:lnTo>
                    <a:pt x="953211" y="9031516"/>
                  </a:lnTo>
                  <a:lnTo>
                    <a:pt x="953693" y="9029687"/>
                  </a:lnTo>
                  <a:close/>
                </a:path>
                <a:path w="9115425" h="9127490">
                  <a:moveTo>
                    <a:pt x="954582" y="1308100"/>
                  </a:moveTo>
                  <a:lnTo>
                    <a:pt x="947254" y="1282700"/>
                  </a:lnTo>
                  <a:lnTo>
                    <a:pt x="932027" y="1270000"/>
                  </a:lnTo>
                  <a:lnTo>
                    <a:pt x="912063" y="1257300"/>
                  </a:lnTo>
                  <a:lnTo>
                    <a:pt x="868083" y="1257300"/>
                  </a:lnTo>
                  <a:lnTo>
                    <a:pt x="850823" y="1270000"/>
                  </a:lnTo>
                  <a:lnTo>
                    <a:pt x="841082" y="1295400"/>
                  </a:lnTo>
                  <a:lnTo>
                    <a:pt x="839533" y="1320812"/>
                  </a:lnTo>
                  <a:lnTo>
                    <a:pt x="846874" y="1346212"/>
                  </a:lnTo>
                  <a:lnTo>
                    <a:pt x="862101" y="1358912"/>
                  </a:lnTo>
                  <a:lnTo>
                    <a:pt x="882065" y="1371612"/>
                  </a:lnTo>
                  <a:lnTo>
                    <a:pt x="904227" y="1371612"/>
                  </a:lnTo>
                  <a:lnTo>
                    <a:pt x="926033" y="1358912"/>
                  </a:lnTo>
                  <a:lnTo>
                    <a:pt x="943292" y="1346212"/>
                  </a:lnTo>
                  <a:lnTo>
                    <a:pt x="953046" y="1320812"/>
                  </a:lnTo>
                  <a:lnTo>
                    <a:pt x="954582" y="1308100"/>
                  </a:lnTo>
                  <a:close/>
                </a:path>
                <a:path w="9115425" h="9127490">
                  <a:moveTo>
                    <a:pt x="957414" y="76200"/>
                  </a:moveTo>
                  <a:lnTo>
                    <a:pt x="949020" y="50800"/>
                  </a:lnTo>
                  <a:lnTo>
                    <a:pt x="931608" y="25400"/>
                  </a:lnTo>
                  <a:lnTo>
                    <a:pt x="908761" y="12700"/>
                  </a:lnTo>
                  <a:lnTo>
                    <a:pt x="883399" y="12700"/>
                  </a:lnTo>
                  <a:lnTo>
                    <a:pt x="858431" y="25400"/>
                  </a:lnTo>
                  <a:lnTo>
                    <a:pt x="838682" y="38100"/>
                  </a:lnTo>
                  <a:lnTo>
                    <a:pt x="827532" y="63500"/>
                  </a:lnTo>
                  <a:lnTo>
                    <a:pt x="825766" y="88900"/>
                  </a:lnTo>
                  <a:lnTo>
                    <a:pt x="834161" y="114300"/>
                  </a:lnTo>
                  <a:lnTo>
                    <a:pt x="851585" y="139700"/>
                  </a:lnTo>
                  <a:lnTo>
                    <a:pt x="874433" y="152400"/>
                  </a:lnTo>
                  <a:lnTo>
                    <a:pt x="899795" y="152400"/>
                  </a:lnTo>
                  <a:lnTo>
                    <a:pt x="924750" y="139700"/>
                  </a:lnTo>
                  <a:lnTo>
                    <a:pt x="944499" y="127000"/>
                  </a:lnTo>
                  <a:lnTo>
                    <a:pt x="955649" y="101600"/>
                  </a:lnTo>
                  <a:lnTo>
                    <a:pt x="957414" y="76200"/>
                  </a:lnTo>
                  <a:close/>
                </a:path>
                <a:path w="9115425" h="9127490">
                  <a:moveTo>
                    <a:pt x="958456" y="7800810"/>
                  </a:moveTo>
                  <a:lnTo>
                    <a:pt x="951865" y="7789380"/>
                  </a:lnTo>
                  <a:lnTo>
                    <a:pt x="944549" y="7787424"/>
                  </a:lnTo>
                  <a:lnTo>
                    <a:pt x="933119" y="7794015"/>
                  </a:lnTo>
                  <a:lnTo>
                    <a:pt x="931164" y="7801330"/>
                  </a:lnTo>
                  <a:lnTo>
                    <a:pt x="937768" y="7812760"/>
                  </a:lnTo>
                  <a:lnTo>
                    <a:pt x="945070" y="7814729"/>
                  </a:lnTo>
                  <a:lnTo>
                    <a:pt x="956500" y="7808112"/>
                  </a:lnTo>
                  <a:lnTo>
                    <a:pt x="958456" y="7800810"/>
                  </a:lnTo>
                  <a:close/>
                </a:path>
                <a:path w="9115425" h="9127490">
                  <a:moveTo>
                    <a:pt x="959802" y="6569837"/>
                  </a:moveTo>
                  <a:lnTo>
                    <a:pt x="957199" y="6562077"/>
                  </a:lnTo>
                  <a:lnTo>
                    <a:pt x="951776" y="6555943"/>
                  </a:lnTo>
                  <a:lnTo>
                    <a:pt x="944676" y="6552476"/>
                  </a:lnTo>
                  <a:lnTo>
                    <a:pt x="936802" y="6551917"/>
                  </a:lnTo>
                  <a:lnTo>
                    <a:pt x="929043" y="6554533"/>
                  </a:lnTo>
                  <a:lnTo>
                    <a:pt x="922896" y="6559944"/>
                  </a:lnTo>
                  <a:lnTo>
                    <a:pt x="919429" y="6567056"/>
                  </a:lnTo>
                  <a:lnTo>
                    <a:pt x="918883" y="6574930"/>
                  </a:lnTo>
                  <a:lnTo>
                    <a:pt x="921499" y="6582689"/>
                  </a:lnTo>
                  <a:lnTo>
                    <a:pt x="926909" y="6588836"/>
                  </a:lnTo>
                  <a:lnTo>
                    <a:pt x="934008" y="6592303"/>
                  </a:lnTo>
                  <a:lnTo>
                    <a:pt x="941895" y="6592849"/>
                  </a:lnTo>
                  <a:lnTo>
                    <a:pt x="949655" y="6590233"/>
                  </a:lnTo>
                  <a:lnTo>
                    <a:pt x="955789" y="6584823"/>
                  </a:lnTo>
                  <a:lnTo>
                    <a:pt x="959256" y="6577724"/>
                  </a:lnTo>
                  <a:lnTo>
                    <a:pt x="959802" y="6569837"/>
                  </a:lnTo>
                  <a:close/>
                </a:path>
                <a:path w="9115425" h="9127490">
                  <a:moveTo>
                    <a:pt x="962939" y="5340083"/>
                  </a:moveTo>
                  <a:lnTo>
                    <a:pt x="959231" y="5329059"/>
                  </a:lnTo>
                  <a:lnTo>
                    <a:pt x="951534" y="5320335"/>
                  </a:lnTo>
                  <a:lnTo>
                    <a:pt x="941451" y="5315420"/>
                  </a:lnTo>
                  <a:lnTo>
                    <a:pt x="930262" y="5314632"/>
                  </a:lnTo>
                  <a:lnTo>
                    <a:pt x="919238" y="5318341"/>
                  </a:lnTo>
                  <a:lnTo>
                    <a:pt x="910513" y="5326037"/>
                  </a:lnTo>
                  <a:lnTo>
                    <a:pt x="905598" y="5336121"/>
                  </a:lnTo>
                  <a:lnTo>
                    <a:pt x="904811" y="5347322"/>
                  </a:lnTo>
                  <a:lnTo>
                    <a:pt x="908519" y="5358346"/>
                  </a:lnTo>
                  <a:lnTo>
                    <a:pt x="916216" y="5367071"/>
                  </a:lnTo>
                  <a:lnTo>
                    <a:pt x="926299" y="5371985"/>
                  </a:lnTo>
                  <a:lnTo>
                    <a:pt x="937501" y="5372773"/>
                  </a:lnTo>
                  <a:lnTo>
                    <a:pt x="948512" y="5369064"/>
                  </a:lnTo>
                  <a:lnTo>
                    <a:pt x="957237" y="5361368"/>
                  </a:lnTo>
                  <a:lnTo>
                    <a:pt x="962152" y="5351284"/>
                  </a:lnTo>
                  <a:lnTo>
                    <a:pt x="962939" y="5340083"/>
                  </a:lnTo>
                  <a:close/>
                </a:path>
                <a:path w="9115425" h="9127490">
                  <a:moveTo>
                    <a:pt x="966355" y="4110291"/>
                  </a:moveTo>
                  <a:lnTo>
                    <a:pt x="961517" y="4095902"/>
                  </a:lnTo>
                  <a:lnTo>
                    <a:pt x="951471" y="4084510"/>
                  </a:lnTo>
                  <a:lnTo>
                    <a:pt x="938301" y="4078071"/>
                  </a:lnTo>
                  <a:lnTo>
                    <a:pt x="923683" y="4077055"/>
                  </a:lnTo>
                  <a:lnTo>
                    <a:pt x="909294" y="4081894"/>
                  </a:lnTo>
                  <a:lnTo>
                    <a:pt x="897902" y="4091940"/>
                  </a:lnTo>
                  <a:lnTo>
                    <a:pt x="891476" y="4105122"/>
                  </a:lnTo>
                  <a:lnTo>
                    <a:pt x="890447" y="4119753"/>
                  </a:lnTo>
                  <a:lnTo>
                    <a:pt x="895286" y="4134154"/>
                  </a:lnTo>
                  <a:lnTo>
                    <a:pt x="905332" y="4145534"/>
                  </a:lnTo>
                  <a:lnTo>
                    <a:pt x="918514" y="4151973"/>
                  </a:lnTo>
                  <a:lnTo>
                    <a:pt x="933132" y="4152989"/>
                  </a:lnTo>
                  <a:lnTo>
                    <a:pt x="947534" y="4148150"/>
                  </a:lnTo>
                  <a:lnTo>
                    <a:pt x="958913" y="4138104"/>
                  </a:lnTo>
                  <a:lnTo>
                    <a:pt x="965339" y="4124922"/>
                  </a:lnTo>
                  <a:lnTo>
                    <a:pt x="966355" y="4110291"/>
                  </a:lnTo>
                  <a:close/>
                </a:path>
                <a:path w="9115425" h="9127490">
                  <a:moveTo>
                    <a:pt x="969492" y="2880537"/>
                  </a:moveTo>
                  <a:lnTo>
                    <a:pt x="963549" y="2862884"/>
                  </a:lnTo>
                  <a:lnTo>
                    <a:pt x="951230" y="2848914"/>
                  </a:lnTo>
                  <a:lnTo>
                    <a:pt x="935075" y="2841028"/>
                  </a:lnTo>
                  <a:lnTo>
                    <a:pt x="917143" y="2839770"/>
                  </a:lnTo>
                  <a:lnTo>
                    <a:pt x="899490" y="2845714"/>
                  </a:lnTo>
                  <a:lnTo>
                    <a:pt x="885520" y="2858033"/>
                  </a:lnTo>
                  <a:lnTo>
                    <a:pt x="877633" y="2874200"/>
                  </a:lnTo>
                  <a:lnTo>
                    <a:pt x="876388" y="2892145"/>
                  </a:lnTo>
                  <a:lnTo>
                    <a:pt x="882319" y="2909798"/>
                  </a:lnTo>
                  <a:lnTo>
                    <a:pt x="894638" y="2923768"/>
                  </a:lnTo>
                  <a:lnTo>
                    <a:pt x="910793" y="2931655"/>
                  </a:lnTo>
                  <a:lnTo>
                    <a:pt x="928738" y="2932900"/>
                  </a:lnTo>
                  <a:lnTo>
                    <a:pt x="946391" y="2926969"/>
                  </a:lnTo>
                  <a:lnTo>
                    <a:pt x="960348" y="2914637"/>
                  </a:lnTo>
                  <a:lnTo>
                    <a:pt x="968235" y="2898483"/>
                  </a:lnTo>
                  <a:lnTo>
                    <a:pt x="969492" y="2880537"/>
                  </a:lnTo>
                  <a:close/>
                </a:path>
                <a:path w="9115425" h="9127490">
                  <a:moveTo>
                    <a:pt x="972616" y="1638312"/>
                  </a:moveTo>
                  <a:lnTo>
                    <a:pt x="965593" y="1625612"/>
                  </a:lnTo>
                  <a:lnTo>
                    <a:pt x="950988" y="1612912"/>
                  </a:lnTo>
                  <a:lnTo>
                    <a:pt x="931849" y="1600212"/>
                  </a:lnTo>
                  <a:lnTo>
                    <a:pt x="889685" y="1600212"/>
                  </a:lnTo>
                  <a:lnTo>
                    <a:pt x="873137" y="1612912"/>
                  </a:lnTo>
                  <a:lnTo>
                    <a:pt x="863803" y="1638312"/>
                  </a:lnTo>
                  <a:lnTo>
                    <a:pt x="862317" y="1663712"/>
                  </a:lnTo>
                  <a:lnTo>
                    <a:pt x="869353" y="1676412"/>
                  </a:lnTo>
                  <a:lnTo>
                    <a:pt x="883945" y="1701812"/>
                  </a:lnTo>
                  <a:lnTo>
                    <a:pt x="945248" y="1701812"/>
                  </a:lnTo>
                  <a:lnTo>
                    <a:pt x="961796" y="1689112"/>
                  </a:lnTo>
                  <a:lnTo>
                    <a:pt x="971143" y="1663712"/>
                  </a:lnTo>
                  <a:lnTo>
                    <a:pt x="972616" y="1638312"/>
                  </a:lnTo>
                  <a:close/>
                </a:path>
                <a:path w="9115425" h="9127490">
                  <a:moveTo>
                    <a:pt x="975753" y="419100"/>
                  </a:moveTo>
                  <a:lnTo>
                    <a:pt x="967625" y="393700"/>
                  </a:lnTo>
                  <a:lnTo>
                    <a:pt x="950747" y="368300"/>
                  </a:lnTo>
                  <a:lnTo>
                    <a:pt x="928624" y="355600"/>
                  </a:lnTo>
                  <a:lnTo>
                    <a:pt x="904062" y="355600"/>
                  </a:lnTo>
                  <a:lnTo>
                    <a:pt x="879894" y="368300"/>
                  </a:lnTo>
                  <a:lnTo>
                    <a:pt x="860767" y="381000"/>
                  </a:lnTo>
                  <a:lnTo>
                    <a:pt x="849960" y="406400"/>
                  </a:lnTo>
                  <a:lnTo>
                    <a:pt x="848258" y="431800"/>
                  </a:lnTo>
                  <a:lnTo>
                    <a:pt x="856386" y="457200"/>
                  </a:lnTo>
                  <a:lnTo>
                    <a:pt x="873252" y="469900"/>
                  </a:lnTo>
                  <a:lnTo>
                    <a:pt x="895375" y="482600"/>
                  </a:lnTo>
                  <a:lnTo>
                    <a:pt x="944118" y="482600"/>
                  </a:lnTo>
                  <a:lnTo>
                    <a:pt x="963244" y="457200"/>
                  </a:lnTo>
                  <a:lnTo>
                    <a:pt x="974039" y="444500"/>
                  </a:lnTo>
                  <a:lnTo>
                    <a:pt x="975753" y="419100"/>
                  </a:lnTo>
                  <a:close/>
                </a:path>
                <a:path w="9115425" h="9127490">
                  <a:moveTo>
                    <a:pt x="975804" y="8141030"/>
                  </a:moveTo>
                  <a:lnTo>
                    <a:pt x="970686" y="8132165"/>
                  </a:lnTo>
                  <a:lnTo>
                    <a:pt x="965022" y="8130654"/>
                  </a:lnTo>
                  <a:lnTo>
                    <a:pt x="956170" y="8135772"/>
                  </a:lnTo>
                  <a:lnTo>
                    <a:pt x="954646" y="8141436"/>
                  </a:lnTo>
                  <a:lnTo>
                    <a:pt x="959764" y="8150301"/>
                  </a:lnTo>
                  <a:lnTo>
                    <a:pt x="965428" y="8151812"/>
                  </a:lnTo>
                  <a:lnTo>
                    <a:pt x="974293" y="8146694"/>
                  </a:lnTo>
                  <a:lnTo>
                    <a:pt x="975804" y="8141030"/>
                  </a:lnTo>
                  <a:close/>
                </a:path>
                <a:path w="9115425" h="9127490">
                  <a:moveTo>
                    <a:pt x="977849" y="6910298"/>
                  </a:moveTo>
                  <a:lnTo>
                    <a:pt x="975537" y="6903440"/>
                  </a:lnTo>
                  <a:lnTo>
                    <a:pt x="970749" y="6898005"/>
                  </a:lnTo>
                  <a:lnTo>
                    <a:pt x="964476" y="6894944"/>
                  </a:lnTo>
                  <a:lnTo>
                    <a:pt x="957503" y="6894462"/>
                  </a:lnTo>
                  <a:lnTo>
                    <a:pt x="950645" y="6896773"/>
                  </a:lnTo>
                  <a:lnTo>
                    <a:pt x="945222" y="6901548"/>
                  </a:lnTo>
                  <a:lnTo>
                    <a:pt x="942149" y="6907835"/>
                  </a:lnTo>
                  <a:lnTo>
                    <a:pt x="941666" y="6914807"/>
                  </a:lnTo>
                  <a:lnTo>
                    <a:pt x="943965" y="6921665"/>
                  </a:lnTo>
                  <a:lnTo>
                    <a:pt x="948753" y="6927101"/>
                  </a:lnTo>
                  <a:lnTo>
                    <a:pt x="955040" y="6930161"/>
                  </a:lnTo>
                  <a:lnTo>
                    <a:pt x="962012" y="6930644"/>
                  </a:lnTo>
                  <a:lnTo>
                    <a:pt x="968870" y="6928345"/>
                  </a:lnTo>
                  <a:lnTo>
                    <a:pt x="974293" y="6923557"/>
                  </a:lnTo>
                  <a:lnTo>
                    <a:pt x="977353" y="6917271"/>
                  </a:lnTo>
                  <a:lnTo>
                    <a:pt x="977849" y="6910298"/>
                  </a:lnTo>
                  <a:close/>
                </a:path>
                <a:path w="9115425" h="9127490">
                  <a:moveTo>
                    <a:pt x="980973" y="5680545"/>
                  </a:moveTo>
                  <a:lnTo>
                    <a:pt x="977569" y="5670423"/>
                  </a:lnTo>
                  <a:lnTo>
                    <a:pt x="970508" y="5662409"/>
                  </a:lnTo>
                  <a:lnTo>
                    <a:pt x="961250" y="5657888"/>
                  </a:lnTo>
                  <a:lnTo>
                    <a:pt x="950963" y="5657177"/>
                  </a:lnTo>
                  <a:lnTo>
                    <a:pt x="940841" y="5660580"/>
                  </a:lnTo>
                  <a:lnTo>
                    <a:pt x="932840" y="5667641"/>
                  </a:lnTo>
                  <a:lnTo>
                    <a:pt x="928319" y="5676912"/>
                  </a:lnTo>
                  <a:lnTo>
                    <a:pt x="927595" y="5687199"/>
                  </a:lnTo>
                  <a:lnTo>
                    <a:pt x="930998" y="5697321"/>
                  </a:lnTo>
                  <a:lnTo>
                    <a:pt x="938060" y="5705322"/>
                  </a:lnTo>
                  <a:lnTo>
                    <a:pt x="947331" y="5709844"/>
                  </a:lnTo>
                  <a:lnTo>
                    <a:pt x="957605" y="5710567"/>
                  </a:lnTo>
                  <a:lnTo>
                    <a:pt x="967727" y="5707164"/>
                  </a:lnTo>
                  <a:lnTo>
                    <a:pt x="975741" y="5700103"/>
                  </a:lnTo>
                  <a:lnTo>
                    <a:pt x="980262" y="5690832"/>
                  </a:lnTo>
                  <a:lnTo>
                    <a:pt x="980973" y="5680545"/>
                  </a:lnTo>
                  <a:close/>
                </a:path>
                <a:path w="9115425" h="9127490">
                  <a:moveTo>
                    <a:pt x="984110" y="4450791"/>
                  </a:moveTo>
                  <a:lnTo>
                    <a:pt x="979601" y="4437405"/>
                  </a:lnTo>
                  <a:lnTo>
                    <a:pt x="970267" y="4426813"/>
                  </a:lnTo>
                  <a:lnTo>
                    <a:pt x="958024" y="4420844"/>
                  </a:lnTo>
                  <a:lnTo>
                    <a:pt x="944422" y="4419892"/>
                  </a:lnTo>
                  <a:lnTo>
                    <a:pt x="931049" y="4424400"/>
                  </a:lnTo>
                  <a:lnTo>
                    <a:pt x="920457" y="4433735"/>
                  </a:lnTo>
                  <a:lnTo>
                    <a:pt x="914488" y="4445990"/>
                  </a:lnTo>
                  <a:lnTo>
                    <a:pt x="913536" y="4459579"/>
                  </a:lnTo>
                  <a:lnTo>
                    <a:pt x="918032" y="4472965"/>
                  </a:lnTo>
                  <a:lnTo>
                    <a:pt x="927379" y="4483557"/>
                  </a:lnTo>
                  <a:lnTo>
                    <a:pt x="939622" y="4489539"/>
                  </a:lnTo>
                  <a:lnTo>
                    <a:pt x="953211" y="4490491"/>
                  </a:lnTo>
                  <a:lnTo>
                    <a:pt x="966597" y="4485983"/>
                  </a:lnTo>
                  <a:lnTo>
                    <a:pt x="977176" y="4476648"/>
                  </a:lnTo>
                  <a:lnTo>
                    <a:pt x="983157" y="4464393"/>
                  </a:lnTo>
                  <a:lnTo>
                    <a:pt x="984110" y="4450791"/>
                  </a:lnTo>
                  <a:close/>
                </a:path>
                <a:path w="9115425" h="9127490">
                  <a:moveTo>
                    <a:pt x="987234" y="3221037"/>
                  </a:moveTo>
                  <a:lnTo>
                    <a:pt x="981646" y="3204400"/>
                  </a:lnTo>
                  <a:lnTo>
                    <a:pt x="970026" y="3191230"/>
                  </a:lnTo>
                  <a:lnTo>
                    <a:pt x="954798" y="3183788"/>
                  </a:lnTo>
                  <a:lnTo>
                    <a:pt x="937882" y="3182607"/>
                  </a:lnTo>
                  <a:lnTo>
                    <a:pt x="921245" y="3188208"/>
                  </a:lnTo>
                  <a:lnTo>
                    <a:pt x="908075" y="3199828"/>
                  </a:lnTo>
                  <a:lnTo>
                    <a:pt x="900645" y="3215068"/>
                  </a:lnTo>
                  <a:lnTo>
                    <a:pt x="899464" y="3231972"/>
                  </a:lnTo>
                  <a:lnTo>
                    <a:pt x="905065" y="3248622"/>
                  </a:lnTo>
                  <a:lnTo>
                    <a:pt x="916673" y="3261791"/>
                  </a:lnTo>
                  <a:lnTo>
                    <a:pt x="931900" y="3269221"/>
                  </a:lnTo>
                  <a:lnTo>
                    <a:pt x="948817" y="3270402"/>
                  </a:lnTo>
                  <a:lnTo>
                    <a:pt x="965454" y="3264801"/>
                  </a:lnTo>
                  <a:lnTo>
                    <a:pt x="978623" y="3253181"/>
                  </a:lnTo>
                  <a:lnTo>
                    <a:pt x="986053" y="3237954"/>
                  </a:lnTo>
                  <a:lnTo>
                    <a:pt x="987234" y="3221037"/>
                  </a:lnTo>
                  <a:close/>
                </a:path>
                <a:path w="9115425" h="9127490">
                  <a:moveTo>
                    <a:pt x="990663" y="1991245"/>
                  </a:moveTo>
                  <a:lnTo>
                    <a:pt x="983932" y="1971230"/>
                  </a:lnTo>
                  <a:lnTo>
                    <a:pt x="969962" y="1955393"/>
                  </a:lnTo>
                  <a:lnTo>
                    <a:pt x="951649" y="1946440"/>
                  </a:lnTo>
                  <a:lnTo>
                    <a:pt x="931316" y="1945030"/>
                  </a:lnTo>
                  <a:lnTo>
                    <a:pt x="911301" y="1951761"/>
                  </a:lnTo>
                  <a:lnTo>
                    <a:pt x="895464" y="1965731"/>
                  </a:lnTo>
                  <a:lnTo>
                    <a:pt x="886523" y="1984057"/>
                  </a:lnTo>
                  <a:lnTo>
                    <a:pt x="885101" y="2004402"/>
                  </a:lnTo>
                  <a:lnTo>
                    <a:pt x="891832" y="2024418"/>
                  </a:lnTo>
                  <a:lnTo>
                    <a:pt x="905802" y="2040255"/>
                  </a:lnTo>
                  <a:lnTo>
                    <a:pt x="924115" y="2049208"/>
                  </a:lnTo>
                  <a:lnTo>
                    <a:pt x="944448" y="2050618"/>
                  </a:lnTo>
                  <a:lnTo>
                    <a:pt x="964463" y="2043887"/>
                  </a:lnTo>
                  <a:lnTo>
                    <a:pt x="980300" y="2029917"/>
                  </a:lnTo>
                  <a:lnTo>
                    <a:pt x="989241" y="2011591"/>
                  </a:lnTo>
                  <a:lnTo>
                    <a:pt x="990663" y="1991245"/>
                  </a:lnTo>
                  <a:close/>
                </a:path>
                <a:path w="9115425" h="9127490">
                  <a:moveTo>
                    <a:pt x="993482" y="8481250"/>
                  </a:moveTo>
                  <a:lnTo>
                    <a:pt x="989698" y="8474685"/>
                  </a:lnTo>
                  <a:lnTo>
                    <a:pt x="985494" y="8473542"/>
                  </a:lnTo>
                  <a:lnTo>
                    <a:pt x="978916" y="8477339"/>
                  </a:lnTo>
                  <a:lnTo>
                    <a:pt x="977785" y="8481555"/>
                  </a:lnTo>
                  <a:lnTo>
                    <a:pt x="981583" y="8488121"/>
                  </a:lnTo>
                  <a:lnTo>
                    <a:pt x="985786" y="8489251"/>
                  </a:lnTo>
                  <a:lnTo>
                    <a:pt x="992365" y="8485454"/>
                  </a:lnTo>
                  <a:lnTo>
                    <a:pt x="993482" y="8481250"/>
                  </a:lnTo>
                  <a:close/>
                </a:path>
                <a:path w="9115425" h="9127490">
                  <a:moveTo>
                    <a:pt x="993787" y="749300"/>
                  </a:moveTo>
                  <a:lnTo>
                    <a:pt x="985964" y="736600"/>
                  </a:lnTo>
                  <a:lnTo>
                    <a:pt x="969721" y="711200"/>
                  </a:lnTo>
                  <a:lnTo>
                    <a:pt x="948423" y="698500"/>
                  </a:lnTo>
                  <a:lnTo>
                    <a:pt x="924775" y="698500"/>
                  </a:lnTo>
                  <a:lnTo>
                    <a:pt x="901496" y="711200"/>
                  </a:lnTo>
                  <a:lnTo>
                    <a:pt x="883081" y="723900"/>
                  </a:lnTo>
                  <a:lnTo>
                    <a:pt x="872680" y="749300"/>
                  </a:lnTo>
                  <a:lnTo>
                    <a:pt x="871042" y="774700"/>
                  </a:lnTo>
                  <a:lnTo>
                    <a:pt x="878865" y="787400"/>
                  </a:lnTo>
                  <a:lnTo>
                    <a:pt x="895108" y="812800"/>
                  </a:lnTo>
                  <a:lnTo>
                    <a:pt x="916406" y="825500"/>
                  </a:lnTo>
                  <a:lnTo>
                    <a:pt x="940054" y="825500"/>
                  </a:lnTo>
                  <a:lnTo>
                    <a:pt x="963333" y="812800"/>
                  </a:lnTo>
                  <a:lnTo>
                    <a:pt x="981748" y="800100"/>
                  </a:lnTo>
                  <a:lnTo>
                    <a:pt x="992136" y="774700"/>
                  </a:lnTo>
                  <a:lnTo>
                    <a:pt x="993787" y="749300"/>
                  </a:lnTo>
                  <a:close/>
                </a:path>
                <a:path w="9115425" h="9127490">
                  <a:moveTo>
                    <a:pt x="995591" y="7250798"/>
                  </a:moveTo>
                  <a:lnTo>
                    <a:pt x="993622" y="7244943"/>
                  </a:lnTo>
                  <a:lnTo>
                    <a:pt x="989545" y="7240321"/>
                  </a:lnTo>
                  <a:lnTo>
                    <a:pt x="984186" y="7237704"/>
                  </a:lnTo>
                  <a:lnTo>
                    <a:pt x="978242" y="7237298"/>
                  </a:lnTo>
                  <a:lnTo>
                    <a:pt x="972400" y="7239254"/>
                  </a:lnTo>
                  <a:lnTo>
                    <a:pt x="967778" y="7243343"/>
                  </a:lnTo>
                  <a:lnTo>
                    <a:pt x="965161" y="7248703"/>
                  </a:lnTo>
                  <a:lnTo>
                    <a:pt x="964755" y="7254646"/>
                  </a:lnTo>
                  <a:lnTo>
                    <a:pt x="966711" y="7260488"/>
                  </a:lnTo>
                  <a:lnTo>
                    <a:pt x="970800" y="7265111"/>
                  </a:lnTo>
                  <a:lnTo>
                    <a:pt x="976147" y="7267727"/>
                  </a:lnTo>
                  <a:lnTo>
                    <a:pt x="982091" y="7268146"/>
                  </a:lnTo>
                  <a:lnTo>
                    <a:pt x="987933" y="7266178"/>
                  </a:lnTo>
                  <a:lnTo>
                    <a:pt x="992555" y="7262088"/>
                  </a:lnTo>
                  <a:lnTo>
                    <a:pt x="995172" y="7256742"/>
                  </a:lnTo>
                  <a:lnTo>
                    <a:pt x="995591" y="7250798"/>
                  </a:lnTo>
                  <a:close/>
                </a:path>
                <a:path w="9115425" h="9127490">
                  <a:moveTo>
                    <a:pt x="998715" y="6021044"/>
                  </a:moveTo>
                  <a:lnTo>
                    <a:pt x="995654" y="6011938"/>
                  </a:lnTo>
                  <a:lnTo>
                    <a:pt x="989304" y="6004725"/>
                  </a:lnTo>
                  <a:lnTo>
                    <a:pt x="980960" y="6000661"/>
                  </a:lnTo>
                  <a:lnTo>
                    <a:pt x="971715" y="6000013"/>
                  </a:lnTo>
                  <a:lnTo>
                    <a:pt x="962609" y="6003074"/>
                  </a:lnTo>
                  <a:lnTo>
                    <a:pt x="955395" y="6009424"/>
                  </a:lnTo>
                  <a:lnTo>
                    <a:pt x="951331" y="6017768"/>
                  </a:lnTo>
                  <a:lnTo>
                    <a:pt x="950683" y="6027026"/>
                  </a:lnTo>
                  <a:lnTo>
                    <a:pt x="953744" y="6036132"/>
                  </a:lnTo>
                  <a:lnTo>
                    <a:pt x="960107" y="6043346"/>
                  </a:lnTo>
                  <a:lnTo>
                    <a:pt x="968438" y="6047422"/>
                  </a:lnTo>
                  <a:lnTo>
                    <a:pt x="977696" y="6048057"/>
                  </a:lnTo>
                  <a:lnTo>
                    <a:pt x="986802" y="6044997"/>
                  </a:lnTo>
                  <a:lnTo>
                    <a:pt x="994003" y="6038647"/>
                  </a:lnTo>
                  <a:lnTo>
                    <a:pt x="998067" y="6030303"/>
                  </a:lnTo>
                  <a:lnTo>
                    <a:pt x="998715" y="6021044"/>
                  </a:lnTo>
                  <a:close/>
                </a:path>
                <a:path w="9115425" h="9127490">
                  <a:moveTo>
                    <a:pt x="1002144" y="4791253"/>
                  </a:moveTo>
                  <a:lnTo>
                    <a:pt x="997940" y="4778768"/>
                  </a:lnTo>
                  <a:lnTo>
                    <a:pt x="989241" y="4768888"/>
                  </a:lnTo>
                  <a:lnTo>
                    <a:pt x="977811" y="4763313"/>
                  </a:lnTo>
                  <a:lnTo>
                    <a:pt x="965136" y="4762424"/>
                  </a:lnTo>
                  <a:lnTo>
                    <a:pt x="952652" y="4766627"/>
                  </a:lnTo>
                  <a:lnTo>
                    <a:pt x="942771" y="4775339"/>
                  </a:lnTo>
                  <a:lnTo>
                    <a:pt x="937196" y="4786769"/>
                  </a:lnTo>
                  <a:lnTo>
                    <a:pt x="936320" y="4799457"/>
                  </a:lnTo>
                  <a:lnTo>
                    <a:pt x="940523" y="4811941"/>
                  </a:lnTo>
                  <a:lnTo>
                    <a:pt x="949223" y="4821809"/>
                  </a:lnTo>
                  <a:lnTo>
                    <a:pt x="960653" y="4827384"/>
                  </a:lnTo>
                  <a:lnTo>
                    <a:pt x="973328" y="4828273"/>
                  </a:lnTo>
                  <a:lnTo>
                    <a:pt x="985812" y="4824082"/>
                  </a:lnTo>
                  <a:lnTo>
                    <a:pt x="995680" y="4815370"/>
                  </a:lnTo>
                  <a:lnTo>
                    <a:pt x="1001255" y="4803940"/>
                  </a:lnTo>
                  <a:lnTo>
                    <a:pt x="1002144" y="4791253"/>
                  </a:lnTo>
                  <a:close/>
                </a:path>
                <a:path w="9115425" h="9127490">
                  <a:moveTo>
                    <a:pt x="1004976" y="3561537"/>
                  </a:moveTo>
                  <a:lnTo>
                    <a:pt x="999718" y="3545903"/>
                  </a:lnTo>
                  <a:lnTo>
                    <a:pt x="988809" y="3533533"/>
                  </a:lnTo>
                  <a:lnTo>
                    <a:pt x="974509" y="3526548"/>
                  </a:lnTo>
                  <a:lnTo>
                    <a:pt x="958634" y="3525443"/>
                  </a:lnTo>
                  <a:lnTo>
                    <a:pt x="943000" y="3530701"/>
                  </a:lnTo>
                  <a:lnTo>
                    <a:pt x="930630" y="3541611"/>
                  </a:lnTo>
                  <a:lnTo>
                    <a:pt x="923658" y="3555923"/>
                  </a:lnTo>
                  <a:lnTo>
                    <a:pt x="922553" y="3571811"/>
                  </a:lnTo>
                  <a:lnTo>
                    <a:pt x="927798" y="3587445"/>
                  </a:lnTo>
                  <a:lnTo>
                    <a:pt x="938707" y="3599802"/>
                  </a:lnTo>
                  <a:lnTo>
                    <a:pt x="953008" y="3606787"/>
                  </a:lnTo>
                  <a:lnTo>
                    <a:pt x="968895" y="3607892"/>
                  </a:lnTo>
                  <a:lnTo>
                    <a:pt x="984516" y="3602634"/>
                  </a:lnTo>
                  <a:lnTo>
                    <a:pt x="996886" y="3591725"/>
                  </a:lnTo>
                  <a:lnTo>
                    <a:pt x="1003871" y="3577425"/>
                  </a:lnTo>
                  <a:lnTo>
                    <a:pt x="1004976" y="3561537"/>
                  </a:lnTo>
                  <a:close/>
                </a:path>
                <a:path w="9115425" h="9127490">
                  <a:moveTo>
                    <a:pt x="1008405" y="2331745"/>
                  </a:moveTo>
                  <a:lnTo>
                    <a:pt x="1002017" y="2312746"/>
                  </a:lnTo>
                  <a:lnTo>
                    <a:pt x="988745" y="2297696"/>
                  </a:lnTo>
                  <a:lnTo>
                    <a:pt x="971359" y="2289213"/>
                  </a:lnTo>
                  <a:lnTo>
                    <a:pt x="952055" y="2287867"/>
                  </a:lnTo>
                  <a:lnTo>
                    <a:pt x="933043" y="2294255"/>
                  </a:lnTo>
                  <a:lnTo>
                    <a:pt x="918019" y="2307513"/>
                  </a:lnTo>
                  <a:lnTo>
                    <a:pt x="909523" y="2324925"/>
                  </a:lnTo>
                  <a:lnTo>
                    <a:pt x="908177" y="2344229"/>
                  </a:lnTo>
                  <a:lnTo>
                    <a:pt x="914577" y="2363241"/>
                  </a:lnTo>
                  <a:lnTo>
                    <a:pt x="927836" y="2378278"/>
                  </a:lnTo>
                  <a:lnTo>
                    <a:pt x="945222" y="2386774"/>
                  </a:lnTo>
                  <a:lnTo>
                    <a:pt x="964526" y="2388120"/>
                  </a:lnTo>
                  <a:lnTo>
                    <a:pt x="983538" y="2381732"/>
                  </a:lnTo>
                  <a:lnTo>
                    <a:pt x="998562" y="2368461"/>
                  </a:lnTo>
                  <a:lnTo>
                    <a:pt x="1007059" y="2351062"/>
                  </a:lnTo>
                  <a:lnTo>
                    <a:pt x="1008405" y="2331745"/>
                  </a:lnTo>
                  <a:close/>
                </a:path>
                <a:path w="9115425" h="9127490">
                  <a:moveTo>
                    <a:pt x="1011161" y="8821471"/>
                  </a:moveTo>
                  <a:lnTo>
                    <a:pt x="1008697" y="8817191"/>
                  </a:lnTo>
                  <a:lnTo>
                    <a:pt x="1005954" y="8816442"/>
                  </a:lnTo>
                  <a:lnTo>
                    <a:pt x="1001661" y="8818918"/>
                  </a:lnTo>
                  <a:lnTo>
                    <a:pt x="1000925" y="8821661"/>
                  </a:lnTo>
                  <a:lnTo>
                    <a:pt x="1003401" y="8825954"/>
                  </a:lnTo>
                  <a:lnTo>
                    <a:pt x="1006144" y="8826690"/>
                  </a:lnTo>
                  <a:lnTo>
                    <a:pt x="1010424" y="8824201"/>
                  </a:lnTo>
                  <a:lnTo>
                    <a:pt x="1011161" y="8821471"/>
                  </a:lnTo>
                  <a:close/>
                </a:path>
                <a:path w="9115425" h="9127490">
                  <a:moveTo>
                    <a:pt x="1011529" y="1092200"/>
                  </a:moveTo>
                  <a:lnTo>
                    <a:pt x="1004049" y="1079500"/>
                  </a:lnTo>
                  <a:lnTo>
                    <a:pt x="988517" y="1054100"/>
                  </a:lnTo>
                  <a:lnTo>
                    <a:pt x="968133" y="1041400"/>
                  </a:lnTo>
                  <a:lnTo>
                    <a:pt x="945515" y="1041400"/>
                  </a:lnTo>
                  <a:lnTo>
                    <a:pt x="923251" y="1054100"/>
                  </a:lnTo>
                  <a:lnTo>
                    <a:pt x="905637" y="1066800"/>
                  </a:lnTo>
                  <a:lnTo>
                    <a:pt x="895692" y="1092200"/>
                  </a:lnTo>
                  <a:lnTo>
                    <a:pt x="894118" y="1104900"/>
                  </a:lnTo>
                  <a:lnTo>
                    <a:pt x="901598" y="1130300"/>
                  </a:lnTo>
                  <a:lnTo>
                    <a:pt x="917130" y="1155700"/>
                  </a:lnTo>
                  <a:lnTo>
                    <a:pt x="982395" y="1155700"/>
                  </a:lnTo>
                  <a:lnTo>
                    <a:pt x="1000010" y="1143000"/>
                  </a:lnTo>
                  <a:lnTo>
                    <a:pt x="1009954" y="1117600"/>
                  </a:lnTo>
                  <a:lnTo>
                    <a:pt x="1011529" y="1092200"/>
                  </a:lnTo>
                  <a:close/>
                </a:path>
                <a:path w="9115425" h="9127490">
                  <a:moveTo>
                    <a:pt x="1015593" y="7592593"/>
                  </a:moveTo>
                  <a:lnTo>
                    <a:pt x="1008329" y="7580020"/>
                  </a:lnTo>
                  <a:lnTo>
                    <a:pt x="1000290" y="7577874"/>
                  </a:lnTo>
                  <a:lnTo>
                    <a:pt x="987717" y="7585138"/>
                  </a:lnTo>
                  <a:lnTo>
                    <a:pt x="985570" y="7593165"/>
                  </a:lnTo>
                  <a:lnTo>
                    <a:pt x="992822" y="7605750"/>
                  </a:lnTo>
                  <a:lnTo>
                    <a:pt x="1000861" y="7607897"/>
                  </a:lnTo>
                  <a:lnTo>
                    <a:pt x="1013434" y="7600632"/>
                  </a:lnTo>
                  <a:lnTo>
                    <a:pt x="1015593" y="7592593"/>
                  </a:lnTo>
                  <a:close/>
                </a:path>
                <a:path w="9115425" h="9127490">
                  <a:moveTo>
                    <a:pt x="1016762" y="6361506"/>
                  </a:moveTo>
                  <a:lnTo>
                    <a:pt x="1013993" y="6353302"/>
                  </a:lnTo>
                  <a:lnTo>
                    <a:pt x="1008265" y="6346799"/>
                  </a:lnTo>
                  <a:lnTo>
                    <a:pt x="1000747" y="6343129"/>
                  </a:lnTo>
                  <a:lnTo>
                    <a:pt x="992416" y="6342545"/>
                  </a:lnTo>
                  <a:lnTo>
                    <a:pt x="984211" y="6345314"/>
                  </a:lnTo>
                  <a:lnTo>
                    <a:pt x="977709" y="6351041"/>
                  </a:lnTo>
                  <a:lnTo>
                    <a:pt x="974051" y="6358560"/>
                  </a:lnTo>
                  <a:lnTo>
                    <a:pt x="973467" y="6366904"/>
                  </a:lnTo>
                  <a:lnTo>
                    <a:pt x="976223" y="6375108"/>
                  </a:lnTo>
                  <a:lnTo>
                    <a:pt x="981951" y="6381610"/>
                  </a:lnTo>
                  <a:lnTo>
                    <a:pt x="989469" y="6385268"/>
                  </a:lnTo>
                  <a:lnTo>
                    <a:pt x="997800" y="6385852"/>
                  </a:lnTo>
                  <a:lnTo>
                    <a:pt x="1006005" y="6383096"/>
                  </a:lnTo>
                  <a:lnTo>
                    <a:pt x="1012507" y="6377356"/>
                  </a:lnTo>
                  <a:lnTo>
                    <a:pt x="1016177" y="6369850"/>
                  </a:lnTo>
                  <a:lnTo>
                    <a:pt x="1016762" y="6361506"/>
                  </a:lnTo>
                  <a:close/>
                </a:path>
                <a:path w="9115425" h="9127490">
                  <a:moveTo>
                    <a:pt x="1019886" y="5131752"/>
                  </a:moveTo>
                  <a:lnTo>
                    <a:pt x="1016025" y="5120284"/>
                  </a:lnTo>
                  <a:lnTo>
                    <a:pt x="1008024" y="5111204"/>
                  </a:lnTo>
                  <a:lnTo>
                    <a:pt x="997521" y="5106073"/>
                  </a:lnTo>
                  <a:lnTo>
                    <a:pt x="985875" y="5105260"/>
                  </a:lnTo>
                  <a:lnTo>
                    <a:pt x="974407" y="5109121"/>
                  </a:lnTo>
                  <a:lnTo>
                    <a:pt x="965327" y="5117135"/>
                  </a:lnTo>
                  <a:lnTo>
                    <a:pt x="960208" y="5127637"/>
                  </a:lnTo>
                  <a:lnTo>
                    <a:pt x="959396" y="5139283"/>
                  </a:lnTo>
                  <a:lnTo>
                    <a:pt x="963256" y="5150764"/>
                  </a:lnTo>
                  <a:lnTo>
                    <a:pt x="971257" y="5159845"/>
                  </a:lnTo>
                  <a:lnTo>
                    <a:pt x="981748" y="5164963"/>
                  </a:lnTo>
                  <a:lnTo>
                    <a:pt x="993406" y="5165776"/>
                  </a:lnTo>
                  <a:lnTo>
                    <a:pt x="1004874" y="5161915"/>
                  </a:lnTo>
                  <a:lnTo>
                    <a:pt x="1013942" y="5153914"/>
                  </a:lnTo>
                  <a:lnTo>
                    <a:pt x="1019073" y="5143411"/>
                  </a:lnTo>
                  <a:lnTo>
                    <a:pt x="1019886" y="5131752"/>
                  </a:lnTo>
                  <a:close/>
                </a:path>
                <a:path w="9115425" h="9127490">
                  <a:moveTo>
                    <a:pt x="1023023" y="3901998"/>
                  </a:moveTo>
                  <a:lnTo>
                    <a:pt x="1018070" y="3887266"/>
                  </a:lnTo>
                  <a:lnTo>
                    <a:pt x="1007783" y="3875608"/>
                  </a:lnTo>
                  <a:lnTo>
                    <a:pt x="994295" y="3869029"/>
                  </a:lnTo>
                  <a:lnTo>
                    <a:pt x="979335" y="3867988"/>
                  </a:lnTo>
                  <a:lnTo>
                    <a:pt x="964603" y="3872941"/>
                  </a:lnTo>
                  <a:lnTo>
                    <a:pt x="952957" y="3883215"/>
                  </a:lnTo>
                  <a:lnTo>
                    <a:pt x="946378" y="3896703"/>
                  </a:lnTo>
                  <a:lnTo>
                    <a:pt x="945337" y="3911676"/>
                  </a:lnTo>
                  <a:lnTo>
                    <a:pt x="950290" y="3926408"/>
                  </a:lnTo>
                  <a:lnTo>
                    <a:pt x="960564" y="3938066"/>
                  </a:lnTo>
                  <a:lnTo>
                    <a:pt x="974039" y="3944645"/>
                  </a:lnTo>
                  <a:lnTo>
                    <a:pt x="989012" y="3945686"/>
                  </a:lnTo>
                  <a:lnTo>
                    <a:pt x="1003731" y="3940733"/>
                  </a:lnTo>
                  <a:lnTo>
                    <a:pt x="1015390" y="3930459"/>
                  </a:lnTo>
                  <a:lnTo>
                    <a:pt x="1021969" y="3916972"/>
                  </a:lnTo>
                  <a:lnTo>
                    <a:pt x="1023023" y="3901998"/>
                  </a:lnTo>
                  <a:close/>
                </a:path>
                <a:path w="9115425" h="9127490">
                  <a:moveTo>
                    <a:pt x="1026147" y="2672245"/>
                  </a:moveTo>
                  <a:lnTo>
                    <a:pt x="1020102" y="2654249"/>
                  </a:lnTo>
                  <a:lnTo>
                    <a:pt x="1007541" y="2640012"/>
                  </a:lnTo>
                  <a:lnTo>
                    <a:pt x="991069" y="2631973"/>
                  </a:lnTo>
                  <a:lnTo>
                    <a:pt x="972794" y="2630703"/>
                  </a:lnTo>
                  <a:lnTo>
                    <a:pt x="954798" y="2636748"/>
                  </a:lnTo>
                  <a:lnTo>
                    <a:pt x="940574" y="2649309"/>
                  </a:lnTo>
                  <a:lnTo>
                    <a:pt x="932535" y="2665780"/>
                  </a:lnTo>
                  <a:lnTo>
                    <a:pt x="931265" y="2684068"/>
                  </a:lnTo>
                  <a:lnTo>
                    <a:pt x="937310" y="2702064"/>
                  </a:lnTo>
                  <a:lnTo>
                    <a:pt x="949858" y="2716301"/>
                  </a:lnTo>
                  <a:lnTo>
                    <a:pt x="966330" y="2724340"/>
                  </a:lnTo>
                  <a:lnTo>
                    <a:pt x="984605" y="2725610"/>
                  </a:lnTo>
                  <a:lnTo>
                    <a:pt x="1002601" y="2719565"/>
                  </a:lnTo>
                  <a:lnTo>
                    <a:pt x="1016838" y="2707005"/>
                  </a:lnTo>
                  <a:lnTo>
                    <a:pt x="1024864" y="2690533"/>
                  </a:lnTo>
                  <a:lnTo>
                    <a:pt x="1026147" y="2672245"/>
                  </a:lnTo>
                  <a:close/>
                </a:path>
                <a:path w="9115425" h="9127490">
                  <a:moveTo>
                    <a:pt x="1029271" y="1435112"/>
                  </a:moveTo>
                  <a:lnTo>
                    <a:pt x="1022134" y="1409712"/>
                  </a:lnTo>
                  <a:lnTo>
                    <a:pt x="1007300" y="1397012"/>
                  </a:lnTo>
                  <a:lnTo>
                    <a:pt x="987844" y="1384312"/>
                  </a:lnTo>
                  <a:lnTo>
                    <a:pt x="966254" y="1384312"/>
                  </a:lnTo>
                  <a:lnTo>
                    <a:pt x="944994" y="1397012"/>
                  </a:lnTo>
                  <a:lnTo>
                    <a:pt x="928192" y="1409712"/>
                  </a:lnTo>
                  <a:lnTo>
                    <a:pt x="918705" y="1422412"/>
                  </a:lnTo>
                  <a:lnTo>
                    <a:pt x="917194" y="1447812"/>
                  </a:lnTo>
                  <a:lnTo>
                    <a:pt x="924344" y="1473212"/>
                  </a:lnTo>
                  <a:lnTo>
                    <a:pt x="939165" y="1485912"/>
                  </a:lnTo>
                  <a:lnTo>
                    <a:pt x="958621" y="1498612"/>
                  </a:lnTo>
                  <a:lnTo>
                    <a:pt x="980211" y="1498612"/>
                  </a:lnTo>
                  <a:lnTo>
                    <a:pt x="1001458" y="1485912"/>
                  </a:lnTo>
                  <a:lnTo>
                    <a:pt x="1018273" y="1473212"/>
                  </a:lnTo>
                  <a:lnTo>
                    <a:pt x="1027772" y="1460512"/>
                  </a:lnTo>
                  <a:lnTo>
                    <a:pt x="1029271" y="1435112"/>
                  </a:lnTo>
                  <a:close/>
                </a:path>
                <a:path w="9115425" h="9127490">
                  <a:moveTo>
                    <a:pt x="1032700" y="203200"/>
                  </a:moveTo>
                  <a:lnTo>
                    <a:pt x="1024420" y="177800"/>
                  </a:lnTo>
                  <a:lnTo>
                    <a:pt x="1007237" y="165100"/>
                  </a:lnTo>
                  <a:lnTo>
                    <a:pt x="984694" y="152400"/>
                  </a:lnTo>
                  <a:lnTo>
                    <a:pt x="935050" y="152400"/>
                  </a:lnTo>
                  <a:lnTo>
                    <a:pt x="915568" y="177800"/>
                  </a:lnTo>
                  <a:lnTo>
                    <a:pt x="904570" y="203200"/>
                  </a:lnTo>
                  <a:lnTo>
                    <a:pt x="902830" y="228600"/>
                  </a:lnTo>
                  <a:lnTo>
                    <a:pt x="911110" y="241300"/>
                  </a:lnTo>
                  <a:lnTo>
                    <a:pt x="928293" y="266700"/>
                  </a:lnTo>
                  <a:lnTo>
                    <a:pt x="950836" y="279400"/>
                  </a:lnTo>
                  <a:lnTo>
                    <a:pt x="975855" y="279400"/>
                  </a:lnTo>
                  <a:lnTo>
                    <a:pt x="1000467" y="266700"/>
                  </a:lnTo>
                  <a:lnTo>
                    <a:pt x="1019962" y="254000"/>
                  </a:lnTo>
                  <a:lnTo>
                    <a:pt x="1030960" y="228600"/>
                  </a:lnTo>
                  <a:lnTo>
                    <a:pt x="1032700" y="203200"/>
                  </a:lnTo>
                  <a:close/>
                </a:path>
                <a:path w="9115425" h="9127490">
                  <a:moveTo>
                    <a:pt x="1032929" y="7932826"/>
                  </a:moveTo>
                  <a:lnTo>
                    <a:pt x="1027150" y="7922819"/>
                  </a:lnTo>
                  <a:lnTo>
                    <a:pt x="1020762" y="7921104"/>
                  </a:lnTo>
                  <a:lnTo>
                    <a:pt x="1010767" y="7926883"/>
                  </a:lnTo>
                  <a:lnTo>
                    <a:pt x="1009053" y="7933283"/>
                  </a:lnTo>
                  <a:lnTo>
                    <a:pt x="1014818" y="7943278"/>
                  </a:lnTo>
                  <a:lnTo>
                    <a:pt x="1021219" y="7944993"/>
                  </a:lnTo>
                  <a:lnTo>
                    <a:pt x="1031214" y="7939227"/>
                  </a:lnTo>
                  <a:lnTo>
                    <a:pt x="1032929" y="7932826"/>
                  </a:lnTo>
                  <a:close/>
                </a:path>
                <a:path w="9115425" h="9127490">
                  <a:moveTo>
                    <a:pt x="1034796" y="6701968"/>
                  </a:moveTo>
                  <a:lnTo>
                    <a:pt x="1032332" y="6694652"/>
                  </a:lnTo>
                  <a:lnTo>
                    <a:pt x="1027239" y="6688874"/>
                  </a:lnTo>
                  <a:lnTo>
                    <a:pt x="1020546" y="6685610"/>
                  </a:lnTo>
                  <a:lnTo>
                    <a:pt x="1013117" y="6685089"/>
                  </a:lnTo>
                  <a:lnTo>
                    <a:pt x="1005814" y="6687540"/>
                  </a:lnTo>
                  <a:lnTo>
                    <a:pt x="1000023" y="6692646"/>
                  </a:lnTo>
                  <a:lnTo>
                    <a:pt x="996759" y="6699339"/>
                  </a:lnTo>
                  <a:lnTo>
                    <a:pt x="996251" y="6706768"/>
                  </a:lnTo>
                  <a:lnTo>
                    <a:pt x="998702" y="6714071"/>
                  </a:lnTo>
                  <a:lnTo>
                    <a:pt x="1003808" y="6719862"/>
                  </a:lnTo>
                  <a:lnTo>
                    <a:pt x="1010488" y="6723126"/>
                  </a:lnTo>
                  <a:lnTo>
                    <a:pt x="1017917" y="6723647"/>
                  </a:lnTo>
                  <a:lnTo>
                    <a:pt x="1025232" y="6721183"/>
                  </a:lnTo>
                  <a:lnTo>
                    <a:pt x="1031011" y="6716090"/>
                  </a:lnTo>
                  <a:lnTo>
                    <a:pt x="1034275" y="6709397"/>
                  </a:lnTo>
                  <a:lnTo>
                    <a:pt x="1034796" y="6701968"/>
                  </a:lnTo>
                  <a:close/>
                </a:path>
                <a:path w="9115425" h="9127490">
                  <a:moveTo>
                    <a:pt x="1037628" y="5472252"/>
                  </a:moveTo>
                  <a:lnTo>
                    <a:pt x="1034110" y="5461787"/>
                  </a:lnTo>
                  <a:lnTo>
                    <a:pt x="1026820" y="5453519"/>
                  </a:lnTo>
                  <a:lnTo>
                    <a:pt x="1017244" y="5448846"/>
                  </a:lnTo>
                  <a:lnTo>
                    <a:pt x="1006614" y="5448097"/>
                  </a:lnTo>
                  <a:lnTo>
                    <a:pt x="996162" y="5451614"/>
                  </a:lnTo>
                  <a:lnTo>
                    <a:pt x="987894" y="5458917"/>
                  </a:lnTo>
                  <a:lnTo>
                    <a:pt x="983221" y="5468493"/>
                  </a:lnTo>
                  <a:lnTo>
                    <a:pt x="982484" y="5479123"/>
                  </a:lnTo>
                  <a:lnTo>
                    <a:pt x="985989" y="5489575"/>
                  </a:lnTo>
                  <a:lnTo>
                    <a:pt x="993292" y="5497855"/>
                  </a:lnTo>
                  <a:lnTo>
                    <a:pt x="1002868" y="5502529"/>
                  </a:lnTo>
                  <a:lnTo>
                    <a:pt x="1013485" y="5503265"/>
                  </a:lnTo>
                  <a:lnTo>
                    <a:pt x="1023950" y="5499760"/>
                  </a:lnTo>
                  <a:lnTo>
                    <a:pt x="1032217" y="5492458"/>
                  </a:lnTo>
                  <a:lnTo>
                    <a:pt x="1036891" y="5482882"/>
                  </a:lnTo>
                  <a:lnTo>
                    <a:pt x="1037628" y="5472252"/>
                  </a:lnTo>
                  <a:close/>
                </a:path>
                <a:path w="9115425" h="9127490">
                  <a:moveTo>
                    <a:pt x="1041057" y="4242460"/>
                  </a:moveTo>
                  <a:lnTo>
                    <a:pt x="1036408" y="4228630"/>
                  </a:lnTo>
                  <a:lnTo>
                    <a:pt x="1026756" y="4217682"/>
                  </a:lnTo>
                  <a:lnTo>
                    <a:pt x="1014095" y="4211498"/>
                  </a:lnTo>
                  <a:lnTo>
                    <a:pt x="1000036" y="4210520"/>
                  </a:lnTo>
                  <a:lnTo>
                    <a:pt x="986205" y="4215168"/>
                  </a:lnTo>
                  <a:lnTo>
                    <a:pt x="975271" y="4224820"/>
                  </a:lnTo>
                  <a:lnTo>
                    <a:pt x="969086" y="4237494"/>
                  </a:lnTo>
                  <a:lnTo>
                    <a:pt x="968108" y="4251553"/>
                  </a:lnTo>
                  <a:lnTo>
                    <a:pt x="972756" y="4265384"/>
                  </a:lnTo>
                  <a:lnTo>
                    <a:pt x="982421" y="4276331"/>
                  </a:lnTo>
                  <a:lnTo>
                    <a:pt x="995070" y="4282503"/>
                  </a:lnTo>
                  <a:lnTo>
                    <a:pt x="1009129" y="4283481"/>
                  </a:lnTo>
                  <a:lnTo>
                    <a:pt x="1022959" y="4278833"/>
                  </a:lnTo>
                  <a:lnTo>
                    <a:pt x="1033907" y="4269181"/>
                  </a:lnTo>
                  <a:lnTo>
                    <a:pt x="1040079" y="4256519"/>
                  </a:lnTo>
                  <a:lnTo>
                    <a:pt x="1041057" y="4242460"/>
                  </a:lnTo>
                  <a:close/>
                </a:path>
                <a:path w="9115425" h="9127490">
                  <a:moveTo>
                    <a:pt x="1044181" y="3012706"/>
                  </a:moveTo>
                  <a:lnTo>
                    <a:pt x="1038440" y="2995612"/>
                  </a:lnTo>
                  <a:lnTo>
                    <a:pt x="1026515" y="2982087"/>
                  </a:lnTo>
                  <a:lnTo>
                    <a:pt x="1010869" y="2974454"/>
                  </a:lnTo>
                  <a:lnTo>
                    <a:pt x="993508" y="2973235"/>
                  </a:lnTo>
                  <a:lnTo>
                    <a:pt x="976414" y="2978988"/>
                  </a:lnTo>
                  <a:lnTo>
                    <a:pt x="962888" y="2990926"/>
                  </a:lnTo>
                  <a:lnTo>
                    <a:pt x="955255" y="3006572"/>
                  </a:lnTo>
                  <a:lnTo>
                    <a:pt x="954049" y="3023933"/>
                  </a:lnTo>
                  <a:lnTo>
                    <a:pt x="959789" y="3041027"/>
                  </a:lnTo>
                  <a:lnTo>
                    <a:pt x="971715" y="3054566"/>
                  </a:lnTo>
                  <a:lnTo>
                    <a:pt x="987361" y="3062198"/>
                  </a:lnTo>
                  <a:lnTo>
                    <a:pt x="1004735" y="3063405"/>
                  </a:lnTo>
                  <a:lnTo>
                    <a:pt x="1021829" y="3057664"/>
                  </a:lnTo>
                  <a:lnTo>
                    <a:pt x="1035342" y="3045726"/>
                  </a:lnTo>
                  <a:lnTo>
                    <a:pt x="1042974" y="3030080"/>
                  </a:lnTo>
                  <a:lnTo>
                    <a:pt x="1044181" y="3012706"/>
                  </a:lnTo>
                  <a:close/>
                </a:path>
                <a:path w="9115425" h="9127490">
                  <a:moveTo>
                    <a:pt x="1047318" y="1778012"/>
                  </a:moveTo>
                  <a:lnTo>
                    <a:pt x="1040472" y="1752612"/>
                  </a:lnTo>
                  <a:lnTo>
                    <a:pt x="1026274" y="1739912"/>
                  </a:lnTo>
                  <a:lnTo>
                    <a:pt x="1007643" y="1727212"/>
                  </a:lnTo>
                  <a:lnTo>
                    <a:pt x="986967" y="1727212"/>
                  </a:lnTo>
                  <a:lnTo>
                    <a:pt x="966622" y="1739912"/>
                  </a:lnTo>
                  <a:lnTo>
                    <a:pt x="950518" y="1752612"/>
                  </a:lnTo>
                  <a:lnTo>
                    <a:pt x="941425" y="1765312"/>
                  </a:lnTo>
                  <a:lnTo>
                    <a:pt x="939977" y="1790712"/>
                  </a:lnTo>
                  <a:lnTo>
                    <a:pt x="946823" y="1816112"/>
                  </a:lnTo>
                  <a:lnTo>
                    <a:pt x="961021" y="1828812"/>
                  </a:lnTo>
                  <a:lnTo>
                    <a:pt x="979652" y="1841512"/>
                  </a:lnTo>
                  <a:lnTo>
                    <a:pt x="1000328" y="1841512"/>
                  </a:lnTo>
                  <a:lnTo>
                    <a:pt x="1020686" y="1828812"/>
                  </a:lnTo>
                  <a:lnTo>
                    <a:pt x="1036789" y="1816112"/>
                  </a:lnTo>
                  <a:lnTo>
                    <a:pt x="1045870" y="1803412"/>
                  </a:lnTo>
                  <a:lnTo>
                    <a:pt x="1047318" y="1778012"/>
                  </a:lnTo>
                  <a:close/>
                </a:path>
                <a:path w="9115425" h="9127490">
                  <a:moveTo>
                    <a:pt x="1050442" y="546100"/>
                  </a:moveTo>
                  <a:lnTo>
                    <a:pt x="1042504" y="520700"/>
                  </a:lnTo>
                  <a:lnTo>
                    <a:pt x="1026033" y="508000"/>
                  </a:lnTo>
                  <a:lnTo>
                    <a:pt x="1004417" y="495300"/>
                  </a:lnTo>
                  <a:lnTo>
                    <a:pt x="956818" y="495300"/>
                  </a:lnTo>
                  <a:lnTo>
                    <a:pt x="938136" y="520700"/>
                  </a:lnTo>
                  <a:lnTo>
                    <a:pt x="927582" y="533400"/>
                  </a:lnTo>
                  <a:lnTo>
                    <a:pt x="925906" y="558800"/>
                  </a:lnTo>
                  <a:lnTo>
                    <a:pt x="933843" y="584200"/>
                  </a:lnTo>
                  <a:lnTo>
                    <a:pt x="950328" y="609600"/>
                  </a:lnTo>
                  <a:lnTo>
                    <a:pt x="971943" y="609600"/>
                  </a:lnTo>
                  <a:lnTo>
                    <a:pt x="995934" y="622300"/>
                  </a:lnTo>
                  <a:lnTo>
                    <a:pt x="1019543" y="609600"/>
                  </a:lnTo>
                  <a:lnTo>
                    <a:pt x="1038225" y="596900"/>
                  </a:lnTo>
                  <a:lnTo>
                    <a:pt x="1048778" y="571500"/>
                  </a:lnTo>
                  <a:lnTo>
                    <a:pt x="1050442" y="546100"/>
                  </a:lnTo>
                  <a:close/>
                </a:path>
                <a:path w="9115425" h="9127490">
                  <a:moveTo>
                    <a:pt x="1050607" y="8273047"/>
                  </a:moveTo>
                  <a:lnTo>
                    <a:pt x="1048385" y="8269186"/>
                  </a:lnTo>
                  <a:lnTo>
                    <a:pt x="1046162" y="8265325"/>
                  </a:lnTo>
                  <a:lnTo>
                    <a:pt x="1041222" y="8264004"/>
                  </a:lnTo>
                  <a:lnTo>
                    <a:pt x="1033513" y="8268462"/>
                  </a:lnTo>
                  <a:lnTo>
                    <a:pt x="1032179" y="8273389"/>
                  </a:lnTo>
                  <a:lnTo>
                    <a:pt x="1036637" y="8281111"/>
                  </a:lnTo>
                  <a:lnTo>
                    <a:pt x="1041577" y="8282432"/>
                  </a:lnTo>
                  <a:lnTo>
                    <a:pt x="1049286" y="8277974"/>
                  </a:lnTo>
                  <a:lnTo>
                    <a:pt x="1050607" y="8273047"/>
                  </a:lnTo>
                  <a:close/>
                </a:path>
                <a:path w="9115425" h="9127490">
                  <a:moveTo>
                    <a:pt x="1052537" y="7042467"/>
                  </a:moveTo>
                  <a:lnTo>
                    <a:pt x="1050417" y="7036168"/>
                  </a:lnTo>
                  <a:lnTo>
                    <a:pt x="1046022" y="7031177"/>
                  </a:lnTo>
                  <a:lnTo>
                    <a:pt x="1040257" y="7028370"/>
                  </a:lnTo>
                  <a:lnTo>
                    <a:pt x="1033856" y="7027926"/>
                  </a:lnTo>
                  <a:lnTo>
                    <a:pt x="1027569" y="7030047"/>
                  </a:lnTo>
                  <a:lnTo>
                    <a:pt x="1022578" y="7034441"/>
                  </a:lnTo>
                  <a:lnTo>
                    <a:pt x="1019771" y="7040207"/>
                  </a:lnTo>
                  <a:lnTo>
                    <a:pt x="1019327" y="7046595"/>
                  </a:lnTo>
                  <a:lnTo>
                    <a:pt x="1021448" y="7052894"/>
                  </a:lnTo>
                  <a:lnTo>
                    <a:pt x="1025842" y="7057885"/>
                  </a:lnTo>
                  <a:lnTo>
                    <a:pt x="1031608" y="7060705"/>
                  </a:lnTo>
                  <a:lnTo>
                    <a:pt x="1037996" y="7061149"/>
                  </a:lnTo>
                  <a:lnTo>
                    <a:pt x="1044295" y="7059028"/>
                  </a:lnTo>
                  <a:lnTo>
                    <a:pt x="1049274" y="7054634"/>
                  </a:lnTo>
                  <a:lnTo>
                    <a:pt x="1052093" y="7048868"/>
                  </a:lnTo>
                  <a:lnTo>
                    <a:pt x="1052537" y="7042467"/>
                  </a:lnTo>
                  <a:close/>
                </a:path>
                <a:path w="9115425" h="9127490">
                  <a:moveTo>
                    <a:pt x="1055662" y="5812714"/>
                  </a:moveTo>
                  <a:lnTo>
                    <a:pt x="1052449" y="5803150"/>
                  </a:lnTo>
                  <a:lnTo>
                    <a:pt x="1045781" y="5795581"/>
                  </a:lnTo>
                  <a:lnTo>
                    <a:pt x="1037031" y="5791314"/>
                  </a:lnTo>
                  <a:lnTo>
                    <a:pt x="1027328" y="5790641"/>
                  </a:lnTo>
                  <a:lnTo>
                    <a:pt x="1017765" y="5793854"/>
                  </a:lnTo>
                  <a:lnTo>
                    <a:pt x="1010208" y="5800522"/>
                  </a:lnTo>
                  <a:lnTo>
                    <a:pt x="1005928" y="5809272"/>
                  </a:lnTo>
                  <a:lnTo>
                    <a:pt x="1005255" y="5818987"/>
                  </a:lnTo>
                  <a:lnTo>
                    <a:pt x="1008468" y="5828550"/>
                  </a:lnTo>
                  <a:lnTo>
                    <a:pt x="1015136" y="5836120"/>
                  </a:lnTo>
                  <a:lnTo>
                    <a:pt x="1023886" y="5840387"/>
                  </a:lnTo>
                  <a:lnTo>
                    <a:pt x="1033602" y="5841060"/>
                  </a:lnTo>
                  <a:lnTo>
                    <a:pt x="1043152" y="5837847"/>
                  </a:lnTo>
                  <a:lnTo>
                    <a:pt x="1050721" y="5831179"/>
                  </a:lnTo>
                  <a:lnTo>
                    <a:pt x="1054989" y="5822429"/>
                  </a:lnTo>
                  <a:lnTo>
                    <a:pt x="1055662" y="5812714"/>
                  </a:lnTo>
                  <a:close/>
                </a:path>
                <a:path w="9115425" h="9127490">
                  <a:moveTo>
                    <a:pt x="1058799" y="4582960"/>
                  </a:moveTo>
                  <a:lnTo>
                    <a:pt x="1054493" y="4570146"/>
                  </a:lnTo>
                  <a:lnTo>
                    <a:pt x="1045540" y="4559986"/>
                  </a:lnTo>
                  <a:lnTo>
                    <a:pt x="1033805" y="4554258"/>
                  </a:lnTo>
                  <a:lnTo>
                    <a:pt x="1020787" y="4553356"/>
                  </a:lnTo>
                  <a:lnTo>
                    <a:pt x="1007960" y="4557661"/>
                  </a:lnTo>
                  <a:lnTo>
                    <a:pt x="997826" y="4566615"/>
                  </a:lnTo>
                  <a:lnTo>
                    <a:pt x="992098" y="4578350"/>
                  </a:lnTo>
                  <a:lnTo>
                    <a:pt x="991196" y="4591380"/>
                  </a:lnTo>
                  <a:lnTo>
                    <a:pt x="995502" y="4604207"/>
                  </a:lnTo>
                  <a:lnTo>
                    <a:pt x="1004443" y="4614354"/>
                  </a:lnTo>
                  <a:lnTo>
                    <a:pt x="1016177" y="4620082"/>
                  </a:lnTo>
                  <a:lnTo>
                    <a:pt x="1029208" y="4620984"/>
                  </a:lnTo>
                  <a:lnTo>
                    <a:pt x="1042022" y="4616666"/>
                  </a:lnTo>
                  <a:lnTo>
                    <a:pt x="1052156" y="4607725"/>
                  </a:lnTo>
                  <a:lnTo>
                    <a:pt x="1057884" y="4595990"/>
                  </a:lnTo>
                  <a:lnTo>
                    <a:pt x="1058799" y="4582960"/>
                  </a:lnTo>
                  <a:close/>
                </a:path>
                <a:path w="9115425" h="9127490">
                  <a:moveTo>
                    <a:pt x="1061935" y="3353206"/>
                  </a:moveTo>
                  <a:lnTo>
                    <a:pt x="1056525" y="3337115"/>
                  </a:lnTo>
                  <a:lnTo>
                    <a:pt x="1045298" y="3324402"/>
                  </a:lnTo>
                  <a:lnTo>
                    <a:pt x="1030579" y="3317214"/>
                  </a:lnTo>
                  <a:lnTo>
                    <a:pt x="1014247" y="3316071"/>
                  </a:lnTo>
                  <a:lnTo>
                    <a:pt x="998169" y="3321481"/>
                  </a:lnTo>
                  <a:lnTo>
                    <a:pt x="985443" y="3332708"/>
                  </a:lnTo>
                  <a:lnTo>
                    <a:pt x="978268" y="3347428"/>
                  </a:lnTo>
                  <a:lnTo>
                    <a:pt x="977125" y="3363772"/>
                  </a:lnTo>
                  <a:lnTo>
                    <a:pt x="982535" y="3379851"/>
                  </a:lnTo>
                  <a:lnTo>
                    <a:pt x="993749" y="3392576"/>
                  </a:lnTo>
                  <a:lnTo>
                    <a:pt x="1008468" y="3399764"/>
                  </a:lnTo>
                  <a:lnTo>
                    <a:pt x="1024813" y="3400907"/>
                  </a:lnTo>
                  <a:lnTo>
                    <a:pt x="1040879" y="3395497"/>
                  </a:lnTo>
                  <a:lnTo>
                    <a:pt x="1053604" y="3384270"/>
                  </a:lnTo>
                  <a:lnTo>
                    <a:pt x="1060792" y="3369551"/>
                  </a:lnTo>
                  <a:lnTo>
                    <a:pt x="1061935" y="3353206"/>
                  </a:lnTo>
                  <a:close/>
                </a:path>
                <a:path w="9115425" h="9127490">
                  <a:moveTo>
                    <a:pt x="1065352" y="2123414"/>
                  </a:moveTo>
                  <a:lnTo>
                    <a:pt x="1058811" y="2103958"/>
                  </a:lnTo>
                  <a:lnTo>
                    <a:pt x="1045235" y="2088565"/>
                  </a:lnTo>
                  <a:lnTo>
                    <a:pt x="1027430" y="2079866"/>
                  </a:lnTo>
                  <a:lnTo>
                    <a:pt x="1007668" y="2078494"/>
                  </a:lnTo>
                  <a:lnTo>
                    <a:pt x="988212" y="2085035"/>
                  </a:lnTo>
                  <a:lnTo>
                    <a:pt x="972832" y="2098611"/>
                  </a:lnTo>
                  <a:lnTo>
                    <a:pt x="964145" y="2116429"/>
                  </a:lnTo>
                  <a:lnTo>
                    <a:pt x="962761" y="2136203"/>
                  </a:lnTo>
                  <a:lnTo>
                    <a:pt x="969302" y="2155660"/>
                  </a:lnTo>
                  <a:lnTo>
                    <a:pt x="982878" y="2171052"/>
                  </a:lnTo>
                  <a:lnTo>
                    <a:pt x="1000683" y="2179739"/>
                  </a:lnTo>
                  <a:lnTo>
                    <a:pt x="1020445" y="2181123"/>
                  </a:lnTo>
                  <a:lnTo>
                    <a:pt x="1039901" y="2174583"/>
                  </a:lnTo>
                  <a:lnTo>
                    <a:pt x="1055293" y="2160994"/>
                  </a:lnTo>
                  <a:lnTo>
                    <a:pt x="1063980" y="2143188"/>
                  </a:lnTo>
                  <a:lnTo>
                    <a:pt x="1065352" y="2123414"/>
                  </a:lnTo>
                  <a:close/>
                </a:path>
                <a:path w="9115425" h="9127490">
                  <a:moveTo>
                    <a:pt x="1068285" y="8613267"/>
                  </a:moveTo>
                  <a:lnTo>
                    <a:pt x="1065161" y="8607831"/>
                  </a:lnTo>
                  <a:lnTo>
                    <a:pt x="1061681" y="8606892"/>
                  </a:lnTo>
                  <a:lnTo>
                    <a:pt x="1056259" y="8610028"/>
                  </a:lnTo>
                  <a:lnTo>
                    <a:pt x="1055331" y="8613508"/>
                  </a:lnTo>
                  <a:lnTo>
                    <a:pt x="1058468" y="8618931"/>
                  </a:lnTo>
                  <a:lnTo>
                    <a:pt x="1061935" y="8619871"/>
                  </a:lnTo>
                  <a:lnTo>
                    <a:pt x="1067358" y="8616734"/>
                  </a:lnTo>
                  <a:lnTo>
                    <a:pt x="1068285" y="8613267"/>
                  </a:lnTo>
                  <a:close/>
                </a:path>
                <a:path w="9115425" h="9127490">
                  <a:moveTo>
                    <a:pt x="1068476" y="889000"/>
                  </a:moveTo>
                  <a:lnTo>
                    <a:pt x="1060843" y="863600"/>
                  </a:lnTo>
                  <a:lnTo>
                    <a:pt x="1044994" y="850900"/>
                  </a:lnTo>
                  <a:lnTo>
                    <a:pt x="1024204" y="838200"/>
                  </a:lnTo>
                  <a:lnTo>
                    <a:pt x="978420" y="838200"/>
                  </a:lnTo>
                  <a:lnTo>
                    <a:pt x="960450" y="863600"/>
                  </a:lnTo>
                  <a:lnTo>
                    <a:pt x="950302" y="876300"/>
                  </a:lnTo>
                  <a:lnTo>
                    <a:pt x="948690" y="901700"/>
                  </a:lnTo>
                  <a:lnTo>
                    <a:pt x="956322" y="927100"/>
                  </a:lnTo>
                  <a:lnTo>
                    <a:pt x="972185" y="939800"/>
                  </a:lnTo>
                  <a:lnTo>
                    <a:pt x="992974" y="952500"/>
                  </a:lnTo>
                  <a:lnTo>
                    <a:pt x="1038758" y="952500"/>
                  </a:lnTo>
                  <a:lnTo>
                    <a:pt x="1056728" y="927100"/>
                  </a:lnTo>
                  <a:lnTo>
                    <a:pt x="1066876" y="914400"/>
                  </a:lnTo>
                  <a:lnTo>
                    <a:pt x="1068476" y="889000"/>
                  </a:lnTo>
                  <a:close/>
                </a:path>
                <a:path w="9115425" h="9127490">
                  <a:moveTo>
                    <a:pt x="1072375" y="7384402"/>
                  </a:moveTo>
                  <a:lnTo>
                    <a:pt x="1064615" y="7370966"/>
                  </a:lnTo>
                  <a:lnTo>
                    <a:pt x="1056043" y="7368654"/>
                  </a:lnTo>
                  <a:lnTo>
                    <a:pt x="1042606" y="7376427"/>
                  </a:lnTo>
                  <a:lnTo>
                    <a:pt x="1040307" y="7385012"/>
                  </a:lnTo>
                  <a:lnTo>
                    <a:pt x="1048054" y="7398448"/>
                  </a:lnTo>
                  <a:lnTo>
                    <a:pt x="1056640" y="7400747"/>
                  </a:lnTo>
                  <a:lnTo>
                    <a:pt x="1070076" y="7392987"/>
                  </a:lnTo>
                  <a:lnTo>
                    <a:pt x="1072375" y="7384402"/>
                  </a:lnTo>
                  <a:close/>
                </a:path>
                <a:path w="9115425" h="9127490">
                  <a:moveTo>
                    <a:pt x="1073404" y="6153213"/>
                  </a:moveTo>
                  <a:lnTo>
                    <a:pt x="1070533" y="6144666"/>
                  </a:lnTo>
                  <a:lnTo>
                    <a:pt x="1064564" y="6137897"/>
                  </a:lnTo>
                  <a:lnTo>
                    <a:pt x="1056741" y="6134087"/>
                  </a:lnTo>
                  <a:lnTo>
                    <a:pt x="1048067" y="6133477"/>
                  </a:lnTo>
                  <a:lnTo>
                    <a:pt x="1039520" y="6136348"/>
                  </a:lnTo>
                  <a:lnTo>
                    <a:pt x="1032764" y="6142317"/>
                  </a:lnTo>
                  <a:lnTo>
                    <a:pt x="1028941" y="6150140"/>
                  </a:lnTo>
                  <a:lnTo>
                    <a:pt x="1028331" y="6158827"/>
                  </a:lnTo>
                  <a:lnTo>
                    <a:pt x="1031214" y="6167374"/>
                  </a:lnTo>
                  <a:lnTo>
                    <a:pt x="1037170" y="6174143"/>
                  </a:lnTo>
                  <a:lnTo>
                    <a:pt x="1044994" y="6177953"/>
                  </a:lnTo>
                  <a:lnTo>
                    <a:pt x="1053680" y="6178562"/>
                  </a:lnTo>
                  <a:lnTo>
                    <a:pt x="1062228" y="6175692"/>
                  </a:lnTo>
                  <a:lnTo>
                    <a:pt x="1068984" y="6169723"/>
                  </a:lnTo>
                  <a:lnTo>
                    <a:pt x="1072807" y="6161900"/>
                  </a:lnTo>
                  <a:lnTo>
                    <a:pt x="1073404" y="6153213"/>
                  </a:lnTo>
                  <a:close/>
                </a:path>
                <a:path w="9115425" h="9127490">
                  <a:moveTo>
                    <a:pt x="1076833" y="4923421"/>
                  </a:moveTo>
                  <a:lnTo>
                    <a:pt x="1072819" y="4911509"/>
                  </a:lnTo>
                  <a:lnTo>
                    <a:pt x="1064501" y="4902073"/>
                  </a:lnTo>
                  <a:lnTo>
                    <a:pt x="1053592" y="4896739"/>
                  </a:lnTo>
                  <a:lnTo>
                    <a:pt x="1041488" y="4895901"/>
                  </a:lnTo>
                  <a:lnTo>
                    <a:pt x="1029576" y="4899901"/>
                  </a:lnTo>
                  <a:lnTo>
                    <a:pt x="1020140" y="4908220"/>
                  </a:lnTo>
                  <a:lnTo>
                    <a:pt x="1014818" y="4919142"/>
                  </a:lnTo>
                  <a:lnTo>
                    <a:pt x="1013980" y="4931257"/>
                  </a:lnTo>
                  <a:lnTo>
                    <a:pt x="1017981" y="4943170"/>
                  </a:lnTo>
                  <a:lnTo>
                    <a:pt x="1026299" y="4952606"/>
                  </a:lnTo>
                  <a:lnTo>
                    <a:pt x="1037209" y="4957927"/>
                  </a:lnTo>
                  <a:lnTo>
                    <a:pt x="1049312" y="4958766"/>
                  </a:lnTo>
                  <a:lnTo>
                    <a:pt x="1061237" y="4954765"/>
                  </a:lnTo>
                  <a:lnTo>
                    <a:pt x="1070660" y="4946447"/>
                  </a:lnTo>
                  <a:lnTo>
                    <a:pt x="1075994" y="4935537"/>
                  </a:lnTo>
                  <a:lnTo>
                    <a:pt x="1076833" y="4923421"/>
                  </a:lnTo>
                  <a:close/>
                </a:path>
                <a:path w="9115425" h="9127490">
                  <a:moveTo>
                    <a:pt x="1079665" y="3693706"/>
                  </a:moveTo>
                  <a:lnTo>
                    <a:pt x="1074597" y="3678631"/>
                  </a:lnTo>
                  <a:lnTo>
                    <a:pt x="1064082" y="3666706"/>
                  </a:lnTo>
                  <a:lnTo>
                    <a:pt x="1050290" y="3659975"/>
                  </a:lnTo>
                  <a:lnTo>
                    <a:pt x="1034986" y="3658908"/>
                  </a:lnTo>
                  <a:lnTo>
                    <a:pt x="1019924" y="3663975"/>
                  </a:lnTo>
                  <a:lnTo>
                    <a:pt x="1007999" y="3674491"/>
                  </a:lnTo>
                  <a:lnTo>
                    <a:pt x="1001268" y="3688296"/>
                  </a:lnTo>
                  <a:lnTo>
                    <a:pt x="1000201" y="3703599"/>
                  </a:lnTo>
                  <a:lnTo>
                    <a:pt x="1005268" y="3718674"/>
                  </a:lnTo>
                  <a:lnTo>
                    <a:pt x="1015784" y="3730599"/>
                  </a:lnTo>
                  <a:lnTo>
                    <a:pt x="1029576" y="3737330"/>
                  </a:lnTo>
                  <a:lnTo>
                    <a:pt x="1044892" y="3738397"/>
                  </a:lnTo>
                  <a:lnTo>
                    <a:pt x="1059954" y="3733330"/>
                  </a:lnTo>
                  <a:lnTo>
                    <a:pt x="1071880" y="3722814"/>
                  </a:lnTo>
                  <a:lnTo>
                    <a:pt x="1078598" y="3709022"/>
                  </a:lnTo>
                  <a:lnTo>
                    <a:pt x="1079665" y="3693706"/>
                  </a:lnTo>
                  <a:close/>
                </a:path>
                <a:path w="9115425" h="9127490">
                  <a:moveTo>
                    <a:pt x="1083094" y="2463914"/>
                  </a:moveTo>
                  <a:lnTo>
                    <a:pt x="1076896" y="2445474"/>
                  </a:lnTo>
                  <a:lnTo>
                    <a:pt x="1064031" y="2430881"/>
                  </a:lnTo>
                  <a:lnTo>
                    <a:pt x="1047153" y="2422639"/>
                  </a:lnTo>
                  <a:lnTo>
                    <a:pt x="1028407" y="2421331"/>
                  </a:lnTo>
                  <a:lnTo>
                    <a:pt x="1009980" y="2427528"/>
                  </a:lnTo>
                  <a:lnTo>
                    <a:pt x="995387" y="2440406"/>
                  </a:lnTo>
                  <a:lnTo>
                    <a:pt x="987145" y="2457285"/>
                  </a:lnTo>
                  <a:lnTo>
                    <a:pt x="985837" y="2476030"/>
                  </a:lnTo>
                  <a:lnTo>
                    <a:pt x="992035" y="2494483"/>
                  </a:lnTo>
                  <a:lnTo>
                    <a:pt x="1004912" y="2509075"/>
                  </a:lnTo>
                  <a:lnTo>
                    <a:pt x="1021791" y="2517305"/>
                  </a:lnTo>
                  <a:lnTo>
                    <a:pt x="1040523" y="2518613"/>
                  </a:lnTo>
                  <a:lnTo>
                    <a:pt x="1058964" y="2512415"/>
                  </a:lnTo>
                  <a:lnTo>
                    <a:pt x="1073556" y="2499537"/>
                  </a:lnTo>
                  <a:lnTo>
                    <a:pt x="1081786" y="2482659"/>
                  </a:lnTo>
                  <a:lnTo>
                    <a:pt x="1083094" y="2463914"/>
                  </a:lnTo>
                  <a:close/>
                </a:path>
                <a:path w="9115425" h="9127490">
                  <a:moveTo>
                    <a:pt x="1085291" y="8953500"/>
                  </a:moveTo>
                  <a:lnTo>
                    <a:pt x="1083805" y="8950922"/>
                  </a:lnTo>
                  <a:lnTo>
                    <a:pt x="1082167" y="8950477"/>
                  </a:lnTo>
                  <a:lnTo>
                    <a:pt x="1079588" y="8951963"/>
                  </a:lnTo>
                  <a:lnTo>
                    <a:pt x="1079157" y="8953614"/>
                  </a:lnTo>
                  <a:lnTo>
                    <a:pt x="1080643" y="8956180"/>
                  </a:lnTo>
                  <a:lnTo>
                    <a:pt x="1082281" y="8956624"/>
                  </a:lnTo>
                  <a:lnTo>
                    <a:pt x="1084859" y="8955138"/>
                  </a:lnTo>
                  <a:lnTo>
                    <a:pt x="1085291" y="8953500"/>
                  </a:lnTo>
                  <a:close/>
                </a:path>
                <a:path w="9115425" h="9127490">
                  <a:moveTo>
                    <a:pt x="1086218" y="1231900"/>
                  </a:moveTo>
                  <a:lnTo>
                    <a:pt x="1078928" y="1206500"/>
                  </a:lnTo>
                  <a:lnTo>
                    <a:pt x="1063777" y="1193800"/>
                  </a:lnTo>
                  <a:lnTo>
                    <a:pt x="1043914" y="1181100"/>
                  </a:lnTo>
                  <a:lnTo>
                    <a:pt x="1000175" y="1181100"/>
                  </a:lnTo>
                  <a:lnTo>
                    <a:pt x="983005" y="1193800"/>
                  </a:lnTo>
                  <a:lnTo>
                    <a:pt x="973315" y="1219200"/>
                  </a:lnTo>
                  <a:lnTo>
                    <a:pt x="971778" y="1244600"/>
                  </a:lnTo>
                  <a:lnTo>
                    <a:pt x="979068" y="1270000"/>
                  </a:lnTo>
                  <a:lnTo>
                    <a:pt x="994219" y="1282700"/>
                  </a:lnTo>
                  <a:lnTo>
                    <a:pt x="1014082" y="1295400"/>
                  </a:lnTo>
                  <a:lnTo>
                    <a:pt x="1036129" y="1295400"/>
                  </a:lnTo>
                  <a:lnTo>
                    <a:pt x="1057821" y="1282700"/>
                  </a:lnTo>
                  <a:lnTo>
                    <a:pt x="1074991" y="1270000"/>
                  </a:lnTo>
                  <a:lnTo>
                    <a:pt x="1084694" y="1244600"/>
                  </a:lnTo>
                  <a:lnTo>
                    <a:pt x="1086218" y="1231900"/>
                  </a:lnTo>
                  <a:close/>
                </a:path>
                <a:path w="9115425" h="9127490">
                  <a:moveTo>
                    <a:pt x="1086980" y="0"/>
                  </a:moveTo>
                  <a:lnTo>
                    <a:pt x="961504" y="0"/>
                  </a:lnTo>
                  <a:lnTo>
                    <a:pt x="960081" y="12700"/>
                  </a:lnTo>
                  <a:lnTo>
                    <a:pt x="968171" y="38100"/>
                  </a:lnTo>
                  <a:lnTo>
                    <a:pt x="984961" y="63500"/>
                  </a:lnTo>
                  <a:lnTo>
                    <a:pt x="1055497" y="63500"/>
                  </a:lnTo>
                  <a:lnTo>
                    <a:pt x="1074534" y="50800"/>
                  </a:lnTo>
                  <a:lnTo>
                    <a:pt x="1085278" y="25400"/>
                  </a:lnTo>
                  <a:lnTo>
                    <a:pt x="1086980" y="0"/>
                  </a:lnTo>
                  <a:close/>
                </a:path>
                <a:path w="9115425" h="9127490">
                  <a:moveTo>
                    <a:pt x="1090053" y="7724610"/>
                  </a:moveTo>
                  <a:lnTo>
                    <a:pt x="1083627" y="7713472"/>
                  </a:lnTo>
                  <a:lnTo>
                    <a:pt x="1076502" y="7711554"/>
                  </a:lnTo>
                  <a:lnTo>
                    <a:pt x="1065352" y="7717993"/>
                  </a:lnTo>
                  <a:lnTo>
                    <a:pt x="1063447" y="7725118"/>
                  </a:lnTo>
                  <a:lnTo>
                    <a:pt x="1069873" y="7736268"/>
                  </a:lnTo>
                  <a:lnTo>
                    <a:pt x="1077010" y="7738186"/>
                  </a:lnTo>
                  <a:lnTo>
                    <a:pt x="1088148" y="7731747"/>
                  </a:lnTo>
                  <a:lnTo>
                    <a:pt x="1090053" y="7724610"/>
                  </a:lnTo>
                  <a:close/>
                </a:path>
                <a:path w="9115425" h="9127490">
                  <a:moveTo>
                    <a:pt x="1091450" y="6493675"/>
                  </a:moveTo>
                  <a:lnTo>
                    <a:pt x="1088872" y="6486017"/>
                  </a:lnTo>
                  <a:lnTo>
                    <a:pt x="1083538" y="6479972"/>
                  </a:lnTo>
                  <a:lnTo>
                    <a:pt x="1076540" y="6476555"/>
                  </a:lnTo>
                  <a:lnTo>
                    <a:pt x="1068768" y="6476009"/>
                  </a:lnTo>
                  <a:lnTo>
                    <a:pt x="1061123" y="6478587"/>
                  </a:lnTo>
                  <a:lnTo>
                    <a:pt x="1055077" y="6483921"/>
                  </a:lnTo>
                  <a:lnTo>
                    <a:pt x="1051661" y="6490919"/>
                  </a:lnTo>
                  <a:lnTo>
                    <a:pt x="1051128" y="6498691"/>
                  </a:lnTo>
                  <a:lnTo>
                    <a:pt x="1053693" y="6506337"/>
                  </a:lnTo>
                  <a:lnTo>
                    <a:pt x="1059027" y="6512395"/>
                  </a:lnTo>
                  <a:lnTo>
                    <a:pt x="1066025" y="6515811"/>
                  </a:lnTo>
                  <a:lnTo>
                    <a:pt x="1073797" y="6516357"/>
                  </a:lnTo>
                  <a:lnTo>
                    <a:pt x="1081443" y="6513779"/>
                  </a:lnTo>
                  <a:lnTo>
                    <a:pt x="1087488" y="6508445"/>
                  </a:lnTo>
                  <a:lnTo>
                    <a:pt x="1090904" y="6501447"/>
                  </a:lnTo>
                  <a:lnTo>
                    <a:pt x="1091450" y="6493675"/>
                  </a:lnTo>
                  <a:close/>
                </a:path>
                <a:path w="9115425" h="9127490">
                  <a:moveTo>
                    <a:pt x="1094574" y="5263921"/>
                  </a:moveTo>
                  <a:lnTo>
                    <a:pt x="1090917" y="5253012"/>
                  </a:lnTo>
                  <a:lnTo>
                    <a:pt x="1083297" y="5244376"/>
                  </a:lnTo>
                  <a:lnTo>
                    <a:pt x="1073315" y="5239499"/>
                  </a:lnTo>
                  <a:lnTo>
                    <a:pt x="1062240" y="5238737"/>
                  </a:lnTo>
                  <a:lnTo>
                    <a:pt x="1051331" y="5242395"/>
                  </a:lnTo>
                  <a:lnTo>
                    <a:pt x="1042695" y="5250015"/>
                  </a:lnTo>
                  <a:lnTo>
                    <a:pt x="1037831" y="5259997"/>
                  </a:lnTo>
                  <a:lnTo>
                    <a:pt x="1037056" y="5271084"/>
                  </a:lnTo>
                  <a:lnTo>
                    <a:pt x="1040714" y="5281993"/>
                  </a:lnTo>
                  <a:lnTo>
                    <a:pt x="1048334" y="5290629"/>
                  </a:lnTo>
                  <a:lnTo>
                    <a:pt x="1058316" y="5295506"/>
                  </a:lnTo>
                  <a:lnTo>
                    <a:pt x="1069390" y="5296268"/>
                  </a:lnTo>
                  <a:lnTo>
                    <a:pt x="1080300" y="5292610"/>
                  </a:lnTo>
                  <a:lnTo>
                    <a:pt x="1088936" y="5284990"/>
                  </a:lnTo>
                  <a:lnTo>
                    <a:pt x="1093800" y="5275008"/>
                  </a:lnTo>
                  <a:lnTo>
                    <a:pt x="1094574" y="5263921"/>
                  </a:lnTo>
                  <a:close/>
                </a:path>
                <a:path w="9115425" h="9127490">
                  <a:moveTo>
                    <a:pt x="1098003" y="4034129"/>
                  </a:moveTo>
                  <a:lnTo>
                    <a:pt x="1093203" y="4019842"/>
                  </a:lnTo>
                  <a:lnTo>
                    <a:pt x="1083233" y="4008539"/>
                  </a:lnTo>
                  <a:lnTo>
                    <a:pt x="1070165" y="4002163"/>
                  </a:lnTo>
                  <a:lnTo>
                    <a:pt x="1055662" y="4001147"/>
                  </a:lnTo>
                  <a:lnTo>
                    <a:pt x="1041374" y="4005961"/>
                  </a:lnTo>
                  <a:lnTo>
                    <a:pt x="1030071" y="4015930"/>
                  </a:lnTo>
                  <a:lnTo>
                    <a:pt x="1023696" y="4028998"/>
                  </a:lnTo>
                  <a:lnTo>
                    <a:pt x="1022692" y="4043515"/>
                  </a:lnTo>
                  <a:lnTo>
                    <a:pt x="1027493" y="4057802"/>
                  </a:lnTo>
                  <a:lnTo>
                    <a:pt x="1037450" y="4069105"/>
                  </a:lnTo>
                  <a:lnTo>
                    <a:pt x="1050531" y="4075480"/>
                  </a:lnTo>
                  <a:lnTo>
                    <a:pt x="1065034" y="4076484"/>
                  </a:lnTo>
                  <a:lnTo>
                    <a:pt x="1079309" y="4071683"/>
                  </a:lnTo>
                  <a:lnTo>
                    <a:pt x="1090612" y="4061714"/>
                  </a:lnTo>
                  <a:lnTo>
                    <a:pt x="1096987" y="4048645"/>
                  </a:lnTo>
                  <a:lnTo>
                    <a:pt x="1098003" y="4034129"/>
                  </a:lnTo>
                  <a:close/>
                </a:path>
                <a:path w="9115425" h="9127490">
                  <a:moveTo>
                    <a:pt x="1101128" y="2804376"/>
                  </a:moveTo>
                  <a:lnTo>
                    <a:pt x="1095235" y="2786837"/>
                  </a:lnTo>
                  <a:lnTo>
                    <a:pt x="1082992" y="2772943"/>
                  </a:lnTo>
                  <a:lnTo>
                    <a:pt x="1066939" y="2765107"/>
                  </a:lnTo>
                  <a:lnTo>
                    <a:pt x="1049121" y="2763863"/>
                  </a:lnTo>
                  <a:lnTo>
                    <a:pt x="1031582" y="2769768"/>
                  </a:lnTo>
                  <a:lnTo>
                    <a:pt x="1017701" y="2782011"/>
                  </a:lnTo>
                  <a:lnTo>
                    <a:pt x="1009865" y="2798076"/>
                  </a:lnTo>
                  <a:lnTo>
                    <a:pt x="1008621" y="2815894"/>
                  </a:lnTo>
                  <a:lnTo>
                    <a:pt x="1014526" y="2833446"/>
                  </a:lnTo>
                  <a:lnTo>
                    <a:pt x="1026769" y="2847327"/>
                  </a:lnTo>
                  <a:lnTo>
                    <a:pt x="1042822" y="2855163"/>
                  </a:lnTo>
                  <a:lnTo>
                    <a:pt x="1060640" y="2856407"/>
                  </a:lnTo>
                  <a:lnTo>
                    <a:pt x="1078179" y="2850515"/>
                  </a:lnTo>
                  <a:lnTo>
                    <a:pt x="1092060" y="2838272"/>
                  </a:lnTo>
                  <a:lnTo>
                    <a:pt x="1099896" y="2822206"/>
                  </a:lnTo>
                  <a:lnTo>
                    <a:pt x="1101128" y="2804376"/>
                  </a:lnTo>
                  <a:close/>
                </a:path>
                <a:path w="9115425" h="9127490">
                  <a:moveTo>
                    <a:pt x="1103972" y="1562112"/>
                  </a:moveTo>
                  <a:lnTo>
                    <a:pt x="1097013" y="1549412"/>
                  </a:lnTo>
                  <a:lnTo>
                    <a:pt x="1082573" y="1536712"/>
                  </a:lnTo>
                  <a:lnTo>
                    <a:pt x="1063637" y="1524012"/>
                  </a:lnTo>
                  <a:lnTo>
                    <a:pt x="1021930" y="1524012"/>
                  </a:lnTo>
                  <a:lnTo>
                    <a:pt x="1005560" y="1536712"/>
                  </a:lnTo>
                  <a:lnTo>
                    <a:pt x="996315" y="1562112"/>
                  </a:lnTo>
                  <a:lnTo>
                    <a:pt x="994854" y="1587512"/>
                  </a:lnTo>
                  <a:lnTo>
                    <a:pt x="1001801" y="1600212"/>
                  </a:lnTo>
                  <a:lnTo>
                    <a:pt x="1016241" y="1612912"/>
                  </a:lnTo>
                  <a:lnTo>
                    <a:pt x="1035177" y="1625612"/>
                  </a:lnTo>
                  <a:lnTo>
                    <a:pt x="1076896" y="1625612"/>
                  </a:lnTo>
                  <a:lnTo>
                    <a:pt x="1093266" y="1612912"/>
                  </a:lnTo>
                  <a:lnTo>
                    <a:pt x="1102499" y="1587512"/>
                  </a:lnTo>
                  <a:lnTo>
                    <a:pt x="1103972" y="1562112"/>
                  </a:lnTo>
                  <a:close/>
                </a:path>
                <a:path w="9115425" h="9127490">
                  <a:moveTo>
                    <a:pt x="1107389" y="342900"/>
                  </a:moveTo>
                  <a:lnTo>
                    <a:pt x="1099299" y="317500"/>
                  </a:lnTo>
                  <a:lnTo>
                    <a:pt x="1082509" y="292100"/>
                  </a:lnTo>
                  <a:lnTo>
                    <a:pt x="1060488" y="279400"/>
                  </a:lnTo>
                  <a:lnTo>
                    <a:pt x="1036040" y="279400"/>
                  </a:lnTo>
                  <a:lnTo>
                    <a:pt x="1011974" y="292100"/>
                  </a:lnTo>
                  <a:lnTo>
                    <a:pt x="992936" y="304800"/>
                  </a:lnTo>
                  <a:lnTo>
                    <a:pt x="982192" y="330200"/>
                  </a:lnTo>
                  <a:lnTo>
                    <a:pt x="980490" y="355600"/>
                  </a:lnTo>
                  <a:lnTo>
                    <a:pt x="988580" y="381000"/>
                  </a:lnTo>
                  <a:lnTo>
                    <a:pt x="1005370" y="393700"/>
                  </a:lnTo>
                  <a:lnTo>
                    <a:pt x="1027391" y="406400"/>
                  </a:lnTo>
                  <a:lnTo>
                    <a:pt x="1075905" y="406400"/>
                  </a:lnTo>
                  <a:lnTo>
                    <a:pt x="1094943" y="381000"/>
                  </a:lnTo>
                  <a:lnTo>
                    <a:pt x="1105687" y="368300"/>
                  </a:lnTo>
                  <a:lnTo>
                    <a:pt x="1107389" y="342900"/>
                  </a:lnTo>
                  <a:close/>
                </a:path>
                <a:path w="9115425" h="9127490">
                  <a:moveTo>
                    <a:pt x="1107401" y="8064843"/>
                  </a:moveTo>
                  <a:lnTo>
                    <a:pt x="1102448" y="8056270"/>
                  </a:lnTo>
                  <a:lnTo>
                    <a:pt x="1096975" y="8054797"/>
                  </a:lnTo>
                  <a:lnTo>
                    <a:pt x="1088402" y="8059750"/>
                  </a:lnTo>
                  <a:lnTo>
                    <a:pt x="1086929" y="8065236"/>
                  </a:lnTo>
                  <a:lnTo>
                    <a:pt x="1091882" y="8073809"/>
                  </a:lnTo>
                  <a:lnTo>
                    <a:pt x="1097356" y="8075269"/>
                  </a:lnTo>
                  <a:lnTo>
                    <a:pt x="1105941" y="8070316"/>
                  </a:lnTo>
                  <a:lnTo>
                    <a:pt x="1107401" y="8064843"/>
                  </a:lnTo>
                  <a:close/>
                </a:path>
                <a:path w="9115425" h="9127490">
                  <a:moveTo>
                    <a:pt x="1109484" y="6834137"/>
                  </a:moveTo>
                  <a:lnTo>
                    <a:pt x="1107224" y="6827380"/>
                  </a:lnTo>
                  <a:lnTo>
                    <a:pt x="1102512" y="6822046"/>
                  </a:lnTo>
                  <a:lnTo>
                    <a:pt x="1096340" y="6819036"/>
                  </a:lnTo>
                  <a:lnTo>
                    <a:pt x="1089482" y="6818554"/>
                  </a:lnTo>
                  <a:lnTo>
                    <a:pt x="1082738" y="6820827"/>
                  </a:lnTo>
                  <a:lnTo>
                    <a:pt x="1077391" y="6825526"/>
                  </a:lnTo>
                  <a:lnTo>
                    <a:pt x="1074381" y="6831711"/>
                  </a:lnTo>
                  <a:lnTo>
                    <a:pt x="1073912" y="6838569"/>
                  </a:lnTo>
                  <a:lnTo>
                    <a:pt x="1076172" y="6845313"/>
                  </a:lnTo>
                  <a:lnTo>
                    <a:pt x="1080884" y="6850659"/>
                  </a:lnTo>
                  <a:lnTo>
                    <a:pt x="1087056" y="6853669"/>
                  </a:lnTo>
                  <a:lnTo>
                    <a:pt x="1093914" y="6854152"/>
                  </a:lnTo>
                  <a:lnTo>
                    <a:pt x="1100658" y="6851878"/>
                  </a:lnTo>
                  <a:lnTo>
                    <a:pt x="1105992" y="6847167"/>
                  </a:lnTo>
                  <a:lnTo>
                    <a:pt x="1109014" y="6840995"/>
                  </a:lnTo>
                  <a:lnTo>
                    <a:pt x="1109484" y="6834137"/>
                  </a:lnTo>
                  <a:close/>
                </a:path>
                <a:path w="9115425" h="9127490">
                  <a:moveTo>
                    <a:pt x="1112316" y="5604421"/>
                  </a:moveTo>
                  <a:lnTo>
                    <a:pt x="1108989" y="5594528"/>
                  </a:lnTo>
                  <a:lnTo>
                    <a:pt x="1102080" y="5586692"/>
                  </a:lnTo>
                  <a:lnTo>
                    <a:pt x="1093025" y="5582272"/>
                  </a:lnTo>
                  <a:lnTo>
                    <a:pt x="1082979" y="5581561"/>
                  </a:lnTo>
                  <a:lnTo>
                    <a:pt x="1073086" y="5584888"/>
                  </a:lnTo>
                  <a:lnTo>
                    <a:pt x="1065250" y="5591797"/>
                  </a:lnTo>
                  <a:lnTo>
                    <a:pt x="1060831" y="5600865"/>
                  </a:lnTo>
                  <a:lnTo>
                    <a:pt x="1060132" y="5610923"/>
                  </a:lnTo>
                  <a:lnTo>
                    <a:pt x="1063459" y="5620817"/>
                  </a:lnTo>
                  <a:lnTo>
                    <a:pt x="1070368" y="5628652"/>
                  </a:lnTo>
                  <a:lnTo>
                    <a:pt x="1079423" y="5633072"/>
                  </a:lnTo>
                  <a:lnTo>
                    <a:pt x="1089482" y="5633771"/>
                  </a:lnTo>
                  <a:lnTo>
                    <a:pt x="1099375" y="5630443"/>
                  </a:lnTo>
                  <a:lnTo>
                    <a:pt x="1107198" y="5623534"/>
                  </a:lnTo>
                  <a:lnTo>
                    <a:pt x="1111618" y="5614467"/>
                  </a:lnTo>
                  <a:lnTo>
                    <a:pt x="1112316" y="5604421"/>
                  </a:lnTo>
                  <a:close/>
                </a:path>
                <a:path w="9115425" h="9127490">
                  <a:moveTo>
                    <a:pt x="1115745" y="4374629"/>
                  </a:moveTo>
                  <a:lnTo>
                    <a:pt x="1111288" y="4361358"/>
                  </a:lnTo>
                  <a:lnTo>
                    <a:pt x="1102029" y="4350855"/>
                  </a:lnTo>
                  <a:lnTo>
                    <a:pt x="1089875" y="4344924"/>
                  </a:lnTo>
                  <a:lnTo>
                    <a:pt x="1076401" y="4343984"/>
                  </a:lnTo>
                  <a:lnTo>
                    <a:pt x="1063142" y="4348442"/>
                  </a:lnTo>
                  <a:lnTo>
                    <a:pt x="1052639" y="4357713"/>
                  </a:lnTo>
                  <a:lnTo>
                    <a:pt x="1046708" y="4369854"/>
                  </a:lnTo>
                  <a:lnTo>
                    <a:pt x="1045768" y="4383341"/>
                  </a:lnTo>
                  <a:lnTo>
                    <a:pt x="1050226" y="4396613"/>
                  </a:lnTo>
                  <a:lnTo>
                    <a:pt x="1059484" y="4407116"/>
                  </a:lnTo>
                  <a:lnTo>
                    <a:pt x="1071638" y="4413047"/>
                  </a:lnTo>
                  <a:lnTo>
                    <a:pt x="1085113" y="4413986"/>
                  </a:lnTo>
                  <a:lnTo>
                    <a:pt x="1098384" y="4409516"/>
                  </a:lnTo>
                  <a:lnTo>
                    <a:pt x="1108887" y="4400258"/>
                  </a:lnTo>
                  <a:lnTo>
                    <a:pt x="1114806" y="4388116"/>
                  </a:lnTo>
                  <a:lnTo>
                    <a:pt x="1115745" y="4374629"/>
                  </a:lnTo>
                  <a:close/>
                </a:path>
                <a:path w="9115425" h="9127490">
                  <a:moveTo>
                    <a:pt x="1118882" y="3144875"/>
                  </a:moveTo>
                  <a:lnTo>
                    <a:pt x="1113320" y="3128340"/>
                  </a:lnTo>
                  <a:lnTo>
                    <a:pt x="1101788" y="3115259"/>
                  </a:lnTo>
                  <a:lnTo>
                    <a:pt x="1086650" y="3107867"/>
                  </a:lnTo>
                  <a:lnTo>
                    <a:pt x="1069860" y="3106699"/>
                  </a:lnTo>
                  <a:lnTo>
                    <a:pt x="1053338" y="3112262"/>
                  </a:lnTo>
                  <a:lnTo>
                    <a:pt x="1040257" y="3123793"/>
                  </a:lnTo>
                  <a:lnTo>
                    <a:pt x="1032865" y="3138932"/>
                  </a:lnTo>
                  <a:lnTo>
                    <a:pt x="1031697" y="3155734"/>
                  </a:lnTo>
                  <a:lnTo>
                    <a:pt x="1037259" y="3172269"/>
                  </a:lnTo>
                  <a:lnTo>
                    <a:pt x="1048791" y="3185350"/>
                  </a:lnTo>
                  <a:lnTo>
                    <a:pt x="1063917" y="3192742"/>
                  </a:lnTo>
                  <a:lnTo>
                    <a:pt x="1080719" y="3193910"/>
                  </a:lnTo>
                  <a:lnTo>
                    <a:pt x="1097254" y="3188347"/>
                  </a:lnTo>
                  <a:lnTo>
                    <a:pt x="1110322" y="3176816"/>
                  </a:lnTo>
                  <a:lnTo>
                    <a:pt x="1117701" y="3161677"/>
                  </a:lnTo>
                  <a:lnTo>
                    <a:pt x="1118882" y="3144875"/>
                  </a:lnTo>
                  <a:close/>
                </a:path>
                <a:path w="9115425" h="9127490">
                  <a:moveTo>
                    <a:pt x="1122299" y="1905012"/>
                  </a:moveTo>
                  <a:lnTo>
                    <a:pt x="1115618" y="1892312"/>
                  </a:lnTo>
                  <a:lnTo>
                    <a:pt x="1101725" y="1866912"/>
                  </a:lnTo>
                  <a:lnTo>
                    <a:pt x="1043381" y="1866912"/>
                  </a:lnTo>
                  <a:lnTo>
                    <a:pt x="1027633" y="1879612"/>
                  </a:lnTo>
                  <a:lnTo>
                    <a:pt x="1018743" y="1905012"/>
                  </a:lnTo>
                  <a:lnTo>
                    <a:pt x="1017333" y="1917712"/>
                  </a:lnTo>
                  <a:lnTo>
                    <a:pt x="1024026" y="1943112"/>
                  </a:lnTo>
                  <a:lnTo>
                    <a:pt x="1037920" y="1955812"/>
                  </a:lnTo>
                  <a:lnTo>
                    <a:pt x="1056132" y="1968512"/>
                  </a:lnTo>
                  <a:lnTo>
                    <a:pt x="1076363" y="1968512"/>
                  </a:lnTo>
                  <a:lnTo>
                    <a:pt x="1096264" y="1955812"/>
                  </a:lnTo>
                  <a:lnTo>
                    <a:pt x="1112012" y="1943112"/>
                  </a:lnTo>
                  <a:lnTo>
                    <a:pt x="1120889" y="1930412"/>
                  </a:lnTo>
                  <a:lnTo>
                    <a:pt x="1122299" y="1905012"/>
                  </a:lnTo>
                  <a:close/>
                </a:path>
                <a:path w="9115425" h="9127490">
                  <a:moveTo>
                    <a:pt x="1125080" y="8405063"/>
                  </a:moveTo>
                  <a:lnTo>
                    <a:pt x="1121448" y="8398764"/>
                  </a:lnTo>
                  <a:lnTo>
                    <a:pt x="1117434" y="8397684"/>
                  </a:lnTo>
                  <a:lnTo>
                    <a:pt x="1111148" y="8401329"/>
                  </a:lnTo>
                  <a:lnTo>
                    <a:pt x="1110068" y="8405342"/>
                  </a:lnTo>
                  <a:lnTo>
                    <a:pt x="1113701" y="8411629"/>
                  </a:lnTo>
                  <a:lnTo>
                    <a:pt x="1117714" y="8412708"/>
                  </a:lnTo>
                  <a:lnTo>
                    <a:pt x="1124013" y="8409076"/>
                  </a:lnTo>
                  <a:lnTo>
                    <a:pt x="1125080" y="8405063"/>
                  </a:lnTo>
                  <a:close/>
                </a:path>
                <a:path w="9115425" h="9127490">
                  <a:moveTo>
                    <a:pt x="1125131" y="673100"/>
                  </a:moveTo>
                  <a:lnTo>
                    <a:pt x="1117384" y="660400"/>
                  </a:lnTo>
                  <a:lnTo>
                    <a:pt x="1101293" y="635000"/>
                  </a:lnTo>
                  <a:lnTo>
                    <a:pt x="1080198" y="622300"/>
                  </a:lnTo>
                  <a:lnTo>
                    <a:pt x="1056779" y="622300"/>
                  </a:lnTo>
                  <a:lnTo>
                    <a:pt x="1033729" y="635000"/>
                  </a:lnTo>
                  <a:lnTo>
                    <a:pt x="1015492" y="647700"/>
                  </a:lnTo>
                  <a:lnTo>
                    <a:pt x="1005205" y="673100"/>
                  </a:lnTo>
                  <a:lnTo>
                    <a:pt x="1003566" y="698500"/>
                  </a:lnTo>
                  <a:lnTo>
                    <a:pt x="1011326" y="711200"/>
                  </a:lnTo>
                  <a:lnTo>
                    <a:pt x="1027404" y="736600"/>
                  </a:lnTo>
                  <a:lnTo>
                    <a:pt x="1048499" y="749300"/>
                  </a:lnTo>
                  <a:lnTo>
                    <a:pt x="1071918" y="749300"/>
                  </a:lnTo>
                  <a:lnTo>
                    <a:pt x="1094968" y="736600"/>
                  </a:lnTo>
                  <a:lnTo>
                    <a:pt x="1113205" y="723900"/>
                  </a:lnTo>
                  <a:lnTo>
                    <a:pt x="1123505" y="698500"/>
                  </a:lnTo>
                  <a:lnTo>
                    <a:pt x="1125131" y="673100"/>
                  </a:lnTo>
                  <a:close/>
                </a:path>
                <a:path w="9115425" h="9127490">
                  <a:moveTo>
                    <a:pt x="1129499" y="7176186"/>
                  </a:moveTo>
                  <a:lnTo>
                    <a:pt x="1121092" y="7161606"/>
                  </a:lnTo>
                  <a:lnTo>
                    <a:pt x="1111770" y="7159104"/>
                  </a:lnTo>
                  <a:lnTo>
                    <a:pt x="1097203" y="7167524"/>
                  </a:lnTo>
                  <a:lnTo>
                    <a:pt x="1094701" y="7176846"/>
                  </a:lnTo>
                  <a:lnTo>
                    <a:pt x="1103122" y="7191426"/>
                  </a:lnTo>
                  <a:lnTo>
                    <a:pt x="1112431" y="7193928"/>
                  </a:lnTo>
                  <a:lnTo>
                    <a:pt x="1127010" y="7185507"/>
                  </a:lnTo>
                  <a:lnTo>
                    <a:pt x="1129499" y="7176186"/>
                  </a:lnTo>
                  <a:close/>
                </a:path>
                <a:path w="9115425" h="9127490">
                  <a:moveTo>
                    <a:pt x="1130363" y="5944882"/>
                  </a:moveTo>
                  <a:lnTo>
                    <a:pt x="1127340" y="5935878"/>
                  </a:lnTo>
                  <a:lnTo>
                    <a:pt x="1121067" y="5928766"/>
                  </a:lnTo>
                  <a:lnTo>
                    <a:pt x="1112824" y="5924740"/>
                  </a:lnTo>
                  <a:lnTo>
                    <a:pt x="1103680" y="5924105"/>
                  </a:lnTo>
                  <a:lnTo>
                    <a:pt x="1094689" y="5927128"/>
                  </a:lnTo>
                  <a:lnTo>
                    <a:pt x="1087577" y="5933402"/>
                  </a:lnTo>
                  <a:lnTo>
                    <a:pt x="1083551" y="5941644"/>
                  </a:lnTo>
                  <a:lnTo>
                    <a:pt x="1082916" y="5950788"/>
                  </a:lnTo>
                  <a:lnTo>
                    <a:pt x="1085938" y="5959792"/>
                  </a:lnTo>
                  <a:lnTo>
                    <a:pt x="1092225" y="5966904"/>
                  </a:lnTo>
                  <a:lnTo>
                    <a:pt x="1100455" y="5970930"/>
                  </a:lnTo>
                  <a:lnTo>
                    <a:pt x="1109586" y="5971565"/>
                  </a:lnTo>
                  <a:lnTo>
                    <a:pt x="1118577" y="5968543"/>
                  </a:lnTo>
                  <a:lnTo>
                    <a:pt x="1125702" y="5962256"/>
                  </a:lnTo>
                  <a:lnTo>
                    <a:pt x="1129728" y="5954026"/>
                  </a:lnTo>
                  <a:lnTo>
                    <a:pt x="1130363" y="5944882"/>
                  </a:lnTo>
                  <a:close/>
                </a:path>
                <a:path w="9115425" h="9127490">
                  <a:moveTo>
                    <a:pt x="1133792" y="4715091"/>
                  </a:moveTo>
                  <a:lnTo>
                    <a:pt x="1129626" y="4702708"/>
                  </a:lnTo>
                  <a:lnTo>
                    <a:pt x="1121003" y="4692929"/>
                  </a:lnTo>
                  <a:lnTo>
                    <a:pt x="1109675" y="4687405"/>
                  </a:lnTo>
                  <a:lnTo>
                    <a:pt x="1097114" y="4686528"/>
                  </a:lnTo>
                  <a:lnTo>
                    <a:pt x="1084745" y="4690681"/>
                  </a:lnTo>
                  <a:lnTo>
                    <a:pt x="1074953" y="4699317"/>
                  </a:lnTo>
                  <a:lnTo>
                    <a:pt x="1069428" y="4710646"/>
                  </a:lnTo>
                  <a:lnTo>
                    <a:pt x="1068552" y="4723219"/>
                  </a:lnTo>
                  <a:lnTo>
                    <a:pt x="1072705" y="4735588"/>
                  </a:lnTo>
                  <a:lnTo>
                    <a:pt x="1081341" y="4745380"/>
                  </a:lnTo>
                  <a:lnTo>
                    <a:pt x="1092669" y="4750905"/>
                  </a:lnTo>
                  <a:lnTo>
                    <a:pt x="1105230" y="4751781"/>
                  </a:lnTo>
                  <a:lnTo>
                    <a:pt x="1117600" y="4747615"/>
                  </a:lnTo>
                  <a:lnTo>
                    <a:pt x="1127379" y="4738979"/>
                  </a:lnTo>
                  <a:lnTo>
                    <a:pt x="1132903" y="4727664"/>
                  </a:lnTo>
                  <a:lnTo>
                    <a:pt x="1133792" y="4715091"/>
                  </a:lnTo>
                  <a:close/>
                </a:path>
                <a:path w="9115425" h="9127490">
                  <a:moveTo>
                    <a:pt x="1136624" y="3485375"/>
                  </a:moveTo>
                  <a:lnTo>
                    <a:pt x="1131404" y="3469856"/>
                  </a:lnTo>
                  <a:lnTo>
                    <a:pt x="1120571" y="3457575"/>
                  </a:lnTo>
                  <a:lnTo>
                    <a:pt x="1106373" y="3450640"/>
                  </a:lnTo>
                  <a:lnTo>
                    <a:pt x="1090599" y="3449536"/>
                  </a:lnTo>
                  <a:lnTo>
                    <a:pt x="1075093" y="3454755"/>
                  </a:lnTo>
                  <a:lnTo>
                    <a:pt x="1062812" y="3465588"/>
                  </a:lnTo>
                  <a:lnTo>
                    <a:pt x="1055878" y="3479800"/>
                  </a:lnTo>
                  <a:lnTo>
                    <a:pt x="1054785" y="3495573"/>
                  </a:lnTo>
                  <a:lnTo>
                    <a:pt x="1060005" y="3511092"/>
                  </a:lnTo>
                  <a:lnTo>
                    <a:pt x="1070825" y="3523373"/>
                  </a:lnTo>
                  <a:lnTo>
                    <a:pt x="1085037" y="3530308"/>
                  </a:lnTo>
                  <a:lnTo>
                    <a:pt x="1100797" y="3531400"/>
                  </a:lnTo>
                  <a:lnTo>
                    <a:pt x="1116317" y="3526193"/>
                  </a:lnTo>
                  <a:lnTo>
                    <a:pt x="1128585" y="3515360"/>
                  </a:lnTo>
                  <a:lnTo>
                    <a:pt x="1135519" y="3501148"/>
                  </a:lnTo>
                  <a:lnTo>
                    <a:pt x="1136624" y="3485375"/>
                  </a:lnTo>
                  <a:close/>
                </a:path>
                <a:path w="9115425" h="9127490">
                  <a:moveTo>
                    <a:pt x="1140040" y="2255583"/>
                  </a:moveTo>
                  <a:lnTo>
                    <a:pt x="1133690" y="2236686"/>
                  </a:lnTo>
                  <a:lnTo>
                    <a:pt x="1120508" y="2221738"/>
                  </a:lnTo>
                  <a:lnTo>
                    <a:pt x="1103223" y="2213292"/>
                  </a:lnTo>
                  <a:lnTo>
                    <a:pt x="1084033" y="2211959"/>
                  </a:lnTo>
                  <a:lnTo>
                    <a:pt x="1065136" y="2218309"/>
                  </a:lnTo>
                  <a:lnTo>
                    <a:pt x="1050201" y="2231504"/>
                  </a:lnTo>
                  <a:lnTo>
                    <a:pt x="1041755" y="2248789"/>
                  </a:lnTo>
                  <a:lnTo>
                    <a:pt x="1040422" y="2267991"/>
                  </a:lnTo>
                  <a:lnTo>
                    <a:pt x="1046772" y="2286889"/>
                  </a:lnTo>
                  <a:lnTo>
                    <a:pt x="1059954" y="2301837"/>
                  </a:lnTo>
                  <a:lnTo>
                    <a:pt x="1077239" y="2310282"/>
                  </a:lnTo>
                  <a:lnTo>
                    <a:pt x="1096441" y="2311616"/>
                  </a:lnTo>
                  <a:lnTo>
                    <a:pt x="1115326" y="2305266"/>
                  </a:lnTo>
                  <a:lnTo>
                    <a:pt x="1130274" y="2292083"/>
                  </a:lnTo>
                  <a:lnTo>
                    <a:pt x="1138707" y="2274786"/>
                  </a:lnTo>
                  <a:lnTo>
                    <a:pt x="1140040" y="2255583"/>
                  </a:lnTo>
                  <a:close/>
                </a:path>
                <a:path w="9115425" h="9127490">
                  <a:moveTo>
                    <a:pt x="1142758" y="8745271"/>
                  </a:moveTo>
                  <a:lnTo>
                    <a:pt x="1140447" y="8741270"/>
                  </a:lnTo>
                  <a:lnTo>
                    <a:pt x="1137894" y="8740584"/>
                  </a:lnTo>
                  <a:lnTo>
                    <a:pt x="1133894" y="8742896"/>
                  </a:lnTo>
                  <a:lnTo>
                    <a:pt x="1133208" y="8745461"/>
                  </a:lnTo>
                  <a:lnTo>
                    <a:pt x="1135519" y="8749462"/>
                  </a:lnTo>
                  <a:lnTo>
                    <a:pt x="1138085" y="8750148"/>
                  </a:lnTo>
                  <a:lnTo>
                    <a:pt x="1142085" y="8747836"/>
                  </a:lnTo>
                  <a:lnTo>
                    <a:pt x="1142758" y="8745271"/>
                  </a:lnTo>
                  <a:close/>
                </a:path>
                <a:path w="9115425" h="9127490">
                  <a:moveTo>
                    <a:pt x="1143177" y="1016000"/>
                  </a:moveTo>
                  <a:lnTo>
                    <a:pt x="1135735" y="1003300"/>
                  </a:lnTo>
                  <a:lnTo>
                    <a:pt x="1120279" y="977900"/>
                  </a:lnTo>
                  <a:lnTo>
                    <a:pt x="1099997" y="965200"/>
                  </a:lnTo>
                  <a:lnTo>
                    <a:pt x="1077493" y="965200"/>
                  </a:lnTo>
                  <a:lnTo>
                    <a:pt x="1055331" y="977900"/>
                  </a:lnTo>
                  <a:lnTo>
                    <a:pt x="1037805" y="990600"/>
                  </a:lnTo>
                  <a:lnTo>
                    <a:pt x="1027912" y="1016000"/>
                  </a:lnTo>
                  <a:lnTo>
                    <a:pt x="1026350" y="1028700"/>
                  </a:lnTo>
                  <a:lnTo>
                    <a:pt x="1033805" y="1054100"/>
                  </a:lnTo>
                  <a:lnTo>
                    <a:pt x="1049261" y="1079500"/>
                  </a:lnTo>
                  <a:lnTo>
                    <a:pt x="1114183" y="1079500"/>
                  </a:lnTo>
                  <a:lnTo>
                    <a:pt x="1131722" y="1066800"/>
                  </a:lnTo>
                  <a:lnTo>
                    <a:pt x="1141615" y="1041400"/>
                  </a:lnTo>
                  <a:lnTo>
                    <a:pt x="1143177" y="1016000"/>
                  </a:lnTo>
                  <a:close/>
                </a:path>
                <a:path w="9115425" h="9127490">
                  <a:moveTo>
                    <a:pt x="1146848" y="7516406"/>
                  </a:moveTo>
                  <a:lnTo>
                    <a:pt x="1139926" y="7504404"/>
                  </a:lnTo>
                  <a:lnTo>
                    <a:pt x="1132243" y="7502347"/>
                  </a:lnTo>
                  <a:lnTo>
                    <a:pt x="1120241" y="7509281"/>
                  </a:lnTo>
                  <a:lnTo>
                    <a:pt x="1118196" y="7516952"/>
                  </a:lnTo>
                  <a:lnTo>
                    <a:pt x="1125118" y="7528966"/>
                  </a:lnTo>
                  <a:lnTo>
                    <a:pt x="1132789" y="7531024"/>
                  </a:lnTo>
                  <a:lnTo>
                    <a:pt x="1144790" y="7524089"/>
                  </a:lnTo>
                  <a:lnTo>
                    <a:pt x="1146848" y="7516406"/>
                  </a:lnTo>
                  <a:close/>
                </a:path>
                <a:path w="9115425" h="9127490">
                  <a:moveTo>
                    <a:pt x="1148397" y="6285344"/>
                  </a:moveTo>
                  <a:lnTo>
                    <a:pt x="1145679" y="6277241"/>
                  </a:lnTo>
                  <a:lnTo>
                    <a:pt x="1140028" y="6270841"/>
                  </a:lnTo>
                  <a:lnTo>
                    <a:pt x="1132611" y="6267221"/>
                  </a:lnTo>
                  <a:lnTo>
                    <a:pt x="1124394" y="6266637"/>
                  </a:lnTo>
                  <a:lnTo>
                    <a:pt x="1116291" y="6269367"/>
                  </a:lnTo>
                  <a:lnTo>
                    <a:pt x="1109891" y="6275019"/>
                  </a:lnTo>
                  <a:lnTo>
                    <a:pt x="1106271" y="6282436"/>
                  </a:lnTo>
                  <a:lnTo>
                    <a:pt x="1105700" y="6290665"/>
                  </a:lnTo>
                  <a:lnTo>
                    <a:pt x="1108430" y="6298768"/>
                  </a:lnTo>
                  <a:lnTo>
                    <a:pt x="1114082" y="6305169"/>
                  </a:lnTo>
                  <a:lnTo>
                    <a:pt x="1121486" y="6308788"/>
                  </a:lnTo>
                  <a:lnTo>
                    <a:pt x="1129715" y="6309360"/>
                  </a:lnTo>
                  <a:lnTo>
                    <a:pt x="1137805" y="6306629"/>
                  </a:lnTo>
                  <a:lnTo>
                    <a:pt x="1144206" y="6300978"/>
                  </a:lnTo>
                  <a:lnTo>
                    <a:pt x="1147826" y="6293574"/>
                  </a:lnTo>
                  <a:lnTo>
                    <a:pt x="1148397" y="6285344"/>
                  </a:lnTo>
                  <a:close/>
                </a:path>
                <a:path w="9115425" h="9127490">
                  <a:moveTo>
                    <a:pt x="1151521" y="5055590"/>
                  </a:moveTo>
                  <a:lnTo>
                    <a:pt x="1147711" y="5044224"/>
                  </a:lnTo>
                  <a:lnTo>
                    <a:pt x="1139786" y="5035245"/>
                  </a:lnTo>
                  <a:lnTo>
                    <a:pt x="1129385" y="5030165"/>
                  </a:lnTo>
                  <a:lnTo>
                    <a:pt x="1117854" y="5029365"/>
                  </a:lnTo>
                  <a:lnTo>
                    <a:pt x="1106500" y="5033175"/>
                  </a:lnTo>
                  <a:lnTo>
                    <a:pt x="1097508" y="5041112"/>
                  </a:lnTo>
                  <a:lnTo>
                    <a:pt x="1092441" y="5051514"/>
                  </a:lnTo>
                  <a:lnTo>
                    <a:pt x="1091628" y="5063045"/>
                  </a:lnTo>
                  <a:lnTo>
                    <a:pt x="1095451" y="5074412"/>
                  </a:lnTo>
                  <a:lnTo>
                    <a:pt x="1103376" y="5083403"/>
                  </a:lnTo>
                  <a:lnTo>
                    <a:pt x="1113777" y="5088471"/>
                  </a:lnTo>
                  <a:lnTo>
                    <a:pt x="1125308" y="5089271"/>
                  </a:lnTo>
                  <a:lnTo>
                    <a:pt x="1136662" y="5085448"/>
                  </a:lnTo>
                  <a:lnTo>
                    <a:pt x="1145654" y="5077523"/>
                  </a:lnTo>
                  <a:lnTo>
                    <a:pt x="1150721" y="5067122"/>
                  </a:lnTo>
                  <a:lnTo>
                    <a:pt x="1151521" y="5055590"/>
                  </a:lnTo>
                  <a:close/>
                </a:path>
                <a:path w="9115425" h="9127490">
                  <a:moveTo>
                    <a:pt x="1154658" y="3825837"/>
                  </a:moveTo>
                  <a:lnTo>
                    <a:pt x="1149743" y="3811219"/>
                  </a:lnTo>
                  <a:lnTo>
                    <a:pt x="1139545" y="3799649"/>
                  </a:lnTo>
                  <a:lnTo>
                    <a:pt x="1126159" y="3793109"/>
                  </a:lnTo>
                  <a:lnTo>
                    <a:pt x="1111313" y="3792080"/>
                  </a:lnTo>
                  <a:lnTo>
                    <a:pt x="1096695" y="3796995"/>
                  </a:lnTo>
                  <a:lnTo>
                    <a:pt x="1085138" y="3807193"/>
                  </a:lnTo>
                  <a:lnTo>
                    <a:pt x="1078598" y="3820579"/>
                  </a:lnTo>
                  <a:lnTo>
                    <a:pt x="1077569" y="3835438"/>
                  </a:lnTo>
                  <a:lnTo>
                    <a:pt x="1082484" y="3850055"/>
                  </a:lnTo>
                  <a:lnTo>
                    <a:pt x="1092682" y="3861625"/>
                  </a:lnTo>
                  <a:lnTo>
                    <a:pt x="1106055" y="3868153"/>
                  </a:lnTo>
                  <a:lnTo>
                    <a:pt x="1120914" y="3869194"/>
                  </a:lnTo>
                  <a:lnTo>
                    <a:pt x="1135532" y="3864279"/>
                  </a:lnTo>
                  <a:lnTo>
                    <a:pt x="1147089" y="3854069"/>
                  </a:lnTo>
                  <a:lnTo>
                    <a:pt x="1153617" y="3840696"/>
                  </a:lnTo>
                  <a:lnTo>
                    <a:pt x="1154658" y="3825837"/>
                  </a:lnTo>
                  <a:close/>
                </a:path>
                <a:path w="9115425" h="9127490">
                  <a:moveTo>
                    <a:pt x="1157795" y="2596083"/>
                  </a:moveTo>
                  <a:lnTo>
                    <a:pt x="1151775" y="2578201"/>
                  </a:lnTo>
                  <a:lnTo>
                    <a:pt x="1139304" y="2564053"/>
                  </a:lnTo>
                  <a:lnTo>
                    <a:pt x="1122934" y="2556065"/>
                  </a:lnTo>
                  <a:lnTo>
                    <a:pt x="1104773" y="2554795"/>
                  </a:lnTo>
                  <a:lnTo>
                    <a:pt x="1086891" y="2560802"/>
                  </a:lnTo>
                  <a:lnTo>
                    <a:pt x="1072743" y="2573286"/>
                  </a:lnTo>
                  <a:lnTo>
                    <a:pt x="1064768" y="2589657"/>
                  </a:lnTo>
                  <a:lnTo>
                    <a:pt x="1063498" y="2607830"/>
                  </a:lnTo>
                  <a:lnTo>
                    <a:pt x="1069505" y="2625712"/>
                  </a:lnTo>
                  <a:lnTo>
                    <a:pt x="1081989" y="2639860"/>
                  </a:lnTo>
                  <a:lnTo>
                    <a:pt x="1098346" y="2647848"/>
                  </a:lnTo>
                  <a:lnTo>
                    <a:pt x="1116520" y="2649118"/>
                  </a:lnTo>
                  <a:lnTo>
                    <a:pt x="1134389" y="2643098"/>
                  </a:lnTo>
                  <a:lnTo>
                    <a:pt x="1148537" y="2630627"/>
                  </a:lnTo>
                  <a:lnTo>
                    <a:pt x="1156525" y="2614257"/>
                  </a:lnTo>
                  <a:lnTo>
                    <a:pt x="1157795" y="2596083"/>
                  </a:lnTo>
                  <a:close/>
                </a:path>
                <a:path w="9115425" h="9127490">
                  <a:moveTo>
                    <a:pt x="1159078" y="9085516"/>
                  </a:moveTo>
                  <a:lnTo>
                    <a:pt x="1158760" y="9084945"/>
                  </a:lnTo>
                  <a:lnTo>
                    <a:pt x="1158392" y="9084856"/>
                  </a:lnTo>
                  <a:lnTo>
                    <a:pt x="1157808" y="9085186"/>
                  </a:lnTo>
                  <a:lnTo>
                    <a:pt x="1157909" y="9085885"/>
                  </a:lnTo>
                  <a:lnTo>
                    <a:pt x="1158049" y="9086113"/>
                  </a:lnTo>
                  <a:lnTo>
                    <a:pt x="1158417" y="9086215"/>
                  </a:lnTo>
                  <a:lnTo>
                    <a:pt x="1158989" y="9085885"/>
                  </a:lnTo>
                  <a:lnTo>
                    <a:pt x="1159078" y="9085516"/>
                  </a:lnTo>
                  <a:close/>
                </a:path>
                <a:path w="9115425" h="9127490">
                  <a:moveTo>
                    <a:pt x="1160919" y="1358912"/>
                  </a:moveTo>
                  <a:lnTo>
                    <a:pt x="1153807" y="1333512"/>
                  </a:lnTo>
                  <a:lnTo>
                    <a:pt x="1139063" y="1320812"/>
                  </a:lnTo>
                  <a:lnTo>
                    <a:pt x="1119708" y="1308100"/>
                  </a:lnTo>
                  <a:lnTo>
                    <a:pt x="1098232" y="1308100"/>
                  </a:lnTo>
                  <a:lnTo>
                    <a:pt x="1077099" y="1320812"/>
                  </a:lnTo>
                  <a:lnTo>
                    <a:pt x="1060373" y="1333512"/>
                  </a:lnTo>
                  <a:lnTo>
                    <a:pt x="1050925" y="1346212"/>
                  </a:lnTo>
                  <a:lnTo>
                    <a:pt x="1049426" y="1371612"/>
                  </a:lnTo>
                  <a:lnTo>
                    <a:pt x="1056538" y="1397012"/>
                  </a:lnTo>
                  <a:lnTo>
                    <a:pt x="1071295" y="1409712"/>
                  </a:lnTo>
                  <a:lnTo>
                    <a:pt x="1090637" y="1422412"/>
                  </a:lnTo>
                  <a:lnTo>
                    <a:pt x="1112113" y="1422412"/>
                  </a:lnTo>
                  <a:lnTo>
                    <a:pt x="1133259" y="1409712"/>
                  </a:lnTo>
                  <a:lnTo>
                    <a:pt x="1149985" y="1397012"/>
                  </a:lnTo>
                  <a:lnTo>
                    <a:pt x="1159421" y="1384312"/>
                  </a:lnTo>
                  <a:lnTo>
                    <a:pt x="1160919" y="1358912"/>
                  </a:lnTo>
                  <a:close/>
                </a:path>
                <a:path w="9115425" h="9127490">
                  <a:moveTo>
                    <a:pt x="1164348" y="127000"/>
                  </a:moveTo>
                  <a:lnTo>
                    <a:pt x="1156106" y="101600"/>
                  </a:lnTo>
                  <a:lnTo>
                    <a:pt x="1138999" y="88900"/>
                  </a:lnTo>
                  <a:lnTo>
                    <a:pt x="1116558" y="76200"/>
                  </a:lnTo>
                  <a:lnTo>
                    <a:pt x="1067155" y="76200"/>
                  </a:lnTo>
                  <a:lnTo>
                    <a:pt x="1047750" y="101600"/>
                  </a:lnTo>
                  <a:lnTo>
                    <a:pt x="1036802" y="127000"/>
                  </a:lnTo>
                  <a:lnTo>
                    <a:pt x="1035062" y="152400"/>
                  </a:lnTo>
                  <a:lnTo>
                    <a:pt x="1043305" y="165100"/>
                  </a:lnTo>
                  <a:lnTo>
                    <a:pt x="1060411" y="190500"/>
                  </a:lnTo>
                  <a:lnTo>
                    <a:pt x="1082852" y="203200"/>
                  </a:lnTo>
                  <a:lnTo>
                    <a:pt x="1107757" y="203200"/>
                  </a:lnTo>
                  <a:lnTo>
                    <a:pt x="1132268" y="190500"/>
                  </a:lnTo>
                  <a:lnTo>
                    <a:pt x="1151661" y="177800"/>
                  </a:lnTo>
                  <a:lnTo>
                    <a:pt x="1162608" y="152400"/>
                  </a:lnTo>
                  <a:lnTo>
                    <a:pt x="1164348" y="127000"/>
                  </a:lnTo>
                  <a:close/>
                </a:path>
                <a:path w="9115425" h="9127490">
                  <a:moveTo>
                    <a:pt x="1164539" y="7856626"/>
                  </a:moveTo>
                  <a:lnTo>
                    <a:pt x="1158925" y="7846911"/>
                  </a:lnTo>
                  <a:lnTo>
                    <a:pt x="1152715" y="7845247"/>
                  </a:lnTo>
                  <a:lnTo>
                    <a:pt x="1143000" y="7850860"/>
                  </a:lnTo>
                  <a:lnTo>
                    <a:pt x="1141323" y="7857071"/>
                  </a:lnTo>
                  <a:lnTo>
                    <a:pt x="1146937" y="7866799"/>
                  </a:lnTo>
                  <a:lnTo>
                    <a:pt x="1153160" y="7868450"/>
                  </a:lnTo>
                  <a:lnTo>
                    <a:pt x="1162862" y="7862849"/>
                  </a:lnTo>
                  <a:lnTo>
                    <a:pt x="1164539" y="7856626"/>
                  </a:lnTo>
                  <a:close/>
                </a:path>
                <a:path w="9115425" h="9127490">
                  <a:moveTo>
                    <a:pt x="1166431" y="6625793"/>
                  </a:moveTo>
                  <a:lnTo>
                    <a:pt x="1164018" y="6618592"/>
                  </a:lnTo>
                  <a:lnTo>
                    <a:pt x="1158989" y="6612903"/>
                  </a:lnTo>
                  <a:lnTo>
                    <a:pt x="1152410" y="6609689"/>
                  </a:lnTo>
                  <a:lnTo>
                    <a:pt x="1145095" y="6609181"/>
                  </a:lnTo>
                  <a:lnTo>
                    <a:pt x="1137907" y="6611607"/>
                  </a:lnTo>
                  <a:lnTo>
                    <a:pt x="1132205" y="6616624"/>
                  </a:lnTo>
                  <a:lnTo>
                    <a:pt x="1128991" y="6623215"/>
                  </a:lnTo>
                  <a:lnTo>
                    <a:pt x="1128483" y="6630530"/>
                  </a:lnTo>
                  <a:lnTo>
                    <a:pt x="1130896" y="6637718"/>
                  </a:lnTo>
                  <a:lnTo>
                    <a:pt x="1135926" y="6643421"/>
                  </a:lnTo>
                  <a:lnTo>
                    <a:pt x="1142504" y="6646634"/>
                  </a:lnTo>
                  <a:lnTo>
                    <a:pt x="1149819" y="6647154"/>
                  </a:lnTo>
                  <a:lnTo>
                    <a:pt x="1157020" y="6644729"/>
                  </a:lnTo>
                  <a:lnTo>
                    <a:pt x="1162710" y="6639700"/>
                  </a:lnTo>
                  <a:lnTo>
                    <a:pt x="1165923" y="6633108"/>
                  </a:lnTo>
                  <a:lnTo>
                    <a:pt x="1166431" y="6625793"/>
                  </a:lnTo>
                  <a:close/>
                </a:path>
                <a:path w="9115425" h="9127490">
                  <a:moveTo>
                    <a:pt x="1169276" y="5396077"/>
                  </a:moveTo>
                  <a:lnTo>
                    <a:pt x="1165796" y="5385740"/>
                  </a:lnTo>
                  <a:lnTo>
                    <a:pt x="1158570" y="5377548"/>
                  </a:lnTo>
                  <a:lnTo>
                    <a:pt x="1149108" y="5372925"/>
                  </a:lnTo>
                  <a:lnTo>
                    <a:pt x="1138593" y="5372201"/>
                  </a:lnTo>
                  <a:lnTo>
                    <a:pt x="1128255" y="5375681"/>
                  </a:lnTo>
                  <a:lnTo>
                    <a:pt x="1120063" y="5382895"/>
                  </a:lnTo>
                  <a:lnTo>
                    <a:pt x="1115441" y="5392369"/>
                  </a:lnTo>
                  <a:lnTo>
                    <a:pt x="1114717" y="5402885"/>
                  </a:lnTo>
                  <a:lnTo>
                    <a:pt x="1118196" y="5413235"/>
                  </a:lnTo>
                  <a:lnTo>
                    <a:pt x="1125410" y="5421414"/>
                  </a:lnTo>
                  <a:lnTo>
                    <a:pt x="1134884" y="5426037"/>
                  </a:lnTo>
                  <a:lnTo>
                    <a:pt x="1145387" y="5426773"/>
                  </a:lnTo>
                  <a:lnTo>
                    <a:pt x="1155725" y="5423293"/>
                  </a:lnTo>
                  <a:lnTo>
                    <a:pt x="1163916" y="5416067"/>
                  </a:lnTo>
                  <a:lnTo>
                    <a:pt x="1168539" y="5406593"/>
                  </a:lnTo>
                  <a:lnTo>
                    <a:pt x="1169276" y="5396077"/>
                  </a:lnTo>
                  <a:close/>
                </a:path>
                <a:path w="9115425" h="9127490">
                  <a:moveTo>
                    <a:pt x="1172705" y="4166298"/>
                  </a:moveTo>
                  <a:lnTo>
                    <a:pt x="1168095" y="4152582"/>
                  </a:lnTo>
                  <a:lnTo>
                    <a:pt x="1158519" y="4141711"/>
                  </a:lnTo>
                  <a:lnTo>
                    <a:pt x="1145959" y="4135590"/>
                  </a:lnTo>
                  <a:lnTo>
                    <a:pt x="1132014" y="4134612"/>
                  </a:lnTo>
                  <a:lnTo>
                    <a:pt x="1118298" y="4139234"/>
                  </a:lnTo>
                  <a:lnTo>
                    <a:pt x="1107452" y="4148810"/>
                  </a:lnTo>
                  <a:lnTo>
                    <a:pt x="1101318" y="4161371"/>
                  </a:lnTo>
                  <a:lnTo>
                    <a:pt x="1100353" y="4175302"/>
                  </a:lnTo>
                  <a:lnTo>
                    <a:pt x="1104963" y="4189031"/>
                  </a:lnTo>
                  <a:lnTo>
                    <a:pt x="1114539" y="4199890"/>
                  </a:lnTo>
                  <a:lnTo>
                    <a:pt x="1127086" y="4206011"/>
                  </a:lnTo>
                  <a:lnTo>
                    <a:pt x="1141031" y="4206989"/>
                  </a:lnTo>
                  <a:lnTo>
                    <a:pt x="1154747" y="4202379"/>
                  </a:lnTo>
                  <a:lnTo>
                    <a:pt x="1165606" y="4192803"/>
                  </a:lnTo>
                  <a:lnTo>
                    <a:pt x="1171727" y="4180243"/>
                  </a:lnTo>
                  <a:lnTo>
                    <a:pt x="1172705" y="4166298"/>
                  </a:lnTo>
                  <a:close/>
                </a:path>
                <a:path w="9115425" h="9127490">
                  <a:moveTo>
                    <a:pt x="1175829" y="2936544"/>
                  </a:moveTo>
                  <a:lnTo>
                    <a:pt x="1170114" y="2919552"/>
                  </a:lnTo>
                  <a:lnTo>
                    <a:pt x="1158265" y="2906115"/>
                  </a:lnTo>
                  <a:lnTo>
                    <a:pt x="1142733" y="2898533"/>
                  </a:lnTo>
                  <a:lnTo>
                    <a:pt x="1125474" y="2897327"/>
                  </a:lnTo>
                  <a:lnTo>
                    <a:pt x="1108494" y="2903042"/>
                  </a:lnTo>
                  <a:lnTo>
                    <a:pt x="1095070" y="2914891"/>
                  </a:lnTo>
                  <a:lnTo>
                    <a:pt x="1087488" y="2930436"/>
                  </a:lnTo>
                  <a:lnTo>
                    <a:pt x="1086281" y="2947695"/>
                  </a:lnTo>
                  <a:lnTo>
                    <a:pt x="1091984" y="2964675"/>
                  </a:lnTo>
                  <a:lnTo>
                    <a:pt x="1103833" y="2978124"/>
                  </a:lnTo>
                  <a:lnTo>
                    <a:pt x="1119378" y="2985706"/>
                  </a:lnTo>
                  <a:lnTo>
                    <a:pt x="1136624" y="2986913"/>
                  </a:lnTo>
                  <a:lnTo>
                    <a:pt x="1153604" y="2981198"/>
                  </a:lnTo>
                  <a:lnTo>
                    <a:pt x="1167041" y="2969349"/>
                  </a:lnTo>
                  <a:lnTo>
                    <a:pt x="1174623" y="2953804"/>
                  </a:lnTo>
                  <a:lnTo>
                    <a:pt x="1175829" y="2936544"/>
                  </a:lnTo>
                  <a:close/>
                </a:path>
                <a:path w="9115425" h="9127490">
                  <a:moveTo>
                    <a:pt x="1178953" y="1701812"/>
                  </a:moveTo>
                  <a:lnTo>
                    <a:pt x="1172146" y="1676412"/>
                  </a:lnTo>
                  <a:lnTo>
                    <a:pt x="1158024" y="1663712"/>
                  </a:lnTo>
                  <a:lnTo>
                    <a:pt x="1139494" y="1651012"/>
                  </a:lnTo>
                  <a:lnTo>
                    <a:pt x="1118933" y="1651012"/>
                  </a:lnTo>
                  <a:lnTo>
                    <a:pt x="1098689" y="1663712"/>
                  </a:lnTo>
                  <a:lnTo>
                    <a:pt x="1082687" y="1676412"/>
                  </a:lnTo>
                  <a:lnTo>
                    <a:pt x="1073645" y="1689112"/>
                  </a:lnTo>
                  <a:lnTo>
                    <a:pt x="1072210" y="1714512"/>
                  </a:lnTo>
                  <a:lnTo>
                    <a:pt x="1079017" y="1739912"/>
                  </a:lnTo>
                  <a:lnTo>
                    <a:pt x="1093139" y="1752612"/>
                  </a:lnTo>
                  <a:lnTo>
                    <a:pt x="1111669" y="1765312"/>
                  </a:lnTo>
                  <a:lnTo>
                    <a:pt x="1132230" y="1765312"/>
                  </a:lnTo>
                  <a:lnTo>
                    <a:pt x="1152474" y="1752612"/>
                  </a:lnTo>
                  <a:lnTo>
                    <a:pt x="1168488" y="1739912"/>
                  </a:lnTo>
                  <a:lnTo>
                    <a:pt x="1177518" y="1727212"/>
                  </a:lnTo>
                  <a:lnTo>
                    <a:pt x="1178953" y="1701812"/>
                  </a:lnTo>
                  <a:close/>
                </a:path>
                <a:path w="9115425" h="9127490">
                  <a:moveTo>
                    <a:pt x="1182090" y="469900"/>
                  </a:moveTo>
                  <a:lnTo>
                    <a:pt x="1174191" y="444500"/>
                  </a:lnTo>
                  <a:lnTo>
                    <a:pt x="1157795" y="431800"/>
                  </a:lnTo>
                  <a:lnTo>
                    <a:pt x="1136281" y="419100"/>
                  </a:lnTo>
                  <a:lnTo>
                    <a:pt x="1088898" y="419100"/>
                  </a:lnTo>
                  <a:lnTo>
                    <a:pt x="1070305" y="444500"/>
                  </a:lnTo>
                  <a:lnTo>
                    <a:pt x="1059815" y="457200"/>
                  </a:lnTo>
                  <a:lnTo>
                    <a:pt x="1058151" y="482600"/>
                  </a:lnTo>
                  <a:lnTo>
                    <a:pt x="1066050" y="508000"/>
                  </a:lnTo>
                  <a:lnTo>
                    <a:pt x="1082446" y="533400"/>
                  </a:lnTo>
                  <a:lnTo>
                    <a:pt x="1103960" y="533400"/>
                  </a:lnTo>
                  <a:lnTo>
                    <a:pt x="1127836" y="546100"/>
                  </a:lnTo>
                  <a:lnTo>
                    <a:pt x="1151331" y="533400"/>
                  </a:lnTo>
                  <a:lnTo>
                    <a:pt x="1169924" y="520700"/>
                  </a:lnTo>
                  <a:lnTo>
                    <a:pt x="1180426" y="495300"/>
                  </a:lnTo>
                  <a:lnTo>
                    <a:pt x="1182090" y="469900"/>
                  </a:lnTo>
                  <a:close/>
                </a:path>
                <a:path w="9115425" h="9127490">
                  <a:moveTo>
                    <a:pt x="1182217" y="8196847"/>
                  </a:moveTo>
                  <a:lnTo>
                    <a:pt x="1177925" y="8189417"/>
                  </a:lnTo>
                  <a:lnTo>
                    <a:pt x="1173175" y="8188147"/>
                  </a:lnTo>
                  <a:lnTo>
                    <a:pt x="1165745" y="8192440"/>
                  </a:lnTo>
                  <a:lnTo>
                    <a:pt x="1164463" y="8197189"/>
                  </a:lnTo>
                  <a:lnTo>
                    <a:pt x="1168755" y="8204619"/>
                  </a:lnTo>
                  <a:lnTo>
                    <a:pt x="1173505" y="8205889"/>
                  </a:lnTo>
                  <a:lnTo>
                    <a:pt x="1180934" y="8201596"/>
                  </a:lnTo>
                  <a:lnTo>
                    <a:pt x="1182217" y="8196847"/>
                  </a:lnTo>
                  <a:close/>
                </a:path>
                <a:path w="9115425" h="9127490">
                  <a:moveTo>
                    <a:pt x="1184173" y="6966305"/>
                  </a:moveTo>
                  <a:lnTo>
                    <a:pt x="1182103" y="6960108"/>
                  </a:lnTo>
                  <a:lnTo>
                    <a:pt x="1177785" y="6955218"/>
                  </a:lnTo>
                  <a:lnTo>
                    <a:pt x="1172121" y="6952462"/>
                  </a:lnTo>
                  <a:lnTo>
                    <a:pt x="1165834" y="6952018"/>
                  </a:lnTo>
                  <a:lnTo>
                    <a:pt x="1159662" y="6954101"/>
                  </a:lnTo>
                  <a:lnTo>
                    <a:pt x="1154760" y="6958419"/>
                  </a:lnTo>
                  <a:lnTo>
                    <a:pt x="1152004" y="6964083"/>
                  </a:lnTo>
                  <a:lnTo>
                    <a:pt x="1151559" y="6970369"/>
                  </a:lnTo>
                  <a:lnTo>
                    <a:pt x="1153642" y="6976554"/>
                  </a:lnTo>
                  <a:lnTo>
                    <a:pt x="1157960" y="6981444"/>
                  </a:lnTo>
                  <a:lnTo>
                    <a:pt x="1163612" y="6984212"/>
                  </a:lnTo>
                  <a:lnTo>
                    <a:pt x="1169898" y="6984644"/>
                  </a:lnTo>
                  <a:lnTo>
                    <a:pt x="1176083" y="6982561"/>
                  </a:lnTo>
                  <a:lnTo>
                    <a:pt x="1180973" y="6978256"/>
                  </a:lnTo>
                  <a:lnTo>
                    <a:pt x="1183741" y="6972592"/>
                  </a:lnTo>
                  <a:lnTo>
                    <a:pt x="1184173" y="6966305"/>
                  </a:lnTo>
                  <a:close/>
                </a:path>
                <a:path w="9115425" h="9127490">
                  <a:moveTo>
                    <a:pt x="1187310" y="5736539"/>
                  </a:moveTo>
                  <a:lnTo>
                    <a:pt x="1184135" y="5727103"/>
                  </a:lnTo>
                  <a:lnTo>
                    <a:pt x="1177544" y="5719623"/>
                  </a:lnTo>
                  <a:lnTo>
                    <a:pt x="1168895" y="5715406"/>
                  </a:lnTo>
                  <a:lnTo>
                    <a:pt x="1159306" y="5714733"/>
                  </a:lnTo>
                  <a:lnTo>
                    <a:pt x="1149858" y="5717908"/>
                  </a:lnTo>
                  <a:lnTo>
                    <a:pt x="1142390" y="5724512"/>
                  </a:lnTo>
                  <a:lnTo>
                    <a:pt x="1138161" y="5733161"/>
                  </a:lnTo>
                  <a:lnTo>
                    <a:pt x="1137500" y="5742749"/>
                  </a:lnTo>
                  <a:lnTo>
                    <a:pt x="1140675" y="5752198"/>
                  </a:lnTo>
                  <a:lnTo>
                    <a:pt x="1147267" y="5759678"/>
                  </a:lnTo>
                  <a:lnTo>
                    <a:pt x="1155915" y="5763895"/>
                  </a:lnTo>
                  <a:lnTo>
                    <a:pt x="1165504" y="5764568"/>
                  </a:lnTo>
                  <a:lnTo>
                    <a:pt x="1174953" y="5761380"/>
                  </a:lnTo>
                  <a:lnTo>
                    <a:pt x="1182420" y="5754789"/>
                  </a:lnTo>
                  <a:lnTo>
                    <a:pt x="1186637" y="5746140"/>
                  </a:lnTo>
                  <a:lnTo>
                    <a:pt x="1187310" y="5736539"/>
                  </a:lnTo>
                  <a:close/>
                </a:path>
                <a:path w="9115425" h="9127490">
                  <a:moveTo>
                    <a:pt x="1190434" y="4506798"/>
                  </a:moveTo>
                  <a:lnTo>
                    <a:pt x="1186167" y="4494085"/>
                  </a:lnTo>
                  <a:lnTo>
                    <a:pt x="1177302" y="4484027"/>
                  </a:lnTo>
                  <a:lnTo>
                    <a:pt x="1165669" y="4478350"/>
                  </a:lnTo>
                  <a:lnTo>
                    <a:pt x="1152766" y="4477448"/>
                  </a:lnTo>
                  <a:lnTo>
                    <a:pt x="1140053" y="4481728"/>
                  </a:lnTo>
                  <a:lnTo>
                    <a:pt x="1130007" y="4490593"/>
                  </a:lnTo>
                  <a:lnTo>
                    <a:pt x="1124331" y="4502226"/>
                  </a:lnTo>
                  <a:lnTo>
                    <a:pt x="1123429" y="4515142"/>
                  </a:lnTo>
                  <a:lnTo>
                    <a:pt x="1127696" y="4527855"/>
                  </a:lnTo>
                  <a:lnTo>
                    <a:pt x="1136561" y="4537913"/>
                  </a:lnTo>
                  <a:lnTo>
                    <a:pt x="1148194" y="4543590"/>
                  </a:lnTo>
                  <a:lnTo>
                    <a:pt x="1161110" y="4544492"/>
                  </a:lnTo>
                  <a:lnTo>
                    <a:pt x="1173810" y="4540212"/>
                  </a:lnTo>
                  <a:lnTo>
                    <a:pt x="1183868" y="4531347"/>
                  </a:lnTo>
                  <a:lnTo>
                    <a:pt x="1189532" y="4519701"/>
                  </a:lnTo>
                  <a:lnTo>
                    <a:pt x="1190434" y="4506798"/>
                  </a:lnTo>
                  <a:close/>
                </a:path>
                <a:path w="9115425" h="9127490">
                  <a:moveTo>
                    <a:pt x="1193571" y="3277044"/>
                  </a:moveTo>
                  <a:lnTo>
                    <a:pt x="1188199" y="3261068"/>
                  </a:lnTo>
                  <a:lnTo>
                    <a:pt x="1177061" y="3248431"/>
                  </a:lnTo>
                  <a:lnTo>
                    <a:pt x="1162443" y="3241306"/>
                  </a:lnTo>
                  <a:lnTo>
                    <a:pt x="1146225" y="3240163"/>
                  </a:lnTo>
                  <a:lnTo>
                    <a:pt x="1130261" y="3245535"/>
                  </a:lnTo>
                  <a:lnTo>
                    <a:pt x="1117625" y="3256686"/>
                  </a:lnTo>
                  <a:lnTo>
                    <a:pt x="1110488" y="3271304"/>
                  </a:lnTo>
                  <a:lnTo>
                    <a:pt x="1109357" y="3287534"/>
                  </a:lnTo>
                  <a:lnTo>
                    <a:pt x="1114729" y="3303511"/>
                  </a:lnTo>
                  <a:lnTo>
                    <a:pt x="1125867" y="3316135"/>
                  </a:lnTo>
                  <a:lnTo>
                    <a:pt x="1140485" y="3323272"/>
                  </a:lnTo>
                  <a:lnTo>
                    <a:pt x="1156716" y="3324402"/>
                  </a:lnTo>
                  <a:lnTo>
                    <a:pt x="1172679" y="3319030"/>
                  </a:lnTo>
                  <a:lnTo>
                    <a:pt x="1185316" y="3307892"/>
                  </a:lnTo>
                  <a:lnTo>
                    <a:pt x="1192441" y="3293275"/>
                  </a:lnTo>
                  <a:lnTo>
                    <a:pt x="1193571" y="3277044"/>
                  </a:lnTo>
                  <a:close/>
                </a:path>
                <a:path w="9115425" h="9127490">
                  <a:moveTo>
                    <a:pt x="1197000" y="2044712"/>
                  </a:moveTo>
                  <a:lnTo>
                    <a:pt x="1190498" y="2019312"/>
                  </a:lnTo>
                  <a:lnTo>
                    <a:pt x="1176997" y="2006612"/>
                  </a:lnTo>
                  <a:lnTo>
                    <a:pt x="1159294" y="1993912"/>
                  </a:lnTo>
                  <a:lnTo>
                    <a:pt x="1139647" y="1993912"/>
                  </a:lnTo>
                  <a:lnTo>
                    <a:pt x="1120317" y="2006612"/>
                  </a:lnTo>
                  <a:lnTo>
                    <a:pt x="1105014" y="2019312"/>
                  </a:lnTo>
                  <a:lnTo>
                    <a:pt x="1096365" y="2032012"/>
                  </a:lnTo>
                  <a:lnTo>
                    <a:pt x="1095006" y="2057412"/>
                  </a:lnTo>
                  <a:lnTo>
                    <a:pt x="1101509" y="2070112"/>
                  </a:lnTo>
                  <a:lnTo>
                    <a:pt x="1114996" y="2082812"/>
                  </a:lnTo>
                  <a:lnTo>
                    <a:pt x="1132700" y="2095512"/>
                  </a:lnTo>
                  <a:lnTo>
                    <a:pt x="1171689" y="2095512"/>
                  </a:lnTo>
                  <a:lnTo>
                    <a:pt x="1186992" y="2082812"/>
                  </a:lnTo>
                  <a:lnTo>
                    <a:pt x="1195628" y="2057412"/>
                  </a:lnTo>
                  <a:lnTo>
                    <a:pt x="1197000" y="2044712"/>
                  </a:lnTo>
                  <a:close/>
                </a:path>
                <a:path w="9115425" h="9127490">
                  <a:moveTo>
                    <a:pt x="1199553" y="8537067"/>
                  </a:moveTo>
                  <a:lnTo>
                    <a:pt x="1196746" y="8532216"/>
                  </a:lnTo>
                  <a:lnTo>
                    <a:pt x="1193647" y="8531377"/>
                  </a:lnTo>
                  <a:lnTo>
                    <a:pt x="1188783" y="8534184"/>
                  </a:lnTo>
                  <a:lnTo>
                    <a:pt x="1187958" y="8537296"/>
                  </a:lnTo>
                  <a:lnTo>
                    <a:pt x="1190752" y="8542147"/>
                  </a:lnTo>
                  <a:lnTo>
                    <a:pt x="1193863" y="8542985"/>
                  </a:lnTo>
                  <a:lnTo>
                    <a:pt x="1198727" y="8540178"/>
                  </a:lnTo>
                  <a:lnTo>
                    <a:pt x="1199553" y="8537067"/>
                  </a:lnTo>
                  <a:close/>
                </a:path>
                <a:path w="9115425" h="9127490">
                  <a:moveTo>
                    <a:pt x="1200124" y="812800"/>
                  </a:moveTo>
                  <a:lnTo>
                    <a:pt x="1192530" y="787400"/>
                  </a:lnTo>
                  <a:lnTo>
                    <a:pt x="1176756" y="774700"/>
                  </a:lnTo>
                  <a:lnTo>
                    <a:pt x="1156068" y="762000"/>
                  </a:lnTo>
                  <a:lnTo>
                    <a:pt x="1110513" y="762000"/>
                  </a:lnTo>
                  <a:lnTo>
                    <a:pt x="1092631" y="787400"/>
                  </a:lnTo>
                  <a:lnTo>
                    <a:pt x="1082535" y="800100"/>
                  </a:lnTo>
                  <a:lnTo>
                    <a:pt x="1080935" y="825500"/>
                  </a:lnTo>
                  <a:lnTo>
                    <a:pt x="1088529" y="850900"/>
                  </a:lnTo>
                  <a:lnTo>
                    <a:pt x="1104303" y="863600"/>
                  </a:lnTo>
                  <a:lnTo>
                    <a:pt x="1124991" y="876300"/>
                  </a:lnTo>
                  <a:lnTo>
                    <a:pt x="1170546" y="876300"/>
                  </a:lnTo>
                  <a:lnTo>
                    <a:pt x="1188427" y="850900"/>
                  </a:lnTo>
                  <a:lnTo>
                    <a:pt x="1198524" y="838200"/>
                  </a:lnTo>
                  <a:lnTo>
                    <a:pt x="1200124" y="812800"/>
                  </a:lnTo>
                  <a:close/>
                </a:path>
                <a:path w="9115425" h="9127490">
                  <a:moveTo>
                    <a:pt x="1203972" y="7308202"/>
                  </a:moveTo>
                  <a:lnTo>
                    <a:pt x="1196390" y="7295045"/>
                  </a:lnTo>
                  <a:lnTo>
                    <a:pt x="1187983" y="7292797"/>
                  </a:lnTo>
                  <a:lnTo>
                    <a:pt x="1174838" y="7300392"/>
                  </a:lnTo>
                  <a:lnTo>
                    <a:pt x="1172591" y="7308799"/>
                  </a:lnTo>
                  <a:lnTo>
                    <a:pt x="1180172" y="7321944"/>
                  </a:lnTo>
                  <a:lnTo>
                    <a:pt x="1188580" y="7324204"/>
                  </a:lnTo>
                  <a:lnTo>
                    <a:pt x="1201724" y="7316610"/>
                  </a:lnTo>
                  <a:lnTo>
                    <a:pt x="1203972" y="7308202"/>
                  </a:lnTo>
                  <a:close/>
                </a:path>
                <a:path w="9115425" h="9127490">
                  <a:moveTo>
                    <a:pt x="1205052" y="6077051"/>
                  </a:moveTo>
                  <a:lnTo>
                    <a:pt x="1202220" y="6068606"/>
                  </a:lnTo>
                  <a:lnTo>
                    <a:pt x="1196327" y="6061938"/>
                  </a:lnTo>
                  <a:lnTo>
                    <a:pt x="1188605" y="6058166"/>
                  </a:lnTo>
                  <a:lnTo>
                    <a:pt x="1180045" y="6057570"/>
                  </a:lnTo>
                  <a:lnTo>
                    <a:pt x="1171613" y="6060402"/>
                  </a:lnTo>
                  <a:lnTo>
                    <a:pt x="1164932" y="6066294"/>
                  </a:lnTo>
                  <a:lnTo>
                    <a:pt x="1161173" y="6074016"/>
                  </a:lnTo>
                  <a:lnTo>
                    <a:pt x="1160576" y="6082589"/>
                  </a:lnTo>
                  <a:lnTo>
                    <a:pt x="1163408" y="6091021"/>
                  </a:lnTo>
                  <a:lnTo>
                    <a:pt x="1169289" y="6097702"/>
                  </a:lnTo>
                  <a:lnTo>
                    <a:pt x="1177010" y="6101461"/>
                  </a:lnTo>
                  <a:lnTo>
                    <a:pt x="1185583" y="6102058"/>
                  </a:lnTo>
                  <a:lnTo>
                    <a:pt x="1194015" y="6099226"/>
                  </a:lnTo>
                  <a:lnTo>
                    <a:pt x="1200683" y="6093333"/>
                  </a:lnTo>
                  <a:lnTo>
                    <a:pt x="1204455" y="6085611"/>
                  </a:lnTo>
                  <a:lnTo>
                    <a:pt x="1205052" y="6077051"/>
                  </a:lnTo>
                  <a:close/>
                </a:path>
                <a:path w="9115425" h="9127490">
                  <a:moveTo>
                    <a:pt x="1208481" y="4847260"/>
                  </a:moveTo>
                  <a:lnTo>
                    <a:pt x="1204506" y="4835449"/>
                  </a:lnTo>
                  <a:lnTo>
                    <a:pt x="1196263" y="4826101"/>
                  </a:lnTo>
                  <a:lnTo>
                    <a:pt x="1185456" y="4820831"/>
                  </a:lnTo>
                  <a:lnTo>
                    <a:pt x="1173467" y="4819993"/>
                  </a:lnTo>
                  <a:lnTo>
                    <a:pt x="1161656" y="4823968"/>
                  </a:lnTo>
                  <a:lnTo>
                    <a:pt x="1152321" y="4832197"/>
                  </a:lnTo>
                  <a:lnTo>
                    <a:pt x="1147051" y="4843018"/>
                  </a:lnTo>
                  <a:lnTo>
                    <a:pt x="1146213" y="4855007"/>
                  </a:lnTo>
                  <a:lnTo>
                    <a:pt x="1150188" y="4866818"/>
                  </a:lnTo>
                  <a:lnTo>
                    <a:pt x="1158417" y="4876165"/>
                  </a:lnTo>
                  <a:lnTo>
                    <a:pt x="1169225" y="4881448"/>
                  </a:lnTo>
                  <a:lnTo>
                    <a:pt x="1181227" y="4882273"/>
                  </a:lnTo>
                  <a:lnTo>
                    <a:pt x="1193025" y="4878311"/>
                  </a:lnTo>
                  <a:lnTo>
                    <a:pt x="1202372" y="4870069"/>
                  </a:lnTo>
                  <a:lnTo>
                    <a:pt x="1207643" y="4859261"/>
                  </a:lnTo>
                  <a:lnTo>
                    <a:pt x="1208481" y="4847260"/>
                  </a:lnTo>
                  <a:close/>
                </a:path>
                <a:path w="9115425" h="9127490">
                  <a:moveTo>
                    <a:pt x="1211313" y="3617544"/>
                  </a:moveTo>
                  <a:lnTo>
                    <a:pt x="1206284" y="3602583"/>
                  </a:lnTo>
                  <a:lnTo>
                    <a:pt x="1195844" y="3590747"/>
                  </a:lnTo>
                  <a:lnTo>
                    <a:pt x="1182154" y="3584067"/>
                  </a:lnTo>
                  <a:lnTo>
                    <a:pt x="1166964" y="3583000"/>
                  </a:lnTo>
                  <a:lnTo>
                    <a:pt x="1152004" y="3588029"/>
                  </a:lnTo>
                  <a:lnTo>
                    <a:pt x="1140180" y="3598468"/>
                  </a:lnTo>
                  <a:lnTo>
                    <a:pt x="1133500" y="3612159"/>
                  </a:lnTo>
                  <a:lnTo>
                    <a:pt x="1132433" y="3627361"/>
                  </a:lnTo>
                  <a:lnTo>
                    <a:pt x="1137462" y="3642322"/>
                  </a:lnTo>
                  <a:lnTo>
                    <a:pt x="1147902" y="3654158"/>
                  </a:lnTo>
                  <a:lnTo>
                    <a:pt x="1161592" y="3660838"/>
                  </a:lnTo>
                  <a:lnTo>
                    <a:pt x="1176782" y="3661905"/>
                  </a:lnTo>
                  <a:lnTo>
                    <a:pt x="1191742" y="3656876"/>
                  </a:lnTo>
                  <a:lnTo>
                    <a:pt x="1203579" y="3646436"/>
                  </a:lnTo>
                  <a:lnTo>
                    <a:pt x="1210246" y="3632746"/>
                  </a:lnTo>
                  <a:lnTo>
                    <a:pt x="1211313" y="3617544"/>
                  </a:lnTo>
                  <a:close/>
                </a:path>
                <a:path w="9115425" h="9127490">
                  <a:moveTo>
                    <a:pt x="1214742" y="2387752"/>
                  </a:moveTo>
                  <a:lnTo>
                    <a:pt x="1208582" y="2369426"/>
                  </a:lnTo>
                  <a:lnTo>
                    <a:pt x="1195793" y="2354910"/>
                  </a:lnTo>
                  <a:lnTo>
                    <a:pt x="1179004" y="2346718"/>
                  </a:lnTo>
                  <a:lnTo>
                    <a:pt x="1160386" y="2345423"/>
                  </a:lnTo>
                  <a:lnTo>
                    <a:pt x="1142060" y="2351582"/>
                  </a:lnTo>
                  <a:lnTo>
                    <a:pt x="1127556" y="2364384"/>
                  </a:lnTo>
                  <a:lnTo>
                    <a:pt x="1119378" y="2381161"/>
                  </a:lnTo>
                  <a:lnTo>
                    <a:pt x="1118069" y="2399792"/>
                  </a:lnTo>
                  <a:lnTo>
                    <a:pt x="1124242" y="2418130"/>
                  </a:lnTo>
                  <a:lnTo>
                    <a:pt x="1137031" y="2432634"/>
                  </a:lnTo>
                  <a:lnTo>
                    <a:pt x="1153807" y="2440825"/>
                  </a:lnTo>
                  <a:lnTo>
                    <a:pt x="1172425" y="2442121"/>
                  </a:lnTo>
                  <a:lnTo>
                    <a:pt x="1190752" y="2435949"/>
                  </a:lnTo>
                  <a:lnTo>
                    <a:pt x="1205255" y="2423160"/>
                  </a:lnTo>
                  <a:lnTo>
                    <a:pt x="1213446" y="2406383"/>
                  </a:lnTo>
                  <a:lnTo>
                    <a:pt x="1214742" y="2387752"/>
                  </a:lnTo>
                  <a:close/>
                </a:path>
                <a:path w="9115425" h="9127490">
                  <a:moveTo>
                    <a:pt x="1217231" y="8877287"/>
                  </a:moveTo>
                  <a:lnTo>
                    <a:pt x="1215745" y="8874722"/>
                  </a:lnTo>
                  <a:lnTo>
                    <a:pt x="1214107" y="8874277"/>
                  </a:lnTo>
                  <a:lnTo>
                    <a:pt x="1211529" y="8875763"/>
                  </a:lnTo>
                  <a:lnTo>
                    <a:pt x="1211097" y="8877414"/>
                  </a:lnTo>
                  <a:lnTo>
                    <a:pt x="1212583" y="8879980"/>
                  </a:lnTo>
                  <a:lnTo>
                    <a:pt x="1214221" y="8880424"/>
                  </a:lnTo>
                  <a:lnTo>
                    <a:pt x="1216799" y="8878938"/>
                  </a:lnTo>
                  <a:lnTo>
                    <a:pt x="1217231" y="8877287"/>
                  </a:lnTo>
                  <a:close/>
                </a:path>
                <a:path w="9115425" h="9127490">
                  <a:moveTo>
                    <a:pt x="1217866" y="1155700"/>
                  </a:moveTo>
                  <a:lnTo>
                    <a:pt x="1210614" y="1130300"/>
                  </a:lnTo>
                  <a:lnTo>
                    <a:pt x="1195539" y="1117600"/>
                  </a:lnTo>
                  <a:lnTo>
                    <a:pt x="1175778" y="1104900"/>
                  </a:lnTo>
                  <a:lnTo>
                    <a:pt x="1132268" y="1104900"/>
                  </a:lnTo>
                  <a:lnTo>
                    <a:pt x="1115174" y="1130300"/>
                  </a:lnTo>
                  <a:lnTo>
                    <a:pt x="1105535" y="1143000"/>
                  </a:lnTo>
                  <a:lnTo>
                    <a:pt x="1104011" y="1168400"/>
                  </a:lnTo>
                  <a:lnTo>
                    <a:pt x="1111262" y="1181100"/>
                  </a:lnTo>
                  <a:lnTo>
                    <a:pt x="1126337" y="1206500"/>
                  </a:lnTo>
                  <a:lnTo>
                    <a:pt x="1146098" y="1219200"/>
                  </a:lnTo>
                  <a:lnTo>
                    <a:pt x="1168031" y="1219200"/>
                  </a:lnTo>
                  <a:lnTo>
                    <a:pt x="1189621" y="1206500"/>
                  </a:lnTo>
                  <a:lnTo>
                    <a:pt x="1206703" y="1193800"/>
                  </a:lnTo>
                  <a:lnTo>
                    <a:pt x="1216342" y="1168400"/>
                  </a:lnTo>
                  <a:lnTo>
                    <a:pt x="1217866" y="1155700"/>
                  </a:lnTo>
                  <a:close/>
                </a:path>
                <a:path w="9115425" h="9127490">
                  <a:moveTo>
                    <a:pt x="1221663" y="7648422"/>
                  </a:moveTo>
                  <a:lnTo>
                    <a:pt x="1215390" y="7637564"/>
                  </a:lnTo>
                  <a:lnTo>
                    <a:pt x="1208443" y="7635697"/>
                  </a:lnTo>
                  <a:lnTo>
                    <a:pt x="1197584" y="7641971"/>
                  </a:lnTo>
                  <a:lnTo>
                    <a:pt x="1195730" y="7648918"/>
                  </a:lnTo>
                  <a:lnTo>
                    <a:pt x="1202004" y="7659776"/>
                  </a:lnTo>
                  <a:lnTo>
                    <a:pt x="1208938" y="7661643"/>
                  </a:lnTo>
                  <a:lnTo>
                    <a:pt x="1219796" y="7655369"/>
                  </a:lnTo>
                  <a:lnTo>
                    <a:pt x="1221663" y="7648422"/>
                  </a:lnTo>
                  <a:close/>
                </a:path>
                <a:path w="9115425" h="9127490">
                  <a:moveTo>
                    <a:pt x="1223086" y="6417513"/>
                  </a:moveTo>
                  <a:lnTo>
                    <a:pt x="1220558" y="6409969"/>
                  </a:lnTo>
                  <a:lnTo>
                    <a:pt x="1215301" y="6404013"/>
                  </a:lnTo>
                  <a:lnTo>
                    <a:pt x="1208405" y="6400647"/>
                  </a:lnTo>
                  <a:lnTo>
                    <a:pt x="1200746" y="6400114"/>
                  </a:lnTo>
                  <a:lnTo>
                    <a:pt x="1193215" y="6402641"/>
                  </a:lnTo>
                  <a:lnTo>
                    <a:pt x="1187259" y="6407899"/>
                  </a:lnTo>
                  <a:lnTo>
                    <a:pt x="1183894" y="6414795"/>
                  </a:lnTo>
                  <a:lnTo>
                    <a:pt x="1183360" y="6422453"/>
                  </a:lnTo>
                  <a:lnTo>
                    <a:pt x="1185887" y="6429997"/>
                  </a:lnTo>
                  <a:lnTo>
                    <a:pt x="1191145" y="6435953"/>
                  </a:lnTo>
                  <a:lnTo>
                    <a:pt x="1198041" y="6439319"/>
                  </a:lnTo>
                  <a:lnTo>
                    <a:pt x="1205699" y="6439852"/>
                  </a:lnTo>
                  <a:lnTo>
                    <a:pt x="1213231" y="6437325"/>
                  </a:lnTo>
                  <a:lnTo>
                    <a:pt x="1219200" y="6432067"/>
                  </a:lnTo>
                  <a:lnTo>
                    <a:pt x="1222552" y="6425158"/>
                  </a:lnTo>
                  <a:lnTo>
                    <a:pt x="1223086" y="6417513"/>
                  </a:lnTo>
                  <a:close/>
                </a:path>
                <a:path w="9115425" h="9127490">
                  <a:moveTo>
                    <a:pt x="1226223" y="5187759"/>
                  </a:moveTo>
                  <a:lnTo>
                    <a:pt x="1222590" y="5176952"/>
                  </a:lnTo>
                  <a:lnTo>
                    <a:pt x="1215059" y="5168417"/>
                  </a:lnTo>
                  <a:lnTo>
                    <a:pt x="1205179" y="5163591"/>
                  </a:lnTo>
                  <a:lnTo>
                    <a:pt x="1194206" y="5162816"/>
                  </a:lnTo>
                  <a:lnTo>
                    <a:pt x="1183411" y="5166449"/>
                  </a:lnTo>
                  <a:lnTo>
                    <a:pt x="1174877" y="5173992"/>
                  </a:lnTo>
                  <a:lnTo>
                    <a:pt x="1170051" y="5183873"/>
                  </a:lnTo>
                  <a:lnTo>
                    <a:pt x="1169289" y="5194846"/>
                  </a:lnTo>
                  <a:lnTo>
                    <a:pt x="1172921" y="5205641"/>
                  </a:lnTo>
                  <a:lnTo>
                    <a:pt x="1180452" y="5214188"/>
                  </a:lnTo>
                  <a:lnTo>
                    <a:pt x="1190332" y="5219014"/>
                  </a:lnTo>
                  <a:lnTo>
                    <a:pt x="1201305" y="5219776"/>
                  </a:lnTo>
                  <a:lnTo>
                    <a:pt x="1212100" y="5216144"/>
                  </a:lnTo>
                  <a:lnTo>
                    <a:pt x="1220635" y="5208613"/>
                  </a:lnTo>
                  <a:lnTo>
                    <a:pt x="1225461" y="5198719"/>
                  </a:lnTo>
                  <a:lnTo>
                    <a:pt x="1226223" y="5187759"/>
                  </a:lnTo>
                  <a:close/>
                </a:path>
                <a:path w="9115425" h="9127490">
                  <a:moveTo>
                    <a:pt x="1229652" y="3957967"/>
                  </a:moveTo>
                  <a:lnTo>
                    <a:pt x="1224889" y="3943794"/>
                  </a:lnTo>
                  <a:lnTo>
                    <a:pt x="1214996" y="3932580"/>
                  </a:lnTo>
                  <a:lnTo>
                    <a:pt x="1202029" y="3926243"/>
                  </a:lnTo>
                  <a:lnTo>
                    <a:pt x="1187627" y="3925239"/>
                  </a:lnTo>
                  <a:lnTo>
                    <a:pt x="1173467" y="3930002"/>
                  </a:lnTo>
                  <a:lnTo>
                    <a:pt x="1162253" y="3939895"/>
                  </a:lnTo>
                  <a:lnTo>
                    <a:pt x="1155928" y="3952875"/>
                  </a:lnTo>
                  <a:lnTo>
                    <a:pt x="1154925" y="3967276"/>
                  </a:lnTo>
                  <a:lnTo>
                    <a:pt x="1159687" y="3981450"/>
                  </a:lnTo>
                  <a:lnTo>
                    <a:pt x="1169581" y="3992651"/>
                  </a:lnTo>
                  <a:lnTo>
                    <a:pt x="1182547" y="3998988"/>
                  </a:lnTo>
                  <a:lnTo>
                    <a:pt x="1196936" y="3999992"/>
                  </a:lnTo>
                  <a:lnTo>
                    <a:pt x="1211110" y="3995229"/>
                  </a:lnTo>
                  <a:lnTo>
                    <a:pt x="1222311" y="3985336"/>
                  </a:lnTo>
                  <a:lnTo>
                    <a:pt x="1228648" y="3972356"/>
                  </a:lnTo>
                  <a:lnTo>
                    <a:pt x="1229652" y="3957967"/>
                  </a:lnTo>
                  <a:close/>
                </a:path>
                <a:path w="9115425" h="9127490">
                  <a:moveTo>
                    <a:pt x="1232484" y="2728252"/>
                  </a:moveTo>
                  <a:lnTo>
                    <a:pt x="1226654" y="2710929"/>
                  </a:lnTo>
                  <a:lnTo>
                    <a:pt x="1214577" y="2697226"/>
                  </a:lnTo>
                  <a:lnTo>
                    <a:pt x="1198727" y="2689491"/>
                  </a:lnTo>
                  <a:lnTo>
                    <a:pt x="1181138" y="2688259"/>
                  </a:lnTo>
                  <a:lnTo>
                    <a:pt x="1163815" y="2694089"/>
                  </a:lnTo>
                  <a:lnTo>
                    <a:pt x="1150124" y="2706179"/>
                  </a:lnTo>
                  <a:lnTo>
                    <a:pt x="1142390" y="2722029"/>
                  </a:lnTo>
                  <a:lnTo>
                    <a:pt x="1141158" y="2739631"/>
                  </a:lnTo>
                  <a:lnTo>
                    <a:pt x="1146975" y="2756954"/>
                  </a:lnTo>
                  <a:lnTo>
                    <a:pt x="1159065" y="2770657"/>
                  </a:lnTo>
                  <a:lnTo>
                    <a:pt x="1174915" y="2778391"/>
                  </a:lnTo>
                  <a:lnTo>
                    <a:pt x="1192504" y="2779611"/>
                  </a:lnTo>
                  <a:lnTo>
                    <a:pt x="1209814" y="2773794"/>
                  </a:lnTo>
                  <a:lnTo>
                    <a:pt x="1223518" y="2761704"/>
                  </a:lnTo>
                  <a:lnTo>
                    <a:pt x="1231252" y="2745854"/>
                  </a:lnTo>
                  <a:lnTo>
                    <a:pt x="1232484" y="2728252"/>
                  </a:lnTo>
                  <a:close/>
                </a:path>
                <a:path w="9115425" h="9127490">
                  <a:moveTo>
                    <a:pt x="1235608" y="1485912"/>
                  </a:moveTo>
                  <a:lnTo>
                    <a:pt x="1228699" y="1473212"/>
                  </a:lnTo>
                  <a:lnTo>
                    <a:pt x="1214335" y="1460512"/>
                  </a:lnTo>
                  <a:lnTo>
                    <a:pt x="1195501" y="1447812"/>
                  </a:lnTo>
                  <a:lnTo>
                    <a:pt x="1154023" y="1447812"/>
                  </a:lnTo>
                  <a:lnTo>
                    <a:pt x="1137742" y="1460512"/>
                  </a:lnTo>
                  <a:lnTo>
                    <a:pt x="1128547" y="1485912"/>
                  </a:lnTo>
                  <a:lnTo>
                    <a:pt x="1127086" y="1511312"/>
                  </a:lnTo>
                  <a:lnTo>
                    <a:pt x="1134008" y="1524012"/>
                  </a:lnTo>
                  <a:lnTo>
                    <a:pt x="1148372" y="1536712"/>
                  </a:lnTo>
                  <a:lnTo>
                    <a:pt x="1167206" y="1549412"/>
                  </a:lnTo>
                  <a:lnTo>
                    <a:pt x="1208684" y="1549412"/>
                  </a:lnTo>
                  <a:lnTo>
                    <a:pt x="1224965" y="1536712"/>
                  </a:lnTo>
                  <a:lnTo>
                    <a:pt x="1234147" y="1511312"/>
                  </a:lnTo>
                  <a:lnTo>
                    <a:pt x="1235608" y="1485912"/>
                  </a:lnTo>
                  <a:close/>
                </a:path>
                <a:path w="9115425" h="9127490">
                  <a:moveTo>
                    <a:pt x="1238999" y="7988643"/>
                  </a:moveTo>
                  <a:lnTo>
                    <a:pt x="1234224" y="7980350"/>
                  </a:lnTo>
                  <a:lnTo>
                    <a:pt x="1228915" y="7978940"/>
                  </a:lnTo>
                  <a:lnTo>
                    <a:pt x="1220635" y="7983715"/>
                  </a:lnTo>
                  <a:lnTo>
                    <a:pt x="1219212" y="7989024"/>
                  </a:lnTo>
                  <a:lnTo>
                    <a:pt x="1224000" y="7997304"/>
                  </a:lnTo>
                  <a:lnTo>
                    <a:pt x="1229296" y="7998727"/>
                  </a:lnTo>
                  <a:lnTo>
                    <a:pt x="1237576" y="7993951"/>
                  </a:lnTo>
                  <a:lnTo>
                    <a:pt x="1238999" y="7988643"/>
                  </a:lnTo>
                  <a:close/>
                </a:path>
                <a:path w="9115425" h="9127490">
                  <a:moveTo>
                    <a:pt x="1239037" y="266700"/>
                  </a:moveTo>
                  <a:lnTo>
                    <a:pt x="1230985" y="241300"/>
                  </a:lnTo>
                  <a:lnTo>
                    <a:pt x="1214272" y="215900"/>
                  </a:lnTo>
                  <a:lnTo>
                    <a:pt x="1192352" y="203200"/>
                  </a:lnTo>
                  <a:lnTo>
                    <a:pt x="1168019" y="203200"/>
                  </a:lnTo>
                  <a:lnTo>
                    <a:pt x="1144066" y="215900"/>
                  </a:lnTo>
                  <a:lnTo>
                    <a:pt x="1125118" y="228600"/>
                  </a:lnTo>
                  <a:lnTo>
                    <a:pt x="1114425" y="254000"/>
                  </a:lnTo>
                  <a:lnTo>
                    <a:pt x="1112723" y="279400"/>
                  </a:lnTo>
                  <a:lnTo>
                    <a:pt x="1120775" y="304800"/>
                  </a:lnTo>
                  <a:lnTo>
                    <a:pt x="1137488" y="317500"/>
                  </a:lnTo>
                  <a:lnTo>
                    <a:pt x="1159408" y="330200"/>
                  </a:lnTo>
                  <a:lnTo>
                    <a:pt x="1207693" y="330200"/>
                  </a:lnTo>
                  <a:lnTo>
                    <a:pt x="1226642" y="304800"/>
                  </a:lnTo>
                  <a:lnTo>
                    <a:pt x="1237335" y="292100"/>
                  </a:lnTo>
                  <a:lnTo>
                    <a:pt x="1239037" y="266700"/>
                  </a:lnTo>
                  <a:close/>
                </a:path>
                <a:path w="9115425" h="9127490">
                  <a:moveTo>
                    <a:pt x="1241132" y="6757962"/>
                  </a:moveTo>
                  <a:lnTo>
                    <a:pt x="1238910" y="6751333"/>
                  </a:lnTo>
                  <a:lnTo>
                    <a:pt x="1234274" y="6746087"/>
                  </a:lnTo>
                  <a:lnTo>
                    <a:pt x="1228204" y="6743116"/>
                  </a:lnTo>
                  <a:lnTo>
                    <a:pt x="1221460" y="6742646"/>
                  </a:lnTo>
                  <a:lnTo>
                    <a:pt x="1214818" y="6744881"/>
                  </a:lnTo>
                  <a:lnTo>
                    <a:pt x="1209573" y="6749516"/>
                  </a:lnTo>
                  <a:lnTo>
                    <a:pt x="1206614" y="6755587"/>
                  </a:lnTo>
                  <a:lnTo>
                    <a:pt x="1206144" y="6762331"/>
                  </a:lnTo>
                  <a:lnTo>
                    <a:pt x="1208379" y="6768960"/>
                  </a:lnTo>
                  <a:lnTo>
                    <a:pt x="1213002" y="6774205"/>
                  </a:lnTo>
                  <a:lnTo>
                    <a:pt x="1219073" y="6777177"/>
                  </a:lnTo>
                  <a:lnTo>
                    <a:pt x="1225816" y="6777647"/>
                  </a:lnTo>
                  <a:lnTo>
                    <a:pt x="1232446" y="6775412"/>
                  </a:lnTo>
                  <a:lnTo>
                    <a:pt x="1237691" y="6770789"/>
                  </a:lnTo>
                  <a:lnTo>
                    <a:pt x="1240663" y="6764706"/>
                  </a:lnTo>
                  <a:lnTo>
                    <a:pt x="1241132" y="6757962"/>
                  </a:lnTo>
                  <a:close/>
                </a:path>
                <a:path w="9115425" h="9127490">
                  <a:moveTo>
                    <a:pt x="1243965" y="5528259"/>
                  </a:moveTo>
                  <a:lnTo>
                    <a:pt x="1240675" y="5518467"/>
                  </a:lnTo>
                  <a:lnTo>
                    <a:pt x="1233843" y="5510720"/>
                  </a:lnTo>
                  <a:lnTo>
                    <a:pt x="1224889" y="5506351"/>
                  </a:lnTo>
                  <a:lnTo>
                    <a:pt x="1214958" y="5505666"/>
                  </a:lnTo>
                  <a:lnTo>
                    <a:pt x="1205166" y="5508955"/>
                  </a:lnTo>
                  <a:lnTo>
                    <a:pt x="1197432" y="5515775"/>
                  </a:lnTo>
                  <a:lnTo>
                    <a:pt x="1193063" y="5524741"/>
                  </a:lnTo>
                  <a:lnTo>
                    <a:pt x="1192377" y="5534685"/>
                  </a:lnTo>
                  <a:lnTo>
                    <a:pt x="1195654" y="5544464"/>
                  </a:lnTo>
                  <a:lnTo>
                    <a:pt x="1202486" y="5552211"/>
                  </a:lnTo>
                  <a:lnTo>
                    <a:pt x="1211440" y="5556580"/>
                  </a:lnTo>
                  <a:lnTo>
                    <a:pt x="1221384" y="5557278"/>
                  </a:lnTo>
                  <a:lnTo>
                    <a:pt x="1231163" y="5553989"/>
                  </a:lnTo>
                  <a:lnTo>
                    <a:pt x="1238897" y="5547157"/>
                  </a:lnTo>
                  <a:lnTo>
                    <a:pt x="1243266" y="5538190"/>
                  </a:lnTo>
                  <a:lnTo>
                    <a:pt x="1243965" y="5528259"/>
                  </a:lnTo>
                  <a:close/>
                </a:path>
                <a:path w="9115425" h="9127490">
                  <a:moveTo>
                    <a:pt x="1247394" y="4298467"/>
                  </a:moveTo>
                  <a:lnTo>
                    <a:pt x="1242961" y="4285310"/>
                  </a:lnTo>
                  <a:lnTo>
                    <a:pt x="1233779" y="4274896"/>
                  </a:lnTo>
                  <a:lnTo>
                    <a:pt x="1221740" y="4269016"/>
                  </a:lnTo>
                  <a:lnTo>
                    <a:pt x="1208379" y="4268089"/>
                  </a:lnTo>
                  <a:lnTo>
                    <a:pt x="1195222" y="4272508"/>
                  </a:lnTo>
                  <a:lnTo>
                    <a:pt x="1184821" y="4281690"/>
                  </a:lnTo>
                  <a:lnTo>
                    <a:pt x="1178941" y="4293743"/>
                  </a:lnTo>
                  <a:lnTo>
                    <a:pt x="1178001" y="4307103"/>
                  </a:lnTo>
                  <a:lnTo>
                    <a:pt x="1182433" y="4320273"/>
                  </a:lnTo>
                  <a:lnTo>
                    <a:pt x="1191615" y="4330674"/>
                  </a:lnTo>
                  <a:lnTo>
                    <a:pt x="1203655" y="4336554"/>
                  </a:lnTo>
                  <a:lnTo>
                    <a:pt x="1217015" y="4337482"/>
                  </a:lnTo>
                  <a:lnTo>
                    <a:pt x="1230172" y="4333062"/>
                  </a:lnTo>
                  <a:lnTo>
                    <a:pt x="1240574" y="4323880"/>
                  </a:lnTo>
                  <a:lnTo>
                    <a:pt x="1246454" y="4311828"/>
                  </a:lnTo>
                  <a:lnTo>
                    <a:pt x="1247394" y="4298467"/>
                  </a:lnTo>
                  <a:close/>
                </a:path>
                <a:path w="9115425" h="9127490">
                  <a:moveTo>
                    <a:pt x="1250518" y="3068713"/>
                  </a:moveTo>
                  <a:lnTo>
                    <a:pt x="1245006" y="3052292"/>
                  </a:lnTo>
                  <a:lnTo>
                    <a:pt x="1233551" y="3039300"/>
                  </a:lnTo>
                  <a:lnTo>
                    <a:pt x="1218514" y="3031960"/>
                  </a:lnTo>
                  <a:lnTo>
                    <a:pt x="1201839" y="3030804"/>
                  </a:lnTo>
                  <a:lnTo>
                    <a:pt x="1185430" y="3036316"/>
                  </a:lnTo>
                  <a:lnTo>
                    <a:pt x="1172438" y="3047784"/>
                  </a:lnTo>
                  <a:lnTo>
                    <a:pt x="1165098" y="3062808"/>
                  </a:lnTo>
                  <a:lnTo>
                    <a:pt x="1163942" y="3079496"/>
                  </a:lnTo>
                  <a:lnTo>
                    <a:pt x="1169466" y="3095917"/>
                  </a:lnTo>
                  <a:lnTo>
                    <a:pt x="1180922" y="3108909"/>
                  </a:lnTo>
                  <a:lnTo>
                    <a:pt x="1195946" y="3116249"/>
                  </a:lnTo>
                  <a:lnTo>
                    <a:pt x="1212621" y="3117405"/>
                  </a:lnTo>
                  <a:lnTo>
                    <a:pt x="1229029" y="3111881"/>
                  </a:lnTo>
                  <a:lnTo>
                    <a:pt x="1242021" y="3100425"/>
                  </a:lnTo>
                  <a:lnTo>
                    <a:pt x="1249362" y="3085388"/>
                  </a:lnTo>
                  <a:lnTo>
                    <a:pt x="1250518" y="3068713"/>
                  </a:lnTo>
                  <a:close/>
                </a:path>
                <a:path w="9115425" h="9127490">
                  <a:moveTo>
                    <a:pt x="1253947" y="1828812"/>
                  </a:moveTo>
                  <a:lnTo>
                    <a:pt x="1247292" y="1816112"/>
                  </a:lnTo>
                  <a:lnTo>
                    <a:pt x="1233487" y="1803412"/>
                  </a:lnTo>
                  <a:lnTo>
                    <a:pt x="1215377" y="1790712"/>
                  </a:lnTo>
                  <a:lnTo>
                    <a:pt x="1175473" y="1790712"/>
                  </a:lnTo>
                  <a:lnTo>
                    <a:pt x="1159814" y="1803412"/>
                  </a:lnTo>
                  <a:lnTo>
                    <a:pt x="1150975" y="1828812"/>
                  </a:lnTo>
                  <a:lnTo>
                    <a:pt x="1149578" y="1841512"/>
                  </a:lnTo>
                  <a:lnTo>
                    <a:pt x="1156233" y="1866912"/>
                  </a:lnTo>
                  <a:lnTo>
                    <a:pt x="1170038" y="1879612"/>
                  </a:lnTo>
                  <a:lnTo>
                    <a:pt x="1188148" y="1892312"/>
                  </a:lnTo>
                  <a:lnTo>
                    <a:pt x="1208265" y="1892312"/>
                  </a:lnTo>
                  <a:lnTo>
                    <a:pt x="1228051" y="1879612"/>
                  </a:lnTo>
                  <a:lnTo>
                    <a:pt x="1243711" y="1866912"/>
                  </a:lnTo>
                  <a:lnTo>
                    <a:pt x="1252550" y="1854212"/>
                  </a:lnTo>
                  <a:lnTo>
                    <a:pt x="1253947" y="1828812"/>
                  </a:lnTo>
                  <a:close/>
                </a:path>
                <a:path w="9115425" h="9127490">
                  <a:moveTo>
                    <a:pt x="1256677" y="8328863"/>
                  </a:moveTo>
                  <a:lnTo>
                    <a:pt x="1253223" y="8322856"/>
                  </a:lnTo>
                  <a:lnTo>
                    <a:pt x="1249387" y="8321827"/>
                  </a:lnTo>
                  <a:lnTo>
                    <a:pt x="1243380" y="8325294"/>
                  </a:lnTo>
                  <a:lnTo>
                    <a:pt x="1242352" y="8329130"/>
                  </a:lnTo>
                  <a:lnTo>
                    <a:pt x="1245819" y="8335137"/>
                  </a:lnTo>
                  <a:lnTo>
                    <a:pt x="1249654" y="8336166"/>
                  </a:lnTo>
                  <a:lnTo>
                    <a:pt x="1255649" y="8332698"/>
                  </a:lnTo>
                  <a:lnTo>
                    <a:pt x="1256677" y="8328863"/>
                  </a:lnTo>
                  <a:close/>
                </a:path>
                <a:path w="9115425" h="9127490">
                  <a:moveTo>
                    <a:pt x="1256779" y="596900"/>
                  </a:moveTo>
                  <a:lnTo>
                    <a:pt x="1249070" y="584200"/>
                  </a:lnTo>
                  <a:lnTo>
                    <a:pt x="1233055" y="558800"/>
                  </a:lnTo>
                  <a:lnTo>
                    <a:pt x="1212062" y="546100"/>
                  </a:lnTo>
                  <a:lnTo>
                    <a:pt x="1188758" y="546100"/>
                  </a:lnTo>
                  <a:lnTo>
                    <a:pt x="1165821" y="558800"/>
                  </a:lnTo>
                  <a:lnTo>
                    <a:pt x="1147673" y="571500"/>
                  </a:lnTo>
                  <a:lnTo>
                    <a:pt x="1137424" y="596900"/>
                  </a:lnTo>
                  <a:lnTo>
                    <a:pt x="1135799" y="622300"/>
                  </a:lnTo>
                  <a:lnTo>
                    <a:pt x="1143520" y="635000"/>
                  </a:lnTo>
                  <a:lnTo>
                    <a:pt x="1159522" y="660400"/>
                  </a:lnTo>
                  <a:lnTo>
                    <a:pt x="1180515" y="673100"/>
                  </a:lnTo>
                  <a:lnTo>
                    <a:pt x="1203833" y="673100"/>
                  </a:lnTo>
                  <a:lnTo>
                    <a:pt x="1226769" y="660400"/>
                  </a:lnTo>
                  <a:lnTo>
                    <a:pt x="1244917" y="647700"/>
                  </a:lnTo>
                  <a:lnTo>
                    <a:pt x="1255153" y="622300"/>
                  </a:lnTo>
                  <a:lnTo>
                    <a:pt x="1256779" y="596900"/>
                  </a:lnTo>
                  <a:close/>
                </a:path>
                <a:path w="9115425" h="9127490">
                  <a:moveTo>
                    <a:pt x="1261110" y="7099998"/>
                  </a:moveTo>
                  <a:lnTo>
                    <a:pt x="1252855" y="7085698"/>
                  </a:lnTo>
                  <a:lnTo>
                    <a:pt x="1243723" y="7083247"/>
                  </a:lnTo>
                  <a:lnTo>
                    <a:pt x="1229436" y="7091502"/>
                  </a:lnTo>
                  <a:lnTo>
                    <a:pt x="1226985" y="7100646"/>
                  </a:lnTo>
                  <a:lnTo>
                    <a:pt x="1235240" y="7114934"/>
                  </a:lnTo>
                  <a:lnTo>
                    <a:pt x="1244371" y="7117385"/>
                  </a:lnTo>
                  <a:lnTo>
                    <a:pt x="1258658" y="7109130"/>
                  </a:lnTo>
                  <a:lnTo>
                    <a:pt x="1261110" y="7099998"/>
                  </a:lnTo>
                  <a:close/>
                </a:path>
                <a:path w="9115425" h="9127490">
                  <a:moveTo>
                    <a:pt x="1261999" y="5868721"/>
                  </a:moveTo>
                  <a:lnTo>
                    <a:pt x="1259014" y="5859831"/>
                  </a:lnTo>
                  <a:lnTo>
                    <a:pt x="1252816" y="5852807"/>
                  </a:lnTo>
                  <a:lnTo>
                    <a:pt x="1244688" y="5848832"/>
                  </a:lnTo>
                  <a:lnTo>
                    <a:pt x="1235659" y="5848197"/>
                  </a:lnTo>
                  <a:lnTo>
                    <a:pt x="1226781" y="5851182"/>
                  </a:lnTo>
                  <a:lnTo>
                    <a:pt x="1219758" y="5857392"/>
                  </a:lnTo>
                  <a:lnTo>
                    <a:pt x="1215783" y="5865520"/>
                  </a:lnTo>
                  <a:lnTo>
                    <a:pt x="1215148" y="5874550"/>
                  </a:lnTo>
                  <a:lnTo>
                    <a:pt x="1218145" y="5883440"/>
                  </a:lnTo>
                  <a:lnTo>
                    <a:pt x="1224343" y="5890463"/>
                  </a:lnTo>
                  <a:lnTo>
                    <a:pt x="1232471" y="5894438"/>
                  </a:lnTo>
                  <a:lnTo>
                    <a:pt x="1241501" y="5895060"/>
                  </a:lnTo>
                  <a:lnTo>
                    <a:pt x="1250378" y="5892076"/>
                  </a:lnTo>
                  <a:lnTo>
                    <a:pt x="1257401" y="5885878"/>
                  </a:lnTo>
                  <a:lnTo>
                    <a:pt x="1261376" y="5877738"/>
                  </a:lnTo>
                  <a:lnTo>
                    <a:pt x="1261999" y="5868721"/>
                  </a:lnTo>
                  <a:close/>
                </a:path>
                <a:path w="9115425" h="9127490">
                  <a:moveTo>
                    <a:pt x="1265135" y="4638954"/>
                  </a:moveTo>
                  <a:lnTo>
                    <a:pt x="1261046" y="4626813"/>
                  </a:lnTo>
                  <a:lnTo>
                    <a:pt x="1252575" y="4617199"/>
                  </a:lnTo>
                  <a:lnTo>
                    <a:pt x="1241463" y="4611776"/>
                  </a:lnTo>
                  <a:lnTo>
                    <a:pt x="1229118" y="4610913"/>
                  </a:lnTo>
                  <a:lnTo>
                    <a:pt x="1216977" y="4615002"/>
                  </a:lnTo>
                  <a:lnTo>
                    <a:pt x="1207376" y="4623473"/>
                  </a:lnTo>
                  <a:lnTo>
                    <a:pt x="1201953" y="4634598"/>
                  </a:lnTo>
                  <a:lnTo>
                    <a:pt x="1201089" y="4646942"/>
                  </a:lnTo>
                  <a:lnTo>
                    <a:pt x="1205166" y="4659084"/>
                  </a:lnTo>
                  <a:lnTo>
                    <a:pt x="1213650" y="4668698"/>
                  </a:lnTo>
                  <a:lnTo>
                    <a:pt x="1224762" y="4674120"/>
                  </a:lnTo>
                  <a:lnTo>
                    <a:pt x="1237094" y="4674984"/>
                  </a:lnTo>
                  <a:lnTo>
                    <a:pt x="1249248" y="4670895"/>
                  </a:lnTo>
                  <a:lnTo>
                    <a:pt x="1258849" y="4662424"/>
                  </a:lnTo>
                  <a:lnTo>
                    <a:pt x="1264272" y="4651299"/>
                  </a:lnTo>
                  <a:lnTo>
                    <a:pt x="1265135" y="4638954"/>
                  </a:lnTo>
                  <a:close/>
                </a:path>
                <a:path w="9115425" h="9127490">
                  <a:moveTo>
                    <a:pt x="1268260" y="3409213"/>
                  </a:moveTo>
                  <a:lnTo>
                    <a:pt x="1263078" y="3393795"/>
                  </a:lnTo>
                  <a:lnTo>
                    <a:pt x="1252334" y="3381603"/>
                  </a:lnTo>
                  <a:lnTo>
                    <a:pt x="1238237" y="3374720"/>
                  </a:lnTo>
                  <a:lnTo>
                    <a:pt x="1222578" y="3373628"/>
                  </a:lnTo>
                  <a:lnTo>
                    <a:pt x="1207173" y="3378809"/>
                  </a:lnTo>
                  <a:lnTo>
                    <a:pt x="1194993" y="3389566"/>
                  </a:lnTo>
                  <a:lnTo>
                    <a:pt x="1188110" y="3403676"/>
                  </a:lnTo>
                  <a:lnTo>
                    <a:pt x="1187018" y="3419335"/>
                  </a:lnTo>
                  <a:lnTo>
                    <a:pt x="1192199" y="3434740"/>
                  </a:lnTo>
                  <a:lnTo>
                    <a:pt x="1202944" y="3446932"/>
                  </a:lnTo>
                  <a:lnTo>
                    <a:pt x="1217053" y="3453815"/>
                  </a:lnTo>
                  <a:lnTo>
                    <a:pt x="1232700" y="3454908"/>
                  </a:lnTo>
                  <a:lnTo>
                    <a:pt x="1248105" y="3449726"/>
                  </a:lnTo>
                  <a:lnTo>
                    <a:pt x="1260297" y="3438969"/>
                  </a:lnTo>
                  <a:lnTo>
                    <a:pt x="1267167" y="3424859"/>
                  </a:lnTo>
                  <a:lnTo>
                    <a:pt x="1268260" y="3409213"/>
                  </a:lnTo>
                  <a:close/>
                </a:path>
                <a:path w="9115425" h="9127490">
                  <a:moveTo>
                    <a:pt x="1271689" y="2171712"/>
                  </a:moveTo>
                  <a:lnTo>
                    <a:pt x="1265377" y="2159012"/>
                  </a:lnTo>
                  <a:lnTo>
                    <a:pt x="1252270" y="2133612"/>
                  </a:lnTo>
                  <a:lnTo>
                    <a:pt x="1197229" y="2133612"/>
                  </a:lnTo>
                  <a:lnTo>
                    <a:pt x="1182370" y="2146312"/>
                  </a:lnTo>
                  <a:lnTo>
                    <a:pt x="1173988" y="2171712"/>
                  </a:lnTo>
                  <a:lnTo>
                    <a:pt x="1172654" y="2184412"/>
                  </a:lnTo>
                  <a:lnTo>
                    <a:pt x="1178966" y="2209812"/>
                  </a:lnTo>
                  <a:lnTo>
                    <a:pt x="1192072" y="2222512"/>
                  </a:lnTo>
                  <a:lnTo>
                    <a:pt x="1247127" y="2222512"/>
                  </a:lnTo>
                  <a:lnTo>
                    <a:pt x="1261973" y="2209812"/>
                  </a:lnTo>
                  <a:lnTo>
                    <a:pt x="1270355" y="2197112"/>
                  </a:lnTo>
                  <a:lnTo>
                    <a:pt x="1271689" y="2171712"/>
                  </a:lnTo>
                  <a:close/>
                </a:path>
                <a:path w="9115425" h="9127490">
                  <a:moveTo>
                    <a:pt x="1274025" y="8669083"/>
                  </a:moveTo>
                  <a:lnTo>
                    <a:pt x="1272044" y="8665654"/>
                  </a:lnTo>
                  <a:lnTo>
                    <a:pt x="1269847" y="8665070"/>
                  </a:lnTo>
                  <a:lnTo>
                    <a:pt x="1266418" y="8667051"/>
                  </a:lnTo>
                  <a:lnTo>
                    <a:pt x="1265834" y="8669249"/>
                  </a:lnTo>
                  <a:lnTo>
                    <a:pt x="1267815" y="8672678"/>
                  </a:lnTo>
                  <a:lnTo>
                    <a:pt x="1270000" y="8673262"/>
                  </a:lnTo>
                  <a:lnTo>
                    <a:pt x="1273429" y="8671281"/>
                  </a:lnTo>
                  <a:lnTo>
                    <a:pt x="1274025" y="8669083"/>
                  </a:lnTo>
                  <a:close/>
                </a:path>
                <a:path w="9115425" h="9127490">
                  <a:moveTo>
                    <a:pt x="1274826" y="939800"/>
                  </a:moveTo>
                  <a:lnTo>
                    <a:pt x="1267409" y="927100"/>
                  </a:lnTo>
                  <a:lnTo>
                    <a:pt x="1252029" y="901700"/>
                  </a:lnTo>
                  <a:lnTo>
                    <a:pt x="1231861" y="889000"/>
                  </a:lnTo>
                  <a:lnTo>
                    <a:pt x="1209471" y="889000"/>
                  </a:lnTo>
                  <a:lnTo>
                    <a:pt x="1187424" y="901700"/>
                  </a:lnTo>
                  <a:lnTo>
                    <a:pt x="1169987" y="914400"/>
                  </a:lnTo>
                  <a:lnTo>
                    <a:pt x="1160145" y="939800"/>
                  </a:lnTo>
                  <a:lnTo>
                    <a:pt x="1158582" y="952500"/>
                  </a:lnTo>
                  <a:lnTo>
                    <a:pt x="1165999" y="977900"/>
                  </a:lnTo>
                  <a:lnTo>
                    <a:pt x="1181379" y="1003300"/>
                  </a:lnTo>
                  <a:lnTo>
                    <a:pt x="1245984" y="1003300"/>
                  </a:lnTo>
                  <a:lnTo>
                    <a:pt x="1263421" y="990600"/>
                  </a:lnTo>
                  <a:lnTo>
                    <a:pt x="1273263" y="965200"/>
                  </a:lnTo>
                  <a:lnTo>
                    <a:pt x="1274826" y="939800"/>
                  </a:lnTo>
                  <a:close/>
                </a:path>
                <a:path w="9115425" h="9127490">
                  <a:moveTo>
                    <a:pt x="1278445" y="7440219"/>
                  </a:moveTo>
                  <a:lnTo>
                    <a:pt x="1271689" y="7428484"/>
                  </a:lnTo>
                  <a:lnTo>
                    <a:pt x="1264196" y="7426490"/>
                  </a:lnTo>
                  <a:lnTo>
                    <a:pt x="1252474" y="7433259"/>
                  </a:lnTo>
                  <a:lnTo>
                    <a:pt x="1250467" y="7440739"/>
                  </a:lnTo>
                  <a:lnTo>
                    <a:pt x="1257236" y="7452461"/>
                  </a:lnTo>
                  <a:lnTo>
                    <a:pt x="1264729" y="7454468"/>
                  </a:lnTo>
                  <a:lnTo>
                    <a:pt x="1276438" y="7447712"/>
                  </a:lnTo>
                  <a:lnTo>
                    <a:pt x="1278445" y="7440219"/>
                  </a:lnTo>
                  <a:close/>
                </a:path>
                <a:path w="9115425" h="9127490">
                  <a:moveTo>
                    <a:pt x="1280045" y="6209169"/>
                  </a:moveTo>
                  <a:lnTo>
                    <a:pt x="1277366" y="6201194"/>
                  </a:lnTo>
                  <a:lnTo>
                    <a:pt x="1271790" y="6194869"/>
                  </a:lnTo>
                  <a:lnTo>
                    <a:pt x="1264475" y="6191301"/>
                  </a:lnTo>
                  <a:lnTo>
                    <a:pt x="1256372" y="6190742"/>
                  </a:lnTo>
                  <a:lnTo>
                    <a:pt x="1248384" y="6193421"/>
                  </a:lnTo>
                  <a:lnTo>
                    <a:pt x="1242072" y="6198997"/>
                  </a:lnTo>
                  <a:lnTo>
                    <a:pt x="1238504" y="6206312"/>
                  </a:lnTo>
                  <a:lnTo>
                    <a:pt x="1237945" y="6214427"/>
                  </a:lnTo>
                  <a:lnTo>
                    <a:pt x="1240624" y="6222416"/>
                  </a:lnTo>
                  <a:lnTo>
                    <a:pt x="1246187" y="6228727"/>
                  </a:lnTo>
                  <a:lnTo>
                    <a:pt x="1253502" y="6232296"/>
                  </a:lnTo>
                  <a:lnTo>
                    <a:pt x="1261605" y="6232855"/>
                  </a:lnTo>
                  <a:lnTo>
                    <a:pt x="1269593" y="6230175"/>
                  </a:lnTo>
                  <a:lnTo>
                    <a:pt x="1275905" y="6224600"/>
                  </a:lnTo>
                  <a:lnTo>
                    <a:pt x="1279474" y="6217285"/>
                  </a:lnTo>
                  <a:lnTo>
                    <a:pt x="1280045" y="6209169"/>
                  </a:lnTo>
                  <a:close/>
                </a:path>
                <a:path w="9115425" h="9127490">
                  <a:moveTo>
                    <a:pt x="1283169" y="4979428"/>
                  </a:moveTo>
                  <a:lnTo>
                    <a:pt x="1279385" y="4968176"/>
                  </a:lnTo>
                  <a:lnTo>
                    <a:pt x="1271549" y="4959274"/>
                  </a:lnTo>
                  <a:lnTo>
                    <a:pt x="1261249" y="4954257"/>
                  </a:lnTo>
                  <a:lnTo>
                    <a:pt x="1249819" y="4953457"/>
                  </a:lnTo>
                  <a:lnTo>
                    <a:pt x="1238580" y="4957242"/>
                  </a:lnTo>
                  <a:lnTo>
                    <a:pt x="1229690" y="4965090"/>
                  </a:lnTo>
                  <a:lnTo>
                    <a:pt x="1224661" y="4975377"/>
                  </a:lnTo>
                  <a:lnTo>
                    <a:pt x="1223860" y="4986807"/>
                  </a:lnTo>
                  <a:lnTo>
                    <a:pt x="1227645" y="4998059"/>
                  </a:lnTo>
                  <a:lnTo>
                    <a:pt x="1235494" y="5006962"/>
                  </a:lnTo>
                  <a:lnTo>
                    <a:pt x="1245793" y="5011979"/>
                  </a:lnTo>
                  <a:lnTo>
                    <a:pt x="1257211" y="5012779"/>
                  </a:lnTo>
                  <a:lnTo>
                    <a:pt x="1268450" y="5008994"/>
                  </a:lnTo>
                  <a:lnTo>
                    <a:pt x="1277353" y="5001145"/>
                  </a:lnTo>
                  <a:lnTo>
                    <a:pt x="1282369" y="4990846"/>
                  </a:lnTo>
                  <a:lnTo>
                    <a:pt x="1283169" y="4979428"/>
                  </a:lnTo>
                  <a:close/>
                </a:path>
                <a:path w="9115425" h="9127490">
                  <a:moveTo>
                    <a:pt x="1286294" y="3749675"/>
                  </a:moveTo>
                  <a:lnTo>
                    <a:pt x="1281417" y="3735159"/>
                  </a:lnTo>
                  <a:lnTo>
                    <a:pt x="1271295" y="3723678"/>
                  </a:lnTo>
                  <a:lnTo>
                    <a:pt x="1258023" y="3717201"/>
                  </a:lnTo>
                  <a:lnTo>
                    <a:pt x="1243291" y="3716172"/>
                  </a:lnTo>
                  <a:lnTo>
                    <a:pt x="1228788" y="3721049"/>
                  </a:lnTo>
                  <a:lnTo>
                    <a:pt x="1217307" y="3731171"/>
                  </a:lnTo>
                  <a:lnTo>
                    <a:pt x="1210830" y="3744455"/>
                  </a:lnTo>
                  <a:lnTo>
                    <a:pt x="1209802" y="3759200"/>
                  </a:lnTo>
                  <a:lnTo>
                    <a:pt x="1214678" y="3773716"/>
                  </a:lnTo>
                  <a:lnTo>
                    <a:pt x="1224800" y="3785184"/>
                  </a:lnTo>
                  <a:lnTo>
                    <a:pt x="1238072" y="3791674"/>
                  </a:lnTo>
                  <a:lnTo>
                    <a:pt x="1252816" y="3792702"/>
                  </a:lnTo>
                  <a:lnTo>
                    <a:pt x="1267320" y="3787825"/>
                  </a:lnTo>
                  <a:lnTo>
                    <a:pt x="1278801" y="3777691"/>
                  </a:lnTo>
                  <a:lnTo>
                    <a:pt x="1285278" y="3764419"/>
                  </a:lnTo>
                  <a:lnTo>
                    <a:pt x="1286294" y="3749675"/>
                  </a:lnTo>
                  <a:close/>
                </a:path>
                <a:path w="9115425" h="9127490">
                  <a:moveTo>
                    <a:pt x="1289431" y="2519921"/>
                  </a:moveTo>
                  <a:lnTo>
                    <a:pt x="1283462" y="2502141"/>
                  </a:lnTo>
                  <a:lnTo>
                    <a:pt x="1271066" y="2488082"/>
                  </a:lnTo>
                  <a:lnTo>
                    <a:pt x="1254798" y="2480145"/>
                  </a:lnTo>
                  <a:lnTo>
                    <a:pt x="1236751" y="2478887"/>
                  </a:lnTo>
                  <a:lnTo>
                    <a:pt x="1218984" y="2484869"/>
                  </a:lnTo>
                  <a:lnTo>
                    <a:pt x="1204925" y="2497264"/>
                  </a:lnTo>
                  <a:lnTo>
                    <a:pt x="1197000" y="2513533"/>
                  </a:lnTo>
                  <a:lnTo>
                    <a:pt x="1195743" y="2531592"/>
                  </a:lnTo>
                  <a:lnTo>
                    <a:pt x="1201712" y="2549360"/>
                  </a:lnTo>
                  <a:lnTo>
                    <a:pt x="1214107" y="2563418"/>
                  </a:lnTo>
                  <a:lnTo>
                    <a:pt x="1230376" y="2571356"/>
                  </a:lnTo>
                  <a:lnTo>
                    <a:pt x="1248422" y="2572626"/>
                  </a:lnTo>
                  <a:lnTo>
                    <a:pt x="1266177" y="2566644"/>
                  </a:lnTo>
                  <a:lnTo>
                    <a:pt x="1280236" y="2554249"/>
                  </a:lnTo>
                  <a:lnTo>
                    <a:pt x="1288173" y="2537980"/>
                  </a:lnTo>
                  <a:lnTo>
                    <a:pt x="1289431" y="2519921"/>
                  </a:lnTo>
                  <a:close/>
                </a:path>
                <a:path w="9115425" h="9127490">
                  <a:moveTo>
                    <a:pt x="1291361" y="9009316"/>
                  </a:moveTo>
                  <a:lnTo>
                    <a:pt x="1290866" y="9008453"/>
                  </a:lnTo>
                  <a:lnTo>
                    <a:pt x="1290320" y="9008300"/>
                  </a:lnTo>
                  <a:lnTo>
                    <a:pt x="1289456" y="9008808"/>
                  </a:lnTo>
                  <a:lnTo>
                    <a:pt x="1289316" y="9009355"/>
                  </a:lnTo>
                  <a:lnTo>
                    <a:pt x="1289812" y="9010205"/>
                  </a:lnTo>
                  <a:lnTo>
                    <a:pt x="1290358" y="9010358"/>
                  </a:lnTo>
                  <a:lnTo>
                    <a:pt x="1291209" y="9009850"/>
                  </a:lnTo>
                  <a:lnTo>
                    <a:pt x="1291361" y="9009316"/>
                  </a:lnTo>
                  <a:close/>
                </a:path>
                <a:path w="9115425" h="9127490">
                  <a:moveTo>
                    <a:pt x="1292567" y="1282700"/>
                  </a:moveTo>
                  <a:lnTo>
                    <a:pt x="1285494" y="1257300"/>
                  </a:lnTo>
                  <a:lnTo>
                    <a:pt x="1270825" y="1244600"/>
                  </a:lnTo>
                  <a:lnTo>
                    <a:pt x="1251572" y="1231900"/>
                  </a:lnTo>
                  <a:lnTo>
                    <a:pt x="1230210" y="1231900"/>
                  </a:lnTo>
                  <a:lnTo>
                    <a:pt x="1209179" y="1244600"/>
                  </a:lnTo>
                  <a:lnTo>
                    <a:pt x="1192542" y="1257300"/>
                  </a:lnTo>
                  <a:lnTo>
                    <a:pt x="1183157" y="1270000"/>
                  </a:lnTo>
                  <a:lnTo>
                    <a:pt x="1181671" y="1295400"/>
                  </a:lnTo>
                  <a:lnTo>
                    <a:pt x="1188745" y="1320812"/>
                  </a:lnTo>
                  <a:lnTo>
                    <a:pt x="1203413" y="1333512"/>
                  </a:lnTo>
                  <a:lnTo>
                    <a:pt x="1222654" y="1346212"/>
                  </a:lnTo>
                  <a:lnTo>
                    <a:pt x="1244015" y="1346212"/>
                  </a:lnTo>
                  <a:lnTo>
                    <a:pt x="1265047" y="1333512"/>
                  </a:lnTo>
                  <a:lnTo>
                    <a:pt x="1281684" y="1320812"/>
                  </a:lnTo>
                  <a:lnTo>
                    <a:pt x="1291069" y="1308100"/>
                  </a:lnTo>
                  <a:lnTo>
                    <a:pt x="1292567" y="1282700"/>
                  </a:lnTo>
                  <a:close/>
                </a:path>
                <a:path w="9115425" h="9127490">
                  <a:moveTo>
                    <a:pt x="1293317" y="50800"/>
                  </a:moveTo>
                  <a:lnTo>
                    <a:pt x="1285455" y="25400"/>
                  </a:lnTo>
                  <a:lnTo>
                    <a:pt x="1269136" y="12700"/>
                  </a:lnTo>
                  <a:lnTo>
                    <a:pt x="1247724" y="0"/>
                  </a:lnTo>
                  <a:lnTo>
                    <a:pt x="1223962" y="0"/>
                  </a:lnTo>
                  <a:lnTo>
                    <a:pt x="1200581" y="12700"/>
                  </a:lnTo>
                  <a:lnTo>
                    <a:pt x="1182077" y="25400"/>
                  </a:lnTo>
                  <a:lnTo>
                    <a:pt x="1171625" y="50800"/>
                  </a:lnTo>
                  <a:lnTo>
                    <a:pt x="1169974" y="63500"/>
                  </a:lnTo>
                  <a:lnTo>
                    <a:pt x="1177836" y="88900"/>
                  </a:lnTo>
                  <a:lnTo>
                    <a:pt x="1194155" y="114300"/>
                  </a:lnTo>
                  <a:lnTo>
                    <a:pt x="1215567" y="127000"/>
                  </a:lnTo>
                  <a:lnTo>
                    <a:pt x="1239329" y="127000"/>
                  </a:lnTo>
                  <a:lnTo>
                    <a:pt x="1262710" y="114300"/>
                  </a:lnTo>
                  <a:lnTo>
                    <a:pt x="1281214" y="101600"/>
                  </a:lnTo>
                  <a:lnTo>
                    <a:pt x="1291666" y="76200"/>
                  </a:lnTo>
                  <a:lnTo>
                    <a:pt x="1293317" y="50800"/>
                  </a:lnTo>
                  <a:close/>
                </a:path>
                <a:path w="9115425" h="9127490">
                  <a:moveTo>
                    <a:pt x="1296136" y="7780426"/>
                  </a:moveTo>
                  <a:lnTo>
                    <a:pt x="1290688" y="7771003"/>
                  </a:lnTo>
                  <a:lnTo>
                    <a:pt x="1284655" y="7769390"/>
                  </a:lnTo>
                  <a:lnTo>
                    <a:pt x="1275219" y="7774826"/>
                  </a:lnTo>
                  <a:lnTo>
                    <a:pt x="1273619" y="7780871"/>
                  </a:lnTo>
                  <a:lnTo>
                    <a:pt x="1279055" y="7790294"/>
                  </a:lnTo>
                  <a:lnTo>
                    <a:pt x="1285074" y="7791907"/>
                  </a:lnTo>
                  <a:lnTo>
                    <a:pt x="1294511" y="7786471"/>
                  </a:lnTo>
                  <a:lnTo>
                    <a:pt x="1296136" y="7780426"/>
                  </a:lnTo>
                  <a:close/>
                </a:path>
                <a:path w="9115425" h="9127490">
                  <a:moveTo>
                    <a:pt x="1297787" y="6549669"/>
                  </a:moveTo>
                  <a:lnTo>
                    <a:pt x="1295438" y="6542697"/>
                  </a:lnTo>
                  <a:lnTo>
                    <a:pt x="1290574" y="6537185"/>
                  </a:lnTo>
                  <a:lnTo>
                    <a:pt x="1284198" y="6534074"/>
                  </a:lnTo>
                  <a:lnTo>
                    <a:pt x="1277112" y="6533578"/>
                  </a:lnTo>
                  <a:lnTo>
                    <a:pt x="1270139" y="6535915"/>
                  </a:lnTo>
                  <a:lnTo>
                    <a:pt x="1264627" y="6540792"/>
                  </a:lnTo>
                  <a:lnTo>
                    <a:pt x="1261503" y="6547167"/>
                  </a:lnTo>
                  <a:lnTo>
                    <a:pt x="1261021" y="6554254"/>
                  </a:lnTo>
                  <a:lnTo>
                    <a:pt x="1263357" y="6561226"/>
                  </a:lnTo>
                  <a:lnTo>
                    <a:pt x="1268222" y="6566751"/>
                  </a:lnTo>
                  <a:lnTo>
                    <a:pt x="1274610" y="6569862"/>
                  </a:lnTo>
                  <a:lnTo>
                    <a:pt x="1281684" y="6570358"/>
                  </a:lnTo>
                  <a:lnTo>
                    <a:pt x="1288656" y="6568008"/>
                  </a:lnTo>
                  <a:lnTo>
                    <a:pt x="1294180" y="6563144"/>
                  </a:lnTo>
                  <a:lnTo>
                    <a:pt x="1297292" y="6556756"/>
                  </a:lnTo>
                  <a:lnTo>
                    <a:pt x="1297787" y="6549669"/>
                  </a:lnTo>
                  <a:close/>
                </a:path>
                <a:path w="9115425" h="9127490">
                  <a:moveTo>
                    <a:pt x="1300911" y="5319915"/>
                  </a:moveTo>
                  <a:lnTo>
                    <a:pt x="1297470" y="5309679"/>
                  </a:lnTo>
                  <a:lnTo>
                    <a:pt x="1290332" y="5301589"/>
                  </a:lnTo>
                  <a:lnTo>
                    <a:pt x="1280972" y="5297017"/>
                  </a:lnTo>
                  <a:lnTo>
                    <a:pt x="1270571" y="5296281"/>
                  </a:lnTo>
                  <a:lnTo>
                    <a:pt x="1260335" y="5299722"/>
                  </a:lnTo>
                  <a:lnTo>
                    <a:pt x="1252245" y="5306873"/>
                  </a:lnTo>
                  <a:lnTo>
                    <a:pt x="1247673" y="5316245"/>
                  </a:lnTo>
                  <a:lnTo>
                    <a:pt x="1246949" y="5326646"/>
                  </a:lnTo>
                  <a:lnTo>
                    <a:pt x="1250391" y="5336883"/>
                  </a:lnTo>
                  <a:lnTo>
                    <a:pt x="1257528" y="5344973"/>
                  </a:lnTo>
                  <a:lnTo>
                    <a:pt x="1266901" y="5349545"/>
                  </a:lnTo>
                  <a:lnTo>
                    <a:pt x="1277289" y="5350268"/>
                  </a:lnTo>
                  <a:lnTo>
                    <a:pt x="1287526" y="5346827"/>
                  </a:lnTo>
                  <a:lnTo>
                    <a:pt x="1295615" y="5339689"/>
                  </a:lnTo>
                  <a:lnTo>
                    <a:pt x="1300187" y="5330317"/>
                  </a:lnTo>
                  <a:lnTo>
                    <a:pt x="1300911" y="5319915"/>
                  </a:lnTo>
                  <a:close/>
                </a:path>
                <a:path w="9115425" h="9127490">
                  <a:moveTo>
                    <a:pt x="1304340" y="4090136"/>
                  </a:moveTo>
                  <a:lnTo>
                    <a:pt x="1299768" y="4076522"/>
                  </a:lnTo>
                  <a:lnTo>
                    <a:pt x="1290269" y="4065752"/>
                  </a:lnTo>
                  <a:lnTo>
                    <a:pt x="1277823" y="4059669"/>
                  </a:lnTo>
                  <a:lnTo>
                    <a:pt x="1263992" y="4058704"/>
                  </a:lnTo>
                  <a:lnTo>
                    <a:pt x="1250391" y="4063288"/>
                  </a:lnTo>
                  <a:lnTo>
                    <a:pt x="1239634" y="4072788"/>
                  </a:lnTo>
                  <a:lnTo>
                    <a:pt x="1233551" y="4085234"/>
                  </a:lnTo>
                  <a:lnTo>
                    <a:pt x="1232585" y="4099064"/>
                  </a:lnTo>
                  <a:lnTo>
                    <a:pt x="1237157" y="4112679"/>
                  </a:lnTo>
                  <a:lnTo>
                    <a:pt x="1246657" y="4123448"/>
                  </a:lnTo>
                  <a:lnTo>
                    <a:pt x="1259103" y="4129519"/>
                  </a:lnTo>
                  <a:lnTo>
                    <a:pt x="1272933" y="4130484"/>
                  </a:lnTo>
                  <a:lnTo>
                    <a:pt x="1286535" y="4125912"/>
                  </a:lnTo>
                  <a:lnTo>
                    <a:pt x="1297305" y="4116413"/>
                  </a:lnTo>
                  <a:lnTo>
                    <a:pt x="1303375" y="4103954"/>
                  </a:lnTo>
                  <a:lnTo>
                    <a:pt x="1304340" y="4090136"/>
                  </a:lnTo>
                  <a:close/>
                </a:path>
                <a:path w="9115425" h="9127490">
                  <a:moveTo>
                    <a:pt x="1307477" y="2860383"/>
                  </a:moveTo>
                  <a:lnTo>
                    <a:pt x="1301800" y="2843504"/>
                  </a:lnTo>
                  <a:lnTo>
                    <a:pt x="1290027" y="2830157"/>
                  </a:lnTo>
                  <a:lnTo>
                    <a:pt x="1274597" y="2822625"/>
                  </a:lnTo>
                  <a:lnTo>
                    <a:pt x="1257452" y="2821432"/>
                  </a:lnTo>
                  <a:lnTo>
                    <a:pt x="1240586" y="2827096"/>
                  </a:lnTo>
                  <a:lnTo>
                    <a:pt x="1227251" y="2838881"/>
                  </a:lnTo>
                  <a:lnTo>
                    <a:pt x="1219708" y="2854325"/>
                  </a:lnTo>
                  <a:lnTo>
                    <a:pt x="1218514" y="2871457"/>
                  </a:lnTo>
                  <a:lnTo>
                    <a:pt x="1224191" y="2888335"/>
                  </a:lnTo>
                  <a:lnTo>
                    <a:pt x="1235964" y="2901683"/>
                  </a:lnTo>
                  <a:lnTo>
                    <a:pt x="1251394" y="2909214"/>
                  </a:lnTo>
                  <a:lnTo>
                    <a:pt x="1268539" y="2910408"/>
                  </a:lnTo>
                  <a:lnTo>
                    <a:pt x="1285392" y="2904731"/>
                  </a:lnTo>
                  <a:lnTo>
                    <a:pt x="1298740" y="2892958"/>
                  </a:lnTo>
                  <a:lnTo>
                    <a:pt x="1306271" y="2877528"/>
                  </a:lnTo>
                  <a:lnTo>
                    <a:pt x="1307477" y="2860383"/>
                  </a:lnTo>
                  <a:close/>
                </a:path>
                <a:path w="9115425" h="9127490">
                  <a:moveTo>
                    <a:pt x="1310601" y="1625612"/>
                  </a:moveTo>
                  <a:lnTo>
                    <a:pt x="1303832" y="1600212"/>
                  </a:lnTo>
                  <a:lnTo>
                    <a:pt x="1289786" y="1587512"/>
                  </a:lnTo>
                  <a:lnTo>
                    <a:pt x="1271371" y="1574812"/>
                  </a:lnTo>
                  <a:lnTo>
                    <a:pt x="1250911" y="1574812"/>
                  </a:lnTo>
                  <a:lnTo>
                    <a:pt x="1230795" y="1587512"/>
                  </a:lnTo>
                  <a:lnTo>
                    <a:pt x="1214869" y="1600212"/>
                  </a:lnTo>
                  <a:lnTo>
                    <a:pt x="1205877" y="1612912"/>
                  </a:lnTo>
                  <a:lnTo>
                    <a:pt x="1204442" y="1638312"/>
                  </a:lnTo>
                  <a:lnTo>
                    <a:pt x="1211211" y="1663712"/>
                  </a:lnTo>
                  <a:lnTo>
                    <a:pt x="1225257" y="1676412"/>
                  </a:lnTo>
                  <a:lnTo>
                    <a:pt x="1243685" y="1676412"/>
                  </a:lnTo>
                  <a:lnTo>
                    <a:pt x="1264132" y="1689112"/>
                  </a:lnTo>
                  <a:lnTo>
                    <a:pt x="1284262" y="1676412"/>
                  </a:lnTo>
                  <a:lnTo>
                    <a:pt x="1300187" y="1663712"/>
                  </a:lnTo>
                  <a:lnTo>
                    <a:pt x="1309179" y="1651012"/>
                  </a:lnTo>
                  <a:lnTo>
                    <a:pt x="1310601" y="1625612"/>
                  </a:lnTo>
                  <a:close/>
                </a:path>
                <a:path w="9115425" h="9127490">
                  <a:moveTo>
                    <a:pt x="1313738" y="393700"/>
                  </a:moveTo>
                  <a:lnTo>
                    <a:pt x="1305864" y="368300"/>
                  </a:lnTo>
                  <a:lnTo>
                    <a:pt x="1289545" y="355600"/>
                  </a:lnTo>
                  <a:lnTo>
                    <a:pt x="1268133" y="342900"/>
                  </a:lnTo>
                  <a:lnTo>
                    <a:pt x="1220990" y="342900"/>
                  </a:lnTo>
                  <a:lnTo>
                    <a:pt x="1202486" y="368300"/>
                  </a:lnTo>
                  <a:lnTo>
                    <a:pt x="1192047" y="381000"/>
                  </a:lnTo>
                  <a:lnTo>
                    <a:pt x="1190383" y="406400"/>
                  </a:lnTo>
                  <a:lnTo>
                    <a:pt x="1198245" y="431800"/>
                  </a:lnTo>
                  <a:lnTo>
                    <a:pt x="1214577" y="457200"/>
                  </a:lnTo>
                  <a:lnTo>
                    <a:pt x="1235976" y="457200"/>
                  </a:lnTo>
                  <a:lnTo>
                    <a:pt x="1259738" y="469900"/>
                  </a:lnTo>
                  <a:lnTo>
                    <a:pt x="1283131" y="457200"/>
                  </a:lnTo>
                  <a:lnTo>
                    <a:pt x="1301635" y="444500"/>
                  </a:lnTo>
                  <a:lnTo>
                    <a:pt x="1312075" y="419100"/>
                  </a:lnTo>
                  <a:lnTo>
                    <a:pt x="1313738" y="393700"/>
                  </a:lnTo>
                  <a:close/>
                </a:path>
                <a:path w="9115425" h="9127490">
                  <a:moveTo>
                    <a:pt x="1313815" y="8120647"/>
                  </a:moveTo>
                  <a:lnTo>
                    <a:pt x="1309687" y="8113509"/>
                  </a:lnTo>
                  <a:lnTo>
                    <a:pt x="1305115" y="8112277"/>
                  </a:lnTo>
                  <a:lnTo>
                    <a:pt x="1297978" y="8116405"/>
                  </a:lnTo>
                  <a:lnTo>
                    <a:pt x="1296746" y="8120977"/>
                  </a:lnTo>
                  <a:lnTo>
                    <a:pt x="1300873" y="8128127"/>
                  </a:lnTo>
                  <a:lnTo>
                    <a:pt x="1305445" y="8129346"/>
                  </a:lnTo>
                  <a:lnTo>
                    <a:pt x="1312583" y="8125219"/>
                  </a:lnTo>
                  <a:lnTo>
                    <a:pt x="1313815" y="8120647"/>
                  </a:lnTo>
                  <a:close/>
                </a:path>
                <a:path w="9115425" h="9127490">
                  <a:moveTo>
                    <a:pt x="1315821" y="6890131"/>
                  </a:moveTo>
                  <a:lnTo>
                    <a:pt x="1313776" y="6884060"/>
                  </a:lnTo>
                  <a:lnTo>
                    <a:pt x="1309535" y="6879260"/>
                  </a:lnTo>
                  <a:lnTo>
                    <a:pt x="1303985" y="6876542"/>
                  </a:lnTo>
                  <a:lnTo>
                    <a:pt x="1297813" y="6876110"/>
                  </a:lnTo>
                  <a:lnTo>
                    <a:pt x="1291742" y="6878155"/>
                  </a:lnTo>
                  <a:lnTo>
                    <a:pt x="1286941" y="6882397"/>
                  </a:lnTo>
                  <a:lnTo>
                    <a:pt x="1284224" y="6887946"/>
                  </a:lnTo>
                  <a:lnTo>
                    <a:pt x="1283804" y="6894119"/>
                  </a:lnTo>
                  <a:lnTo>
                    <a:pt x="1285836" y="6900202"/>
                  </a:lnTo>
                  <a:lnTo>
                    <a:pt x="1290078" y="6905003"/>
                  </a:lnTo>
                  <a:lnTo>
                    <a:pt x="1295641" y="6907720"/>
                  </a:lnTo>
                  <a:lnTo>
                    <a:pt x="1301800" y="6908152"/>
                  </a:lnTo>
                  <a:lnTo>
                    <a:pt x="1307884" y="6906107"/>
                  </a:lnTo>
                  <a:lnTo>
                    <a:pt x="1312684" y="6901866"/>
                  </a:lnTo>
                  <a:lnTo>
                    <a:pt x="1315389" y="6896303"/>
                  </a:lnTo>
                  <a:lnTo>
                    <a:pt x="1315821" y="6890131"/>
                  </a:lnTo>
                  <a:close/>
                </a:path>
                <a:path w="9115425" h="9127490">
                  <a:moveTo>
                    <a:pt x="1318958" y="5660390"/>
                  </a:moveTo>
                  <a:lnTo>
                    <a:pt x="1315821" y="5651043"/>
                  </a:lnTo>
                  <a:lnTo>
                    <a:pt x="1309306" y="5643664"/>
                  </a:lnTo>
                  <a:lnTo>
                    <a:pt x="1300759" y="5639498"/>
                  </a:lnTo>
                  <a:lnTo>
                    <a:pt x="1291272" y="5638838"/>
                  </a:lnTo>
                  <a:lnTo>
                    <a:pt x="1281950" y="5641975"/>
                  </a:lnTo>
                  <a:lnTo>
                    <a:pt x="1274559" y="5648490"/>
                  </a:lnTo>
                  <a:lnTo>
                    <a:pt x="1270393" y="5657024"/>
                  </a:lnTo>
                  <a:lnTo>
                    <a:pt x="1269733" y="5666511"/>
                  </a:lnTo>
                  <a:lnTo>
                    <a:pt x="1272870" y="5675846"/>
                  </a:lnTo>
                  <a:lnTo>
                    <a:pt x="1279385" y="5683237"/>
                  </a:lnTo>
                  <a:lnTo>
                    <a:pt x="1287919" y="5687403"/>
                  </a:lnTo>
                  <a:lnTo>
                    <a:pt x="1297406" y="5688063"/>
                  </a:lnTo>
                  <a:lnTo>
                    <a:pt x="1306741" y="5684926"/>
                  </a:lnTo>
                  <a:lnTo>
                    <a:pt x="1314119" y="5678411"/>
                  </a:lnTo>
                  <a:lnTo>
                    <a:pt x="1318298" y="5669864"/>
                  </a:lnTo>
                  <a:lnTo>
                    <a:pt x="1318958" y="5660390"/>
                  </a:lnTo>
                  <a:close/>
                </a:path>
                <a:path w="9115425" h="9127490">
                  <a:moveTo>
                    <a:pt x="1322082" y="4430623"/>
                  </a:moveTo>
                  <a:lnTo>
                    <a:pt x="1317853" y="4418038"/>
                  </a:lnTo>
                  <a:lnTo>
                    <a:pt x="1309065" y="4408068"/>
                  </a:lnTo>
                  <a:lnTo>
                    <a:pt x="1297533" y="4402442"/>
                  </a:lnTo>
                  <a:lnTo>
                    <a:pt x="1284732" y="4401553"/>
                  </a:lnTo>
                  <a:lnTo>
                    <a:pt x="1272146" y="4405782"/>
                  </a:lnTo>
                  <a:lnTo>
                    <a:pt x="1262176" y="4414571"/>
                  </a:lnTo>
                  <a:lnTo>
                    <a:pt x="1256550" y="4426102"/>
                  </a:lnTo>
                  <a:lnTo>
                    <a:pt x="1255661" y="4438904"/>
                  </a:lnTo>
                  <a:lnTo>
                    <a:pt x="1259890" y="4451502"/>
                  </a:lnTo>
                  <a:lnTo>
                    <a:pt x="1268679" y="4461472"/>
                  </a:lnTo>
                  <a:lnTo>
                    <a:pt x="1280210" y="4467098"/>
                  </a:lnTo>
                  <a:lnTo>
                    <a:pt x="1293012" y="4467987"/>
                  </a:lnTo>
                  <a:lnTo>
                    <a:pt x="1305598" y="4463745"/>
                  </a:lnTo>
                  <a:lnTo>
                    <a:pt x="1315567" y="4454957"/>
                  </a:lnTo>
                  <a:lnTo>
                    <a:pt x="1321193" y="4443425"/>
                  </a:lnTo>
                  <a:lnTo>
                    <a:pt x="1322082" y="4430623"/>
                  </a:lnTo>
                  <a:close/>
                </a:path>
                <a:path w="9115425" h="9127490">
                  <a:moveTo>
                    <a:pt x="1325206" y="3200882"/>
                  </a:moveTo>
                  <a:lnTo>
                    <a:pt x="1319885" y="3185020"/>
                  </a:lnTo>
                  <a:lnTo>
                    <a:pt x="1308811" y="3172472"/>
                  </a:lnTo>
                  <a:lnTo>
                    <a:pt x="1294307" y="3165386"/>
                  </a:lnTo>
                  <a:lnTo>
                    <a:pt x="1278204" y="3164268"/>
                  </a:lnTo>
                  <a:lnTo>
                    <a:pt x="1262341" y="3169589"/>
                  </a:lnTo>
                  <a:lnTo>
                    <a:pt x="1249794" y="3180664"/>
                  </a:lnTo>
                  <a:lnTo>
                    <a:pt x="1242720" y="3195180"/>
                  </a:lnTo>
                  <a:lnTo>
                    <a:pt x="1241602" y="3211296"/>
                  </a:lnTo>
                  <a:lnTo>
                    <a:pt x="1246924" y="3227159"/>
                  </a:lnTo>
                  <a:lnTo>
                    <a:pt x="1257998" y="3239706"/>
                  </a:lnTo>
                  <a:lnTo>
                    <a:pt x="1272501" y="3246780"/>
                  </a:lnTo>
                  <a:lnTo>
                    <a:pt x="1288605" y="3247910"/>
                  </a:lnTo>
                  <a:lnTo>
                    <a:pt x="1304467" y="3242576"/>
                  </a:lnTo>
                  <a:lnTo>
                    <a:pt x="1317002" y="3231502"/>
                  </a:lnTo>
                  <a:lnTo>
                    <a:pt x="1324089" y="3216986"/>
                  </a:lnTo>
                  <a:lnTo>
                    <a:pt x="1325206" y="3200882"/>
                  </a:lnTo>
                  <a:close/>
                </a:path>
                <a:path w="9115425" h="9127490">
                  <a:moveTo>
                    <a:pt x="1328635" y="1968512"/>
                  </a:moveTo>
                  <a:lnTo>
                    <a:pt x="1322171" y="1943112"/>
                  </a:lnTo>
                  <a:lnTo>
                    <a:pt x="1308760" y="1930412"/>
                  </a:lnTo>
                  <a:lnTo>
                    <a:pt x="1291158" y="1917712"/>
                  </a:lnTo>
                  <a:lnTo>
                    <a:pt x="1271625" y="1917712"/>
                  </a:lnTo>
                  <a:lnTo>
                    <a:pt x="1252385" y="1930412"/>
                  </a:lnTo>
                  <a:lnTo>
                    <a:pt x="1237183" y="1943112"/>
                  </a:lnTo>
                  <a:lnTo>
                    <a:pt x="1228598" y="1955812"/>
                  </a:lnTo>
                  <a:lnTo>
                    <a:pt x="1227226" y="1981212"/>
                  </a:lnTo>
                  <a:lnTo>
                    <a:pt x="1233703" y="1993912"/>
                  </a:lnTo>
                  <a:lnTo>
                    <a:pt x="1247114" y="2006612"/>
                  </a:lnTo>
                  <a:lnTo>
                    <a:pt x="1264716" y="2019312"/>
                  </a:lnTo>
                  <a:lnTo>
                    <a:pt x="1303477" y="2019312"/>
                  </a:lnTo>
                  <a:lnTo>
                    <a:pt x="1318691" y="2006612"/>
                  </a:lnTo>
                  <a:lnTo>
                    <a:pt x="1327277" y="1981212"/>
                  </a:lnTo>
                  <a:lnTo>
                    <a:pt x="1328635" y="1968512"/>
                  </a:lnTo>
                  <a:close/>
                </a:path>
                <a:path w="9115425" h="9127490">
                  <a:moveTo>
                    <a:pt x="1331150" y="8460880"/>
                  </a:moveTo>
                  <a:lnTo>
                    <a:pt x="1328508" y="8456308"/>
                  </a:lnTo>
                  <a:lnTo>
                    <a:pt x="1325587" y="8455520"/>
                  </a:lnTo>
                  <a:lnTo>
                    <a:pt x="1321015" y="8458162"/>
                  </a:lnTo>
                  <a:lnTo>
                    <a:pt x="1320228" y="8461083"/>
                  </a:lnTo>
                  <a:lnTo>
                    <a:pt x="1322870" y="8465655"/>
                  </a:lnTo>
                  <a:lnTo>
                    <a:pt x="1325791" y="8466442"/>
                  </a:lnTo>
                  <a:lnTo>
                    <a:pt x="1330375" y="8463801"/>
                  </a:lnTo>
                  <a:lnTo>
                    <a:pt x="1331150" y="8460880"/>
                  </a:lnTo>
                  <a:close/>
                </a:path>
                <a:path w="9115425" h="9127490">
                  <a:moveTo>
                    <a:pt x="1331480" y="736600"/>
                  </a:moveTo>
                  <a:lnTo>
                    <a:pt x="1323949" y="711200"/>
                  </a:lnTo>
                  <a:lnTo>
                    <a:pt x="1308341" y="698500"/>
                  </a:lnTo>
                  <a:lnTo>
                    <a:pt x="1287856" y="685800"/>
                  </a:lnTo>
                  <a:lnTo>
                    <a:pt x="1242745" y="685800"/>
                  </a:lnTo>
                  <a:lnTo>
                    <a:pt x="1225042" y="711200"/>
                  </a:lnTo>
                  <a:lnTo>
                    <a:pt x="1215047" y="723900"/>
                  </a:lnTo>
                  <a:lnTo>
                    <a:pt x="1213459" y="749300"/>
                  </a:lnTo>
                  <a:lnTo>
                    <a:pt x="1220990" y="774700"/>
                  </a:lnTo>
                  <a:lnTo>
                    <a:pt x="1236599" y="787400"/>
                  </a:lnTo>
                  <a:lnTo>
                    <a:pt x="1257084" y="800100"/>
                  </a:lnTo>
                  <a:lnTo>
                    <a:pt x="1302194" y="800100"/>
                  </a:lnTo>
                  <a:lnTo>
                    <a:pt x="1319898" y="774700"/>
                  </a:lnTo>
                  <a:lnTo>
                    <a:pt x="1329893" y="762000"/>
                  </a:lnTo>
                  <a:lnTo>
                    <a:pt x="1331480" y="736600"/>
                  </a:lnTo>
                  <a:close/>
                </a:path>
                <a:path w="9115425" h="9127490">
                  <a:moveTo>
                    <a:pt x="1335570" y="7232002"/>
                  </a:moveTo>
                  <a:lnTo>
                    <a:pt x="1328153" y="7219137"/>
                  </a:lnTo>
                  <a:lnTo>
                    <a:pt x="1319923" y="7216940"/>
                  </a:lnTo>
                  <a:lnTo>
                    <a:pt x="1307071" y="7224369"/>
                  </a:lnTo>
                  <a:lnTo>
                    <a:pt x="1304874" y="7232586"/>
                  </a:lnTo>
                  <a:lnTo>
                    <a:pt x="1312291" y="7245451"/>
                  </a:lnTo>
                  <a:lnTo>
                    <a:pt x="1320520" y="7247661"/>
                  </a:lnTo>
                  <a:lnTo>
                    <a:pt x="1333373" y="7240232"/>
                  </a:lnTo>
                  <a:lnTo>
                    <a:pt x="1335570" y="7232002"/>
                  </a:lnTo>
                  <a:close/>
                </a:path>
                <a:path w="9115425" h="9127490">
                  <a:moveTo>
                    <a:pt x="1336992" y="6000839"/>
                  </a:moveTo>
                  <a:lnTo>
                    <a:pt x="1334160" y="5992406"/>
                  </a:lnTo>
                  <a:lnTo>
                    <a:pt x="1328267" y="5985738"/>
                  </a:lnTo>
                  <a:lnTo>
                    <a:pt x="1320558" y="5981966"/>
                  </a:lnTo>
                  <a:lnTo>
                    <a:pt x="1311986" y="5981370"/>
                  </a:lnTo>
                  <a:lnTo>
                    <a:pt x="1303553" y="5984202"/>
                  </a:lnTo>
                  <a:lnTo>
                    <a:pt x="1296873" y="5990094"/>
                  </a:lnTo>
                  <a:lnTo>
                    <a:pt x="1293114" y="5997816"/>
                  </a:lnTo>
                  <a:lnTo>
                    <a:pt x="1292517" y="6006389"/>
                  </a:lnTo>
                  <a:lnTo>
                    <a:pt x="1295349" y="6014821"/>
                  </a:lnTo>
                  <a:lnTo>
                    <a:pt x="1301242" y="6021489"/>
                  </a:lnTo>
                  <a:lnTo>
                    <a:pt x="1308950" y="6025261"/>
                  </a:lnTo>
                  <a:lnTo>
                    <a:pt x="1317523" y="6025858"/>
                  </a:lnTo>
                  <a:lnTo>
                    <a:pt x="1325956" y="6023026"/>
                  </a:lnTo>
                  <a:lnTo>
                    <a:pt x="1332623" y="6017133"/>
                  </a:lnTo>
                  <a:lnTo>
                    <a:pt x="1336395" y="6009411"/>
                  </a:lnTo>
                  <a:lnTo>
                    <a:pt x="1336992" y="6000839"/>
                  </a:lnTo>
                  <a:close/>
                </a:path>
                <a:path w="9115425" h="9127490">
                  <a:moveTo>
                    <a:pt x="1339824" y="4771123"/>
                  </a:moveTo>
                  <a:lnTo>
                    <a:pt x="1335925" y="4759553"/>
                  </a:lnTo>
                  <a:lnTo>
                    <a:pt x="1327848" y="4750384"/>
                  </a:lnTo>
                  <a:lnTo>
                    <a:pt x="1317244" y="4745202"/>
                  </a:lnTo>
                  <a:lnTo>
                    <a:pt x="1305483" y="4744377"/>
                  </a:lnTo>
                  <a:lnTo>
                    <a:pt x="1293901" y="4748276"/>
                  </a:lnTo>
                  <a:lnTo>
                    <a:pt x="1284744" y="4756366"/>
                  </a:lnTo>
                  <a:lnTo>
                    <a:pt x="1279563" y="4766970"/>
                  </a:lnTo>
                  <a:lnTo>
                    <a:pt x="1278750" y="4778743"/>
                  </a:lnTo>
                  <a:lnTo>
                    <a:pt x="1282649" y="4790325"/>
                  </a:lnTo>
                  <a:lnTo>
                    <a:pt x="1290726" y="4799482"/>
                  </a:lnTo>
                  <a:lnTo>
                    <a:pt x="1301318" y="4804664"/>
                  </a:lnTo>
                  <a:lnTo>
                    <a:pt x="1313091" y="4805477"/>
                  </a:lnTo>
                  <a:lnTo>
                    <a:pt x="1324673" y="4801590"/>
                  </a:lnTo>
                  <a:lnTo>
                    <a:pt x="1333830" y="4793500"/>
                  </a:lnTo>
                  <a:lnTo>
                    <a:pt x="1338999" y="4782896"/>
                  </a:lnTo>
                  <a:lnTo>
                    <a:pt x="1339824" y="4771123"/>
                  </a:lnTo>
                  <a:close/>
                </a:path>
                <a:path w="9115425" h="9127490">
                  <a:moveTo>
                    <a:pt x="1342961" y="3541369"/>
                  </a:moveTo>
                  <a:lnTo>
                    <a:pt x="1337970" y="3526523"/>
                  </a:lnTo>
                  <a:lnTo>
                    <a:pt x="1327607" y="3514775"/>
                  </a:lnTo>
                  <a:lnTo>
                    <a:pt x="1314018" y="3508146"/>
                  </a:lnTo>
                  <a:lnTo>
                    <a:pt x="1298943" y="3507092"/>
                  </a:lnTo>
                  <a:lnTo>
                    <a:pt x="1284109" y="3512083"/>
                  </a:lnTo>
                  <a:lnTo>
                    <a:pt x="1272362" y="3522446"/>
                  </a:lnTo>
                  <a:lnTo>
                    <a:pt x="1265732" y="3536035"/>
                  </a:lnTo>
                  <a:lnTo>
                    <a:pt x="1264678" y="3551123"/>
                  </a:lnTo>
                  <a:lnTo>
                    <a:pt x="1269669" y="3565969"/>
                  </a:lnTo>
                  <a:lnTo>
                    <a:pt x="1280020" y="3577717"/>
                  </a:lnTo>
                  <a:lnTo>
                    <a:pt x="1293609" y="3584346"/>
                  </a:lnTo>
                  <a:lnTo>
                    <a:pt x="1308696" y="3585400"/>
                  </a:lnTo>
                  <a:lnTo>
                    <a:pt x="1323530" y="3580409"/>
                  </a:lnTo>
                  <a:lnTo>
                    <a:pt x="1335278" y="3570046"/>
                  </a:lnTo>
                  <a:lnTo>
                    <a:pt x="1341907" y="3556457"/>
                  </a:lnTo>
                  <a:lnTo>
                    <a:pt x="1342961" y="3541369"/>
                  </a:lnTo>
                  <a:close/>
                </a:path>
                <a:path w="9115425" h="9127490">
                  <a:moveTo>
                    <a:pt x="1346390" y="2311412"/>
                  </a:moveTo>
                  <a:lnTo>
                    <a:pt x="1340269" y="2286012"/>
                  </a:lnTo>
                  <a:lnTo>
                    <a:pt x="1327543" y="2273312"/>
                  </a:lnTo>
                  <a:lnTo>
                    <a:pt x="1310868" y="2260612"/>
                  </a:lnTo>
                  <a:lnTo>
                    <a:pt x="1292364" y="2260612"/>
                  </a:lnTo>
                  <a:lnTo>
                    <a:pt x="1274152" y="2273312"/>
                  </a:lnTo>
                  <a:lnTo>
                    <a:pt x="1259738" y="2286012"/>
                  </a:lnTo>
                  <a:lnTo>
                    <a:pt x="1251597" y="2298712"/>
                  </a:lnTo>
                  <a:lnTo>
                    <a:pt x="1250315" y="2311412"/>
                  </a:lnTo>
                  <a:lnTo>
                    <a:pt x="1256436" y="2336812"/>
                  </a:lnTo>
                  <a:lnTo>
                    <a:pt x="1269149" y="2349512"/>
                  </a:lnTo>
                  <a:lnTo>
                    <a:pt x="1285824" y="2362212"/>
                  </a:lnTo>
                  <a:lnTo>
                    <a:pt x="1304328" y="2362212"/>
                  </a:lnTo>
                  <a:lnTo>
                    <a:pt x="1322552" y="2349512"/>
                  </a:lnTo>
                  <a:lnTo>
                    <a:pt x="1336954" y="2336812"/>
                  </a:lnTo>
                  <a:lnTo>
                    <a:pt x="1345095" y="2324112"/>
                  </a:lnTo>
                  <a:lnTo>
                    <a:pt x="1346390" y="2311412"/>
                  </a:lnTo>
                  <a:close/>
                </a:path>
                <a:path w="9115425" h="9127490">
                  <a:moveTo>
                    <a:pt x="1348828" y="8801087"/>
                  </a:moveTo>
                  <a:lnTo>
                    <a:pt x="1347520" y="8798801"/>
                  </a:lnTo>
                  <a:lnTo>
                    <a:pt x="1346047" y="8798420"/>
                  </a:lnTo>
                  <a:lnTo>
                    <a:pt x="1343761" y="8799741"/>
                  </a:lnTo>
                  <a:lnTo>
                    <a:pt x="1343367" y="8801202"/>
                  </a:lnTo>
                  <a:lnTo>
                    <a:pt x="1344688" y="8803488"/>
                  </a:lnTo>
                  <a:lnTo>
                    <a:pt x="1346149" y="8803869"/>
                  </a:lnTo>
                  <a:lnTo>
                    <a:pt x="1348435" y="8802560"/>
                  </a:lnTo>
                  <a:lnTo>
                    <a:pt x="1348828" y="8801087"/>
                  </a:lnTo>
                  <a:close/>
                </a:path>
                <a:path w="9115425" h="9127490">
                  <a:moveTo>
                    <a:pt x="1349514" y="1079500"/>
                  </a:moveTo>
                  <a:lnTo>
                    <a:pt x="1342288" y="1054100"/>
                  </a:lnTo>
                  <a:lnTo>
                    <a:pt x="1327302" y="1041400"/>
                  </a:lnTo>
                  <a:lnTo>
                    <a:pt x="1307642" y="1028700"/>
                  </a:lnTo>
                  <a:lnTo>
                    <a:pt x="1264348" y="1028700"/>
                  </a:lnTo>
                  <a:lnTo>
                    <a:pt x="1247355" y="1054100"/>
                  </a:lnTo>
                  <a:lnTo>
                    <a:pt x="1237767" y="1066800"/>
                  </a:lnTo>
                  <a:lnTo>
                    <a:pt x="1236243" y="1092200"/>
                  </a:lnTo>
                  <a:lnTo>
                    <a:pt x="1243469" y="1104900"/>
                  </a:lnTo>
                  <a:lnTo>
                    <a:pt x="1258455" y="1130300"/>
                  </a:lnTo>
                  <a:lnTo>
                    <a:pt x="1278102" y="1143000"/>
                  </a:lnTo>
                  <a:lnTo>
                    <a:pt x="1299933" y="1143000"/>
                  </a:lnTo>
                  <a:lnTo>
                    <a:pt x="1321409" y="1130300"/>
                  </a:lnTo>
                  <a:lnTo>
                    <a:pt x="1338402" y="1117600"/>
                  </a:lnTo>
                  <a:lnTo>
                    <a:pt x="1347990" y="1092200"/>
                  </a:lnTo>
                  <a:lnTo>
                    <a:pt x="1349514" y="1079500"/>
                  </a:lnTo>
                  <a:close/>
                </a:path>
                <a:path w="9115425" h="9127490">
                  <a:moveTo>
                    <a:pt x="1352918" y="7572235"/>
                  </a:moveTo>
                  <a:lnTo>
                    <a:pt x="1346974" y="7561935"/>
                  </a:lnTo>
                  <a:lnTo>
                    <a:pt x="1340396" y="7560170"/>
                  </a:lnTo>
                  <a:lnTo>
                    <a:pt x="1330109" y="7566114"/>
                  </a:lnTo>
                  <a:lnTo>
                    <a:pt x="1328356" y="7572692"/>
                  </a:lnTo>
                  <a:lnTo>
                    <a:pt x="1334287" y="7582992"/>
                  </a:lnTo>
                  <a:lnTo>
                    <a:pt x="1340866" y="7584745"/>
                  </a:lnTo>
                  <a:lnTo>
                    <a:pt x="1351153" y="7578801"/>
                  </a:lnTo>
                  <a:lnTo>
                    <a:pt x="1352918" y="7572235"/>
                  </a:lnTo>
                  <a:close/>
                </a:path>
                <a:path w="9115425" h="9127490">
                  <a:moveTo>
                    <a:pt x="1354734" y="6341338"/>
                  </a:moveTo>
                  <a:lnTo>
                    <a:pt x="1352232" y="6333922"/>
                  </a:lnTo>
                  <a:lnTo>
                    <a:pt x="1347063" y="6328042"/>
                  </a:lnTo>
                  <a:lnTo>
                    <a:pt x="1340269" y="6324727"/>
                  </a:lnTo>
                  <a:lnTo>
                    <a:pt x="1332725" y="6324206"/>
                  </a:lnTo>
                  <a:lnTo>
                    <a:pt x="1325308" y="6326695"/>
                  </a:lnTo>
                  <a:lnTo>
                    <a:pt x="1319428" y="6331877"/>
                  </a:lnTo>
                  <a:lnTo>
                    <a:pt x="1316126" y="6338671"/>
                  </a:lnTo>
                  <a:lnTo>
                    <a:pt x="1315593" y="6346215"/>
                  </a:lnTo>
                  <a:lnTo>
                    <a:pt x="1318094" y="6353645"/>
                  </a:lnTo>
                  <a:lnTo>
                    <a:pt x="1323263" y="6359512"/>
                  </a:lnTo>
                  <a:lnTo>
                    <a:pt x="1330058" y="6362827"/>
                  </a:lnTo>
                  <a:lnTo>
                    <a:pt x="1337602" y="6363360"/>
                  </a:lnTo>
                  <a:lnTo>
                    <a:pt x="1345018" y="6360858"/>
                  </a:lnTo>
                  <a:lnTo>
                    <a:pt x="1350899" y="6355677"/>
                  </a:lnTo>
                  <a:lnTo>
                    <a:pt x="1354201" y="6348882"/>
                  </a:lnTo>
                  <a:lnTo>
                    <a:pt x="1354734" y="6341338"/>
                  </a:lnTo>
                  <a:close/>
                </a:path>
                <a:path w="9115425" h="9127490">
                  <a:moveTo>
                    <a:pt x="1357871" y="5111585"/>
                  </a:moveTo>
                  <a:lnTo>
                    <a:pt x="1354277" y="5100904"/>
                  </a:lnTo>
                  <a:lnTo>
                    <a:pt x="1346822" y="5092446"/>
                  </a:lnTo>
                  <a:lnTo>
                    <a:pt x="1337043" y="5087683"/>
                  </a:lnTo>
                  <a:lnTo>
                    <a:pt x="1326184" y="5086921"/>
                  </a:lnTo>
                  <a:lnTo>
                    <a:pt x="1315504" y="5090515"/>
                  </a:lnTo>
                  <a:lnTo>
                    <a:pt x="1307058" y="5097970"/>
                  </a:lnTo>
                  <a:lnTo>
                    <a:pt x="1302283" y="5107749"/>
                  </a:lnTo>
                  <a:lnTo>
                    <a:pt x="1301521" y="5118608"/>
                  </a:lnTo>
                  <a:lnTo>
                    <a:pt x="1305115" y="5129288"/>
                  </a:lnTo>
                  <a:lnTo>
                    <a:pt x="1312570" y="5137747"/>
                  </a:lnTo>
                  <a:lnTo>
                    <a:pt x="1322349" y="5142522"/>
                  </a:lnTo>
                  <a:lnTo>
                    <a:pt x="1333207" y="5143271"/>
                  </a:lnTo>
                  <a:lnTo>
                    <a:pt x="1343888" y="5139677"/>
                  </a:lnTo>
                  <a:lnTo>
                    <a:pt x="1352334" y="5132222"/>
                  </a:lnTo>
                  <a:lnTo>
                    <a:pt x="1357109" y="5122443"/>
                  </a:lnTo>
                  <a:lnTo>
                    <a:pt x="1357871" y="5111585"/>
                  </a:lnTo>
                  <a:close/>
                </a:path>
                <a:path w="9115425" h="9127490">
                  <a:moveTo>
                    <a:pt x="1361287" y="3881805"/>
                  </a:moveTo>
                  <a:lnTo>
                    <a:pt x="1356563" y="3867747"/>
                  </a:lnTo>
                  <a:lnTo>
                    <a:pt x="1346758" y="3856621"/>
                  </a:lnTo>
                  <a:lnTo>
                    <a:pt x="1333893" y="3850335"/>
                  </a:lnTo>
                  <a:lnTo>
                    <a:pt x="1319606" y="3849344"/>
                  </a:lnTo>
                  <a:lnTo>
                    <a:pt x="1305560" y="3854069"/>
                  </a:lnTo>
                  <a:lnTo>
                    <a:pt x="1294434" y="3863886"/>
                  </a:lnTo>
                  <a:lnTo>
                    <a:pt x="1288161" y="3876751"/>
                  </a:lnTo>
                  <a:lnTo>
                    <a:pt x="1287170" y="3891038"/>
                  </a:lnTo>
                  <a:lnTo>
                    <a:pt x="1291894" y="3905097"/>
                  </a:lnTo>
                  <a:lnTo>
                    <a:pt x="1301699" y="3916222"/>
                  </a:lnTo>
                  <a:lnTo>
                    <a:pt x="1314564" y="3922496"/>
                  </a:lnTo>
                  <a:lnTo>
                    <a:pt x="1328839" y="3923500"/>
                  </a:lnTo>
                  <a:lnTo>
                    <a:pt x="1342898" y="3918762"/>
                  </a:lnTo>
                  <a:lnTo>
                    <a:pt x="1354023" y="3908958"/>
                  </a:lnTo>
                  <a:lnTo>
                    <a:pt x="1360297" y="3896080"/>
                  </a:lnTo>
                  <a:lnTo>
                    <a:pt x="1361287" y="3881805"/>
                  </a:lnTo>
                  <a:close/>
                </a:path>
                <a:path w="9115425" h="9127490">
                  <a:moveTo>
                    <a:pt x="1364132" y="2652090"/>
                  </a:moveTo>
                  <a:lnTo>
                    <a:pt x="1358341" y="2634881"/>
                  </a:lnTo>
                  <a:lnTo>
                    <a:pt x="1346339" y="2621267"/>
                  </a:lnTo>
                  <a:lnTo>
                    <a:pt x="1330591" y="2613571"/>
                  </a:lnTo>
                  <a:lnTo>
                    <a:pt x="1313103" y="2612352"/>
                  </a:lnTo>
                  <a:lnTo>
                    <a:pt x="1295908" y="2618143"/>
                  </a:lnTo>
                  <a:lnTo>
                    <a:pt x="1282293" y="2630144"/>
                  </a:lnTo>
                  <a:lnTo>
                    <a:pt x="1274610" y="2645905"/>
                  </a:lnTo>
                  <a:lnTo>
                    <a:pt x="1273390" y="2663393"/>
                  </a:lnTo>
                  <a:lnTo>
                    <a:pt x="1279182" y="2680601"/>
                  </a:lnTo>
                  <a:lnTo>
                    <a:pt x="1291183" y="2694216"/>
                  </a:lnTo>
                  <a:lnTo>
                    <a:pt x="1306931" y="2701899"/>
                  </a:lnTo>
                  <a:lnTo>
                    <a:pt x="1324406" y="2703118"/>
                  </a:lnTo>
                  <a:lnTo>
                    <a:pt x="1341615" y="2697327"/>
                  </a:lnTo>
                  <a:lnTo>
                    <a:pt x="1355217" y="2685326"/>
                  </a:lnTo>
                  <a:lnTo>
                    <a:pt x="1362913" y="2669578"/>
                  </a:lnTo>
                  <a:lnTo>
                    <a:pt x="1364132" y="2652090"/>
                  </a:lnTo>
                  <a:close/>
                </a:path>
                <a:path w="9115425" h="9127490">
                  <a:moveTo>
                    <a:pt x="1367256" y="1409712"/>
                  </a:moveTo>
                  <a:lnTo>
                    <a:pt x="1360373" y="1397012"/>
                  </a:lnTo>
                  <a:lnTo>
                    <a:pt x="1346098" y="1384312"/>
                  </a:lnTo>
                  <a:lnTo>
                    <a:pt x="1327365" y="1371612"/>
                  </a:lnTo>
                  <a:lnTo>
                    <a:pt x="1286103" y="1371612"/>
                  </a:lnTo>
                  <a:lnTo>
                    <a:pt x="1269911" y="1384312"/>
                  </a:lnTo>
                  <a:lnTo>
                    <a:pt x="1260779" y="1409712"/>
                  </a:lnTo>
                  <a:lnTo>
                    <a:pt x="1259332" y="1435112"/>
                  </a:lnTo>
                  <a:lnTo>
                    <a:pt x="1266202" y="1447812"/>
                  </a:lnTo>
                  <a:lnTo>
                    <a:pt x="1280490" y="1460512"/>
                  </a:lnTo>
                  <a:lnTo>
                    <a:pt x="1299222" y="1473212"/>
                  </a:lnTo>
                  <a:lnTo>
                    <a:pt x="1340472" y="1473212"/>
                  </a:lnTo>
                  <a:lnTo>
                    <a:pt x="1356664" y="1460512"/>
                  </a:lnTo>
                  <a:lnTo>
                    <a:pt x="1365808" y="1435112"/>
                  </a:lnTo>
                  <a:lnTo>
                    <a:pt x="1367256" y="1409712"/>
                  </a:lnTo>
                  <a:close/>
                </a:path>
                <a:path w="9115425" h="9127490">
                  <a:moveTo>
                    <a:pt x="1370596" y="7912455"/>
                  </a:moveTo>
                  <a:lnTo>
                    <a:pt x="1365973" y="7904442"/>
                  </a:lnTo>
                  <a:lnTo>
                    <a:pt x="1360868" y="7903083"/>
                  </a:lnTo>
                  <a:lnTo>
                    <a:pt x="1352867" y="7907693"/>
                  </a:lnTo>
                  <a:lnTo>
                    <a:pt x="1351495" y="7912811"/>
                  </a:lnTo>
                  <a:lnTo>
                    <a:pt x="1356106" y="7920825"/>
                  </a:lnTo>
                  <a:lnTo>
                    <a:pt x="1361224" y="7922184"/>
                  </a:lnTo>
                  <a:lnTo>
                    <a:pt x="1369225" y="7917561"/>
                  </a:lnTo>
                  <a:lnTo>
                    <a:pt x="1370596" y="7912455"/>
                  </a:lnTo>
                  <a:close/>
                </a:path>
                <a:path w="9115425" h="9127490">
                  <a:moveTo>
                    <a:pt x="1370685" y="190500"/>
                  </a:moveTo>
                  <a:lnTo>
                    <a:pt x="1362671" y="165100"/>
                  </a:lnTo>
                  <a:lnTo>
                    <a:pt x="1346034" y="139700"/>
                  </a:lnTo>
                  <a:lnTo>
                    <a:pt x="1324216" y="127000"/>
                  </a:lnTo>
                  <a:lnTo>
                    <a:pt x="1299997" y="127000"/>
                  </a:lnTo>
                  <a:lnTo>
                    <a:pt x="1276159" y="139700"/>
                  </a:lnTo>
                  <a:lnTo>
                    <a:pt x="1257300" y="152400"/>
                  </a:lnTo>
                  <a:lnTo>
                    <a:pt x="1246644" y="177800"/>
                  </a:lnTo>
                  <a:lnTo>
                    <a:pt x="1244955" y="203200"/>
                  </a:lnTo>
                  <a:lnTo>
                    <a:pt x="1252982" y="228600"/>
                  </a:lnTo>
                  <a:lnTo>
                    <a:pt x="1269606" y="241300"/>
                  </a:lnTo>
                  <a:lnTo>
                    <a:pt x="1291424" y="254000"/>
                  </a:lnTo>
                  <a:lnTo>
                    <a:pt x="1339494" y="254000"/>
                  </a:lnTo>
                  <a:lnTo>
                    <a:pt x="1358353" y="228600"/>
                  </a:lnTo>
                  <a:lnTo>
                    <a:pt x="1368996" y="215900"/>
                  </a:lnTo>
                  <a:lnTo>
                    <a:pt x="1370685" y="190500"/>
                  </a:lnTo>
                  <a:close/>
                </a:path>
                <a:path w="9115425" h="9127490">
                  <a:moveTo>
                    <a:pt x="1372476" y="6681838"/>
                  </a:moveTo>
                  <a:lnTo>
                    <a:pt x="1370317" y="6675425"/>
                  </a:lnTo>
                  <a:lnTo>
                    <a:pt x="1365846" y="6670357"/>
                  </a:lnTo>
                  <a:lnTo>
                    <a:pt x="1359979" y="6667500"/>
                  </a:lnTo>
                  <a:lnTo>
                    <a:pt x="1353477" y="6667043"/>
                  </a:lnTo>
                  <a:lnTo>
                    <a:pt x="1347063" y="6669202"/>
                  </a:lnTo>
                  <a:lnTo>
                    <a:pt x="1341996" y="6673672"/>
                  </a:lnTo>
                  <a:lnTo>
                    <a:pt x="1339126" y="6679539"/>
                  </a:lnTo>
                  <a:lnTo>
                    <a:pt x="1338681" y="6686055"/>
                  </a:lnTo>
                  <a:lnTo>
                    <a:pt x="1340827" y="6692455"/>
                  </a:lnTo>
                  <a:lnTo>
                    <a:pt x="1345311" y="6697535"/>
                  </a:lnTo>
                  <a:lnTo>
                    <a:pt x="1351165" y="6700406"/>
                  </a:lnTo>
                  <a:lnTo>
                    <a:pt x="1357680" y="6700850"/>
                  </a:lnTo>
                  <a:lnTo>
                    <a:pt x="1364094" y="6698691"/>
                  </a:lnTo>
                  <a:lnTo>
                    <a:pt x="1369161" y="6694221"/>
                  </a:lnTo>
                  <a:lnTo>
                    <a:pt x="1372019" y="6688353"/>
                  </a:lnTo>
                  <a:lnTo>
                    <a:pt x="1372476" y="6681838"/>
                  </a:lnTo>
                  <a:close/>
                </a:path>
                <a:path w="9115425" h="9127490">
                  <a:moveTo>
                    <a:pt x="1375613" y="5452097"/>
                  </a:moveTo>
                  <a:lnTo>
                    <a:pt x="1372349" y="5442420"/>
                  </a:lnTo>
                  <a:lnTo>
                    <a:pt x="1365605" y="5434762"/>
                  </a:lnTo>
                  <a:lnTo>
                    <a:pt x="1356753" y="5430444"/>
                  </a:lnTo>
                  <a:lnTo>
                    <a:pt x="1346923" y="5429758"/>
                  </a:lnTo>
                  <a:lnTo>
                    <a:pt x="1337259" y="5433009"/>
                  </a:lnTo>
                  <a:lnTo>
                    <a:pt x="1329613" y="5439753"/>
                  </a:lnTo>
                  <a:lnTo>
                    <a:pt x="1325295" y="5448605"/>
                  </a:lnTo>
                  <a:lnTo>
                    <a:pt x="1324610" y="5458434"/>
                  </a:lnTo>
                  <a:lnTo>
                    <a:pt x="1327861" y="5468112"/>
                  </a:lnTo>
                  <a:lnTo>
                    <a:pt x="1334604" y="5475770"/>
                  </a:lnTo>
                  <a:lnTo>
                    <a:pt x="1343456" y="5480088"/>
                  </a:lnTo>
                  <a:lnTo>
                    <a:pt x="1353286" y="5480774"/>
                  </a:lnTo>
                  <a:lnTo>
                    <a:pt x="1362951" y="5477522"/>
                  </a:lnTo>
                  <a:lnTo>
                    <a:pt x="1370609" y="5470766"/>
                  </a:lnTo>
                  <a:lnTo>
                    <a:pt x="1374927" y="5461914"/>
                  </a:lnTo>
                  <a:lnTo>
                    <a:pt x="1375613" y="5452097"/>
                  </a:lnTo>
                  <a:close/>
                </a:path>
                <a:path w="9115425" h="9127490">
                  <a:moveTo>
                    <a:pt x="1379029" y="4222293"/>
                  </a:moveTo>
                  <a:lnTo>
                    <a:pt x="1374648" y="4209250"/>
                  </a:lnTo>
                  <a:lnTo>
                    <a:pt x="1365542" y="4198924"/>
                  </a:lnTo>
                  <a:lnTo>
                    <a:pt x="1353604" y="4193108"/>
                  </a:lnTo>
                  <a:lnTo>
                    <a:pt x="1340358" y="4192181"/>
                  </a:lnTo>
                  <a:lnTo>
                    <a:pt x="1327315" y="4196562"/>
                  </a:lnTo>
                  <a:lnTo>
                    <a:pt x="1316990" y="4205668"/>
                  </a:lnTo>
                  <a:lnTo>
                    <a:pt x="1311173" y="4217606"/>
                  </a:lnTo>
                  <a:lnTo>
                    <a:pt x="1310246" y="4230865"/>
                  </a:lnTo>
                  <a:lnTo>
                    <a:pt x="1314627" y="4243921"/>
                  </a:lnTo>
                  <a:lnTo>
                    <a:pt x="1323733" y="4254233"/>
                  </a:lnTo>
                  <a:lnTo>
                    <a:pt x="1335671" y="4260062"/>
                  </a:lnTo>
                  <a:lnTo>
                    <a:pt x="1348917" y="4260989"/>
                  </a:lnTo>
                  <a:lnTo>
                    <a:pt x="1361973" y="4256608"/>
                  </a:lnTo>
                  <a:lnTo>
                    <a:pt x="1372285" y="4247502"/>
                  </a:lnTo>
                  <a:lnTo>
                    <a:pt x="1378115" y="4235551"/>
                  </a:lnTo>
                  <a:lnTo>
                    <a:pt x="1379029" y="4222293"/>
                  </a:lnTo>
                  <a:close/>
                </a:path>
                <a:path w="9115425" h="9127490">
                  <a:moveTo>
                    <a:pt x="1382166" y="2992551"/>
                  </a:moveTo>
                  <a:lnTo>
                    <a:pt x="1376680" y="2976245"/>
                  </a:lnTo>
                  <a:lnTo>
                    <a:pt x="1365300" y="2963341"/>
                  </a:lnTo>
                  <a:lnTo>
                    <a:pt x="1350378" y="2956052"/>
                  </a:lnTo>
                  <a:lnTo>
                    <a:pt x="1333817" y="2954896"/>
                  </a:lnTo>
                  <a:lnTo>
                    <a:pt x="1317510" y="2960382"/>
                  </a:lnTo>
                  <a:lnTo>
                    <a:pt x="1304620" y="2971762"/>
                  </a:lnTo>
                  <a:lnTo>
                    <a:pt x="1297330" y="2986684"/>
                  </a:lnTo>
                  <a:lnTo>
                    <a:pt x="1296174" y="3003258"/>
                  </a:lnTo>
                  <a:lnTo>
                    <a:pt x="1301661" y="3019564"/>
                  </a:lnTo>
                  <a:lnTo>
                    <a:pt x="1313040" y="3032468"/>
                  </a:lnTo>
                  <a:lnTo>
                    <a:pt x="1327962" y="3039757"/>
                  </a:lnTo>
                  <a:lnTo>
                    <a:pt x="1344523" y="3040900"/>
                  </a:lnTo>
                  <a:lnTo>
                    <a:pt x="1360830" y="3035427"/>
                  </a:lnTo>
                  <a:lnTo>
                    <a:pt x="1373720" y="3024047"/>
                  </a:lnTo>
                  <a:lnTo>
                    <a:pt x="1381010" y="3009112"/>
                  </a:lnTo>
                  <a:lnTo>
                    <a:pt x="1382166" y="2992551"/>
                  </a:lnTo>
                  <a:close/>
                </a:path>
                <a:path w="9115425" h="9127490">
                  <a:moveTo>
                    <a:pt x="1385290" y="1752612"/>
                  </a:moveTo>
                  <a:lnTo>
                    <a:pt x="1378712" y="1739912"/>
                  </a:lnTo>
                  <a:lnTo>
                    <a:pt x="1365059" y="1727212"/>
                  </a:lnTo>
                  <a:lnTo>
                    <a:pt x="1347152" y="1714512"/>
                  </a:lnTo>
                  <a:lnTo>
                    <a:pt x="1307706" y="1714512"/>
                  </a:lnTo>
                  <a:lnTo>
                    <a:pt x="1292237" y="1727212"/>
                  </a:lnTo>
                  <a:lnTo>
                    <a:pt x="1283500" y="1752612"/>
                  </a:lnTo>
                  <a:lnTo>
                    <a:pt x="1282103" y="1765312"/>
                  </a:lnTo>
                  <a:lnTo>
                    <a:pt x="1288681" y="1790712"/>
                  </a:lnTo>
                  <a:lnTo>
                    <a:pt x="1302334" y="1803412"/>
                  </a:lnTo>
                  <a:lnTo>
                    <a:pt x="1320253" y="1816112"/>
                  </a:lnTo>
                  <a:lnTo>
                    <a:pt x="1340129" y="1816112"/>
                  </a:lnTo>
                  <a:lnTo>
                    <a:pt x="1359687" y="1803412"/>
                  </a:lnTo>
                  <a:lnTo>
                    <a:pt x="1375168" y="1790712"/>
                  </a:lnTo>
                  <a:lnTo>
                    <a:pt x="1383906" y="1778012"/>
                  </a:lnTo>
                  <a:lnTo>
                    <a:pt x="1385290" y="1752612"/>
                  </a:lnTo>
                  <a:close/>
                </a:path>
                <a:path w="9115425" h="9127490">
                  <a:moveTo>
                    <a:pt x="1388275" y="8252663"/>
                  </a:moveTo>
                  <a:lnTo>
                    <a:pt x="1384985" y="8246948"/>
                  </a:lnTo>
                  <a:lnTo>
                    <a:pt x="1381328" y="8245970"/>
                  </a:lnTo>
                  <a:lnTo>
                    <a:pt x="1375613" y="8249272"/>
                  </a:lnTo>
                  <a:lnTo>
                    <a:pt x="1374635" y="8252917"/>
                  </a:lnTo>
                  <a:lnTo>
                    <a:pt x="1377924" y="8258645"/>
                  </a:lnTo>
                  <a:lnTo>
                    <a:pt x="1381582" y="8259623"/>
                  </a:lnTo>
                  <a:lnTo>
                    <a:pt x="1387297" y="8256321"/>
                  </a:lnTo>
                  <a:lnTo>
                    <a:pt x="1388275" y="8252663"/>
                  </a:lnTo>
                  <a:close/>
                </a:path>
                <a:path w="9115425" h="9127490">
                  <a:moveTo>
                    <a:pt x="1388427" y="520700"/>
                  </a:moveTo>
                  <a:lnTo>
                    <a:pt x="1380744" y="508000"/>
                  </a:lnTo>
                  <a:lnTo>
                    <a:pt x="1364818" y="482600"/>
                  </a:lnTo>
                  <a:lnTo>
                    <a:pt x="1343926" y="469900"/>
                  </a:lnTo>
                  <a:lnTo>
                    <a:pt x="1320736" y="469900"/>
                  </a:lnTo>
                  <a:lnTo>
                    <a:pt x="1297914" y="482600"/>
                  </a:lnTo>
                  <a:lnTo>
                    <a:pt x="1279855" y="495300"/>
                  </a:lnTo>
                  <a:lnTo>
                    <a:pt x="1269657" y="520700"/>
                  </a:lnTo>
                  <a:lnTo>
                    <a:pt x="1268044" y="546100"/>
                  </a:lnTo>
                  <a:lnTo>
                    <a:pt x="1275715" y="558800"/>
                  </a:lnTo>
                  <a:lnTo>
                    <a:pt x="1291640" y="584200"/>
                  </a:lnTo>
                  <a:lnTo>
                    <a:pt x="1312532" y="596900"/>
                  </a:lnTo>
                  <a:lnTo>
                    <a:pt x="1335722" y="596900"/>
                  </a:lnTo>
                  <a:lnTo>
                    <a:pt x="1358557" y="584200"/>
                  </a:lnTo>
                  <a:lnTo>
                    <a:pt x="1376616" y="571500"/>
                  </a:lnTo>
                  <a:lnTo>
                    <a:pt x="1386801" y="546100"/>
                  </a:lnTo>
                  <a:lnTo>
                    <a:pt x="1388427" y="520700"/>
                  </a:lnTo>
                  <a:close/>
                </a:path>
                <a:path w="9115425" h="9127490">
                  <a:moveTo>
                    <a:pt x="1392707" y="7023798"/>
                  </a:moveTo>
                  <a:lnTo>
                    <a:pt x="1384630" y="7009790"/>
                  </a:lnTo>
                  <a:lnTo>
                    <a:pt x="1375664" y="7007390"/>
                  </a:lnTo>
                  <a:lnTo>
                    <a:pt x="1361668" y="7015480"/>
                  </a:lnTo>
                  <a:lnTo>
                    <a:pt x="1359268" y="7024433"/>
                  </a:lnTo>
                  <a:lnTo>
                    <a:pt x="1367345" y="7038441"/>
                  </a:lnTo>
                  <a:lnTo>
                    <a:pt x="1376311" y="7040842"/>
                  </a:lnTo>
                  <a:lnTo>
                    <a:pt x="1390307" y="7032752"/>
                  </a:lnTo>
                  <a:lnTo>
                    <a:pt x="1392707" y="7023798"/>
                  </a:lnTo>
                  <a:close/>
                </a:path>
                <a:path w="9115425" h="9127490">
                  <a:moveTo>
                    <a:pt x="1393647" y="5792546"/>
                  </a:moveTo>
                  <a:lnTo>
                    <a:pt x="1390700" y="5783783"/>
                  </a:lnTo>
                  <a:lnTo>
                    <a:pt x="1384579" y="5776836"/>
                  </a:lnTo>
                  <a:lnTo>
                    <a:pt x="1376553" y="5772912"/>
                  </a:lnTo>
                  <a:lnTo>
                    <a:pt x="1367637" y="5772302"/>
                  </a:lnTo>
                  <a:lnTo>
                    <a:pt x="1358861" y="5775249"/>
                  </a:lnTo>
                  <a:lnTo>
                    <a:pt x="1351927" y="5781370"/>
                  </a:lnTo>
                  <a:lnTo>
                    <a:pt x="1348016" y="5789396"/>
                  </a:lnTo>
                  <a:lnTo>
                    <a:pt x="1347393" y="5798312"/>
                  </a:lnTo>
                  <a:lnTo>
                    <a:pt x="1350340" y="5807087"/>
                  </a:lnTo>
                  <a:lnTo>
                    <a:pt x="1356461" y="5814022"/>
                  </a:lnTo>
                  <a:lnTo>
                    <a:pt x="1364488" y="5817946"/>
                  </a:lnTo>
                  <a:lnTo>
                    <a:pt x="1373403" y="5818568"/>
                  </a:lnTo>
                  <a:lnTo>
                    <a:pt x="1382166" y="5815622"/>
                  </a:lnTo>
                  <a:lnTo>
                    <a:pt x="1389113" y="5809500"/>
                  </a:lnTo>
                  <a:lnTo>
                    <a:pt x="1393024" y="5801461"/>
                  </a:lnTo>
                  <a:lnTo>
                    <a:pt x="1393647" y="5792546"/>
                  </a:lnTo>
                  <a:close/>
                </a:path>
                <a:path w="9115425" h="9127490">
                  <a:moveTo>
                    <a:pt x="1396784" y="4562792"/>
                  </a:moveTo>
                  <a:lnTo>
                    <a:pt x="1392732" y="4550753"/>
                  </a:lnTo>
                  <a:lnTo>
                    <a:pt x="1384338" y="4541240"/>
                  </a:lnTo>
                  <a:lnTo>
                    <a:pt x="1373327" y="4535868"/>
                  </a:lnTo>
                  <a:lnTo>
                    <a:pt x="1361097" y="4535017"/>
                  </a:lnTo>
                  <a:lnTo>
                    <a:pt x="1349070" y="4539056"/>
                  </a:lnTo>
                  <a:lnTo>
                    <a:pt x="1339545" y="4547463"/>
                  </a:lnTo>
                  <a:lnTo>
                    <a:pt x="1334173" y="4558474"/>
                  </a:lnTo>
                  <a:lnTo>
                    <a:pt x="1333322" y="4570704"/>
                  </a:lnTo>
                  <a:lnTo>
                    <a:pt x="1337373" y="4582731"/>
                  </a:lnTo>
                  <a:lnTo>
                    <a:pt x="1345768" y="4592256"/>
                  </a:lnTo>
                  <a:lnTo>
                    <a:pt x="1356779" y="4597628"/>
                  </a:lnTo>
                  <a:lnTo>
                    <a:pt x="1368996" y="4598479"/>
                  </a:lnTo>
                  <a:lnTo>
                    <a:pt x="1381023" y="4594441"/>
                  </a:lnTo>
                  <a:lnTo>
                    <a:pt x="1390548" y="4586033"/>
                  </a:lnTo>
                  <a:lnTo>
                    <a:pt x="1395920" y="4575022"/>
                  </a:lnTo>
                  <a:lnTo>
                    <a:pt x="1396784" y="4562792"/>
                  </a:lnTo>
                  <a:close/>
                </a:path>
                <a:path w="9115425" h="9127490">
                  <a:moveTo>
                    <a:pt x="1399908" y="3333038"/>
                  </a:moveTo>
                  <a:lnTo>
                    <a:pt x="1394764" y="3317748"/>
                  </a:lnTo>
                  <a:lnTo>
                    <a:pt x="1384096" y="3305645"/>
                  </a:lnTo>
                  <a:lnTo>
                    <a:pt x="1370101" y="3298812"/>
                  </a:lnTo>
                  <a:lnTo>
                    <a:pt x="1354556" y="3297732"/>
                  </a:lnTo>
                  <a:lnTo>
                    <a:pt x="1339265" y="3302876"/>
                  </a:lnTo>
                  <a:lnTo>
                    <a:pt x="1327175" y="3313544"/>
                  </a:lnTo>
                  <a:lnTo>
                    <a:pt x="1320342" y="3327552"/>
                  </a:lnTo>
                  <a:lnTo>
                    <a:pt x="1319250" y="3343097"/>
                  </a:lnTo>
                  <a:lnTo>
                    <a:pt x="1324394" y="3358388"/>
                  </a:lnTo>
                  <a:lnTo>
                    <a:pt x="1335062" y="3370491"/>
                  </a:lnTo>
                  <a:lnTo>
                    <a:pt x="1349070" y="3377323"/>
                  </a:lnTo>
                  <a:lnTo>
                    <a:pt x="1364602" y="3378403"/>
                  </a:lnTo>
                  <a:lnTo>
                    <a:pt x="1379893" y="3373259"/>
                  </a:lnTo>
                  <a:lnTo>
                    <a:pt x="1391996" y="3362591"/>
                  </a:lnTo>
                  <a:lnTo>
                    <a:pt x="1398828" y="3348583"/>
                  </a:lnTo>
                  <a:lnTo>
                    <a:pt x="1399908" y="3333038"/>
                  </a:lnTo>
                  <a:close/>
                </a:path>
                <a:path w="9115425" h="9127490">
                  <a:moveTo>
                    <a:pt x="1403337" y="2095512"/>
                  </a:moveTo>
                  <a:lnTo>
                    <a:pt x="1397063" y="2082812"/>
                  </a:lnTo>
                  <a:lnTo>
                    <a:pt x="1384033" y="2057412"/>
                  </a:lnTo>
                  <a:lnTo>
                    <a:pt x="1329321" y="2057412"/>
                  </a:lnTo>
                  <a:lnTo>
                    <a:pt x="1314551" y="2070112"/>
                  </a:lnTo>
                  <a:lnTo>
                    <a:pt x="1306207" y="2095512"/>
                  </a:lnTo>
                  <a:lnTo>
                    <a:pt x="1304886" y="2108212"/>
                  </a:lnTo>
                  <a:lnTo>
                    <a:pt x="1311160" y="2133612"/>
                  </a:lnTo>
                  <a:lnTo>
                    <a:pt x="1324190" y="2146312"/>
                  </a:lnTo>
                  <a:lnTo>
                    <a:pt x="1378902" y="2146312"/>
                  </a:lnTo>
                  <a:lnTo>
                    <a:pt x="1393672" y="2133612"/>
                  </a:lnTo>
                  <a:lnTo>
                    <a:pt x="1402016" y="2120912"/>
                  </a:lnTo>
                  <a:lnTo>
                    <a:pt x="1403337" y="2095512"/>
                  </a:lnTo>
                  <a:close/>
                </a:path>
                <a:path w="9115425" h="9127490">
                  <a:moveTo>
                    <a:pt x="1405623" y="8592896"/>
                  </a:moveTo>
                  <a:lnTo>
                    <a:pt x="1403807" y="8589747"/>
                  </a:lnTo>
                  <a:lnTo>
                    <a:pt x="1401800" y="8589213"/>
                  </a:lnTo>
                  <a:lnTo>
                    <a:pt x="1398651" y="8591017"/>
                  </a:lnTo>
                  <a:lnTo>
                    <a:pt x="1398117" y="8593036"/>
                  </a:lnTo>
                  <a:lnTo>
                    <a:pt x="1399921" y="8596173"/>
                  </a:lnTo>
                  <a:lnTo>
                    <a:pt x="1401940" y="8596719"/>
                  </a:lnTo>
                  <a:lnTo>
                    <a:pt x="1405077" y="8594903"/>
                  </a:lnTo>
                  <a:lnTo>
                    <a:pt x="1405623" y="8592896"/>
                  </a:lnTo>
                  <a:close/>
                </a:path>
                <a:path w="9115425" h="9127490">
                  <a:moveTo>
                    <a:pt x="1406461" y="863600"/>
                  </a:moveTo>
                  <a:lnTo>
                    <a:pt x="1399095" y="850900"/>
                  </a:lnTo>
                  <a:lnTo>
                    <a:pt x="1383792" y="825500"/>
                  </a:lnTo>
                  <a:lnTo>
                    <a:pt x="1363726" y="812800"/>
                  </a:lnTo>
                  <a:lnTo>
                    <a:pt x="1341450" y="812800"/>
                  </a:lnTo>
                  <a:lnTo>
                    <a:pt x="1319517" y="825500"/>
                  </a:lnTo>
                  <a:lnTo>
                    <a:pt x="1302169" y="838200"/>
                  </a:lnTo>
                  <a:lnTo>
                    <a:pt x="1292377" y="863600"/>
                  </a:lnTo>
                  <a:lnTo>
                    <a:pt x="1290828" y="876300"/>
                  </a:lnTo>
                  <a:lnTo>
                    <a:pt x="1298194" y="901700"/>
                  </a:lnTo>
                  <a:lnTo>
                    <a:pt x="1313497" y="927100"/>
                  </a:lnTo>
                  <a:lnTo>
                    <a:pt x="1377772" y="927100"/>
                  </a:lnTo>
                  <a:lnTo>
                    <a:pt x="1395120" y="914400"/>
                  </a:lnTo>
                  <a:lnTo>
                    <a:pt x="1404912" y="889000"/>
                  </a:lnTo>
                  <a:lnTo>
                    <a:pt x="1406461" y="863600"/>
                  </a:lnTo>
                  <a:close/>
                </a:path>
                <a:path w="9115425" h="9127490">
                  <a:moveTo>
                    <a:pt x="1410042" y="7364019"/>
                  </a:moveTo>
                  <a:lnTo>
                    <a:pt x="1403438" y="7352589"/>
                  </a:lnTo>
                  <a:lnTo>
                    <a:pt x="1396136" y="7350620"/>
                  </a:lnTo>
                  <a:lnTo>
                    <a:pt x="1384706" y="7357237"/>
                  </a:lnTo>
                  <a:lnTo>
                    <a:pt x="1382750" y="7364539"/>
                  </a:lnTo>
                  <a:lnTo>
                    <a:pt x="1389354" y="7375969"/>
                  </a:lnTo>
                  <a:lnTo>
                    <a:pt x="1396657" y="7377938"/>
                  </a:lnTo>
                  <a:lnTo>
                    <a:pt x="1408087" y="7371334"/>
                  </a:lnTo>
                  <a:lnTo>
                    <a:pt x="1410042" y="7364019"/>
                  </a:lnTo>
                  <a:close/>
                </a:path>
                <a:path w="9115425" h="9127490">
                  <a:moveTo>
                    <a:pt x="1411681" y="6133008"/>
                  </a:moveTo>
                  <a:lnTo>
                    <a:pt x="1409039" y="6125146"/>
                  </a:lnTo>
                  <a:lnTo>
                    <a:pt x="1403540" y="6118911"/>
                  </a:lnTo>
                  <a:lnTo>
                    <a:pt x="1396339" y="6115393"/>
                  </a:lnTo>
                  <a:lnTo>
                    <a:pt x="1388338" y="6114834"/>
                  </a:lnTo>
                  <a:lnTo>
                    <a:pt x="1380477" y="6117488"/>
                  </a:lnTo>
                  <a:lnTo>
                    <a:pt x="1374241" y="6122975"/>
                  </a:lnTo>
                  <a:lnTo>
                    <a:pt x="1370736" y="6130188"/>
                  </a:lnTo>
                  <a:lnTo>
                    <a:pt x="1370177" y="6138189"/>
                  </a:lnTo>
                  <a:lnTo>
                    <a:pt x="1372819" y="6146063"/>
                  </a:lnTo>
                  <a:lnTo>
                    <a:pt x="1378318" y="6152286"/>
                  </a:lnTo>
                  <a:lnTo>
                    <a:pt x="1385519" y="6155804"/>
                  </a:lnTo>
                  <a:lnTo>
                    <a:pt x="1393507" y="6156363"/>
                  </a:lnTo>
                  <a:lnTo>
                    <a:pt x="1401381" y="6153709"/>
                  </a:lnTo>
                  <a:lnTo>
                    <a:pt x="1407617" y="6148209"/>
                  </a:lnTo>
                  <a:lnTo>
                    <a:pt x="1411122" y="6141009"/>
                  </a:lnTo>
                  <a:lnTo>
                    <a:pt x="1411681" y="6133008"/>
                  </a:lnTo>
                  <a:close/>
                </a:path>
                <a:path w="9115425" h="9127490">
                  <a:moveTo>
                    <a:pt x="1414818" y="4903254"/>
                  </a:moveTo>
                  <a:lnTo>
                    <a:pt x="1411071" y="4892116"/>
                  </a:lnTo>
                  <a:lnTo>
                    <a:pt x="1403299" y="4883315"/>
                  </a:lnTo>
                  <a:lnTo>
                    <a:pt x="1393113" y="4878336"/>
                  </a:lnTo>
                  <a:lnTo>
                    <a:pt x="1381810" y="4877549"/>
                  </a:lnTo>
                  <a:lnTo>
                    <a:pt x="1370672" y="4881296"/>
                  </a:lnTo>
                  <a:lnTo>
                    <a:pt x="1361871" y="4889068"/>
                  </a:lnTo>
                  <a:lnTo>
                    <a:pt x="1356893" y="4899253"/>
                  </a:lnTo>
                  <a:lnTo>
                    <a:pt x="1356106" y="4910569"/>
                  </a:lnTo>
                  <a:lnTo>
                    <a:pt x="1359852" y="4921707"/>
                  </a:lnTo>
                  <a:lnTo>
                    <a:pt x="1367624" y="4930508"/>
                  </a:lnTo>
                  <a:lnTo>
                    <a:pt x="1377810" y="4935486"/>
                  </a:lnTo>
                  <a:lnTo>
                    <a:pt x="1389113" y="4936274"/>
                  </a:lnTo>
                  <a:lnTo>
                    <a:pt x="1400251" y="4932527"/>
                  </a:lnTo>
                  <a:lnTo>
                    <a:pt x="1409052" y="4924768"/>
                  </a:lnTo>
                  <a:lnTo>
                    <a:pt x="1414030" y="4914570"/>
                  </a:lnTo>
                  <a:lnTo>
                    <a:pt x="1414818" y="4903254"/>
                  </a:lnTo>
                  <a:close/>
                </a:path>
                <a:path w="9115425" h="9127490">
                  <a:moveTo>
                    <a:pt x="1417942" y="3673513"/>
                  </a:moveTo>
                  <a:lnTo>
                    <a:pt x="1413103" y="3659111"/>
                  </a:lnTo>
                  <a:lnTo>
                    <a:pt x="1403057" y="3647719"/>
                  </a:lnTo>
                  <a:lnTo>
                    <a:pt x="1389888" y="3641280"/>
                  </a:lnTo>
                  <a:lnTo>
                    <a:pt x="1375270" y="3640264"/>
                  </a:lnTo>
                  <a:lnTo>
                    <a:pt x="1360868" y="3645103"/>
                  </a:lnTo>
                  <a:lnTo>
                    <a:pt x="1349489" y="3655161"/>
                  </a:lnTo>
                  <a:lnTo>
                    <a:pt x="1343063" y="3668331"/>
                  </a:lnTo>
                  <a:lnTo>
                    <a:pt x="1342034" y="3682962"/>
                  </a:lnTo>
                  <a:lnTo>
                    <a:pt x="1346873" y="3697363"/>
                  </a:lnTo>
                  <a:lnTo>
                    <a:pt x="1356918" y="3708755"/>
                  </a:lnTo>
                  <a:lnTo>
                    <a:pt x="1370088" y="3715181"/>
                  </a:lnTo>
                  <a:lnTo>
                    <a:pt x="1384719" y="3716197"/>
                  </a:lnTo>
                  <a:lnTo>
                    <a:pt x="1399120" y="3711359"/>
                  </a:lnTo>
                  <a:lnTo>
                    <a:pt x="1410500" y="3701313"/>
                  </a:lnTo>
                  <a:lnTo>
                    <a:pt x="1416926" y="3688130"/>
                  </a:lnTo>
                  <a:lnTo>
                    <a:pt x="1417942" y="3673513"/>
                  </a:lnTo>
                  <a:close/>
                </a:path>
                <a:path w="9115425" h="9127490">
                  <a:moveTo>
                    <a:pt x="1421079" y="2438412"/>
                  </a:moveTo>
                  <a:lnTo>
                    <a:pt x="1415135" y="2425712"/>
                  </a:lnTo>
                  <a:lnTo>
                    <a:pt x="1402816" y="2400312"/>
                  </a:lnTo>
                  <a:lnTo>
                    <a:pt x="1351076" y="2400312"/>
                  </a:lnTo>
                  <a:lnTo>
                    <a:pt x="1337106" y="2413012"/>
                  </a:lnTo>
                  <a:lnTo>
                    <a:pt x="1329220" y="2425712"/>
                  </a:lnTo>
                  <a:lnTo>
                    <a:pt x="1327975" y="2451112"/>
                  </a:lnTo>
                  <a:lnTo>
                    <a:pt x="1333906" y="2463812"/>
                  </a:lnTo>
                  <a:lnTo>
                    <a:pt x="1346225" y="2476512"/>
                  </a:lnTo>
                  <a:lnTo>
                    <a:pt x="1362392" y="2489212"/>
                  </a:lnTo>
                  <a:lnTo>
                    <a:pt x="1397977" y="2489212"/>
                  </a:lnTo>
                  <a:lnTo>
                    <a:pt x="1411947" y="2476512"/>
                  </a:lnTo>
                  <a:lnTo>
                    <a:pt x="1419821" y="2451112"/>
                  </a:lnTo>
                  <a:lnTo>
                    <a:pt x="1421079" y="2438412"/>
                  </a:lnTo>
                  <a:close/>
                </a:path>
                <a:path w="9115425" h="9127490">
                  <a:moveTo>
                    <a:pt x="1422450" y="0"/>
                  </a:moveTo>
                  <a:lnTo>
                    <a:pt x="1303185" y="0"/>
                  </a:lnTo>
                  <a:lnTo>
                    <a:pt x="1310805" y="12700"/>
                  </a:lnTo>
                  <a:lnTo>
                    <a:pt x="1326819" y="38100"/>
                  </a:lnTo>
                  <a:lnTo>
                    <a:pt x="1347812" y="50800"/>
                  </a:lnTo>
                  <a:lnTo>
                    <a:pt x="1371117" y="50800"/>
                  </a:lnTo>
                  <a:lnTo>
                    <a:pt x="1394053" y="38100"/>
                  </a:lnTo>
                  <a:lnTo>
                    <a:pt x="1412201" y="25400"/>
                  </a:lnTo>
                  <a:lnTo>
                    <a:pt x="1422450" y="0"/>
                  </a:lnTo>
                  <a:close/>
                </a:path>
                <a:path w="9115425" h="9127490">
                  <a:moveTo>
                    <a:pt x="1423301" y="8933116"/>
                  </a:moveTo>
                  <a:lnTo>
                    <a:pt x="1422806" y="8932253"/>
                  </a:lnTo>
                  <a:lnTo>
                    <a:pt x="1422260" y="8932100"/>
                  </a:lnTo>
                  <a:lnTo>
                    <a:pt x="1421396" y="8932596"/>
                  </a:lnTo>
                  <a:lnTo>
                    <a:pt x="1421257" y="8933155"/>
                  </a:lnTo>
                  <a:lnTo>
                    <a:pt x="1421752" y="8934005"/>
                  </a:lnTo>
                  <a:lnTo>
                    <a:pt x="1422298" y="8934145"/>
                  </a:lnTo>
                  <a:lnTo>
                    <a:pt x="1423149" y="8933650"/>
                  </a:lnTo>
                  <a:lnTo>
                    <a:pt x="1423301" y="8933116"/>
                  </a:lnTo>
                  <a:close/>
                </a:path>
                <a:path w="9115425" h="9127490">
                  <a:moveTo>
                    <a:pt x="1424203" y="1206500"/>
                  </a:moveTo>
                  <a:lnTo>
                    <a:pt x="1417180" y="1181100"/>
                  </a:lnTo>
                  <a:lnTo>
                    <a:pt x="1402575" y="1168400"/>
                  </a:lnTo>
                  <a:lnTo>
                    <a:pt x="1383436" y="1155700"/>
                  </a:lnTo>
                  <a:lnTo>
                    <a:pt x="1362189" y="1155700"/>
                  </a:lnTo>
                  <a:lnTo>
                    <a:pt x="1341272" y="1168400"/>
                  </a:lnTo>
                  <a:lnTo>
                    <a:pt x="1324724" y="1181100"/>
                  </a:lnTo>
                  <a:lnTo>
                    <a:pt x="1315377" y="1193800"/>
                  </a:lnTo>
                  <a:lnTo>
                    <a:pt x="1313903" y="1219200"/>
                  </a:lnTo>
                  <a:lnTo>
                    <a:pt x="1320927" y="1244600"/>
                  </a:lnTo>
                  <a:lnTo>
                    <a:pt x="1335532" y="1257300"/>
                  </a:lnTo>
                  <a:lnTo>
                    <a:pt x="1354670" y="1270000"/>
                  </a:lnTo>
                  <a:lnTo>
                    <a:pt x="1375918" y="1270000"/>
                  </a:lnTo>
                  <a:lnTo>
                    <a:pt x="1396834" y="1257300"/>
                  </a:lnTo>
                  <a:lnTo>
                    <a:pt x="1413383" y="1244600"/>
                  </a:lnTo>
                  <a:lnTo>
                    <a:pt x="1422730" y="1231900"/>
                  </a:lnTo>
                  <a:lnTo>
                    <a:pt x="1424203" y="1206500"/>
                  </a:lnTo>
                  <a:close/>
                </a:path>
                <a:path w="9115425" h="9127490">
                  <a:moveTo>
                    <a:pt x="1427391" y="7704239"/>
                  </a:moveTo>
                  <a:lnTo>
                    <a:pt x="1422273" y="7695387"/>
                  </a:lnTo>
                  <a:lnTo>
                    <a:pt x="1416608" y="7693863"/>
                  </a:lnTo>
                  <a:lnTo>
                    <a:pt x="1407744" y="7698981"/>
                  </a:lnTo>
                  <a:lnTo>
                    <a:pt x="1406232" y="7704645"/>
                  </a:lnTo>
                  <a:lnTo>
                    <a:pt x="1411338" y="7713510"/>
                  </a:lnTo>
                  <a:lnTo>
                    <a:pt x="1417015" y="7715034"/>
                  </a:lnTo>
                  <a:lnTo>
                    <a:pt x="1425867" y="7709916"/>
                  </a:lnTo>
                  <a:lnTo>
                    <a:pt x="1427391" y="7704239"/>
                  </a:lnTo>
                  <a:close/>
                </a:path>
                <a:path w="9115425" h="9127490">
                  <a:moveTo>
                    <a:pt x="1429423" y="6473507"/>
                  </a:moveTo>
                  <a:lnTo>
                    <a:pt x="1427124" y="6466649"/>
                  </a:lnTo>
                  <a:lnTo>
                    <a:pt x="1422336" y="6461214"/>
                  </a:lnTo>
                  <a:lnTo>
                    <a:pt x="1416050" y="6458153"/>
                  </a:lnTo>
                  <a:lnTo>
                    <a:pt x="1409090" y="6457670"/>
                  </a:lnTo>
                  <a:lnTo>
                    <a:pt x="1402232" y="6459982"/>
                  </a:lnTo>
                  <a:lnTo>
                    <a:pt x="1396796" y="6464770"/>
                  </a:lnTo>
                  <a:lnTo>
                    <a:pt x="1393736" y="6471044"/>
                  </a:lnTo>
                  <a:lnTo>
                    <a:pt x="1393253" y="6478016"/>
                  </a:lnTo>
                  <a:lnTo>
                    <a:pt x="1395552" y="6484874"/>
                  </a:lnTo>
                  <a:lnTo>
                    <a:pt x="1400340" y="6490309"/>
                  </a:lnTo>
                  <a:lnTo>
                    <a:pt x="1406626" y="6493370"/>
                  </a:lnTo>
                  <a:lnTo>
                    <a:pt x="1413586" y="6493853"/>
                  </a:lnTo>
                  <a:lnTo>
                    <a:pt x="1420444" y="6491541"/>
                  </a:lnTo>
                  <a:lnTo>
                    <a:pt x="1425879" y="6486753"/>
                  </a:lnTo>
                  <a:lnTo>
                    <a:pt x="1428940" y="6480480"/>
                  </a:lnTo>
                  <a:lnTo>
                    <a:pt x="1429423" y="6473507"/>
                  </a:lnTo>
                  <a:close/>
                </a:path>
                <a:path w="9115425" h="9127490">
                  <a:moveTo>
                    <a:pt x="1432560" y="5243754"/>
                  </a:moveTo>
                  <a:lnTo>
                    <a:pt x="1429156" y="5233632"/>
                  </a:lnTo>
                  <a:lnTo>
                    <a:pt x="1422095" y="5225631"/>
                  </a:lnTo>
                  <a:lnTo>
                    <a:pt x="1412824" y="5221109"/>
                  </a:lnTo>
                  <a:lnTo>
                    <a:pt x="1402549" y="5220386"/>
                  </a:lnTo>
                  <a:lnTo>
                    <a:pt x="1392428" y="5223789"/>
                  </a:lnTo>
                  <a:lnTo>
                    <a:pt x="1384414" y="5230850"/>
                  </a:lnTo>
                  <a:lnTo>
                    <a:pt x="1379905" y="5240121"/>
                  </a:lnTo>
                  <a:lnTo>
                    <a:pt x="1379181" y="5250408"/>
                  </a:lnTo>
                  <a:lnTo>
                    <a:pt x="1382585" y="5260530"/>
                  </a:lnTo>
                  <a:lnTo>
                    <a:pt x="1389646" y="5268531"/>
                  </a:lnTo>
                  <a:lnTo>
                    <a:pt x="1398917" y="5273052"/>
                  </a:lnTo>
                  <a:lnTo>
                    <a:pt x="1409192" y="5273776"/>
                  </a:lnTo>
                  <a:lnTo>
                    <a:pt x="1419313" y="5270373"/>
                  </a:lnTo>
                  <a:lnTo>
                    <a:pt x="1427314" y="5263312"/>
                  </a:lnTo>
                  <a:lnTo>
                    <a:pt x="1431836" y="5254041"/>
                  </a:lnTo>
                  <a:lnTo>
                    <a:pt x="1432560" y="5243754"/>
                  </a:lnTo>
                  <a:close/>
                </a:path>
                <a:path w="9115425" h="9127490">
                  <a:moveTo>
                    <a:pt x="1435989" y="4013962"/>
                  </a:moveTo>
                  <a:lnTo>
                    <a:pt x="1431442" y="4000474"/>
                  </a:lnTo>
                  <a:lnTo>
                    <a:pt x="1422031" y="3989794"/>
                  </a:lnTo>
                  <a:lnTo>
                    <a:pt x="1409687" y="3983761"/>
                  </a:lnTo>
                  <a:lnTo>
                    <a:pt x="1395971" y="3982809"/>
                  </a:lnTo>
                  <a:lnTo>
                    <a:pt x="1382483" y="3987342"/>
                  </a:lnTo>
                  <a:lnTo>
                    <a:pt x="1371803" y="3996766"/>
                  </a:lnTo>
                  <a:lnTo>
                    <a:pt x="1365770" y="4009123"/>
                  </a:lnTo>
                  <a:lnTo>
                    <a:pt x="1364818" y="4022826"/>
                  </a:lnTo>
                  <a:lnTo>
                    <a:pt x="1369364" y="4036326"/>
                  </a:lnTo>
                  <a:lnTo>
                    <a:pt x="1378775" y="4047007"/>
                  </a:lnTo>
                  <a:lnTo>
                    <a:pt x="1391119" y="4053040"/>
                  </a:lnTo>
                  <a:lnTo>
                    <a:pt x="1404835" y="4053992"/>
                  </a:lnTo>
                  <a:lnTo>
                    <a:pt x="1418323" y="4049458"/>
                  </a:lnTo>
                  <a:lnTo>
                    <a:pt x="1429004" y="4040035"/>
                  </a:lnTo>
                  <a:lnTo>
                    <a:pt x="1435023" y="4027678"/>
                  </a:lnTo>
                  <a:lnTo>
                    <a:pt x="1435989" y="4013962"/>
                  </a:lnTo>
                  <a:close/>
                </a:path>
                <a:path w="9115425" h="9127490">
                  <a:moveTo>
                    <a:pt x="1438821" y="2784246"/>
                  </a:moveTo>
                  <a:lnTo>
                    <a:pt x="1433220" y="2767596"/>
                  </a:lnTo>
                  <a:lnTo>
                    <a:pt x="1421612" y="2754426"/>
                  </a:lnTo>
                  <a:lnTo>
                    <a:pt x="1406372" y="2746997"/>
                  </a:lnTo>
                  <a:lnTo>
                    <a:pt x="1389468" y="2745816"/>
                  </a:lnTo>
                  <a:lnTo>
                    <a:pt x="1372831" y="2751417"/>
                  </a:lnTo>
                  <a:lnTo>
                    <a:pt x="1359662" y="2763037"/>
                  </a:lnTo>
                  <a:lnTo>
                    <a:pt x="1352232" y="2778277"/>
                  </a:lnTo>
                  <a:lnTo>
                    <a:pt x="1351051" y="2795181"/>
                  </a:lnTo>
                  <a:lnTo>
                    <a:pt x="1356652" y="2811830"/>
                  </a:lnTo>
                  <a:lnTo>
                    <a:pt x="1368259" y="2825000"/>
                  </a:lnTo>
                  <a:lnTo>
                    <a:pt x="1383487" y="2832443"/>
                  </a:lnTo>
                  <a:lnTo>
                    <a:pt x="1400403" y="2833611"/>
                  </a:lnTo>
                  <a:lnTo>
                    <a:pt x="1417040" y="2828023"/>
                  </a:lnTo>
                  <a:lnTo>
                    <a:pt x="1430210" y="2816402"/>
                  </a:lnTo>
                  <a:lnTo>
                    <a:pt x="1437640" y="2801162"/>
                  </a:lnTo>
                  <a:lnTo>
                    <a:pt x="1438821" y="2784246"/>
                  </a:lnTo>
                  <a:close/>
                </a:path>
                <a:path w="9115425" h="9127490">
                  <a:moveTo>
                    <a:pt x="1442250" y="1549412"/>
                  </a:moveTo>
                  <a:lnTo>
                    <a:pt x="1435519" y="1524012"/>
                  </a:lnTo>
                  <a:lnTo>
                    <a:pt x="1421549" y="1511312"/>
                  </a:lnTo>
                  <a:lnTo>
                    <a:pt x="1403235" y="1498612"/>
                  </a:lnTo>
                  <a:lnTo>
                    <a:pt x="1382890" y="1498612"/>
                  </a:lnTo>
                  <a:lnTo>
                    <a:pt x="1362875" y="1511312"/>
                  </a:lnTo>
                  <a:lnTo>
                    <a:pt x="1347038" y="1524012"/>
                  </a:lnTo>
                  <a:lnTo>
                    <a:pt x="1338097" y="1536712"/>
                  </a:lnTo>
                  <a:lnTo>
                    <a:pt x="1336687" y="1562112"/>
                  </a:lnTo>
                  <a:lnTo>
                    <a:pt x="1343418" y="1587512"/>
                  </a:lnTo>
                  <a:lnTo>
                    <a:pt x="1357376" y="1600212"/>
                  </a:lnTo>
                  <a:lnTo>
                    <a:pt x="1375702" y="1600212"/>
                  </a:lnTo>
                  <a:lnTo>
                    <a:pt x="1396034" y="1612912"/>
                  </a:lnTo>
                  <a:lnTo>
                    <a:pt x="1416050" y="1600212"/>
                  </a:lnTo>
                  <a:lnTo>
                    <a:pt x="1431886" y="1587512"/>
                  </a:lnTo>
                  <a:lnTo>
                    <a:pt x="1440827" y="1562112"/>
                  </a:lnTo>
                  <a:lnTo>
                    <a:pt x="1442250" y="1549412"/>
                  </a:lnTo>
                  <a:close/>
                </a:path>
                <a:path w="9115425" h="9127490">
                  <a:moveTo>
                    <a:pt x="1445374" y="317500"/>
                  </a:moveTo>
                  <a:lnTo>
                    <a:pt x="1437551" y="292100"/>
                  </a:lnTo>
                  <a:lnTo>
                    <a:pt x="1421307" y="279400"/>
                  </a:lnTo>
                  <a:lnTo>
                    <a:pt x="1399997" y="266700"/>
                  </a:lnTo>
                  <a:lnTo>
                    <a:pt x="1353083" y="266700"/>
                  </a:lnTo>
                  <a:lnTo>
                    <a:pt x="1334668" y="292100"/>
                  </a:lnTo>
                  <a:lnTo>
                    <a:pt x="1324267" y="304800"/>
                  </a:lnTo>
                  <a:lnTo>
                    <a:pt x="1322616" y="330200"/>
                  </a:lnTo>
                  <a:lnTo>
                    <a:pt x="1330439" y="355600"/>
                  </a:lnTo>
                  <a:lnTo>
                    <a:pt x="1346682" y="381000"/>
                  </a:lnTo>
                  <a:lnTo>
                    <a:pt x="1367993" y="381000"/>
                  </a:lnTo>
                  <a:lnTo>
                    <a:pt x="1391640" y="393700"/>
                  </a:lnTo>
                  <a:lnTo>
                    <a:pt x="1414919" y="381000"/>
                  </a:lnTo>
                  <a:lnTo>
                    <a:pt x="1433334" y="368300"/>
                  </a:lnTo>
                  <a:lnTo>
                    <a:pt x="1443723" y="342900"/>
                  </a:lnTo>
                  <a:lnTo>
                    <a:pt x="1445374" y="317500"/>
                  </a:lnTo>
                  <a:close/>
                </a:path>
                <a:path w="9115425" h="9127490">
                  <a:moveTo>
                    <a:pt x="1445412" y="8044459"/>
                  </a:moveTo>
                  <a:lnTo>
                    <a:pt x="1441450" y="8037601"/>
                  </a:lnTo>
                  <a:lnTo>
                    <a:pt x="1437068" y="8036420"/>
                  </a:lnTo>
                  <a:lnTo>
                    <a:pt x="1430197" y="8040383"/>
                  </a:lnTo>
                  <a:lnTo>
                    <a:pt x="1429029" y="8044777"/>
                  </a:lnTo>
                  <a:lnTo>
                    <a:pt x="1432991" y="8051622"/>
                  </a:lnTo>
                  <a:lnTo>
                    <a:pt x="1437373" y="8052803"/>
                  </a:lnTo>
                  <a:lnTo>
                    <a:pt x="1444231" y="8048841"/>
                  </a:lnTo>
                  <a:lnTo>
                    <a:pt x="1445412" y="8044459"/>
                  </a:lnTo>
                  <a:close/>
                </a:path>
                <a:path w="9115425" h="9127490">
                  <a:moveTo>
                    <a:pt x="1447469" y="6813969"/>
                  </a:moveTo>
                  <a:lnTo>
                    <a:pt x="1445463" y="6808013"/>
                  </a:lnTo>
                  <a:lnTo>
                    <a:pt x="1441297" y="6803301"/>
                  </a:lnTo>
                  <a:lnTo>
                    <a:pt x="1435849" y="6800634"/>
                  </a:lnTo>
                  <a:lnTo>
                    <a:pt x="1429791" y="6800215"/>
                  </a:lnTo>
                  <a:lnTo>
                    <a:pt x="1423835" y="6802209"/>
                  </a:lnTo>
                  <a:lnTo>
                    <a:pt x="1419123" y="6806374"/>
                  </a:lnTo>
                  <a:lnTo>
                    <a:pt x="1416456" y="6811835"/>
                  </a:lnTo>
                  <a:lnTo>
                    <a:pt x="1416037" y="6817893"/>
                  </a:lnTo>
                  <a:lnTo>
                    <a:pt x="1418031" y="6823850"/>
                  </a:lnTo>
                  <a:lnTo>
                    <a:pt x="1422196" y="6828561"/>
                  </a:lnTo>
                  <a:lnTo>
                    <a:pt x="1427657" y="6831228"/>
                  </a:lnTo>
                  <a:lnTo>
                    <a:pt x="1433703" y="6831647"/>
                  </a:lnTo>
                  <a:lnTo>
                    <a:pt x="1439672" y="6829641"/>
                  </a:lnTo>
                  <a:lnTo>
                    <a:pt x="1444383" y="6825488"/>
                  </a:lnTo>
                  <a:lnTo>
                    <a:pt x="1447038" y="6820027"/>
                  </a:lnTo>
                  <a:lnTo>
                    <a:pt x="1447469" y="6813969"/>
                  </a:lnTo>
                  <a:close/>
                </a:path>
                <a:path w="9115425" h="9127490">
                  <a:moveTo>
                    <a:pt x="1450301" y="5584253"/>
                  </a:moveTo>
                  <a:lnTo>
                    <a:pt x="1447241" y="5575147"/>
                  </a:lnTo>
                  <a:lnTo>
                    <a:pt x="1440878" y="5567934"/>
                  </a:lnTo>
                  <a:lnTo>
                    <a:pt x="1432547" y="5563870"/>
                  </a:lnTo>
                  <a:lnTo>
                    <a:pt x="1423289" y="5563222"/>
                  </a:lnTo>
                  <a:lnTo>
                    <a:pt x="1414183" y="5566283"/>
                  </a:lnTo>
                  <a:lnTo>
                    <a:pt x="1406982" y="5572645"/>
                  </a:lnTo>
                  <a:lnTo>
                    <a:pt x="1402905" y="5580977"/>
                  </a:lnTo>
                  <a:lnTo>
                    <a:pt x="1402270" y="5590235"/>
                  </a:lnTo>
                  <a:lnTo>
                    <a:pt x="1405331" y="5599341"/>
                  </a:lnTo>
                  <a:lnTo>
                    <a:pt x="1411681" y="5606554"/>
                  </a:lnTo>
                  <a:lnTo>
                    <a:pt x="1420025" y="5610631"/>
                  </a:lnTo>
                  <a:lnTo>
                    <a:pt x="1429270" y="5611266"/>
                  </a:lnTo>
                  <a:lnTo>
                    <a:pt x="1438376" y="5608205"/>
                  </a:lnTo>
                  <a:lnTo>
                    <a:pt x="1445590" y="5601855"/>
                  </a:lnTo>
                  <a:lnTo>
                    <a:pt x="1449654" y="5593512"/>
                  </a:lnTo>
                  <a:lnTo>
                    <a:pt x="1450301" y="5584253"/>
                  </a:lnTo>
                  <a:close/>
                </a:path>
                <a:path w="9115425" h="9127490">
                  <a:moveTo>
                    <a:pt x="1453730" y="4354461"/>
                  </a:moveTo>
                  <a:lnTo>
                    <a:pt x="1449539" y="4341977"/>
                  </a:lnTo>
                  <a:lnTo>
                    <a:pt x="1440827" y="4332097"/>
                  </a:lnTo>
                  <a:lnTo>
                    <a:pt x="1429397" y="4326521"/>
                  </a:lnTo>
                  <a:lnTo>
                    <a:pt x="1416710" y="4325645"/>
                  </a:lnTo>
                  <a:lnTo>
                    <a:pt x="1404226" y="4329836"/>
                  </a:lnTo>
                  <a:lnTo>
                    <a:pt x="1394358" y="4338548"/>
                  </a:lnTo>
                  <a:lnTo>
                    <a:pt x="1388783" y="4349978"/>
                  </a:lnTo>
                  <a:lnTo>
                    <a:pt x="1387894" y="4362666"/>
                  </a:lnTo>
                  <a:lnTo>
                    <a:pt x="1392097" y="4375150"/>
                  </a:lnTo>
                  <a:lnTo>
                    <a:pt x="1400810" y="4385030"/>
                  </a:lnTo>
                  <a:lnTo>
                    <a:pt x="1412227" y="4390606"/>
                  </a:lnTo>
                  <a:lnTo>
                    <a:pt x="1424914" y="4391482"/>
                  </a:lnTo>
                  <a:lnTo>
                    <a:pt x="1437398" y="4387291"/>
                  </a:lnTo>
                  <a:lnTo>
                    <a:pt x="1447266" y="4378579"/>
                  </a:lnTo>
                  <a:lnTo>
                    <a:pt x="1452841" y="4367149"/>
                  </a:lnTo>
                  <a:lnTo>
                    <a:pt x="1453730" y="4354461"/>
                  </a:lnTo>
                  <a:close/>
                </a:path>
                <a:path w="9115425" h="9127490">
                  <a:moveTo>
                    <a:pt x="1456855" y="3124708"/>
                  </a:moveTo>
                  <a:lnTo>
                    <a:pt x="1451559" y="3108960"/>
                  </a:lnTo>
                  <a:lnTo>
                    <a:pt x="1440573" y="3096514"/>
                  </a:lnTo>
                  <a:lnTo>
                    <a:pt x="1426171" y="3089478"/>
                  </a:lnTo>
                  <a:lnTo>
                    <a:pt x="1410182" y="3088360"/>
                  </a:lnTo>
                  <a:lnTo>
                    <a:pt x="1394434" y="3093656"/>
                  </a:lnTo>
                  <a:lnTo>
                    <a:pt x="1381975" y="3104642"/>
                  </a:lnTo>
                  <a:lnTo>
                    <a:pt x="1374952" y="3119056"/>
                  </a:lnTo>
                  <a:lnTo>
                    <a:pt x="1373835" y="3135058"/>
                  </a:lnTo>
                  <a:lnTo>
                    <a:pt x="1379118" y="3150806"/>
                  </a:lnTo>
                  <a:lnTo>
                    <a:pt x="1390103" y="3163265"/>
                  </a:lnTo>
                  <a:lnTo>
                    <a:pt x="1404518" y="3170288"/>
                  </a:lnTo>
                  <a:lnTo>
                    <a:pt x="1420520" y="3171406"/>
                  </a:lnTo>
                  <a:lnTo>
                    <a:pt x="1436255" y="3166122"/>
                  </a:lnTo>
                  <a:lnTo>
                    <a:pt x="1448714" y="3155124"/>
                  </a:lnTo>
                  <a:lnTo>
                    <a:pt x="1455737" y="3140710"/>
                  </a:lnTo>
                  <a:lnTo>
                    <a:pt x="1456855" y="3124708"/>
                  </a:lnTo>
                  <a:close/>
                </a:path>
                <a:path w="9115425" h="9127490">
                  <a:moveTo>
                    <a:pt x="1459979" y="1892312"/>
                  </a:moveTo>
                  <a:lnTo>
                    <a:pt x="1453591" y="1866912"/>
                  </a:lnTo>
                  <a:lnTo>
                    <a:pt x="1440332" y="1854212"/>
                  </a:lnTo>
                  <a:lnTo>
                    <a:pt x="1422946" y="1841512"/>
                  </a:lnTo>
                  <a:lnTo>
                    <a:pt x="1403642" y="1841512"/>
                  </a:lnTo>
                  <a:lnTo>
                    <a:pt x="1384642" y="1854212"/>
                  </a:lnTo>
                  <a:lnTo>
                    <a:pt x="1369606" y="1866912"/>
                  </a:lnTo>
                  <a:lnTo>
                    <a:pt x="1361109" y="1879612"/>
                  </a:lnTo>
                  <a:lnTo>
                    <a:pt x="1359763" y="1905012"/>
                  </a:lnTo>
                  <a:lnTo>
                    <a:pt x="1366151" y="1917712"/>
                  </a:lnTo>
                  <a:lnTo>
                    <a:pt x="1379423" y="1930412"/>
                  </a:lnTo>
                  <a:lnTo>
                    <a:pt x="1396809" y="1943112"/>
                  </a:lnTo>
                  <a:lnTo>
                    <a:pt x="1435112" y="1943112"/>
                  </a:lnTo>
                  <a:lnTo>
                    <a:pt x="1450149" y="1930412"/>
                  </a:lnTo>
                  <a:lnTo>
                    <a:pt x="1458633" y="1905012"/>
                  </a:lnTo>
                  <a:lnTo>
                    <a:pt x="1459979" y="1892312"/>
                  </a:lnTo>
                  <a:close/>
                </a:path>
                <a:path w="9115425" h="9127490">
                  <a:moveTo>
                    <a:pt x="1462747" y="8384680"/>
                  </a:moveTo>
                  <a:lnTo>
                    <a:pt x="1460271" y="8380387"/>
                  </a:lnTo>
                  <a:lnTo>
                    <a:pt x="1457540" y="8379663"/>
                  </a:lnTo>
                  <a:lnTo>
                    <a:pt x="1453248" y="8382127"/>
                  </a:lnTo>
                  <a:lnTo>
                    <a:pt x="1452511" y="8384870"/>
                  </a:lnTo>
                  <a:lnTo>
                    <a:pt x="1454988" y="8389163"/>
                  </a:lnTo>
                  <a:lnTo>
                    <a:pt x="1457731" y="8389899"/>
                  </a:lnTo>
                  <a:lnTo>
                    <a:pt x="1462024" y="8387423"/>
                  </a:lnTo>
                  <a:lnTo>
                    <a:pt x="1462747" y="8384680"/>
                  </a:lnTo>
                  <a:close/>
                </a:path>
                <a:path w="9115425" h="9127490">
                  <a:moveTo>
                    <a:pt x="1463116" y="660400"/>
                  </a:moveTo>
                  <a:lnTo>
                    <a:pt x="1455635" y="635000"/>
                  </a:lnTo>
                  <a:lnTo>
                    <a:pt x="1440103" y="622300"/>
                  </a:lnTo>
                  <a:lnTo>
                    <a:pt x="1419720" y="609600"/>
                  </a:lnTo>
                  <a:lnTo>
                    <a:pt x="1374838" y="609600"/>
                  </a:lnTo>
                  <a:lnTo>
                    <a:pt x="1357223" y="635000"/>
                  </a:lnTo>
                  <a:lnTo>
                    <a:pt x="1347279" y="647700"/>
                  </a:lnTo>
                  <a:lnTo>
                    <a:pt x="1345692" y="673100"/>
                  </a:lnTo>
                  <a:lnTo>
                    <a:pt x="1353185" y="698500"/>
                  </a:lnTo>
                  <a:lnTo>
                    <a:pt x="1368717" y="711200"/>
                  </a:lnTo>
                  <a:lnTo>
                    <a:pt x="1389100" y="723900"/>
                  </a:lnTo>
                  <a:lnTo>
                    <a:pt x="1411719" y="723900"/>
                  </a:lnTo>
                  <a:lnTo>
                    <a:pt x="1433982" y="711200"/>
                  </a:lnTo>
                  <a:lnTo>
                    <a:pt x="1451597" y="698500"/>
                  </a:lnTo>
                  <a:lnTo>
                    <a:pt x="1461541" y="685800"/>
                  </a:lnTo>
                  <a:lnTo>
                    <a:pt x="1463116" y="660400"/>
                  </a:lnTo>
                  <a:close/>
                </a:path>
                <a:path w="9115425" h="9127490">
                  <a:moveTo>
                    <a:pt x="1467167" y="7155802"/>
                  </a:moveTo>
                  <a:lnTo>
                    <a:pt x="1459915" y="7143229"/>
                  </a:lnTo>
                  <a:lnTo>
                    <a:pt x="1451876" y="7141083"/>
                  </a:lnTo>
                  <a:lnTo>
                    <a:pt x="1439303" y="7148347"/>
                  </a:lnTo>
                  <a:lnTo>
                    <a:pt x="1437144" y="7156374"/>
                  </a:lnTo>
                  <a:lnTo>
                    <a:pt x="1444409" y="7168959"/>
                  </a:lnTo>
                  <a:lnTo>
                    <a:pt x="1452448" y="7171118"/>
                  </a:lnTo>
                  <a:lnTo>
                    <a:pt x="1465021" y="7163854"/>
                  </a:lnTo>
                  <a:lnTo>
                    <a:pt x="1467167" y="7155802"/>
                  </a:lnTo>
                  <a:close/>
                </a:path>
                <a:path w="9115425" h="9127490">
                  <a:moveTo>
                    <a:pt x="1468640" y="5924677"/>
                  </a:moveTo>
                  <a:lnTo>
                    <a:pt x="1465834" y="5916358"/>
                  </a:lnTo>
                  <a:lnTo>
                    <a:pt x="1460030" y="5909767"/>
                  </a:lnTo>
                  <a:lnTo>
                    <a:pt x="1452410" y="5906059"/>
                  </a:lnTo>
                  <a:lnTo>
                    <a:pt x="1443964" y="5905462"/>
                  </a:lnTo>
                  <a:lnTo>
                    <a:pt x="1435633" y="5908268"/>
                  </a:lnTo>
                  <a:lnTo>
                    <a:pt x="1429054" y="5914072"/>
                  </a:lnTo>
                  <a:lnTo>
                    <a:pt x="1425346" y="5921692"/>
                  </a:lnTo>
                  <a:lnTo>
                    <a:pt x="1424749" y="5930150"/>
                  </a:lnTo>
                  <a:lnTo>
                    <a:pt x="1427556" y="5938469"/>
                  </a:lnTo>
                  <a:lnTo>
                    <a:pt x="1433360" y="5945048"/>
                  </a:lnTo>
                  <a:lnTo>
                    <a:pt x="1440967" y="5948769"/>
                  </a:lnTo>
                  <a:lnTo>
                    <a:pt x="1449425" y="5949353"/>
                  </a:lnTo>
                  <a:lnTo>
                    <a:pt x="1457744" y="5946559"/>
                  </a:lnTo>
                  <a:lnTo>
                    <a:pt x="1464322" y="5940755"/>
                  </a:lnTo>
                  <a:lnTo>
                    <a:pt x="1468043" y="5933135"/>
                  </a:lnTo>
                  <a:lnTo>
                    <a:pt x="1468640" y="5924677"/>
                  </a:lnTo>
                  <a:close/>
                </a:path>
                <a:path w="9115425" h="9127490">
                  <a:moveTo>
                    <a:pt x="1471472" y="4694961"/>
                  </a:moveTo>
                  <a:lnTo>
                    <a:pt x="1467612" y="4683493"/>
                  </a:lnTo>
                  <a:lnTo>
                    <a:pt x="1459611" y="4674413"/>
                  </a:lnTo>
                  <a:lnTo>
                    <a:pt x="1449108" y="4669294"/>
                  </a:lnTo>
                  <a:lnTo>
                    <a:pt x="1437462" y="4668469"/>
                  </a:lnTo>
                  <a:lnTo>
                    <a:pt x="1425981" y="4672330"/>
                  </a:lnTo>
                  <a:lnTo>
                    <a:pt x="1416913" y="4680343"/>
                  </a:lnTo>
                  <a:lnTo>
                    <a:pt x="1411795" y="4690846"/>
                  </a:lnTo>
                  <a:lnTo>
                    <a:pt x="1410982" y="4702505"/>
                  </a:lnTo>
                  <a:lnTo>
                    <a:pt x="1414830" y="4713973"/>
                  </a:lnTo>
                  <a:lnTo>
                    <a:pt x="1422844" y="4723054"/>
                  </a:lnTo>
                  <a:lnTo>
                    <a:pt x="1433334" y="4728172"/>
                  </a:lnTo>
                  <a:lnTo>
                    <a:pt x="1444993" y="4728984"/>
                  </a:lnTo>
                  <a:lnTo>
                    <a:pt x="1456461" y="4725136"/>
                  </a:lnTo>
                  <a:lnTo>
                    <a:pt x="1465529" y="4717123"/>
                  </a:lnTo>
                  <a:lnTo>
                    <a:pt x="1470660" y="4706620"/>
                  </a:lnTo>
                  <a:lnTo>
                    <a:pt x="1471472" y="4694961"/>
                  </a:lnTo>
                  <a:close/>
                </a:path>
                <a:path w="9115425" h="9127490">
                  <a:moveTo>
                    <a:pt x="1474597" y="3465207"/>
                  </a:moveTo>
                  <a:lnTo>
                    <a:pt x="1469644" y="3450475"/>
                  </a:lnTo>
                  <a:lnTo>
                    <a:pt x="1459369" y="3438817"/>
                  </a:lnTo>
                  <a:lnTo>
                    <a:pt x="1445882" y="3432238"/>
                  </a:lnTo>
                  <a:lnTo>
                    <a:pt x="1430921" y="3431197"/>
                  </a:lnTo>
                  <a:lnTo>
                    <a:pt x="1416189" y="3436150"/>
                  </a:lnTo>
                  <a:lnTo>
                    <a:pt x="1404531" y="3446437"/>
                  </a:lnTo>
                  <a:lnTo>
                    <a:pt x="1397952" y="3459924"/>
                  </a:lnTo>
                  <a:lnTo>
                    <a:pt x="1396911" y="3474885"/>
                  </a:lnTo>
                  <a:lnTo>
                    <a:pt x="1401864" y="3489617"/>
                  </a:lnTo>
                  <a:lnTo>
                    <a:pt x="1412151" y="3501275"/>
                  </a:lnTo>
                  <a:lnTo>
                    <a:pt x="1425625" y="3507867"/>
                  </a:lnTo>
                  <a:lnTo>
                    <a:pt x="1440599" y="3508908"/>
                  </a:lnTo>
                  <a:lnTo>
                    <a:pt x="1455331" y="3503955"/>
                  </a:lnTo>
                  <a:lnTo>
                    <a:pt x="1466977" y="3493668"/>
                  </a:lnTo>
                  <a:lnTo>
                    <a:pt x="1473555" y="3480181"/>
                  </a:lnTo>
                  <a:lnTo>
                    <a:pt x="1474597" y="3465207"/>
                  </a:lnTo>
                  <a:close/>
                </a:path>
                <a:path w="9115425" h="9127490">
                  <a:moveTo>
                    <a:pt x="1478026" y="2235212"/>
                  </a:moveTo>
                  <a:lnTo>
                    <a:pt x="1471942" y="2209812"/>
                  </a:lnTo>
                  <a:lnTo>
                    <a:pt x="1459306" y="2197112"/>
                  </a:lnTo>
                  <a:lnTo>
                    <a:pt x="1442732" y="2184412"/>
                  </a:lnTo>
                  <a:lnTo>
                    <a:pt x="1424343" y="2184412"/>
                  </a:lnTo>
                  <a:lnTo>
                    <a:pt x="1406232" y="2197112"/>
                  </a:lnTo>
                  <a:lnTo>
                    <a:pt x="1391920" y="2209812"/>
                  </a:lnTo>
                  <a:lnTo>
                    <a:pt x="1383830" y="2222512"/>
                  </a:lnTo>
                  <a:lnTo>
                    <a:pt x="1382547" y="2235212"/>
                  </a:lnTo>
                  <a:lnTo>
                    <a:pt x="1388643" y="2260612"/>
                  </a:lnTo>
                  <a:lnTo>
                    <a:pt x="1401267" y="2273312"/>
                  </a:lnTo>
                  <a:lnTo>
                    <a:pt x="1417840" y="2286012"/>
                  </a:lnTo>
                  <a:lnTo>
                    <a:pt x="1436230" y="2286012"/>
                  </a:lnTo>
                  <a:lnTo>
                    <a:pt x="1454340" y="2273312"/>
                  </a:lnTo>
                  <a:lnTo>
                    <a:pt x="1468653" y="2260612"/>
                  </a:lnTo>
                  <a:lnTo>
                    <a:pt x="1476743" y="2247912"/>
                  </a:lnTo>
                  <a:lnTo>
                    <a:pt x="1478026" y="2235212"/>
                  </a:lnTo>
                  <a:close/>
                </a:path>
                <a:path w="9115425" h="9127490">
                  <a:moveTo>
                    <a:pt x="1480426" y="8724900"/>
                  </a:moveTo>
                  <a:lnTo>
                    <a:pt x="1479270" y="8722906"/>
                  </a:lnTo>
                  <a:lnTo>
                    <a:pt x="1478000" y="8722550"/>
                  </a:lnTo>
                  <a:lnTo>
                    <a:pt x="1475994" y="8723706"/>
                  </a:lnTo>
                  <a:lnTo>
                    <a:pt x="1475651" y="8724989"/>
                  </a:lnTo>
                  <a:lnTo>
                    <a:pt x="1476806" y="8726995"/>
                  </a:lnTo>
                  <a:lnTo>
                    <a:pt x="1478089" y="8727338"/>
                  </a:lnTo>
                  <a:lnTo>
                    <a:pt x="1480096" y="8726183"/>
                  </a:lnTo>
                  <a:lnTo>
                    <a:pt x="1480426" y="8724900"/>
                  </a:lnTo>
                  <a:close/>
                </a:path>
                <a:path w="9115425" h="9127490">
                  <a:moveTo>
                    <a:pt x="1481162" y="1003300"/>
                  </a:moveTo>
                  <a:lnTo>
                    <a:pt x="1473974" y="977900"/>
                  </a:lnTo>
                  <a:lnTo>
                    <a:pt x="1459064" y="965200"/>
                  </a:lnTo>
                  <a:lnTo>
                    <a:pt x="1439506" y="952500"/>
                  </a:lnTo>
                  <a:lnTo>
                    <a:pt x="1396441" y="952500"/>
                  </a:lnTo>
                  <a:lnTo>
                    <a:pt x="1379537" y="977900"/>
                  </a:lnTo>
                  <a:lnTo>
                    <a:pt x="1369999" y="990600"/>
                  </a:lnTo>
                  <a:lnTo>
                    <a:pt x="1368475" y="1016000"/>
                  </a:lnTo>
                  <a:lnTo>
                    <a:pt x="1375664" y="1028700"/>
                  </a:lnTo>
                  <a:lnTo>
                    <a:pt x="1390573" y="1054100"/>
                  </a:lnTo>
                  <a:lnTo>
                    <a:pt x="1410131" y="1066800"/>
                  </a:lnTo>
                  <a:lnTo>
                    <a:pt x="1431836" y="1066800"/>
                  </a:lnTo>
                  <a:lnTo>
                    <a:pt x="1453197" y="1054100"/>
                  </a:lnTo>
                  <a:lnTo>
                    <a:pt x="1470101" y="1041400"/>
                  </a:lnTo>
                  <a:lnTo>
                    <a:pt x="1479638" y="1016000"/>
                  </a:lnTo>
                  <a:lnTo>
                    <a:pt x="1481162" y="1003300"/>
                  </a:lnTo>
                  <a:close/>
                </a:path>
                <a:path w="9115425" h="9127490">
                  <a:moveTo>
                    <a:pt x="1484515" y="7496035"/>
                  </a:moveTo>
                  <a:lnTo>
                    <a:pt x="1478737" y="7486028"/>
                  </a:lnTo>
                  <a:lnTo>
                    <a:pt x="1472349" y="7484313"/>
                  </a:lnTo>
                  <a:lnTo>
                    <a:pt x="1462341" y="7490092"/>
                  </a:lnTo>
                  <a:lnTo>
                    <a:pt x="1460627" y="7496492"/>
                  </a:lnTo>
                  <a:lnTo>
                    <a:pt x="1466405" y="7506500"/>
                  </a:lnTo>
                  <a:lnTo>
                    <a:pt x="1472806" y="7508202"/>
                  </a:lnTo>
                  <a:lnTo>
                    <a:pt x="1482801" y="7502436"/>
                  </a:lnTo>
                  <a:lnTo>
                    <a:pt x="1484515" y="7496035"/>
                  </a:lnTo>
                  <a:close/>
                </a:path>
                <a:path w="9115425" h="9127490">
                  <a:moveTo>
                    <a:pt x="1486382" y="6265176"/>
                  </a:moveTo>
                  <a:lnTo>
                    <a:pt x="1483918" y="6257861"/>
                  </a:lnTo>
                  <a:lnTo>
                    <a:pt x="1478826" y="6252083"/>
                  </a:lnTo>
                  <a:lnTo>
                    <a:pt x="1472133" y="6248819"/>
                  </a:lnTo>
                  <a:lnTo>
                    <a:pt x="1464703" y="6248298"/>
                  </a:lnTo>
                  <a:lnTo>
                    <a:pt x="1457401" y="6250762"/>
                  </a:lnTo>
                  <a:lnTo>
                    <a:pt x="1451622" y="6255855"/>
                  </a:lnTo>
                  <a:lnTo>
                    <a:pt x="1448346" y="6262548"/>
                  </a:lnTo>
                  <a:lnTo>
                    <a:pt x="1447825" y="6269977"/>
                  </a:lnTo>
                  <a:lnTo>
                    <a:pt x="1450289" y="6277292"/>
                  </a:lnTo>
                  <a:lnTo>
                    <a:pt x="1455381" y="6283071"/>
                  </a:lnTo>
                  <a:lnTo>
                    <a:pt x="1462074" y="6286335"/>
                  </a:lnTo>
                  <a:lnTo>
                    <a:pt x="1469504" y="6286855"/>
                  </a:lnTo>
                  <a:lnTo>
                    <a:pt x="1476819" y="6284392"/>
                  </a:lnTo>
                  <a:lnTo>
                    <a:pt x="1482598" y="6279299"/>
                  </a:lnTo>
                  <a:lnTo>
                    <a:pt x="1485861" y="6272606"/>
                  </a:lnTo>
                  <a:lnTo>
                    <a:pt x="1486382" y="6265176"/>
                  </a:lnTo>
                  <a:close/>
                </a:path>
                <a:path w="9115425" h="9127490">
                  <a:moveTo>
                    <a:pt x="1489506" y="5035423"/>
                  </a:moveTo>
                  <a:lnTo>
                    <a:pt x="1485950" y="5024856"/>
                  </a:lnTo>
                  <a:lnTo>
                    <a:pt x="1478572" y="5016487"/>
                  </a:lnTo>
                  <a:lnTo>
                    <a:pt x="1468907" y="5011763"/>
                  </a:lnTo>
                  <a:lnTo>
                    <a:pt x="1458163" y="5011013"/>
                  </a:lnTo>
                  <a:lnTo>
                    <a:pt x="1447596" y="5014569"/>
                  </a:lnTo>
                  <a:lnTo>
                    <a:pt x="1439240" y="5021948"/>
                  </a:lnTo>
                  <a:lnTo>
                    <a:pt x="1434515" y="5031625"/>
                  </a:lnTo>
                  <a:lnTo>
                    <a:pt x="1433766" y="5042370"/>
                  </a:lnTo>
                  <a:lnTo>
                    <a:pt x="1437322" y="5052936"/>
                  </a:lnTo>
                  <a:lnTo>
                    <a:pt x="1444688" y="5061305"/>
                  </a:lnTo>
                  <a:lnTo>
                    <a:pt x="1454365" y="5066030"/>
                  </a:lnTo>
                  <a:lnTo>
                    <a:pt x="1465110" y="5066779"/>
                  </a:lnTo>
                  <a:lnTo>
                    <a:pt x="1475676" y="5063223"/>
                  </a:lnTo>
                  <a:lnTo>
                    <a:pt x="1484033" y="5055844"/>
                  </a:lnTo>
                  <a:lnTo>
                    <a:pt x="1488757" y="5046167"/>
                  </a:lnTo>
                  <a:lnTo>
                    <a:pt x="1489506" y="5035423"/>
                  </a:lnTo>
                  <a:close/>
                </a:path>
                <a:path w="9115425" h="9127490">
                  <a:moveTo>
                    <a:pt x="1492643" y="3805669"/>
                  </a:moveTo>
                  <a:lnTo>
                    <a:pt x="1487995" y="3791839"/>
                  </a:lnTo>
                  <a:lnTo>
                    <a:pt x="1478343" y="3780891"/>
                  </a:lnTo>
                  <a:lnTo>
                    <a:pt x="1465681" y="3774706"/>
                  </a:lnTo>
                  <a:lnTo>
                    <a:pt x="1451635" y="3773728"/>
                  </a:lnTo>
                  <a:lnTo>
                    <a:pt x="1437805" y="3778389"/>
                  </a:lnTo>
                  <a:lnTo>
                    <a:pt x="1426857" y="3788041"/>
                  </a:lnTo>
                  <a:lnTo>
                    <a:pt x="1420672" y="3800703"/>
                  </a:lnTo>
                  <a:lnTo>
                    <a:pt x="1419694" y="3814762"/>
                  </a:lnTo>
                  <a:lnTo>
                    <a:pt x="1424343" y="3828592"/>
                  </a:lnTo>
                  <a:lnTo>
                    <a:pt x="1433995" y="3839540"/>
                  </a:lnTo>
                  <a:lnTo>
                    <a:pt x="1446657" y="3845712"/>
                  </a:lnTo>
                  <a:lnTo>
                    <a:pt x="1460715" y="3846690"/>
                  </a:lnTo>
                  <a:lnTo>
                    <a:pt x="1474546" y="3842042"/>
                  </a:lnTo>
                  <a:lnTo>
                    <a:pt x="1485480" y="3832390"/>
                  </a:lnTo>
                  <a:lnTo>
                    <a:pt x="1491665" y="3819728"/>
                  </a:lnTo>
                  <a:lnTo>
                    <a:pt x="1492643" y="3805669"/>
                  </a:lnTo>
                  <a:close/>
                </a:path>
                <a:path w="9115425" h="9127490">
                  <a:moveTo>
                    <a:pt x="1495767" y="2565412"/>
                  </a:moveTo>
                  <a:lnTo>
                    <a:pt x="1490027" y="2552712"/>
                  </a:lnTo>
                  <a:lnTo>
                    <a:pt x="1478089" y="2540012"/>
                  </a:lnTo>
                  <a:lnTo>
                    <a:pt x="1462455" y="2527312"/>
                  </a:lnTo>
                  <a:lnTo>
                    <a:pt x="1445082" y="2527312"/>
                  </a:lnTo>
                  <a:lnTo>
                    <a:pt x="1428000" y="2540012"/>
                  </a:lnTo>
                  <a:lnTo>
                    <a:pt x="1414475" y="2552712"/>
                  </a:lnTo>
                  <a:lnTo>
                    <a:pt x="1406842" y="2565412"/>
                  </a:lnTo>
                  <a:lnTo>
                    <a:pt x="1405636" y="2578112"/>
                  </a:lnTo>
                  <a:lnTo>
                    <a:pt x="1411376" y="2603512"/>
                  </a:lnTo>
                  <a:lnTo>
                    <a:pt x="1423301" y="2616212"/>
                  </a:lnTo>
                  <a:lnTo>
                    <a:pt x="1473403" y="2616212"/>
                  </a:lnTo>
                  <a:lnTo>
                    <a:pt x="1486928" y="2603512"/>
                  </a:lnTo>
                  <a:lnTo>
                    <a:pt x="1494561" y="2590812"/>
                  </a:lnTo>
                  <a:lnTo>
                    <a:pt x="1495767" y="2565412"/>
                  </a:lnTo>
                  <a:close/>
                </a:path>
                <a:path w="9115425" h="9127490">
                  <a:moveTo>
                    <a:pt x="1498892" y="1333512"/>
                  </a:moveTo>
                  <a:lnTo>
                    <a:pt x="1492046" y="1320812"/>
                  </a:lnTo>
                  <a:lnTo>
                    <a:pt x="1477848" y="1308100"/>
                  </a:lnTo>
                  <a:lnTo>
                    <a:pt x="1459217" y="1295400"/>
                  </a:lnTo>
                  <a:lnTo>
                    <a:pt x="1418196" y="1295400"/>
                  </a:lnTo>
                  <a:lnTo>
                    <a:pt x="1402092" y="1308100"/>
                  </a:lnTo>
                  <a:lnTo>
                    <a:pt x="1392999" y="1333512"/>
                  </a:lnTo>
                  <a:lnTo>
                    <a:pt x="1391564" y="1358912"/>
                  </a:lnTo>
                  <a:lnTo>
                    <a:pt x="1398409" y="1371612"/>
                  </a:lnTo>
                  <a:lnTo>
                    <a:pt x="1412608" y="1384312"/>
                  </a:lnTo>
                  <a:lnTo>
                    <a:pt x="1431239" y="1397012"/>
                  </a:lnTo>
                  <a:lnTo>
                    <a:pt x="1472260" y="1397012"/>
                  </a:lnTo>
                  <a:lnTo>
                    <a:pt x="1488363" y="1384312"/>
                  </a:lnTo>
                  <a:lnTo>
                    <a:pt x="1497457" y="1358912"/>
                  </a:lnTo>
                  <a:lnTo>
                    <a:pt x="1498892" y="1333512"/>
                  </a:lnTo>
                  <a:close/>
                </a:path>
                <a:path w="9115425" h="9127490">
                  <a:moveTo>
                    <a:pt x="1502194" y="7836255"/>
                  </a:moveTo>
                  <a:lnTo>
                    <a:pt x="1497736" y="7828534"/>
                  </a:lnTo>
                  <a:lnTo>
                    <a:pt x="1492808" y="7827213"/>
                  </a:lnTo>
                  <a:lnTo>
                    <a:pt x="1485099" y="7831671"/>
                  </a:lnTo>
                  <a:lnTo>
                    <a:pt x="1483779" y="7836611"/>
                  </a:lnTo>
                  <a:lnTo>
                    <a:pt x="1488224" y="7844320"/>
                  </a:lnTo>
                  <a:lnTo>
                    <a:pt x="1493164" y="7845641"/>
                  </a:lnTo>
                  <a:lnTo>
                    <a:pt x="1500873" y="7841183"/>
                  </a:lnTo>
                  <a:lnTo>
                    <a:pt x="1502194" y="7836255"/>
                  </a:lnTo>
                  <a:close/>
                </a:path>
                <a:path w="9115425" h="9127490">
                  <a:moveTo>
                    <a:pt x="1502321" y="114300"/>
                  </a:moveTo>
                  <a:lnTo>
                    <a:pt x="1494345" y="88900"/>
                  </a:lnTo>
                  <a:lnTo>
                    <a:pt x="1477784" y="63500"/>
                  </a:lnTo>
                  <a:lnTo>
                    <a:pt x="1456067" y="50800"/>
                  </a:lnTo>
                  <a:lnTo>
                    <a:pt x="1431963" y="50800"/>
                  </a:lnTo>
                  <a:lnTo>
                    <a:pt x="1408252" y="63500"/>
                  </a:lnTo>
                  <a:lnTo>
                    <a:pt x="1389481" y="76200"/>
                  </a:lnTo>
                  <a:lnTo>
                    <a:pt x="1378877" y="101600"/>
                  </a:lnTo>
                  <a:lnTo>
                    <a:pt x="1377200" y="127000"/>
                  </a:lnTo>
                  <a:lnTo>
                    <a:pt x="1385176" y="152400"/>
                  </a:lnTo>
                  <a:lnTo>
                    <a:pt x="1401737" y="165100"/>
                  </a:lnTo>
                  <a:lnTo>
                    <a:pt x="1423454" y="177800"/>
                  </a:lnTo>
                  <a:lnTo>
                    <a:pt x="1471282" y="177800"/>
                  </a:lnTo>
                  <a:lnTo>
                    <a:pt x="1490052" y="152400"/>
                  </a:lnTo>
                  <a:lnTo>
                    <a:pt x="1500644" y="139700"/>
                  </a:lnTo>
                  <a:lnTo>
                    <a:pt x="1502321" y="114300"/>
                  </a:lnTo>
                  <a:close/>
                </a:path>
                <a:path w="9115425" h="9127490">
                  <a:moveTo>
                    <a:pt x="1504124" y="6605676"/>
                  </a:moveTo>
                  <a:lnTo>
                    <a:pt x="1502003" y="6599377"/>
                  </a:lnTo>
                  <a:lnTo>
                    <a:pt x="1497609" y="6594399"/>
                  </a:lnTo>
                  <a:lnTo>
                    <a:pt x="1491843" y="6591579"/>
                  </a:lnTo>
                  <a:lnTo>
                    <a:pt x="1485442" y="6591135"/>
                  </a:lnTo>
                  <a:lnTo>
                    <a:pt x="1479143" y="6593256"/>
                  </a:lnTo>
                  <a:lnTo>
                    <a:pt x="1474165" y="6597650"/>
                  </a:lnTo>
                  <a:lnTo>
                    <a:pt x="1471358" y="6603416"/>
                  </a:lnTo>
                  <a:lnTo>
                    <a:pt x="1470914" y="6609816"/>
                  </a:lnTo>
                  <a:lnTo>
                    <a:pt x="1473034" y="6616116"/>
                  </a:lnTo>
                  <a:lnTo>
                    <a:pt x="1477429" y="6621094"/>
                  </a:lnTo>
                  <a:lnTo>
                    <a:pt x="1483182" y="6623901"/>
                  </a:lnTo>
                  <a:lnTo>
                    <a:pt x="1489583" y="6624358"/>
                  </a:lnTo>
                  <a:lnTo>
                    <a:pt x="1495869" y="6622237"/>
                  </a:lnTo>
                  <a:lnTo>
                    <a:pt x="1500860" y="6617843"/>
                  </a:lnTo>
                  <a:lnTo>
                    <a:pt x="1503667" y="6612077"/>
                  </a:lnTo>
                  <a:lnTo>
                    <a:pt x="1504124" y="6605676"/>
                  </a:lnTo>
                  <a:close/>
                </a:path>
                <a:path w="9115425" h="9127490">
                  <a:moveTo>
                    <a:pt x="1507248" y="5375922"/>
                  </a:moveTo>
                  <a:lnTo>
                    <a:pt x="1504035" y="5366359"/>
                  </a:lnTo>
                  <a:lnTo>
                    <a:pt x="1497368" y="5358803"/>
                  </a:lnTo>
                  <a:lnTo>
                    <a:pt x="1488617" y="5354536"/>
                  </a:lnTo>
                  <a:lnTo>
                    <a:pt x="1478902" y="5353850"/>
                  </a:lnTo>
                  <a:lnTo>
                    <a:pt x="1469351" y="5357063"/>
                  </a:lnTo>
                  <a:lnTo>
                    <a:pt x="1461795" y="5363743"/>
                  </a:lnTo>
                  <a:lnTo>
                    <a:pt x="1457515" y="5372493"/>
                  </a:lnTo>
                  <a:lnTo>
                    <a:pt x="1456842" y="5382209"/>
                  </a:lnTo>
                  <a:lnTo>
                    <a:pt x="1460055" y="5391772"/>
                  </a:lnTo>
                  <a:lnTo>
                    <a:pt x="1466723" y="5399329"/>
                  </a:lnTo>
                  <a:lnTo>
                    <a:pt x="1475473" y="5403596"/>
                  </a:lnTo>
                  <a:lnTo>
                    <a:pt x="1485188" y="5404269"/>
                  </a:lnTo>
                  <a:lnTo>
                    <a:pt x="1494739" y="5401056"/>
                  </a:lnTo>
                  <a:lnTo>
                    <a:pt x="1502308" y="5394388"/>
                  </a:lnTo>
                  <a:lnTo>
                    <a:pt x="1506575" y="5385638"/>
                  </a:lnTo>
                  <a:lnTo>
                    <a:pt x="1507248" y="5375922"/>
                  </a:lnTo>
                  <a:close/>
                </a:path>
                <a:path w="9115425" h="9127490">
                  <a:moveTo>
                    <a:pt x="1510677" y="4146131"/>
                  </a:moveTo>
                  <a:lnTo>
                    <a:pt x="1506334" y="4133202"/>
                  </a:lnTo>
                  <a:lnTo>
                    <a:pt x="1497304" y="4122966"/>
                  </a:lnTo>
                  <a:lnTo>
                    <a:pt x="1485468" y="4117187"/>
                  </a:lnTo>
                  <a:lnTo>
                    <a:pt x="1472336" y="4116273"/>
                  </a:lnTo>
                  <a:lnTo>
                    <a:pt x="1459395" y="4120616"/>
                  </a:lnTo>
                  <a:lnTo>
                    <a:pt x="1449171" y="4129646"/>
                  </a:lnTo>
                  <a:lnTo>
                    <a:pt x="1443393" y="4141482"/>
                  </a:lnTo>
                  <a:lnTo>
                    <a:pt x="1442478" y="4154627"/>
                  </a:lnTo>
                  <a:lnTo>
                    <a:pt x="1446822" y="4167568"/>
                  </a:lnTo>
                  <a:lnTo>
                    <a:pt x="1455851" y="4177804"/>
                  </a:lnTo>
                  <a:lnTo>
                    <a:pt x="1467688" y="4183570"/>
                  </a:lnTo>
                  <a:lnTo>
                    <a:pt x="1480820" y="4184485"/>
                  </a:lnTo>
                  <a:lnTo>
                    <a:pt x="1493748" y="4180141"/>
                  </a:lnTo>
                  <a:lnTo>
                    <a:pt x="1503984" y="4171111"/>
                  </a:lnTo>
                  <a:lnTo>
                    <a:pt x="1509763" y="4159275"/>
                  </a:lnTo>
                  <a:lnTo>
                    <a:pt x="1510677" y="4146131"/>
                  </a:lnTo>
                  <a:close/>
                </a:path>
                <a:path w="9115425" h="9127490">
                  <a:moveTo>
                    <a:pt x="1513801" y="2916390"/>
                  </a:moveTo>
                  <a:lnTo>
                    <a:pt x="1508366" y="2900184"/>
                  </a:lnTo>
                  <a:lnTo>
                    <a:pt x="1497063" y="2887370"/>
                  </a:lnTo>
                  <a:lnTo>
                    <a:pt x="1482242" y="2880131"/>
                  </a:lnTo>
                  <a:lnTo>
                    <a:pt x="1465795" y="2878988"/>
                  </a:lnTo>
                  <a:lnTo>
                    <a:pt x="1449603" y="2884424"/>
                  </a:lnTo>
                  <a:lnTo>
                    <a:pt x="1436789" y="2895739"/>
                  </a:lnTo>
                  <a:lnTo>
                    <a:pt x="1429562" y="2910560"/>
                  </a:lnTo>
                  <a:lnTo>
                    <a:pt x="1428407" y="2927019"/>
                  </a:lnTo>
                  <a:lnTo>
                    <a:pt x="1433855" y="2943212"/>
                  </a:lnTo>
                  <a:lnTo>
                    <a:pt x="1445158" y="2956026"/>
                  </a:lnTo>
                  <a:lnTo>
                    <a:pt x="1459979" y="2963265"/>
                  </a:lnTo>
                  <a:lnTo>
                    <a:pt x="1476425" y="2964408"/>
                  </a:lnTo>
                  <a:lnTo>
                    <a:pt x="1492618" y="2958973"/>
                  </a:lnTo>
                  <a:lnTo>
                    <a:pt x="1505432" y="2947670"/>
                  </a:lnTo>
                  <a:lnTo>
                    <a:pt x="1512658" y="2932836"/>
                  </a:lnTo>
                  <a:lnTo>
                    <a:pt x="1513801" y="2916390"/>
                  </a:lnTo>
                  <a:close/>
                </a:path>
                <a:path w="9115425" h="9127490">
                  <a:moveTo>
                    <a:pt x="1516938" y="1676412"/>
                  </a:moveTo>
                  <a:lnTo>
                    <a:pt x="1510398" y="1663712"/>
                  </a:lnTo>
                  <a:lnTo>
                    <a:pt x="1496822" y="1651012"/>
                  </a:lnTo>
                  <a:lnTo>
                    <a:pt x="1479016" y="1638312"/>
                  </a:lnTo>
                  <a:lnTo>
                    <a:pt x="1439799" y="1638312"/>
                  </a:lnTo>
                  <a:lnTo>
                    <a:pt x="1424406" y="1651012"/>
                  </a:lnTo>
                  <a:lnTo>
                    <a:pt x="1415719" y="1676412"/>
                  </a:lnTo>
                  <a:lnTo>
                    <a:pt x="1414348" y="1689112"/>
                  </a:lnTo>
                  <a:lnTo>
                    <a:pt x="1420888" y="1714512"/>
                  </a:lnTo>
                  <a:lnTo>
                    <a:pt x="1434465" y="1727212"/>
                  </a:lnTo>
                  <a:lnTo>
                    <a:pt x="1452270" y="1739912"/>
                  </a:lnTo>
                  <a:lnTo>
                    <a:pt x="1472031" y="1739912"/>
                  </a:lnTo>
                  <a:lnTo>
                    <a:pt x="1491475" y="1727212"/>
                  </a:lnTo>
                  <a:lnTo>
                    <a:pt x="1506867" y="1714512"/>
                  </a:lnTo>
                  <a:lnTo>
                    <a:pt x="1515554" y="1701812"/>
                  </a:lnTo>
                  <a:lnTo>
                    <a:pt x="1516938" y="1676412"/>
                  </a:lnTo>
                  <a:close/>
                </a:path>
                <a:path w="9115425" h="9127490">
                  <a:moveTo>
                    <a:pt x="1519872" y="8176476"/>
                  </a:moveTo>
                  <a:lnTo>
                    <a:pt x="1516735" y="8171040"/>
                  </a:lnTo>
                  <a:lnTo>
                    <a:pt x="1513268" y="8170113"/>
                  </a:lnTo>
                  <a:lnTo>
                    <a:pt x="1507845" y="8173250"/>
                  </a:lnTo>
                  <a:lnTo>
                    <a:pt x="1506905" y="8176717"/>
                  </a:lnTo>
                  <a:lnTo>
                    <a:pt x="1510055" y="8182153"/>
                  </a:lnTo>
                  <a:lnTo>
                    <a:pt x="1513509" y="8183080"/>
                  </a:lnTo>
                  <a:lnTo>
                    <a:pt x="1518945" y="8179943"/>
                  </a:lnTo>
                  <a:lnTo>
                    <a:pt x="1519872" y="8176476"/>
                  </a:lnTo>
                  <a:close/>
                </a:path>
                <a:path w="9115425" h="9127490">
                  <a:moveTo>
                    <a:pt x="1520075" y="444500"/>
                  </a:moveTo>
                  <a:lnTo>
                    <a:pt x="1512430" y="431800"/>
                  </a:lnTo>
                  <a:lnTo>
                    <a:pt x="1496580" y="406400"/>
                  </a:lnTo>
                  <a:lnTo>
                    <a:pt x="1475790" y="393700"/>
                  </a:lnTo>
                  <a:lnTo>
                    <a:pt x="1452714" y="393700"/>
                  </a:lnTo>
                  <a:lnTo>
                    <a:pt x="1430007" y="406400"/>
                  </a:lnTo>
                  <a:lnTo>
                    <a:pt x="1412024" y="419100"/>
                  </a:lnTo>
                  <a:lnTo>
                    <a:pt x="1401889" y="444500"/>
                  </a:lnTo>
                  <a:lnTo>
                    <a:pt x="1400276" y="469900"/>
                  </a:lnTo>
                  <a:lnTo>
                    <a:pt x="1407922" y="482600"/>
                  </a:lnTo>
                  <a:lnTo>
                    <a:pt x="1423758" y="508000"/>
                  </a:lnTo>
                  <a:lnTo>
                    <a:pt x="1444548" y="520700"/>
                  </a:lnTo>
                  <a:lnTo>
                    <a:pt x="1467637" y="520700"/>
                  </a:lnTo>
                  <a:lnTo>
                    <a:pt x="1490345" y="508000"/>
                  </a:lnTo>
                  <a:lnTo>
                    <a:pt x="1508315" y="495300"/>
                  </a:lnTo>
                  <a:lnTo>
                    <a:pt x="1518462" y="469900"/>
                  </a:lnTo>
                  <a:lnTo>
                    <a:pt x="1520075" y="444500"/>
                  </a:lnTo>
                  <a:close/>
                </a:path>
                <a:path w="9115425" h="9127490">
                  <a:moveTo>
                    <a:pt x="1524304" y="6947598"/>
                  </a:moveTo>
                  <a:lnTo>
                    <a:pt x="1516380" y="6933882"/>
                  </a:lnTo>
                  <a:lnTo>
                    <a:pt x="1507617" y="6931533"/>
                  </a:lnTo>
                  <a:lnTo>
                    <a:pt x="1493901" y="6939445"/>
                  </a:lnTo>
                  <a:lnTo>
                    <a:pt x="1491551" y="6948221"/>
                  </a:lnTo>
                  <a:lnTo>
                    <a:pt x="1499476" y="6961949"/>
                  </a:lnTo>
                  <a:lnTo>
                    <a:pt x="1508239" y="6964299"/>
                  </a:lnTo>
                  <a:lnTo>
                    <a:pt x="1521955" y="6956374"/>
                  </a:lnTo>
                  <a:lnTo>
                    <a:pt x="1524304" y="6947598"/>
                  </a:lnTo>
                  <a:close/>
                </a:path>
                <a:path w="9115425" h="9127490">
                  <a:moveTo>
                    <a:pt x="1525295" y="5716384"/>
                  </a:moveTo>
                  <a:lnTo>
                    <a:pt x="1522387" y="5707723"/>
                  </a:lnTo>
                  <a:lnTo>
                    <a:pt x="1516341" y="5700877"/>
                  </a:lnTo>
                  <a:lnTo>
                    <a:pt x="1508404" y="5697004"/>
                  </a:lnTo>
                  <a:lnTo>
                    <a:pt x="1499616" y="5696382"/>
                  </a:lnTo>
                  <a:lnTo>
                    <a:pt x="1490954" y="5699303"/>
                  </a:lnTo>
                  <a:lnTo>
                    <a:pt x="1484109" y="5705348"/>
                  </a:lnTo>
                  <a:lnTo>
                    <a:pt x="1480235" y="5713273"/>
                  </a:lnTo>
                  <a:lnTo>
                    <a:pt x="1479626" y="5722074"/>
                  </a:lnTo>
                  <a:lnTo>
                    <a:pt x="1482534" y="5730735"/>
                  </a:lnTo>
                  <a:lnTo>
                    <a:pt x="1488579" y="5737580"/>
                  </a:lnTo>
                  <a:lnTo>
                    <a:pt x="1496504" y="5741454"/>
                  </a:lnTo>
                  <a:lnTo>
                    <a:pt x="1505305" y="5742063"/>
                  </a:lnTo>
                  <a:lnTo>
                    <a:pt x="1513967" y="5739155"/>
                  </a:lnTo>
                  <a:lnTo>
                    <a:pt x="1520812" y="5733110"/>
                  </a:lnTo>
                  <a:lnTo>
                    <a:pt x="1524673" y="5725185"/>
                  </a:lnTo>
                  <a:lnTo>
                    <a:pt x="1525295" y="5716384"/>
                  </a:lnTo>
                  <a:close/>
                </a:path>
                <a:path w="9115425" h="9127490">
                  <a:moveTo>
                    <a:pt x="1528419" y="4486630"/>
                  </a:moveTo>
                  <a:lnTo>
                    <a:pt x="1524406" y="4474705"/>
                  </a:lnTo>
                  <a:lnTo>
                    <a:pt x="1516087" y="4465269"/>
                  </a:lnTo>
                  <a:lnTo>
                    <a:pt x="1505178" y="4459948"/>
                  </a:lnTo>
                  <a:lnTo>
                    <a:pt x="1493075" y="4459109"/>
                  </a:lnTo>
                  <a:lnTo>
                    <a:pt x="1481162" y="4463110"/>
                  </a:lnTo>
                  <a:lnTo>
                    <a:pt x="1471726" y="4471428"/>
                  </a:lnTo>
                  <a:lnTo>
                    <a:pt x="1466405" y="4482350"/>
                  </a:lnTo>
                  <a:lnTo>
                    <a:pt x="1465554" y="4494466"/>
                  </a:lnTo>
                  <a:lnTo>
                    <a:pt x="1469567" y="4506379"/>
                  </a:lnTo>
                  <a:lnTo>
                    <a:pt x="1477886" y="4515815"/>
                  </a:lnTo>
                  <a:lnTo>
                    <a:pt x="1488795" y="4521136"/>
                  </a:lnTo>
                  <a:lnTo>
                    <a:pt x="1500898" y="4521987"/>
                  </a:lnTo>
                  <a:lnTo>
                    <a:pt x="1512824" y="4517974"/>
                  </a:lnTo>
                  <a:lnTo>
                    <a:pt x="1522247" y="4509655"/>
                  </a:lnTo>
                  <a:lnTo>
                    <a:pt x="1527568" y="4498746"/>
                  </a:lnTo>
                  <a:lnTo>
                    <a:pt x="1528419" y="4486630"/>
                  </a:lnTo>
                  <a:close/>
                </a:path>
                <a:path w="9115425" h="9127490">
                  <a:moveTo>
                    <a:pt x="1531556" y="3256877"/>
                  </a:moveTo>
                  <a:lnTo>
                    <a:pt x="1526451" y="3241700"/>
                  </a:lnTo>
                  <a:lnTo>
                    <a:pt x="1515859" y="3229686"/>
                  </a:lnTo>
                  <a:lnTo>
                    <a:pt x="1501952" y="3222904"/>
                  </a:lnTo>
                  <a:lnTo>
                    <a:pt x="1486535" y="3221825"/>
                  </a:lnTo>
                  <a:lnTo>
                    <a:pt x="1471358" y="3226930"/>
                  </a:lnTo>
                  <a:lnTo>
                    <a:pt x="1459344" y="3237522"/>
                  </a:lnTo>
                  <a:lnTo>
                    <a:pt x="1452562" y="3251428"/>
                  </a:lnTo>
                  <a:lnTo>
                    <a:pt x="1451495" y="3266859"/>
                  </a:lnTo>
                  <a:lnTo>
                    <a:pt x="1456601" y="3282035"/>
                  </a:lnTo>
                  <a:lnTo>
                    <a:pt x="1467192" y="3294049"/>
                  </a:lnTo>
                  <a:lnTo>
                    <a:pt x="1481086" y="3300831"/>
                  </a:lnTo>
                  <a:lnTo>
                    <a:pt x="1496504" y="3301911"/>
                  </a:lnTo>
                  <a:lnTo>
                    <a:pt x="1511693" y="3296805"/>
                  </a:lnTo>
                  <a:lnTo>
                    <a:pt x="1523695" y="3286214"/>
                  </a:lnTo>
                  <a:lnTo>
                    <a:pt x="1530477" y="3272307"/>
                  </a:lnTo>
                  <a:lnTo>
                    <a:pt x="1531556" y="3256877"/>
                  </a:lnTo>
                  <a:close/>
                </a:path>
                <a:path w="9115425" h="9127490">
                  <a:moveTo>
                    <a:pt x="1534972" y="2019312"/>
                  </a:moveTo>
                  <a:lnTo>
                    <a:pt x="1528737" y="2006612"/>
                  </a:lnTo>
                  <a:lnTo>
                    <a:pt x="1515795" y="1981212"/>
                  </a:lnTo>
                  <a:lnTo>
                    <a:pt x="1461401" y="1981212"/>
                  </a:lnTo>
                  <a:lnTo>
                    <a:pt x="1446733" y="1993912"/>
                  </a:lnTo>
                  <a:lnTo>
                    <a:pt x="1438440" y="2019312"/>
                  </a:lnTo>
                  <a:lnTo>
                    <a:pt x="1437132" y="2032012"/>
                  </a:lnTo>
                  <a:lnTo>
                    <a:pt x="1443367" y="2057412"/>
                  </a:lnTo>
                  <a:lnTo>
                    <a:pt x="1456309" y="2070112"/>
                  </a:lnTo>
                  <a:lnTo>
                    <a:pt x="1510690" y="2070112"/>
                  </a:lnTo>
                  <a:lnTo>
                    <a:pt x="1525371" y="2057412"/>
                  </a:lnTo>
                  <a:lnTo>
                    <a:pt x="1533664" y="2044712"/>
                  </a:lnTo>
                  <a:lnTo>
                    <a:pt x="1534972" y="2019312"/>
                  </a:lnTo>
                  <a:close/>
                </a:path>
                <a:path w="9115425" h="9127490">
                  <a:moveTo>
                    <a:pt x="1537220" y="8516696"/>
                  </a:moveTo>
                  <a:lnTo>
                    <a:pt x="1535569" y="8513839"/>
                  </a:lnTo>
                  <a:lnTo>
                    <a:pt x="1533740" y="8513356"/>
                  </a:lnTo>
                  <a:lnTo>
                    <a:pt x="1530883" y="8515007"/>
                  </a:lnTo>
                  <a:lnTo>
                    <a:pt x="1530400" y="8516823"/>
                  </a:lnTo>
                  <a:lnTo>
                    <a:pt x="1532051" y="8519681"/>
                  </a:lnTo>
                  <a:lnTo>
                    <a:pt x="1533880" y="8520176"/>
                  </a:lnTo>
                  <a:lnTo>
                    <a:pt x="1536725" y="8518525"/>
                  </a:lnTo>
                  <a:lnTo>
                    <a:pt x="1537220" y="8516696"/>
                  </a:lnTo>
                  <a:close/>
                </a:path>
                <a:path w="9115425" h="9127490">
                  <a:moveTo>
                    <a:pt x="1537817" y="787400"/>
                  </a:moveTo>
                  <a:lnTo>
                    <a:pt x="1530515" y="774700"/>
                  </a:lnTo>
                  <a:lnTo>
                    <a:pt x="1515376" y="749300"/>
                  </a:lnTo>
                  <a:lnTo>
                    <a:pt x="1495513" y="736600"/>
                  </a:lnTo>
                  <a:lnTo>
                    <a:pt x="1473454" y="736600"/>
                  </a:lnTo>
                  <a:lnTo>
                    <a:pt x="1451762" y="749300"/>
                  </a:lnTo>
                  <a:lnTo>
                    <a:pt x="1434592" y="762000"/>
                  </a:lnTo>
                  <a:lnTo>
                    <a:pt x="1424901" y="787400"/>
                  </a:lnTo>
                  <a:lnTo>
                    <a:pt x="1423365" y="800100"/>
                  </a:lnTo>
                  <a:lnTo>
                    <a:pt x="1430655" y="825500"/>
                  </a:lnTo>
                  <a:lnTo>
                    <a:pt x="1445806" y="838200"/>
                  </a:lnTo>
                  <a:lnTo>
                    <a:pt x="1465668" y="850900"/>
                  </a:lnTo>
                  <a:lnTo>
                    <a:pt x="1509420" y="850900"/>
                  </a:lnTo>
                  <a:lnTo>
                    <a:pt x="1526578" y="838200"/>
                  </a:lnTo>
                  <a:lnTo>
                    <a:pt x="1536280" y="812800"/>
                  </a:lnTo>
                  <a:lnTo>
                    <a:pt x="1537817" y="787400"/>
                  </a:lnTo>
                  <a:close/>
                </a:path>
                <a:path w="9115425" h="9127490">
                  <a:moveTo>
                    <a:pt x="1541640" y="7287831"/>
                  </a:moveTo>
                  <a:lnTo>
                    <a:pt x="1535214" y="7276668"/>
                  </a:lnTo>
                  <a:lnTo>
                    <a:pt x="1528076" y="7274763"/>
                  </a:lnTo>
                  <a:lnTo>
                    <a:pt x="1516938" y="7281202"/>
                  </a:lnTo>
                  <a:lnTo>
                    <a:pt x="1515033" y="7288327"/>
                  </a:lnTo>
                  <a:lnTo>
                    <a:pt x="1521472" y="7299477"/>
                  </a:lnTo>
                  <a:lnTo>
                    <a:pt x="1528584" y="7301382"/>
                  </a:lnTo>
                  <a:lnTo>
                    <a:pt x="1539735" y="7294956"/>
                  </a:lnTo>
                  <a:lnTo>
                    <a:pt x="1541640" y="7287831"/>
                  </a:lnTo>
                  <a:close/>
                </a:path>
                <a:path w="9115425" h="9127490">
                  <a:moveTo>
                    <a:pt x="1543329" y="6056846"/>
                  </a:moveTo>
                  <a:lnTo>
                    <a:pt x="1540713" y="6049086"/>
                  </a:lnTo>
                  <a:lnTo>
                    <a:pt x="1535303" y="6042952"/>
                  </a:lnTo>
                  <a:lnTo>
                    <a:pt x="1528203" y="6039485"/>
                  </a:lnTo>
                  <a:lnTo>
                    <a:pt x="1520317" y="6038926"/>
                  </a:lnTo>
                  <a:lnTo>
                    <a:pt x="1512557" y="6041529"/>
                  </a:lnTo>
                  <a:lnTo>
                    <a:pt x="1506423" y="6046952"/>
                  </a:lnTo>
                  <a:lnTo>
                    <a:pt x="1502956" y="6054064"/>
                  </a:lnTo>
                  <a:lnTo>
                    <a:pt x="1502410" y="6061951"/>
                  </a:lnTo>
                  <a:lnTo>
                    <a:pt x="1505013" y="6069711"/>
                  </a:lnTo>
                  <a:lnTo>
                    <a:pt x="1510436" y="6075845"/>
                  </a:lnTo>
                  <a:lnTo>
                    <a:pt x="1517535" y="6079312"/>
                  </a:lnTo>
                  <a:lnTo>
                    <a:pt x="1525409" y="6079858"/>
                  </a:lnTo>
                  <a:lnTo>
                    <a:pt x="1533182" y="6077255"/>
                  </a:lnTo>
                  <a:lnTo>
                    <a:pt x="1539316" y="6071832"/>
                  </a:lnTo>
                  <a:lnTo>
                    <a:pt x="1542783" y="6064732"/>
                  </a:lnTo>
                  <a:lnTo>
                    <a:pt x="1543329" y="6056846"/>
                  </a:lnTo>
                  <a:close/>
                </a:path>
                <a:path w="9115425" h="9127490">
                  <a:moveTo>
                    <a:pt x="1546453" y="4827092"/>
                  </a:moveTo>
                  <a:lnTo>
                    <a:pt x="1542757" y="4816068"/>
                  </a:lnTo>
                  <a:lnTo>
                    <a:pt x="1535061" y="4807356"/>
                  </a:lnTo>
                  <a:lnTo>
                    <a:pt x="1524977" y="4802429"/>
                  </a:lnTo>
                  <a:lnTo>
                    <a:pt x="1513776" y="4801654"/>
                  </a:lnTo>
                  <a:lnTo>
                    <a:pt x="1502765" y="4805362"/>
                  </a:lnTo>
                  <a:lnTo>
                    <a:pt x="1494040" y="4813046"/>
                  </a:lnTo>
                  <a:lnTo>
                    <a:pt x="1489125" y="4823130"/>
                  </a:lnTo>
                  <a:lnTo>
                    <a:pt x="1488351" y="4834331"/>
                  </a:lnTo>
                  <a:lnTo>
                    <a:pt x="1492046" y="4845355"/>
                  </a:lnTo>
                  <a:lnTo>
                    <a:pt x="1499743" y="4854079"/>
                  </a:lnTo>
                  <a:lnTo>
                    <a:pt x="1509826" y="4858994"/>
                  </a:lnTo>
                  <a:lnTo>
                    <a:pt x="1521015" y="4859782"/>
                  </a:lnTo>
                  <a:lnTo>
                    <a:pt x="1532039" y="4856073"/>
                  </a:lnTo>
                  <a:lnTo>
                    <a:pt x="1540751" y="4848377"/>
                  </a:lnTo>
                  <a:lnTo>
                    <a:pt x="1545678" y="4838293"/>
                  </a:lnTo>
                  <a:lnTo>
                    <a:pt x="1546453" y="4827092"/>
                  </a:lnTo>
                  <a:close/>
                </a:path>
                <a:path w="9115425" h="9127490">
                  <a:moveTo>
                    <a:pt x="1549590" y="3597338"/>
                  </a:moveTo>
                  <a:lnTo>
                    <a:pt x="1544789" y="3583063"/>
                  </a:lnTo>
                  <a:lnTo>
                    <a:pt x="1534820" y="3571760"/>
                  </a:lnTo>
                  <a:lnTo>
                    <a:pt x="1521752" y="3565372"/>
                  </a:lnTo>
                  <a:lnTo>
                    <a:pt x="1507248" y="3564369"/>
                  </a:lnTo>
                  <a:lnTo>
                    <a:pt x="1492961" y="3569170"/>
                  </a:lnTo>
                  <a:lnTo>
                    <a:pt x="1481658" y="3579139"/>
                  </a:lnTo>
                  <a:lnTo>
                    <a:pt x="1475282" y="3592207"/>
                  </a:lnTo>
                  <a:lnTo>
                    <a:pt x="1474279" y="3606723"/>
                  </a:lnTo>
                  <a:lnTo>
                    <a:pt x="1479080" y="3621011"/>
                  </a:lnTo>
                  <a:lnTo>
                    <a:pt x="1489036" y="3632314"/>
                  </a:lnTo>
                  <a:lnTo>
                    <a:pt x="1502105" y="3638689"/>
                  </a:lnTo>
                  <a:lnTo>
                    <a:pt x="1516621" y="3639705"/>
                  </a:lnTo>
                  <a:lnTo>
                    <a:pt x="1530896" y="3634892"/>
                  </a:lnTo>
                  <a:lnTo>
                    <a:pt x="1542199" y="3624923"/>
                  </a:lnTo>
                  <a:lnTo>
                    <a:pt x="1548574" y="3611854"/>
                  </a:lnTo>
                  <a:lnTo>
                    <a:pt x="1549590" y="3597338"/>
                  </a:lnTo>
                  <a:close/>
                </a:path>
                <a:path w="9115425" h="9127490">
                  <a:moveTo>
                    <a:pt x="1552714" y="2362212"/>
                  </a:moveTo>
                  <a:lnTo>
                    <a:pt x="1546821" y="2349512"/>
                  </a:lnTo>
                  <a:lnTo>
                    <a:pt x="1534579" y="2324112"/>
                  </a:lnTo>
                  <a:lnTo>
                    <a:pt x="1483156" y="2324112"/>
                  </a:lnTo>
                  <a:lnTo>
                    <a:pt x="1469288" y="2336812"/>
                  </a:lnTo>
                  <a:lnTo>
                    <a:pt x="1461452" y="2349512"/>
                  </a:lnTo>
                  <a:lnTo>
                    <a:pt x="1460207" y="2374912"/>
                  </a:lnTo>
                  <a:lnTo>
                    <a:pt x="1466100" y="2387612"/>
                  </a:lnTo>
                  <a:lnTo>
                    <a:pt x="1478343" y="2400312"/>
                  </a:lnTo>
                  <a:lnTo>
                    <a:pt x="1494396" y="2413012"/>
                  </a:lnTo>
                  <a:lnTo>
                    <a:pt x="1529765" y="2413012"/>
                  </a:lnTo>
                  <a:lnTo>
                    <a:pt x="1543634" y="2400312"/>
                  </a:lnTo>
                  <a:lnTo>
                    <a:pt x="1551470" y="2374912"/>
                  </a:lnTo>
                  <a:lnTo>
                    <a:pt x="1552714" y="2362212"/>
                  </a:lnTo>
                  <a:close/>
                </a:path>
                <a:path w="9115425" h="9127490">
                  <a:moveTo>
                    <a:pt x="1554899" y="8856916"/>
                  </a:moveTo>
                  <a:lnTo>
                    <a:pt x="1554568" y="8856345"/>
                  </a:lnTo>
                  <a:lnTo>
                    <a:pt x="1554213" y="8856243"/>
                  </a:lnTo>
                  <a:lnTo>
                    <a:pt x="1553629" y="8856574"/>
                  </a:lnTo>
                  <a:lnTo>
                    <a:pt x="1553730" y="8857285"/>
                  </a:lnTo>
                  <a:lnTo>
                    <a:pt x="1553857" y="8857513"/>
                  </a:lnTo>
                  <a:lnTo>
                    <a:pt x="1554238" y="8857615"/>
                  </a:lnTo>
                  <a:lnTo>
                    <a:pt x="1554810" y="8857285"/>
                  </a:lnTo>
                  <a:lnTo>
                    <a:pt x="1554899" y="8856916"/>
                  </a:lnTo>
                  <a:close/>
                </a:path>
                <a:path w="9115425" h="9127490">
                  <a:moveTo>
                    <a:pt x="1555851" y="1130300"/>
                  </a:moveTo>
                  <a:lnTo>
                    <a:pt x="1548853" y="1104900"/>
                  </a:lnTo>
                  <a:lnTo>
                    <a:pt x="1534337" y="1092200"/>
                  </a:lnTo>
                  <a:lnTo>
                    <a:pt x="1515300" y="1079500"/>
                  </a:lnTo>
                  <a:lnTo>
                    <a:pt x="1494167" y="1079500"/>
                  </a:lnTo>
                  <a:lnTo>
                    <a:pt x="1473365" y="1092200"/>
                  </a:lnTo>
                  <a:lnTo>
                    <a:pt x="1456905" y="1104900"/>
                  </a:lnTo>
                  <a:lnTo>
                    <a:pt x="1447609" y="1130300"/>
                  </a:lnTo>
                  <a:lnTo>
                    <a:pt x="1446136" y="1143000"/>
                  </a:lnTo>
                  <a:lnTo>
                    <a:pt x="1453134" y="1168400"/>
                  </a:lnTo>
                  <a:lnTo>
                    <a:pt x="1467650" y="1181100"/>
                  </a:lnTo>
                  <a:lnTo>
                    <a:pt x="1486687" y="1193800"/>
                  </a:lnTo>
                  <a:lnTo>
                    <a:pt x="1507820" y="1193800"/>
                  </a:lnTo>
                  <a:lnTo>
                    <a:pt x="1528622" y="1181100"/>
                  </a:lnTo>
                  <a:lnTo>
                    <a:pt x="1545082" y="1168400"/>
                  </a:lnTo>
                  <a:lnTo>
                    <a:pt x="1554378" y="1155700"/>
                  </a:lnTo>
                  <a:lnTo>
                    <a:pt x="1555851" y="1130300"/>
                  </a:lnTo>
                  <a:close/>
                </a:path>
                <a:path w="9115425" h="9127490">
                  <a:moveTo>
                    <a:pt x="1558988" y="7628052"/>
                  </a:moveTo>
                  <a:lnTo>
                    <a:pt x="1554035" y="7619479"/>
                  </a:lnTo>
                  <a:lnTo>
                    <a:pt x="1548561" y="7618006"/>
                  </a:lnTo>
                  <a:lnTo>
                    <a:pt x="1539989" y="7622959"/>
                  </a:lnTo>
                  <a:lnTo>
                    <a:pt x="1538516" y="7628445"/>
                  </a:lnTo>
                  <a:lnTo>
                    <a:pt x="1543456" y="7637018"/>
                  </a:lnTo>
                  <a:lnTo>
                    <a:pt x="1548942" y="7638478"/>
                  </a:lnTo>
                  <a:lnTo>
                    <a:pt x="1557515" y="7633525"/>
                  </a:lnTo>
                  <a:lnTo>
                    <a:pt x="1558988" y="7628052"/>
                  </a:lnTo>
                  <a:close/>
                </a:path>
                <a:path w="9115425" h="9127490">
                  <a:moveTo>
                    <a:pt x="1561071" y="6397345"/>
                  </a:moveTo>
                  <a:lnTo>
                    <a:pt x="1558798" y="6390589"/>
                  </a:lnTo>
                  <a:lnTo>
                    <a:pt x="1554099" y="6385255"/>
                  </a:lnTo>
                  <a:lnTo>
                    <a:pt x="1547914" y="6382245"/>
                  </a:lnTo>
                  <a:lnTo>
                    <a:pt x="1541068" y="6381763"/>
                  </a:lnTo>
                  <a:lnTo>
                    <a:pt x="1534325" y="6384023"/>
                  </a:lnTo>
                  <a:lnTo>
                    <a:pt x="1528978" y="6388735"/>
                  </a:lnTo>
                  <a:lnTo>
                    <a:pt x="1525968" y="6394920"/>
                  </a:lnTo>
                  <a:lnTo>
                    <a:pt x="1525485" y="6401778"/>
                  </a:lnTo>
                  <a:lnTo>
                    <a:pt x="1527759" y="6408521"/>
                  </a:lnTo>
                  <a:lnTo>
                    <a:pt x="1532470" y="6413868"/>
                  </a:lnTo>
                  <a:lnTo>
                    <a:pt x="1538643" y="6416878"/>
                  </a:lnTo>
                  <a:lnTo>
                    <a:pt x="1545501" y="6417361"/>
                  </a:lnTo>
                  <a:lnTo>
                    <a:pt x="1552244" y="6415087"/>
                  </a:lnTo>
                  <a:lnTo>
                    <a:pt x="1557578" y="6410376"/>
                  </a:lnTo>
                  <a:lnTo>
                    <a:pt x="1560588" y="6404203"/>
                  </a:lnTo>
                  <a:lnTo>
                    <a:pt x="1561071" y="6397345"/>
                  </a:lnTo>
                  <a:close/>
                </a:path>
                <a:path w="9115425" h="9127490">
                  <a:moveTo>
                    <a:pt x="1564195" y="5167592"/>
                  </a:moveTo>
                  <a:lnTo>
                    <a:pt x="1560830" y="5157584"/>
                  </a:lnTo>
                  <a:lnTo>
                    <a:pt x="1553857" y="5149659"/>
                  </a:lnTo>
                  <a:lnTo>
                    <a:pt x="1544688" y="5145189"/>
                  </a:lnTo>
                  <a:lnTo>
                    <a:pt x="1534528" y="5144478"/>
                  </a:lnTo>
                  <a:lnTo>
                    <a:pt x="1524520" y="5147856"/>
                  </a:lnTo>
                  <a:lnTo>
                    <a:pt x="1516595" y="5154841"/>
                  </a:lnTo>
                  <a:lnTo>
                    <a:pt x="1512125" y="5163998"/>
                  </a:lnTo>
                  <a:lnTo>
                    <a:pt x="1511414" y="5174170"/>
                  </a:lnTo>
                  <a:lnTo>
                    <a:pt x="1514779" y="5184178"/>
                  </a:lnTo>
                  <a:lnTo>
                    <a:pt x="1521764" y="5192090"/>
                  </a:lnTo>
                  <a:lnTo>
                    <a:pt x="1530921" y="5196560"/>
                  </a:lnTo>
                  <a:lnTo>
                    <a:pt x="1541094" y="5197272"/>
                  </a:lnTo>
                  <a:lnTo>
                    <a:pt x="1551101" y="5193906"/>
                  </a:lnTo>
                  <a:lnTo>
                    <a:pt x="1559026" y="5186921"/>
                  </a:lnTo>
                  <a:lnTo>
                    <a:pt x="1563497" y="5177764"/>
                  </a:lnTo>
                  <a:lnTo>
                    <a:pt x="1564195" y="5167592"/>
                  </a:lnTo>
                  <a:close/>
                </a:path>
                <a:path w="9115425" h="9127490">
                  <a:moveTo>
                    <a:pt x="1567624" y="3937800"/>
                  </a:moveTo>
                  <a:lnTo>
                    <a:pt x="1563128" y="3924427"/>
                  </a:lnTo>
                  <a:lnTo>
                    <a:pt x="1553794" y="3913822"/>
                  </a:lnTo>
                  <a:lnTo>
                    <a:pt x="1541538" y="3907853"/>
                  </a:lnTo>
                  <a:lnTo>
                    <a:pt x="1527949" y="3906901"/>
                  </a:lnTo>
                  <a:lnTo>
                    <a:pt x="1514563" y="3911396"/>
                  </a:lnTo>
                  <a:lnTo>
                    <a:pt x="1503984" y="3920744"/>
                  </a:lnTo>
                  <a:lnTo>
                    <a:pt x="1498003" y="3932999"/>
                  </a:lnTo>
                  <a:lnTo>
                    <a:pt x="1497063" y="3946588"/>
                  </a:lnTo>
                  <a:lnTo>
                    <a:pt x="1501559" y="3959974"/>
                  </a:lnTo>
                  <a:lnTo>
                    <a:pt x="1510893" y="3970566"/>
                  </a:lnTo>
                  <a:lnTo>
                    <a:pt x="1523149" y="3976547"/>
                  </a:lnTo>
                  <a:lnTo>
                    <a:pt x="1536738" y="3977500"/>
                  </a:lnTo>
                  <a:lnTo>
                    <a:pt x="1550123" y="3972991"/>
                  </a:lnTo>
                  <a:lnTo>
                    <a:pt x="1560703" y="3963657"/>
                  </a:lnTo>
                  <a:lnTo>
                    <a:pt x="1566684" y="3951401"/>
                  </a:lnTo>
                  <a:lnTo>
                    <a:pt x="1567624" y="3937800"/>
                  </a:lnTo>
                  <a:close/>
                </a:path>
                <a:path w="9115425" h="9127490">
                  <a:moveTo>
                    <a:pt x="1570456" y="2705112"/>
                  </a:moveTo>
                  <a:lnTo>
                    <a:pt x="1564906" y="2679712"/>
                  </a:lnTo>
                  <a:lnTo>
                    <a:pt x="1553375" y="2667012"/>
                  </a:lnTo>
                  <a:lnTo>
                    <a:pt x="1504924" y="2667012"/>
                  </a:lnTo>
                  <a:lnTo>
                    <a:pt x="1491843" y="2679712"/>
                  </a:lnTo>
                  <a:lnTo>
                    <a:pt x="1484452" y="2692412"/>
                  </a:lnTo>
                  <a:lnTo>
                    <a:pt x="1483283" y="2717812"/>
                  </a:lnTo>
                  <a:lnTo>
                    <a:pt x="1488833" y="2730512"/>
                  </a:lnTo>
                  <a:lnTo>
                    <a:pt x="1500378" y="2743212"/>
                  </a:lnTo>
                  <a:lnTo>
                    <a:pt x="1515503" y="2755912"/>
                  </a:lnTo>
                  <a:lnTo>
                    <a:pt x="1532305" y="2755912"/>
                  </a:lnTo>
                  <a:lnTo>
                    <a:pt x="1548828" y="2743212"/>
                  </a:lnTo>
                  <a:lnTo>
                    <a:pt x="1561909" y="2730512"/>
                  </a:lnTo>
                  <a:lnTo>
                    <a:pt x="1569288" y="2717812"/>
                  </a:lnTo>
                  <a:lnTo>
                    <a:pt x="1570456" y="2705112"/>
                  </a:lnTo>
                  <a:close/>
                </a:path>
                <a:path w="9115425" h="9127490">
                  <a:moveTo>
                    <a:pt x="1573885" y="1473212"/>
                  </a:moveTo>
                  <a:lnTo>
                    <a:pt x="1567192" y="1447812"/>
                  </a:lnTo>
                  <a:lnTo>
                    <a:pt x="1553311" y="1435112"/>
                  </a:lnTo>
                  <a:lnTo>
                    <a:pt x="1535087" y="1422412"/>
                  </a:lnTo>
                  <a:lnTo>
                    <a:pt x="1514868" y="1422412"/>
                  </a:lnTo>
                  <a:lnTo>
                    <a:pt x="1494967" y="1435112"/>
                  </a:lnTo>
                  <a:lnTo>
                    <a:pt x="1479219" y="1447812"/>
                  </a:lnTo>
                  <a:lnTo>
                    <a:pt x="1470329" y="1460512"/>
                  </a:lnTo>
                  <a:lnTo>
                    <a:pt x="1468920" y="1485912"/>
                  </a:lnTo>
                  <a:lnTo>
                    <a:pt x="1475613" y="1498612"/>
                  </a:lnTo>
                  <a:lnTo>
                    <a:pt x="1489506" y="1524012"/>
                  </a:lnTo>
                  <a:lnTo>
                    <a:pt x="1507718" y="1524012"/>
                  </a:lnTo>
                  <a:lnTo>
                    <a:pt x="1527937" y="1536712"/>
                  </a:lnTo>
                  <a:lnTo>
                    <a:pt x="1547837" y="1524012"/>
                  </a:lnTo>
                  <a:lnTo>
                    <a:pt x="1563585" y="1511312"/>
                  </a:lnTo>
                  <a:lnTo>
                    <a:pt x="1572475" y="1485912"/>
                  </a:lnTo>
                  <a:lnTo>
                    <a:pt x="1573885" y="1473212"/>
                  </a:lnTo>
                  <a:close/>
                </a:path>
                <a:path w="9115425" h="9127490">
                  <a:moveTo>
                    <a:pt x="1577009" y="7968259"/>
                  </a:moveTo>
                  <a:lnTo>
                    <a:pt x="1573212" y="7961693"/>
                  </a:lnTo>
                  <a:lnTo>
                    <a:pt x="1569008" y="7960563"/>
                  </a:lnTo>
                  <a:lnTo>
                    <a:pt x="1562442" y="7964360"/>
                  </a:lnTo>
                  <a:lnTo>
                    <a:pt x="1561312" y="7968564"/>
                  </a:lnTo>
                  <a:lnTo>
                    <a:pt x="1565109" y="7975130"/>
                  </a:lnTo>
                  <a:lnTo>
                    <a:pt x="1569300" y="7976260"/>
                  </a:lnTo>
                  <a:lnTo>
                    <a:pt x="1575879" y="7972463"/>
                  </a:lnTo>
                  <a:lnTo>
                    <a:pt x="1577009" y="7968259"/>
                  </a:lnTo>
                  <a:close/>
                </a:path>
                <a:path w="9115425" h="9127490">
                  <a:moveTo>
                    <a:pt x="1577022" y="241300"/>
                  </a:moveTo>
                  <a:lnTo>
                    <a:pt x="1569237" y="215900"/>
                  </a:lnTo>
                  <a:lnTo>
                    <a:pt x="1553070" y="203200"/>
                  </a:lnTo>
                  <a:lnTo>
                    <a:pt x="1531861" y="190500"/>
                  </a:lnTo>
                  <a:lnTo>
                    <a:pt x="1485176" y="190500"/>
                  </a:lnTo>
                  <a:lnTo>
                    <a:pt x="1466850" y="215900"/>
                  </a:lnTo>
                  <a:lnTo>
                    <a:pt x="1456499" y="228600"/>
                  </a:lnTo>
                  <a:lnTo>
                    <a:pt x="1454861" y="254000"/>
                  </a:lnTo>
                  <a:lnTo>
                    <a:pt x="1462646" y="279400"/>
                  </a:lnTo>
                  <a:lnTo>
                    <a:pt x="1478813" y="304800"/>
                  </a:lnTo>
                  <a:lnTo>
                    <a:pt x="1546707" y="304800"/>
                  </a:lnTo>
                  <a:lnTo>
                    <a:pt x="1565033" y="292100"/>
                  </a:lnTo>
                  <a:lnTo>
                    <a:pt x="1575371" y="266700"/>
                  </a:lnTo>
                  <a:lnTo>
                    <a:pt x="1577022" y="241300"/>
                  </a:lnTo>
                  <a:close/>
                </a:path>
                <a:path w="9115425" h="9127490">
                  <a:moveTo>
                    <a:pt x="1581086" y="6739395"/>
                  </a:moveTo>
                  <a:lnTo>
                    <a:pt x="1572679" y="6724828"/>
                  </a:lnTo>
                  <a:lnTo>
                    <a:pt x="1563357" y="6722326"/>
                  </a:lnTo>
                  <a:lnTo>
                    <a:pt x="1548790" y="6730733"/>
                  </a:lnTo>
                  <a:lnTo>
                    <a:pt x="1546288" y="6740068"/>
                  </a:lnTo>
                  <a:lnTo>
                    <a:pt x="1554708" y="6754635"/>
                  </a:lnTo>
                  <a:lnTo>
                    <a:pt x="1564017" y="6757136"/>
                  </a:lnTo>
                  <a:lnTo>
                    <a:pt x="1578597" y="6748716"/>
                  </a:lnTo>
                  <a:lnTo>
                    <a:pt x="1581086" y="6739395"/>
                  </a:lnTo>
                  <a:close/>
                </a:path>
                <a:path w="9115425" h="9127490">
                  <a:moveTo>
                    <a:pt x="1581937" y="5508091"/>
                  </a:moveTo>
                  <a:lnTo>
                    <a:pt x="1578914" y="5499100"/>
                  </a:lnTo>
                  <a:lnTo>
                    <a:pt x="1572641" y="5491975"/>
                  </a:lnTo>
                  <a:lnTo>
                    <a:pt x="1564411" y="5487962"/>
                  </a:lnTo>
                  <a:lnTo>
                    <a:pt x="1555267" y="5487314"/>
                  </a:lnTo>
                  <a:lnTo>
                    <a:pt x="1546275" y="5490349"/>
                  </a:lnTo>
                  <a:lnTo>
                    <a:pt x="1539151" y="5496623"/>
                  </a:lnTo>
                  <a:lnTo>
                    <a:pt x="1535137" y="5504866"/>
                  </a:lnTo>
                  <a:lnTo>
                    <a:pt x="1534502" y="5513997"/>
                  </a:lnTo>
                  <a:lnTo>
                    <a:pt x="1537525" y="5523001"/>
                  </a:lnTo>
                  <a:lnTo>
                    <a:pt x="1543799" y="5530113"/>
                  </a:lnTo>
                  <a:lnTo>
                    <a:pt x="1552041" y="5534126"/>
                  </a:lnTo>
                  <a:lnTo>
                    <a:pt x="1561172" y="5534774"/>
                  </a:lnTo>
                  <a:lnTo>
                    <a:pt x="1570164" y="5531739"/>
                  </a:lnTo>
                  <a:lnTo>
                    <a:pt x="1577289" y="5525465"/>
                  </a:lnTo>
                  <a:lnTo>
                    <a:pt x="1581302" y="5517235"/>
                  </a:lnTo>
                  <a:lnTo>
                    <a:pt x="1581937" y="5508091"/>
                  </a:lnTo>
                  <a:close/>
                </a:path>
                <a:path w="9115425" h="9127490">
                  <a:moveTo>
                    <a:pt x="1585366" y="4278300"/>
                  </a:moveTo>
                  <a:lnTo>
                    <a:pt x="1581213" y="4265930"/>
                  </a:lnTo>
                  <a:lnTo>
                    <a:pt x="1572577" y="4256138"/>
                  </a:lnTo>
                  <a:lnTo>
                    <a:pt x="1561261" y="4250614"/>
                  </a:lnTo>
                  <a:lnTo>
                    <a:pt x="1548688" y="4249737"/>
                  </a:lnTo>
                  <a:lnTo>
                    <a:pt x="1536319" y="4253903"/>
                  </a:lnTo>
                  <a:lnTo>
                    <a:pt x="1526540" y="4262526"/>
                  </a:lnTo>
                  <a:lnTo>
                    <a:pt x="1521015" y="4273855"/>
                  </a:lnTo>
                  <a:lnTo>
                    <a:pt x="1520139" y="4286428"/>
                  </a:lnTo>
                  <a:lnTo>
                    <a:pt x="1524304" y="4298797"/>
                  </a:lnTo>
                  <a:lnTo>
                    <a:pt x="1532928" y="4308589"/>
                  </a:lnTo>
                  <a:lnTo>
                    <a:pt x="1544243" y="4314114"/>
                  </a:lnTo>
                  <a:lnTo>
                    <a:pt x="1556816" y="4314990"/>
                  </a:lnTo>
                  <a:lnTo>
                    <a:pt x="1569186" y="4310837"/>
                  </a:lnTo>
                  <a:lnTo>
                    <a:pt x="1578965" y="4302201"/>
                  </a:lnTo>
                  <a:lnTo>
                    <a:pt x="1584490" y="4290873"/>
                  </a:lnTo>
                  <a:lnTo>
                    <a:pt x="1585366" y="4278300"/>
                  </a:lnTo>
                  <a:close/>
                </a:path>
                <a:path w="9115425" h="9127490">
                  <a:moveTo>
                    <a:pt x="1588503" y="3048546"/>
                  </a:moveTo>
                  <a:lnTo>
                    <a:pt x="1583245" y="3032912"/>
                  </a:lnTo>
                  <a:lnTo>
                    <a:pt x="1572336" y="3020542"/>
                  </a:lnTo>
                  <a:lnTo>
                    <a:pt x="1558036" y="3013557"/>
                  </a:lnTo>
                  <a:lnTo>
                    <a:pt x="1542148" y="3012452"/>
                  </a:lnTo>
                  <a:lnTo>
                    <a:pt x="1526514" y="3017710"/>
                  </a:lnTo>
                  <a:lnTo>
                    <a:pt x="1514157" y="3028619"/>
                  </a:lnTo>
                  <a:lnTo>
                    <a:pt x="1507172" y="3042932"/>
                  </a:lnTo>
                  <a:lnTo>
                    <a:pt x="1506067" y="3058820"/>
                  </a:lnTo>
                  <a:lnTo>
                    <a:pt x="1511325" y="3074454"/>
                  </a:lnTo>
                  <a:lnTo>
                    <a:pt x="1522234" y="3086824"/>
                  </a:lnTo>
                  <a:lnTo>
                    <a:pt x="1536534" y="3093809"/>
                  </a:lnTo>
                  <a:lnTo>
                    <a:pt x="1552422" y="3094913"/>
                  </a:lnTo>
                  <a:lnTo>
                    <a:pt x="1568043" y="3089656"/>
                  </a:lnTo>
                  <a:lnTo>
                    <a:pt x="1580413" y="3078746"/>
                  </a:lnTo>
                  <a:lnTo>
                    <a:pt x="1587398" y="3064433"/>
                  </a:lnTo>
                  <a:lnTo>
                    <a:pt x="1588503" y="3048546"/>
                  </a:lnTo>
                  <a:close/>
                </a:path>
                <a:path w="9115425" h="9127490">
                  <a:moveTo>
                    <a:pt x="1591627" y="1816112"/>
                  </a:moveTo>
                  <a:lnTo>
                    <a:pt x="1585277" y="1790712"/>
                  </a:lnTo>
                  <a:lnTo>
                    <a:pt x="1572094" y="1778012"/>
                  </a:lnTo>
                  <a:lnTo>
                    <a:pt x="1554797" y="1765312"/>
                  </a:lnTo>
                  <a:lnTo>
                    <a:pt x="1535607" y="1765312"/>
                  </a:lnTo>
                  <a:lnTo>
                    <a:pt x="1516722" y="1778012"/>
                  </a:lnTo>
                  <a:lnTo>
                    <a:pt x="1501775" y="1790712"/>
                  </a:lnTo>
                  <a:lnTo>
                    <a:pt x="1493342" y="1803412"/>
                  </a:lnTo>
                  <a:lnTo>
                    <a:pt x="1492008" y="1828812"/>
                  </a:lnTo>
                  <a:lnTo>
                    <a:pt x="1498358" y="1841512"/>
                  </a:lnTo>
                  <a:lnTo>
                    <a:pt x="1511541" y="1854212"/>
                  </a:lnTo>
                  <a:lnTo>
                    <a:pt x="1528826" y="1866912"/>
                  </a:lnTo>
                  <a:lnTo>
                    <a:pt x="1566913" y="1866912"/>
                  </a:lnTo>
                  <a:lnTo>
                    <a:pt x="1581848" y="1854212"/>
                  </a:lnTo>
                  <a:lnTo>
                    <a:pt x="1590294" y="1828812"/>
                  </a:lnTo>
                  <a:lnTo>
                    <a:pt x="1591627" y="1816112"/>
                  </a:lnTo>
                  <a:close/>
                </a:path>
                <a:path w="9115425" h="9127490">
                  <a:moveTo>
                    <a:pt x="1594345" y="8308480"/>
                  </a:moveTo>
                  <a:lnTo>
                    <a:pt x="1592033" y="8304479"/>
                  </a:lnTo>
                  <a:lnTo>
                    <a:pt x="1589481" y="8303793"/>
                  </a:lnTo>
                  <a:lnTo>
                    <a:pt x="1585480" y="8306105"/>
                  </a:lnTo>
                  <a:lnTo>
                    <a:pt x="1584794" y="8308670"/>
                  </a:lnTo>
                  <a:lnTo>
                    <a:pt x="1587106" y="8312671"/>
                  </a:lnTo>
                  <a:lnTo>
                    <a:pt x="1589659" y="8313356"/>
                  </a:lnTo>
                  <a:lnTo>
                    <a:pt x="1593659" y="8311045"/>
                  </a:lnTo>
                  <a:lnTo>
                    <a:pt x="1594345" y="8308480"/>
                  </a:lnTo>
                  <a:close/>
                </a:path>
                <a:path w="9115425" h="9127490">
                  <a:moveTo>
                    <a:pt x="1594764" y="584200"/>
                  </a:moveTo>
                  <a:lnTo>
                    <a:pt x="1587322" y="558800"/>
                  </a:lnTo>
                  <a:lnTo>
                    <a:pt x="1571853" y="546100"/>
                  </a:lnTo>
                  <a:lnTo>
                    <a:pt x="1551584" y="533400"/>
                  </a:lnTo>
                  <a:lnTo>
                    <a:pt x="1506931" y="533400"/>
                  </a:lnTo>
                  <a:lnTo>
                    <a:pt x="1489405" y="558800"/>
                  </a:lnTo>
                  <a:lnTo>
                    <a:pt x="1479499" y="571500"/>
                  </a:lnTo>
                  <a:lnTo>
                    <a:pt x="1477937" y="596900"/>
                  </a:lnTo>
                  <a:lnTo>
                    <a:pt x="1485379" y="622300"/>
                  </a:lnTo>
                  <a:lnTo>
                    <a:pt x="1500847" y="635000"/>
                  </a:lnTo>
                  <a:lnTo>
                    <a:pt x="1521117" y="647700"/>
                  </a:lnTo>
                  <a:lnTo>
                    <a:pt x="1543621" y="647700"/>
                  </a:lnTo>
                  <a:lnTo>
                    <a:pt x="1565770" y="635000"/>
                  </a:lnTo>
                  <a:lnTo>
                    <a:pt x="1583296" y="622300"/>
                  </a:lnTo>
                  <a:lnTo>
                    <a:pt x="1593189" y="609600"/>
                  </a:lnTo>
                  <a:lnTo>
                    <a:pt x="1594764" y="584200"/>
                  </a:lnTo>
                  <a:close/>
                </a:path>
                <a:path w="9115425" h="9127490">
                  <a:moveTo>
                    <a:pt x="1598764" y="7079615"/>
                  </a:moveTo>
                  <a:lnTo>
                    <a:pt x="1591678" y="7067321"/>
                  </a:lnTo>
                  <a:lnTo>
                    <a:pt x="1583829" y="7065213"/>
                  </a:lnTo>
                  <a:lnTo>
                    <a:pt x="1571536" y="7072312"/>
                  </a:lnTo>
                  <a:lnTo>
                    <a:pt x="1569427" y="7080174"/>
                  </a:lnTo>
                  <a:lnTo>
                    <a:pt x="1576527" y="7092467"/>
                  </a:lnTo>
                  <a:lnTo>
                    <a:pt x="1584375" y="7094575"/>
                  </a:lnTo>
                  <a:lnTo>
                    <a:pt x="1596669" y="7087476"/>
                  </a:lnTo>
                  <a:lnTo>
                    <a:pt x="1598764" y="7079615"/>
                  </a:lnTo>
                  <a:close/>
                </a:path>
                <a:path w="9115425" h="9127490">
                  <a:moveTo>
                    <a:pt x="1600276" y="5848515"/>
                  </a:moveTo>
                  <a:lnTo>
                    <a:pt x="1597520" y="5840311"/>
                  </a:lnTo>
                  <a:lnTo>
                    <a:pt x="1591792" y="5833808"/>
                  </a:lnTo>
                  <a:lnTo>
                    <a:pt x="1584274" y="5830138"/>
                  </a:lnTo>
                  <a:lnTo>
                    <a:pt x="1575943" y="5829554"/>
                  </a:lnTo>
                  <a:lnTo>
                    <a:pt x="1567726" y="5832322"/>
                  </a:lnTo>
                  <a:lnTo>
                    <a:pt x="1561236" y="5838050"/>
                  </a:lnTo>
                  <a:lnTo>
                    <a:pt x="1557566" y="5845568"/>
                  </a:lnTo>
                  <a:lnTo>
                    <a:pt x="1556994" y="5853912"/>
                  </a:lnTo>
                  <a:lnTo>
                    <a:pt x="1559750" y="5862117"/>
                  </a:lnTo>
                  <a:lnTo>
                    <a:pt x="1565478" y="5868606"/>
                  </a:lnTo>
                  <a:lnTo>
                    <a:pt x="1572983" y="5872277"/>
                  </a:lnTo>
                  <a:lnTo>
                    <a:pt x="1581327" y="5872861"/>
                  </a:lnTo>
                  <a:lnTo>
                    <a:pt x="1589544" y="5870105"/>
                  </a:lnTo>
                  <a:lnTo>
                    <a:pt x="1596034" y="5864364"/>
                  </a:lnTo>
                  <a:lnTo>
                    <a:pt x="1599692" y="5856859"/>
                  </a:lnTo>
                  <a:lnTo>
                    <a:pt x="1600276" y="5848515"/>
                  </a:lnTo>
                  <a:close/>
                </a:path>
                <a:path w="9115425" h="9127490">
                  <a:moveTo>
                    <a:pt x="1603108" y="4618799"/>
                  </a:moveTo>
                  <a:lnTo>
                    <a:pt x="1599298" y="4607445"/>
                  </a:lnTo>
                  <a:lnTo>
                    <a:pt x="1591373" y="4598454"/>
                  </a:lnTo>
                  <a:lnTo>
                    <a:pt x="1580972" y="4593374"/>
                  </a:lnTo>
                  <a:lnTo>
                    <a:pt x="1569427" y="4592574"/>
                  </a:lnTo>
                  <a:lnTo>
                    <a:pt x="1558074" y="4596384"/>
                  </a:lnTo>
                  <a:lnTo>
                    <a:pt x="1549095" y="4604321"/>
                  </a:lnTo>
                  <a:lnTo>
                    <a:pt x="1544027" y="4614710"/>
                  </a:lnTo>
                  <a:lnTo>
                    <a:pt x="1543215" y="4626254"/>
                  </a:lnTo>
                  <a:lnTo>
                    <a:pt x="1547037" y="4637621"/>
                  </a:lnTo>
                  <a:lnTo>
                    <a:pt x="1554962" y="4646612"/>
                  </a:lnTo>
                  <a:lnTo>
                    <a:pt x="1565351" y="4651680"/>
                  </a:lnTo>
                  <a:lnTo>
                    <a:pt x="1576895" y="4652480"/>
                  </a:lnTo>
                  <a:lnTo>
                    <a:pt x="1588249" y="4648670"/>
                  </a:lnTo>
                  <a:lnTo>
                    <a:pt x="1597240" y="4640745"/>
                  </a:lnTo>
                  <a:lnTo>
                    <a:pt x="1602308" y="4630344"/>
                  </a:lnTo>
                  <a:lnTo>
                    <a:pt x="1603108" y="4618799"/>
                  </a:lnTo>
                  <a:close/>
                </a:path>
                <a:path w="9115425" h="9127490">
                  <a:moveTo>
                    <a:pt x="1606245" y="3389045"/>
                  </a:moveTo>
                  <a:lnTo>
                    <a:pt x="1601317" y="3374428"/>
                  </a:lnTo>
                  <a:lnTo>
                    <a:pt x="1591119" y="3362858"/>
                  </a:lnTo>
                  <a:lnTo>
                    <a:pt x="1577746" y="3356318"/>
                  </a:lnTo>
                  <a:lnTo>
                    <a:pt x="1562900" y="3355289"/>
                  </a:lnTo>
                  <a:lnTo>
                    <a:pt x="1548282" y="3360204"/>
                  </a:lnTo>
                  <a:lnTo>
                    <a:pt x="1536712" y="3370402"/>
                  </a:lnTo>
                  <a:lnTo>
                    <a:pt x="1530184" y="3383788"/>
                  </a:lnTo>
                  <a:lnTo>
                    <a:pt x="1529143" y="3398647"/>
                  </a:lnTo>
                  <a:lnTo>
                    <a:pt x="1534058" y="3413277"/>
                  </a:lnTo>
                  <a:lnTo>
                    <a:pt x="1544269" y="3424834"/>
                  </a:lnTo>
                  <a:lnTo>
                    <a:pt x="1557642" y="3431375"/>
                  </a:lnTo>
                  <a:lnTo>
                    <a:pt x="1572501" y="3432403"/>
                  </a:lnTo>
                  <a:lnTo>
                    <a:pt x="1587119" y="3427488"/>
                  </a:lnTo>
                  <a:lnTo>
                    <a:pt x="1598676" y="3417290"/>
                  </a:lnTo>
                  <a:lnTo>
                    <a:pt x="1605203" y="3403904"/>
                  </a:lnTo>
                  <a:lnTo>
                    <a:pt x="1606245" y="3389045"/>
                  </a:lnTo>
                  <a:close/>
                </a:path>
                <a:path w="9115425" h="9127490">
                  <a:moveTo>
                    <a:pt x="1609674" y="2159012"/>
                  </a:moveTo>
                  <a:lnTo>
                    <a:pt x="1603616" y="2133612"/>
                  </a:lnTo>
                  <a:lnTo>
                    <a:pt x="1591068" y="2120912"/>
                  </a:lnTo>
                  <a:lnTo>
                    <a:pt x="1574596" y="2108212"/>
                  </a:lnTo>
                  <a:lnTo>
                    <a:pt x="1556321" y="2108212"/>
                  </a:lnTo>
                  <a:lnTo>
                    <a:pt x="1538338" y="2120912"/>
                  </a:lnTo>
                  <a:lnTo>
                    <a:pt x="1524101" y="2133612"/>
                  </a:lnTo>
                  <a:lnTo>
                    <a:pt x="1516062" y="2146312"/>
                  </a:lnTo>
                  <a:lnTo>
                    <a:pt x="1514792" y="2159012"/>
                  </a:lnTo>
                  <a:lnTo>
                    <a:pt x="1520837" y="2184412"/>
                  </a:lnTo>
                  <a:lnTo>
                    <a:pt x="1533385" y="2197112"/>
                  </a:lnTo>
                  <a:lnTo>
                    <a:pt x="1549857" y="2209812"/>
                  </a:lnTo>
                  <a:lnTo>
                    <a:pt x="1568132" y="2209812"/>
                  </a:lnTo>
                  <a:lnTo>
                    <a:pt x="1586128" y="2197112"/>
                  </a:lnTo>
                  <a:lnTo>
                    <a:pt x="1600352" y="2184412"/>
                  </a:lnTo>
                  <a:lnTo>
                    <a:pt x="1608391" y="2171712"/>
                  </a:lnTo>
                  <a:lnTo>
                    <a:pt x="1609674" y="2159012"/>
                  </a:lnTo>
                  <a:close/>
                </a:path>
                <a:path w="9115425" h="9127490">
                  <a:moveTo>
                    <a:pt x="1611693" y="8648713"/>
                  </a:moveTo>
                  <a:lnTo>
                    <a:pt x="1610868" y="8647278"/>
                  </a:lnTo>
                  <a:lnTo>
                    <a:pt x="1609940" y="8647036"/>
                  </a:lnTo>
                  <a:lnTo>
                    <a:pt x="1608518" y="8647862"/>
                  </a:lnTo>
                  <a:lnTo>
                    <a:pt x="1608277" y="8648776"/>
                  </a:lnTo>
                  <a:lnTo>
                    <a:pt x="1609102" y="8650199"/>
                  </a:lnTo>
                  <a:lnTo>
                    <a:pt x="1610017" y="8650453"/>
                  </a:lnTo>
                  <a:lnTo>
                    <a:pt x="1611439" y="8649627"/>
                  </a:lnTo>
                  <a:lnTo>
                    <a:pt x="1611693" y="8648713"/>
                  </a:lnTo>
                  <a:close/>
                </a:path>
                <a:path w="9115425" h="9127490">
                  <a:moveTo>
                    <a:pt x="1612506" y="927100"/>
                  </a:moveTo>
                  <a:lnTo>
                    <a:pt x="1605394" y="901700"/>
                  </a:lnTo>
                  <a:lnTo>
                    <a:pt x="1590636" y="889000"/>
                  </a:lnTo>
                  <a:lnTo>
                    <a:pt x="1571294" y="876300"/>
                  </a:lnTo>
                  <a:lnTo>
                    <a:pt x="1528686" y="876300"/>
                  </a:lnTo>
                  <a:lnTo>
                    <a:pt x="1511960" y="901700"/>
                  </a:lnTo>
                  <a:lnTo>
                    <a:pt x="1502511" y="914400"/>
                  </a:lnTo>
                  <a:lnTo>
                    <a:pt x="1501013" y="939800"/>
                  </a:lnTo>
                  <a:lnTo>
                    <a:pt x="1508125" y="952500"/>
                  </a:lnTo>
                  <a:lnTo>
                    <a:pt x="1522869" y="977900"/>
                  </a:lnTo>
                  <a:lnTo>
                    <a:pt x="1542224" y="990600"/>
                  </a:lnTo>
                  <a:lnTo>
                    <a:pt x="1563700" y="990600"/>
                  </a:lnTo>
                  <a:lnTo>
                    <a:pt x="1584845" y="977900"/>
                  </a:lnTo>
                  <a:lnTo>
                    <a:pt x="1601571" y="965200"/>
                  </a:lnTo>
                  <a:lnTo>
                    <a:pt x="1611007" y="939800"/>
                  </a:lnTo>
                  <a:lnTo>
                    <a:pt x="1612506" y="927100"/>
                  </a:lnTo>
                  <a:close/>
                </a:path>
                <a:path w="9115425" h="9127490">
                  <a:moveTo>
                    <a:pt x="1616113" y="7419835"/>
                  </a:moveTo>
                  <a:lnTo>
                    <a:pt x="1610499" y="7410120"/>
                  </a:lnTo>
                  <a:lnTo>
                    <a:pt x="1604289" y="7408456"/>
                  </a:lnTo>
                  <a:lnTo>
                    <a:pt x="1594573" y="7414069"/>
                  </a:lnTo>
                  <a:lnTo>
                    <a:pt x="1592910" y="7420280"/>
                  </a:lnTo>
                  <a:lnTo>
                    <a:pt x="1598523" y="7430008"/>
                  </a:lnTo>
                  <a:lnTo>
                    <a:pt x="1604733" y="7431659"/>
                  </a:lnTo>
                  <a:lnTo>
                    <a:pt x="1614449" y="7426045"/>
                  </a:lnTo>
                  <a:lnTo>
                    <a:pt x="1616113" y="7419835"/>
                  </a:lnTo>
                  <a:close/>
                </a:path>
                <a:path w="9115425" h="9127490">
                  <a:moveTo>
                    <a:pt x="1618018" y="6189015"/>
                  </a:moveTo>
                  <a:lnTo>
                    <a:pt x="1615605" y="6181814"/>
                  </a:lnTo>
                  <a:lnTo>
                    <a:pt x="1610575" y="6176111"/>
                  </a:lnTo>
                  <a:lnTo>
                    <a:pt x="1603984" y="6172898"/>
                  </a:lnTo>
                  <a:lnTo>
                    <a:pt x="1596682" y="6172390"/>
                  </a:lnTo>
                  <a:lnTo>
                    <a:pt x="1589481" y="6174816"/>
                  </a:lnTo>
                  <a:lnTo>
                    <a:pt x="1583791" y="6179832"/>
                  </a:lnTo>
                  <a:lnTo>
                    <a:pt x="1580578" y="6186424"/>
                  </a:lnTo>
                  <a:lnTo>
                    <a:pt x="1580070" y="6193739"/>
                  </a:lnTo>
                  <a:lnTo>
                    <a:pt x="1582483" y="6200940"/>
                  </a:lnTo>
                  <a:lnTo>
                    <a:pt x="1587512" y="6206642"/>
                  </a:lnTo>
                  <a:lnTo>
                    <a:pt x="1594091" y="6209855"/>
                  </a:lnTo>
                  <a:lnTo>
                    <a:pt x="1601406" y="6210363"/>
                  </a:lnTo>
                  <a:lnTo>
                    <a:pt x="1608607" y="6207950"/>
                  </a:lnTo>
                  <a:lnTo>
                    <a:pt x="1614297" y="6202921"/>
                  </a:lnTo>
                  <a:lnTo>
                    <a:pt x="1617510" y="6196330"/>
                  </a:lnTo>
                  <a:lnTo>
                    <a:pt x="1618018" y="6189015"/>
                  </a:lnTo>
                  <a:close/>
                </a:path>
                <a:path w="9115425" h="9127490">
                  <a:moveTo>
                    <a:pt x="1621155" y="4959261"/>
                  </a:moveTo>
                  <a:lnTo>
                    <a:pt x="1617637" y="4948796"/>
                  </a:lnTo>
                  <a:lnTo>
                    <a:pt x="1610334" y="4940516"/>
                  </a:lnTo>
                  <a:lnTo>
                    <a:pt x="1600758" y="4935855"/>
                  </a:lnTo>
                  <a:lnTo>
                    <a:pt x="1590141" y="4935105"/>
                  </a:lnTo>
                  <a:lnTo>
                    <a:pt x="1579676" y="4938623"/>
                  </a:lnTo>
                  <a:lnTo>
                    <a:pt x="1571409" y="4945926"/>
                  </a:lnTo>
                  <a:lnTo>
                    <a:pt x="1566735" y="4955502"/>
                  </a:lnTo>
                  <a:lnTo>
                    <a:pt x="1565998" y="4966132"/>
                  </a:lnTo>
                  <a:lnTo>
                    <a:pt x="1569516" y="4976596"/>
                  </a:lnTo>
                  <a:lnTo>
                    <a:pt x="1576819" y="4984864"/>
                  </a:lnTo>
                  <a:lnTo>
                    <a:pt x="1586382" y="4989538"/>
                  </a:lnTo>
                  <a:lnTo>
                    <a:pt x="1597012" y="4990287"/>
                  </a:lnTo>
                  <a:lnTo>
                    <a:pt x="1607464" y="4986769"/>
                  </a:lnTo>
                  <a:lnTo>
                    <a:pt x="1615744" y="4979467"/>
                  </a:lnTo>
                  <a:lnTo>
                    <a:pt x="1620405" y="4969891"/>
                  </a:lnTo>
                  <a:lnTo>
                    <a:pt x="1621155" y="4959261"/>
                  </a:lnTo>
                  <a:close/>
                </a:path>
                <a:path w="9115425" h="9127490">
                  <a:moveTo>
                    <a:pt x="1624279" y="3729507"/>
                  </a:moveTo>
                  <a:lnTo>
                    <a:pt x="1619669" y="3715791"/>
                  </a:lnTo>
                  <a:lnTo>
                    <a:pt x="1610106" y="3704933"/>
                  </a:lnTo>
                  <a:lnTo>
                    <a:pt x="1597545" y="3698798"/>
                  </a:lnTo>
                  <a:lnTo>
                    <a:pt x="1583601" y="3697833"/>
                  </a:lnTo>
                  <a:lnTo>
                    <a:pt x="1569885" y="3702443"/>
                  </a:lnTo>
                  <a:lnTo>
                    <a:pt x="1559026" y="3712019"/>
                  </a:lnTo>
                  <a:lnTo>
                    <a:pt x="1552905" y="3724579"/>
                  </a:lnTo>
                  <a:lnTo>
                    <a:pt x="1551927" y="3738524"/>
                  </a:lnTo>
                  <a:lnTo>
                    <a:pt x="1556550" y="3752240"/>
                  </a:lnTo>
                  <a:lnTo>
                    <a:pt x="1566125" y="3763099"/>
                  </a:lnTo>
                  <a:lnTo>
                    <a:pt x="1578673" y="3769233"/>
                  </a:lnTo>
                  <a:lnTo>
                    <a:pt x="1592618" y="3770211"/>
                  </a:lnTo>
                  <a:lnTo>
                    <a:pt x="1606334" y="3765588"/>
                  </a:lnTo>
                  <a:lnTo>
                    <a:pt x="1617179" y="3756012"/>
                  </a:lnTo>
                  <a:lnTo>
                    <a:pt x="1623314" y="3743452"/>
                  </a:lnTo>
                  <a:lnTo>
                    <a:pt x="1624279" y="3729507"/>
                  </a:lnTo>
                  <a:close/>
                </a:path>
                <a:path w="9115425" h="9127490">
                  <a:moveTo>
                    <a:pt x="1627416" y="2489212"/>
                  </a:moveTo>
                  <a:lnTo>
                    <a:pt x="1621701" y="2476512"/>
                  </a:lnTo>
                  <a:lnTo>
                    <a:pt x="1609852" y="2463812"/>
                  </a:lnTo>
                  <a:lnTo>
                    <a:pt x="1594319" y="2451112"/>
                  </a:lnTo>
                  <a:lnTo>
                    <a:pt x="1577060" y="2451112"/>
                  </a:lnTo>
                  <a:lnTo>
                    <a:pt x="1560080" y="2463812"/>
                  </a:lnTo>
                  <a:lnTo>
                    <a:pt x="1546644" y="2476512"/>
                  </a:lnTo>
                  <a:lnTo>
                    <a:pt x="1539062" y="2489212"/>
                  </a:lnTo>
                  <a:lnTo>
                    <a:pt x="1537868" y="2501912"/>
                  </a:lnTo>
                  <a:lnTo>
                    <a:pt x="1543570" y="2527312"/>
                  </a:lnTo>
                  <a:lnTo>
                    <a:pt x="1555419" y="2540012"/>
                  </a:lnTo>
                  <a:lnTo>
                    <a:pt x="1605191" y="2540012"/>
                  </a:lnTo>
                  <a:lnTo>
                    <a:pt x="1618627" y="2527312"/>
                  </a:lnTo>
                  <a:lnTo>
                    <a:pt x="1626209" y="2514612"/>
                  </a:lnTo>
                  <a:lnTo>
                    <a:pt x="1627416" y="2489212"/>
                  </a:lnTo>
                  <a:close/>
                </a:path>
                <a:path w="9115425" h="9127490">
                  <a:moveTo>
                    <a:pt x="1629524" y="38100"/>
                  </a:moveTo>
                  <a:lnTo>
                    <a:pt x="1622145" y="12700"/>
                  </a:lnTo>
                  <a:lnTo>
                    <a:pt x="1606854" y="0"/>
                  </a:lnTo>
                  <a:lnTo>
                    <a:pt x="1539748" y="0"/>
                  </a:lnTo>
                  <a:lnTo>
                    <a:pt x="1525231" y="12700"/>
                  </a:lnTo>
                  <a:lnTo>
                    <a:pt x="1515440" y="25400"/>
                  </a:lnTo>
                  <a:lnTo>
                    <a:pt x="1513878" y="50800"/>
                  </a:lnTo>
                  <a:lnTo>
                    <a:pt x="1521256" y="76200"/>
                  </a:lnTo>
                  <a:lnTo>
                    <a:pt x="1536560" y="88900"/>
                  </a:lnTo>
                  <a:lnTo>
                    <a:pt x="1556626" y="101600"/>
                  </a:lnTo>
                  <a:lnTo>
                    <a:pt x="1578902" y="101600"/>
                  </a:lnTo>
                  <a:lnTo>
                    <a:pt x="1600822" y="88900"/>
                  </a:lnTo>
                  <a:lnTo>
                    <a:pt x="1618170" y="76200"/>
                  </a:lnTo>
                  <a:lnTo>
                    <a:pt x="1627974" y="50800"/>
                  </a:lnTo>
                  <a:lnTo>
                    <a:pt x="1629524" y="38100"/>
                  </a:lnTo>
                  <a:close/>
                </a:path>
                <a:path w="9115425" h="9127490">
                  <a:moveTo>
                    <a:pt x="1630540" y="1270000"/>
                  </a:moveTo>
                  <a:lnTo>
                    <a:pt x="1623733" y="1244600"/>
                  </a:lnTo>
                  <a:lnTo>
                    <a:pt x="1609610" y="1231900"/>
                  </a:lnTo>
                  <a:lnTo>
                    <a:pt x="1591094" y="1219200"/>
                  </a:lnTo>
                  <a:lnTo>
                    <a:pt x="1550289" y="1219200"/>
                  </a:lnTo>
                  <a:lnTo>
                    <a:pt x="1534274" y="1231900"/>
                  </a:lnTo>
                  <a:lnTo>
                    <a:pt x="1525231" y="1257300"/>
                  </a:lnTo>
                  <a:lnTo>
                    <a:pt x="1523796" y="1282700"/>
                  </a:lnTo>
                  <a:lnTo>
                    <a:pt x="1530604" y="1295400"/>
                  </a:lnTo>
                  <a:lnTo>
                    <a:pt x="1544726" y="1308100"/>
                  </a:lnTo>
                  <a:lnTo>
                    <a:pt x="1563255" y="1320812"/>
                  </a:lnTo>
                  <a:lnTo>
                    <a:pt x="1604060" y="1320812"/>
                  </a:lnTo>
                  <a:lnTo>
                    <a:pt x="1620062" y="1308100"/>
                  </a:lnTo>
                  <a:lnTo>
                    <a:pt x="1629105" y="1282700"/>
                  </a:lnTo>
                  <a:lnTo>
                    <a:pt x="1630540" y="1270000"/>
                  </a:lnTo>
                  <a:close/>
                </a:path>
                <a:path w="9115425" h="9127490">
                  <a:moveTo>
                    <a:pt x="1633791" y="7760068"/>
                  </a:moveTo>
                  <a:lnTo>
                    <a:pt x="1629511" y="7752626"/>
                  </a:lnTo>
                  <a:lnTo>
                    <a:pt x="1624749" y="7751356"/>
                  </a:lnTo>
                  <a:lnTo>
                    <a:pt x="1617319" y="7755649"/>
                  </a:lnTo>
                  <a:lnTo>
                    <a:pt x="1616049" y="7760398"/>
                  </a:lnTo>
                  <a:lnTo>
                    <a:pt x="1620342" y="7767828"/>
                  </a:lnTo>
                  <a:lnTo>
                    <a:pt x="1625092" y="7769111"/>
                  </a:lnTo>
                  <a:lnTo>
                    <a:pt x="1632521" y="7764805"/>
                  </a:lnTo>
                  <a:lnTo>
                    <a:pt x="1633791" y="7760068"/>
                  </a:lnTo>
                  <a:close/>
                </a:path>
                <a:path w="9115425" h="9127490">
                  <a:moveTo>
                    <a:pt x="1635760" y="6529514"/>
                  </a:moveTo>
                  <a:lnTo>
                    <a:pt x="1633677" y="6523329"/>
                  </a:lnTo>
                  <a:lnTo>
                    <a:pt x="1629359" y="6518427"/>
                  </a:lnTo>
                  <a:lnTo>
                    <a:pt x="1623707" y="6515671"/>
                  </a:lnTo>
                  <a:lnTo>
                    <a:pt x="1617421" y="6515227"/>
                  </a:lnTo>
                  <a:lnTo>
                    <a:pt x="1611236" y="6517310"/>
                  </a:lnTo>
                  <a:lnTo>
                    <a:pt x="1606346" y="6521628"/>
                  </a:lnTo>
                  <a:lnTo>
                    <a:pt x="1603578" y="6527292"/>
                  </a:lnTo>
                  <a:lnTo>
                    <a:pt x="1603146" y="6533578"/>
                  </a:lnTo>
                  <a:lnTo>
                    <a:pt x="1605229" y="6539763"/>
                  </a:lnTo>
                  <a:lnTo>
                    <a:pt x="1609547" y="6544653"/>
                  </a:lnTo>
                  <a:lnTo>
                    <a:pt x="1615198" y="6547421"/>
                  </a:lnTo>
                  <a:lnTo>
                    <a:pt x="1621485" y="6547853"/>
                  </a:lnTo>
                  <a:lnTo>
                    <a:pt x="1627670" y="6545770"/>
                  </a:lnTo>
                  <a:lnTo>
                    <a:pt x="1632559" y="6541465"/>
                  </a:lnTo>
                  <a:lnTo>
                    <a:pt x="1635328" y="6535801"/>
                  </a:lnTo>
                  <a:lnTo>
                    <a:pt x="1635760" y="6529514"/>
                  </a:lnTo>
                  <a:close/>
                </a:path>
                <a:path w="9115425" h="9127490">
                  <a:moveTo>
                    <a:pt x="1638896" y="5299761"/>
                  </a:moveTo>
                  <a:lnTo>
                    <a:pt x="1635721" y="5290312"/>
                  </a:lnTo>
                  <a:lnTo>
                    <a:pt x="1629130" y="5282831"/>
                  </a:lnTo>
                  <a:lnTo>
                    <a:pt x="1620481" y="5278615"/>
                  </a:lnTo>
                  <a:lnTo>
                    <a:pt x="1610880" y="5277942"/>
                  </a:lnTo>
                  <a:lnTo>
                    <a:pt x="1601444" y="5281117"/>
                  </a:lnTo>
                  <a:lnTo>
                    <a:pt x="1593964" y="5287708"/>
                  </a:lnTo>
                  <a:lnTo>
                    <a:pt x="1589747" y="5296357"/>
                  </a:lnTo>
                  <a:lnTo>
                    <a:pt x="1589087" y="5305958"/>
                  </a:lnTo>
                  <a:lnTo>
                    <a:pt x="1592262" y="5315420"/>
                  </a:lnTo>
                  <a:lnTo>
                    <a:pt x="1598853" y="5322887"/>
                  </a:lnTo>
                  <a:lnTo>
                    <a:pt x="1607489" y="5327104"/>
                  </a:lnTo>
                  <a:lnTo>
                    <a:pt x="1617091" y="5327777"/>
                  </a:lnTo>
                  <a:lnTo>
                    <a:pt x="1626539" y="5324602"/>
                  </a:lnTo>
                  <a:lnTo>
                    <a:pt x="1634007" y="5318010"/>
                  </a:lnTo>
                  <a:lnTo>
                    <a:pt x="1638223" y="5309362"/>
                  </a:lnTo>
                  <a:lnTo>
                    <a:pt x="1638896" y="5299761"/>
                  </a:lnTo>
                  <a:close/>
                </a:path>
                <a:path w="9115425" h="9127490">
                  <a:moveTo>
                    <a:pt x="1642325" y="4069969"/>
                  </a:moveTo>
                  <a:lnTo>
                    <a:pt x="1638007" y="4057142"/>
                  </a:lnTo>
                  <a:lnTo>
                    <a:pt x="1629067" y="4046994"/>
                  </a:lnTo>
                  <a:lnTo>
                    <a:pt x="1617332" y="4041279"/>
                  </a:lnTo>
                  <a:lnTo>
                    <a:pt x="1604314" y="4040365"/>
                  </a:lnTo>
                  <a:lnTo>
                    <a:pt x="1591500" y="4044683"/>
                  </a:lnTo>
                  <a:lnTo>
                    <a:pt x="1581353" y="4053624"/>
                  </a:lnTo>
                  <a:lnTo>
                    <a:pt x="1575625" y="4065359"/>
                  </a:lnTo>
                  <a:lnTo>
                    <a:pt x="1574711" y="4078389"/>
                  </a:lnTo>
                  <a:lnTo>
                    <a:pt x="1579016" y="4091216"/>
                  </a:lnTo>
                  <a:lnTo>
                    <a:pt x="1587969" y="4101363"/>
                  </a:lnTo>
                  <a:lnTo>
                    <a:pt x="1599704" y="4107091"/>
                  </a:lnTo>
                  <a:lnTo>
                    <a:pt x="1612734" y="4107992"/>
                  </a:lnTo>
                  <a:lnTo>
                    <a:pt x="1625549" y="4103687"/>
                  </a:lnTo>
                  <a:lnTo>
                    <a:pt x="1635696" y="4094734"/>
                  </a:lnTo>
                  <a:lnTo>
                    <a:pt x="1641411" y="4082999"/>
                  </a:lnTo>
                  <a:lnTo>
                    <a:pt x="1642325" y="4069969"/>
                  </a:lnTo>
                  <a:close/>
                </a:path>
                <a:path w="9115425" h="9127490">
                  <a:moveTo>
                    <a:pt x="1645158" y="2832112"/>
                  </a:moveTo>
                  <a:lnTo>
                    <a:pt x="1639785" y="2819412"/>
                  </a:lnTo>
                  <a:lnTo>
                    <a:pt x="1628648" y="2806712"/>
                  </a:lnTo>
                  <a:lnTo>
                    <a:pt x="1614030" y="2794012"/>
                  </a:lnTo>
                  <a:lnTo>
                    <a:pt x="1597812" y="2794012"/>
                  </a:lnTo>
                  <a:lnTo>
                    <a:pt x="1581848" y="2806712"/>
                  </a:lnTo>
                  <a:lnTo>
                    <a:pt x="1569212" y="2819412"/>
                  </a:lnTo>
                  <a:lnTo>
                    <a:pt x="1562074" y="2832112"/>
                  </a:lnTo>
                  <a:lnTo>
                    <a:pt x="1560944" y="2844812"/>
                  </a:lnTo>
                  <a:lnTo>
                    <a:pt x="1566316" y="2857512"/>
                  </a:lnTo>
                  <a:lnTo>
                    <a:pt x="1577454" y="2870212"/>
                  </a:lnTo>
                  <a:lnTo>
                    <a:pt x="1592072" y="2882912"/>
                  </a:lnTo>
                  <a:lnTo>
                    <a:pt x="1608289" y="2882912"/>
                  </a:lnTo>
                  <a:lnTo>
                    <a:pt x="1624266" y="2870212"/>
                  </a:lnTo>
                  <a:lnTo>
                    <a:pt x="1636890" y="2870212"/>
                  </a:lnTo>
                  <a:lnTo>
                    <a:pt x="1644027" y="2844812"/>
                  </a:lnTo>
                  <a:lnTo>
                    <a:pt x="1645158" y="2832112"/>
                  </a:lnTo>
                  <a:close/>
                </a:path>
                <a:path w="9115425" h="9127490">
                  <a:moveTo>
                    <a:pt x="1648587" y="1600212"/>
                  </a:moveTo>
                  <a:lnTo>
                    <a:pt x="1642084" y="1587512"/>
                  </a:lnTo>
                  <a:lnTo>
                    <a:pt x="1628584" y="1574812"/>
                  </a:lnTo>
                  <a:lnTo>
                    <a:pt x="1610880" y="1562112"/>
                  </a:lnTo>
                  <a:lnTo>
                    <a:pt x="1571891" y="1562112"/>
                  </a:lnTo>
                  <a:lnTo>
                    <a:pt x="1556588" y="1574812"/>
                  </a:lnTo>
                  <a:lnTo>
                    <a:pt x="1547952" y="1600212"/>
                  </a:lnTo>
                  <a:lnTo>
                    <a:pt x="1546580" y="1612912"/>
                  </a:lnTo>
                  <a:lnTo>
                    <a:pt x="1553083" y="1638312"/>
                  </a:lnTo>
                  <a:lnTo>
                    <a:pt x="1566583" y="1651012"/>
                  </a:lnTo>
                  <a:lnTo>
                    <a:pt x="1584286" y="1663712"/>
                  </a:lnTo>
                  <a:lnTo>
                    <a:pt x="1603933" y="1663712"/>
                  </a:lnTo>
                  <a:lnTo>
                    <a:pt x="1623275" y="1651012"/>
                  </a:lnTo>
                  <a:lnTo>
                    <a:pt x="1638566" y="1638312"/>
                  </a:lnTo>
                  <a:lnTo>
                    <a:pt x="1647215" y="1625612"/>
                  </a:lnTo>
                  <a:lnTo>
                    <a:pt x="1648587" y="1600212"/>
                  </a:lnTo>
                  <a:close/>
                </a:path>
                <a:path w="9115425" h="9127490">
                  <a:moveTo>
                    <a:pt x="1651482" y="8100276"/>
                  </a:moveTo>
                  <a:lnTo>
                    <a:pt x="1648510" y="8095132"/>
                  </a:lnTo>
                  <a:lnTo>
                    <a:pt x="1645221" y="8094243"/>
                  </a:lnTo>
                  <a:lnTo>
                    <a:pt x="1640078" y="8097215"/>
                  </a:lnTo>
                  <a:lnTo>
                    <a:pt x="1639189" y="8100517"/>
                  </a:lnTo>
                  <a:lnTo>
                    <a:pt x="1642160" y="8105661"/>
                  </a:lnTo>
                  <a:lnTo>
                    <a:pt x="1645450" y="8106537"/>
                  </a:lnTo>
                  <a:lnTo>
                    <a:pt x="1650593" y="8103565"/>
                  </a:lnTo>
                  <a:lnTo>
                    <a:pt x="1651482" y="8100276"/>
                  </a:lnTo>
                  <a:close/>
                </a:path>
                <a:path w="9115425" h="9127490">
                  <a:moveTo>
                    <a:pt x="1651711" y="368300"/>
                  </a:moveTo>
                  <a:lnTo>
                    <a:pt x="1644116" y="355600"/>
                  </a:lnTo>
                  <a:lnTo>
                    <a:pt x="1628343" y="330200"/>
                  </a:lnTo>
                  <a:lnTo>
                    <a:pt x="1607654" y="317500"/>
                  </a:lnTo>
                  <a:lnTo>
                    <a:pt x="1584693" y="317500"/>
                  </a:lnTo>
                  <a:lnTo>
                    <a:pt x="1562087" y="330200"/>
                  </a:lnTo>
                  <a:lnTo>
                    <a:pt x="1544205" y="342900"/>
                  </a:lnTo>
                  <a:lnTo>
                    <a:pt x="1534109" y="368300"/>
                  </a:lnTo>
                  <a:lnTo>
                    <a:pt x="1532509" y="393700"/>
                  </a:lnTo>
                  <a:lnTo>
                    <a:pt x="1540103" y="406400"/>
                  </a:lnTo>
                  <a:lnTo>
                    <a:pt x="1555877" y="431800"/>
                  </a:lnTo>
                  <a:lnTo>
                    <a:pt x="1576565" y="444500"/>
                  </a:lnTo>
                  <a:lnTo>
                    <a:pt x="1599539" y="444500"/>
                  </a:lnTo>
                  <a:lnTo>
                    <a:pt x="1622132" y="431800"/>
                  </a:lnTo>
                  <a:lnTo>
                    <a:pt x="1640014" y="419100"/>
                  </a:lnTo>
                  <a:lnTo>
                    <a:pt x="1650111" y="393700"/>
                  </a:lnTo>
                  <a:lnTo>
                    <a:pt x="1651711" y="368300"/>
                  </a:lnTo>
                  <a:close/>
                </a:path>
                <a:path w="9115425" h="9127490">
                  <a:moveTo>
                    <a:pt x="1655559" y="6871411"/>
                  </a:moveTo>
                  <a:lnTo>
                    <a:pt x="1647964" y="6858267"/>
                  </a:lnTo>
                  <a:lnTo>
                    <a:pt x="1639570" y="6856006"/>
                  </a:lnTo>
                  <a:lnTo>
                    <a:pt x="1626425" y="6863601"/>
                  </a:lnTo>
                  <a:lnTo>
                    <a:pt x="1624164" y="6872008"/>
                  </a:lnTo>
                  <a:lnTo>
                    <a:pt x="1631759" y="6885165"/>
                  </a:lnTo>
                  <a:lnTo>
                    <a:pt x="1640166" y="6887413"/>
                  </a:lnTo>
                  <a:lnTo>
                    <a:pt x="1653311" y="6879818"/>
                  </a:lnTo>
                  <a:lnTo>
                    <a:pt x="1655559" y="6871411"/>
                  </a:lnTo>
                  <a:close/>
                </a:path>
                <a:path w="9115425" h="9127490">
                  <a:moveTo>
                    <a:pt x="1656930" y="5640222"/>
                  </a:moveTo>
                  <a:lnTo>
                    <a:pt x="1654060" y="5631675"/>
                  </a:lnTo>
                  <a:lnTo>
                    <a:pt x="1648104" y="5624906"/>
                  </a:lnTo>
                  <a:lnTo>
                    <a:pt x="1640281" y="5621096"/>
                  </a:lnTo>
                  <a:lnTo>
                    <a:pt x="1631594" y="5620486"/>
                  </a:lnTo>
                  <a:lnTo>
                    <a:pt x="1623047" y="5623369"/>
                  </a:lnTo>
                  <a:lnTo>
                    <a:pt x="1616278" y="5629326"/>
                  </a:lnTo>
                  <a:lnTo>
                    <a:pt x="1612468" y="5637149"/>
                  </a:lnTo>
                  <a:lnTo>
                    <a:pt x="1611858" y="5645836"/>
                  </a:lnTo>
                  <a:lnTo>
                    <a:pt x="1614728" y="5654383"/>
                  </a:lnTo>
                  <a:lnTo>
                    <a:pt x="1620697" y="5661152"/>
                  </a:lnTo>
                  <a:lnTo>
                    <a:pt x="1628521" y="5664962"/>
                  </a:lnTo>
                  <a:lnTo>
                    <a:pt x="1637195" y="5665571"/>
                  </a:lnTo>
                  <a:lnTo>
                    <a:pt x="1645742" y="5662688"/>
                  </a:lnTo>
                  <a:lnTo>
                    <a:pt x="1652511" y="5656732"/>
                  </a:lnTo>
                  <a:lnTo>
                    <a:pt x="1656334" y="5648909"/>
                  </a:lnTo>
                  <a:lnTo>
                    <a:pt x="1656930" y="5640222"/>
                  </a:lnTo>
                  <a:close/>
                </a:path>
                <a:path w="9115425" h="9127490">
                  <a:moveTo>
                    <a:pt x="1660055" y="4410468"/>
                  </a:moveTo>
                  <a:lnTo>
                    <a:pt x="1656092" y="4398657"/>
                  </a:lnTo>
                  <a:lnTo>
                    <a:pt x="1647850" y="4389310"/>
                  </a:lnTo>
                  <a:lnTo>
                    <a:pt x="1637042" y="4384040"/>
                  </a:lnTo>
                  <a:lnTo>
                    <a:pt x="1625053" y="4383202"/>
                  </a:lnTo>
                  <a:lnTo>
                    <a:pt x="1613242" y="4387177"/>
                  </a:lnTo>
                  <a:lnTo>
                    <a:pt x="1603908" y="4395419"/>
                  </a:lnTo>
                  <a:lnTo>
                    <a:pt x="1598625" y="4406227"/>
                  </a:lnTo>
                  <a:lnTo>
                    <a:pt x="1597787" y="4418228"/>
                  </a:lnTo>
                  <a:lnTo>
                    <a:pt x="1601762" y="4430039"/>
                  </a:lnTo>
                  <a:lnTo>
                    <a:pt x="1610004" y="4439374"/>
                  </a:lnTo>
                  <a:lnTo>
                    <a:pt x="1620812" y="4444657"/>
                  </a:lnTo>
                  <a:lnTo>
                    <a:pt x="1632800" y="4445495"/>
                  </a:lnTo>
                  <a:lnTo>
                    <a:pt x="1644611" y="4441520"/>
                  </a:lnTo>
                  <a:lnTo>
                    <a:pt x="1653946" y="4433278"/>
                  </a:lnTo>
                  <a:lnTo>
                    <a:pt x="1659216" y="4422470"/>
                  </a:lnTo>
                  <a:lnTo>
                    <a:pt x="1660055" y="4410468"/>
                  </a:lnTo>
                  <a:close/>
                </a:path>
                <a:path w="9115425" h="9127490">
                  <a:moveTo>
                    <a:pt x="1663192" y="3180715"/>
                  </a:moveTo>
                  <a:lnTo>
                    <a:pt x="1658124" y="3165640"/>
                  </a:lnTo>
                  <a:lnTo>
                    <a:pt x="1647609" y="3153714"/>
                  </a:lnTo>
                  <a:lnTo>
                    <a:pt x="1633816" y="3146983"/>
                  </a:lnTo>
                  <a:lnTo>
                    <a:pt x="1618513" y="3145917"/>
                  </a:lnTo>
                  <a:lnTo>
                    <a:pt x="1603451" y="3150984"/>
                  </a:lnTo>
                  <a:lnTo>
                    <a:pt x="1591525" y="3161512"/>
                  </a:lnTo>
                  <a:lnTo>
                    <a:pt x="1584794" y="3175304"/>
                  </a:lnTo>
                  <a:lnTo>
                    <a:pt x="1583728" y="3190621"/>
                  </a:lnTo>
                  <a:lnTo>
                    <a:pt x="1588795" y="3205683"/>
                  </a:lnTo>
                  <a:lnTo>
                    <a:pt x="1599311" y="3217608"/>
                  </a:lnTo>
                  <a:lnTo>
                    <a:pt x="1613103" y="3224339"/>
                  </a:lnTo>
                  <a:lnTo>
                    <a:pt x="1628406" y="3225406"/>
                  </a:lnTo>
                  <a:lnTo>
                    <a:pt x="1643468" y="3220339"/>
                  </a:lnTo>
                  <a:lnTo>
                    <a:pt x="1655394" y="3209823"/>
                  </a:lnTo>
                  <a:lnTo>
                    <a:pt x="1662125" y="3196031"/>
                  </a:lnTo>
                  <a:lnTo>
                    <a:pt x="1663192" y="3180715"/>
                  </a:lnTo>
                  <a:close/>
                </a:path>
                <a:path w="9115425" h="9127490">
                  <a:moveTo>
                    <a:pt x="1666621" y="1943112"/>
                  </a:moveTo>
                  <a:lnTo>
                    <a:pt x="1660423" y="1930412"/>
                  </a:lnTo>
                  <a:lnTo>
                    <a:pt x="1647558" y="1917712"/>
                  </a:lnTo>
                  <a:lnTo>
                    <a:pt x="1630680" y="1905012"/>
                  </a:lnTo>
                  <a:lnTo>
                    <a:pt x="1593494" y="1905012"/>
                  </a:lnTo>
                  <a:lnTo>
                    <a:pt x="1578902" y="1917712"/>
                  </a:lnTo>
                  <a:lnTo>
                    <a:pt x="1570672" y="1943112"/>
                  </a:lnTo>
                  <a:lnTo>
                    <a:pt x="1569364" y="1955812"/>
                  </a:lnTo>
                  <a:lnTo>
                    <a:pt x="1575562" y="1981212"/>
                  </a:lnTo>
                  <a:lnTo>
                    <a:pt x="1588439" y="1993912"/>
                  </a:lnTo>
                  <a:lnTo>
                    <a:pt x="1642491" y="1993912"/>
                  </a:lnTo>
                  <a:lnTo>
                    <a:pt x="1657083" y="1981212"/>
                  </a:lnTo>
                  <a:lnTo>
                    <a:pt x="1665312" y="1968512"/>
                  </a:lnTo>
                  <a:lnTo>
                    <a:pt x="1666621" y="1943112"/>
                  </a:lnTo>
                  <a:close/>
                </a:path>
                <a:path w="9115425" h="9127490">
                  <a:moveTo>
                    <a:pt x="1668818" y="8440496"/>
                  </a:moveTo>
                  <a:lnTo>
                    <a:pt x="1667332" y="8437931"/>
                  </a:lnTo>
                  <a:lnTo>
                    <a:pt x="1665693" y="8437486"/>
                  </a:lnTo>
                  <a:lnTo>
                    <a:pt x="1663115" y="8438972"/>
                  </a:lnTo>
                  <a:lnTo>
                    <a:pt x="1662671" y="8440623"/>
                  </a:lnTo>
                  <a:lnTo>
                    <a:pt x="1664157" y="8443189"/>
                  </a:lnTo>
                  <a:lnTo>
                    <a:pt x="1665808" y="8443633"/>
                  </a:lnTo>
                  <a:lnTo>
                    <a:pt x="1668373" y="8442134"/>
                  </a:lnTo>
                  <a:lnTo>
                    <a:pt x="1668818" y="8440496"/>
                  </a:lnTo>
                  <a:close/>
                </a:path>
                <a:path w="9115425" h="9127490">
                  <a:moveTo>
                    <a:pt x="1669453" y="711200"/>
                  </a:moveTo>
                  <a:lnTo>
                    <a:pt x="1662188" y="698500"/>
                  </a:lnTo>
                  <a:lnTo>
                    <a:pt x="1647126" y="673100"/>
                  </a:lnTo>
                  <a:lnTo>
                    <a:pt x="1627365" y="660400"/>
                  </a:lnTo>
                  <a:lnTo>
                    <a:pt x="1605432" y="660400"/>
                  </a:lnTo>
                  <a:lnTo>
                    <a:pt x="1583842" y="673100"/>
                  </a:lnTo>
                  <a:lnTo>
                    <a:pt x="1566760" y="685800"/>
                  </a:lnTo>
                  <a:lnTo>
                    <a:pt x="1557121" y="711200"/>
                  </a:lnTo>
                  <a:lnTo>
                    <a:pt x="1555597" y="723900"/>
                  </a:lnTo>
                  <a:lnTo>
                    <a:pt x="1562862" y="749300"/>
                  </a:lnTo>
                  <a:lnTo>
                    <a:pt x="1577924" y="762000"/>
                  </a:lnTo>
                  <a:lnTo>
                    <a:pt x="1597685" y="774700"/>
                  </a:lnTo>
                  <a:lnTo>
                    <a:pt x="1641195" y="774700"/>
                  </a:lnTo>
                  <a:lnTo>
                    <a:pt x="1658277" y="762000"/>
                  </a:lnTo>
                  <a:lnTo>
                    <a:pt x="1667916" y="736600"/>
                  </a:lnTo>
                  <a:lnTo>
                    <a:pt x="1669453" y="711200"/>
                  </a:lnTo>
                  <a:close/>
                </a:path>
                <a:path w="9115425" h="9127490">
                  <a:moveTo>
                    <a:pt x="1673237" y="7211631"/>
                  </a:moveTo>
                  <a:lnTo>
                    <a:pt x="1666976" y="7200773"/>
                  </a:lnTo>
                  <a:lnTo>
                    <a:pt x="1660029" y="7198906"/>
                  </a:lnTo>
                  <a:lnTo>
                    <a:pt x="1649171" y="7205180"/>
                  </a:lnTo>
                  <a:lnTo>
                    <a:pt x="1647304" y="7212127"/>
                  </a:lnTo>
                  <a:lnTo>
                    <a:pt x="1653578" y="7222985"/>
                  </a:lnTo>
                  <a:lnTo>
                    <a:pt x="1660525" y="7224852"/>
                  </a:lnTo>
                  <a:lnTo>
                    <a:pt x="1671383" y="7218578"/>
                  </a:lnTo>
                  <a:lnTo>
                    <a:pt x="1673237" y="7211631"/>
                  </a:lnTo>
                  <a:close/>
                </a:path>
                <a:path w="9115425" h="9127490">
                  <a:moveTo>
                    <a:pt x="1674977" y="5980684"/>
                  </a:moveTo>
                  <a:lnTo>
                    <a:pt x="1672399" y="5973038"/>
                  </a:lnTo>
                  <a:lnTo>
                    <a:pt x="1667065" y="5966980"/>
                  </a:lnTo>
                  <a:lnTo>
                    <a:pt x="1660067" y="5963564"/>
                  </a:lnTo>
                  <a:lnTo>
                    <a:pt x="1652295" y="5963018"/>
                  </a:lnTo>
                  <a:lnTo>
                    <a:pt x="1644650" y="5965596"/>
                  </a:lnTo>
                  <a:lnTo>
                    <a:pt x="1638604" y="5970930"/>
                  </a:lnTo>
                  <a:lnTo>
                    <a:pt x="1635188" y="5977941"/>
                  </a:lnTo>
                  <a:lnTo>
                    <a:pt x="1634642" y="5985713"/>
                  </a:lnTo>
                  <a:lnTo>
                    <a:pt x="1637220" y="5993358"/>
                  </a:lnTo>
                  <a:lnTo>
                    <a:pt x="1642554" y="5999404"/>
                  </a:lnTo>
                  <a:lnTo>
                    <a:pt x="1649552" y="6002820"/>
                  </a:lnTo>
                  <a:lnTo>
                    <a:pt x="1657324" y="6003366"/>
                  </a:lnTo>
                  <a:lnTo>
                    <a:pt x="1664970" y="6000788"/>
                  </a:lnTo>
                  <a:lnTo>
                    <a:pt x="1671015" y="5995454"/>
                  </a:lnTo>
                  <a:lnTo>
                    <a:pt x="1674431" y="5988456"/>
                  </a:lnTo>
                  <a:lnTo>
                    <a:pt x="1674977" y="5980684"/>
                  </a:lnTo>
                  <a:close/>
                </a:path>
                <a:path w="9115425" h="9127490">
                  <a:moveTo>
                    <a:pt x="1677809" y="4750955"/>
                  </a:moveTo>
                  <a:lnTo>
                    <a:pt x="1674177" y="4740160"/>
                  </a:lnTo>
                  <a:lnTo>
                    <a:pt x="1666646" y="4731626"/>
                  </a:lnTo>
                  <a:lnTo>
                    <a:pt x="1656765" y="4726800"/>
                  </a:lnTo>
                  <a:lnTo>
                    <a:pt x="1645793" y="4726038"/>
                  </a:lnTo>
                  <a:lnTo>
                    <a:pt x="1634998" y="4729670"/>
                  </a:lnTo>
                  <a:lnTo>
                    <a:pt x="1626463" y="4737201"/>
                  </a:lnTo>
                  <a:lnTo>
                    <a:pt x="1621637" y="4747082"/>
                  </a:lnTo>
                  <a:lnTo>
                    <a:pt x="1620875" y="4758055"/>
                  </a:lnTo>
                  <a:lnTo>
                    <a:pt x="1624507" y="4768850"/>
                  </a:lnTo>
                  <a:lnTo>
                    <a:pt x="1632038" y="4777397"/>
                  </a:lnTo>
                  <a:lnTo>
                    <a:pt x="1641919" y="4782210"/>
                  </a:lnTo>
                  <a:lnTo>
                    <a:pt x="1652879" y="4782985"/>
                  </a:lnTo>
                  <a:lnTo>
                    <a:pt x="1663674" y="4779353"/>
                  </a:lnTo>
                  <a:lnTo>
                    <a:pt x="1672221" y="4771822"/>
                  </a:lnTo>
                  <a:lnTo>
                    <a:pt x="1677047" y="4761928"/>
                  </a:lnTo>
                  <a:lnTo>
                    <a:pt x="1677809" y="4750955"/>
                  </a:lnTo>
                  <a:close/>
                </a:path>
                <a:path w="9115425" h="9127490">
                  <a:moveTo>
                    <a:pt x="1681238" y="3521176"/>
                  </a:moveTo>
                  <a:lnTo>
                    <a:pt x="1676463" y="3507003"/>
                  </a:lnTo>
                  <a:lnTo>
                    <a:pt x="1666582" y="3495789"/>
                  </a:lnTo>
                  <a:lnTo>
                    <a:pt x="1653616" y="3489464"/>
                  </a:lnTo>
                  <a:lnTo>
                    <a:pt x="1639214" y="3488448"/>
                  </a:lnTo>
                  <a:lnTo>
                    <a:pt x="1625053" y="3493224"/>
                  </a:lnTo>
                  <a:lnTo>
                    <a:pt x="1613839" y="3503117"/>
                  </a:lnTo>
                  <a:lnTo>
                    <a:pt x="1607515" y="3516084"/>
                  </a:lnTo>
                  <a:lnTo>
                    <a:pt x="1606511" y="3530485"/>
                  </a:lnTo>
                  <a:lnTo>
                    <a:pt x="1611274" y="3544659"/>
                  </a:lnTo>
                  <a:lnTo>
                    <a:pt x="1621155" y="3555873"/>
                  </a:lnTo>
                  <a:lnTo>
                    <a:pt x="1634121" y="3562197"/>
                  </a:lnTo>
                  <a:lnTo>
                    <a:pt x="1648523" y="3563201"/>
                  </a:lnTo>
                  <a:lnTo>
                    <a:pt x="1662696" y="3558438"/>
                  </a:lnTo>
                  <a:lnTo>
                    <a:pt x="1673898" y="3548545"/>
                  </a:lnTo>
                  <a:lnTo>
                    <a:pt x="1680235" y="3535578"/>
                  </a:lnTo>
                  <a:lnTo>
                    <a:pt x="1681238" y="3521176"/>
                  </a:lnTo>
                  <a:close/>
                </a:path>
                <a:path w="9115425" h="9127490">
                  <a:moveTo>
                    <a:pt x="1684362" y="2286012"/>
                  </a:moveTo>
                  <a:lnTo>
                    <a:pt x="1678508" y="2273312"/>
                  </a:lnTo>
                  <a:lnTo>
                    <a:pt x="1666341" y="2247912"/>
                  </a:lnTo>
                  <a:lnTo>
                    <a:pt x="1615249" y="2247912"/>
                  </a:lnTo>
                  <a:lnTo>
                    <a:pt x="1601470" y="2260612"/>
                  </a:lnTo>
                  <a:lnTo>
                    <a:pt x="1593684" y="2273312"/>
                  </a:lnTo>
                  <a:lnTo>
                    <a:pt x="1592440" y="2298712"/>
                  </a:lnTo>
                  <a:lnTo>
                    <a:pt x="1598307" y="2311412"/>
                  </a:lnTo>
                  <a:lnTo>
                    <a:pt x="1610461" y="2324112"/>
                  </a:lnTo>
                  <a:lnTo>
                    <a:pt x="1626425" y="2336812"/>
                  </a:lnTo>
                  <a:lnTo>
                    <a:pt x="1661553" y="2336812"/>
                  </a:lnTo>
                  <a:lnTo>
                    <a:pt x="1675345" y="2324112"/>
                  </a:lnTo>
                  <a:lnTo>
                    <a:pt x="1683131" y="2298712"/>
                  </a:lnTo>
                  <a:lnTo>
                    <a:pt x="1684362" y="2286012"/>
                  </a:lnTo>
                  <a:close/>
                </a:path>
                <a:path w="9115425" h="9127490">
                  <a:moveTo>
                    <a:pt x="1687487" y="1054100"/>
                  </a:moveTo>
                  <a:lnTo>
                    <a:pt x="1680540" y="1028700"/>
                  </a:lnTo>
                  <a:lnTo>
                    <a:pt x="1666100" y="1016000"/>
                  </a:lnTo>
                  <a:lnTo>
                    <a:pt x="1647164" y="1003300"/>
                  </a:lnTo>
                  <a:lnTo>
                    <a:pt x="1626146" y="1003300"/>
                  </a:lnTo>
                  <a:lnTo>
                    <a:pt x="1605457" y="1016000"/>
                  </a:lnTo>
                  <a:lnTo>
                    <a:pt x="1589087" y="1028700"/>
                  </a:lnTo>
                  <a:lnTo>
                    <a:pt x="1579841" y="1054100"/>
                  </a:lnTo>
                  <a:lnTo>
                    <a:pt x="1578381" y="1066800"/>
                  </a:lnTo>
                  <a:lnTo>
                    <a:pt x="1585341" y="1092200"/>
                  </a:lnTo>
                  <a:lnTo>
                    <a:pt x="1599780" y="1104900"/>
                  </a:lnTo>
                  <a:lnTo>
                    <a:pt x="1618716" y="1117600"/>
                  </a:lnTo>
                  <a:lnTo>
                    <a:pt x="1639735" y="1117600"/>
                  </a:lnTo>
                  <a:lnTo>
                    <a:pt x="1660423" y="1104900"/>
                  </a:lnTo>
                  <a:lnTo>
                    <a:pt x="1676793" y="1092200"/>
                  </a:lnTo>
                  <a:lnTo>
                    <a:pt x="1686026" y="1079500"/>
                  </a:lnTo>
                  <a:lnTo>
                    <a:pt x="1687487" y="1054100"/>
                  </a:lnTo>
                  <a:close/>
                </a:path>
                <a:path w="9115425" h="9127490">
                  <a:moveTo>
                    <a:pt x="1690585" y="7551852"/>
                  </a:moveTo>
                  <a:lnTo>
                    <a:pt x="1685798" y="7543559"/>
                  </a:lnTo>
                  <a:lnTo>
                    <a:pt x="1680502" y="7542149"/>
                  </a:lnTo>
                  <a:lnTo>
                    <a:pt x="1672209" y="7546937"/>
                  </a:lnTo>
                  <a:lnTo>
                    <a:pt x="1670799" y="7552233"/>
                  </a:lnTo>
                  <a:lnTo>
                    <a:pt x="1675574" y="7560513"/>
                  </a:lnTo>
                  <a:lnTo>
                    <a:pt x="1680870" y="7561935"/>
                  </a:lnTo>
                  <a:lnTo>
                    <a:pt x="1689163" y="7557148"/>
                  </a:lnTo>
                  <a:lnTo>
                    <a:pt x="1690585" y="7551852"/>
                  </a:lnTo>
                  <a:close/>
                </a:path>
                <a:path w="9115425" h="9127490">
                  <a:moveTo>
                    <a:pt x="1692719" y="6321184"/>
                  </a:moveTo>
                  <a:lnTo>
                    <a:pt x="1690484" y="6314541"/>
                  </a:lnTo>
                  <a:lnTo>
                    <a:pt x="1685848" y="6309284"/>
                  </a:lnTo>
                  <a:lnTo>
                    <a:pt x="1679778" y="6306324"/>
                  </a:lnTo>
                  <a:lnTo>
                    <a:pt x="1673034" y="6305855"/>
                  </a:lnTo>
                  <a:lnTo>
                    <a:pt x="1666405" y="6308090"/>
                  </a:lnTo>
                  <a:lnTo>
                    <a:pt x="1661160" y="6312725"/>
                  </a:lnTo>
                  <a:lnTo>
                    <a:pt x="1658200" y="6318796"/>
                  </a:lnTo>
                  <a:lnTo>
                    <a:pt x="1657731" y="6325540"/>
                  </a:lnTo>
                  <a:lnTo>
                    <a:pt x="1659953" y="6332169"/>
                  </a:lnTo>
                  <a:lnTo>
                    <a:pt x="1664589" y="6337427"/>
                  </a:lnTo>
                  <a:lnTo>
                    <a:pt x="1670659" y="6340386"/>
                  </a:lnTo>
                  <a:lnTo>
                    <a:pt x="1677403" y="6340856"/>
                  </a:lnTo>
                  <a:lnTo>
                    <a:pt x="1684032" y="6338633"/>
                  </a:lnTo>
                  <a:lnTo>
                    <a:pt x="1689277" y="6333998"/>
                  </a:lnTo>
                  <a:lnTo>
                    <a:pt x="1692249" y="6327927"/>
                  </a:lnTo>
                  <a:lnTo>
                    <a:pt x="1692719" y="6321184"/>
                  </a:lnTo>
                  <a:close/>
                </a:path>
                <a:path w="9115425" h="9127490">
                  <a:moveTo>
                    <a:pt x="1695843" y="5091430"/>
                  </a:moveTo>
                  <a:lnTo>
                    <a:pt x="1692516" y="5081524"/>
                  </a:lnTo>
                  <a:lnTo>
                    <a:pt x="1685607" y="5073701"/>
                  </a:lnTo>
                  <a:lnTo>
                    <a:pt x="1676552" y="5069281"/>
                  </a:lnTo>
                  <a:lnTo>
                    <a:pt x="1666506" y="5068570"/>
                  </a:lnTo>
                  <a:lnTo>
                    <a:pt x="1656613" y="5071897"/>
                  </a:lnTo>
                  <a:lnTo>
                    <a:pt x="1648777" y="5078806"/>
                  </a:lnTo>
                  <a:lnTo>
                    <a:pt x="1644357" y="5087874"/>
                  </a:lnTo>
                  <a:lnTo>
                    <a:pt x="1643659" y="5097932"/>
                  </a:lnTo>
                  <a:lnTo>
                    <a:pt x="1646986" y="5107825"/>
                  </a:lnTo>
                  <a:lnTo>
                    <a:pt x="1653895" y="5115661"/>
                  </a:lnTo>
                  <a:lnTo>
                    <a:pt x="1662950" y="5120081"/>
                  </a:lnTo>
                  <a:lnTo>
                    <a:pt x="1672996" y="5120779"/>
                  </a:lnTo>
                  <a:lnTo>
                    <a:pt x="1682902" y="5117452"/>
                  </a:lnTo>
                  <a:lnTo>
                    <a:pt x="1690725" y="5110543"/>
                  </a:lnTo>
                  <a:lnTo>
                    <a:pt x="1695145" y="5101488"/>
                  </a:lnTo>
                  <a:lnTo>
                    <a:pt x="1695843" y="5091430"/>
                  </a:lnTo>
                  <a:close/>
                </a:path>
                <a:path w="9115425" h="9127490">
                  <a:moveTo>
                    <a:pt x="1699272" y="3861638"/>
                  </a:moveTo>
                  <a:lnTo>
                    <a:pt x="1694815" y="3848366"/>
                  </a:lnTo>
                  <a:lnTo>
                    <a:pt x="1685556" y="3837863"/>
                  </a:lnTo>
                  <a:lnTo>
                    <a:pt x="1673402" y="3831933"/>
                  </a:lnTo>
                  <a:lnTo>
                    <a:pt x="1659928" y="3830993"/>
                  </a:lnTo>
                  <a:lnTo>
                    <a:pt x="1646656" y="3835463"/>
                  </a:lnTo>
                  <a:lnTo>
                    <a:pt x="1636166" y="3844721"/>
                  </a:lnTo>
                  <a:lnTo>
                    <a:pt x="1630235" y="3856875"/>
                  </a:lnTo>
                  <a:lnTo>
                    <a:pt x="1629295" y="3870363"/>
                  </a:lnTo>
                  <a:lnTo>
                    <a:pt x="1633753" y="3883634"/>
                  </a:lnTo>
                  <a:lnTo>
                    <a:pt x="1643011" y="3894124"/>
                  </a:lnTo>
                  <a:lnTo>
                    <a:pt x="1655152" y="3900055"/>
                  </a:lnTo>
                  <a:lnTo>
                    <a:pt x="1668640" y="3900995"/>
                  </a:lnTo>
                  <a:lnTo>
                    <a:pt x="1681911" y="3896537"/>
                  </a:lnTo>
                  <a:lnTo>
                    <a:pt x="1692402" y="3887266"/>
                  </a:lnTo>
                  <a:lnTo>
                    <a:pt x="1698332" y="3875125"/>
                  </a:lnTo>
                  <a:lnTo>
                    <a:pt x="1699272" y="3861638"/>
                  </a:lnTo>
                  <a:close/>
                </a:path>
                <a:path w="9115425" h="9127490">
                  <a:moveTo>
                    <a:pt x="1702104" y="2628912"/>
                  </a:moveTo>
                  <a:lnTo>
                    <a:pt x="1696593" y="2603512"/>
                  </a:lnTo>
                  <a:lnTo>
                    <a:pt x="1685124" y="2590812"/>
                  </a:lnTo>
                  <a:lnTo>
                    <a:pt x="1637004" y="2590812"/>
                  </a:lnTo>
                  <a:lnTo>
                    <a:pt x="1624025" y="2603512"/>
                  </a:lnTo>
                  <a:lnTo>
                    <a:pt x="1616684" y="2616212"/>
                  </a:lnTo>
                  <a:lnTo>
                    <a:pt x="1615528" y="2641612"/>
                  </a:lnTo>
                  <a:lnTo>
                    <a:pt x="1621040" y="2654312"/>
                  </a:lnTo>
                  <a:lnTo>
                    <a:pt x="1632496" y="2667012"/>
                  </a:lnTo>
                  <a:lnTo>
                    <a:pt x="1647520" y="2667012"/>
                  </a:lnTo>
                  <a:lnTo>
                    <a:pt x="1664208" y="2679712"/>
                  </a:lnTo>
                  <a:lnTo>
                    <a:pt x="1680616" y="2667012"/>
                  </a:lnTo>
                  <a:lnTo>
                    <a:pt x="1693608" y="2654312"/>
                  </a:lnTo>
                  <a:lnTo>
                    <a:pt x="1700936" y="2641612"/>
                  </a:lnTo>
                  <a:lnTo>
                    <a:pt x="1702104" y="2628912"/>
                  </a:lnTo>
                  <a:close/>
                </a:path>
                <a:path w="9115425" h="9127490">
                  <a:moveTo>
                    <a:pt x="1705533" y="1397012"/>
                  </a:moveTo>
                  <a:lnTo>
                    <a:pt x="1698879" y="1371612"/>
                  </a:lnTo>
                  <a:lnTo>
                    <a:pt x="1685074" y="1358912"/>
                  </a:lnTo>
                  <a:lnTo>
                    <a:pt x="1666951" y="1346212"/>
                  </a:lnTo>
                  <a:lnTo>
                    <a:pt x="1646847" y="1346212"/>
                  </a:lnTo>
                  <a:lnTo>
                    <a:pt x="1627060" y="1358912"/>
                  </a:lnTo>
                  <a:lnTo>
                    <a:pt x="1611401" y="1371612"/>
                  </a:lnTo>
                  <a:lnTo>
                    <a:pt x="1602562" y="1384312"/>
                  </a:lnTo>
                  <a:lnTo>
                    <a:pt x="1601165" y="1409712"/>
                  </a:lnTo>
                  <a:lnTo>
                    <a:pt x="1607820" y="1422412"/>
                  </a:lnTo>
                  <a:lnTo>
                    <a:pt x="1621624" y="1447812"/>
                  </a:lnTo>
                  <a:lnTo>
                    <a:pt x="1639735" y="1447812"/>
                  </a:lnTo>
                  <a:lnTo>
                    <a:pt x="1659839" y="1460512"/>
                  </a:lnTo>
                  <a:lnTo>
                    <a:pt x="1679638" y="1447812"/>
                  </a:lnTo>
                  <a:lnTo>
                    <a:pt x="1695297" y="1435112"/>
                  </a:lnTo>
                  <a:lnTo>
                    <a:pt x="1704136" y="1409712"/>
                  </a:lnTo>
                  <a:lnTo>
                    <a:pt x="1705533" y="1397012"/>
                  </a:lnTo>
                  <a:close/>
                </a:path>
                <a:path w="9115425" h="9127490">
                  <a:moveTo>
                    <a:pt x="1708607" y="7892059"/>
                  </a:moveTo>
                  <a:lnTo>
                    <a:pt x="1704975" y="7885773"/>
                  </a:lnTo>
                  <a:lnTo>
                    <a:pt x="1700961" y="7884706"/>
                  </a:lnTo>
                  <a:lnTo>
                    <a:pt x="1694662" y="7888325"/>
                  </a:lnTo>
                  <a:lnTo>
                    <a:pt x="1693595" y="7892351"/>
                  </a:lnTo>
                  <a:lnTo>
                    <a:pt x="1697228" y="7898638"/>
                  </a:lnTo>
                  <a:lnTo>
                    <a:pt x="1701241" y="7899717"/>
                  </a:lnTo>
                  <a:lnTo>
                    <a:pt x="1707527" y="7896085"/>
                  </a:lnTo>
                  <a:lnTo>
                    <a:pt x="1708607" y="7892059"/>
                  </a:lnTo>
                  <a:close/>
                </a:path>
                <a:path w="9115425" h="9127490">
                  <a:moveTo>
                    <a:pt x="1708658" y="165100"/>
                  </a:moveTo>
                  <a:lnTo>
                    <a:pt x="1700911" y="139700"/>
                  </a:lnTo>
                  <a:lnTo>
                    <a:pt x="1684820" y="127000"/>
                  </a:lnTo>
                  <a:lnTo>
                    <a:pt x="1663725" y="114300"/>
                  </a:lnTo>
                  <a:lnTo>
                    <a:pt x="1617256" y="114300"/>
                  </a:lnTo>
                  <a:lnTo>
                    <a:pt x="1599018" y="139700"/>
                  </a:lnTo>
                  <a:lnTo>
                    <a:pt x="1588719" y="152400"/>
                  </a:lnTo>
                  <a:lnTo>
                    <a:pt x="1587093" y="177800"/>
                  </a:lnTo>
                  <a:lnTo>
                    <a:pt x="1594840" y="203200"/>
                  </a:lnTo>
                  <a:lnTo>
                    <a:pt x="1610931" y="228600"/>
                  </a:lnTo>
                  <a:lnTo>
                    <a:pt x="1678495" y="228600"/>
                  </a:lnTo>
                  <a:lnTo>
                    <a:pt x="1696732" y="215900"/>
                  </a:lnTo>
                  <a:lnTo>
                    <a:pt x="1707032" y="190500"/>
                  </a:lnTo>
                  <a:lnTo>
                    <a:pt x="1708658" y="165100"/>
                  </a:lnTo>
                  <a:close/>
                </a:path>
                <a:path w="9115425" h="9127490">
                  <a:moveTo>
                    <a:pt x="1712696" y="6663195"/>
                  </a:moveTo>
                  <a:lnTo>
                    <a:pt x="1704441" y="6648907"/>
                  </a:lnTo>
                  <a:lnTo>
                    <a:pt x="1695310" y="6646456"/>
                  </a:lnTo>
                  <a:lnTo>
                    <a:pt x="1681022" y="6654711"/>
                  </a:lnTo>
                  <a:lnTo>
                    <a:pt x="1678571" y="6663855"/>
                  </a:lnTo>
                  <a:lnTo>
                    <a:pt x="1686814" y="6678142"/>
                  </a:lnTo>
                  <a:lnTo>
                    <a:pt x="1695958" y="6680594"/>
                  </a:lnTo>
                  <a:lnTo>
                    <a:pt x="1710245" y="6672339"/>
                  </a:lnTo>
                  <a:lnTo>
                    <a:pt x="1712696" y="6663195"/>
                  </a:lnTo>
                  <a:close/>
                </a:path>
                <a:path w="9115425" h="9127490">
                  <a:moveTo>
                    <a:pt x="1713585" y="5431929"/>
                  </a:moveTo>
                  <a:lnTo>
                    <a:pt x="1710601" y="5423039"/>
                  </a:lnTo>
                  <a:lnTo>
                    <a:pt x="1704403" y="5416016"/>
                  </a:lnTo>
                  <a:lnTo>
                    <a:pt x="1696275" y="5412041"/>
                  </a:lnTo>
                  <a:lnTo>
                    <a:pt x="1687245" y="5411406"/>
                  </a:lnTo>
                  <a:lnTo>
                    <a:pt x="1678368" y="5414403"/>
                  </a:lnTo>
                  <a:lnTo>
                    <a:pt x="1671332" y="5420601"/>
                  </a:lnTo>
                  <a:lnTo>
                    <a:pt x="1667370" y="5428729"/>
                  </a:lnTo>
                  <a:lnTo>
                    <a:pt x="1666735" y="5437759"/>
                  </a:lnTo>
                  <a:lnTo>
                    <a:pt x="1669719" y="5446649"/>
                  </a:lnTo>
                  <a:lnTo>
                    <a:pt x="1675917" y="5453672"/>
                  </a:lnTo>
                  <a:lnTo>
                    <a:pt x="1684058" y="5457647"/>
                  </a:lnTo>
                  <a:lnTo>
                    <a:pt x="1693075" y="5458269"/>
                  </a:lnTo>
                  <a:lnTo>
                    <a:pt x="1701965" y="5455285"/>
                  </a:lnTo>
                  <a:lnTo>
                    <a:pt x="1708988" y="5449087"/>
                  </a:lnTo>
                  <a:lnTo>
                    <a:pt x="1712963" y="5440959"/>
                  </a:lnTo>
                  <a:lnTo>
                    <a:pt x="1713585" y="5431929"/>
                  </a:lnTo>
                  <a:close/>
                </a:path>
                <a:path w="9115425" h="9127490">
                  <a:moveTo>
                    <a:pt x="1717014" y="4202138"/>
                  </a:moveTo>
                  <a:lnTo>
                    <a:pt x="1712887" y="4189882"/>
                  </a:lnTo>
                  <a:lnTo>
                    <a:pt x="1704340" y="4180179"/>
                  </a:lnTo>
                  <a:lnTo>
                    <a:pt x="1693125" y="4174706"/>
                  </a:lnTo>
                  <a:lnTo>
                    <a:pt x="1680667" y="4173829"/>
                  </a:lnTo>
                  <a:lnTo>
                    <a:pt x="1668411" y="4177957"/>
                  </a:lnTo>
                  <a:lnTo>
                    <a:pt x="1658721" y="4186517"/>
                  </a:lnTo>
                  <a:lnTo>
                    <a:pt x="1653247" y="4197731"/>
                  </a:lnTo>
                  <a:lnTo>
                    <a:pt x="1652371" y="4210189"/>
                  </a:lnTo>
                  <a:lnTo>
                    <a:pt x="1656499" y="4222458"/>
                  </a:lnTo>
                  <a:lnTo>
                    <a:pt x="1665046" y="4232148"/>
                  </a:lnTo>
                  <a:lnTo>
                    <a:pt x="1676260" y="4237621"/>
                  </a:lnTo>
                  <a:lnTo>
                    <a:pt x="1688719" y="4238485"/>
                  </a:lnTo>
                  <a:lnTo>
                    <a:pt x="1700974" y="4234370"/>
                  </a:lnTo>
                  <a:lnTo>
                    <a:pt x="1710677" y="4225810"/>
                  </a:lnTo>
                  <a:lnTo>
                    <a:pt x="1716151" y="4214596"/>
                  </a:lnTo>
                  <a:lnTo>
                    <a:pt x="1717014" y="4202138"/>
                  </a:lnTo>
                  <a:close/>
                </a:path>
                <a:path w="9115425" h="9127490">
                  <a:moveTo>
                    <a:pt x="1720138" y="2971812"/>
                  </a:moveTo>
                  <a:lnTo>
                    <a:pt x="1714931" y="2946412"/>
                  </a:lnTo>
                  <a:lnTo>
                    <a:pt x="1704098" y="2933712"/>
                  </a:lnTo>
                  <a:lnTo>
                    <a:pt x="1658620" y="2933712"/>
                  </a:lnTo>
                  <a:lnTo>
                    <a:pt x="1646339" y="2946412"/>
                  </a:lnTo>
                  <a:lnTo>
                    <a:pt x="1639404" y="2959112"/>
                  </a:lnTo>
                  <a:lnTo>
                    <a:pt x="1638300" y="2971812"/>
                  </a:lnTo>
                  <a:lnTo>
                    <a:pt x="1643519" y="2997212"/>
                  </a:lnTo>
                  <a:lnTo>
                    <a:pt x="1654352" y="3009912"/>
                  </a:lnTo>
                  <a:lnTo>
                    <a:pt x="1699844" y="3009912"/>
                  </a:lnTo>
                  <a:lnTo>
                    <a:pt x="1712112" y="2997212"/>
                  </a:lnTo>
                  <a:lnTo>
                    <a:pt x="1719046" y="2984512"/>
                  </a:lnTo>
                  <a:lnTo>
                    <a:pt x="1720138" y="2971812"/>
                  </a:lnTo>
                  <a:close/>
                </a:path>
                <a:path w="9115425" h="9127490">
                  <a:moveTo>
                    <a:pt x="1723275" y="1739912"/>
                  </a:moveTo>
                  <a:lnTo>
                    <a:pt x="1716963" y="1714512"/>
                  </a:lnTo>
                  <a:lnTo>
                    <a:pt x="1703857" y="1701812"/>
                  </a:lnTo>
                  <a:lnTo>
                    <a:pt x="1686661" y="1689112"/>
                  </a:lnTo>
                  <a:lnTo>
                    <a:pt x="1667586" y="1689112"/>
                  </a:lnTo>
                  <a:lnTo>
                    <a:pt x="1648815" y="1701812"/>
                  </a:lnTo>
                  <a:lnTo>
                    <a:pt x="1633956" y="1714512"/>
                  </a:lnTo>
                  <a:lnTo>
                    <a:pt x="1625574" y="1727212"/>
                  </a:lnTo>
                  <a:lnTo>
                    <a:pt x="1624241" y="1752612"/>
                  </a:lnTo>
                  <a:lnTo>
                    <a:pt x="1630553" y="1765312"/>
                  </a:lnTo>
                  <a:lnTo>
                    <a:pt x="1643659" y="1778012"/>
                  </a:lnTo>
                  <a:lnTo>
                    <a:pt x="1660842" y="1790712"/>
                  </a:lnTo>
                  <a:lnTo>
                    <a:pt x="1698701" y="1790712"/>
                  </a:lnTo>
                  <a:lnTo>
                    <a:pt x="1713560" y="1778012"/>
                  </a:lnTo>
                  <a:lnTo>
                    <a:pt x="1721942" y="1752612"/>
                  </a:lnTo>
                  <a:lnTo>
                    <a:pt x="1723275" y="1739912"/>
                  </a:lnTo>
                  <a:close/>
                </a:path>
                <a:path w="9115425" h="9127490">
                  <a:moveTo>
                    <a:pt x="1725942" y="8232292"/>
                  </a:moveTo>
                  <a:lnTo>
                    <a:pt x="1723796" y="8228571"/>
                  </a:lnTo>
                  <a:lnTo>
                    <a:pt x="1721421" y="8227936"/>
                  </a:lnTo>
                  <a:lnTo>
                    <a:pt x="1717713" y="8230082"/>
                  </a:lnTo>
                  <a:lnTo>
                    <a:pt x="1717065" y="8232457"/>
                  </a:lnTo>
                  <a:lnTo>
                    <a:pt x="1719211" y="8236178"/>
                  </a:lnTo>
                  <a:lnTo>
                    <a:pt x="1721599" y="8236813"/>
                  </a:lnTo>
                  <a:lnTo>
                    <a:pt x="1725307" y="8234667"/>
                  </a:lnTo>
                  <a:lnTo>
                    <a:pt x="1725942" y="8232292"/>
                  </a:lnTo>
                  <a:close/>
                </a:path>
                <a:path w="9115425" h="9127490">
                  <a:moveTo>
                    <a:pt x="1726399" y="508000"/>
                  </a:moveTo>
                  <a:lnTo>
                    <a:pt x="1718995" y="482600"/>
                  </a:lnTo>
                  <a:lnTo>
                    <a:pt x="1703616" y="469900"/>
                  </a:lnTo>
                  <a:lnTo>
                    <a:pt x="1683435" y="457200"/>
                  </a:lnTo>
                  <a:lnTo>
                    <a:pt x="1639011" y="457200"/>
                  </a:lnTo>
                  <a:lnTo>
                    <a:pt x="1621574" y="482600"/>
                  </a:lnTo>
                  <a:lnTo>
                    <a:pt x="1611731" y="495300"/>
                  </a:lnTo>
                  <a:lnTo>
                    <a:pt x="1610169" y="520700"/>
                  </a:lnTo>
                  <a:lnTo>
                    <a:pt x="1617586" y="546100"/>
                  </a:lnTo>
                  <a:lnTo>
                    <a:pt x="1632966" y="558800"/>
                  </a:lnTo>
                  <a:lnTo>
                    <a:pt x="1653133" y="571500"/>
                  </a:lnTo>
                  <a:lnTo>
                    <a:pt x="1675523" y="571500"/>
                  </a:lnTo>
                  <a:lnTo>
                    <a:pt x="1697558" y="558800"/>
                  </a:lnTo>
                  <a:lnTo>
                    <a:pt x="1714995" y="546100"/>
                  </a:lnTo>
                  <a:lnTo>
                    <a:pt x="1724837" y="533400"/>
                  </a:lnTo>
                  <a:lnTo>
                    <a:pt x="1726399" y="508000"/>
                  </a:lnTo>
                  <a:close/>
                </a:path>
                <a:path w="9115425" h="9127490">
                  <a:moveTo>
                    <a:pt x="1730375" y="7003415"/>
                  </a:moveTo>
                  <a:lnTo>
                    <a:pt x="1723440" y="6991413"/>
                  </a:lnTo>
                  <a:lnTo>
                    <a:pt x="1715770" y="6989356"/>
                  </a:lnTo>
                  <a:lnTo>
                    <a:pt x="1703768" y="6996290"/>
                  </a:lnTo>
                  <a:lnTo>
                    <a:pt x="1701711" y="7003961"/>
                  </a:lnTo>
                  <a:lnTo>
                    <a:pt x="1708632" y="7015975"/>
                  </a:lnTo>
                  <a:lnTo>
                    <a:pt x="1716316" y="7018033"/>
                  </a:lnTo>
                  <a:lnTo>
                    <a:pt x="1728317" y="7011098"/>
                  </a:lnTo>
                  <a:lnTo>
                    <a:pt x="1730375" y="7003415"/>
                  </a:lnTo>
                  <a:close/>
                </a:path>
                <a:path w="9115425" h="9127490">
                  <a:moveTo>
                    <a:pt x="1731632" y="5772391"/>
                  </a:moveTo>
                  <a:lnTo>
                    <a:pt x="1728939" y="5764403"/>
                  </a:lnTo>
                  <a:lnTo>
                    <a:pt x="1723377" y="5758078"/>
                  </a:lnTo>
                  <a:lnTo>
                    <a:pt x="1716062" y="5754522"/>
                  </a:lnTo>
                  <a:lnTo>
                    <a:pt x="1707946" y="5753951"/>
                  </a:lnTo>
                  <a:lnTo>
                    <a:pt x="1699971" y="5756643"/>
                  </a:lnTo>
                  <a:lnTo>
                    <a:pt x="1693646" y="5762206"/>
                  </a:lnTo>
                  <a:lnTo>
                    <a:pt x="1690090" y="5769521"/>
                  </a:lnTo>
                  <a:lnTo>
                    <a:pt x="1689519" y="5777623"/>
                  </a:lnTo>
                  <a:lnTo>
                    <a:pt x="1692211" y="5785612"/>
                  </a:lnTo>
                  <a:lnTo>
                    <a:pt x="1697774" y="5791936"/>
                  </a:lnTo>
                  <a:lnTo>
                    <a:pt x="1705089" y="5795505"/>
                  </a:lnTo>
                  <a:lnTo>
                    <a:pt x="1713191" y="5796064"/>
                  </a:lnTo>
                  <a:lnTo>
                    <a:pt x="1721167" y="5793384"/>
                  </a:lnTo>
                  <a:lnTo>
                    <a:pt x="1727492" y="5787809"/>
                  </a:lnTo>
                  <a:lnTo>
                    <a:pt x="1731060" y="5780506"/>
                  </a:lnTo>
                  <a:lnTo>
                    <a:pt x="1731632" y="5772391"/>
                  </a:lnTo>
                  <a:close/>
                </a:path>
                <a:path w="9115425" h="9127490">
                  <a:moveTo>
                    <a:pt x="1734756" y="4542637"/>
                  </a:moveTo>
                  <a:lnTo>
                    <a:pt x="1730971" y="4531385"/>
                  </a:lnTo>
                  <a:lnTo>
                    <a:pt x="1723123" y="4522482"/>
                  </a:lnTo>
                  <a:lnTo>
                    <a:pt x="1712836" y="4517466"/>
                  </a:lnTo>
                  <a:lnTo>
                    <a:pt x="1701406" y="4516666"/>
                  </a:lnTo>
                  <a:lnTo>
                    <a:pt x="1690166" y="4520450"/>
                  </a:lnTo>
                  <a:lnTo>
                    <a:pt x="1681276" y="4528299"/>
                  </a:lnTo>
                  <a:lnTo>
                    <a:pt x="1676247" y="4538599"/>
                  </a:lnTo>
                  <a:lnTo>
                    <a:pt x="1675447" y="4550029"/>
                  </a:lnTo>
                  <a:lnTo>
                    <a:pt x="1679232" y="4561268"/>
                  </a:lnTo>
                  <a:lnTo>
                    <a:pt x="1687080" y="4570171"/>
                  </a:lnTo>
                  <a:lnTo>
                    <a:pt x="1697367" y="4575187"/>
                  </a:lnTo>
                  <a:lnTo>
                    <a:pt x="1708797" y="4575988"/>
                  </a:lnTo>
                  <a:lnTo>
                    <a:pt x="1720037" y="4572203"/>
                  </a:lnTo>
                  <a:lnTo>
                    <a:pt x="1728939" y="4564354"/>
                  </a:lnTo>
                  <a:lnTo>
                    <a:pt x="1733956" y="4554067"/>
                  </a:lnTo>
                  <a:lnTo>
                    <a:pt x="1734756" y="4542637"/>
                  </a:lnTo>
                  <a:close/>
                </a:path>
                <a:path w="9115425" h="9127490">
                  <a:moveTo>
                    <a:pt x="1737880" y="3312884"/>
                  </a:moveTo>
                  <a:lnTo>
                    <a:pt x="1733003" y="3298380"/>
                  </a:lnTo>
                  <a:lnTo>
                    <a:pt x="1722882" y="3286899"/>
                  </a:lnTo>
                  <a:lnTo>
                    <a:pt x="1709610" y="3280410"/>
                  </a:lnTo>
                  <a:lnTo>
                    <a:pt x="1694865" y="3279381"/>
                  </a:lnTo>
                  <a:lnTo>
                    <a:pt x="1680362" y="3284270"/>
                  </a:lnTo>
                  <a:lnTo>
                    <a:pt x="1668894" y="3294392"/>
                  </a:lnTo>
                  <a:lnTo>
                    <a:pt x="1662417" y="3307677"/>
                  </a:lnTo>
                  <a:lnTo>
                    <a:pt x="1661388" y="3322409"/>
                  </a:lnTo>
                  <a:lnTo>
                    <a:pt x="1666265" y="3336925"/>
                  </a:lnTo>
                  <a:lnTo>
                    <a:pt x="1676387" y="3348405"/>
                  </a:lnTo>
                  <a:lnTo>
                    <a:pt x="1689658" y="3354882"/>
                  </a:lnTo>
                  <a:lnTo>
                    <a:pt x="1704403" y="3355911"/>
                  </a:lnTo>
                  <a:lnTo>
                    <a:pt x="1718906" y="3351034"/>
                  </a:lnTo>
                  <a:lnTo>
                    <a:pt x="1730375" y="3340900"/>
                  </a:lnTo>
                  <a:lnTo>
                    <a:pt x="1736864" y="3327628"/>
                  </a:lnTo>
                  <a:lnTo>
                    <a:pt x="1737880" y="3312884"/>
                  </a:lnTo>
                  <a:close/>
                </a:path>
                <a:path w="9115425" h="9127490">
                  <a:moveTo>
                    <a:pt x="1741309" y="2082812"/>
                  </a:moveTo>
                  <a:lnTo>
                    <a:pt x="1735302" y="2057412"/>
                  </a:lnTo>
                  <a:lnTo>
                    <a:pt x="1722831" y="2044712"/>
                  </a:lnTo>
                  <a:lnTo>
                    <a:pt x="1706460" y="2032012"/>
                  </a:lnTo>
                  <a:lnTo>
                    <a:pt x="1688299" y="2032012"/>
                  </a:lnTo>
                  <a:lnTo>
                    <a:pt x="1670418" y="2044712"/>
                  </a:lnTo>
                  <a:lnTo>
                    <a:pt x="1656270" y="2057412"/>
                  </a:lnTo>
                  <a:lnTo>
                    <a:pt x="1648294" y="2070112"/>
                  </a:lnTo>
                  <a:lnTo>
                    <a:pt x="1647024" y="2082812"/>
                  </a:lnTo>
                  <a:lnTo>
                    <a:pt x="1653032" y="2108212"/>
                  </a:lnTo>
                  <a:lnTo>
                    <a:pt x="1665516" y="2120912"/>
                  </a:lnTo>
                  <a:lnTo>
                    <a:pt x="1681873" y="2133612"/>
                  </a:lnTo>
                  <a:lnTo>
                    <a:pt x="1700034" y="2133612"/>
                  </a:lnTo>
                  <a:lnTo>
                    <a:pt x="1717916" y="2120912"/>
                  </a:lnTo>
                  <a:lnTo>
                    <a:pt x="1732064" y="2108212"/>
                  </a:lnTo>
                  <a:lnTo>
                    <a:pt x="1740052" y="2095512"/>
                  </a:lnTo>
                  <a:lnTo>
                    <a:pt x="1741309" y="2082812"/>
                  </a:lnTo>
                  <a:close/>
                </a:path>
                <a:path w="9115425" h="9127490">
                  <a:moveTo>
                    <a:pt x="1742249" y="0"/>
                  </a:moveTo>
                  <a:lnTo>
                    <a:pt x="1674444" y="0"/>
                  </a:lnTo>
                  <a:lnTo>
                    <a:pt x="1691119" y="12700"/>
                  </a:lnTo>
                  <a:lnTo>
                    <a:pt x="1727847" y="12700"/>
                  </a:lnTo>
                  <a:lnTo>
                    <a:pt x="1742249" y="0"/>
                  </a:lnTo>
                  <a:close/>
                </a:path>
                <a:path w="9115425" h="9127490">
                  <a:moveTo>
                    <a:pt x="1743290" y="8572513"/>
                  </a:moveTo>
                  <a:lnTo>
                    <a:pt x="1742630" y="8571370"/>
                  </a:lnTo>
                  <a:lnTo>
                    <a:pt x="1741893" y="8571179"/>
                  </a:lnTo>
                  <a:lnTo>
                    <a:pt x="1740750" y="8571840"/>
                  </a:lnTo>
                  <a:lnTo>
                    <a:pt x="1740560" y="8572563"/>
                  </a:lnTo>
                  <a:lnTo>
                    <a:pt x="1741220" y="8573719"/>
                  </a:lnTo>
                  <a:lnTo>
                    <a:pt x="1741944" y="8573910"/>
                  </a:lnTo>
                  <a:lnTo>
                    <a:pt x="1743087" y="8573249"/>
                  </a:lnTo>
                  <a:lnTo>
                    <a:pt x="1743290" y="8572513"/>
                  </a:lnTo>
                  <a:close/>
                </a:path>
                <a:path w="9115425" h="9127490">
                  <a:moveTo>
                    <a:pt x="1744154" y="850900"/>
                  </a:moveTo>
                  <a:lnTo>
                    <a:pt x="1737080" y="825500"/>
                  </a:lnTo>
                  <a:lnTo>
                    <a:pt x="1722399" y="812800"/>
                  </a:lnTo>
                  <a:lnTo>
                    <a:pt x="1703158" y="800100"/>
                  </a:lnTo>
                  <a:lnTo>
                    <a:pt x="1660766" y="800100"/>
                  </a:lnTo>
                  <a:lnTo>
                    <a:pt x="1644129" y="825500"/>
                  </a:lnTo>
                  <a:lnTo>
                    <a:pt x="1634744" y="838200"/>
                  </a:lnTo>
                  <a:lnTo>
                    <a:pt x="1633245" y="863600"/>
                  </a:lnTo>
                  <a:lnTo>
                    <a:pt x="1640319" y="876300"/>
                  </a:lnTo>
                  <a:lnTo>
                    <a:pt x="1654987" y="901700"/>
                  </a:lnTo>
                  <a:lnTo>
                    <a:pt x="1674241" y="901700"/>
                  </a:lnTo>
                  <a:lnTo>
                    <a:pt x="1695602" y="914400"/>
                  </a:lnTo>
                  <a:lnTo>
                    <a:pt x="1716633" y="901700"/>
                  </a:lnTo>
                  <a:lnTo>
                    <a:pt x="1733270" y="889000"/>
                  </a:lnTo>
                  <a:lnTo>
                    <a:pt x="1742655" y="863600"/>
                  </a:lnTo>
                  <a:lnTo>
                    <a:pt x="1744154" y="850900"/>
                  </a:lnTo>
                  <a:close/>
                </a:path>
                <a:path w="9115425" h="9127490">
                  <a:moveTo>
                    <a:pt x="1747710" y="7343648"/>
                  </a:moveTo>
                  <a:lnTo>
                    <a:pt x="1742262" y="7334212"/>
                  </a:lnTo>
                  <a:lnTo>
                    <a:pt x="1736242" y="7332599"/>
                  </a:lnTo>
                  <a:lnTo>
                    <a:pt x="1726806" y="7338034"/>
                  </a:lnTo>
                  <a:lnTo>
                    <a:pt x="1725193" y="7344067"/>
                  </a:lnTo>
                  <a:lnTo>
                    <a:pt x="1730641" y="7353503"/>
                  </a:lnTo>
                  <a:lnTo>
                    <a:pt x="1736661" y="7355116"/>
                  </a:lnTo>
                  <a:lnTo>
                    <a:pt x="1746097" y="7349668"/>
                  </a:lnTo>
                  <a:lnTo>
                    <a:pt x="1747710" y="7343648"/>
                  </a:lnTo>
                  <a:close/>
                </a:path>
                <a:path w="9115425" h="9127490">
                  <a:moveTo>
                    <a:pt x="1749666" y="6112840"/>
                  </a:moveTo>
                  <a:lnTo>
                    <a:pt x="1747278" y="6105753"/>
                  </a:lnTo>
                  <a:lnTo>
                    <a:pt x="1742338" y="6100153"/>
                  </a:lnTo>
                  <a:lnTo>
                    <a:pt x="1735848" y="6096990"/>
                  </a:lnTo>
                  <a:lnTo>
                    <a:pt x="1728660" y="6096482"/>
                  </a:lnTo>
                  <a:lnTo>
                    <a:pt x="1721573" y="6098870"/>
                  </a:lnTo>
                  <a:lnTo>
                    <a:pt x="1715973" y="6103810"/>
                  </a:lnTo>
                  <a:lnTo>
                    <a:pt x="1712810" y="6110300"/>
                  </a:lnTo>
                  <a:lnTo>
                    <a:pt x="1712302" y="6117501"/>
                  </a:lnTo>
                  <a:lnTo>
                    <a:pt x="1714690" y="6124587"/>
                  </a:lnTo>
                  <a:lnTo>
                    <a:pt x="1719630" y="6130188"/>
                  </a:lnTo>
                  <a:lnTo>
                    <a:pt x="1726120" y="6133363"/>
                  </a:lnTo>
                  <a:lnTo>
                    <a:pt x="1733308" y="6133858"/>
                  </a:lnTo>
                  <a:lnTo>
                    <a:pt x="1740395" y="6131484"/>
                  </a:lnTo>
                  <a:lnTo>
                    <a:pt x="1745996" y="6126531"/>
                  </a:lnTo>
                  <a:lnTo>
                    <a:pt x="1749158" y="6120041"/>
                  </a:lnTo>
                  <a:lnTo>
                    <a:pt x="1749666" y="6112840"/>
                  </a:lnTo>
                  <a:close/>
                </a:path>
                <a:path w="9115425" h="9127490">
                  <a:moveTo>
                    <a:pt x="1752498" y="4883137"/>
                  </a:moveTo>
                  <a:lnTo>
                    <a:pt x="1749056" y="4872901"/>
                  </a:lnTo>
                  <a:lnTo>
                    <a:pt x="1741919" y="4864798"/>
                  </a:lnTo>
                  <a:lnTo>
                    <a:pt x="1732546" y="4860226"/>
                  </a:lnTo>
                  <a:lnTo>
                    <a:pt x="1722158" y="4859502"/>
                  </a:lnTo>
                  <a:lnTo>
                    <a:pt x="1711921" y="4862944"/>
                  </a:lnTo>
                  <a:lnTo>
                    <a:pt x="1703832" y="4870094"/>
                  </a:lnTo>
                  <a:lnTo>
                    <a:pt x="1699260" y="4879454"/>
                  </a:lnTo>
                  <a:lnTo>
                    <a:pt x="1698536" y="4889855"/>
                  </a:lnTo>
                  <a:lnTo>
                    <a:pt x="1701977" y="4900092"/>
                  </a:lnTo>
                  <a:lnTo>
                    <a:pt x="1709115" y="4908194"/>
                  </a:lnTo>
                  <a:lnTo>
                    <a:pt x="1718475" y="4912766"/>
                  </a:lnTo>
                  <a:lnTo>
                    <a:pt x="1728876" y="4913490"/>
                  </a:lnTo>
                  <a:lnTo>
                    <a:pt x="1739112" y="4910036"/>
                  </a:lnTo>
                  <a:lnTo>
                    <a:pt x="1747202" y="4902898"/>
                  </a:lnTo>
                  <a:lnTo>
                    <a:pt x="1751774" y="4893538"/>
                  </a:lnTo>
                  <a:lnTo>
                    <a:pt x="1752498" y="4883137"/>
                  </a:lnTo>
                  <a:close/>
                </a:path>
                <a:path w="9115425" h="9127490">
                  <a:moveTo>
                    <a:pt x="1755927" y="3653345"/>
                  </a:moveTo>
                  <a:lnTo>
                    <a:pt x="1751355" y="3639743"/>
                  </a:lnTo>
                  <a:lnTo>
                    <a:pt x="1741855" y="3628974"/>
                  </a:lnTo>
                  <a:lnTo>
                    <a:pt x="1729397" y="3622891"/>
                  </a:lnTo>
                  <a:lnTo>
                    <a:pt x="1715579" y="3621925"/>
                  </a:lnTo>
                  <a:lnTo>
                    <a:pt x="1701977" y="3626497"/>
                  </a:lnTo>
                  <a:lnTo>
                    <a:pt x="1691208" y="3635997"/>
                  </a:lnTo>
                  <a:lnTo>
                    <a:pt x="1685137" y="3648456"/>
                  </a:lnTo>
                  <a:lnTo>
                    <a:pt x="1684172" y="3662286"/>
                  </a:lnTo>
                  <a:lnTo>
                    <a:pt x="1688744" y="3675888"/>
                  </a:lnTo>
                  <a:lnTo>
                    <a:pt x="1698231" y="3686657"/>
                  </a:lnTo>
                  <a:lnTo>
                    <a:pt x="1710690" y="3692741"/>
                  </a:lnTo>
                  <a:lnTo>
                    <a:pt x="1724520" y="3693706"/>
                  </a:lnTo>
                  <a:lnTo>
                    <a:pt x="1738122" y="3689121"/>
                  </a:lnTo>
                  <a:lnTo>
                    <a:pt x="1748891" y="3679634"/>
                  </a:lnTo>
                  <a:lnTo>
                    <a:pt x="1754962" y="3667175"/>
                  </a:lnTo>
                  <a:lnTo>
                    <a:pt x="1755927" y="3653345"/>
                  </a:lnTo>
                  <a:close/>
                </a:path>
                <a:path w="9115425" h="9127490">
                  <a:moveTo>
                    <a:pt x="1759064" y="2413012"/>
                  </a:moveTo>
                  <a:lnTo>
                    <a:pt x="1753387" y="2400312"/>
                  </a:lnTo>
                  <a:lnTo>
                    <a:pt x="1741614" y="2387612"/>
                  </a:lnTo>
                  <a:lnTo>
                    <a:pt x="1726171" y="2374912"/>
                  </a:lnTo>
                  <a:lnTo>
                    <a:pt x="1709039" y="2374912"/>
                  </a:lnTo>
                  <a:lnTo>
                    <a:pt x="1692173" y="2387612"/>
                  </a:lnTo>
                  <a:lnTo>
                    <a:pt x="1678825" y="2400312"/>
                  </a:lnTo>
                  <a:lnTo>
                    <a:pt x="1671294" y="2413012"/>
                  </a:lnTo>
                  <a:lnTo>
                    <a:pt x="1670100" y="2425712"/>
                  </a:lnTo>
                  <a:lnTo>
                    <a:pt x="1675765" y="2451112"/>
                  </a:lnTo>
                  <a:lnTo>
                    <a:pt x="1687537" y="2463812"/>
                  </a:lnTo>
                  <a:lnTo>
                    <a:pt x="1736991" y="2463812"/>
                  </a:lnTo>
                  <a:lnTo>
                    <a:pt x="1750326" y="2451112"/>
                  </a:lnTo>
                  <a:lnTo>
                    <a:pt x="1757857" y="2438412"/>
                  </a:lnTo>
                  <a:lnTo>
                    <a:pt x="1759064" y="2413012"/>
                  </a:lnTo>
                  <a:close/>
                </a:path>
                <a:path w="9115425" h="9127490">
                  <a:moveTo>
                    <a:pt x="1762188" y="1193800"/>
                  </a:moveTo>
                  <a:lnTo>
                    <a:pt x="1755419" y="1168400"/>
                  </a:lnTo>
                  <a:lnTo>
                    <a:pt x="1741373" y="1155700"/>
                  </a:lnTo>
                  <a:lnTo>
                    <a:pt x="1722945" y="1143000"/>
                  </a:lnTo>
                  <a:lnTo>
                    <a:pt x="1682381" y="1143000"/>
                  </a:lnTo>
                  <a:lnTo>
                    <a:pt x="1666455" y="1155700"/>
                  </a:lnTo>
                  <a:lnTo>
                    <a:pt x="1657464" y="1181100"/>
                  </a:lnTo>
                  <a:lnTo>
                    <a:pt x="1656029" y="1206500"/>
                  </a:lnTo>
                  <a:lnTo>
                    <a:pt x="1662798" y="1219200"/>
                  </a:lnTo>
                  <a:lnTo>
                    <a:pt x="1676844" y="1231900"/>
                  </a:lnTo>
                  <a:lnTo>
                    <a:pt x="1695272" y="1244600"/>
                  </a:lnTo>
                  <a:lnTo>
                    <a:pt x="1735848" y="1244600"/>
                  </a:lnTo>
                  <a:lnTo>
                    <a:pt x="1751774" y="1231900"/>
                  </a:lnTo>
                  <a:lnTo>
                    <a:pt x="1760766" y="1206500"/>
                  </a:lnTo>
                  <a:lnTo>
                    <a:pt x="1762188" y="1193800"/>
                  </a:lnTo>
                  <a:close/>
                </a:path>
                <a:path w="9115425" h="9127490">
                  <a:moveTo>
                    <a:pt x="1765388" y="7683855"/>
                  </a:moveTo>
                  <a:lnTo>
                    <a:pt x="1761274" y="7676718"/>
                  </a:lnTo>
                  <a:lnTo>
                    <a:pt x="1756702" y="7675486"/>
                  </a:lnTo>
                  <a:lnTo>
                    <a:pt x="1749552" y="7679614"/>
                  </a:lnTo>
                  <a:lnTo>
                    <a:pt x="1748332" y="7684198"/>
                  </a:lnTo>
                  <a:lnTo>
                    <a:pt x="1752460" y="7691336"/>
                  </a:lnTo>
                  <a:lnTo>
                    <a:pt x="1757019" y="7692555"/>
                  </a:lnTo>
                  <a:lnTo>
                    <a:pt x="1764169" y="7688427"/>
                  </a:lnTo>
                  <a:lnTo>
                    <a:pt x="1765388" y="7683855"/>
                  </a:lnTo>
                  <a:close/>
                </a:path>
                <a:path w="9115425" h="9127490">
                  <a:moveTo>
                    <a:pt x="1767408" y="6453352"/>
                  </a:moveTo>
                  <a:lnTo>
                    <a:pt x="1765363" y="6447269"/>
                  </a:lnTo>
                  <a:lnTo>
                    <a:pt x="1761121" y="6442469"/>
                  </a:lnTo>
                  <a:lnTo>
                    <a:pt x="1755571" y="6439763"/>
                  </a:lnTo>
                  <a:lnTo>
                    <a:pt x="1749399" y="6439332"/>
                  </a:lnTo>
                  <a:lnTo>
                    <a:pt x="1743329" y="6441376"/>
                  </a:lnTo>
                  <a:lnTo>
                    <a:pt x="1738528" y="6445605"/>
                  </a:lnTo>
                  <a:lnTo>
                    <a:pt x="1735810" y="6451168"/>
                  </a:lnTo>
                  <a:lnTo>
                    <a:pt x="1735378" y="6457340"/>
                  </a:lnTo>
                  <a:lnTo>
                    <a:pt x="1737423" y="6463411"/>
                  </a:lnTo>
                  <a:lnTo>
                    <a:pt x="1741665" y="6468211"/>
                  </a:lnTo>
                  <a:lnTo>
                    <a:pt x="1747215" y="6470929"/>
                  </a:lnTo>
                  <a:lnTo>
                    <a:pt x="1753387" y="6471361"/>
                  </a:lnTo>
                  <a:lnTo>
                    <a:pt x="1759458" y="6469316"/>
                  </a:lnTo>
                  <a:lnTo>
                    <a:pt x="1764258" y="6465075"/>
                  </a:lnTo>
                  <a:lnTo>
                    <a:pt x="1766976" y="6459525"/>
                  </a:lnTo>
                  <a:lnTo>
                    <a:pt x="1767408" y="6453352"/>
                  </a:lnTo>
                  <a:close/>
                </a:path>
                <a:path w="9115425" h="9127490">
                  <a:moveTo>
                    <a:pt x="1770532" y="5223599"/>
                  </a:moveTo>
                  <a:lnTo>
                    <a:pt x="1767395" y="5214264"/>
                  </a:lnTo>
                  <a:lnTo>
                    <a:pt x="1760893" y="5206873"/>
                  </a:lnTo>
                  <a:lnTo>
                    <a:pt x="1752346" y="5202707"/>
                  </a:lnTo>
                  <a:lnTo>
                    <a:pt x="1742859" y="5202047"/>
                  </a:lnTo>
                  <a:lnTo>
                    <a:pt x="1733524" y="5205184"/>
                  </a:lnTo>
                  <a:lnTo>
                    <a:pt x="1726145" y="5211699"/>
                  </a:lnTo>
                  <a:lnTo>
                    <a:pt x="1721980" y="5220246"/>
                  </a:lnTo>
                  <a:lnTo>
                    <a:pt x="1721319" y="5229733"/>
                  </a:lnTo>
                  <a:lnTo>
                    <a:pt x="1724456" y="5239067"/>
                  </a:lnTo>
                  <a:lnTo>
                    <a:pt x="1730971" y="5246446"/>
                  </a:lnTo>
                  <a:lnTo>
                    <a:pt x="1739506" y="5250624"/>
                  </a:lnTo>
                  <a:lnTo>
                    <a:pt x="1748993" y="5251285"/>
                  </a:lnTo>
                  <a:lnTo>
                    <a:pt x="1758327" y="5248135"/>
                  </a:lnTo>
                  <a:lnTo>
                    <a:pt x="1765706" y="5241620"/>
                  </a:lnTo>
                  <a:lnTo>
                    <a:pt x="1769872" y="5233073"/>
                  </a:lnTo>
                  <a:lnTo>
                    <a:pt x="1770532" y="5223599"/>
                  </a:lnTo>
                  <a:close/>
                </a:path>
                <a:path w="9115425" h="9127490">
                  <a:moveTo>
                    <a:pt x="1773961" y="3993807"/>
                  </a:moveTo>
                  <a:lnTo>
                    <a:pt x="1769694" y="3981094"/>
                  </a:lnTo>
                  <a:lnTo>
                    <a:pt x="1760829" y="3971036"/>
                  </a:lnTo>
                  <a:lnTo>
                    <a:pt x="1749196" y="3965359"/>
                  </a:lnTo>
                  <a:lnTo>
                    <a:pt x="1736293" y="3964457"/>
                  </a:lnTo>
                  <a:lnTo>
                    <a:pt x="1723580" y="3968737"/>
                  </a:lnTo>
                  <a:lnTo>
                    <a:pt x="1713522" y="3977602"/>
                  </a:lnTo>
                  <a:lnTo>
                    <a:pt x="1707845" y="3989235"/>
                  </a:lnTo>
                  <a:lnTo>
                    <a:pt x="1706956" y="4002151"/>
                  </a:lnTo>
                  <a:lnTo>
                    <a:pt x="1711223" y="4014863"/>
                  </a:lnTo>
                  <a:lnTo>
                    <a:pt x="1720088" y="4024922"/>
                  </a:lnTo>
                  <a:lnTo>
                    <a:pt x="1731721" y="4030599"/>
                  </a:lnTo>
                  <a:lnTo>
                    <a:pt x="1744637" y="4031500"/>
                  </a:lnTo>
                  <a:lnTo>
                    <a:pt x="1757337" y="4027220"/>
                  </a:lnTo>
                  <a:lnTo>
                    <a:pt x="1767395" y="4018356"/>
                  </a:lnTo>
                  <a:lnTo>
                    <a:pt x="1773072" y="4006723"/>
                  </a:lnTo>
                  <a:lnTo>
                    <a:pt x="1773961" y="3993807"/>
                  </a:lnTo>
                  <a:close/>
                </a:path>
                <a:path w="9115425" h="9127490">
                  <a:moveTo>
                    <a:pt x="1776793" y="2755912"/>
                  </a:moveTo>
                  <a:lnTo>
                    <a:pt x="1771472" y="2743212"/>
                  </a:lnTo>
                  <a:lnTo>
                    <a:pt x="1760397" y="2730512"/>
                  </a:lnTo>
                  <a:lnTo>
                    <a:pt x="1745894" y="2717812"/>
                  </a:lnTo>
                  <a:lnTo>
                    <a:pt x="1729778" y="2717812"/>
                  </a:lnTo>
                  <a:lnTo>
                    <a:pt x="1713928" y="2730512"/>
                  </a:lnTo>
                  <a:lnTo>
                    <a:pt x="1701380" y="2743212"/>
                  </a:lnTo>
                  <a:lnTo>
                    <a:pt x="1694307" y="2755912"/>
                  </a:lnTo>
                  <a:lnTo>
                    <a:pt x="1693176" y="2768612"/>
                  </a:lnTo>
                  <a:lnTo>
                    <a:pt x="1698510" y="2781312"/>
                  </a:lnTo>
                  <a:lnTo>
                    <a:pt x="1709572" y="2794012"/>
                  </a:lnTo>
                  <a:lnTo>
                    <a:pt x="1724088" y="2806712"/>
                  </a:lnTo>
                  <a:lnTo>
                    <a:pt x="1740192" y="2806712"/>
                  </a:lnTo>
                  <a:lnTo>
                    <a:pt x="1756041" y="2794012"/>
                  </a:lnTo>
                  <a:lnTo>
                    <a:pt x="1768589" y="2794012"/>
                  </a:lnTo>
                  <a:lnTo>
                    <a:pt x="1775675" y="2768612"/>
                  </a:lnTo>
                  <a:lnTo>
                    <a:pt x="1776793" y="2755912"/>
                  </a:lnTo>
                  <a:close/>
                </a:path>
                <a:path w="9115425" h="9127490">
                  <a:moveTo>
                    <a:pt x="1780222" y="1524012"/>
                  </a:moveTo>
                  <a:lnTo>
                    <a:pt x="1773758" y="1511312"/>
                  </a:lnTo>
                  <a:lnTo>
                    <a:pt x="1760347" y="1498612"/>
                  </a:lnTo>
                  <a:lnTo>
                    <a:pt x="1742744" y="1485912"/>
                  </a:lnTo>
                  <a:lnTo>
                    <a:pt x="1703984" y="1485912"/>
                  </a:lnTo>
                  <a:lnTo>
                    <a:pt x="1688769" y="1498612"/>
                  </a:lnTo>
                  <a:lnTo>
                    <a:pt x="1680184" y="1524012"/>
                  </a:lnTo>
                  <a:lnTo>
                    <a:pt x="1678813" y="1536712"/>
                  </a:lnTo>
                  <a:lnTo>
                    <a:pt x="1685277" y="1562112"/>
                  </a:lnTo>
                  <a:lnTo>
                    <a:pt x="1698701" y="1574812"/>
                  </a:lnTo>
                  <a:lnTo>
                    <a:pt x="1716303" y="1587512"/>
                  </a:lnTo>
                  <a:lnTo>
                    <a:pt x="1735836" y="1587512"/>
                  </a:lnTo>
                  <a:lnTo>
                    <a:pt x="1755063" y="1574812"/>
                  </a:lnTo>
                  <a:lnTo>
                    <a:pt x="1770278" y="1562112"/>
                  </a:lnTo>
                  <a:lnTo>
                    <a:pt x="1778863" y="1549412"/>
                  </a:lnTo>
                  <a:lnTo>
                    <a:pt x="1780222" y="1524012"/>
                  </a:lnTo>
                  <a:close/>
                </a:path>
                <a:path w="9115425" h="9127490">
                  <a:moveTo>
                    <a:pt x="1783080" y="8024088"/>
                  </a:moveTo>
                  <a:lnTo>
                    <a:pt x="1780273" y="8019224"/>
                  </a:lnTo>
                  <a:lnTo>
                    <a:pt x="1777161" y="8018386"/>
                  </a:lnTo>
                  <a:lnTo>
                    <a:pt x="1772297" y="8021193"/>
                  </a:lnTo>
                  <a:lnTo>
                    <a:pt x="1771472" y="8024304"/>
                  </a:lnTo>
                  <a:lnTo>
                    <a:pt x="1774278" y="8029156"/>
                  </a:lnTo>
                  <a:lnTo>
                    <a:pt x="1777390" y="8029994"/>
                  </a:lnTo>
                  <a:lnTo>
                    <a:pt x="1782241" y="8027187"/>
                  </a:lnTo>
                  <a:lnTo>
                    <a:pt x="1783080" y="8024088"/>
                  </a:lnTo>
                  <a:close/>
                </a:path>
                <a:path w="9115425" h="9127490">
                  <a:moveTo>
                    <a:pt x="1783359" y="292100"/>
                  </a:moveTo>
                  <a:lnTo>
                    <a:pt x="1775790" y="279400"/>
                  </a:lnTo>
                  <a:lnTo>
                    <a:pt x="1760105" y="254000"/>
                  </a:lnTo>
                  <a:lnTo>
                    <a:pt x="1739519" y="254000"/>
                  </a:lnTo>
                  <a:lnTo>
                    <a:pt x="1716671" y="241300"/>
                  </a:lnTo>
                  <a:lnTo>
                    <a:pt x="1694180" y="254000"/>
                  </a:lnTo>
                  <a:lnTo>
                    <a:pt x="1676387" y="266700"/>
                  </a:lnTo>
                  <a:lnTo>
                    <a:pt x="1666341" y="292100"/>
                  </a:lnTo>
                  <a:lnTo>
                    <a:pt x="1664754" y="317500"/>
                  </a:lnTo>
                  <a:lnTo>
                    <a:pt x="1672310" y="330200"/>
                  </a:lnTo>
                  <a:lnTo>
                    <a:pt x="1688007" y="355600"/>
                  </a:lnTo>
                  <a:lnTo>
                    <a:pt x="1708594" y="368300"/>
                  </a:lnTo>
                  <a:lnTo>
                    <a:pt x="1731441" y="368300"/>
                  </a:lnTo>
                  <a:lnTo>
                    <a:pt x="1753920" y="355600"/>
                  </a:lnTo>
                  <a:lnTo>
                    <a:pt x="1771713" y="342900"/>
                  </a:lnTo>
                  <a:lnTo>
                    <a:pt x="1781759" y="317500"/>
                  </a:lnTo>
                  <a:lnTo>
                    <a:pt x="1783359" y="292100"/>
                  </a:lnTo>
                  <a:close/>
                </a:path>
                <a:path w="9115425" h="9127490">
                  <a:moveTo>
                    <a:pt x="1787156" y="6795211"/>
                  </a:moveTo>
                  <a:lnTo>
                    <a:pt x="1779739" y="6782359"/>
                  </a:lnTo>
                  <a:lnTo>
                    <a:pt x="1771510" y="6780149"/>
                  </a:lnTo>
                  <a:lnTo>
                    <a:pt x="1758657" y="6787578"/>
                  </a:lnTo>
                  <a:lnTo>
                    <a:pt x="1756448" y="6795808"/>
                  </a:lnTo>
                  <a:lnTo>
                    <a:pt x="1763877" y="6808660"/>
                  </a:lnTo>
                  <a:lnTo>
                    <a:pt x="1772094" y="6810870"/>
                  </a:lnTo>
                  <a:lnTo>
                    <a:pt x="1784959" y="6803441"/>
                  </a:lnTo>
                  <a:lnTo>
                    <a:pt x="1787156" y="6795211"/>
                  </a:lnTo>
                  <a:close/>
                </a:path>
                <a:path w="9115425" h="9127490">
                  <a:moveTo>
                    <a:pt x="1788579" y="5564060"/>
                  </a:moveTo>
                  <a:lnTo>
                    <a:pt x="1785747" y="5555627"/>
                  </a:lnTo>
                  <a:lnTo>
                    <a:pt x="1779854" y="5548947"/>
                  </a:lnTo>
                  <a:lnTo>
                    <a:pt x="1772132" y="5545175"/>
                  </a:lnTo>
                  <a:lnTo>
                    <a:pt x="1763572" y="5544578"/>
                  </a:lnTo>
                  <a:lnTo>
                    <a:pt x="1755140" y="5547411"/>
                  </a:lnTo>
                  <a:lnTo>
                    <a:pt x="1748459" y="5553303"/>
                  </a:lnTo>
                  <a:lnTo>
                    <a:pt x="1744700" y="5561025"/>
                  </a:lnTo>
                  <a:lnTo>
                    <a:pt x="1744103" y="5569597"/>
                  </a:lnTo>
                  <a:lnTo>
                    <a:pt x="1746935" y="5578030"/>
                  </a:lnTo>
                  <a:lnTo>
                    <a:pt x="1752828" y="5584710"/>
                  </a:lnTo>
                  <a:lnTo>
                    <a:pt x="1760537" y="5588470"/>
                  </a:lnTo>
                  <a:lnTo>
                    <a:pt x="1769110" y="5589067"/>
                  </a:lnTo>
                  <a:lnTo>
                    <a:pt x="1777542" y="5586234"/>
                  </a:lnTo>
                  <a:lnTo>
                    <a:pt x="1784210" y="5580354"/>
                  </a:lnTo>
                  <a:lnTo>
                    <a:pt x="1787982" y="5572633"/>
                  </a:lnTo>
                  <a:lnTo>
                    <a:pt x="1788579" y="5564060"/>
                  </a:lnTo>
                  <a:close/>
                </a:path>
                <a:path w="9115425" h="9127490">
                  <a:moveTo>
                    <a:pt x="1791703" y="4334307"/>
                  </a:moveTo>
                  <a:lnTo>
                    <a:pt x="1787779" y="4322597"/>
                  </a:lnTo>
                  <a:lnTo>
                    <a:pt x="1779612" y="4313352"/>
                  </a:lnTo>
                  <a:lnTo>
                    <a:pt x="1768906" y="4308132"/>
                  </a:lnTo>
                  <a:lnTo>
                    <a:pt x="1757032" y="4307294"/>
                  </a:lnTo>
                  <a:lnTo>
                    <a:pt x="1745335" y="4311231"/>
                  </a:lnTo>
                  <a:lnTo>
                    <a:pt x="1736090" y="4319397"/>
                  </a:lnTo>
                  <a:lnTo>
                    <a:pt x="1730857" y="4330103"/>
                  </a:lnTo>
                  <a:lnTo>
                    <a:pt x="1730032" y="4341990"/>
                  </a:lnTo>
                  <a:lnTo>
                    <a:pt x="1733956" y="4353687"/>
                  </a:lnTo>
                  <a:lnTo>
                    <a:pt x="1742122" y="4362945"/>
                  </a:lnTo>
                  <a:lnTo>
                    <a:pt x="1752828" y="4368165"/>
                  </a:lnTo>
                  <a:lnTo>
                    <a:pt x="1764715" y="4368990"/>
                  </a:lnTo>
                  <a:lnTo>
                    <a:pt x="1776399" y="4365053"/>
                  </a:lnTo>
                  <a:lnTo>
                    <a:pt x="1785658" y="4356887"/>
                  </a:lnTo>
                  <a:lnTo>
                    <a:pt x="1790877" y="4346181"/>
                  </a:lnTo>
                  <a:lnTo>
                    <a:pt x="1791703" y="4334307"/>
                  </a:lnTo>
                  <a:close/>
                </a:path>
                <a:path w="9115425" h="9127490">
                  <a:moveTo>
                    <a:pt x="1794840" y="3098812"/>
                  </a:moveTo>
                  <a:lnTo>
                    <a:pt x="1789811" y="3086112"/>
                  </a:lnTo>
                  <a:lnTo>
                    <a:pt x="1779371" y="3073412"/>
                  </a:lnTo>
                  <a:lnTo>
                    <a:pt x="1765681" y="3060712"/>
                  </a:lnTo>
                  <a:lnTo>
                    <a:pt x="1750491" y="3060712"/>
                  </a:lnTo>
                  <a:lnTo>
                    <a:pt x="1735531" y="3073412"/>
                  </a:lnTo>
                  <a:lnTo>
                    <a:pt x="1723707" y="3073412"/>
                  </a:lnTo>
                  <a:lnTo>
                    <a:pt x="1717027" y="3098812"/>
                  </a:lnTo>
                  <a:lnTo>
                    <a:pt x="1715960" y="3111512"/>
                  </a:lnTo>
                  <a:lnTo>
                    <a:pt x="1720989" y="3124212"/>
                  </a:lnTo>
                  <a:lnTo>
                    <a:pt x="1731429" y="3136912"/>
                  </a:lnTo>
                  <a:lnTo>
                    <a:pt x="1775269" y="3136912"/>
                  </a:lnTo>
                  <a:lnTo>
                    <a:pt x="1787093" y="3124212"/>
                  </a:lnTo>
                  <a:lnTo>
                    <a:pt x="1793773" y="3111512"/>
                  </a:lnTo>
                  <a:lnTo>
                    <a:pt x="1794840" y="3098812"/>
                  </a:lnTo>
                  <a:close/>
                </a:path>
                <a:path w="9115425" h="9127490">
                  <a:moveTo>
                    <a:pt x="1797964" y="1866912"/>
                  </a:moveTo>
                  <a:lnTo>
                    <a:pt x="1791843" y="1854212"/>
                  </a:lnTo>
                  <a:lnTo>
                    <a:pt x="1779130" y="1841512"/>
                  </a:lnTo>
                  <a:lnTo>
                    <a:pt x="1762455" y="1828812"/>
                  </a:lnTo>
                  <a:lnTo>
                    <a:pt x="1725739" y="1828812"/>
                  </a:lnTo>
                  <a:lnTo>
                    <a:pt x="1711325" y="1841512"/>
                  </a:lnTo>
                  <a:lnTo>
                    <a:pt x="1703184" y="1866912"/>
                  </a:lnTo>
                  <a:lnTo>
                    <a:pt x="1701901" y="1879612"/>
                  </a:lnTo>
                  <a:lnTo>
                    <a:pt x="1708023" y="1892312"/>
                  </a:lnTo>
                  <a:lnTo>
                    <a:pt x="1720735" y="1917712"/>
                  </a:lnTo>
                  <a:lnTo>
                    <a:pt x="1774126" y="1917712"/>
                  </a:lnTo>
                  <a:lnTo>
                    <a:pt x="1788541" y="1905012"/>
                  </a:lnTo>
                  <a:lnTo>
                    <a:pt x="1796669" y="1892312"/>
                  </a:lnTo>
                  <a:lnTo>
                    <a:pt x="1797964" y="1866912"/>
                  </a:lnTo>
                  <a:close/>
                </a:path>
                <a:path w="9115425" h="9127490">
                  <a:moveTo>
                    <a:pt x="1800415" y="8364309"/>
                  </a:moveTo>
                  <a:lnTo>
                    <a:pt x="1799094" y="8362023"/>
                  </a:lnTo>
                  <a:lnTo>
                    <a:pt x="1797634" y="8361629"/>
                  </a:lnTo>
                  <a:lnTo>
                    <a:pt x="1795348" y="8362937"/>
                  </a:lnTo>
                  <a:lnTo>
                    <a:pt x="1794954" y="8364410"/>
                  </a:lnTo>
                  <a:lnTo>
                    <a:pt x="1796275" y="8366696"/>
                  </a:lnTo>
                  <a:lnTo>
                    <a:pt x="1797735" y="8367090"/>
                  </a:lnTo>
                  <a:lnTo>
                    <a:pt x="1800034" y="8365769"/>
                  </a:lnTo>
                  <a:lnTo>
                    <a:pt x="1800415" y="8364309"/>
                  </a:lnTo>
                  <a:close/>
                </a:path>
                <a:path w="9115425" h="9127490">
                  <a:moveTo>
                    <a:pt x="1801101" y="635000"/>
                  </a:moveTo>
                  <a:lnTo>
                    <a:pt x="1793875" y="622300"/>
                  </a:lnTo>
                  <a:lnTo>
                    <a:pt x="1778889" y="596900"/>
                  </a:lnTo>
                  <a:lnTo>
                    <a:pt x="1759229" y="596900"/>
                  </a:lnTo>
                  <a:lnTo>
                    <a:pt x="1737410" y="584200"/>
                  </a:lnTo>
                  <a:lnTo>
                    <a:pt x="1715935" y="596900"/>
                  </a:lnTo>
                  <a:lnTo>
                    <a:pt x="1698942" y="609600"/>
                  </a:lnTo>
                  <a:lnTo>
                    <a:pt x="1689354" y="635000"/>
                  </a:lnTo>
                  <a:lnTo>
                    <a:pt x="1687830" y="647700"/>
                  </a:lnTo>
                  <a:lnTo>
                    <a:pt x="1695043" y="673100"/>
                  </a:lnTo>
                  <a:lnTo>
                    <a:pt x="1710042" y="685800"/>
                  </a:lnTo>
                  <a:lnTo>
                    <a:pt x="1729689" y="698500"/>
                  </a:lnTo>
                  <a:lnTo>
                    <a:pt x="1772996" y="698500"/>
                  </a:lnTo>
                  <a:lnTo>
                    <a:pt x="1789988" y="685800"/>
                  </a:lnTo>
                  <a:lnTo>
                    <a:pt x="1799577" y="660400"/>
                  </a:lnTo>
                  <a:lnTo>
                    <a:pt x="1801101" y="635000"/>
                  </a:lnTo>
                  <a:close/>
                </a:path>
                <a:path w="9115425" h="9127490">
                  <a:moveTo>
                    <a:pt x="1804835" y="7135431"/>
                  </a:moveTo>
                  <a:lnTo>
                    <a:pt x="1798739" y="7124852"/>
                  </a:lnTo>
                  <a:lnTo>
                    <a:pt x="1791970" y="7123049"/>
                  </a:lnTo>
                  <a:lnTo>
                    <a:pt x="1781403" y="7129158"/>
                  </a:lnTo>
                  <a:lnTo>
                    <a:pt x="1779587" y="7135914"/>
                  </a:lnTo>
                  <a:lnTo>
                    <a:pt x="1785696" y="7146493"/>
                  </a:lnTo>
                  <a:lnTo>
                    <a:pt x="1792452" y="7148309"/>
                  </a:lnTo>
                  <a:lnTo>
                    <a:pt x="1803031" y="7142200"/>
                  </a:lnTo>
                  <a:lnTo>
                    <a:pt x="1804835" y="7135431"/>
                  </a:lnTo>
                  <a:close/>
                </a:path>
                <a:path w="9115425" h="9127490">
                  <a:moveTo>
                    <a:pt x="1806321" y="5904560"/>
                  </a:moveTo>
                  <a:lnTo>
                    <a:pt x="1803819" y="5897143"/>
                  </a:lnTo>
                  <a:lnTo>
                    <a:pt x="1798650" y="5891263"/>
                  </a:lnTo>
                  <a:lnTo>
                    <a:pt x="1791855" y="5887936"/>
                  </a:lnTo>
                  <a:lnTo>
                    <a:pt x="1784311" y="5887415"/>
                  </a:lnTo>
                  <a:lnTo>
                    <a:pt x="1776882" y="5889917"/>
                  </a:lnTo>
                  <a:lnTo>
                    <a:pt x="1771015" y="5895086"/>
                  </a:lnTo>
                  <a:lnTo>
                    <a:pt x="1767700" y="5901893"/>
                  </a:lnTo>
                  <a:lnTo>
                    <a:pt x="1767179" y="5909437"/>
                  </a:lnTo>
                  <a:lnTo>
                    <a:pt x="1769668" y="5916854"/>
                  </a:lnTo>
                  <a:lnTo>
                    <a:pt x="1774850" y="5922734"/>
                  </a:lnTo>
                  <a:lnTo>
                    <a:pt x="1781644" y="5926048"/>
                  </a:lnTo>
                  <a:lnTo>
                    <a:pt x="1789188" y="5926569"/>
                  </a:lnTo>
                  <a:lnTo>
                    <a:pt x="1796605" y="5924067"/>
                  </a:lnTo>
                  <a:lnTo>
                    <a:pt x="1802485" y="5918898"/>
                  </a:lnTo>
                  <a:lnTo>
                    <a:pt x="1805800" y="5912104"/>
                  </a:lnTo>
                  <a:lnTo>
                    <a:pt x="1806321" y="5904560"/>
                  </a:lnTo>
                  <a:close/>
                </a:path>
                <a:path w="9115425" h="9127490">
                  <a:moveTo>
                    <a:pt x="1809445" y="4674806"/>
                  </a:moveTo>
                  <a:lnTo>
                    <a:pt x="1805863" y="4664113"/>
                  </a:lnTo>
                  <a:lnTo>
                    <a:pt x="1798408" y="4655667"/>
                  </a:lnTo>
                  <a:lnTo>
                    <a:pt x="1788629" y="4650892"/>
                  </a:lnTo>
                  <a:lnTo>
                    <a:pt x="1777771" y="4650130"/>
                  </a:lnTo>
                  <a:lnTo>
                    <a:pt x="1767090" y="4653724"/>
                  </a:lnTo>
                  <a:lnTo>
                    <a:pt x="1758632" y="4661179"/>
                  </a:lnTo>
                  <a:lnTo>
                    <a:pt x="1753870" y="4670958"/>
                  </a:lnTo>
                  <a:lnTo>
                    <a:pt x="1753108" y="4681817"/>
                  </a:lnTo>
                  <a:lnTo>
                    <a:pt x="1756702" y="4692497"/>
                  </a:lnTo>
                  <a:lnTo>
                    <a:pt x="1764157" y="4700956"/>
                  </a:lnTo>
                  <a:lnTo>
                    <a:pt x="1773936" y="4705731"/>
                  </a:lnTo>
                  <a:lnTo>
                    <a:pt x="1784781" y="4706480"/>
                  </a:lnTo>
                  <a:lnTo>
                    <a:pt x="1795462" y="4702899"/>
                  </a:lnTo>
                  <a:lnTo>
                    <a:pt x="1803920" y="4695431"/>
                  </a:lnTo>
                  <a:lnTo>
                    <a:pt x="1808695" y="4685652"/>
                  </a:lnTo>
                  <a:lnTo>
                    <a:pt x="1809445" y="4674806"/>
                  </a:lnTo>
                  <a:close/>
                </a:path>
                <a:path w="9115425" h="9127490">
                  <a:moveTo>
                    <a:pt x="1812874" y="3445014"/>
                  </a:moveTo>
                  <a:lnTo>
                    <a:pt x="1808149" y="3430955"/>
                  </a:lnTo>
                  <a:lnTo>
                    <a:pt x="1798345" y="3419830"/>
                  </a:lnTo>
                  <a:lnTo>
                    <a:pt x="1785480" y="3413544"/>
                  </a:lnTo>
                  <a:lnTo>
                    <a:pt x="1771192" y="3412553"/>
                  </a:lnTo>
                  <a:lnTo>
                    <a:pt x="1757146" y="3417278"/>
                  </a:lnTo>
                  <a:lnTo>
                    <a:pt x="1746021" y="3427095"/>
                  </a:lnTo>
                  <a:lnTo>
                    <a:pt x="1739747" y="3439960"/>
                  </a:lnTo>
                  <a:lnTo>
                    <a:pt x="1738744" y="3454247"/>
                  </a:lnTo>
                  <a:lnTo>
                    <a:pt x="1743481" y="3468306"/>
                  </a:lnTo>
                  <a:lnTo>
                    <a:pt x="1753285" y="3479431"/>
                  </a:lnTo>
                  <a:lnTo>
                    <a:pt x="1766150" y="3485705"/>
                  </a:lnTo>
                  <a:lnTo>
                    <a:pt x="1780425" y="3486708"/>
                  </a:lnTo>
                  <a:lnTo>
                    <a:pt x="1794484" y="3481984"/>
                  </a:lnTo>
                  <a:lnTo>
                    <a:pt x="1805597" y="3472167"/>
                  </a:lnTo>
                  <a:lnTo>
                    <a:pt x="1811883" y="3459289"/>
                  </a:lnTo>
                  <a:lnTo>
                    <a:pt x="1812874" y="3445014"/>
                  </a:lnTo>
                  <a:close/>
                </a:path>
                <a:path w="9115425" h="9127490">
                  <a:moveTo>
                    <a:pt x="1816011" y="2209812"/>
                  </a:moveTo>
                  <a:lnTo>
                    <a:pt x="1810181" y="2197112"/>
                  </a:lnTo>
                  <a:lnTo>
                    <a:pt x="1798104" y="2171712"/>
                  </a:lnTo>
                  <a:lnTo>
                    <a:pt x="1747342" y="2171712"/>
                  </a:lnTo>
                  <a:lnTo>
                    <a:pt x="1733638" y="2184412"/>
                  </a:lnTo>
                  <a:lnTo>
                    <a:pt x="1725904" y="2197112"/>
                  </a:lnTo>
                  <a:lnTo>
                    <a:pt x="1724672" y="2222512"/>
                  </a:lnTo>
                  <a:lnTo>
                    <a:pt x="1730502" y="2235212"/>
                  </a:lnTo>
                  <a:lnTo>
                    <a:pt x="1742579" y="2247912"/>
                  </a:lnTo>
                  <a:lnTo>
                    <a:pt x="1758429" y="2260612"/>
                  </a:lnTo>
                  <a:lnTo>
                    <a:pt x="1793341" y="2260612"/>
                  </a:lnTo>
                  <a:lnTo>
                    <a:pt x="1807044" y="2247912"/>
                  </a:lnTo>
                  <a:lnTo>
                    <a:pt x="1814779" y="2222512"/>
                  </a:lnTo>
                  <a:lnTo>
                    <a:pt x="1816011" y="2209812"/>
                  </a:lnTo>
                  <a:close/>
                </a:path>
                <a:path w="9115425" h="9127490">
                  <a:moveTo>
                    <a:pt x="1818843" y="977900"/>
                  </a:moveTo>
                  <a:lnTo>
                    <a:pt x="1811959" y="952500"/>
                  </a:lnTo>
                  <a:lnTo>
                    <a:pt x="1797672" y="939800"/>
                  </a:lnTo>
                  <a:lnTo>
                    <a:pt x="1778952" y="927100"/>
                  </a:lnTo>
                  <a:lnTo>
                    <a:pt x="1758149" y="927100"/>
                  </a:lnTo>
                  <a:lnTo>
                    <a:pt x="1737690" y="939800"/>
                  </a:lnTo>
                  <a:lnTo>
                    <a:pt x="1721497" y="952500"/>
                  </a:lnTo>
                  <a:lnTo>
                    <a:pt x="1712353" y="977900"/>
                  </a:lnTo>
                  <a:lnTo>
                    <a:pt x="1710905" y="990600"/>
                  </a:lnTo>
                  <a:lnTo>
                    <a:pt x="1717802" y="1016000"/>
                  </a:lnTo>
                  <a:lnTo>
                    <a:pt x="1732076" y="1028700"/>
                  </a:lnTo>
                  <a:lnTo>
                    <a:pt x="1750809" y="1041400"/>
                  </a:lnTo>
                  <a:lnTo>
                    <a:pt x="1771599" y="1041400"/>
                  </a:lnTo>
                  <a:lnTo>
                    <a:pt x="1792058" y="1028700"/>
                  </a:lnTo>
                  <a:lnTo>
                    <a:pt x="1808251" y="1016000"/>
                  </a:lnTo>
                  <a:lnTo>
                    <a:pt x="1817382" y="1003300"/>
                  </a:lnTo>
                  <a:lnTo>
                    <a:pt x="1818843" y="977900"/>
                  </a:lnTo>
                  <a:close/>
                </a:path>
                <a:path w="9115425" h="9127490">
                  <a:moveTo>
                    <a:pt x="1822183" y="7475664"/>
                  </a:moveTo>
                  <a:lnTo>
                    <a:pt x="1817560" y="7467663"/>
                  </a:lnTo>
                  <a:lnTo>
                    <a:pt x="1812455" y="7466279"/>
                  </a:lnTo>
                  <a:lnTo>
                    <a:pt x="1804441" y="7470902"/>
                  </a:lnTo>
                  <a:lnTo>
                    <a:pt x="1803069" y="7476020"/>
                  </a:lnTo>
                  <a:lnTo>
                    <a:pt x="1807692" y="7484021"/>
                  </a:lnTo>
                  <a:lnTo>
                    <a:pt x="1812810" y="7485393"/>
                  </a:lnTo>
                  <a:lnTo>
                    <a:pt x="1820811" y="7480770"/>
                  </a:lnTo>
                  <a:lnTo>
                    <a:pt x="1822183" y="7475664"/>
                  </a:lnTo>
                  <a:close/>
                </a:path>
                <a:path w="9115425" h="9127490">
                  <a:moveTo>
                    <a:pt x="1824355" y="6245009"/>
                  </a:moveTo>
                  <a:lnTo>
                    <a:pt x="1822157" y="6238494"/>
                  </a:lnTo>
                  <a:lnTo>
                    <a:pt x="1817611" y="6233325"/>
                  </a:lnTo>
                  <a:lnTo>
                    <a:pt x="1811642" y="6230417"/>
                  </a:lnTo>
                  <a:lnTo>
                    <a:pt x="1805012" y="6229959"/>
                  </a:lnTo>
                  <a:lnTo>
                    <a:pt x="1798497" y="6232144"/>
                  </a:lnTo>
                  <a:lnTo>
                    <a:pt x="1793341" y="6236703"/>
                  </a:lnTo>
                  <a:lnTo>
                    <a:pt x="1790420" y="6242672"/>
                  </a:lnTo>
                  <a:lnTo>
                    <a:pt x="1789963" y="6249301"/>
                  </a:lnTo>
                  <a:lnTo>
                    <a:pt x="1792147" y="6255817"/>
                  </a:lnTo>
                  <a:lnTo>
                    <a:pt x="1796707" y="6260985"/>
                  </a:lnTo>
                  <a:lnTo>
                    <a:pt x="1802676" y="6263894"/>
                  </a:lnTo>
                  <a:lnTo>
                    <a:pt x="1809305" y="6264364"/>
                  </a:lnTo>
                  <a:lnTo>
                    <a:pt x="1815820" y="6262167"/>
                  </a:lnTo>
                  <a:lnTo>
                    <a:pt x="1820989" y="6257607"/>
                  </a:lnTo>
                  <a:lnTo>
                    <a:pt x="1823897" y="6251638"/>
                  </a:lnTo>
                  <a:lnTo>
                    <a:pt x="1824355" y="6245009"/>
                  </a:lnTo>
                  <a:close/>
                </a:path>
                <a:path w="9115425" h="9127490">
                  <a:moveTo>
                    <a:pt x="1827491" y="5015268"/>
                  </a:moveTo>
                  <a:lnTo>
                    <a:pt x="1824202" y="5005476"/>
                  </a:lnTo>
                  <a:lnTo>
                    <a:pt x="1817370" y="4997729"/>
                  </a:lnTo>
                  <a:lnTo>
                    <a:pt x="1808416" y="4993360"/>
                  </a:lnTo>
                  <a:lnTo>
                    <a:pt x="1798472" y="4992675"/>
                  </a:lnTo>
                  <a:lnTo>
                    <a:pt x="1788693" y="4995964"/>
                  </a:lnTo>
                  <a:lnTo>
                    <a:pt x="1780959" y="5002784"/>
                  </a:lnTo>
                  <a:lnTo>
                    <a:pt x="1776590" y="5011750"/>
                  </a:lnTo>
                  <a:lnTo>
                    <a:pt x="1775891" y="5021681"/>
                  </a:lnTo>
                  <a:lnTo>
                    <a:pt x="1779181" y="5031473"/>
                  </a:lnTo>
                  <a:lnTo>
                    <a:pt x="1786013" y="5039220"/>
                  </a:lnTo>
                  <a:lnTo>
                    <a:pt x="1794967" y="5043589"/>
                  </a:lnTo>
                  <a:lnTo>
                    <a:pt x="1804911" y="5044275"/>
                  </a:lnTo>
                  <a:lnTo>
                    <a:pt x="1814690" y="5040985"/>
                  </a:lnTo>
                  <a:lnTo>
                    <a:pt x="1822424" y="5034165"/>
                  </a:lnTo>
                  <a:lnTo>
                    <a:pt x="1826793" y="5025199"/>
                  </a:lnTo>
                  <a:lnTo>
                    <a:pt x="1827491" y="5015268"/>
                  </a:lnTo>
                  <a:close/>
                </a:path>
                <a:path w="9115425" h="9127490">
                  <a:moveTo>
                    <a:pt x="1830616" y="3785514"/>
                  </a:moveTo>
                  <a:lnTo>
                    <a:pt x="1826234" y="3772471"/>
                  </a:lnTo>
                  <a:lnTo>
                    <a:pt x="1817128" y="3762146"/>
                  </a:lnTo>
                  <a:lnTo>
                    <a:pt x="1805190" y="3756317"/>
                  </a:lnTo>
                  <a:lnTo>
                    <a:pt x="1791944" y="3755390"/>
                  </a:lnTo>
                  <a:lnTo>
                    <a:pt x="1778901" y="3759771"/>
                  </a:lnTo>
                  <a:lnTo>
                    <a:pt x="1768576" y="3768877"/>
                  </a:lnTo>
                  <a:lnTo>
                    <a:pt x="1762747" y="3780828"/>
                  </a:lnTo>
                  <a:lnTo>
                    <a:pt x="1761820" y="3794087"/>
                  </a:lnTo>
                  <a:lnTo>
                    <a:pt x="1766214" y="3807129"/>
                  </a:lnTo>
                  <a:lnTo>
                    <a:pt x="1775320" y="3817455"/>
                  </a:lnTo>
                  <a:lnTo>
                    <a:pt x="1787258" y="3823271"/>
                  </a:lnTo>
                  <a:lnTo>
                    <a:pt x="1800504" y="3824198"/>
                  </a:lnTo>
                  <a:lnTo>
                    <a:pt x="1813547" y="3819804"/>
                  </a:lnTo>
                  <a:lnTo>
                    <a:pt x="1823872" y="3810711"/>
                  </a:lnTo>
                  <a:lnTo>
                    <a:pt x="1829689" y="3798760"/>
                  </a:lnTo>
                  <a:lnTo>
                    <a:pt x="1830616" y="3785514"/>
                  </a:lnTo>
                  <a:close/>
                </a:path>
                <a:path w="9115425" h="9127490">
                  <a:moveTo>
                    <a:pt x="1833753" y="2552712"/>
                  </a:moveTo>
                  <a:lnTo>
                    <a:pt x="1828266" y="2527312"/>
                  </a:lnTo>
                  <a:lnTo>
                    <a:pt x="1816887" y="2514612"/>
                  </a:lnTo>
                  <a:lnTo>
                    <a:pt x="1769097" y="2514612"/>
                  </a:lnTo>
                  <a:lnTo>
                    <a:pt x="1756194" y="2527312"/>
                  </a:lnTo>
                  <a:lnTo>
                    <a:pt x="1748917" y="2540012"/>
                  </a:lnTo>
                  <a:lnTo>
                    <a:pt x="1747761" y="2565412"/>
                  </a:lnTo>
                  <a:lnTo>
                    <a:pt x="1753247" y="2578112"/>
                  </a:lnTo>
                  <a:lnTo>
                    <a:pt x="1764626" y="2590812"/>
                  </a:lnTo>
                  <a:lnTo>
                    <a:pt x="1779549" y="2590812"/>
                  </a:lnTo>
                  <a:lnTo>
                    <a:pt x="1796110" y="2603512"/>
                  </a:lnTo>
                  <a:lnTo>
                    <a:pt x="1812417" y="2590812"/>
                  </a:lnTo>
                  <a:lnTo>
                    <a:pt x="1825307" y="2578112"/>
                  </a:lnTo>
                  <a:lnTo>
                    <a:pt x="1832597" y="2565412"/>
                  </a:lnTo>
                  <a:lnTo>
                    <a:pt x="1833753" y="2552712"/>
                  </a:lnTo>
                  <a:close/>
                </a:path>
                <a:path w="9115425" h="9127490">
                  <a:moveTo>
                    <a:pt x="1837169" y="1320812"/>
                  </a:moveTo>
                  <a:lnTo>
                    <a:pt x="1830552" y="1295400"/>
                  </a:lnTo>
                  <a:lnTo>
                    <a:pt x="1816823" y="1282700"/>
                  </a:lnTo>
                  <a:lnTo>
                    <a:pt x="1798815" y="1270000"/>
                  </a:lnTo>
                  <a:lnTo>
                    <a:pt x="1778825" y="1270000"/>
                  </a:lnTo>
                  <a:lnTo>
                    <a:pt x="1759153" y="1282700"/>
                  </a:lnTo>
                  <a:lnTo>
                    <a:pt x="1743583" y="1295400"/>
                  </a:lnTo>
                  <a:lnTo>
                    <a:pt x="1734794" y="1308100"/>
                  </a:lnTo>
                  <a:lnTo>
                    <a:pt x="1733397" y="1333512"/>
                  </a:lnTo>
                  <a:lnTo>
                    <a:pt x="1740014" y="1346212"/>
                  </a:lnTo>
                  <a:lnTo>
                    <a:pt x="1753743" y="1371612"/>
                  </a:lnTo>
                  <a:lnTo>
                    <a:pt x="1771751" y="1371612"/>
                  </a:lnTo>
                  <a:lnTo>
                    <a:pt x="1791754" y="1384312"/>
                  </a:lnTo>
                  <a:lnTo>
                    <a:pt x="1811426" y="1371612"/>
                  </a:lnTo>
                  <a:lnTo>
                    <a:pt x="1826996" y="1358912"/>
                  </a:lnTo>
                  <a:lnTo>
                    <a:pt x="1835785" y="1333512"/>
                  </a:lnTo>
                  <a:lnTo>
                    <a:pt x="1837169" y="1320812"/>
                  </a:lnTo>
                  <a:close/>
                </a:path>
                <a:path w="9115425" h="9127490">
                  <a:moveTo>
                    <a:pt x="1839874" y="7815885"/>
                  </a:moveTo>
                  <a:lnTo>
                    <a:pt x="1836572" y="7810157"/>
                  </a:lnTo>
                  <a:lnTo>
                    <a:pt x="1832914" y="7809179"/>
                  </a:lnTo>
                  <a:lnTo>
                    <a:pt x="1827199" y="7812481"/>
                  </a:lnTo>
                  <a:lnTo>
                    <a:pt x="1826221" y="7816139"/>
                  </a:lnTo>
                  <a:lnTo>
                    <a:pt x="1829523" y="7821854"/>
                  </a:lnTo>
                  <a:lnTo>
                    <a:pt x="1833168" y="7822832"/>
                  </a:lnTo>
                  <a:lnTo>
                    <a:pt x="1838883" y="7819530"/>
                  </a:lnTo>
                  <a:lnTo>
                    <a:pt x="1839874" y="7815885"/>
                  </a:lnTo>
                  <a:close/>
                </a:path>
                <a:path w="9115425" h="9127490">
                  <a:moveTo>
                    <a:pt x="1840014" y="88900"/>
                  </a:moveTo>
                  <a:lnTo>
                    <a:pt x="1832330" y="63500"/>
                  </a:lnTo>
                  <a:lnTo>
                    <a:pt x="1816404" y="50800"/>
                  </a:lnTo>
                  <a:lnTo>
                    <a:pt x="1795513" y="38100"/>
                  </a:lnTo>
                  <a:lnTo>
                    <a:pt x="1772323" y="38100"/>
                  </a:lnTo>
                  <a:lnTo>
                    <a:pt x="1749501" y="50800"/>
                  </a:lnTo>
                  <a:lnTo>
                    <a:pt x="1731441" y="63500"/>
                  </a:lnTo>
                  <a:lnTo>
                    <a:pt x="1721243" y="76200"/>
                  </a:lnTo>
                  <a:lnTo>
                    <a:pt x="1719630" y="101600"/>
                  </a:lnTo>
                  <a:lnTo>
                    <a:pt x="1727301" y="127000"/>
                  </a:lnTo>
                  <a:lnTo>
                    <a:pt x="1743227" y="139700"/>
                  </a:lnTo>
                  <a:lnTo>
                    <a:pt x="1764118" y="152400"/>
                  </a:lnTo>
                  <a:lnTo>
                    <a:pt x="1810143" y="152400"/>
                  </a:lnTo>
                  <a:lnTo>
                    <a:pt x="1828203" y="139700"/>
                  </a:lnTo>
                  <a:lnTo>
                    <a:pt x="1838401" y="114300"/>
                  </a:lnTo>
                  <a:lnTo>
                    <a:pt x="1840014" y="88900"/>
                  </a:lnTo>
                  <a:close/>
                </a:path>
                <a:path w="9115425" h="9127490">
                  <a:moveTo>
                    <a:pt x="1844294" y="6587007"/>
                  </a:moveTo>
                  <a:lnTo>
                    <a:pt x="1836204" y="6572999"/>
                  </a:lnTo>
                  <a:lnTo>
                    <a:pt x="1827250" y="6570599"/>
                  </a:lnTo>
                  <a:lnTo>
                    <a:pt x="1813255" y="6578689"/>
                  </a:lnTo>
                  <a:lnTo>
                    <a:pt x="1810854" y="6587642"/>
                  </a:lnTo>
                  <a:lnTo>
                    <a:pt x="1818932" y="6601650"/>
                  </a:lnTo>
                  <a:lnTo>
                    <a:pt x="1827885" y="6604051"/>
                  </a:lnTo>
                  <a:lnTo>
                    <a:pt x="1841893" y="6595961"/>
                  </a:lnTo>
                  <a:lnTo>
                    <a:pt x="1844294" y="6587007"/>
                  </a:lnTo>
                  <a:close/>
                </a:path>
                <a:path w="9115425" h="9127490">
                  <a:moveTo>
                    <a:pt x="1845233" y="5355768"/>
                  </a:moveTo>
                  <a:lnTo>
                    <a:pt x="1842287" y="5346992"/>
                  </a:lnTo>
                  <a:lnTo>
                    <a:pt x="1836166" y="5340045"/>
                  </a:lnTo>
                  <a:lnTo>
                    <a:pt x="1828139" y="5336133"/>
                  </a:lnTo>
                  <a:lnTo>
                    <a:pt x="1819224" y="5335511"/>
                  </a:lnTo>
                  <a:lnTo>
                    <a:pt x="1810448" y="5338457"/>
                  </a:lnTo>
                  <a:lnTo>
                    <a:pt x="1803514" y="5344579"/>
                  </a:lnTo>
                  <a:lnTo>
                    <a:pt x="1799602" y="5352605"/>
                  </a:lnTo>
                  <a:lnTo>
                    <a:pt x="1798980" y="5361521"/>
                  </a:lnTo>
                  <a:lnTo>
                    <a:pt x="1801926" y="5370296"/>
                  </a:lnTo>
                  <a:lnTo>
                    <a:pt x="1808048" y="5377243"/>
                  </a:lnTo>
                  <a:lnTo>
                    <a:pt x="1816074" y="5381155"/>
                  </a:lnTo>
                  <a:lnTo>
                    <a:pt x="1824977" y="5381777"/>
                  </a:lnTo>
                  <a:lnTo>
                    <a:pt x="1833753" y="5378831"/>
                  </a:lnTo>
                  <a:lnTo>
                    <a:pt x="1840687" y="5372709"/>
                  </a:lnTo>
                  <a:lnTo>
                    <a:pt x="1844611" y="5364670"/>
                  </a:lnTo>
                  <a:lnTo>
                    <a:pt x="1845233" y="5355768"/>
                  </a:lnTo>
                  <a:close/>
                </a:path>
                <a:path w="9115425" h="9127490">
                  <a:moveTo>
                    <a:pt x="1848662" y="4125976"/>
                  </a:moveTo>
                  <a:lnTo>
                    <a:pt x="1844573" y="4113834"/>
                  </a:lnTo>
                  <a:lnTo>
                    <a:pt x="1836102" y="4104221"/>
                  </a:lnTo>
                  <a:lnTo>
                    <a:pt x="1824977" y="4098785"/>
                  </a:lnTo>
                  <a:lnTo>
                    <a:pt x="1812645" y="4097921"/>
                  </a:lnTo>
                  <a:lnTo>
                    <a:pt x="1800504" y="4102011"/>
                  </a:lnTo>
                  <a:lnTo>
                    <a:pt x="1790890" y="4110482"/>
                  </a:lnTo>
                  <a:lnTo>
                    <a:pt x="1785467" y="4121607"/>
                  </a:lnTo>
                  <a:lnTo>
                    <a:pt x="1784616" y="4133951"/>
                  </a:lnTo>
                  <a:lnTo>
                    <a:pt x="1788693" y="4146105"/>
                  </a:lnTo>
                  <a:lnTo>
                    <a:pt x="1797164" y="4155706"/>
                  </a:lnTo>
                  <a:lnTo>
                    <a:pt x="1808289" y="4161142"/>
                  </a:lnTo>
                  <a:lnTo>
                    <a:pt x="1820621" y="4161993"/>
                  </a:lnTo>
                  <a:lnTo>
                    <a:pt x="1832762" y="4157916"/>
                  </a:lnTo>
                  <a:lnTo>
                    <a:pt x="1842376" y="4149433"/>
                  </a:lnTo>
                  <a:lnTo>
                    <a:pt x="1847799" y="4138320"/>
                  </a:lnTo>
                  <a:lnTo>
                    <a:pt x="1848662" y="4125976"/>
                  </a:lnTo>
                  <a:close/>
                </a:path>
                <a:path w="9115425" h="9127490">
                  <a:moveTo>
                    <a:pt x="1851494" y="2895612"/>
                  </a:moveTo>
                  <a:lnTo>
                    <a:pt x="1846351" y="2870212"/>
                  </a:lnTo>
                  <a:lnTo>
                    <a:pt x="1835683" y="2857512"/>
                  </a:lnTo>
                  <a:lnTo>
                    <a:pt x="1790852" y="2857512"/>
                  </a:lnTo>
                  <a:lnTo>
                    <a:pt x="1778749" y="2870212"/>
                  </a:lnTo>
                  <a:lnTo>
                    <a:pt x="1771916" y="2882912"/>
                  </a:lnTo>
                  <a:lnTo>
                    <a:pt x="1770837" y="2895612"/>
                  </a:lnTo>
                  <a:lnTo>
                    <a:pt x="1775980" y="2921012"/>
                  </a:lnTo>
                  <a:lnTo>
                    <a:pt x="1786648" y="2921012"/>
                  </a:lnTo>
                  <a:lnTo>
                    <a:pt x="1800644" y="2933712"/>
                  </a:lnTo>
                  <a:lnTo>
                    <a:pt x="1831479" y="2933712"/>
                  </a:lnTo>
                  <a:lnTo>
                    <a:pt x="1843582" y="2921012"/>
                  </a:lnTo>
                  <a:lnTo>
                    <a:pt x="1850402" y="2908312"/>
                  </a:lnTo>
                  <a:lnTo>
                    <a:pt x="1851494" y="2895612"/>
                  </a:lnTo>
                  <a:close/>
                </a:path>
                <a:path w="9115425" h="9127490">
                  <a:moveTo>
                    <a:pt x="1854923" y="1663712"/>
                  </a:moveTo>
                  <a:lnTo>
                    <a:pt x="1848637" y="1638312"/>
                  </a:lnTo>
                  <a:lnTo>
                    <a:pt x="1835619" y="1625612"/>
                  </a:lnTo>
                  <a:lnTo>
                    <a:pt x="1818525" y="1612912"/>
                  </a:lnTo>
                  <a:lnTo>
                    <a:pt x="1799564" y="1612912"/>
                  </a:lnTo>
                  <a:lnTo>
                    <a:pt x="1780895" y="1625612"/>
                  </a:lnTo>
                  <a:lnTo>
                    <a:pt x="1766138" y="1638312"/>
                  </a:lnTo>
                  <a:lnTo>
                    <a:pt x="1757794" y="1651012"/>
                  </a:lnTo>
                  <a:lnTo>
                    <a:pt x="1756473" y="1676412"/>
                  </a:lnTo>
                  <a:lnTo>
                    <a:pt x="1762747" y="1689112"/>
                  </a:lnTo>
                  <a:lnTo>
                    <a:pt x="1775777" y="1701812"/>
                  </a:lnTo>
                  <a:lnTo>
                    <a:pt x="1792859" y="1714512"/>
                  </a:lnTo>
                  <a:lnTo>
                    <a:pt x="1830489" y="1714512"/>
                  </a:lnTo>
                  <a:lnTo>
                    <a:pt x="1845259" y="1701812"/>
                  </a:lnTo>
                  <a:lnTo>
                    <a:pt x="1853603" y="1676412"/>
                  </a:lnTo>
                  <a:lnTo>
                    <a:pt x="1854923" y="1663712"/>
                  </a:lnTo>
                  <a:close/>
                </a:path>
                <a:path w="9115425" h="9127490">
                  <a:moveTo>
                    <a:pt x="1857540" y="8156092"/>
                  </a:moveTo>
                  <a:lnTo>
                    <a:pt x="1855571" y="8152663"/>
                  </a:lnTo>
                  <a:lnTo>
                    <a:pt x="1853374" y="8152079"/>
                  </a:lnTo>
                  <a:lnTo>
                    <a:pt x="1849945" y="8154060"/>
                  </a:lnTo>
                  <a:lnTo>
                    <a:pt x="1849361" y="8156257"/>
                  </a:lnTo>
                  <a:lnTo>
                    <a:pt x="1851342" y="8159686"/>
                  </a:lnTo>
                  <a:lnTo>
                    <a:pt x="1853526" y="8160271"/>
                  </a:lnTo>
                  <a:lnTo>
                    <a:pt x="1856955" y="8158289"/>
                  </a:lnTo>
                  <a:lnTo>
                    <a:pt x="1857540" y="8156092"/>
                  </a:lnTo>
                  <a:close/>
                </a:path>
                <a:path w="9115425" h="9127490">
                  <a:moveTo>
                    <a:pt x="1858048" y="431800"/>
                  </a:moveTo>
                  <a:lnTo>
                    <a:pt x="1850682" y="406400"/>
                  </a:lnTo>
                  <a:lnTo>
                    <a:pt x="1835378" y="393700"/>
                  </a:lnTo>
                  <a:lnTo>
                    <a:pt x="1815299" y="381000"/>
                  </a:lnTo>
                  <a:lnTo>
                    <a:pt x="1771103" y="381000"/>
                  </a:lnTo>
                  <a:lnTo>
                    <a:pt x="1753755" y="406400"/>
                  </a:lnTo>
                  <a:lnTo>
                    <a:pt x="1743964" y="419100"/>
                  </a:lnTo>
                  <a:lnTo>
                    <a:pt x="1742401" y="444500"/>
                  </a:lnTo>
                  <a:lnTo>
                    <a:pt x="1749780" y="469900"/>
                  </a:lnTo>
                  <a:lnTo>
                    <a:pt x="1765084" y="482600"/>
                  </a:lnTo>
                  <a:lnTo>
                    <a:pt x="1785150" y="495300"/>
                  </a:lnTo>
                  <a:lnTo>
                    <a:pt x="1807425" y="495300"/>
                  </a:lnTo>
                  <a:lnTo>
                    <a:pt x="1829358" y="482600"/>
                  </a:lnTo>
                  <a:lnTo>
                    <a:pt x="1846707" y="469900"/>
                  </a:lnTo>
                  <a:lnTo>
                    <a:pt x="1856498" y="457200"/>
                  </a:lnTo>
                  <a:lnTo>
                    <a:pt x="1858048" y="431800"/>
                  </a:lnTo>
                  <a:close/>
                </a:path>
                <a:path w="9115425" h="9127490">
                  <a:moveTo>
                    <a:pt x="1861972" y="6927228"/>
                  </a:moveTo>
                  <a:lnTo>
                    <a:pt x="1855203" y="6915505"/>
                  </a:lnTo>
                  <a:lnTo>
                    <a:pt x="1847710" y="6913499"/>
                  </a:lnTo>
                  <a:lnTo>
                    <a:pt x="1836000" y="6920268"/>
                  </a:lnTo>
                  <a:lnTo>
                    <a:pt x="1833994" y="6927761"/>
                  </a:lnTo>
                  <a:lnTo>
                    <a:pt x="1840750" y="6939470"/>
                  </a:lnTo>
                  <a:lnTo>
                    <a:pt x="1848243" y="6941490"/>
                  </a:lnTo>
                  <a:lnTo>
                    <a:pt x="1859965" y="6934721"/>
                  </a:lnTo>
                  <a:lnTo>
                    <a:pt x="1861972" y="6927228"/>
                  </a:lnTo>
                  <a:close/>
                </a:path>
                <a:path w="9115425" h="9127490">
                  <a:moveTo>
                    <a:pt x="1863267" y="5696229"/>
                  </a:moveTo>
                  <a:lnTo>
                    <a:pt x="1860626" y="5688355"/>
                  </a:lnTo>
                  <a:lnTo>
                    <a:pt x="1855127" y="5682119"/>
                  </a:lnTo>
                  <a:lnTo>
                    <a:pt x="1847926" y="5678602"/>
                  </a:lnTo>
                  <a:lnTo>
                    <a:pt x="1839925" y="5678043"/>
                  </a:lnTo>
                  <a:lnTo>
                    <a:pt x="1832051" y="5680697"/>
                  </a:lnTo>
                  <a:lnTo>
                    <a:pt x="1825828" y="5686183"/>
                  </a:lnTo>
                  <a:lnTo>
                    <a:pt x="1822310" y="5693397"/>
                  </a:lnTo>
                  <a:lnTo>
                    <a:pt x="1821751" y="5701398"/>
                  </a:lnTo>
                  <a:lnTo>
                    <a:pt x="1824405" y="5709259"/>
                  </a:lnTo>
                  <a:lnTo>
                    <a:pt x="1829892" y="5715495"/>
                  </a:lnTo>
                  <a:lnTo>
                    <a:pt x="1837105" y="5719013"/>
                  </a:lnTo>
                  <a:lnTo>
                    <a:pt x="1845094" y="5719572"/>
                  </a:lnTo>
                  <a:lnTo>
                    <a:pt x="1852968" y="5716917"/>
                  </a:lnTo>
                  <a:lnTo>
                    <a:pt x="1859191" y="5711431"/>
                  </a:lnTo>
                  <a:lnTo>
                    <a:pt x="1862709" y="5704217"/>
                  </a:lnTo>
                  <a:lnTo>
                    <a:pt x="1863267" y="5696229"/>
                  </a:lnTo>
                  <a:close/>
                </a:path>
                <a:path w="9115425" h="9127490">
                  <a:moveTo>
                    <a:pt x="1866404" y="4466475"/>
                  </a:moveTo>
                  <a:lnTo>
                    <a:pt x="1862658" y="4455338"/>
                  </a:lnTo>
                  <a:lnTo>
                    <a:pt x="1854885" y="4446524"/>
                  </a:lnTo>
                  <a:lnTo>
                    <a:pt x="1844700" y="4441558"/>
                  </a:lnTo>
                  <a:lnTo>
                    <a:pt x="1833384" y="4440758"/>
                  </a:lnTo>
                  <a:lnTo>
                    <a:pt x="1822259" y="4444504"/>
                  </a:lnTo>
                  <a:lnTo>
                    <a:pt x="1813445" y="4452277"/>
                  </a:lnTo>
                  <a:lnTo>
                    <a:pt x="1808480" y="4462475"/>
                  </a:lnTo>
                  <a:lnTo>
                    <a:pt x="1807679" y="4473791"/>
                  </a:lnTo>
                  <a:lnTo>
                    <a:pt x="1811426" y="4484916"/>
                  </a:lnTo>
                  <a:lnTo>
                    <a:pt x="1819198" y="4493730"/>
                  </a:lnTo>
                  <a:lnTo>
                    <a:pt x="1829384" y="4498695"/>
                  </a:lnTo>
                  <a:lnTo>
                    <a:pt x="1840699" y="4499495"/>
                  </a:lnTo>
                  <a:lnTo>
                    <a:pt x="1851837" y="4495749"/>
                  </a:lnTo>
                  <a:lnTo>
                    <a:pt x="1860638" y="4487977"/>
                  </a:lnTo>
                  <a:lnTo>
                    <a:pt x="1865604" y="4477778"/>
                  </a:lnTo>
                  <a:lnTo>
                    <a:pt x="1866404" y="4466475"/>
                  </a:lnTo>
                  <a:close/>
                </a:path>
                <a:path w="9115425" h="9127490">
                  <a:moveTo>
                    <a:pt x="1869833" y="3225812"/>
                  </a:moveTo>
                  <a:lnTo>
                    <a:pt x="1864956" y="3213112"/>
                  </a:lnTo>
                  <a:lnTo>
                    <a:pt x="1854835" y="3200412"/>
                  </a:lnTo>
                  <a:lnTo>
                    <a:pt x="1812315" y="3200412"/>
                  </a:lnTo>
                  <a:lnTo>
                    <a:pt x="1800834" y="3213112"/>
                  </a:lnTo>
                  <a:lnTo>
                    <a:pt x="1794357" y="3225812"/>
                  </a:lnTo>
                  <a:lnTo>
                    <a:pt x="1793328" y="3238512"/>
                  </a:lnTo>
                  <a:lnTo>
                    <a:pt x="1798205" y="3251212"/>
                  </a:lnTo>
                  <a:lnTo>
                    <a:pt x="1808327" y="3263912"/>
                  </a:lnTo>
                  <a:lnTo>
                    <a:pt x="1821599" y="3276612"/>
                  </a:lnTo>
                  <a:lnTo>
                    <a:pt x="1836343" y="3276612"/>
                  </a:lnTo>
                  <a:lnTo>
                    <a:pt x="1850847" y="3263912"/>
                  </a:lnTo>
                  <a:lnTo>
                    <a:pt x="1862328" y="3263912"/>
                  </a:lnTo>
                  <a:lnTo>
                    <a:pt x="1868805" y="3251212"/>
                  </a:lnTo>
                  <a:lnTo>
                    <a:pt x="1869833" y="3225812"/>
                  </a:lnTo>
                  <a:close/>
                </a:path>
                <a:path w="9115425" h="9127490">
                  <a:moveTo>
                    <a:pt x="1872653" y="2006612"/>
                  </a:moveTo>
                  <a:lnTo>
                    <a:pt x="1866722" y="1981212"/>
                  </a:lnTo>
                  <a:lnTo>
                    <a:pt x="1854403" y="1968512"/>
                  </a:lnTo>
                  <a:lnTo>
                    <a:pt x="1838248" y="1955812"/>
                  </a:lnTo>
                  <a:lnTo>
                    <a:pt x="1820316" y="1955812"/>
                  </a:lnTo>
                  <a:lnTo>
                    <a:pt x="1802663" y="1968512"/>
                  </a:lnTo>
                  <a:lnTo>
                    <a:pt x="1788693" y="1981212"/>
                  </a:lnTo>
                  <a:lnTo>
                    <a:pt x="1780806" y="1993912"/>
                  </a:lnTo>
                  <a:lnTo>
                    <a:pt x="1779562" y="2006612"/>
                  </a:lnTo>
                  <a:lnTo>
                    <a:pt x="1785493" y="2032012"/>
                  </a:lnTo>
                  <a:lnTo>
                    <a:pt x="1797812" y="2044712"/>
                  </a:lnTo>
                  <a:lnTo>
                    <a:pt x="1813966" y="2057412"/>
                  </a:lnTo>
                  <a:lnTo>
                    <a:pt x="1831898" y="2057412"/>
                  </a:lnTo>
                  <a:lnTo>
                    <a:pt x="1849551" y="2044712"/>
                  </a:lnTo>
                  <a:lnTo>
                    <a:pt x="1863521" y="2032012"/>
                  </a:lnTo>
                  <a:lnTo>
                    <a:pt x="1871408" y="2019312"/>
                  </a:lnTo>
                  <a:lnTo>
                    <a:pt x="1872653" y="2006612"/>
                  </a:lnTo>
                  <a:close/>
                </a:path>
                <a:path w="9115425" h="9127490">
                  <a:moveTo>
                    <a:pt x="1874888" y="8496325"/>
                  </a:moveTo>
                  <a:lnTo>
                    <a:pt x="1874393" y="8495462"/>
                  </a:lnTo>
                  <a:lnTo>
                    <a:pt x="1873834" y="8495322"/>
                  </a:lnTo>
                  <a:lnTo>
                    <a:pt x="1872983" y="8495817"/>
                  </a:lnTo>
                  <a:lnTo>
                    <a:pt x="1872830" y="8496363"/>
                  </a:lnTo>
                  <a:lnTo>
                    <a:pt x="1873326" y="8497214"/>
                  </a:lnTo>
                  <a:lnTo>
                    <a:pt x="1873885" y="8497367"/>
                  </a:lnTo>
                  <a:lnTo>
                    <a:pt x="1874735" y="8496871"/>
                  </a:lnTo>
                  <a:lnTo>
                    <a:pt x="1874888" y="8496325"/>
                  </a:lnTo>
                  <a:close/>
                </a:path>
                <a:path w="9115425" h="9127490">
                  <a:moveTo>
                    <a:pt x="1875790" y="774700"/>
                  </a:moveTo>
                  <a:lnTo>
                    <a:pt x="1868766" y="749300"/>
                  </a:lnTo>
                  <a:lnTo>
                    <a:pt x="1854161" y="736600"/>
                  </a:lnTo>
                  <a:lnTo>
                    <a:pt x="1835023" y="723900"/>
                  </a:lnTo>
                  <a:lnTo>
                    <a:pt x="1792859" y="723900"/>
                  </a:lnTo>
                  <a:lnTo>
                    <a:pt x="1776310" y="749300"/>
                  </a:lnTo>
                  <a:lnTo>
                    <a:pt x="1766963" y="762000"/>
                  </a:lnTo>
                  <a:lnTo>
                    <a:pt x="1765490" y="787400"/>
                  </a:lnTo>
                  <a:lnTo>
                    <a:pt x="1772513" y="800100"/>
                  </a:lnTo>
                  <a:lnTo>
                    <a:pt x="1787105" y="825500"/>
                  </a:lnTo>
                  <a:lnTo>
                    <a:pt x="1806257" y="825500"/>
                  </a:lnTo>
                  <a:lnTo>
                    <a:pt x="1827504" y="838200"/>
                  </a:lnTo>
                  <a:lnTo>
                    <a:pt x="1848421" y="825500"/>
                  </a:lnTo>
                  <a:lnTo>
                    <a:pt x="1864969" y="812800"/>
                  </a:lnTo>
                  <a:lnTo>
                    <a:pt x="1874316" y="787400"/>
                  </a:lnTo>
                  <a:lnTo>
                    <a:pt x="1875790" y="774700"/>
                  </a:lnTo>
                  <a:close/>
                </a:path>
                <a:path w="9115425" h="9127490">
                  <a:moveTo>
                    <a:pt x="1879307" y="7267448"/>
                  </a:moveTo>
                  <a:lnTo>
                    <a:pt x="1874037" y="7258304"/>
                  </a:lnTo>
                  <a:lnTo>
                    <a:pt x="1868182" y="7256729"/>
                  </a:lnTo>
                  <a:lnTo>
                    <a:pt x="1859038" y="7262012"/>
                  </a:lnTo>
                  <a:lnTo>
                    <a:pt x="1857476" y="7267867"/>
                  </a:lnTo>
                  <a:lnTo>
                    <a:pt x="1862759" y="7277011"/>
                  </a:lnTo>
                  <a:lnTo>
                    <a:pt x="1868601" y="7278586"/>
                  </a:lnTo>
                  <a:lnTo>
                    <a:pt x="1877745" y="7273303"/>
                  </a:lnTo>
                  <a:lnTo>
                    <a:pt x="1879307" y="7267448"/>
                  </a:lnTo>
                  <a:close/>
                </a:path>
                <a:path w="9115425" h="9127490">
                  <a:moveTo>
                    <a:pt x="1881314" y="6036678"/>
                  </a:moveTo>
                  <a:lnTo>
                    <a:pt x="1878965" y="6029706"/>
                  </a:lnTo>
                  <a:lnTo>
                    <a:pt x="1874100" y="6024194"/>
                  </a:lnTo>
                  <a:lnTo>
                    <a:pt x="1867712" y="6021082"/>
                  </a:lnTo>
                  <a:lnTo>
                    <a:pt x="1860638" y="6020587"/>
                  </a:lnTo>
                  <a:lnTo>
                    <a:pt x="1853666" y="6022937"/>
                  </a:lnTo>
                  <a:lnTo>
                    <a:pt x="1848142" y="6027801"/>
                  </a:lnTo>
                  <a:lnTo>
                    <a:pt x="1845030" y="6034176"/>
                  </a:lnTo>
                  <a:lnTo>
                    <a:pt x="1844535" y="6041263"/>
                  </a:lnTo>
                  <a:lnTo>
                    <a:pt x="1846884" y="6048235"/>
                  </a:lnTo>
                  <a:lnTo>
                    <a:pt x="1851748" y="6053760"/>
                  </a:lnTo>
                  <a:lnTo>
                    <a:pt x="1858124" y="6056871"/>
                  </a:lnTo>
                  <a:lnTo>
                    <a:pt x="1865210" y="6057366"/>
                  </a:lnTo>
                  <a:lnTo>
                    <a:pt x="1872183" y="6055017"/>
                  </a:lnTo>
                  <a:lnTo>
                    <a:pt x="1877695" y="6050153"/>
                  </a:lnTo>
                  <a:lnTo>
                    <a:pt x="1880819" y="6043765"/>
                  </a:lnTo>
                  <a:lnTo>
                    <a:pt x="1881314" y="6036678"/>
                  </a:lnTo>
                  <a:close/>
                </a:path>
                <a:path w="9115425" h="9127490">
                  <a:moveTo>
                    <a:pt x="1884146" y="4806962"/>
                  </a:moveTo>
                  <a:lnTo>
                    <a:pt x="1880743" y="4796841"/>
                  </a:lnTo>
                  <a:lnTo>
                    <a:pt x="1873681" y="4788840"/>
                  </a:lnTo>
                  <a:lnTo>
                    <a:pt x="1864410" y="4784318"/>
                  </a:lnTo>
                  <a:lnTo>
                    <a:pt x="1854136" y="4783594"/>
                  </a:lnTo>
                  <a:lnTo>
                    <a:pt x="1844014" y="4786998"/>
                  </a:lnTo>
                  <a:lnTo>
                    <a:pt x="1836000" y="4794059"/>
                  </a:lnTo>
                  <a:lnTo>
                    <a:pt x="1831479" y="4803330"/>
                  </a:lnTo>
                  <a:lnTo>
                    <a:pt x="1830768" y="4813617"/>
                  </a:lnTo>
                  <a:lnTo>
                    <a:pt x="1834172" y="4823739"/>
                  </a:lnTo>
                  <a:lnTo>
                    <a:pt x="1841233" y="4831753"/>
                  </a:lnTo>
                  <a:lnTo>
                    <a:pt x="1850504" y="4836274"/>
                  </a:lnTo>
                  <a:lnTo>
                    <a:pt x="1860778" y="4836985"/>
                  </a:lnTo>
                  <a:lnTo>
                    <a:pt x="1870900" y="4833594"/>
                  </a:lnTo>
                  <a:lnTo>
                    <a:pt x="1878901" y="4826520"/>
                  </a:lnTo>
                  <a:lnTo>
                    <a:pt x="1883422" y="4817249"/>
                  </a:lnTo>
                  <a:lnTo>
                    <a:pt x="1884146" y="4806962"/>
                  </a:lnTo>
                  <a:close/>
                </a:path>
                <a:path w="9115425" h="9127490">
                  <a:moveTo>
                    <a:pt x="1887562" y="3577183"/>
                  </a:moveTo>
                  <a:lnTo>
                    <a:pt x="1883029" y="3563683"/>
                  </a:lnTo>
                  <a:lnTo>
                    <a:pt x="1873618" y="3553002"/>
                  </a:lnTo>
                  <a:lnTo>
                    <a:pt x="1861261" y="3546970"/>
                  </a:lnTo>
                  <a:lnTo>
                    <a:pt x="1847557" y="3546017"/>
                  </a:lnTo>
                  <a:lnTo>
                    <a:pt x="1834057" y="3550551"/>
                  </a:lnTo>
                  <a:lnTo>
                    <a:pt x="1823389" y="3559975"/>
                  </a:lnTo>
                  <a:lnTo>
                    <a:pt x="1817357" y="3572332"/>
                  </a:lnTo>
                  <a:lnTo>
                    <a:pt x="1816404" y="3586048"/>
                  </a:lnTo>
                  <a:lnTo>
                    <a:pt x="1820938" y="3599535"/>
                  </a:lnTo>
                  <a:lnTo>
                    <a:pt x="1830362" y="3610216"/>
                  </a:lnTo>
                  <a:lnTo>
                    <a:pt x="1842706" y="3616248"/>
                  </a:lnTo>
                  <a:lnTo>
                    <a:pt x="1856409" y="3617201"/>
                  </a:lnTo>
                  <a:lnTo>
                    <a:pt x="1869909" y="3612667"/>
                  </a:lnTo>
                  <a:lnTo>
                    <a:pt x="1880590" y="3603244"/>
                  </a:lnTo>
                  <a:lnTo>
                    <a:pt x="1886610" y="3590899"/>
                  </a:lnTo>
                  <a:lnTo>
                    <a:pt x="1887562" y="3577183"/>
                  </a:lnTo>
                  <a:close/>
                </a:path>
                <a:path w="9115425" h="9127490">
                  <a:moveTo>
                    <a:pt x="1890699" y="2336812"/>
                  </a:moveTo>
                  <a:lnTo>
                    <a:pt x="1885073" y="2324112"/>
                  </a:lnTo>
                  <a:lnTo>
                    <a:pt x="1873377" y="2311412"/>
                  </a:lnTo>
                  <a:lnTo>
                    <a:pt x="1858035" y="2298712"/>
                  </a:lnTo>
                  <a:lnTo>
                    <a:pt x="1841017" y="2298712"/>
                  </a:lnTo>
                  <a:lnTo>
                    <a:pt x="1824266" y="2311412"/>
                  </a:lnTo>
                  <a:lnTo>
                    <a:pt x="1811007" y="2324112"/>
                  </a:lnTo>
                  <a:lnTo>
                    <a:pt x="1803527" y="2336812"/>
                  </a:lnTo>
                  <a:lnTo>
                    <a:pt x="1802345" y="2349512"/>
                  </a:lnTo>
                  <a:lnTo>
                    <a:pt x="1807972" y="2374912"/>
                  </a:lnTo>
                  <a:lnTo>
                    <a:pt x="1819668" y="2387612"/>
                  </a:lnTo>
                  <a:lnTo>
                    <a:pt x="1868766" y="2387612"/>
                  </a:lnTo>
                  <a:lnTo>
                    <a:pt x="1882025" y="2374912"/>
                  </a:lnTo>
                  <a:lnTo>
                    <a:pt x="1889518" y="2362212"/>
                  </a:lnTo>
                  <a:lnTo>
                    <a:pt x="1890699" y="2336812"/>
                  </a:lnTo>
                  <a:close/>
                </a:path>
                <a:path w="9115425" h="9127490">
                  <a:moveTo>
                    <a:pt x="1893836" y="1117600"/>
                  </a:moveTo>
                  <a:lnTo>
                    <a:pt x="1887093" y="1092200"/>
                  </a:lnTo>
                  <a:lnTo>
                    <a:pt x="1873135" y="1079500"/>
                  </a:lnTo>
                  <a:lnTo>
                    <a:pt x="1854809" y="1066800"/>
                  </a:lnTo>
                  <a:lnTo>
                    <a:pt x="1814461" y="1066800"/>
                  </a:lnTo>
                  <a:lnTo>
                    <a:pt x="1798624" y="1079500"/>
                  </a:lnTo>
                  <a:lnTo>
                    <a:pt x="1789684" y="1104900"/>
                  </a:lnTo>
                  <a:lnTo>
                    <a:pt x="1788274" y="1130300"/>
                  </a:lnTo>
                  <a:lnTo>
                    <a:pt x="1794992" y="1143000"/>
                  </a:lnTo>
                  <a:lnTo>
                    <a:pt x="1808962" y="1155700"/>
                  </a:lnTo>
                  <a:lnTo>
                    <a:pt x="1827288" y="1168400"/>
                  </a:lnTo>
                  <a:lnTo>
                    <a:pt x="1867636" y="1168400"/>
                  </a:lnTo>
                  <a:lnTo>
                    <a:pt x="1883473" y="1155700"/>
                  </a:lnTo>
                  <a:lnTo>
                    <a:pt x="1892414" y="1130300"/>
                  </a:lnTo>
                  <a:lnTo>
                    <a:pt x="1893836" y="1117600"/>
                  </a:lnTo>
                  <a:close/>
                </a:path>
                <a:path w="9115425" h="9127490">
                  <a:moveTo>
                    <a:pt x="1896999" y="7607668"/>
                  </a:moveTo>
                  <a:lnTo>
                    <a:pt x="1893036" y="7600797"/>
                  </a:lnTo>
                  <a:lnTo>
                    <a:pt x="1888642" y="7599629"/>
                  </a:lnTo>
                  <a:lnTo>
                    <a:pt x="1881784" y="7603591"/>
                  </a:lnTo>
                  <a:lnTo>
                    <a:pt x="1880616" y="7607973"/>
                  </a:lnTo>
                  <a:lnTo>
                    <a:pt x="1884578" y="7614844"/>
                  </a:lnTo>
                  <a:lnTo>
                    <a:pt x="1888959" y="7616012"/>
                  </a:lnTo>
                  <a:lnTo>
                    <a:pt x="1895817" y="7612050"/>
                  </a:lnTo>
                  <a:lnTo>
                    <a:pt x="1896999" y="7607668"/>
                  </a:lnTo>
                  <a:close/>
                </a:path>
                <a:path w="9115425" h="9127490">
                  <a:moveTo>
                    <a:pt x="1899043" y="6377178"/>
                  </a:moveTo>
                  <a:lnTo>
                    <a:pt x="1897049" y="6371222"/>
                  </a:lnTo>
                  <a:lnTo>
                    <a:pt x="1892884" y="6366510"/>
                  </a:lnTo>
                  <a:lnTo>
                    <a:pt x="1887435" y="6363843"/>
                  </a:lnTo>
                  <a:lnTo>
                    <a:pt x="1881378" y="6363424"/>
                  </a:lnTo>
                  <a:lnTo>
                    <a:pt x="1875421" y="6365418"/>
                  </a:lnTo>
                  <a:lnTo>
                    <a:pt x="1870710" y="6369583"/>
                  </a:lnTo>
                  <a:lnTo>
                    <a:pt x="1868043" y="6375044"/>
                  </a:lnTo>
                  <a:lnTo>
                    <a:pt x="1867623" y="6381102"/>
                  </a:lnTo>
                  <a:lnTo>
                    <a:pt x="1869617" y="6387058"/>
                  </a:lnTo>
                  <a:lnTo>
                    <a:pt x="1873783" y="6391770"/>
                  </a:lnTo>
                  <a:lnTo>
                    <a:pt x="1879244" y="6394437"/>
                  </a:lnTo>
                  <a:lnTo>
                    <a:pt x="1885289" y="6394856"/>
                  </a:lnTo>
                  <a:lnTo>
                    <a:pt x="1891245" y="6392850"/>
                  </a:lnTo>
                  <a:lnTo>
                    <a:pt x="1895970" y="6388697"/>
                  </a:lnTo>
                  <a:lnTo>
                    <a:pt x="1898624" y="6383236"/>
                  </a:lnTo>
                  <a:lnTo>
                    <a:pt x="1899043" y="6377178"/>
                  </a:lnTo>
                  <a:close/>
                </a:path>
                <a:path w="9115425" h="9127490">
                  <a:moveTo>
                    <a:pt x="1902180" y="5147437"/>
                  </a:moveTo>
                  <a:lnTo>
                    <a:pt x="1899081" y="5138204"/>
                  </a:lnTo>
                  <a:lnTo>
                    <a:pt x="1892642" y="5130914"/>
                  </a:lnTo>
                  <a:lnTo>
                    <a:pt x="1884210" y="5126787"/>
                  </a:lnTo>
                  <a:lnTo>
                    <a:pt x="1874837" y="5126139"/>
                  </a:lnTo>
                  <a:lnTo>
                    <a:pt x="1865617" y="5129238"/>
                  </a:lnTo>
                  <a:lnTo>
                    <a:pt x="1858327" y="5135677"/>
                  </a:lnTo>
                  <a:lnTo>
                    <a:pt x="1854212" y="5144122"/>
                  </a:lnTo>
                  <a:lnTo>
                    <a:pt x="1853552" y="5153482"/>
                  </a:lnTo>
                  <a:lnTo>
                    <a:pt x="1856651" y="5162715"/>
                  </a:lnTo>
                  <a:lnTo>
                    <a:pt x="1863090" y="5170005"/>
                  </a:lnTo>
                  <a:lnTo>
                    <a:pt x="1871522" y="5174132"/>
                  </a:lnTo>
                  <a:lnTo>
                    <a:pt x="1880895" y="5174780"/>
                  </a:lnTo>
                  <a:lnTo>
                    <a:pt x="1890115" y="5171681"/>
                  </a:lnTo>
                  <a:lnTo>
                    <a:pt x="1897405" y="5165242"/>
                  </a:lnTo>
                  <a:lnTo>
                    <a:pt x="1901532" y="5156797"/>
                  </a:lnTo>
                  <a:lnTo>
                    <a:pt x="1902180" y="5147437"/>
                  </a:lnTo>
                  <a:close/>
                </a:path>
                <a:path w="9115425" h="9127490">
                  <a:moveTo>
                    <a:pt x="1905317" y="3917670"/>
                  </a:moveTo>
                  <a:lnTo>
                    <a:pt x="1901113" y="3905186"/>
                  </a:lnTo>
                  <a:lnTo>
                    <a:pt x="1892401" y="3895318"/>
                  </a:lnTo>
                  <a:lnTo>
                    <a:pt x="1880984" y="3889730"/>
                  </a:lnTo>
                  <a:lnTo>
                    <a:pt x="1868297" y="3888854"/>
                  </a:lnTo>
                  <a:lnTo>
                    <a:pt x="1855825" y="3893045"/>
                  </a:lnTo>
                  <a:lnTo>
                    <a:pt x="1845945" y="3901770"/>
                  </a:lnTo>
                  <a:lnTo>
                    <a:pt x="1840369" y="3913187"/>
                  </a:lnTo>
                  <a:lnTo>
                    <a:pt x="1839480" y="3925874"/>
                  </a:lnTo>
                  <a:lnTo>
                    <a:pt x="1843684" y="3938359"/>
                  </a:lnTo>
                  <a:lnTo>
                    <a:pt x="1852396" y="3948239"/>
                  </a:lnTo>
                  <a:lnTo>
                    <a:pt x="1863813" y="3953814"/>
                  </a:lnTo>
                  <a:lnTo>
                    <a:pt x="1876501" y="3954703"/>
                  </a:lnTo>
                  <a:lnTo>
                    <a:pt x="1888985" y="3950500"/>
                  </a:lnTo>
                  <a:lnTo>
                    <a:pt x="1898853" y="3941788"/>
                  </a:lnTo>
                  <a:lnTo>
                    <a:pt x="1904428" y="3930358"/>
                  </a:lnTo>
                  <a:lnTo>
                    <a:pt x="1905317" y="3917670"/>
                  </a:lnTo>
                  <a:close/>
                </a:path>
                <a:path w="9115425" h="9127490">
                  <a:moveTo>
                    <a:pt x="1908441" y="2679712"/>
                  </a:moveTo>
                  <a:lnTo>
                    <a:pt x="1903145" y="2667012"/>
                  </a:lnTo>
                  <a:lnTo>
                    <a:pt x="1892160" y="2654312"/>
                  </a:lnTo>
                  <a:lnTo>
                    <a:pt x="1877758" y="2641612"/>
                  </a:lnTo>
                  <a:lnTo>
                    <a:pt x="1861756" y="2641612"/>
                  </a:lnTo>
                  <a:lnTo>
                    <a:pt x="1846021" y="2654312"/>
                  </a:lnTo>
                  <a:lnTo>
                    <a:pt x="1833562" y="2667012"/>
                  </a:lnTo>
                  <a:lnTo>
                    <a:pt x="1826526" y="2679712"/>
                  </a:lnTo>
                  <a:lnTo>
                    <a:pt x="1825421" y="2692412"/>
                  </a:lnTo>
                  <a:lnTo>
                    <a:pt x="1830717" y="2705112"/>
                  </a:lnTo>
                  <a:lnTo>
                    <a:pt x="1841690" y="2717812"/>
                  </a:lnTo>
                  <a:lnTo>
                    <a:pt x="1856105" y="2730512"/>
                  </a:lnTo>
                  <a:lnTo>
                    <a:pt x="1872094" y="2730512"/>
                  </a:lnTo>
                  <a:lnTo>
                    <a:pt x="1887842" y="2717812"/>
                  </a:lnTo>
                  <a:lnTo>
                    <a:pt x="1900301" y="2717812"/>
                  </a:lnTo>
                  <a:lnTo>
                    <a:pt x="1907324" y="2692412"/>
                  </a:lnTo>
                  <a:lnTo>
                    <a:pt x="1908441" y="2679712"/>
                  </a:lnTo>
                  <a:close/>
                </a:path>
                <a:path w="9115425" h="9127490">
                  <a:moveTo>
                    <a:pt x="1911870" y="1447812"/>
                  </a:moveTo>
                  <a:lnTo>
                    <a:pt x="1905444" y="1435112"/>
                  </a:lnTo>
                  <a:lnTo>
                    <a:pt x="1892096" y="1422412"/>
                  </a:lnTo>
                  <a:lnTo>
                    <a:pt x="1874608" y="1409712"/>
                  </a:lnTo>
                  <a:lnTo>
                    <a:pt x="1836077" y="1409712"/>
                  </a:lnTo>
                  <a:lnTo>
                    <a:pt x="1820951" y="1422412"/>
                  </a:lnTo>
                  <a:lnTo>
                    <a:pt x="1812404" y="1447812"/>
                  </a:lnTo>
                  <a:lnTo>
                    <a:pt x="1811058" y="1460512"/>
                  </a:lnTo>
                  <a:lnTo>
                    <a:pt x="1817484" y="1485912"/>
                  </a:lnTo>
                  <a:lnTo>
                    <a:pt x="1830819" y="1498612"/>
                  </a:lnTo>
                  <a:lnTo>
                    <a:pt x="1848319" y="1511312"/>
                  </a:lnTo>
                  <a:lnTo>
                    <a:pt x="1867738" y="1511312"/>
                  </a:lnTo>
                  <a:lnTo>
                    <a:pt x="1886864" y="1498612"/>
                  </a:lnTo>
                  <a:lnTo>
                    <a:pt x="1901977" y="1485912"/>
                  </a:lnTo>
                  <a:lnTo>
                    <a:pt x="1910511" y="1473212"/>
                  </a:lnTo>
                  <a:lnTo>
                    <a:pt x="1911870" y="1447812"/>
                  </a:lnTo>
                  <a:close/>
                </a:path>
                <a:path w="9115425" h="9127490">
                  <a:moveTo>
                    <a:pt x="1914677" y="7947876"/>
                  </a:moveTo>
                  <a:lnTo>
                    <a:pt x="1912035" y="7943316"/>
                  </a:lnTo>
                  <a:lnTo>
                    <a:pt x="1909102" y="7942529"/>
                  </a:lnTo>
                  <a:lnTo>
                    <a:pt x="1904542" y="7945171"/>
                  </a:lnTo>
                  <a:lnTo>
                    <a:pt x="1903755" y="7948092"/>
                  </a:lnTo>
                  <a:lnTo>
                    <a:pt x="1906384" y="7952664"/>
                  </a:lnTo>
                  <a:lnTo>
                    <a:pt x="1909318" y="7953451"/>
                  </a:lnTo>
                  <a:lnTo>
                    <a:pt x="1913890" y="7950809"/>
                  </a:lnTo>
                  <a:lnTo>
                    <a:pt x="1914677" y="7947876"/>
                  </a:lnTo>
                  <a:close/>
                </a:path>
                <a:path w="9115425" h="9127490">
                  <a:moveTo>
                    <a:pt x="1914994" y="215900"/>
                  </a:moveTo>
                  <a:lnTo>
                    <a:pt x="1907476" y="203200"/>
                  </a:lnTo>
                  <a:lnTo>
                    <a:pt x="1891855" y="177800"/>
                  </a:lnTo>
                  <a:lnTo>
                    <a:pt x="1871383" y="177800"/>
                  </a:lnTo>
                  <a:lnTo>
                    <a:pt x="1848650" y="165100"/>
                  </a:lnTo>
                  <a:lnTo>
                    <a:pt x="1826272" y="177800"/>
                  </a:lnTo>
                  <a:lnTo>
                    <a:pt x="1808568" y="190500"/>
                  </a:lnTo>
                  <a:lnTo>
                    <a:pt x="1798574" y="215900"/>
                  </a:lnTo>
                  <a:lnTo>
                    <a:pt x="1796986" y="241300"/>
                  </a:lnTo>
                  <a:lnTo>
                    <a:pt x="1804517" y="254000"/>
                  </a:lnTo>
                  <a:lnTo>
                    <a:pt x="1820125" y="279400"/>
                  </a:lnTo>
                  <a:lnTo>
                    <a:pt x="1840611" y="292100"/>
                  </a:lnTo>
                  <a:lnTo>
                    <a:pt x="1863344" y="292100"/>
                  </a:lnTo>
                  <a:lnTo>
                    <a:pt x="1885721" y="279400"/>
                  </a:lnTo>
                  <a:lnTo>
                    <a:pt x="1903425" y="266700"/>
                  </a:lnTo>
                  <a:lnTo>
                    <a:pt x="1913420" y="241300"/>
                  </a:lnTo>
                  <a:lnTo>
                    <a:pt x="1914994" y="215900"/>
                  </a:lnTo>
                  <a:close/>
                </a:path>
                <a:path w="9115425" h="9127490">
                  <a:moveTo>
                    <a:pt x="1918766" y="6719024"/>
                  </a:moveTo>
                  <a:lnTo>
                    <a:pt x="1911502" y="6706451"/>
                  </a:lnTo>
                  <a:lnTo>
                    <a:pt x="1903463" y="6704292"/>
                  </a:lnTo>
                  <a:lnTo>
                    <a:pt x="1890890" y="6711556"/>
                  </a:lnTo>
                  <a:lnTo>
                    <a:pt x="1888731" y="6719595"/>
                  </a:lnTo>
                  <a:lnTo>
                    <a:pt x="1895995" y="6732168"/>
                  </a:lnTo>
                  <a:lnTo>
                    <a:pt x="1904022" y="6734327"/>
                  </a:lnTo>
                  <a:lnTo>
                    <a:pt x="1916607" y="6727063"/>
                  </a:lnTo>
                  <a:lnTo>
                    <a:pt x="1918766" y="6719024"/>
                  </a:lnTo>
                  <a:close/>
                </a:path>
                <a:path w="9115425" h="9127490">
                  <a:moveTo>
                    <a:pt x="1920227" y="5487886"/>
                  </a:moveTo>
                  <a:lnTo>
                    <a:pt x="1917433" y="5479567"/>
                  </a:lnTo>
                  <a:lnTo>
                    <a:pt x="1911616" y="5472976"/>
                  </a:lnTo>
                  <a:lnTo>
                    <a:pt x="1903996" y="5469267"/>
                  </a:lnTo>
                  <a:lnTo>
                    <a:pt x="1895538" y="5468671"/>
                  </a:lnTo>
                  <a:lnTo>
                    <a:pt x="1887220" y="5471477"/>
                  </a:lnTo>
                  <a:lnTo>
                    <a:pt x="1880641" y="5477281"/>
                  </a:lnTo>
                  <a:lnTo>
                    <a:pt x="1876920" y="5484901"/>
                  </a:lnTo>
                  <a:lnTo>
                    <a:pt x="1876336" y="5493359"/>
                  </a:lnTo>
                  <a:lnTo>
                    <a:pt x="1879130" y="5501678"/>
                  </a:lnTo>
                  <a:lnTo>
                    <a:pt x="1884934" y="5508269"/>
                  </a:lnTo>
                  <a:lnTo>
                    <a:pt x="1892554" y="5511978"/>
                  </a:lnTo>
                  <a:lnTo>
                    <a:pt x="1901012" y="5512574"/>
                  </a:lnTo>
                  <a:lnTo>
                    <a:pt x="1909330" y="5509780"/>
                  </a:lnTo>
                  <a:lnTo>
                    <a:pt x="1915909" y="5503964"/>
                  </a:lnTo>
                  <a:lnTo>
                    <a:pt x="1919630" y="5496344"/>
                  </a:lnTo>
                  <a:lnTo>
                    <a:pt x="1920227" y="5487886"/>
                  </a:lnTo>
                  <a:close/>
                </a:path>
                <a:path w="9115425" h="9127490">
                  <a:moveTo>
                    <a:pt x="1923351" y="4258132"/>
                  </a:moveTo>
                  <a:lnTo>
                    <a:pt x="1919452" y="4246550"/>
                  </a:lnTo>
                  <a:lnTo>
                    <a:pt x="1911375" y="4237393"/>
                  </a:lnTo>
                  <a:lnTo>
                    <a:pt x="1900770" y="4232211"/>
                  </a:lnTo>
                  <a:lnTo>
                    <a:pt x="1889010" y="4231386"/>
                  </a:lnTo>
                  <a:lnTo>
                    <a:pt x="1877428" y="4235285"/>
                  </a:lnTo>
                  <a:lnTo>
                    <a:pt x="1868258" y="4243375"/>
                  </a:lnTo>
                  <a:lnTo>
                    <a:pt x="1863090" y="4253979"/>
                  </a:lnTo>
                  <a:lnTo>
                    <a:pt x="1862264" y="4265752"/>
                  </a:lnTo>
                  <a:lnTo>
                    <a:pt x="1866163" y="4277334"/>
                  </a:lnTo>
                  <a:lnTo>
                    <a:pt x="1874240" y="4286504"/>
                  </a:lnTo>
                  <a:lnTo>
                    <a:pt x="1884845" y="4291673"/>
                  </a:lnTo>
                  <a:lnTo>
                    <a:pt x="1896618" y="4292498"/>
                  </a:lnTo>
                  <a:lnTo>
                    <a:pt x="1908200" y="4288599"/>
                  </a:lnTo>
                  <a:lnTo>
                    <a:pt x="1917357" y="4280509"/>
                  </a:lnTo>
                  <a:lnTo>
                    <a:pt x="1922526" y="4269905"/>
                  </a:lnTo>
                  <a:lnTo>
                    <a:pt x="1923351" y="4258132"/>
                  </a:lnTo>
                  <a:close/>
                </a:path>
                <a:path w="9115425" h="9127490">
                  <a:moveTo>
                    <a:pt x="1926475" y="3022612"/>
                  </a:moveTo>
                  <a:lnTo>
                    <a:pt x="1921484" y="3009912"/>
                  </a:lnTo>
                  <a:lnTo>
                    <a:pt x="1911134" y="2997212"/>
                  </a:lnTo>
                  <a:lnTo>
                    <a:pt x="1897545" y="2984512"/>
                  </a:lnTo>
                  <a:lnTo>
                    <a:pt x="1882470" y="2984512"/>
                  </a:lnTo>
                  <a:lnTo>
                    <a:pt x="1867623" y="2997212"/>
                  </a:lnTo>
                  <a:lnTo>
                    <a:pt x="1855876" y="2997212"/>
                  </a:lnTo>
                  <a:lnTo>
                    <a:pt x="1849247" y="3022612"/>
                  </a:lnTo>
                  <a:lnTo>
                    <a:pt x="1848205" y="3035312"/>
                  </a:lnTo>
                  <a:lnTo>
                    <a:pt x="1853196" y="3048012"/>
                  </a:lnTo>
                  <a:lnTo>
                    <a:pt x="1863547" y="3060712"/>
                  </a:lnTo>
                  <a:lnTo>
                    <a:pt x="1907057" y="3060712"/>
                  </a:lnTo>
                  <a:lnTo>
                    <a:pt x="1918792" y="3048012"/>
                  </a:lnTo>
                  <a:lnTo>
                    <a:pt x="1925421" y="3035312"/>
                  </a:lnTo>
                  <a:lnTo>
                    <a:pt x="1926475" y="3022612"/>
                  </a:lnTo>
                  <a:close/>
                </a:path>
                <a:path w="9115425" h="9127490">
                  <a:moveTo>
                    <a:pt x="1929612" y="1790712"/>
                  </a:moveTo>
                  <a:lnTo>
                    <a:pt x="1923516" y="1778012"/>
                  </a:lnTo>
                  <a:lnTo>
                    <a:pt x="1910892" y="1765312"/>
                  </a:lnTo>
                  <a:lnTo>
                    <a:pt x="1894319" y="1752612"/>
                  </a:lnTo>
                  <a:lnTo>
                    <a:pt x="1857832" y="1752612"/>
                  </a:lnTo>
                  <a:lnTo>
                    <a:pt x="1843506" y="1765312"/>
                  </a:lnTo>
                  <a:lnTo>
                    <a:pt x="1835416" y="1790712"/>
                  </a:lnTo>
                  <a:lnTo>
                    <a:pt x="1834134" y="1803412"/>
                  </a:lnTo>
                  <a:lnTo>
                    <a:pt x="1840217" y="1816112"/>
                  </a:lnTo>
                  <a:lnTo>
                    <a:pt x="1852853" y="1841512"/>
                  </a:lnTo>
                  <a:lnTo>
                    <a:pt x="1905914" y="1841512"/>
                  </a:lnTo>
                  <a:lnTo>
                    <a:pt x="1920240" y="1828812"/>
                  </a:lnTo>
                  <a:lnTo>
                    <a:pt x="1928329" y="1816112"/>
                  </a:lnTo>
                  <a:lnTo>
                    <a:pt x="1929612" y="1790712"/>
                  </a:lnTo>
                  <a:close/>
                </a:path>
                <a:path w="9115425" h="9127490">
                  <a:moveTo>
                    <a:pt x="1932012" y="8288109"/>
                  </a:moveTo>
                  <a:lnTo>
                    <a:pt x="1930857" y="8286102"/>
                  </a:lnTo>
                  <a:lnTo>
                    <a:pt x="1929587" y="8285772"/>
                  </a:lnTo>
                  <a:lnTo>
                    <a:pt x="1927580" y="8286928"/>
                  </a:lnTo>
                  <a:lnTo>
                    <a:pt x="1927237" y="8288198"/>
                  </a:lnTo>
                  <a:lnTo>
                    <a:pt x="1928393" y="8290204"/>
                  </a:lnTo>
                  <a:lnTo>
                    <a:pt x="1929676" y="8290547"/>
                  </a:lnTo>
                  <a:lnTo>
                    <a:pt x="1931670" y="8289391"/>
                  </a:lnTo>
                  <a:lnTo>
                    <a:pt x="1932012" y="8288109"/>
                  </a:lnTo>
                  <a:close/>
                </a:path>
                <a:path w="9115425" h="9127490">
                  <a:moveTo>
                    <a:pt x="1932736" y="558800"/>
                  </a:moveTo>
                  <a:lnTo>
                    <a:pt x="1925561" y="546100"/>
                  </a:lnTo>
                  <a:lnTo>
                    <a:pt x="1910651" y="520700"/>
                  </a:lnTo>
                  <a:lnTo>
                    <a:pt x="1891093" y="520700"/>
                  </a:lnTo>
                  <a:lnTo>
                    <a:pt x="1869389" y="508000"/>
                  </a:lnTo>
                  <a:lnTo>
                    <a:pt x="1848027" y="520700"/>
                  </a:lnTo>
                  <a:lnTo>
                    <a:pt x="1831124" y="533400"/>
                  </a:lnTo>
                  <a:lnTo>
                    <a:pt x="1821586" y="558800"/>
                  </a:lnTo>
                  <a:lnTo>
                    <a:pt x="1820062" y="571500"/>
                  </a:lnTo>
                  <a:lnTo>
                    <a:pt x="1827250" y="596900"/>
                  </a:lnTo>
                  <a:lnTo>
                    <a:pt x="1842160" y="609600"/>
                  </a:lnTo>
                  <a:lnTo>
                    <a:pt x="1861718" y="622300"/>
                  </a:lnTo>
                  <a:lnTo>
                    <a:pt x="1904784" y="622300"/>
                  </a:lnTo>
                  <a:lnTo>
                    <a:pt x="1921687" y="609600"/>
                  </a:lnTo>
                  <a:lnTo>
                    <a:pt x="1931225" y="584200"/>
                  </a:lnTo>
                  <a:lnTo>
                    <a:pt x="1932736" y="558800"/>
                  </a:lnTo>
                  <a:close/>
                </a:path>
                <a:path w="9115425" h="9127490">
                  <a:moveTo>
                    <a:pt x="1936432" y="7059231"/>
                  </a:moveTo>
                  <a:lnTo>
                    <a:pt x="1930501" y="7048944"/>
                  </a:lnTo>
                  <a:lnTo>
                    <a:pt x="1923923" y="7047192"/>
                  </a:lnTo>
                  <a:lnTo>
                    <a:pt x="1913636" y="7053123"/>
                  </a:lnTo>
                  <a:lnTo>
                    <a:pt x="1911870" y="7059701"/>
                  </a:lnTo>
                  <a:lnTo>
                    <a:pt x="1917814" y="7069988"/>
                  </a:lnTo>
                  <a:lnTo>
                    <a:pt x="1924392" y="7071754"/>
                  </a:lnTo>
                  <a:lnTo>
                    <a:pt x="1934679" y="7065823"/>
                  </a:lnTo>
                  <a:lnTo>
                    <a:pt x="1936432" y="7059231"/>
                  </a:lnTo>
                  <a:close/>
                </a:path>
                <a:path w="9115425" h="9127490">
                  <a:moveTo>
                    <a:pt x="1937969" y="5828385"/>
                  </a:moveTo>
                  <a:lnTo>
                    <a:pt x="1935505" y="5821083"/>
                  </a:lnTo>
                  <a:lnTo>
                    <a:pt x="1930400" y="5815292"/>
                  </a:lnTo>
                  <a:lnTo>
                    <a:pt x="1923719" y="5812028"/>
                  </a:lnTo>
                  <a:lnTo>
                    <a:pt x="1916290" y="5811507"/>
                  </a:lnTo>
                  <a:lnTo>
                    <a:pt x="1908987" y="5813971"/>
                  </a:lnTo>
                  <a:lnTo>
                    <a:pt x="1903196" y="5819076"/>
                  </a:lnTo>
                  <a:lnTo>
                    <a:pt x="1899932" y="5825769"/>
                  </a:lnTo>
                  <a:lnTo>
                    <a:pt x="1899412" y="5833199"/>
                  </a:lnTo>
                  <a:lnTo>
                    <a:pt x="1901875" y="5840514"/>
                  </a:lnTo>
                  <a:lnTo>
                    <a:pt x="1906968" y="5846292"/>
                  </a:lnTo>
                  <a:lnTo>
                    <a:pt x="1913661" y="5849556"/>
                  </a:lnTo>
                  <a:lnTo>
                    <a:pt x="1921090" y="5850064"/>
                  </a:lnTo>
                  <a:lnTo>
                    <a:pt x="1928393" y="5847613"/>
                  </a:lnTo>
                  <a:lnTo>
                    <a:pt x="1934184" y="5842508"/>
                  </a:lnTo>
                  <a:lnTo>
                    <a:pt x="1937448" y="5835815"/>
                  </a:lnTo>
                  <a:lnTo>
                    <a:pt x="1937969" y="5828385"/>
                  </a:lnTo>
                  <a:close/>
                </a:path>
                <a:path w="9115425" h="9127490">
                  <a:moveTo>
                    <a:pt x="1941093" y="4598644"/>
                  </a:moveTo>
                  <a:lnTo>
                    <a:pt x="1937537" y="4588065"/>
                  </a:lnTo>
                  <a:lnTo>
                    <a:pt x="1930158" y="4579696"/>
                  </a:lnTo>
                  <a:lnTo>
                    <a:pt x="1920481" y="4574972"/>
                  </a:lnTo>
                  <a:lnTo>
                    <a:pt x="1909749" y="4574222"/>
                  </a:lnTo>
                  <a:lnTo>
                    <a:pt x="1899183" y="4577778"/>
                  </a:lnTo>
                  <a:lnTo>
                    <a:pt x="1890814" y="4585157"/>
                  </a:lnTo>
                  <a:lnTo>
                    <a:pt x="1886102" y="4594834"/>
                  </a:lnTo>
                  <a:lnTo>
                    <a:pt x="1885353" y="4605579"/>
                  </a:lnTo>
                  <a:lnTo>
                    <a:pt x="1888896" y="4616158"/>
                  </a:lnTo>
                  <a:lnTo>
                    <a:pt x="1896275" y="4624514"/>
                  </a:lnTo>
                  <a:lnTo>
                    <a:pt x="1905952" y="4629239"/>
                  </a:lnTo>
                  <a:lnTo>
                    <a:pt x="1916696" y="4629988"/>
                  </a:lnTo>
                  <a:lnTo>
                    <a:pt x="1927263" y="4626432"/>
                  </a:lnTo>
                  <a:lnTo>
                    <a:pt x="1935619" y="4619053"/>
                  </a:lnTo>
                  <a:lnTo>
                    <a:pt x="1940344" y="4609376"/>
                  </a:lnTo>
                  <a:lnTo>
                    <a:pt x="1941093" y="4598644"/>
                  </a:lnTo>
                  <a:close/>
                </a:path>
                <a:path w="9115425" h="9127490">
                  <a:moveTo>
                    <a:pt x="1944522" y="3365512"/>
                  </a:moveTo>
                  <a:lnTo>
                    <a:pt x="1939823" y="3352812"/>
                  </a:lnTo>
                  <a:lnTo>
                    <a:pt x="1930095" y="3340112"/>
                  </a:lnTo>
                  <a:lnTo>
                    <a:pt x="1917331" y="3327412"/>
                  </a:lnTo>
                  <a:lnTo>
                    <a:pt x="1903171" y="3327412"/>
                  </a:lnTo>
                  <a:lnTo>
                    <a:pt x="1889226" y="3340112"/>
                  </a:lnTo>
                  <a:lnTo>
                    <a:pt x="1878203" y="3340112"/>
                  </a:lnTo>
                  <a:lnTo>
                    <a:pt x="1871967" y="3352812"/>
                  </a:lnTo>
                  <a:lnTo>
                    <a:pt x="1870989" y="3365512"/>
                  </a:lnTo>
                  <a:lnTo>
                    <a:pt x="1875675" y="3390912"/>
                  </a:lnTo>
                  <a:lnTo>
                    <a:pt x="1885403" y="3390912"/>
                  </a:lnTo>
                  <a:lnTo>
                    <a:pt x="1898167" y="3403612"/>
                  </a:lnTo>
                  <a:lnTo>
                    <a:pt x="1926272" y="3403612"/>
                  </a:lnTo>
                  <a:lnTo>
                    <a:pt x="1937308" y="3390912"/>
                  </a:lnTo>
                  <a:lnTo>
                    <a:pt x="1943531" y="3378212"/>
                  </a:lnTo>
                  <a:lnTo>
                    <a:pt x="1944522" y="3365512"/>
                  </a:lnTo>
                  <a:close/>
                </a:path>
                <a:path w="9115425" h="9127490">
                  <a:moveTo>
                    <a:pt x="1947646" y="2133612"/>
                  </a:moveTo>
                  <a:lnTo>
                    <a:pt x="1941868" y="2120912"/>
                  </a:lnTo>
                  <a:lnTo>
                    <a:pt x="1929853" y="2108212"/>
                  </a:lnTo>
                  <a:lnTo>
                    <a:pt x="1914105" y="2095512"/>
                  </a:lnTo>
                  <a:lnTo>
                    <a:pt x="1879434" y="2095512"/>
                  </a:lnTo>
                  <a:lnTo>
                    <a:pt x="1865820" y="2108212"/>
                  </a:lnTo>
                  <a:lnTo>
                    <a:pt x="1858137" y="2120912"/>
                  </a:lnTo>
                  <a:lnTo>
                    <a:pt x="1856917" y="2146312"/>
                  </a:lnTo>
                  <a:lnTo>
                    <a:pt x="1862696" y="2159012"/>
                  </a:lnTo>
                  <a:lnTo>
                    <a:pt x="1874710" y="2171712"/>
                  </a:lnTo>
                  <a:lnTo>
                    <a:pt x="1890458" y="2184412"/>
                  </a:lnTo>
                  <a:lnTo>
                    <a:pt x="1907933" y="2184412"/>
                  </a:lnTo>
                  <a:lnTo>
                    <a:pt x="1925129" y="2171712"/>
                  </a:lnTo>
                  <a:lnTo>
                    <a:pt x="1938743" y="2171712"/>
                  </a:lnTo>
                  <a:lnTo>
                    <a:pt x="1946427" y="2146312"/>
                  </a:lnTo>
                  <a:lnTo>
                    <a:pt x="1947646" y="2133612"/>
                  </a:lnTo>
                  <a:close/>
                </a:path>
                <a:path w="9115425" h="9127490">
                  <a:moveTo>
                    <a:pt x="1950478" y="901700"/>
                  </a:moveTo>
                  <a:lnTo>
                    <a:pt x="1943646" y="889000"/>
                  </a:lnTo>
                  <a:lnTo>
                    <a:pt x="1929434" y="863600"/>
                  </a:lnTo>
                  <a:lnTo>
                    <a:pt x="1910803" y="863600"/>
                  </a:lnTo>
                  <a:lnTo>
                    <a:pt x="1890128" y="850900"/>
                  </a:lnTo>
                  <a:lnTo>
                    <a:pt x="1869782" y="863600"/>
                  </a:lnTo>
                  <a:lnTo>
                    <a:pt x="1853679" y="876300"/>
                  </a:lnTo>
                  <a:lnTo>
                    <a:pt x="1844586" y="901700"/>
                  </a:lnTo>
                  <a:lnTo>
                    <a:pt x="1843151" y="914400"/>
                  </a:lnTo>
                  <a:lnTo>
                    <a:pt x="1849983" y="939800"/>
                  </a:lnTo>
                  <a:lnTo>
                    <a:pt x="1864194" y="952500"/>
                  </a:lnTo>
                  <a:lnTo>
                    <a:pt x="1882825" y="965200"/>
                  </a:lnTo>
                  <a:lnTo>
                    <a:pt x="1903501" y="965200"/>
                  </a:lnTo>
                  <a:lnTo>
                    <a:pt x="1923859" y="952500"/>
                  </a:lnTo>
                  <a:lnTo>
                    <a:pt x="1939950" y="939800"/>
                  </a:lnTo>
                  <a:lnTo>
                    <a:pt x="1949043" y="927100"/>
                  </a:lnTo>
                  <a:lnTo>
                    <a:pt x="1950478" y="901700"/>
                  </a:lnTo>
                  <a:close/>
                </a:path>
                <a:path w="9115425" h="9127490">
                  <a:moveTo>
                    <a:pt x="1953780" y="7399464"/>
                  </a:moveTo>
                  <a:lnTo>
                    <a:pt x="1949323" y="7391743"/>
                  </a:lnTo>
                  <a:lnTo>
                    <a:pt x="1944395" y="7390422"/>
                  </a:lnTo>
                  <a:lnTo>
                    <a:pt x="1936673" y="7394880"/>
                  </a:lnTo>
                  <a:lnTo>
                    <a:pt x="1935353" y="7399820"/>
                  </a:lnTo>
                  <a:lnTo>
                    <a:pt x="1939810" y="7407529"/>
                  </a:lnTo>
                  <a:lnTo>
                    <a:pt x="1944751" y="7408850"/>
                  </a:lnTo>
                  <a:lnTo>
                    <a:pt x="1952459" y="7404405"/>
                  </a:lnTo>
                  <a:lnTo>
                    <a:pt x="1953780" y="7399464"/>
                  </a:lnTo>
                  <a:close/>
                </a:path>
                <a:path w="9115425" h="9127490">
                  <a:moveTo>
                    <a:pt x="1956003" y="6168847"/>
                  </a:moveTo>
                  <a:lnTo>
                    <a:pt x="1953844" y="6162433"/>
                  </a:lnTo>
                  <a:lnTo>
                    <a:pt x="1949373" y="6157366"/>
                  </a:lnTo>
                  <a:lnTo>
                    <a:pt x="1943506" y="6154509"/>
                  </a:lnTo>
                  <a:lnTo>
                    <a:pt x="1936991" y="6154051"/>
                  </a:lnTo>
                  <a:lnTo>
                    <a:pt x="1930577" y="6156210"/>
                  </a:lnTo>
                  <a:lnTo>
                    <a:pt x="1925510" y="6160681"/>
                  </a:lnTo>
                  <a:lnTo>
                    <a:pt x="1922653" y="6166548"/>
                  </a:lnTo>
                  <a:lnTo>
                    <a:pt x="1922195" y="6173063"/>
                  </a:lnTo>
                  <a:lnTo>
                    <a:pt x="1924354" y="6179477"/>
                  </a:lnTo>
                  <a:lnTo>
                    <a:pt x="1928825" y="6184544"/>
                  </a:lnTo>
                  <a:lnTo>
                    <a:pt x="1934692" y="6187414"/>
                  </a:lnTo>
                  <a:lnTo>
                    <a:pt x="1941207" y="6187872"/>
                  </a:lnTo>
                  <a:lnTo>
                    <a:pt x="1947608" y="6185713"/>
                  </a:lnTo>
                  <a:lnTo>
                    <a:pt x="1952688" y="6181229"/>
                  </a:lnTo>
                  <a:lnTo>
                    <a:pt x="1955546" y="6175362"/>
                  </a:lnTo>
                  <a:lnTo>
                    <a:pt x="1956003" y="6168847"/>
                  </a:lnTo>
                  <a:close/>
                </a:path>
                <a:path w="9115425" h="9127490">
                  <a:moveTo>
                    <a:pt x="1958835" y="4939131"/>
                  </a:moveTo>
                  <a:lnTo>
                    <a:pt x="1955622" y="4929581"/>
                  </a:lnTo>
                  <a:lnTo>
                    <a:pt x="1948954" y="4922012"/>
                  </a:lnTo>
                  <a:lnTo>
                    <a:pt x="1940204" y="4917745"/>
                  </a:lnTo>
                  <a:lnTo>
                    <a:pt x="1930488" y="4917059"/>
                  </a:lnTo>
                  <a:lnTo>
                    <a:pt x="1920938" y="4920285"/>
                  </a:lnTo>
                  <a:lnTo>
                    <a:pt x="1913369" y="4926952"/>
                  </a:lnTo>
                  <a:lnTo>
                    <a:pt x="1909102" y="4935702"/>
                  </a:lnTo>
                  <a:lnTo>
                    <a:pt x="1908416" y="4945418"/>
                  </a:lnTo>
                  <a:lnTo>
                    <a:pt x="1911642" y="4954981"/>
                  </a:lnTo>
                  <a:lnTo>
                    <a:pt x="1918309" y="4962537"/>
                  </a:lnTo>
                  <a:lnTo>
                    <a:pt x="1927059" y="4966805"/>
                  </a:lnTo>
                  <a:lnTo>
                    <a:pt x="1936762" y="4967490"/>
                  </a:lnTo>
                  <a:lnTo>
                    <a:pt x="1946325" y="4964277"/>
                  </a:lnTo>
                  <a:lnTo>
                    <a:pt x="1953895" y="4957597"/>
                  </a:lnTo>
                  <a:lnTo>
                    <a:pt x="1958162" y="4948847"/>
                  </a:lnTo>
                  <a:lnTo>
                    <a:pt x="1958835" y="4939131"/>
                  </a:lnTo>
                  <a:close/>
                </a:path>
                <a:path w="9115425" h="9127490">
                  <a:moveTo>
                    <a:pt x="1962264" y="3709339"/>
                  </a:moveTo>
                  <a:lnTo>
                    <a:pt x="1957908" y="3696411"/>
                  </a:lnTo>
                  <a:lnTo>
                    <a:pt x="1948891" y="3686175"/>
                  </a:lnTo>
                  <a:lnTo>
                    <a:pt x="1937054" y="3680396"/>
                  </a:lnTo>
                  <a:lnTo>
                    <a:pt x="1923923" y="3679482"/>
                  </a:lnTo>
                  <a:lnTo>
                    <a:pt x="1910981" y="3683838"/>
                  </a:lnTo>
                  <a:lnTo>
                    <a:pt x="1900758" y="3692868"/>
                  </a:lnTo>
                  <a:lnTo>
                    <a:pt x="1894979" y="3704704"/>
                  </a:lnTo>
                  <a:lnTo>
                    <a:pt x="1894065" y="3717848"/>
                  </a:lnTo>
                  <a:lnTo>
                    <a:pt x="1898408" y="3730777"/>
                  </a:lnTo>
                  <a:lnTo>
                    <a:pt x="1907438" y="3741013"/>
                  </a:lnTo>
                  <a:lnTo>
                    <a:pt x="1919274" y="3746792"/>
                  </a:lnTo>
                  <a:lnTo>
                    <a:pt x="1932406" y="3747706"/>
                  </a:lnTo>
                  <a:lnTo>
                    <a:pt x="1945335" y="3743350"/>
                  </a:lnTo>
                  <a:lnTo>
                    <a:pt x="1955571" y="3734320"/>
                  </a:lnTo>
                  <a:lnTo>
                    <a:pt x="1961349" y="3722484"/>
                  </a:lnTo>
                  <a:lnTo>
                    <a:pt x="1962264" y="3709339"/>
                  </a:lnTo>
                  <a:close/>
                </a:path>
                <a:path w="9115425" h="9127490">
                  <a:moveTo>
                    <a:pt x="1965388" y="2476512"/>
                  </a:moveTo>
                  <a:lnTo>
                    <a:pt x="1959940" y="2451112"/>
                  </a:lnTo>
                  <a:lnTo>
                    <a:pt x="1948649" y="2438412"/>
                  </a:lnTo>
                  <a:lnTo>
                    <a:pt x="1901190" y="2438412"/>
                  </a:lnTo>
                  <a:lnTo>
                    <a:pt x="1888375" y="2451112"/>
                  </a:lnTo>
                  <a:lnTo>
                    <a:pt x="1881136" y="2463812"/>
                  </a:lnTo>
                  <a:lnTo>
                    <a:pt x="1879993" y="2489212"/>
                  </a:lnTo>
                  <a:lnTo>
                    <a:pt x="1885442" y="2501912"/>
                  </a:lnTo>
                  <a:lnTo>
                    <a:pt x="1896732" y="2514612"/>
                  </a:lnTo>
                  <a:lnTo>
                    <a:pt x="1911553" y="2514612"/>
                  </a:lnTo>
                  <a:lnTo>
                    <a:pt x="1928012" y="2527312"/>
                  </a:lnTo>
                  <a:lnTo>
                    <a:pt x="1944204" y="2514612"/>
                  </a:lnTo>
                  <a:lnTo>
                    <a:pt x="1957006" y="2501912"/>
                  </a:lnTo>
                  <a:lnTo>
                    <a:pt x="1964245" y="2489212"/>
                  </a:lnTo>
                  <a:lnTo>
                    <a:pt x="1965388" y="2476512"/>
                  </a:lnTo>
                  <a:close/>
                </a:path>
                <a:path w="9115425" h="9127490">
                  <a:moveTo>
                    <a:pt x="1967204" y="12700"/>
                  </a:moveTo>
                  <a:lnTo>
                    <a:pt x="1960270" y="0"/>
                  </a:lnTo>
                  <a:lnTo>
                    <a:pt x="1864182" y="0"/>
                  </a:lnTo>
                  <a:lnTo>
                    <a:pt x="1857794" y="12700"/>
                  </a:lnTo>
                  <a:lnTo>
                    <a:pt x="1856308" y="25400"/>
                  </a:lnTo>
                  <a:lnTo>
                    <a:pt x="1863382" y="50800"/>
                  </a:lnTo>
                  <a:lnTo>
                    <a:pt x="1878050" y="63500"/>
                  </a:lnTo>
                  <a:lnTo>
                    <a:pt x="1897303" y="76200"/>
                  </a:lnTo>
                  <a:lnTo>
                    <a:pt x="1918665" y="76200"/>
                  </a:lnTo>
                  <a:lnTo>
                    <a:pt x="1939696" y="63500"/>
                  </a:lnTo>
                  <a:lnTo>
                    <a:pt x="1956320" y="50800"/>
                  </a:lnTo>
                  <a:lnTo>
                    <a:pt x="1965718" y="38100"/>
                  </a:lnTo>
                  <a:lnTo>
                    <a:pt x="1967204" y="12700"/>
                  </a:lnTo>
                  <a:close/>
                </a:path>
                <a:path w="9115425" h="9127490">
                  <a:moveTo>
                    <a:pt x="1968817" y="1244600"/>
                  </a:moveTo>
                  <a:lnTo>
                    <a:pt x="1962238" y="1219200"/>
                  </a:lnTo>
                  <a:lnTo>
                    <a:pt x="1948586" y="1206500"/>
                  </a:lnTo>
                  <a:lnTo>
                    <a:pt x="1930679" y="1193800"/>
                  </a:lnTo>
                  <a:lnTo>
                    <a:pt x="1910803" y="1193800"/>
                  </a:lnTo>
                  <a:lnTo>
                    <a:pt x="1891233" y="1206500"/>
                  </a:lnTo>
                  <a:lnTo>
                    <a:pt x="1875751" y="1219200"/>
                  </a:lnTo>
                  <a:lnTo>
                    <a:pt x="1867014" y="1231900"/>
                  </a:lnTo>
                  <a:lnTo>
                    <a:pt x="1865630" y="1257300"/>
                  </a:lnTo>
                  <a:lnTo>
                    <a:pt x="1872208" y="1270000"/>
                  </a:lnTo>
                  <a:lnTo>
                    <a:pt x="1885861" y="1295400"/>
                  </a:lnTo>
                  <a:lnTo>
                    <a:pt x="1943214" y="1295400"/>
                  </a:lnTo>
                  <a:lnTo>
                    <a:pt x="1958695" y="1282700"/>
                  </a:lnTo>
                  <a:lnTo>
                    <a:pt x="1967433" y="1257300"/>
                  </a:lnTo>
                  <a:lnTo>
                    <a:pt x="1968817" y="1244600"/>
                  </a:lnTo>
                  <a:close/>
                </a:path>
                <a:path w="9115425" h="9127490">
                  <a:moveTo>
                    <a:pt x="1971459" y="7739685"/>
                  </a:moveTo>
                  <a:lnTo>
                    <a:pt x="1968322" y="7734249"/>
                  </a:lnTo>
                  <a:lnTo>
                    <a:pt x="1964855" y="7733322"/>
                  </a:lnTo>
                  <a:lnTo>
                    <a:pt x="1959419" y="7736459"/>
                  </a:lnTo>
                  <a:lnTo>
                    <a:pt x="1958492" y="7739926"/>
                  </a:lnTo>
                  <a:lnTo>
                    <a:pt x="1961629" y="7745362"/>
                  </a:lnTo>
                  <a:lnTo>
                    <a:pt x="1965096" y="7746289"/>
                  </a:lnTo>
                  <a:lnTo>
                    <a:pt x="1970532" y="7743164"/>
                  </a:lnTo>
                  <a:lnTo>
                    <a:pt x="1971459" y="7739685"/>
                  </a:lnTo>
                  <a:close/>
                </a:path>
                <a:path w="9115425" h="9127490">
                  <a:moveTo>
                    <a:pt x="1975891" y="6510807"/>
                  </a:moveTo>
                  <a:lnTo>
                    <a:pt x="1967979" y="6497091"/>
                  </a:lnTo>
                  <a:lnTo>
                    <a:pt x="1959203" y="6494742"/>
                  </a:lnTo>
                  <a:lnTo>
                    <a:pt x="1945474" y="6502654"/>
                  </a:lnTo>
                  <a:lnTo>
                    <a:pt x="1943138" y="6511430"/>
                  </a:lnTo>
                  <a:lnTo>
                    <a:pt x="1951050" y="6525158"/>
                  </a:lnTo>
                  <a:lnTo>
                    <a:pt x="1959825" y="6527508"/>
                  </a:lnTo>
                  <a:lnTo>
                    <a:pt x="1973541" y="6519583"/>
                  </a:lnTo>
                  <a:lnTo>
                    <a:pt x="1975891" y="6510807"/>
                  </a:lnTo>
                  <a:close/>
                </a:path>
                <a:path w="9115425" h="9127490">
                  <a:moveTo>
                    <a:pt x="1976869" y="5279593"/>
                  </a:moveTo>
                  <a:lnTo>
                    <a:pt x="1973961" y="5270932"/>
                  </a:lnTo>
                  <a:lnTo>
                    <a:pt x="1967928" y="5264086"/>
                  </a:lnTo>
                  <a:lnTo>
                    <a:pt x="1960003" y="5260213"/>
                  </a:lnTo>
                  <a:lnTo>
                    <a:pt x="1951202" y="5259603"/>
                  </a:lnTo>
                  <a:lnTo>
                    <a:pt x="1942541" y="5262511"/>
                  </a:lnTo>
                  <a:lnTo>
                    <a:pt x="1935695" y="5268557"/>
                  </a:lnTo>
                  <a:lnTo>
                    <a:pt x="1931822" y="5276481"/>
                  </a:lnTo>
                  <a:lnTo>
                    <a:pt x="1931212" y="5285283"/>
                  </a:lnTo>
                  <a:lnTo>
                    <a:pt x="1934121" y="5293944"/>
                  </a:lnTo>
                  <a:lnTo>
                    <a:pt x="1940153" y="5300802"/>
                  </a:lnTo>
                  <a:lnTo>
                    <a:pt x="1948091" y="5304663"/>
                  </a:lnTo>
                  <a:lnTo>
                    <a:pt x="1956879" y="5305272"/>
                  </a:lnTo>
                  <a:lnTo>
                    <a:pt x="1965540" y="5302364"/>
                  </a:lnTo>
                  <a:lnTo>
                    <a:pt x="1972398" y="5296319"/>
                  </a:lnTo>
                  <a:lnTo>
                    <a:pt x="1976259" y="5288394"/>
                  </a:lnTo>
                  <a:lnTo>
                    <a:pt x="1976869" y="5279593"/>
                  </a:lnTo>
                  <a:close/>
                </a:path>
                <a:path w="9115425" h="9127490">
                  <a:moveTo>
                    <a:pt x="1980298" y="4049814"/>
                  </a:moveTo>
                  <a:lnTo>
                    <a:pt x="1976259" y="4037774"/>
                  </a:lnTo>
                  <a:lnTo>
                    <a:pt x="1967865" y="4028249"/>
                  </a:lnTo>
                  <a:lnTo>
                    <a:pt x="1956841" y="4022877"/>
                  </a:lnTo>
                  <a:lnTo>
                    <a:pt x="1944624" y="4022026"/>
                  </a:lnTo>
                  <a:lnTo>
                    <a:pt x="1932597" y="4026065"/>
                  </a:lnTo>
                  <a:lnTo>
                    <a:pt x="1923072" y="4034472"/>
                  </a:lnTo>
                  <a:lnTo>
                    <a:pt x="1917700" y="4045483"/>
                  </a:lnTo>
                  <a:lnTo>
                    <a:pt x="1916849" y="4057713"/>
                  </a:lnTo>
                  <a:lnTo>
                    <a:pt x="1920887" y="4069753"/>
                  </a:lnTo>
                  <a:lnTo>
                    <a:pt x="1929282" y="4079278"/>
                  </a:lnTo>
                  <a:lnTo>
                    <a:pt x="1940306" y="4084650"/>
                  </a:lnTo>
                  <a:lnTo>
                    <a:pt x="1952523" y="4085501"/>
                  </a:lnTo>
                  <a:lnTo>
                    <a:pt x="1964563" y="4081449"/>
                  </a:lnTo>
                  <a:lnTo>
                    <a:pt x="1974075" y="4073055"/>
                  </a:lnTo>
                  <a:lnTo>
                    <a:pt x="1979447" y="4062031"/>
                  </a:lnTo>
                  <a:lnTo>
                    <a:pt x="1980298" y="4049814"/>
                  </a:lnTo>
                  <a:close/>
                </a:path>
                <a:path w="9115425" h="9127490">
                  <a:moveTo>
                    <a:pt x="1983130" y="2819412"/>
                  </a:moveTo>
                  <a:lnTo>
                    <a:pt x="1978025" y="2794012"/>
                  </a:lnTo>
                  <a:lnTo>
                    <a:pt x="1967433" y="2781312"/>
                  </a:lnTo>
                  <a:lnTo>
                    <a:pt x="1922945" y="2781312"/>
                  </a:lnTo>
                  <a:lnTo>
                    <a:pt x="1910930" y="2794012"/>
                  </a:lnTo>
                  <a:lnTo>
                    <a:pt x="1904149" y="2806712"/>
                  </a:lnTo>
                  <a:lnTo>
                    <a:pt x="1903069" y="2819412"/>
                  </a:lnTo>
                  <a:lnTo>
                    <a:pt x="1908175" y="2844812"/>
                  </a:lnTo>
                  <a:lnTo>
                    <a:pt x="1918766" y="2844812"/>
                  </a:lnTo>
                  <a:lnTo>
                    <a:pt x="1932660" y="2857512"/>
                  </a:lnTo>
                  <a:lnTo>
                    <a:pt x="1963267" y="2857512"/>
                  </a:lnTo>
                  <a:lnTo>
                    <a:pt x="1975281" y="2844812"/>
                  </a:lnTo>
                  <a:lnTo>
                    <a:pt x="1982063" y="2832112"/>
                  </a:lnTo>
                  <a:lnTo>
                    <a:pt x="1983130" y="2819412"/>
                  </a:lnTo>
                  <a:close/>
                </a:path>
                <a:path w="9115425" h="9127490">
                  <a:moveTo>
                    <a:pt x="1986559" y="1587512"/>
                  </a:moveTo>
                  <a:lnTo>
                    <a:pt x="1980323" y="1562112"/>
                  </a:lnTo>
                  <a:lnTo>
                    <a:pt x="1967382" y="1549412"/>
                  </a:lnTo>
                  <a:lnTo>
                    <a:pt x="1950389" y="1536712"/>
                  </a:lnTo>
                  <a:lnTo>
                    <a:pt x="1931543" y="1536712"/>
                  </a:lnTo>
                  <a:lnTo>
                    <a:pt x="1912988" y="1549412"/>
                  </a:lnTo>
                  <a:lnTo>
                    <a:pt x="1898307" y="1562112"/>
                  </a:lnTo>
                  <a:lnTo>
                    <a:pt x="1890026" y="1574812"/>
                  </a:lnTo>
                  <a:lnTo>
                    <a:pt x="1888705" y="1600212"/>
                  </a:lnTo>
                  <a:lnTo>
                    <a:pt x="1894954" y="1612912"/>
                  </a:lnTo>
                  <a:lnTo>
                    <a:pt x="1907895" y="1625612"/>
                  </a:lnTo>
                  <a:lnTo>
                    <a:pt x="1924875" y="1638312"/>
                  </a:lnTo>
                  <a:lnTo>
                    <a:pt x="1962289" y="1638312"/>
                  </a:lnTo>
                  <a:lnTo>
                    <a:pt x="1976958" y="1625612"/>
                  </a:lnTo>
                  <a:lnTo>
                    <a:pt x="1985251" y="1600212"/>
                  </a:lnTo>
                  <a:lnTo>
                    <a:pt x="1986559" y="1587512"/>
                  </a:lnTo>
                  <a:close/>
                </a:path>
                <a:path w="9115425" h="9127490">
                  <a:moveTo>
                    <a:pt x="1989137" y="8079905"/>
                  </a:moveTo>
                  <a:lnTo>
                    <a:pt x="1987321" y="8076755"/>
                  </a:lnTo>
                  <a:lnTo>
                    <a:pt x="1985314" y="8076222"/>
                  </a:lnTo>
                  <a:lnTo>
                    <a:pt x="1982177" y="8078038"/>
                  </a:lnTo>
                  <a:lnTo>
                    <a:pt x="1981631" y="8080045"/>
                  </a:lnTo>
                  <a:lnTo>
                    <a:pt x="1983447" y="8083182"/>
                  </a:lnTo>
                  <a:lnTo>
                    <a:pt x="1985454" y="8083728"/>
                  </a:lnTo>
                  <a:lnTo>
                    <a:pt x="1988604" y="8081912"/>
                  </a:lnTo>
                  <a:lnTo>
                    <a:pt x="1989137" y="8079905"/>
                  </a:lnTo>
                  <a:close/>
                </a:path>
                <a:path w="9115425" h="9127490">
                  <a:moveTo>
                    <a:pt x="1989696" y="355600"/>
                  </a:moveTo>
                  <a:lnTo>
                    <a:pt x="1982355" y="330200"/>
                  </a:lnTo>
                  <a:lnTo>
                    <a:pt x="1967141" y="317500"/>
                  </a:lnTo>
                  <a:lnTo>
                    <a:pt x="1947164" y="304800"/>
                  </a:lnTo>
                  <a:lnTo>
                    <a:pt x="1925002" y="304800"/>
                  </a:lnTo>
                  <a:lnTo>
                    <a:pt x="1903196" y="317500"/>
                  </a:lnTo>
                  <a:lnTo>
                    <a:pt x="1885937" y="330200"/>
                  </a:lnTo>
                  <a:lnTo>
                    <a:pt x="1876196" y="342900"/>
                  </a:lnTo>
                  <a:lnTo>
                    <a:pt x="1874647" y="368300"/>
                  </a:lnTo>
                  <a:lnTo>
                    <a:pt x="1881987" y="393700"/>
                  </a:lnTo>
                  <a:lnTo>
                    <a:pt x="1897202" y="406400"/>
                  </a:lnTo>
                  <a:lnTo>
                    <a:pt x="1917179" y="419100"/>
                  </a:lnTo>
                  <a:lnTo>
                    <a:pt x="1939340" y="419100"/>
                  </a:lnTo>
                  <a:lnTo>
                    <a:pt x="1961146" y="406400"/>
                  </a:lnTo>
                  <a:lnTo>
                    <a:pt x="1978406" y="393700"/>
                  </a:lnTo>
                  <a:lnTo>
                    <a:pt x="1988146" y="381000"/>
                  </a:lnTo>
                  <a:lnTo>
                    <a:pt x="1989696" y="355600"/>
                  </a:lnTo>
                  <a:close/>
                </a:path>
                <a:path w="9115425" h="9127490">
                  <a:moveTo>
                    <a:pt x="1993226" y="6851028"/>
                  </a:moveTo>
                  <a:lnTo>
                    <a:pt x="1986788" y="6839890"/>
                  </a:lnTo>
                  <a:lnTo>
                    <a:pt x="1979663" y="6837972"/>
                  </a:lnTo>
                  <a:lnTo>
                    <a:pt x="1968525" y="6844411"/>
                  </a:lnTo>
                  <a:lnTo>
                    <a:pt x="1966607" y="6851548"/>
                  </a:lnTo>
                  <a:lnTo>
                    <a:pt x="1973046" y="6862686"/>
                  </a:lnTo>
                  <a:lnTo>
                    <a:pt x="1980171" y="6864604"/>
                  </a:lnTo>
                  <a:lnTo>
                    <a:pt x="1991321" y="6858165"/>
                  </a:lnTo>
                  <a:lnTo>
                    <a:pt x="1993226" y="6851028"/>
                  </a:lnTo>
                  <a:close/>
                </a:path>
                <a:path w="9115425" h="9127490">
                  <a:moveTo>
                    <a:pt x="1994916" y="5620055"/>
                  </a:moveTo>
                  <a:lnTo>
                    <a:pt x="1992299" y="5612295"/>
                  </a:lnTo>
                  <a:lnTo>
                    <a:pt x="1986889" y="5606161"/>
                  </a:lnTo>
                  <a:lnTo>
                    <a:pt x="1979790" y="5602694"/>
                  </a:lnTo>
                  <a:lnTo>
                    <a:pt x="1971903" y="5602135"/>
                  </a:lnTo>
                  <a:lnTo>
                    <a:pt x="1964143" y="5604751"/>
                  </a:lnTo>
                  <a:lnTo>
                    <a:pt x="1958009" y="5610161"/>
                  </a:lnTo>
                  <a:lnTo>
                    <a:pt x="1954542" y="5617273"/>
                  </a:lnTo>
                  <a:lnTo>
                    <a:pt x="1953996" y="5625160"/>
                  </a:lnTo>
                  <a:lnTo>
                    <a:pt x="1956600" y="5632920"/>
                  </a:lnTo>
                  <a:lnTo>
                    <a:pt x="1962010" y="5639054"/>
                  </a:lnTo>
                  <a:lnTo>
                    <a:pt x="1969122" y="5642521"/>
                  </a:lnTo>
                  <a:lnTo>
                    <a:pt x="1976996" y="5643080"/>
                  </a:lnTo>
                  <a:lnTo>
                    <a:pt x="1984756" y="5640463"/>
                  </a:lnTo>
                  <a:lnTo>
                    <a:pt x="1990902" y="5635053"/>
                  </a:lnTo>
                  <a:lnTo>
                    <a:pt x="1994357" y="5627941"/>
                  </a:lnTo>
                  <a:lnTo>
                    <a:pt x="1994916" y="5620055"/>
                  </a:lnTo>
                  <a:close/>
                </a:path>
                <a:path w="9115425" h="9127490">
                  <a:moveTo>
                    <a:pt x="1998040" y="4390301"/>
                  </a:moveTo>
                  <a:lnTo>
                    <a:pt x="1994344" y="4379277"/>
                  </a:lnTo>
                  <a:lnTo>
                    <a:pt x="1986648" y="4370565"/>
                  </a:lnTo>
                  <a:lnTo>
                    <a:pt x="1976564" y="4365637"/>
                  </a:lnTo>
                  <a:lnTo>
                    <a:pt x="1965363" y="4364850"/>
                  </a:lnTo>
                  <a:lnTo>
                    <a:pt x="1954339" y="4368558"/>
                  </a:lnTo>
                  <a:lnTo>
                    <a:pt x="1945627" y="4376255"/>
                  </a:lnTo>
                  <a:lnTo>
                    <a:pt x="1940712" y="4386338"/>
                  </a:lnTo>
                  <a:lnTo>
                    <a:pt x="1939925" y="4397540"/>
                  </a:lnTo>
                  <a:lnTo>
                    <a:pt x="1943633" y="4408576"/>
                  </a:lnTo>
                  <a:lnTo>
                    <a:pt x="1951329" y="4417288"/>
                  </a:lnTo>
                  <a:lnTo>
                    <a:pt x="1961413" y="4422216"/>
                  </a:lnTo>
                  <a:lnTo>
                    <a:pt x="1972602" y="4422991"/>
                  </a:lnTo>
                  <a:lnTo>
                    <a:pt x="1983625" y="4419282"/>
                  </a:lnTo>
                  <a:lnTo>
                    <a:pt x="1992337" y="4411599"/>
                  </a:lnTo>
                  <a:lnTo>
                    <a:pt x="1997265" y="4401502"/>
                  </a:lnTo>
                  <a:lnTo>
                    <a:pt x="1998040" y="4390301"/>
                  </a:lnTo>
                  <a:close/>
                </a:path>
                <a:path w="9115425" h="9127490">
                  <a:moveTo>
                    <a:pt x="2001469" y="3149612"/>
                  </a:moveTo>
                  <a:lnTo>
                    <a:pt x="1996630" y="3136912"/>
                  </a:lnTo>
                  <a:lnTo>
                    <a:pt x="1986584" y="3124212"/>
                  </a:lnTo>
                  <a:lnTo>
                    <a:pt x="1944395" y="3124212"/>
                  </a:lnTo>
                  <a:lnTo>
                    <a:pt x="1933016" y="3136912"/>
                  </a:lnTo>
                  <a:lnTo>
                    <a:pt x="1926577" y="3149612"/>
                  </a:lnTo>
                  <a:lnTo>
                    <a:pt x="1925561" y="3162312"/>
                  </a:lnTo>
                  <a:lnTo>
                    <a:pt x="1930400" y="3175012"/>
                  </a:lnTo>
                  <a:lnTo>
                    <a:pt x="1940445" y="3187712"/>
                  </a:lnTo>
                  <a:lnTo>
                    <a:pt x="1953615" y="3200412"/>
                  </a:lnTo>
                  <a:lnTo>
                    <a:pt x="1968246" y="3200412"/>
                  </a:lnTo>
                  <a:lnTo>
                    <a:pt x="1982635" y="3187712"/>
                  </a:lnTo>
                  <a:lnTo>
                    <a:pt x="1994014" y="3187712"/>
                  </a:lnTo>
                  <a:lnTo>
                    <a:pt x="2000453" y="3175012"/>
                  </a:lnTo>
                  <a:lnTo>
                    <a:pt x="2001469" y="3149612"/>
                  </a:lnTo>
                  <a:close/>
                </a:path>
                <a:path w="9115425" h="9127490">
                  <a:moveTo>
                    <a:pt x="2004301" y="1930412"/>
                  </a:moveTo>
                  <a:lnTo>
                    <a:pt x="1998408" y="1905012"/>
                  </a:lnTo>
                  <a:lnTo>
                    <a:pt x="1986165" y="1892312"/>
                  </a:lnTo>
                  <a:lnTo>
                    <a:pt x="1970112" y="1879612"/>
                  </a:lnTo>
                  <a:lnTo>
                    <a:pt x="1952282" y="1879612"/>
                  </a:lnTo>
                  <a:lnTo>
                    <a:pt x="1934743" y="1892312"/>
                  </a:lnTo>
                  <a:lnTo>
                    <a:pt x="1920862" y="1905012"/>
                  </a:lnTo>
                  <a:lnTo>
                    <a:pt x="1913026" y="1917712"/>
                  </a:lnTo>
                  <a:lnTo>
                    <a:pt x="1911794" y="1930412"/>
                  </a:lnTo>
                  <a:lnTo>
                    <a:pt x="1917687" y="1955812"/>
                  </a:lnTo>
                  <a:lnTo>
                    <a:pt x="1929930" y="1968512"/>
                  </a:lnTo>
                  <a:lnTo>
                    <a:pt x="1945982" y="1981212"/>
                  </a:lnTo>
                  <a:lnTo>
                    <a:pt x="1963813" y="1981212"/>
                  </a:lnTo>
                  <a:lnTo>
                    <a:pt x="1981352" y="1968512"/>
                  </a:lnTo>
                  <a:lnTo>
                    <a:pt x="1995220" y="1955812"/>
                  </a:lnTo>
                  <a:lnTo>
                    <a:pt x="2003056" y="1943112"/>
                  </a:lnTo>
                  <a:lnTo>
                    <a:pt x="2004301" y="1930412"/>
                  </a:lnTo>
                  <a:close/>
                </a:path>
                <a:path w="9115425" h="9127490">
                  <a:moveTo>
                    <a:pt x="2006485" y="8420125"/>
                  </a:moveTo>
                  <a:lnTo>
                    <a:pt x="2006155" y="8419554"/>
                  </a:lnTo>
                  <a:lnTo>
                    <a:pt x="2005787" y="8419452"/>
                  </a:lnTo>
                  <a:lnTo>
                    <a:pt x="2005215" y="8419782"/>
                  </a:lnTo>
                  <a:lnTo>
                    <a:pt x="2005317" y="8420494"/>
                  </a:lnTo>
                  <a:lnTo>
                    <a:pt x="2005444" y="8420722"/>
                  </a:lnTo>
                  <a:lnTo>
                    <a:pt x="2005812" y="8420824"/>
                  </a:lnTo>
                  <a:lnTo>
                    <a:pt x="2006384" y="8420494"/>
                  </a:lnTo>
                  <a:lnTo>
                    <a:pt x="2006485" y="8420125"/>
                  </a:lnTo>
                  <a:close/>
                </a:path>
                <a:path w="9115425" h="9127490">
                  <a:moveTo>
                    <a:pt x="2007438" y="698500"/>
                  </a:moveTo>
                  <a:lnTo>
                    <a:pt x="2000440" y="673100"/>
                  </a:lnTo>
                  <a:lnTo>
                    <a:pt x="1985924" y="660400"/>
                  </a:lnTo>
                  <a:lnTo>
                    <a:pt x="1966887" y="647700"/>
                  </a:lnTo>
                  <a:lnTo>
                    <a:pt x="1924951" y="647700"/>
                  </a:lnTo>
                  <a:lnTo>
                    <a:pt x="1908492" y="673100"/>
                  </a:lnTo>
                  <a:lnTo>
                    <a:pt x="1899196" y="685800"/>
                  </a:lnTo>
                  <a:lnTo>
                    <a:pt x="1897722" y="711200"/>
                  </a:lnTo>
                  <a:lnTo>
                    <a:pt x="1904720" y="723900"/>
                  </a:lnTo>
                  <a:lnTo>
                    <a:pt x="1919236" y="749300"/>
                  </a:lnTo>
                  <a:lnTo>
                    <a:pt x="1938274" y="749300"/>
                  </a:lnTo>
                  <a:lnTo>
                    <a:pt x="1959406" y="762000"/>
                  </a:lnTo>
                  <a:lnTo>
                    <a:pt x="1980209" y="749300"/>
                  </a:lnTo>
                  <a:lnTo>
                    <a:pt x="1996668" y="736600"/>
                  </a:lnTo>
                  <a:lnTo>
                    <a:pt x="2005965" y="711200"/>
                  </a:lnTo>
                  <a:lnTo>
                    <a:pt x="2007438" y="698500"/>
                  </a:lnTo>
                  <a:close/>
                </a:path>
                <a:path w="9115425" h="9127490">
                  <a:moveTo>
                    <a:pt x="2010905" y="7191261"/>
                  </a:moveTo>
                  <a:lnTo>
                    <a:pt x="2005787" y="7182396"/>
                  </a:lnTo>
                  <a:lnTo>
                    <a:pt x="2000135" y="7180872"/>
                  </a:lnTo>
                  <a:lnTo>
                    <a:pt x="1991271" y="7185990"/>
                  </a:lnTo>
                  <a:lnTo>
                    <a:pt x="1989759" y="7191654"/>
                  </a:lnTo>
                  <a:lnTo>
                    <a:pt x="1994865" y="7200519"/>
                  </a:lnTo>
                  <a:lnTo>
                    <a:pt x="2000529" y="7202030"/>
                  </a:lnTo>
                  <a:lnTo>
                    <a:pt x="2009394" y="7196925"/>
                  </a:lnTo>
                  <a:lnTo>
                    <a:pt x="2010905" y="7191261"/>
                  </a:lnTo>
                  <a:close/>
                </a:path>
                <a:path w="9115425" h="9127490">
                  <a:moveTo>
                    <a:pt x="2012950" y="5960516"/>
                  </a:moveTo>
                  <a:lnTo>
                    <a:pt x="2010638" y="5953658"/>
                  </a:lnTo>
                  <a:lnTo>
                    <a:pt x="2005850" y="5948235"/>
                  </a:lnTo>
                  <a:lnTo>
                    <a:pt x="1999576" y="5945162"/>
                  </a:lnTo>
                  <a:lnTo>
                    <a:pt x="1992617" y="5944679"/>
                  </a:lnTo>
                  <a:lnTo>
                    <a:pt x="1985746" y="5946978"/>
                  </a:lnTo>
                  <a:lnTo>
                    <a:pt x="1980323" y="5951766"/>
                  </a:lnTo>
                  <a:lnTo>
                    <a:pt x="1977263" y="5958052"/>
                  </a:lnTo>
                  <a:lnTo>
                    <a:pt x="1976780" y="5965025"/>
                  </a:lnTo>
                  <a:lnTo>
                    <a:pt x="1979079" y="5971883"/>
                  </a:lnTo>
                  <a:lnTo>
                    <a:pt x="1983867" y="5977318"/>
                  </a:lnTo>
                  <a:lnTo>
                    <a:pt x="1990140" y="5980379"/>
                  </a:lnTo>
                  <a:lnTo>
                    <a:pt x="1997113" y="5980874"/>
                  </a:lnTo>
                  <a:lnTo>
                    <a:pt x="2003971" y="5978563"/>
                  </a:lnTo>
                  <a:lnTo>
                    <a:pt x="2009406" y="5973775"/>
                  </a:lnTo>
                  <a:lnTo>
                    <a:pt x="2012467" y="5967488"/>
                  </a:lnTo>
                  <a:lnTo>
                    <a:pt x="2012950" y="5960516"/>
                  </a:lnTo>
                  <a:close/>
                </a:path>
                <a:path w="9115425" h="9127490">
                  <a:moveTo>
                    <a:pt x="2015782" y="4730801"/>
                  </a:moveTo>
                  <a:lnTo>
                    <a:pt x="2012416" y="4720793"/>
                  </a:lnTo>
                  <a:lnTo>
                    <a:pt x="2005431" y="4712868"/>
                  </a:lnTo>
                  <a:lnTo>
                    <a:pt x="1996274" y="4708398"/>
                  </a:lnTo>
                  <a:lnTo>
                    <a:pt x="1986114" y="4707687"/>
                  </a:lnTo>
                  <a:lnTo>
                    <a:pt x="1976107" y="4711052"/>
                  </a:lnTo>
                  <a:lnTo>
                    <a:pt x="1968182" y="4718037"/>
                  </a:lnTo>
                  <a:lnTo>
                    <a:pt x="1963712" y="4727206"/>
                  </a:lnTo>
                  <a:lnTo>
                    <a:pt x="1963000" y="4737379"/>
                  </a:lnTo>
                  <a:lnTo>
                    <a:pt x="1966366" y="4747387"/>
                  </a:lnTo>
                  <a:lnTo>
                    <a:pt x="1973351" y="4755312"/>
                  </a:lnTo>
                  <a:lnTo>
                    <a:pt x="1982508" y="4759782"/>
                  </a:lnTo>
                  <a:lnTo>
                    <a:pt x="1992680" y="4760493"/>
                  </a:lnTo>
                  <a:lnTo>
                    <a:pt x="2002688" y="4757128"/>
                  </a:lnTo>
                  <a:lnTo>
                    <a:pt x="2010600" y="4750143"/>
                  </a:lnTo>
                  <a:lnTo>
                    <a:pt x="2015070" y="4740973"/>
                  </a:lnTo>
                  <a:lnTo>
                    <a:pt x="2015782" y="4730801"/>
                  </a:lnTo>
                  <a:close/>
                </a:path>
                <a:path w="9115425" h="9127490">
                  <a:moveTo>
                    <a:pt x="2019211" y="3492512"/>
                  </a:moveTo>
                  <a:lnTo>
                    <a:pt x="2014715" y="3479812"/>
                  </a:lnTo>
                  <a:lnTo>
                    <a:pt x="2005380" y="3467112"/>
                  </a:lnTo>
                  <a:lnTo>
                    <a:pt x="1966163" y="3467112"/>
                  </a:lnTo>
                  <a:lnTo>
                    <a:pt x="1955571" y="3479812"/>
                  </a:lnTo>
                  <a:lnTo>
                    <a:pt x="1949589" y="3492512"/>
                  </a:lnTo>
                  <a:lnTo>
                    <a:pt x="1948637" y="3505212"/>
                  </a:lnTo>
                  <a:lnTo>
                    <a:pt x="1953133" y="3517912"/>
                  </a:lnTo>
                  <a:lnTo>
                    <a:pt x="1962480" y="3530612"/>
                  </a:lnTo>
                  <a:lnTo>
                    <a:pt x="2001710" y="3530612"/>
                  </a:lnTo>
                  <a:lnTo>
                    <a:pt x="2012289" y="3517912"/>
                  </a:lnTo>
                  <a:lnTo>
                    <a:pt x="2018271" y="3505212"/>
                  </a:lnTo>
                  <a:lnTo>
                    <a:pt x="2019211" y="3492512"/>
                  </a:lnTo>
                  <a:close/>
                </a:path>
                <a:path w="9115425" h="9127490">
                  <a:moveTo>
                    <a:pt x="2022335" y="2260612"/>
                  </a:moveTo>
                  <a:lnTo>
                    <a:pt x="2016747" y="2247912"/>
                  </a:lnTo>
                  <a:lnTo>
                    <a:pt x="2005126" y="2235212"/>
                  </a:lnTo>
                  <a:lnTo>
                    <a:pt x="1989899" y="2222512"/>
                  </a:lnTo>
                  <a:lnTo>
                    <a:pt x="1972995" y="2222512"/>
                  </a:lnTo>
                  <a:lnTo>
                    <a:pt x="1956358" y="2235212"/>
                  </a:lnTo>
                  <a:lnTo>
                    <a:pt x="1943188" y="2247912"/>
                  </a:lnTo>
                  <a:lnTo>
                    <a:pt x="1935759" y="2260612"/>
                  </a:lnTo>
                  <a:lnTo>
                    <a:pt x="1934578" y="2273312"/>
                  </a:lnTo>
                  <a:lnTo>
                    <a:pt x="1940166" y="2298712"/>
                  </a:lnTo>
                  <a:lnTo>
                    <a:pt x="1951786" y="2311412"/>
                  </a:lnTo>
                  <a:lnTo>
                    <a:pt x="2000567" y="2311412"/>
                  </a:lnTo>
                  <a:lnTo>
                    <a:pt x="2013724" y="2298712"/>
                  </a:lnTo>
                  <a:lnTo>
                    <a:pt x="2021166" y="2286012"/>
                  </a:lnTo>
                  <a:lnTo>
                    <a:pt x="2022335" y="2260612"/>
                  </a:lnTo>
                  <a:close/>
                </a:path>
                <a:path w="9115425" h="9127490">
                  <a:moveTo>
                    <a:pt x="2025472" y="1041400"/>
                  </a:moveTo>
                  <a:lnTo>
                    <a:pt x="2018779" y="1016000"/>
                  </a:lnTo>
                  <a:lnTo>
                    <a:pt x="2004898" y="1003300"/>
                  </a:lnTo>
                  <a:lnTo>
                    <a:pt x="1986673" y="990600"/>
                  </a:lnTo>
                  <a:lnTo>
                    <a:pt x="1946554" y="990600"/>
                  </a:lnTo>
                  <a:lnTo>
                    <a:pt x="1930806" y="1016000"/>
                  </a:lnTo>
                  <a:lnTo>
                    <a:pt x="1921916" y="1028700"/>
                  </a:lnTo>
                  <a:lnTo>
                    <a:pt x="1920506" y="1054100"/>
                  </a:lnTo>
                  <a:lnTo>
                    <a:pt x="1927199" y="1066800"/>
                  </a:lnTo>
                  <a:lnTo>
                    <a:pt x="1941080" y="1079500"/>
                  </a:lnTo>
                  <a:lnTo>
                    <a:pt x="1959305" y="1092200"/>
                  </a:lnTo>
                  <a:lnTo>
                    <a:pt x="1999424" y="1092200"/>
                  </a:lnTo>
                  <a:lnTo>
                    <a:pt x="2015172" y="1079500"/>
                  </a:lnTo>
                  <a:lnTo>
                    <a:pt x="2024062" y="1054100"/>
                  </a:lnTo>
                  <a:lnTo>
                    <a:pt x="2025472" y="1041400"/>
                  </a:lnTo>
                  <a:close/>
                </a:path>
                <a:path w="9115425" h="9127490">
                  <a:moveTo>
                    <a:pt x="2028596" y="7531468"/>
                  </a:moveTo>
                  <a:lnTo>
                    <a:pt x="2024799" y="7524902"/>
                  </a:lnTo>
                  <a:lnTo>
                    <a:pt x="2020595" y="7523772"/>
                  </a:lnTo>
                  <a:lnTo>
                    <a:pt x="2014016" y="7527569"/>
                  </a:lnTo>
                  <a:lnTo>
                    <a:pt x="2012899" y="7531773"/>
                  </a:lnTo>
                  <a:lnTo>
                    <a:pt x="2016696" y="7538339"/>
                  </a:lnTo>
                  <a:lnTo>
                    <a:pt x="2020887" y="7539482"/>
                  </a:lnTo>
                  <a:lnTo>
                    <a:pt x="2027466" y="7535685"/>
                  </a:lnTo>
                  <a:lnTo>
                    <a:pt x="2028596" y="7531468"/>
                  </a:lnTo>
                  <a:close/>
                </a:path>
                <a:path w="9115425" h="9127490">
                  <a:moveTo>
                    <a:pt x="2030691" y="6301016"/>
                  </a:moveTo>
                  <a:lnTo>
                    <a:pt x="2028723" y="6295174"/>
                  </a:lnTo>
                  <a:lnTo>
                    <a:pt x="2024646" y="6290538"/>
                  </a:lnTo>
                  <a:lnTo>
                    <a:pt x="2019300" y="6287922"/>
                  </a:lnTo>
                  <a:lnTo>
                    <a:pt x="2013356" y="6287516"/>
                  </a:lnTo>
                  <a:lnTo>
                    <a:pt x="2007501" y="6289484"/>
                  </a:lnTo>
                  <a:lnTo>
                    <a:pt x="2002878" y="6293561"/>
                  </a:lnTo>
                  <a:lnTo>
                    <a:pt x="2000262" y="6298920"/>
                  </a:lnTo>
                  <a:lnTo>
                    <a:pt x="1999856" y="6304864"/>
                  </a:lnTo>
                  <a:lnTo>
                    <a:pt x="2001812" y="6310706"/>
                  </a:lnTo>
                  <a:lnTo>
                    <a:pt x="2005901" y="6315341"/>
                  </a:lnTo>
                  <a:lnTo>
                    <a:pt x="2011248" y="6317945"/>
                  </a:lnTo>
                  <a:lnTo>
                    <a:pt x="2017191" y="6318364"/>
                  </a:lnTo>
                  <a:lnTo>
                    <a:pt x="2023046" y="6316396"/>
                  </a:lnTo>
                  <a:lnTo>
                    <a:pt x="2027669" y="6312319"/>
                  </a:lnTo>
                  <a:lnTo>
                    <a:pt x="2030285" y="6306959"/>
                  </a:lnTo>
                  <a:lnTo>
                    <a:pt x="2030691" y="6301016"/>
                  </a:lnTo>
                  <a:close/>
                </a:path>
                <a:path w="9115425" h="9127490">
                  <a:moveTo>
                    <a:pt x="2033828" y="5071262"/>
                  </a:moveTo>
                  <a:lnTo>
                    <a:pt x="2030755" y="5062156"/>
                  </a:lnTo>
                  <a:lnTo>
                    <a:pt x="2024405" y="5054943"/>
                  </a:lnTo>
                  <a:lnTo>
                    <a:pt x="2016061" y="5050879"/>
                  </a:lnTo>
                  <a:lnTo>
                    <a:pt x="2006815" y="5050231"/>
                  </a:lnTo>
                  <a:lnTo>
                    <a:pt x="1997710" y="5053292"/>
                  </a:lnTo>
                  <a:lnTo>
                    <a:pt x="1990496" y="5059654"/>
                  </a:lnTo>
                  <a:lnTo>
                    <a:pt x="1986432" y="5067986"/>
                  </a:lnTo>
                  <a:lnTo>
                    <a:pt x="1985784" y="5077244"/>
                  </a:lnTo>
                  <a:lnTo>
                    <a:pt x="1988845" y="5086362"/>
                  </a:lnTo>
                  <a:lnTo>
                    <a:pt x="1995208" y="5093563"/>
                  </a:lnTo>
                  <a:lnTo>
                    <a:pt x="2003539" y="5097640"/>
                  </a:lnTo>
                  <a:lnTo>
                    <a:pt x="2012797" y="5098288"/>
                  </a:lnTo>
                  <a:lnTo>
                    <a:pt x="2021903" y="5095214"/>
                  </a:lnTo>
                  <a:lnTo>
                    <a:pt x="2029117" y="5088864"/>
                  </a:lnTo>
                  <a:lnTo>
                    <a:pt x="2033181" y="5080520"/>
                  </a:lnTo>
                  <a:lnTo>
                    <a:pt x="2033828" y="5071262"/>
                  </a:lnTo>
                  <a:close/>
                </a:path>
                <a:path w="9115425" h="9127490">
                  <a:moveTo>
                    <a:pt x="2036953" y="3841508"/>
                  </a:moveTo>
                  <a:lnTo>
                    <a:pt x="2032800" y="3829139"/>
                  </a:lnTo>
                  <a:lnTo>
                    <a:pt x="2024164" y="3819347"/>
                  </a:lnTo>
                  <a:lnTo>
                    <a:pt x="2012848" y="3813822"/>
                  </a:lnTo>
                  <a:lnTo>
                    <a:pt x="2000275" y="3812946"/>
                  </a:lnTo>
                  <a:lnTo>
                    <a:pt x="1987905" y="3817112"/>
                  </a:lnTo>
                  <a:lnTo>
                    <a:pt x="1978126" y="3825748"/>
                  </a:lnTo>
                  <a:lnTo>
                    <a:pt x="1972602" y="3837063"/>
                  </a:lnTo>
                  <a:lnTo>
                    <a:pt x="1971725" y="3849636"/>
                  </a:lnTo>
                  <a:lnTo>
                    <a:pt x="1975878" y="3862006"/>
                  </a:lnTo>
                  <a:lnTo>
                    <a:pt x="1984514" y="3871798"/>
                  </a:lnTo>
                  <a:lnTo>
                    <a:pt x="1995830" y="3877322"/>
                  </a:lnTo>
                  <a:lnTo>
                    <a:pt x="2008403" y="3878199"/>
                  </a:lnTo>
                  <a:lnTo>
                    <a:pt x="2020773" y="3874046"/>
                  </a:lnTo>
                  <a:lnTo>
                    <a:pt x="2030552" y="3865410"/>
                  </a:lnTo>
                  <a:lnTo>
                    <a:pt x="2036076" y="3854081"/>
                  </a:lnTo>
                  <a:lnTo>
                    <a:pt x="2036953" y="3841508"/>
                  </a:lnTo>
                  <a:close/>
                </a:path>
                <a:path w="9115425" h="9127490">
                  <a:moveTo>
                    <a:pt x="2040089" y="2603512"/>
                  </a:moveTo>
                  <a:lnTo>
                    <a:pt x="2034832" y="2590812"/>
                  </a:lnTo>
                  <a:lnTo>
                    <a:pt x="2023922" y="2578112"/>
                  </a:lnTo>
                  <a:lnTo>
                    <a:pt x="2009622" y="2565412"/>
                  </a:lnTo>
                  <a:lnTo>
                    <a:pt x="1993734" y="2565412"/>
                  </a:lnTo>
                  <a:lnTo>
                    <a:pt x="1978113" y="2578112"/>
                  </a:lnTo>
                  <a:lnTo>
                    <a:pt x="1965744" y="2590812"/>
                  </a:lnTo>
                  <a:lnTo>
                    <a:pt x="1958759" y="2603512"/>
                  </a:lnTo>
                  <a:lnTo>
                    <a:pt x="1957654" y="2616212"/>
                  </a:lnTo>
                  <a:lnTo>
                    <a:pt x="1962912" y="2628912"/>
                  </a:lnTo>
                  <a:lnTo>
                    <a:pt x="1973821" y="2641612"/>
                  </a:lnTo>
                  <a:lnTo>
                    <a:pt x="1988121" y="2654312"/>
                  </a:lnTo>
                  <a:lnTo>
                    <a:pt x="2003996" y="2654312"/>
                  </a:lnTo>
                  <a:lnTo>
                    <a:pt x="2019630" y="2641612"/>
                  </a:lnTo>
                  <a:lnTo>
                    <a:pt x="2032000" y="2641612"/>
                  </a:lnTo>
                  <a:lnTo>
                    <a:pt x="2038972" y="2616212"/>
                  </a:lnTo>
                  <a:lnTo>
                    <a:pt x="2040089" y="2603512"/>
                  </a:lnTo>
                  <a:close/>
                </a:path>
                <a:path w="9115425" h="9127490">
                  <a:moveTo>
                    <a:pt x="2043506" y="1371612"/>
                  </a:moveTo>
                  <a:lnTo>
                    <a:pt x="2037118" y="1358912"/>
                  </a:lnTo>
                  <a:lnTo>
                    <a:pt x="2023859" y="1346212"/>
                  </a:lnTo>
                  <a:lnTo>
                    <a:pt x="2006460" y="1333512"/>
                  </a:lnTo>
                  <a:lnTo>
                    <a:pt x="1968157" y="1333512"/>
                  </a:lnTo>
                  <a:lnTo>
                    <a:pt x="1953120" y="1346212"/>
                  </a:lnTo>
                  <a:lnTo>
                    <a:pt x="1944636" y="1371612"/>
                  </a:lnTo>
                  <a:lnTo>
                    <a:pt x="1943290" y="1384312"/>
                  </a:lnTo>
                  <a:lnTo>
                    <a:pt x="1949678" y="1409712"/>
                  </a:lnTo>
                  <a:lnTo>
                    <a:pt x="1962937" y="1422412"/>
                  </a:lnTo>
                  <a:lnTo>
                    <a:pt x="1980336" y="1435112"/>
                  </a:lnTo>
                  <a:lnTo>
                    <a:pt x="1999640" y="1435112"/>
                  </a:lnTo>
                  <a:lnTo>
                    <a:pt x="2018639" y="1422412"/>
                  </a:lnTo>
                  <a:lnTo>
                    <a:pt x="2033676" y="1409712"/>
                  </a:lnTo>
                  <a:lnTo>
                    <a:pt x="2042160" y="1397012"/>
                  </a:lnTo>
                  <a:lnTo>
                    <a:pt x="2043506" y="1371612"/>
                  </a:lnTo>
                  <a:close/>
                </a:path>
                <a:path w="9115425" h="9127490">
                  <a:moveTo>
                    <a:pt x="2045931" y="7871688"/>
                  </a:moveTo>
                  <a:lnTo>
                    <a:pt x="2043620" y="7867688"/>
                  </a:lnTo>
                  <a:lnTo>
                    <a:pt x="2041067" y="7867002"/>
                  </a:lnTo>
                  <a:lnTo>
                    <a:pt x="2037067" y="7869314"/>
                  </a:lnTo>
                  <a:lnTo>
                    <a:pt x="2036381" y="7871879"/>
                  </a:lnTo>
                  <a:lnTo>
                    <a:pt x="2038680" y="7875879"/>
                  </a:lnTo>
                  <a:lnTo>
                    <a:pt x="2041245" y="7876565"/>
                  </a:lnTo>
                  <a:lnTo>
                    <a:pt x="2045246" y="7874254"/>
                  </a:lnTo>
                  <a:lnTo>
                    <a:pt x="2045931" y="7871688"/>
                  </a:lnTo>
                  <a:close/>
                </a:path>
                <a:path w="9115425" h="9127490">
                  <a:moveTo>
                    <a:pt x="2046643" y="139700"/>
                  </a:moveTo>
                  <a:lnTo>
                    <a:pt x="2039150" y="127000"/>
                  </a:lnTo>
                  <a:lnTo>
                    <a:pt x="2023618" y="101600"/>
                  </a:lnTo>
                  <a:lnTo>
                    <a:pt x="2003234" y="101600"/>
                  </a:lnTo>
                  <a:lnTo>
                    <a:pt x="1980615" y="88900"/>
                  </a:lnTo>
                  <a:lnTo>
                    <a:pt x="1958365" y="101600"/>
                  </a:lnTo>
                  <a:lnTo>
                    <a:pt x="1940750" y="114300"/>
                  </a:lnTo>
                  <a:lnTo>
                    <a:pt x="1930806" y="139700"/>
                  </a:lnTo>
                  <a:lnTo>
                    <a:pt x="1929231" y="165100"/>
                  </a:lnTo>
                  <a:lnTo>
                    <a:pt x="1936711" y="177800"/>
                  </a:lnTo>
                  <a:lnTo>
                    <a:pt x="1952244" y="203200"/>
                  </a:lnTo>
                  <a:lnTo>
                    <a:pt x="1972627" y="215900"/>
                  </a:lnTo>
                  <a:lnTo>
                    <a:pt x="1995246" y="215900"/>
                  </a:lnTo>
                  <a:lnTo>
                    <a:pt x="2017509" y="203200"/>
                  </a:lnTo>
                  <a:lnTo>
                    <a:pt x="2035124" y="190500"/>
                  </a:lnTo>
                  <a:lnTo>
                    <a:pt x="2045068" y="165100"/>
                  </a:lnTo>
                  <a:lnTo>
                    <a:pt x="2046643" y="139700"/>
                  </a:lnTo>
                  <a:close/>
                </a:path>
                <a:path w="9115425" h="9127490">
                  <a:moveTo>
                    <a:pt x="2050351" y="6642824"/>
                  </a:moveTo>
                  <a:lnTo>
                    <a:pt x="2043252" y="6630530"/>
                  </a:lnTo>
                  <a:lnTo>
                    <a:pt x="2035403" y="6628422"/>
                  </a:lnTo>
                  <a:lnTo>
                    <a:pt x="2023122" y="6635521"/>
                  </a:lnTo>
                  <a:lnTo>
                    <a:pt x="2021014" y="6643383"/>
                  </a:lnTo>
                  <a:lnTo>
                    <a:pt x="2028101" y="6655663"/>
                  </a:lnTo>
                  <a:lnTo>
                    <a:pt x="2035962" y="6657784"/>
                  </a:lnTo>
                  <a:lnTo>
                    <a:pt x="2048243" y="6650685"/>
                  </a:lnTo>
                  <a:lnTo>
                    <a:pt x="2050351" y="6642824"/>
                  </a:lnTo>
                  <a:close/>
                </a:path>
                <a:path w="9115425" h="9127490">
                  <a:moveTo>
                    <a:pt x="2051862" y="5411724"/>
                  </a:moveTo>
                  <a:lnTo>
                    <a:pt x="2049106" y="5403520"/>
                  </a:lnTo>
                  <a:lnTo>
                    <a:pt x="2043379" y="5397017"/>
                  </a:lnTo>
                  <a:lnTo>
                    <a:pt x="2035860" y="5393360"/>
                  </a:lnTo>
                  <a:lnTo>
                    <a:pt x="2027516" y="5392775"/>
                  </a:lnTo>
                  <a:lnTo>
                    <a:pt x="2019312" y="5395531"/>
                  </a:lnTo>
                  <a:lnTo>
                    <a:pt x="2012823" y="5401259"/>
                  </a:lnTo>
                  <a:lnTo>
                    <a:pt x="2009152" y="5408777"/>
                  </a:lnTo>
                  <a:lnTo>
                    <a:pt x="2008568" y="5417121"/>
                  </a:lnTo>
                  <a:lnTo>
                    <a:pt x="2011337" y="5425338"/>
                  </a:lnTo>
                  <a:lnTo>
                    <a:pt x="2017064" y="5431828"/>
                  </a:lnTo>
                  <a:lnTo>
                    <a:pt x="2024570" y="5435498"/>
                  </a:lnTo>
                  <a:lnTo>
                    <a:pt x="2032914" y="5436070"/>
                  </a:lnTo>
                  <a:lnTo>
                    <a:pt x="2041118" y="5433314"/>
                  </a:lnTo>
                  <a:lnTo>
                    <a:pt x="2047621" y="5427586"/>
                  </a:lnTo>
                  <a:lnTo>
                    <a:pt x="2051278" y="5420068"/>
                  </a:lnTo>
                  <a:lnTo>
                    <a:pt x="2051862" y="5411724"/>
                  </a:lnTo>
                  <a:close/>
                </a:path>
                <a:path w="9115425" h="9127490">
                  <a:moveTo>
                    <a:pt x="2054999" y="4181970"/>
                  </a:moveTo>
                  <a:lnTo>
                    <a:pt x="2051138" y="4170502"/>
                  </a:lnTo>
                  <a:lnTo>
                    <a:pt x="2043137" y="4161421"/>
                  </a:lnTo>
                  <a:lnTo>
                    <a:pt x="2032635" y="4156303"/>
                  </a:lnTo>
                  <a:lnTo>
                    <a:pt x="2020989" y="4155490"/>
                  </a:lnTo>
                  <a:lnTo>
                    <a:pt x="2009521" y="4159339"/>
                  </a:lnTo>
                  <a:lnTo>
                    <a:pt x="2000440" y="4167352"/>
                  </a:lnTo>
                  <a:lnTo>
                    <a:pt x="1995322" y="4177855"/>
                  </a:lnTo>
                  <a:lnTo>
                    <a:pt x="1994509" y="4189514"/>
                  </a:lnTo>
                  <a:lnTo>
                    <a:pt x="1998357" y="4200982"/>
                  </a:lnTo>
                  <a:lnTo>
                    <a:pt x="2006358" y="4210062"/>
                  </a:lnTo>
                  <a:lnTo>
                    <a:pt x="2016861" y="4215181"/>
                  </a:lnTo>
                  <a:lnTo>
                    <a:pt x="2028520" y="4215993"/>
                  </a:lnTo>
                  <a:lnTo>
                    <a:pt x="2039988" y="4212133"/>
                  </a:lnTo>
                  <a:lnTo>
                    <a:pt x="2049056" y="4204131"/>
                  </a:lnTo>
                  <a:lnTo>
                    <a:pt x="2054186" y="4193629"/>
                  </a:lnTo>
                  <a:lnTo>
                    <a:pt x="2054999" y="4181970"/>
                  </a:lnTo>
                  <a:close/>
                </a:path>
                <a:path w="9115425" h="9127490">
                  <a:moveTo>
                    <a:pt x="2058123" y="2946412"/>
                  </a:moveTo>
                  <a:lnTo>
                    <a:pt x="2053170" y="2933712"/>
                  </a:lnTo>
                  <a:lnTo>
                    <a:pt x="2042896" y="2921012"/>
                  </a:lnTo>
                  <a:lnTo>
                    <a:pt x="2029409" y="2908312"/>
                  </a:lnTo>
                  <a:lnTo>
                    <a:pt x="2014448" y="2908312"/>
                  </a:lnTo>
                  <a:lnTo>
                    <a:pt x="1999716" y="2921012"/>
                  </a:lnTo>
                  <a:lnTo>
                    <a:pt x="1988058" y="2921012"/>
                  </a:lnTo>
                  <a:lnTo>
                    <a:pt x="1981479" y="2946412"/>
                  </a:lnTo>
                  <a:lnTo>
                    <a:pt x="1980438" y="2959112"/>
                  </a:lnTo>
                  <a:lnTo>
                    <a:pt x="1985391" y="2971812"/>
                  </a:lnTo>
                  <a:lnTo>
                    <a:pt x="1995665" y="2984512"/>
                  </a:lnTo>
                  <a:lnTo>
                    <a:pt x="2038845" y="2984512"/>
                  </a:lnTo>
                  <a:lnTo>
                    <a:pt x="2050503" y="2971812"/>
                  </a:lnTo>
                  <a:lnTo>
                    <a:pt x="2057082" y="2959112"/>
                  </a:lnTo>
                  <a:lnTo>
                    <a:pt x="2058123" y="2946412"/>
                  </a:lnTo>
                  <a:close/>
                </a:path>
                <a:path w="9115425" h="9127490">
                  <a:moveTo>
                    <a:pt x="2061248" y="1714512"/>
                  </a:moveTo>
                  <a:lnTo>
                    <a:pt x="2055202" y="1701812"/>
                  </a:lnTo>
                  <a:lnTo>
                    <a:pt x="2042642" y="1689112"/>
                  </a:lnTo>
                  <a:lnTo>
                    <a:pt x="2026183" y="1676412"/>
                  </a:lnTo>
                  <a:lnTo>
                    <a:pt x="1989912" y="1676412"/>
                  </a:lnTo>
                  <a:lnTo>
                    <a:pt x="1975688" y="1689112"/>
                  </a:lnTo>
                  <a:lnTo>
                    <a:pt x="1967649" y="1714512"/>
                  </a:lnTo>
                  <a:lnTo>
                    <a:pt x="1966366" y="1727212"/>
                  </a:lnTo>
                  <a:lnTo>
                    <a:pt x="1972424" y="1739912"/>
                  </a:lnTo>
                  <a:lnTo>
                    <a:pt x="1984971" y="1765312"/>
                  </a:lnTo>
                  <a:lnTo>
                    <a:pt x="2037715" y="1765312"/>
                  </a:lnTo>
                  <a:lnTo>
                    <a:pt x="2051951" y="1752612"/>
                  </a:lnTo>
                  <a:lnTo>
                    <a:pt x="2059978" y="1739912"/>
                  </a:lnTo>
                  <a:lnTo>
                    <a:pt x="2061248" y="1714512"/>
                  </a:lnTo>
                  <a:close/>
                </a:path>
                <a:path w="9115425" h="9127490">
                  <a:moveTo>
                    <a:pt x="2063610" y="8211909"/>
                  </a:moveTo>
                  <a:lnTo>
                    <a:pt x="2062619" y="8210194"/>
                  </a:lnTo>
                  <a:lnTo>
                    <a:pt x="2061527" y="8209902"/>
                  </a:lnTo>
                  <a:lnTo>
                    <a:pt x="2059813" y="8210893"/>
                  </a:lnTo>
                  <a:lnTo>
                    <a:pt x="2059520" y="8211998"/>
                  </a:lnTo>
                  <a:lnTo>
                    <a:pt x="2060511" y="8213712"/>
                  </a:lnTo>
                  <a:lnTo>
                    <a:pt x="2061603" y="8213992"/>
                  </a:lnTo>
                  <a:lnTo>
                    <a:pt x="2063318" y="8213014"/>
                  </a:lnTo>
                  <a:lnTo>
                    <a:pt x="2063610" y="8211909"/>
                  </a:lnTo>
                  <a:close/>
                </a:path>
                <a:path w="9115425" h="9127490">
                  <a:moveTo>
                    <a:pt x="2064385" y="482600"/>
                  </a:moveTo>
                  <a:lnTo>
                    <a:pt x="2057234" y="469900"/>
                  </a:lnTo>
                  <a:lnTo>
                    <a:pt x="2042414" y="444500"/>
                  </a:lnTo>
                  <a:lnTo>
                    <a:pt x="2022957" y="444500"/>
                  </a:lnTo>
                  <a:lnTo>
                    <a:pt x="2001367" y="431800"/>
                  </a:lnTo>
                  <a:lnTo>
                    <a:pt x="1980120" y="444500"/>
                  </a:lnTo>
                  <a:lnTo>
                    <a:pt x="1963305" y="457200"/>
                  </a:lnTo>
                  <a:lnTo>
                    <a:pt x="1953806" y="482600"/>
                  </a:lnTo>
                  <a:lnTo>
                    <a:pt x="1952307" y="495300"/>
                  </a:lnTo>
                  <a:lnTo>
                    <a:pt x="1959444" y="520700"/>
                  </a:lnTo>
                  <a:lnTo>
                    <a:pt x="1974278" y="533400"/>
                  </a:lnTo>
                  <a:lnTo>
                    <a:pt x="1993734" y="546100"/>
                  </a:lnTo>
                  <a:lnTo>
                    <a:pt x="2036584" y="546100"/>
                  </a:lnTo>
                  <a:lnTo>
                    <a:pt x="2053386" y="533400"/>
                  </a:lnTo>
                  <a:lnTo>
                    <a:pt x="2062886" y="508000"/>
                  </a:lnTo>
                  <a:lnTo>
                    <a:pt x="2064385" y="482600"/>
                  </a:lnTo>
                  <a:close/>
                </a:path>
                <a:path w="9115425" h="9127490">
                  <a:moveTo>
                    <a:pt x="2067699" y="6983057"/>
                  </a:moveTo>
                  <a:lnTo>
                    <a:pt x="2062086" y="6973329"/>
                  </a:lnTo>
                  <a:lnTo>
                    <a:pt x="2055876" y="6971665"/>
                  </a:lnTo>
                  <a:lnTo>
                    <a:pt x="2046160" y="6977278"/>
                  </a:lnTo>
                  <a:lnTo>
                    <a:pt x="2044484" y="6983489"/>
                  </a:lnTo>
                  <a:lnTo>
                    <a:pt x="2050097" y="6993217"/>
                  </a:lnTo>
                  <a:lnTo>
                    <a:pt x="2056320" y="6994880"/>
                  </a:lnTo>
                  <a:lnTo>
                    <a:pt x="2066036" y="6989267"/>
                  </a:lnTo>
                  <a:lnTo>
                    <a:pt x="2067699" y="6983057"/>
                  </a:lnTo>
                  <a:close/>
                </a:path>
                <a:path w="9115425" h="9127490">
                  <a:moveTo>
                    <a:pt x="2069604" y="5752223"/>
                  </a:moveTo>
                  <a:lnTo>
                    <a:pt x="2067191" y="5745035"/>
                  </a:lnTo>
                  <a:lnTo>
                    <a:pt x="2062162" y="5739333"/>
                  </a:lnTo>
                  <a:lnTo>
                    <a:pt x="2055583" y="5736120"/>
                  </a:lnTo>
                  <a:lnTo>
                    <a:pt x="2048268" y="5735612"/>
                  </a:lnTo>
                  <a:lnTo>
                    <a:pt x="2041067" y="5738025"/>
                  </a:lnTo>
                  <a:lnTo>
                    <a:pt x="2035378" y="5743054"/>
                  </a:lnTo>
                  <a:lnTo>
                    <a:pt x="2032165" y="5749645"/>
                  </a:lnTo>
                  <a:lnTo>
                    <a:pt x="2031644" y="5756961"/>
                  </a:lnTo>
                  <a:lnTo>
                    <a:pt x="2034070" y="5764161"/>
                  </a:lnTo>
                  <a:lnTo>
                    <a:pt x="2039086" y="5769851"/>
                  </a:lnTo>
                  <a:lnTo>
                    <a:pt x="2045677" y="5773064"/>
                  </a:lnTo>
                  <a:lnTo>
                    <a:pt x="2052993" y="5773572"/>
                  </a:lnTo>
                  <a:lnTo>
                    <a:pt x="2060194" y="5771146"/>
                  </a:lnTo>
                  <a:lnTo>
                    <a:pt x="2065883" y="5766130"/>
                  </a:lnTo>
                  <a:lnTo>
                    <a:pt x="2069096" y="5759539"/>
                  </a:lnTo>
                  <a:lnTo>
                    <a:pt x="2069604" y="5752223"/>
                  </a:lnTo>
                  <a:close/>
                </a:path>
                <a:path w="9115425" h="9127490">
                  <a:moveTo>
                    <a:pt x="2072728" y="4522470"/>
                  </a:moveTo>
                  <a:lnTo>
                    <a:pt x="2069211" y="4512018"/>
                  </a:lnTo>
                  <a:lnTo>
                    <a:pt x="2061921" y="4503737"/>
                  </a:lnTo>
                  <a:lnTo>
                    <a:pt x="2052345" y="4499064"/>
                  </a:lnTo>
                  <a:lnTo>
                    <a:pt x="2041728" y="4498327"/>
                  </a:lnTo>
                  <a:lnTo>
                    <a:pt x="2031276" y="4501832"/>
                  </a:lnTo>
                  <a:lnTo>
                    <a:pt x="2022995" y="4509135"/>
                  </a:lnTo>
                  <a:lnTo>
                    <a:pt x="2018322" y="4518711"/>
                  </a:lnTo>
                  <a:lnTo>
                    <a:pt x="2017585" y="4529340"/>
                  </a:lnTo>
                  <a:lnTo>
                    <a:pt x="2021103" y="4539805"/>
                  </a:lnTo>
                  <a:lnTo>
                    <a:pt x="2028393" y="4548073"/>
                  </a:lnTo>
                  <a:lnTo>
                    <a:pt x="2037969" y="4552747"/>
                  </a:lnTo>
                  <a:lnTo>
                    <a:pt x="2048598" y="4553496"/>
                  </a:lnTo>
                  <a:lnTo>
                    <a:pt x="2059051" y="4549978"/>
                  </a:lnTo>
                  <a:lnTo>
                    <a:pt x="2067318" y="4542675"/>
                  </a:lnTo>
                  <a:lnTo>
                    <a:pt x="2071992" y="4533100"/>
                  </a:lnTo>
                  <a:lnTo>
                    <a:pt x="2072728" y="4522470"/>
                  </a:lnTo>
                  <a:close/>
                </a:path>
                <a:path w="9115425" h="9127490">
                  <a:moveTo>
                    <a:pt x="2076157" y="3289312"/>
                  </a:moveTo>
                  <a:lnTo>
                    <a:pt x="2071509" y="3276612"/>
                  </a:lnTo>
                  <a:lnTo>
                    <a:pt x="2061857" y="3263912"/>
                  </a:lnTo>
                  <a:lnTo>
                    <a:pt x="2049195" y="3251212"/>
                  </a:lnTo>
                  <a:lnTo>
                    <a:pt x="2035149" y="3251212"/>
                  </a:lnTo>
                  <a:lnTo>
                    <a:pt x="2021319" y="3263912"/>
                  </a:lnTo>
                  <a:lnTo>
                    <a:pt x="2010371" y="3263912"/>
                  </a:lnTo>
                  <a:lnTo>
                    <a:pt x="2004199" y="3276612"/>
                  </a:lnTo>
                  <a:lnTo>
                    <a:pt x="2003221" y="3289312"/>
                  </a:lnTo>
                  <a:lnTo>
                    <a:pt x="2007870" y="3314712"/>
                  </a:lnTo>
                  <a:lnTo>
                    <a:pt x="2017522" y="3314712"/>
                  </a:lnTo>
                  <a:lnTo>
                    <a:pt x="2030183" y="3327412"/>
                  </a:lnTo>
                  <a:lnTo>
                    <a:pt x="2058060" y="3327412"/>
                  </a:lnTo>
                  <a:lnTo>
                    <a:pt x="2069007" y="3314712"/>
                  </a:lnTo>
                  <a:lnTo>
                    <a:pt x="2075180" y="3302012"/>
                  </a:lnTo>
                  <a:lnTo>
                    <a:pt x="2076157" y="3289312"/>
                  </a:lnTo>
                  <a:close/>
                </a:path>
                <a:path w="9115425" h="9127490">
                  <a:moveTo>
                    <a:pt x="2079294" y="2057412"/>
                  </a:moveTo>
                  <a:lnTo>
                    <a:pt x="2073554" y="2044712"/>
                  </a:lnTo>
                  <a:lnTo>
                    <a:pt x="2061616" y="2032012"/>
                  </a:lnTo>
                  <a:lnTo>
                    <a:pt x="2045970" y="2019312"/>
                  </a:lnTo>
                  <a:lnTo>
                    <a:pt x="2011527" y="2019312"/>
                  </a:lnTo>
                  <a:lnTo>
                    <a:pt x="1998002" y="2032012"/>
                  </a:lnTo>
                  <a:lnTo>
                    <a:pt x="1990369" y="2044712"/>
                  </a:lnTo>
                  <a:lnTo>
                    <a:pt x="1989150" y="2070112"/>
                  </a:lnTo>
                  <a:lnTo>
                    <a:pt x="1994903" y="2082812"/>
                  </a:lnTo>
                  <a:lnTo>
                    <a:pt x="2006828" y="2095512"/>
                  </a:lnTo>
                  <a:lnTo>
                    <a:pt x="2022475" y="2108212"/>
                  </a:lnTo>
                  <a:lnTo>
                    <a:pt x="2039835" y="2108212"/>
                  </a:lnTo>
                  <a:lnTo>
                    <a:pt x="2056930" y="2095512"/>
                  </a:lnTo>
                  <a:lnTo>
                    <a:pt x="2070442" y="2095512"/>
                  </a:lnTo>
                  <a:lnTo>
                    <a:pt x="2078088" y="2070112"/>
                  </a:lnTo>
                  <a:lnTo>
                    <a:pt x="2079294" y="2057412"/>
                  </a:lnTo>
                  <a:close/>
                </a:path>
                <a:path w="9115425" h="9127490">
                  <a:moveTo>
                    <a:pt x="2082126" y="825500"/>
                  </a:moveTo>
                  <a:lnTo>
                    <a:pt x="2075319" y="812800"/>
                  </a:lnTo>
                  <a:lnTo>
                    <a:pt x="2061197" y="787400"/>
                  </a:lnTo>
                  <a:lnTo>
                    <a:pt x="2042680" y="787400"/>
                  </a:lnTo>
                  <a:lnTo>
                    <a:pt x="2022106" y="774700"/>
                  </a:lnTo>
                  <a:lnTo>
                    <a:pt x="2001862" y="787400"/>
                  </a:lnTo>
                  <a:lnTo>
                    <a:pt x="1985860" y="800100"/>
                  </a:lnTo>
                  <a:lnTo>
                    <a:pt x="1976818" y="825500"/>
                  </a:lnTo>
                  <a:lnTo>
                    <a:pt x="1975383" y="838200"/>
                  </a:lnTo>
                  <a:lnTo>
                    <a:pt x="1982190" y="863600"/>
                  </a:lnTo>
                  <a:lnTo>
                    <a:pt x="1996313" y="876300"/>
                  </a:lnTo>
                  <a:lnTo>
                    <a:pt x="2014842" y="889000"/>
                  </a:lnTo>
                  <a:lnTo>
                    <a:pt x="2035403" y="889000"/>
                  </a:lnTo>
                  <a:lnTo>
                    <a:pt x="2055634" y="876300"/>
                  </a:lnTo>
                  <a:lnTo>
                    <a:pt x="2071649" y="863600"/>
                  </a:lnTo>
                  <a:lnTo>
                    <a:pt x="2080691" y="850900"/>
                  </a:lnTo>
                  <a:lnTo>
                    <a:pt x="2082126" y="825500"/>
                  </a:lnTo>
                  <a:close/>
                </a:path>
                <a:path w="9115425" h="9127490">
                  <a:moveTo>
                    <a:pt x="2085378" y="7323264"/>
                  </a:moveTo>
                  <a:lnTo>
                    <a:pt x="2081085" y="7315835"/>
                  </a:lnTo>
                  <a:lnTo>
                    <a:pt x="2076348" y="7314565"/>
                  </a:lnTo>
                  <a:lnTo>
                    <a:pt x="2068906" y="7318857"/>
                  </a:lnTo>
                  <a:lnTo>
                    <a:pt x="2067636" y="7323607"/>
                  </a:lnTo>
                  <a:lnTo>
                    <a:pt x="2071916" y="7331037"/>
                  </a:lnTo>
                  <a:lnTo>
                    <a:pt x="2076678" y="7332307"/>
                  </a:lnTo>
                  <a:lnTo>
                    <a:pt x="2084108" y="7328014"/>
                  </a:lnTo>
                  <a:lnTo>
                    <a:pt x="2085378" y="7323264"/>
                  </a:lnTo>
                  <a:close/>
                </a:path>
                <a:path w="9115425" h="9127490">
                  <a:moveTo>
                    <a:pt x="2087638" y="6092685"/>
                  </a:moveTo>
                  <a:lnTo>
                    <a:pt x="2085530" y="6086386"/>
                  </a:lnTo>
                  <a:lnTo>
                    <a:pt x="2081136" y="6081395"/>
                  </a:lnTo>
                  <a:lnTo>
                    <a:pt x="2075370" y="6078588"/>
                  </a:lnTo>
                  <a:lnTo>
                    <a:pt x="2068969" y="6078144"/>
                  </a:lnTo>
                  <a:lnTo>
                    <a:pt x="2062683" y="6080264"/>
                  </a:lnTo>
                  <a:lnTo>
                    <a:pt x="2057692" y="6084659"/>
                  </a:lnTo>
                  <a:lnTo>
                    <a:pt x="2054885" y="6090424"/>
                  </a:lnTo>
                  <a:lnTo>
                    <a:pt x="2054428" y="6096825"/>
                  </a:lnTo>
                  <a:lnTo>
                    <a:pt x="2056549" y="6103124"/>
                  </a:lnTo>
                  <a:lnTo>
                    <a:pt x="2060943" y="6108103"/>
                  </a:lnTo>
                  <a:lnTo>
                    <a:pt x="2066709" y="6110922"/>
                  </a:lnTo>
                  <a:lnTo>
                    <a:pt x="2073109" y="6111367"/>
                  </a:lnTo>
                  <a:lnTo>
                    <a:pt x="2079409" y="6109246"/>
                  </a:lnTo>
                  <a:lnTo>
                    <a:pt x="2084387" y="6104852"/>
                  </a:lnTo>
                  <a:lnTo>
                    <a:pt x="2087194" y="6099086"/>
                  </a:lnTo>
                  <a:lnTo>
                    <a:pt x="2087638" y="6092685"/>
                  </a:lnTo>
                  <a:close/>
                </a:path>
                <a:path w="9115425" h="9127490">
                  <a:moveTo>
                    <a:pt x="2090483" y="4862969"/>
                  </a:moveTo>
                  <a:lnTo>
                    <a:pt x="2087308" y="4853521"/>
                  </a:lnTo>
                  <a:lnTo>
                    <a:pt x="2080717" y="4846040"/>
                  </a:lnTo>
                  <a:lnTo>
                    <a:pt x="2072068" y="4841824"/>
                  </a:lnTo>
                  <a:lnTo>
                    <a:pt x="2062467" y="4841151"/>
                  </a:lnTo>
                  <a:lnTo>
                    <a:pt x="2053031" y="4844339"/>
                  </a:lnTo>
                  <a:lnTo>
                    <a:pt x="2045550" y="4850930"/>
                  </a:lnTo>
                  <a:lnTo>
                    <a:pt x="2041334" y="4859579"/>
                  </a:lnTo>
                  <a:lnTo>
                    <a:pt x="2040661" y="4869180"/>
                  </a:lnTo>
                  <a:lnTo>
                    <a:pt x="2043836" y="4878616"/>
                  </a:lnTo>
                  <a:lnTo>
                    <a:pt x="2050427" y="4886096"/>
                  </a:lnTo>
                  <a:lnTo>
                    <a:pt x="2059076" y="4890313"/>
                  </a:lnTo>
                  <a:lnTo>
                    <a:pt x="2068677" y="4890986"/>
                  </a:lnTo>
                  <a:lnTo>
                    <a:pt x="2078113" y="4887811"/>
                  </a:lnTo>
                  <a:lnTo>
                    <a:pt x="2085594" y="4881219"/>
                  </a:lnTo>
                  <a:lnTo>
                    <a:pt x="2089810" y="4872571"/>
                  </a:lnTo>
                  <a:lnTo>
                    <a:pt x="2090483" y="4862969"/>
                  </a:lnTo>
                  <a:close/>
                </a:path>
                <a:path w="9115425" h="9127490">
                  <a:moveTo>
                    <a:pt x="2093899" y="3632212"/>
                  </a:moveTo>
                  <a:lnTo>
                    <a:pt x="2089594" y="3619512"/>
                  </a:lnTo>
                  <a:lnTo>
                    <a:pt x="2080653" y="3606812"/>
                  </a:lnTo>
                  <a:lnTo>
                    <a:pt x="2068918" y="3594112"/>
                  </a:lnTo>
                  <a:lnTo>
                    <a:pt x="2055888" y="3594112"/>
                  </a:lnTo>
                  <a:lnTo>
                    <a:pt x="2043074" y="3606812"/>
                  </a:lnTo>
                  <a:lnTo>
                    <a:pt x="2032927" y="3606812"/>
                  </a:lnTo>
                  <a:lnTo>
                    <a:pt x="2027212" y="3619512"/>
                  </a:lnTo>
                  <a:lnTo>
                    <a:pt x="2026297" y="3632212"/>
                  </a:lnTo>
                  <a:lnTo>
                    <a:pt x="2030615" y="3644912"/>
                  </a:lnTo>
                  <a:lnTo>
                    <a:pt x="2039556" y="3657612"/>
                  </a:lnTo>
                  <a:lnTo>
                    <a:pt x="2051291" y="3657612"/>
                  </a:lnTo>
                  <a:lnTo>
                    <a:pt x="2064308" y="3670312"/>
                  </a:lnTo>
                  <a:lnTo>
                    <a:pt x="2077135" y="3657612"/>
                  </a:lnTo>
                  <a:lnTo>
                    <a:pt x="2087270" y="3657612"/>
                  </a:lnTo>
                  <a:lnTo>
                    <a:pt x="2092998" y="3644912"/>
                  </a:lnTo>
                  <a:lnTo>
                    <a:pt x="2093899" y="3632212"/>
                  </a:lnTo>
                  <a:close/>
                </a:path>
                <a:path w="9115425" h="9127490">
                  <a:moveTo>
                    <a:pt x="2097036" y="2400312"/>
                  </a:moveTo>
                  <a:lnTo>
                    <a:pt x="2091626" y="2374912"/>
                  </a:lnTo>
                  <a:lnTo>
                    <a:pt x="2080412" y="2362212"/>
                  </a:lnTo>
                  <a:lnTo>
                    <a:pt x="2033270" y="2362212"/>
                  </a:lnTo>
                  <a:lnTo>
                    <a:pt x="2020557" y="2374912"/>
                  </a:lnTo>
                  <a:lnTo>
                    <a:pt x="2013369" y="2387612"/>
                  </a:lnTo>
                  <a:lnTo>
                    <a:pt x="2012226" y="2413012"/>
                  </a:lnTo>
                  <a:lnTo>
                    <a:pt x="2017636" y="2425712"/>
                  </a:lnTo>
                  <a:lnTo>
                    <a:pt x="2028863" y="2438412"/>
                  </a:lnTo>
                  <a:lnTo>
                    <a:pt x="2043582" y="2438412"/>
                  </a:lnTo>
                  <a:lnTo>
                    <a:pt x="2059914" y="2451112"/>
                  </a:lnTo>
                  <a:lnTo>
                    <a:pt x="2075992" y="2438412"/>
                  </a:lnTo>
                  <a:lnTo>
                    <a:pt x="2088718" y="2425712"/>
                  </a:lnTo>
                  <a:lnTo>
                    <a:pt x="2095893" y="2413012"/>
                  </a:lnTo>
                  <a:lnTo>
                    <a:pt x="2097036" y="2400312"/>
                  </a:lnTo>
                  <a:close/>
                </a:path>
                <a:path w="9115425" h="9127490">
                  <a:moveTo>
                    <a:pt x="2100465" y="1168400"/>
                  </a:moveTo>
                  <a:lnTo>
                    <a:pt x="2093925" y="1143000"/>
                  </a:lnTo>
                  <a:lnTo>
                    <a:pt x="2080348" y="1130300"/>
                  </a:lnTo>
                  <a:lnTo>
                    <a:pt x="2062543" y="1117600"/>
                  </a:lnTo>
                  <a:lnTo>
                    <a:pt x="2042782" y="1117600"/>
                  </a:lnTo>
                  <a:lnTo>
                    <a:pt x="2023325" y="1130300"/>
                  </a:lnTo>
                  <a:lnTo>
                    <a:pt x="2007933" y="1143000"/>
                  </a:lnTo>
                  <a:lnTo>
                    <a:pt x="1999246" y="1155700"/>
                  </a:lnTo>
                  <a:lnTo>
                    <a:pt x="1997875" y="1181100"/>
                  </a:lnTo>
                  <a:lnTo>
                    <a:pt x="2004415" y="1193800"/>
                  </a:lnTo>
                  <a:lnTo>
                    <a:pt x="2017979" y="1219200"/>
                  </a:lnTo>
                  <a:lnTo>
                    <a:pt x="2075002" y="1219200"/>
                  </a:lnTo>
                  <a:lnTo>
                    <a:pt x="2090394" y="1206500"/>
                  </a:lnTo>
                  <a:lnTo>
                    <a:pt x="2099081" y="1181100"/>
                  </a:lnTo>
                  <a:lnTo>
                    <a:pt x="2100465" y="1168400"/>
                  </a:lnTo>
                  <a:close/>
                </a:path>
                <a:path w="9115425" h="9127490">
                  <a:moveTo>
                    <a:pt x="2103056" y="7663485"/>
                  </a:moveTo>
                  <a:lnTo>
                    <a:pt x="2100084" y="7658341"/>
                  </a:lnTo>
                  <a:lnTo>
                    <a:pt x="2096808" y="7657465"/>
                  </a:lnTo>
                  <a:lnTo>
                    <a:pt x="2091651" y="7660437"/>
                  </a:lnTo>
                  <a:lnTo>
                    <a:pt x="2090775" y="7663726"/>
                  </a:lnTo>
                  <a:lnTo>
                    <a:pt x="2093747" y="7668869"/>
                  </a:lnTo>
                  <a:lnTo>
                    <a:pt x="2097036" y="7669746"/>
                  </a:lnTo>
                  <a:lnTo>
                    <a:pt x="2102180" y="7666774"/>
                  </a:lnTo>
                  <a:lnTo>
                    <a:pt x="2103056" y="7663485"/>
                  </a:lnTo>
                  <a:close/>
                </a:path>
                <a:path w="9115425" h="9127490">
                  <a:moveTo>
                    <a:pt x="2107488" y="6434620"/>
                  </a:moveTo>
                  <a:lnTo>
                    <a:pt x="2099729" y="6421183"/>
                  </a:lnTo>
                  <a:lnTo>
                    <a:pt x="2091143" y="6418885"/>
                  </a:lnTo>
                  <a:lnTo>
                    <a:pt x="2077720" y="6426632"/>
                  </a:lnTo>
                  <a:lnTo>
                    <a:pt x="2075421" y="6435230"/>
                  </a:lnTo>
                  <a:lnTo>
                    <a:pt x="2083168" y="6448666"/>
                  </a:lnTo>
                  <a:lnTo>
                    <a:pt x="2091753" y="6450965"/>
                  </a:lnTo>
                  <a:lnTo>
                    <a:pt x="2105177" y="6443205"/>
                  </a:lnTo>
                  <a:lnTo>
                    <a:pt x="2107488" y="6434620"/>
                  </a:lnTo>
                  <a:close/>
                </a:path>
                <a:path w="9115425" h="9127490">
                  <a:moveTo>
                    <a:pt x="2108517" y="5203431"/>
                  </a:moveTo>
                  <a:lnTo>
                    <a:pt x="2105647" y="5194884"/>
                  </a:lnTo>
                  <a:lnTo>
                    <a:pt x="2099678" y="5188115"/>
                  </a:lnTo>
                  <a:lnTo>
                    <a:pt x="2091855" y="5184305"/>
                  </a:lnTo>
                  <a:lnTo>
                    <a:pt x="2083168" y="5183695"/>
                  </a:lnTo>
                  <a:lnTo>
                    <a:pt x="2074633" y="5186565"/>
                  </a:lnTo>
                  <a:lnTo>
                    <a:pt x="2067864" y="5192534"/>
                  </a:lnTo>
                  <a:lnTo>
                    <a:pt x="2064054" y="5200358"/>
                  </a:lnTo>
                  <a:lnTo>
                    <a:pt x="2063445" y="5209044"/>
                  </a:lnTo>
                  <a:lnTo>
                    <a:pt x="2066315" y="5217592"/>
                  </a:lnTo>
                  <a:lnTo>
                    <a:pt x="2072284" y="5224361"/>
                  </a:lnTo>
                  <a:lnTo>
                    <a:pt x="2080107" y="5228183"/>
                  </a:lnTo>
                  <a:lnTo>
                    <a:pt x="2088781" y="5228780"/>
                  </a:lnTo>
                  <a:lnTo>
                    <a:pt x="2097328" y="5225910"/>
                  </a:lnTo>
                  <a:lnTo>
                    <a:pt x="2104097" y="5219941"/>
                  </a:lnTo>
                  <a:lnTo>
                    <a:pt x="2107908" y="5212118"/>
                  </a:lnTo>
                  <a:lnTo>
                    <a:pt x="2108517" y="5203431"/>
                  </a:lnTo>
                  <a:close/>
                </a:path>
                <a:path w="9115425" h="9127490">
                  <a:moveTo>
                    <a:pt x="2111654" y="3973677"/>
                  </a:moveTo>
                  <a:lnTo>
                    <a:pt x="2107679" y="3961879"/>
                  </a:lnTo>
                  <a:lnTo>
                    <a:pt x="2099437" y="3952532"/>
                  </a:lnTo>
                  <a:lnTo>
                    <a:pt x="2088629" y="3947249"/>
                  </a:lnTo>
                  <a:lnTo>
                    <a:pt x="2076627" y="3946410"/>
                  </a:lnTo>
                  <a:lnTo>
                    <a:pt x="2064829" y="3950385"/>
                  </a:lnTo>
                  <a:lnTo>
                    <a:pt x="2055482" y="3958628"/>
                  </a:lnTo>
                  <a:lnTo>
                    <a:pt x="2050211" y="3969435"/>
                  </a:lnTo>
                  <a:lnTo>
                    <a:pt x="2049373" y="3981437"/>
                  </a:lnTo>
                  <a:lnTo>
                    <a:pt x="2053348" y="3993248"/>
                  </a:lnTo>
                  <a:lnTo>
                    <a:pt x="2061591" y="4002595"/>
                  </a:lnTo>
                  <a:lnTo>
                    <a:pt x="2072398" y="4007866"/>
                  </a:lnTo>
                  <a:lnTo>
                    <a:pt x="2084387" y="4008704"/>
                  </a:lnTo>
                  <a:lnTo>
                    <a:pt x="2096198" y="4004729"/>
                  </a:lnTo>
                  <a:lnTo>
                    <a:pt x="2105533" y="3996486"/>
                  </a:lnTo>
                  <a:lnTo>
                    <a:pt x="2110816" y="3985679"/>
                  </a:lnTo>
                  <a:lnTo>
                    <a:pt x="2111654" y="3973677"/>
                  </a:lnTo>
                  <a:close/>
                </a:path>
                <a:path w="9115425" h="9127490">
                  <a:moveTo>
                    <a:pt x="2114778" y="2743212"/>
                  </a:moveTo>
                  <a:lnTo>
                    <a:pt x="2109711" y="2717812"/>
                  </a:lnTo>
                  <a:lnTo>
                    <a:pt x="2099195" y="2705112"/>
                  </a:lnTo>
                  <a:lnTo>
                    <a:pt x="2055025" y="2705112"/>
                  </a:lnTo>
                  <a:lnTo>
                    <a:pt x="2043112" y="2717812"/>
                  </a:lnTo>
                  <a:lnTo>
                    <a:pt x="2036381" y="2730512"/>
                  </a:lnTo>
                  <a:lnTo>
                    <a:pt x="2035314" y="2743212"/>
                  </a:lnTo>
                  <a:lnTo>
                    <a:pt x="2040382" y="2768612"/>
                  </a:lnTo>
                  <a:lnTo>
                    <a:pt x="2050897" y="2768612"/>
                  </a:lnTo>
                  <a:lnTo>
                    <a:pt x="2064689" y="2781312"/>
                  </a:lnTo>
                  <a:lnTo>
                    <a:pt x="2095068" y="2781312"/>
                  </a:lnTo>
                  <a:lnTo>
                    <a:pt x="2106980" y="2768612"/>
                  </a:lnTo>
                  <a:lnTo>
                    <a:pt x="2113711" y="2755912"/>
                  </a:lnTo>
                  <a:lnTo>
                    <a:pt x="2114778" y="2743212"/>
                  </a:lnTo>
                  <a:close/>
                </a:path>
                <a:path w="9115425" h="9127490">
                  <a:moveTo>
                    <a:pt x="2118207" y="1511312"/>
                  </a:moveTo>
                  <a:lnTo>
                    <a:pt x="2112010" y="1485912"/>
                  </a:lnTo>
                  <a:lnTo>
                    <a:pt x="2099132" y="1473212"/>
                  </a:lnTo>
                  <a:lnTo>
                    <a:pt x="2082253" y="1460512"/>
                  </a:lnTo>
                  <a:lnTo>
                    <a:pt x="2063521" y="1460512"/>
                  </a:lnTo>
                  <a:lnTo>
                    <a:pt x="2045081" y="1473212"/>
                  </a:lnTo>
                  <a:lnTo>
                    <a:pt x="2030488" y="1485912"/>
                  </a:lnTo>
                  <a:lnTo>
                    <a:pt x="2022259" y="1498612"/>
                  </a:lnTo>
                  <a:lnTo>
                    <a:pt x="2020951" y="1524012"/>
                  </a:lnTo>
                  <a:lnTo>
                    <a:pt x="2027148" y="1536712"/>
                  </a:lnTo>
                  <a:lnTo>
                    <a:pt x="2040026" y="1549412"/>
                  </a:lnTo>
                  <a:lnTo>
                    <a:pt x="2056892" y="1562112"/>
                  </a:lnTo>
                  <a:lnTo>
                    <a:pt x="2094064" y="1562112"/>
                  </a:lnTo>
                  <a:lnTo>
                    <a:pt x="2108657" y="1549412"/>
                  </a:lnTo>
                  <a:lnTo>
                    <a:pt x="2116899" y="1524012"/>
                  </a:lnTo>
                  <a:lnTo>
                    <a:pt x="2118207" y="1511312"/>
                  </a:lnTo>
                  <a:close/>
                </a:path>
                <a:path w="9115425" h="9127490">
                  <a:moveTo>
                    <a:pt x="2120747" y="8003705"/>
                  </a:moveTo>
                  <a:lnTo>
                    <a:pt x="2119096" y="8000847"/>
                  </a:lnTo>
                  <a:lnTo>
                    <a:pt x="2117267" y="8000352"/>
                  </a:lnTo>
                  <a:lnTo>
                    <a:pt x="2114397" y="8002003"/>
                  </a:lnTo>
                  <a:lnTo>
                    <a:pt x="2113915" y="8003832"/>
                  </a:lnTo>
                  <a:lnTo>
                    <a:pt x="2115566" y="8006689"/>
                  </a:lnTo>
                  <a:lnTo>
                    <a:pt x="2117394" y="8007185"/>
                  </a:lnTo>
                  <a:lnTo>
                    <a:pt x="2120252" y="8005534"/>
                  </a:lnTo>
                  <a:lnTo>
                    <a:pt x="2120747" y="8003705"/>
                  </a:lnTo>
                  <a:close/>
                </a:path>
                <a:path w="9115425" h="9127490">
                  <a:moveTo>
                    <a:pt x="2121331" y="279400"/>
                  </a:moveTo>
                  <a:lnTo>
                    <a:pt x="2114042" y="254000"/>
                  </a:lnTo>
                  <a:lnTo>
                    <a:pt x="2098890" y="241300"/>
                  </a:lnTo>
                  <a:lnTo>
                    <a:pt x="2079028" y="228600"/>
                  </a:lnTo>
                  <a:lnTo>
                    <a:pt x="2056980" y="228600"/>
                  </a:lnTo>
                  <a:lnTo>
                    <a:pt x="2035276" y="241300"/>
                  </a:lnTo>
                  <a:lnTo>
                    <a:pt x="2018106" y="254000"/>
                  </a:lnTo>
                  <a:lnTo>
                    <a:pt x="2008416" y="266700"/>
                  </a:lnTo>
                  <a:lnTo>
                    <a:pt x="2006879" y="292100"/>
                  </a:lnTo>
                  <a:lnTo>
                    <a:pt x="2014169" y="317500"/>
                  </a:lnTo>
                  <a:lnTo>
                    <a:pt x="2029320" y="330200"/>
                  </a:lnTo>
                  <a:lnTo>
                    <a:pt x="2049183" y="342900"/>
                  </a:lnTo>
                  <a:lnTo>
                    <a:pt x="2071230" y="342900"/>
                  </a:lnTo>
                  <a:lnTo>
                    <a:pt x="2092934" y="330200"/>
                  </a:lnTo>
                  <a:lnTo>
                    <a:pt x="2110105" y="317500"/>
                  </a:lnTo>
                  <a:lnTo>
                    <a:pt x="2119795" y="304800"/>
                  </a:lnTo>
                  <a:lnTo>
                    <a:pt x="2121331" y="279400"/>
                  </a:lnTo>
                  <a:close/>
                </a:path>
                <a:path w="9115425" h="9127490">
                  <a:moveTo>
                    <a:pt x="2124824" y="6774840"/>
                  </a:moveTo>
                  <a:lnTo>
                    <a:pt x="2118563" y="6763982"/>
                  </a:lnTo>
                  <a:lnTo>
                    <a:pt x="2111616" y="6762115"/>
                  </a:lnTo>
                  <a:lnTo>
                    <a:pt x="2100757" y="6768389"/>
                  </a:lnTo>
                  <a:lnTo>
                    <a:pt x="2098890" y="6775336"/>
                  </a:lnTo>
                  <a:lnTo>
                    <a:pt x="2105164" y="6786194"/>
                  </a:lnTo>
                  <a:lnTo>
                    <a:pt x="2112111" y="6788061"/>
                  </a:lnTo>
                  <a:lnTo>
                    <a:pt x="2122970" y="6781787"/>
                  </a:lnTo>
                  <a:lnTo>
                    <a:pt x="2124824" y="6774840"/>
                  </a:lnTo>
                  <a:close/>
                </a:path>
                <a:path w="9115425" h="9127490">
                  <a:moveTo>
                    <a:pt x="2126551" y="5543893"/>
                  </a:moveTo>
                  <a:lnTo>
                    <a:pt x="2123986" y="5536247"/>
                  </a:lnTo>
                  <a:lnTo>
                    <a:pt x="2118652" y="5530189"/>
                  </a:lnTo>
                  <a:lnTo>
                    <a:pt x="2111654" y="5526773"/>
                  </a:lnTo>
                  <a:lnTo>
                    <a:pt x="2103882" y="5526240"/>
                  </a:lnTo>
                  <a:lnTo>
                    <a:pt x="2096236" y="5528805"/>
                  </a:lnTo>
                  <a:lnTo>
                    <a:pt x="2090191" y="5534152"/>
                  </a:lnTo>
                  <a:lnTo>
                    <a:pt x="2086775" y="5541149"/>
                  </a:lnTo>
                  <a:lnTo>
                    <a:pt x="2086229" y="5548922"/>
                  </a:lnTo>
                  <a:lnTo>
                    <a:pt x="2088794" y="5556567"/>
                  </a:lnTo>
                  <a:lnTo>
                    <a:pt x="2094128" y="5562612"/>
                  </a:lnTo>
                  <a:lnTo>
                    <a:pt x="2101126" y="5566029"/>
                  </a:lnTo>
                  <a:lnTo>
                    <a:pt x="2108898" y="5566575"/>
                  </a:lnTo>
                  <a:lnTo>
                    <a:pt x="2116556" y="5563997"/>
                  </a:lnTo>
                  <a:lnTo>
                    <a:pt x="2122601" y="5558663"/>
                  </a:lnTo>
                  <a:lnTo>
                    <a:pt x="2126018" y="5551665"/>
                  </a:lnTo>
                  <a:lnTo>
                    <a:pt x="2126551" y="5543893"/>
                  </a:lnTo>
                  <a:close/>
                </a:path>
                <a:path w="9115425" h="9127490">
                  <a:moveTo>
                    <a:pt x="2129688" y="4314139"/>
                  </a:moveTo>
                  <a:lnTo>
                    <a:pt x="2126018" y="4303230"/>
                  </a:lnTo>
                  <a:lnTo>
                    <a:pt x="2118410" y="4294606"/>
                  </a:lnTo>
                  <a:lnTo>
                    <a:pt x="2108416" y="4289730"/>
                  </a:lnTo>
                  <a:lnTo>
                    <a:pt x="2097341" y="4288955"/>
                  </a:lnTo>
                  <a:lnTo>
                    <a:pt x="2086432" y="4292625"/>
                  </a:lnTo>
                  <a:lnTo>
                    <a:pt x="2077808" y="4300232"/>
                  </a:lnTo>
                  <a:lnTo>
                    <a:pt x="2072932" y="4310227"/>
                  </a:lnTo>
                  <a:lnTo>
                    <a:pt x="2072157" y="4321314"/>
                  </a:lnTo>
                  <a:lnTo>
                    <a:pt x="2075827" y="4332224"/>
                  </a:lnTo>
                  <a:lnTo>
                    <a:pt x="2083447" y="4340847"/>
                  </a:lnTo>
                  <a:lnTo>
                    <a:pt x="2093429" y="4345724"/>
                  </a:lnTo>
                  <a:lnTo>
                    <a:pt x="2104504" y="4346486"/>
                  </a:lnTo>
                  <a:lnTo>
                    <a:pt x="2115413" y="4342816"/>
                  </a:lnTo>
                  <a:lnTo>
                    <a:pt x="2124037" y="4335208"/>
                  </a:lnTo>
                  <a:lnTo>
                    <a:pt x="2128913" y="4325226"/>
                  </a:lnTo>
                  <a:lnTo>
                    <a:pt x="2129688" y="4314139"/>
                  </a:lnTo>
                  <a:close/>
                </a:path>
                <a:path w="9115425" h="9127490">
                  <a:moveTo>
                    <a:pt x="2132812" y="3073412"/>
                  </a:moveTo>
                  <a:lnTo>
                    <a:pt x="2128050" y="3060712"/>
                  </a:lnTo>
                  <a:lnTo>
                    <a:pt x="2118169" y="3048012"/>
                  </a:lnTo>
                  <a:lnTo>
                    <a:pt x="2076640" y="3048012"/>
                  </a:lnTo>
                  <a:lnTo>
                    <a:pt x="2065426" y="3060712"/>
                  </a:lnTo>
                  <a:lnTo>
                    <a:pt x="2059101" y="3073412"/>
                  </a:lnTo>
                  <a:lnTo>
                    <a:pt x="2058085" y="3086112"/>
                  </a:lnTo>
                  <a:lnTo>
                    <a:pt x="2062848" y="3098812"/>
                  </a:lnTo>
                  <a:lnTo>
                    <a:pt x="2072741" y="3111512"/>
                  </a:lnTo>
                  <a:lnTo>
                    <a:pt x="2085708" y="3124212"/>
                  </a:lnTo>
                  <a:lnTo>
                    <a:pt x="2100110" y="3124212"/>
                  </a:lnTo>
                  <a:lnTo>
                    <a:pt x="2114283" y="3111512"/>
                  </a:lnTo>
                  <a:lnTo>
                    <a:pt x="2125484" y="3111512"/>
                  </a:lnTo>
                  <a:lnTo>
                    <a:pt x="2131809" y="3086112"/>
                  </a:lnTo>
                  <a:lnTo>
                    <a:pt x="2132812" y="3073412"/>
                  </a:lnTo>
                  <a:close/>
                </a:path>
                <a:path w="9115425" h="9127490">
                  <a:moveTo>
                    <a:pt x="2135949" y="1854212"/>
                  </a:moveTo>
                  <a:lnTo>
                    <a:pt x="2130082" y="1828812"/>
                  </a:lnTo>
                  <a:lnTo>
                    <a:pt x="2117928" y="1816112"/>
                  </a:lnTo>
                  <a:lnTo>
                    <a:pt x="2101977" y="1803412"/>
                  </a:lnTo>
                  <a:lnTo>
                    <a:pt x="2084260" y="1803412"/>
                  </a:lnTo>
                  <a:lnTo>
                    <a:pt x="2066836" y="1816112"/>
                  </a:lnTo>
                  <a:lnTo>
                    <a:pt x="2053043" y="1828812"/>
                  </a:lnTo>
                  <a:lnTo>
                    <a:pt x="2045258" y="1841512"/>
                  </a:lnTo>
                  <a:lnTo>
                    <a:pt x="2044026" y="1854212"/>
                  </a:lnTo>
                  <a:lnTo>
                    <a:pt x="2049894" y="1879612"/>
                  </a:lnTo>
                  <a:lnTo>
                    <a:pt x="2062048" y="1892312"/>
                  </a:lnTo>
                  <a:lnTo>
                    <a:pt x="2077999" y="1905012"/>
                  </a:lnTo>
                  <a:lnTo>
                    <a:pt x="2095715" y="1905012"/>
                  </a:lnTo>
                  <a:lnTo>
                    <a:pt x="2113140" y="1892312"/>
                  </a:lnTo>
                  <a:lnTo>
                    <a:pt x="2126932" y="1879612"/>
                  </a:lnTo>
                  <a:lnTo>
                    <a:pt x="2134717" y="1866912"/>
                  </a:lnTo>
                  <a:lnTo>
                    <a:pt x="2135949" y="1854212"/>
                  </a:lnTo>
                  <a:close/>
                </a:path>
                <a:path w="9115425" h="9127490">
                  <a:moveTo>
                    <a:pt x="2139073" y="622300"/>
                  </a:moveTo>
                  <a:lnTo>
                    <a:pt x="2132114" y="596900"/>
                  </a:lnTo>
                  <a:lnTo>
                    <a:pt x="2117687" y="584200"/>
                  </a:lnTo>
                  <a:lnTo>
                    <a:pt x="2098738" y="571500"/>
                  </a:lnTo>
                  <a:lnTo>
                    <a:pt x="2057044" y="571500"/>
                  </a:lnTo>
                  <a:lnTo>
                    <a:pt x="2040674" y="596900"/>
                  </a:lnTo>
                  <a:lnTo>
                    <a:pt x="2031428" y="609600"/>
                  </a:lnTo>
                  <a:lnTo>
                    <a:pt x="2029955" y="635000"/>
                  </a:lnTo>
                  <a:lnTo>
                    <a:pt x="2036914" y="647700"/>
                  </a:lnTo>
                  <a:lnTo>
                    <a:pt x="2051354" y="673100"/>
                  </a:lnTo>
                  <a:lnTo>
                    <a:pt x="2070290" y="673100"/>
                  </a:lnTo>
                  <a:lnTo>
                    <a:pt x="2091321" y="685800"/>
                  </a:lnTo>
                  <a:lnTo>
                    <a:pt x="2112010" y="673100"/>
                  </a:lnTo>
                  <a:lnTo>
                    <a:pt x="2128367" y="660400"/>
                  </a:lnTo>
                  <a:lnTo>
                    <a:pt x="2137613" y="635000"/>
                  </a:lnTo>
                  <a:lnTo>
                    <a:pt x="2139073" y="622300"/>
                  </a:lnTo>
                  <a:close/>
                </a:path>
                <a:path w="9115425" h="9127490">
                  <a:moveTo>
                    <a:pt x="2142502" y="7115061"/>
                  </a:moveTo>
                  <a:lnTo>
                    <a:pt x="2137562" y="7106488"/>
                  </a:lnTo>
                  <a:lnTo>
                    <a:pt x="2132076" y="7105015"/>
                  </a:lnTo>
                  <a:lnTo>
                    <a:pt x="2123503" y="7109968"/>
                  </a:lnTo>
                  <a:lnTo>
                    <a:pt x="2122030" y="7115454"/>
                  </a:lnTo>
                  <a:lnTo>
                    <a:pt x="2126983" y="7124027"/>
                  </a:lnTo>
                  <a:lnTo>
                    <a:pt x="2132469" y="7125487"/>
                  </a:lnTo>
                  <a:lnTo>
                    <a:pt x="2141029" y="7120534"/>
                  </a:lnTo>
                  <a:lnTo>
                    <a:pt x="2142502" y="7115061"/>
                  </a:lnTo>
                  <a:close/>
                </a:path>
                <a:path w="9115425" h="9127490">
                  <a:moveTo>
                    <a:pt x="2144306" y="5884392"/>
                  </a:moveTo>
                  <a:lnTo>
                    <a:pt x="2142071" y="5877750"/>
                  </a:lnTo>
                  <a:lnTo>
                    <a:pt x="2137435" y="5872505"/>
                  </a:lnTo>
                  <a:lnTo>
                    <a:pt x="2131364" y="5869546"/>
                  </a:lnTo>
                  <a:lnTo>
                    <a:pt x="2124633" y="5869076"/>
                  </a:lnTo>
                  <a:lnTo>
                    <a:pt x="2117991" y="5871311"/>
                  </a:lnTo>
                  <a:lnTo>
                    <a:pt x="2112746" y="5875934"/>
                  </a:lnTo>
                  <a:lnTo>
                    <a:pt x="2109774" y="5882005"/>
                  </a:lnTo>
                  <a:lnTo>
                    <a:pt x="2109305" y="5888748"/>
                  </a:lnTo>
                  <a:lnTo>
                    <a:pt x="2111540" y="5895378"/>
                  </a:lnTo>
                  <a:lnTo>
                    <a:pt x="2116163" y="5900636"/>
                  </a:lnTo>
                  <a:lnTo>
                    <a:pt x="2122246" y="5903595"/>
                  </a:lnTo>
                  <a:lnTo>
                    <a:pt x="2128977" y="5904065"/>
                  </a:lnTo>
                  <a:lnTo>
                    <a:pt x="2135619" y="5901842"/>
                  </a:lnTo>
                  <a:lnTo>
                    <a:pt x="2140864" y="5897207"/>
                  </a:lnTo>
                  <a:lnTo>
                    <a:pt x="2143836" y="5891136"/>
                  </a:lnTo>
                  <a:lnTo>
                    <a:pt x="2144306" y="5884392"/>
                  </a:lnTo>
                  <a:close/>
                </a:path>
                <a:path w="9115425" h="9127490">
                  <a:moveTo>
                    <a:pt x="2147430" y="4654639"/>
                  </a:moveTo>
                  <a:lnTo>
                    <a:pt x="2144103" y="4644745"/>
                  </a:lnTo>
                  <a:lnTo>
                    <a:pt x="2137194" y="4636909"/>
                  </a:lnTo>
                  <a:lnTo>
                    <a:pt x="2128139" y="4632490"/>
                  </a:lnTo>
                  <a:lnTo>
                    <a:pt x="2118093" y="4631791"/>
                  </a:lnTo>
                  <a:lnTo>
                    <a:pt x="2108187" y="4635119"/>
                  </a:lnTo>
                  <a:lnTo>
                    <a:pt x="2100364" y="4642028"/>
                  </a:lnTo>
                  <a:lnTo>
                    <a:pt x="2095944" y="4651083"/>
                  </a:lnTo>
                  <a:lnTo>
                    <a:pt x="2095246" y="4661141"/>
                  </a:lnTo>
                  <a:lnTo>
                    <a:pt x="2098573" y="4671034"/>
                  </a:lnTo>
                  <a:lnTo>
                    <a:pt x="2105469" y="4678870"/>
                  </a:lnTo>
                  <a:lnTo>
                    <a:pt x="2114524" y="4683290"/>
                  </a:lnTo>
                  <a:lnTo>
                    <a:pt x="2124583" y="4683988"/>
                  </a:lnTo>
                  <a:lnTo>
                    <a:pt x="2134476" y="4680661"/>
                  </a:lnTo>
                  <a:lnTo>
                    <a:pt x="2142312" y="4673752"/>
                  </a:lnTo>
                  <a:lnTo>
                    <a:pt x="2146731" y="4664697"/>
                  </a:lnTo>
                  <a:lnTo>
                    <a:pt x="2147430" y="4654639"/>
                  </a:lnTo>
                  <a:close/>
                </a:path>
                <a:path w="9115425" h="9127490">
                  <a:moveTo>
                    <a:pt x="2150859" y="3416312"/>
                  </a:moveTo>
                  <a:lnTo>
                    <a:pt x="2146401" y="3403612"/>
                  </a:lnTo>
                  <a:lnTo>
                    <a:pt x="2137130" y="3390912"/>
                  </a:lnTo>
                  <a:lnTo>
                    <a:pt x="2098243" y="3390912"/>
                  </a:lnTo>
                  <a:lnTo>
                    <a:pt x="2087740" y="3403612"/>
                  </a:lnTo>
                  <a:lnTo>
                    <a:pt x="2081809" y="3416312"/>
                  </a:lnTo>
                  <a:lnTo>
                    <a:pt x="2080869" y="3429012"/>
                  </a:lnTo>
                  <a:lnTo>
                    <a:pt x="2085340" y="3441712"/>
                  </a:lnTo>
                  <a:lnTo>
                    <a:pt x="2094598" y="3454412"/>
                  </a:lnTo>
                  <a:lnTo>
                    <a:pt x="2133485" y="3454412"/>
                  </a:lnTo>
                  <a:lnTo>
                    <a:pt x="2143988" y="3441712"/>
                  </a:lnTo>
                  <a:lnTo>
                    <a:pt x="2149919" y="3429012"/>
                  </a:lnTo>
                  <a:lnTo>
                    <a:pt x="2150859" y="3416312"/>
                  </a:lnTo>
                  <a:close/>
                </a:path>
                <a:path w="9115425" h="9127490">
                  <a:moveTo>
                    <a:pt x="2153983" y="2184412"/>
                  </a:moveTo>
                  <a:lnTo>
                    <a:pt x="2148433" y="2171712"/>
                  </a:lnTo>
                  <a:lnTo>
                    <a:pt x="2136889" y="2159012"/>
                  </a:lnTo>
                  <a:lnTo>
                    <a:pt x="2121763" y="2146312"/>
                  </a:lnTo>
                  <a:lnTo>
                    <a:pt x="2104974" y="2146312"/>
                  </a:lnTo>
                  <a:lnTo>
                    <a:pt x="2088438" y="2159012"/>
                  </a:lnTo>
                  <a:lnTo>
                    <a:pt x="2075370" y="2171712"/>
                  </a:lnTo>
                  <a:lnTo>
                    <a:pt x="2067979" y="2184412"/>
                  </a:lnTo>
                  <a:lnTo>
                    <a:pt x="2066810" y="2197112"/>
                  </a:lnTo>
                  <a:lnTo>
                    <a:pt x="2072373" y="2209812"/>
                  </a:lnTo>
                  <a:lnTo>
                    <a:pt x="2083904" y="2235212"/>
                  </a:lnTo>
                  <a:lnTo>
                    <a:pt x="2132355" y="2235212"/>
                  </a:lnTo>
                  <a:lnTo>
                    <a:pt x="2145436" y="2222512"/>
                  </a:lnTo>
                  <a:lnTo>
                    <a:pt x="2152815" y="2209812"/>
                  </a:lnTo>
                  <a:lnTo>
                    <a:pt x="2153983" y="2184412"/>
                  </a:lnTo>
                  <a:close/>
                </a:path>
                <a:path w="9115425" h="9127490">
                  <a:moveTo>
                    <a:pt x="2157120" y="965200"/>
                  </a:moveTo>
                  <a:lnTo>
                    <a:pt x="2150465" y="939800"/>
                  </a:lnTo>
                  <a:lnTo>
                    <a:pt x="2136648" y="927100"/>
                  </a:lnTo>
                  <a:lnTo>
                    <a:pt x="2118537" y="914400"/>
                  </a:lnTo>
                  <a:lnTo>
                    <a:pt x="2078647" y="914400"/>
                  </a:lnTo>
                  <a:lnTo>
                    <a:pt x="2062988" y="939800"/>
                  </a:lnTo>
                  <a:lnTo>
                    <a:pt x="2054148" y="952500"/>
                  </a:lnTo>
                  <a:lnTo>
                    <a:pt x="2052739" y="977900"/>
                  </a:lnTo>
                  <a:lnTo>
                    <a:pt x="2059393" y="990600"/>
                  </a:lnTo>
                  <a:lnTo>
                    <a:pt x="2073211" y="1003300"/>
                  </a:lnTo>
                  <a:lnTo>
                    <a:pt x="2091321" y="1016000"/>
                  </a:lnTo>
                  <a:lnTo>
                    <a:pt x="2131212" y="1016000"/>
                  </a:lnTo>
                  <a:lnTo>
                    <a:pt x="2146871" y="1003300"/>
                  </a:lnTo>
                  <a:lnTo>
                    <a:pt x="2155710" y="977900"/>
                  </a:lnTo>
                  <a:lnTo>
                    <a:pt x="2157120" y="965200"/>
                  </a:lnTo>
                  <a:close/>
                </a:path>
                <a:path w="9115425" h="9127490">
                  <a:moveTo>
                    <a:pt x="2160181" y="7455281"/>
                  </a:moveTo>
                  <a:lnTo>
                    <a:pt x="2156561" y="7448994"/>
                  </a:lnTo>
                  <a:lnTo>
                    <a:pt x="2152535" y="7447915"/>
                  </a:lnTo>
                  <a:lnTo>
                    <a:pt x="2146249" y="7451547"/>
                  </a:lnTo>
                  <a:lnTo>
                    <a:pt x="2145182" y="7455560"/>
                  </a:lnTo>
                  <a:lnTo>
                    <a:pt x="2148802" y="7461847"/>
                  </a:lnTo>
                  <a:lnTo>
                    <a:pt x="2152827" y="7462926"/>
                  </a:lnTo>
                  <a:lnTo>
                    <a:pt x="2159114" y="7459294"/>
                  </a:lnTo>
                  <a:lnTo>
                    <a:pt x="2160181" y="7455281"/>
                  </a:lnTo>
                  <a:close/>
                </a:path>
                <a:path w="9115425" h="9127490">
                  <a:moveTo>
                    <a:pt x="2164613" y="6226403"/>
                  </a:moveTo>
                  <a:lnTo>
                    <a:pt x="2156206" y="6211824"/>
                  </a:lnTo>
                  <a:lnTo>
                    <a:pt x="2146884" y="6209335"/>
                  </a:lnTo>
                  <a:lnTo>
                    <a:pt x="2132317" y="6217742"/>
                  </a:lnTo>
                  <a:lnTo>
                    <a:pt x="2129815" y="6227064"/>
                  </a:lnTo>
                  <a:lnTo>
                    <a:pt x="2138235" y="6241643"/>
                  </a:lnTo>
                  <a:lnTo>
                    <a:pt x="2147544" y="6244145"/>
                  </a:lnTo>
                  <a:lnTo>
                    <a:pt x="2162124" y="6235725"/>
                  </a:lnTo>
                  <a:lnTo>
                    <a:pt x="2164613" y="6226403"/>
                  </a:lnTo>
                  <a:close/>
                </a:path>
                <a:path w="9115425" h="9127490">
                  <a:moveTo>
                    <a:pt x="2165172" y="4995138"/>
                  </a:moveTo>
                  <a:lnTo>
                    <a:pt x="2162187" y="4986248"/>
                  </a:lnTo>
                  <a:lnTo>
                    <a:pt x="2155990" y="4979225"/>
                  </a:lnTo>
                  <a:lnTo>
                    <a:pt x="2147862" y="4975250"/>
                  </a:lnTo>
                  <a:lnTo>
                    <a:pt x="2138832" y="4974628"/>
                  </a:lnTo>
                  <a:lnTo>
                    <a:pt x="2129955" y="4977612"/>
                  </a:lnTo>
                  <a:lnTo>
                    <a:pt x="2122919" y="4983810"/>
                  </a:lnTo>
                  <a:lnTo>
                    <a:pt x="2118957" y="4991951"/>
                  </a:lnTo>
                  <a:lnTo>
                    <a:pt x="2118322" y="5000980"/>
                  </a:lnTo>
                  <a:lnTo>
                    <a:pt x="2121306" y="5009858"/>
                  </a:lnTo>
                  <a:lnTo>
                    <a:pt x="2127504" y="5016893"/>
                  </a:lnTo>
                  <a:lnTo>
                    <a:pt x="2135644" y="5020856"/>
                  </a:lnTo>
                  <a:lnTo>
                    <a:pt x="2144661" y="5021491"/>
                  </a:lnTo>
                  <a:lnTo>
                    <a:pt x="2153551" y="5018494"/>
                  </a:lnTo>
                  <a:lnTo>
                    <a:pt x="2160574" y="5012296"/>
                  </a:lnTo>
                  <a:lnTo>
                    <a:pt x="2164537" y="5004168"/>
                  </a:lnTo>
                  <a:lnTo>
                    <a:pt x="2165172" y="4995138"/>
                  </a:lnTo>
                  <a:close/>
                </a:path>
                <a:path w="9115425" h="9127490">
                  <a:moveTo>
                    <a:pt x="2168601" y="3759212"/>
                  </a:moveTo>
                  <a:lnTo>
                    <a:pt x="2164473" y="3746512"/>
                  </a:lnTo>
                  <a:lnTo>
                    <a:pt x="2155926" y="3733812"/>
                  </a:lnTo>
                  <a:lnTo>
                    <a:pt x="2119998" y="3733812"/>
                  </a:lnTo>
                  <a:lnTo>
                    <a:pt x="2110295" y="3746512"/>
                  </a:lnTo>
                  <a:lnTo>
                    <a:pt x="2104821" y="3759212"/>
                  </a:lnTo>
                  <a:lnTo>
                    <a:pt x="2103958" y="3771912"/>
                  </a:lnTo>
                  <a:lnTo>
                    <a:pt x="2108073" y="3784612"/>
                  </a:lnTo>
                  <a:lnTo>
                    <a:pt x="2116632" y="3784612"/>
                  </a:lnTo>
                  <a:lnTo>
                    <a:pt x="2127847" y="3797312"/>
                  </a:lnTo>
                  <a:lnTo>
                    <a:pt x="2152561" y="3797312"/>
                  </a:lnTo>
                  <a:lnTo>
                    <a:pt x="2162251" y="3784612"/>
                  </a:lnTo>
                  <a:lnTo>
                    <a:pt x="2167725" y="3771912"/>
                  </a:lnTo>
                  <a:lnTo>
                    <a:pt x="2168601" y="3759212"/>
                  </a:lnTo>
                  <a:close/>
                </a:path>
                <a:path w="9115425" h="9127490">
                  <a:moveTo>
                    <a:pt x="2171725" y="2527312"/>
                  </a:moveTo>
                  <a:lnTo>
                    <a:pt x="2166518" y="2514612"/>
                  </a:lnTo>
                  <a:lnTo>
                    <a:pt x="2155685" y="2501912"/>
                  </a:lnTo>
                  <a:lnTo>
                    <a:pt x="2141474" y="2489212"/>
                  </a:lnTo>
                  <a:lnTo>
                    <a:pt x="2125713" y="2489212"/>
                  </a:lnTo>
                  <a:lnTo>
                    <a:pt x="2110194" y="2501912"/>
                  </a:lnTo>
                  <a:lnTo>
                    <a:pt x="2097913" y="2514612"/>
                  </a:lnTo>
                  <a:lnTo>
                    <a:pt x="2090991" y="2527312"/>
                  </a:lnTo>
                  <a:lnTo>
                    <a:pt x="2089886" y="2540012"/>
                  </a:lnTo>
                  <a:lnTo>
                    <a:pt x="2095106" y="2552712"/>
                  </a:lnTo>
                  <a:lnTo>
                    <a:pt x="2105939" y="2565412"/>
                  </a:lnTo>
                  <a:lnTo>
                    <a:pt x="2120138" y="2578112"/>
                  </a:lnTo>
                  <a:lnTo>
                    <a:pt x="2135911" y="2578112"/>
                  </a:lnTo>
                  <a:lnTo>
                    <a:pt x="2151418" y="2565412"/>
                  </a:lnTo>
                  <a:lnTo>
                    <a:pt x="2163699" y="2565412"/>
                  </a:lnTo>
                  <a:lnTo>
                    <a:pt x="2170633" y="2540012"/>
                  </a:lnTo>
                  <a:lnTo>
                    <a:pt x="2171725" y="2527312"/>
                  </a:lnTo>
                  <a:close/>
                </a:path>
                <a:path w="9115425" h="9127490">
                  <a:moveTo>
                    <a:pt x="2175154" y="1295400"/>
                  </a:moveTo>
                  <a:lnTo>
                    <a:pt x="2168804" y="1282700"/>
                  </a:lnTo>
                  <a:lnTo>
                    <a:pt x="2155621" y="1270000"/>
                  </a:lnTo>
                  <a:lnTo>
                    <a:pt x="2138324" y="1257300"/>
                  </a:lnTo>
                  <a:lnTo>
                    <a:pt x="2100249" y="1257300"/>
                  </a:lnTo>
                  <a:lnTo>
                    <a:pt x="2085301" y="1270000"/>
                  </a:lnTo>
                  <a:lnTo>
                    <a:pt x="2076856" y="1295400"/>
                  </a:lnTo>
                  <a:lnTo>
                    <a:pt x="2075522" y="1308100"/>
                  </a:lnTo>
                  <a:lnTo>
                    <a:pt x="2081872" y="1333512"/>
                  </a:lnTo>
                  <a:lnTo>
                    <a:pt x="2095055" y="1346212"/>
                  </a:lnTo>
                  <a:lnTo>
                    <a:pt x="2112353" y="1358912"/>
                  </a:lnTo>
                  <a:lnTo>
                    <a:pt x="2131542" y="1358912"/>
                  </a:lnTo>
                  <a:lnTo>
                    <a:pt x="2150427" y="1346212"/>
                  </a:lnTo>
                  <a:lnTo>
                    <a:pt x="2165375" y="1333512"/>
                  </a:lnTo>
                  <a:lnTo>
                    <a:pt x="2173821" y="1320812"/>
                  </a:lnTo>
                  <a:lnTo>
                    <a:pt x="2175154" y="1295400"/>
                  </a:lnTo>
                  <a:close/>
                </a:path>
                <a:path w="9115425" h="9127490">
                  <a:moveTo>
                    <a:pt x="2177097" y="76200"/>
                  </a:moveTo>
                  <a:lnTo>
                    <a:pt x="2169807" y="50800"/>
                  </a:lnTo>
                  <a:lnTo>
                    <a:pt x="2154656" y="25400"/>
                  </a:lnTo>
                  <a:lnTo>
                    <a:pt x="2091042" y="25400"/>
                  </a:lnTo>
                  <a:lnTo>
                    <a:pt x="2073871" y="38100"/>
                  </a:lnTo>
                  <a:lnTo>
                    <a:pt x="2064181" y="63500"/>
                  </a:lnTo>
                  <a:lnTo>
                    <a:pt x="2062645" y="88900"/>
                  </a:lnTo>
                  <a:lnTo>
                    <a:pt x="2069947" y="101600"/>
                  </a:lnTo>
                  <a:lnTo>
                    <a:pt x="2085098" y="127000"/>
                  </a:lnTo>
                  <a:lnTo>
                    <a:pt x="2104948" y="127000"/>
                  </a:lnTo>
                  <a:lnTo>
                    <a:pt x="2126996" y="139700"/>
                  </a:lnTo>
                  <a:lnTo>
                    <a:pt x="2148700" y="127000"/>
                  </a:lnTo>
                  <a:lnTo>
                    <a:pt x="2165870" y="114300"/>
                  </a:lnTo>
                  <a:lnTo>
                    <a:pt x="2175560" y="88900"/>
                  </a:lnTo>
                  <a:lnTo>
                    <a:pt x="2177097" y="76200"/>
                  </a:lnTo>
                  <a:close/>
                </a:path>
                <a:path w="9115425" h="9127490">
                  <a:moveTo>
                    <a:pt x="2177529" y="7795501"/>
                  </a:moveTo>
                  <a:lnTo>
                    <a:pt x="2175383" y="7791793"/>
                  </a:lnTo>
                  <a:lnTo>
                    <a:pt x="2173008" y="7791145"/>
                  </a:lnTo>
                  <a:lnTo>
                    <a:pt x="2169299" y="7793291"/>
                  </a:lnTo>
                  <a:lnTo>
                    <a:pt x="2168652" y="7795679"/>
                  </a:lnTo>
                  <a:lnTo>
                    <a:pt x="2170798" y="7799387"/>
                  </a:lnTo>
                  <a:lnTo>
                    <a:pt x="2173186" y="7800022"/>
                  </a:lnTo>
                  <a:lnTo>
                    <a:pt x="2176894" y="7797876"/>
                  </a:lnTo>
                  <a:lnTo>
                    <a:pt x="2177529" y="7795501"/>
                  </a:lnTo>
                  <a:close/>
                </a:path>
                <a:path w="9115425" h="9127490">
                  <a:moveTo>
                    <a:pt x="2181949" y="6566636"/>
                  </a:moveTo>
                  <a:lnTo>
                    <a:pt x="2175027" y="6554635"/>
                  </a:lnTo>
                  <a:lnTo>
                    <a:pt x="2167356" y="6552578"/>
                  </a:lnTo>
                  <a:lnTo>
                    <a:pt x="2155355" y="6559499"/>
                  </a:lnTo>
                  <a:lnTo>
                    <a:pt x="2153297" y="6567183"/>
                  </a:lnTo>
                  <a:lnTo>
                    <a:pt x="2160219" y="6579184"/>
                  </a:lnTo>
                  <a:lnTo>
                    <a:pt x="2167890" y="6581241"/>
                  </a:lnTo>
                  <a:lnTo>
                    <a:pt x="2179904" y="6574307"/>
                  </a:lnTo>
                  <a:lnTo>
                    <a:pt x="2181949" y="6566636"/>
                  </a:lnTo>
                  <a:close/>
                </a:path>
                <a:path w="9115425" h="9127490">
                  <a:moveTo>
                    <a:pt x="2183511" y="5335562"/>
                  </a:moveTo>
                  <a:lnTo>
                    <a:pt x="2180780" y="5327472"/>
                  </a:lnTo>
                  <a:lnTo>
                    <a:pt x="2175129" y="5321058"/>
                  </a:lnTo>
                  <a:lnTo>
                    <a:pt x="2167725" y="5317439"/>
                  </a:lnTo>
                  <a:lnTo>
                    <a:pt x="2159495" y="5316867"/>
                  </a:lnTo>
                  <a:lnTo>
                    <a:pt x="2151392" y="5319585"/>
                  </a:lnTo>
                  <a:lnTo>
                    <a:pt x="2144992" y="5325237"/>
                  </a:lnTo>
                  <a:lnTo>
                    <a:pt x="2141385" y="5332654"/>
                  </a:lnTo>
                  <a:lnTo>
                    <a:pt x="2140813" y="5340883"/>
                  </a:lnTo>
                  <a:lnTo>
                    <a:pt x="2143531" y="5348986"/>
                  </a:lnTo>
                  <a:lnTo>
                    <a:pt x="2149183" y="5355387"/>
                  </a:lnTo>
                  <a:lnTo>
                    <a:pt x="2156587" y="5359006"/>
                  </a:lnTo>
                  <a:lnTo>
                    <a:pt x="2164816" y="5359578"/>
                  </a:lnTo>
                  <a:lnTo>
                    <a:pt x="2172906" y="5356860"/>
                  </a:lnTo>
                  <a:lnTo>
                    <a:pt x="2179320" y="5351208"/>
                  </a:lnTo>
                  <a:lnTo>
                    <a:pt x="2182926" y="5343791"/>
                  </a:lnTo>
                  <a:lnTo>
                    <a:pt x="2183511" y="5335562"/>
                  </a:lnTo>
                  <a:close/>
                </a:path>
                <a:path w="9115425" h="9127490">
                  <a:moveTo>
                    <a:pt x="2186343" y="4105846"/>
                  </a:moveTo>
                  <a:lnTo>
                    <a:pt x="2182558" y="4094594"/>
                  </a:lnTo>
                  <a:lnTo>
                    <a:pt x="2174710" y="4085691"/>
                  </a:lnTo>
                  <a:lnTo>
                    <a:pt x="2164423" y="4080675"/>
                  </a:lnTo>
                  <a:lnTo>
                    <a:pt x="2152993" y="4079875"/>
                  </a:lnTo>
                  <a:lnTo>
                    <a:pt x="2141753" y="4083659"/>
                  </a:lnTo>
                  <a:lnTo>
                    <a:pt x="2132850" y="4091508"/>
                  </a:lnTo>
                  <a:lnTo>
                    <a:pt x="2127834" y="4101808"/>
                  </a:lnTo>
                  <a:lnTo>
                    <a:pt x="2127034" y="4113238"/>
                  </a:lnTo>
                  <a:lnTo>
                    <a:pt x="2130818" y="4124477"/>
                  </a:lnTo>
                  <a:lnTo>
                    <a:pt x="2138667" y="4133380"/>
                  </a:lnTo>
                  <a:lnTo>
                    <a:pt x="2148954" y="4138396"/>
                  </a:lnTo>
                  <a:lnTo>
                    <a:pt x="2160384" y="4139196"/>
                  </a:lnTo>
                  <a:lnTo>
                    <a:pt x="2171623" y="4135424"/>
                  </a:lnTo>
                  <a:lnTo>
                    <a:pt x="2180526" y="4127563"/>
                  </a:lnTo>
                  <a:lnTo>
                    <a:pt x="2185543" y="4117276"/>
                  </a:lnTo>
                  <a:lnTo>
                    <a:pt x="2186343" y="4105846"/>
                  </a:lnTo>
                  <a:close/>
                </a:path>
                <a:path w="9115425" h="9127490">
                  <a:moveTo>
                    <a:pt x="2189772" y="2870212"/>
                  </a:moveTo>
                  <a:lnTo>
                    <a:pt x="2184857" y="2857512"/>
                  </a:lnTo>
                  <a:lnTo>
                    <a:pt x="2174646" y="2844812"/>
                  </a:lnTo>
                  <a:lnTo>
                    <a:pt x="2161273" y="2832112"/>
                  </a:lnTo>
                  <a:lnTo>
                    <a:pt x="2146427" y="2832112"/>
                  </a:lnTo>
                  <a:lnTo>
                    <a:pt x="2131809" y="2844812"/>
                  </a:lnTo>
                  <a:lnTo>
                    <a:pt x="2120239" y="2844812"/>
                  </a:lnTo>
                  <a:lnTo>
                    <a:pt x="2113711" y="2870212"/>
                  </a:lnTo>
                  <a:lnTo>
                    <a:pt x="2112670" y="2882912"/>
                  </a:lnTo>
                  <a:lnTo>
                    <a:pt x="2117585" y="2895612"/>
                  </a:lnTo>
                  <a:lnTo>
                    <a:pt x="2127783" y="2908312"/>
                  </a:lnTo>
                  <a:lnTo>
                    <a:pt x="2170633" y="2908312"/>
                  </a:lnTo>
                  <a:lnTo>
                    <a:pt x="2182203" y="2895612"/>
                  </a:lnTo>
                  <a:lnTo>
                    <a:pt x="2188730" y="2882912"/>
                  </a:lnTo>
                  <a:lnTo>
                    <a:pt x="2189772" y="2870212"/>
                  </a:lnTo>
                  <a:close/>
                </a:path>
                <a:path w="9115425" h="9127490">
                  <a:moveTo>
                    <a:pt x="2192896" y="1638312"/>
                  </a:moveTo>
                  <a:lnTo>
                    <a:pt x="2186889" y="1625612"/>
                  </a:lnTo>
                  <a:lnTo>
                    <a:pt x="2174405" y="1612912"/>
                  </a:lnTo>
                  <a:lnTo>
                    <a:pt x="2158047" y="1600212"/>
                  </a:lnTo>
                  <a:lnTo>
                    <a:pt x="2122005" y="1600212"/>
                  </a:lnTo>
                  <a:lnTo>
                    <a:pt x="2107857" y="1612912"/>
                  </a:lnTo>
                  <a:lnTo>
                    <a:pt x="2099868" y="1638312"/>
                  </a:lnTo>
                  <a:lnTo>
                    <a:pt x="2098611" y="1651012"/>
                  </a:lnTo>
                  <a:lnTo>
                    <a:pt x="2104618" y="1663712"/>
                  </a:lnTo>
                  <a:lnTo>
                    <a:pt x="2117102" y="1689112"/>
                  </a:lnTo>
                  <a:lnTo>
                    <a:pt x="2169503" y="1689112"/>
                  </a:lnTo>
                  <a:lnTo>
                    <a:pt x="2183650" y="1676412"/>
                  </a:lnTo>
                  <a:lnTo>
                    <a:pt x="2191626" y="1663712"/>
                  </a:lnTo>
                  <a:lnTo>
                    <a:pt x="2192896" y="1638312"/>
                  </a:lnTo>
                  <a:close/>
                </a:path>
                <a:path w="9115425" h="9127490">
                  <a:moveTo>
                    <a:pt x="2195207" y="8135721"/>
                  </a:moveTo>
                  <a:lnTo>
                    <a:pt x="2194382" y="8134286"/>
                  </a:lnTo>
                  <a:lnTo>
                    <a:pt x="2193480" y="8134045"/>
                  </a:lnTo>
                  <a:lnTo>
                    <a:pt x="2192045" y="8134871"/>
                  </a:lnTo>
                  <a:lnTo>
                    <a:pt x="2191791" y="8135785"/>
                  </a:lnTo>
                  <a:lnTo>
                    <a:pt x="2192617" y="8137220"/>
                  </a:lnTo>
                  <a:lnTo>
                    <a:pt x="2193544" y="8137461"/>
                  </a:lnTo>
                  <a:lnTo>
                    <a:pt x="2194966" y="8136636"/>
                  </a:lnTo>
                  <a:lnTo>
                    <a:pt x="2195207" y="8135721"/>
                  </a:lnTo>
                  <a:close/>
                </a:path>
                <a:path w="9115425" h="9127490">
                  <a:moveTo>
                    <a:pt x="2196033" y="406400"/>
                  </a:moveTo>
                  <a:lnTo>
                    <a:pt x="2188921" y="393700"/>
                  </a:lnTo>
                  <a:lnTo>
                    <a:pt x="2174176" y="368300"/>
                  </a:lnTo>
                  <a:lnTo>
                    <a:pt x="2154821" y="368300"/>
                  </a:lnTo>
                  <a:lnTo>
                    <a:pt x="2133346" y="355600"/>
                  </a:lnTo>
                  <a:lnTo>
                    <a:pt x="2112200" y="368300"/>
                  </a:lnTo>
                  <a:lnTo>
                    <a:pt x="2095474" y="381000"/>
                  </a:lnTo>
                  <a:lnTo>
                    <a:pt x="2086038" y="406400"/>
                  </a:lnTo>
                  <a:lnTo>
                    <a:pt x="2084539" y="419100"/>
                  </a:lnTo>
                  <a:lnTo>
                    <a:pt x="2091651" y="444500"/>
                  </a:lnTo>
                  <a:lnTo>
                    <a:pt x="2106396" y="457200"/>
                  </a:lnTo>
                  <a:lnTo>
                    <a:pt x="2125751" y="469900"/>
                  </a:lnTo>
                  <a:lnTo>
                    <a:pt x="2168360" y="469900"/>
                  </a:lnTo>
                  <a:lnTo>
                    <a:pt x="2185085" y="457200"/>
                  </a:lnTo>
                  <a:lnTo>
                    <a:pt x="2194534" y="431800"/>
                  </a:lnTo>
                  <a:lnTo>
                    <a:pt x="2196033" y="406400"/>
                  </a:lnTo>
                  <a:close/>
                </a:path>
                <a:path w="9115425" h="9127490">
                  <a:moveTo>
                    <a:pt x="2199297" y="6906844"/>
                  </a:moveTo>
                  <a:lnTo>
                    <a:pt x="2193848" y="6897421"/>
                  </a:lnTo>
                  <a:lnTo>
                    <a:pt x="2187816" y="6895808"/>
                  </a:lnTo>
                  <a:lnTo>
                    <a:pt x="2178393" y="6901256"/>
                  </a:lnTo>
                  <a:lnTo>
                    <a:pt x="2176780" y="6907289"/>
                  </a:lnTo>
                  <a:lnTo>
                    <a:pt x="2182228" y="6916712"/>
                  </a:lnTo>
                  <a:lnTo>
                    <a:pt x="2188248" y="6918338"/>
                  </a:lnTo>
                  <a:lnTo>
                    <a:pt x="2197684" y="6912889"/>
                  </a:lnTo>
                  <a:lnTo>
                    <a:pt x="2199297" y="6906844"/>
                  </a:lnTo>
                  <a:close/>
                </a:path>
                <a:path w="9115425" h="9127490">
                  <a:moveTo>
                    <a:pt x="2201253" y="5676062"/>
                  </a:moveTo>
                  <a:lnTo>
                    <a:pt x="2198865" y="5668975"/>
                  </a:lnTo>
                  <a:lnTo>
                    <a:pt x="2193925" y="5663362"/>
                  </a:lnTo>
                  <a:lnTo>
                    <a:pt x="2187435" y="5660199"/>
                  </a:lnTo>
                  <a:lnTo>
                    <a:pt x="2180247" y="5659704"/>
                  </a:lnTo>
                  <a:lnTo>
                    <a:pt x="2173160" y="5662079"/>
                  </a:lnTo>
                  <a:lnTo>
                    <a:pt x="2167559" y="5667032"/>
                  </a:lnTo>
                  <a:lnTo>
                    <a:pt x="2164384" y="5673509"/>
                  </a:lnTo>
                  <a:lnTo>
                    <a:pt x="2163889" y="5680710"/>
                  </a:lnTo>
                  <a:lnTo>
                    <a:pt x="2166277" y="5687796"/>
                  </a:lnTo>
                  <a:lnTo>
                    <a:pt x="2171217" y="5693410"/>
                  </a:lnTo>
                  <a:lnTo>
                    <a:pt x="2177694" y="5696572"/>
                  </a:lnTo>
                  <a:lnTo>
                    <a:pt x="2184895" y="5697080"/>
                  </a:lnTo>
                  <a:lnTo>
                    <a:pt x="2191982" y="5694692"/>
                  </a:lnTo>
                  <a:lnTo>
                    <a:pt x="2197582" y="5689739"/>
                  </a:lnTo>
                  <a:lnTo>
                    <a:pt x="2200745" y="5683262"/>
                  </a:lnTo>
                  <a:lnTo>
                    <a:pt x="2201253" y="5676062"/>
                  </a:lnTo>
                  <a:close/>
                </a:path>
                <a:path w="9115425" h="9127490">
                  <a:moveTo>
                    <a:pt x="2204377" y="4446308"/>
                  </a:moveTo>
                  <a:lnTo>
                    <a:pt x="2200897" y="4435957"/>
                  </a:lnTo>
                  <a:lnTo>
                    <a:pt x="2193683" y="4427779"/>
                  </a:lnTo>
                  <a:lnTo>
                    <a:pt x="2184209" y="4423156"/>
                  </a:lnTo>
                  <a:lnTo>
                    <a:pt x="2173706" y="4422419"/>
                  </a:lnTo>
                  <a:lnTo>
                    <a:pt x="2163356" y="4425899"/>
                  </a:lnTo>
                  <a:lnTo>
                    <a:pt x="2155177" y="4433113"/>
                  </a:lnTo>
                  <a:lnTo>
                    <a:pt x="2150554" y="4442587"/>
                  </a:lnTo>
                  <a:lnTo>
                    <a:pt x="2149818" y="4453102"/>
                  </a:lnTo>
                  <a:lnTo>
                    <a:pt x="2153297" y="4463453"/>
                  </a:lnTo>
                  <a:lnTo>
                    <a:pt x="2160524" y="4471644"/>
                  </a:lnTo>
                  <a:lnTo>
                    <a:pt x="2169985" y="4476254"/>
                  </a:lnTo>
                  <a:lnTo>
                    <a:pt x="2180501" y="4476991"/>
                  </a:lnTo>
                  <a:lnTo>
                    <a:pt x="2190839" y="4473511"/>
                  </a:lnTo>
                  <a:lnTo>
                    <a:pt x="2199030" y="4466298"/>
                  </a:lnTo>
                  <a:lnTo>
                    <a:pt x="2203640" y="4456823"/>
                  </a:lnTo>
                  <a:lnTo>
                    <a:pt x="2204377" y="4446308"/>
                  </a:lnTo>
                  <a:close/>
                </a:path>
                <a:path w="9115425" h="9127490">
                  <a:moveTo>
                    <a:pt x="2207806" y="3213112"/>
                  </a:moveTo>
                  <a:lnTo>
                    <a:pt x="2203196" y="3200412"/>
                  </a:lnTo>
                  <a:lnTo>
                    <a:pt x="2193620" y="3187712"/>
                  </a:lnTo>
                  <a:lnTo>
                    <a:pt x="2181060" y="3175012"/>
                  </a:lnTo>
                  <a:lnTo>
                    <a:pt x="2167128" y="3175012"/>
                  </a:lnTo>
                  <a:lnTo>
                    <a:pt x="2153412" y="3187712"/>
                  </a:lnTo>
                  <a:lnTo>
                    <a:pt x="2142553" y="3187712"/>
                  </a:lnTo>
                  <a:lnTo>
                    <a:pt x="2136432" y="3200412"/>
                  </a:lnTo>
                  <a:lnTo>
                    <a:pt x="2135454" y="3213112"/>
                  </a:lnTo>
                  <a:lnTo>
                    <a:pt x="2140064" y="3238512"/>
                  </a:lnTo>
                  <a:lnTo>
                    <a:pt x="2149640" y="3238512"/>
                  </a:lnTo>
                  <a:lnTo>
                    <a:pt x="2162200" y="3251212"/>
                  </a:lnTo>
                  <a:lnTo>
                    <a:pt x="2189861" y="3251212"/>
                  </a:lnTo>
                  <a:lnTo>
                    <a:pt x="2200706" y="3238512"/>
                  </a:lnTo>
                  <a:lnTo>
                    <a:pt x="2206828" y="3225812"/>
                  </a:lnTo>
                  <a:lnTo>
                    <a:pt x="2207806" y="3213112"/>
                  </a:lnTo>
                  <a:close/>
                </a:path>
                <a:path w="9115425" h="9127490">
                  <a:moveTo>
                    <a:pt x="2210638" y="1981212"/>
                  </a:moveTo>
                  <a:lnTo>
                    <a:pt x="2204974" y="1968512"/>
                  </a:lnTo>
                  <a:lnTo>
                    <a:pt x="2193201" y="1955812"/>
                  </a:lnTo>
                  <a:lnTo>
                    <a:pt x="2177758" y="1943112"/>
                  </a:lnTo>
                  <a:lnTo>
                    <a:pt x="2143760" y="1943112"/>
                  </a:lnTo>
                  <a:lnTo>
                    <a:pt x="2130412" y="1955812"/>
                  </a:lnTo>
                  <a:lnTo>
                    <a:pt x="2122881" y="1968512"/>
                  </a:lnTo>
                  <a:lnTo>
                    <a:pt x="2121687" y="1993912"/>
                  </a:lnTo>
                  <a:lnTo>
                    <a:pt x="2127351" y="2006612"/>
                  </a:lnTo>
                  <a:lnTo>
                    <a:pt x="2139124" y="2019312"/>
                  </a:lnTo>
                  <a:lnTo>
                    <a:pt x="2154567" y="2032012"/>
                  </a:lnTo>
                  <a:lnTo>
                    <a:pt x="2171700" y="2032012"/>
                  </a:lnTo>
                  <a:lnTo>
                    <a:pt x="2188565" y="2019312"/>
                  </a:lnTo>
                  <a:lnTo>
                    <a:pt x="2201913" y="2019312"/>
                  </a:lnTo>
                  <a:lnTo>
                    <a:pt x="2209444" y="1993912"/>
                  </a:lnTo>
                  <a:lnTo>
                    <a:pt x="2210638" y="1981212"/>
                  </a:lnTo>
                  <a:close/>
                </a:path>
                <a:path w="9115425" h="9127490">
                  <a:moveTo>
                    <a:pt x="2213775" y="749300"/>
                  </a:moveTo>
                  <a:lnTo>
                    <a:pt x="2207006" y="736600"/>
                  </a:lnTo>
                  <a:lnTo>
                    <a:pt x="2192959" y="711200"/>
                  </a:lnTo>
                  <a:lnTo>
                    <a:pt x="2174532" y="711200"/>
                  </a:lnTo>
                  <a:lnTo>
                    <a:pt x="2154085" y="698500"/>
                  </a:lnTo>
                  <a:lnTo>
                    <a:pt x="2133955" y="711200"/>
                  </a:lnTo>
                  <a:lnTo>
                    <a:pt x="2118029" y="723900"/>
                  </a:lnTo>
                  <a:lnTo>
                    <a:pt x="2109051" y="749300"/>
                  </a:lnTo>
                  <a:lnTo>
                    <a:pt x="2107615" y="762000"/>
                  </a:lnTo>
                  <a:lnTo>
                    <a:pt x="2114385" y="787400"/>
                  </a:lnTo>
                  <a:lnTo>
                    <a:pt x="2128431" y="800100"/>
                  </a:lnTo>
                  <a:lnTo>
                    <a:pt x="2146858" y="812800"/>
                  </a:lnTo>
                  <a:lnTo>
                    <a:pt x="2167305" y="812800"/>
                  </a:lnTo>
                  <a:lnTo>
                    <a:pt x="2187435" y="800100"/>
                  </a:lnTo>
                  <a:lnTo>
                    <a:pt x="2203361" y="787400"/>
                  </a:lnTo>
                  <a:lnTo>
                    <a:pt x="2212352" y="774700"/>
                  </a:lnTo>
                  <a:lnTo>
                    <a:pt x="2213775" y="749300"/>
                  </a:lnTo>
                  <a:close/>
                </a:path>
                <a:path w="9115425" h="9127490">
                  <a:moveTo>
                    <a:pt x="2217318" y="7247064"/>
                  </a:moveTo>
                  <a:lnTo>
                    <a:pt x="2213025" y="7239635"/>
                  </a:lnTo>
                  <a:lnTo>
                    <a:pt x="2208276" y="7238365"/>
                  </a:lnTo>
                  <a:lnTo>
                    <a:pt x="2200846" y="7242657"/>
                  </a:lnTo>
                  <a:lnTo>
                    <a:pt x="2199576" y="7247407"/>
                  </a:lnTo>
                  <a:lnTo>
                    <a:pt x="2203869" y="7254837"/>
                  </a:lnTo>
                  <a:lnTo>
                    <a:pt x="2208619" y="7256107"/>
                  </a:lnTo>
                  <a:lnTo>
                    <a:pt x="2216048" y="7251814"/>
                  </a:lnTo>
                  <a:lnTo>
                    <a:pt x="2217318" y="7247064"/>
                  </a:lnTo>
                  <a:close/>
                </a:path>
                <a:path w="9115425" h="9127490">
                  <a:moveTo>
                    <a:pt x="2218982" y="6016561"/>
                  </a:moveTo>
                  <a:lnTo>
                    <a:pt x="2216950" y="6010478"/>
                  </a:lnTo>
                  <a:lnTo>
                    <a:pt x="2212708" y="6005677"/>
                  </a:lnTo>
                  <a:lnTo>
                    <a:pt x="2207145" y="6002960"/>
                  </a:lnTo>
                  <a:lnTo>
                    <a:pt x="2200986" y="6002540"/>
                  </a:lnTo>
                  <a:lnTo>
                    <a:pt x="2194915" y="6004572"/>
                  </a:lnTo>
                  <a:lnTo>
                    <a:pt x="2190115" y="6008814"/>
                  </a:lnTo>
                  <a:lnTo>
                    <a:pt x="2187397" y="6014377"/>
                  </a:lnTo>
                  <a:lnTo>
                    <a:pt x="2186965" y="6020549"/>
                  </a:lnTo>
                  <a:lnTo>
                    <a:pt x="2189010" y="6026620"/>
                  </a:lnTo>
                  <a:lnTo>
                    <a:pt x="2193252" y="6031420"/>
                  </a:lnTo>
                  <a:lnTo>
                    <a:pt x="2198801" y="6034138"/>
                  </a:lnTo>
                  <a:lnTo>
                    <a:pt x="2204974" y="6034570"/>
                  </a:lnTo>
                  <a:lnTo>
                    <a:pt x="2211044" y="6032525"/>
                  </a:lnTo>
                  <a:lnTo>
                    <a:pt x="2215845" y="6028296"/>
                  </a:lnTo>
                  <a:lnTo>
                    <a:pt x="2218563" y="6022733"/>
                  </a:lnTo>
                  <a:lnTo>
                    <a:pt x="2218982" y="6016561"/>
                  </a:lnTo>
                  <a:close/>
                </a:path>
                <a:path w="9115425" h="9127490">
                  <a:moveTo>
                    <a:pt x="2222119" y="4786808"/>
                  </a:moveTo>
                  <a:lnTo>
                    <a:pt x="2218982" y="4777473"/>
                  </a:lnTo>
                  <a:lnTo>
                    <a:pt x="2212467" y="4770082"/>
                  </a:lnTo>
                  <a:lnTo>
                    <a:pt x="2203932" y="4765916"/>
                  </a:lnTo>
                  <a:lnTo>
                    <a:pt x="2194445" y="4765256"/>
                  </a:lnTo>
                  <a:lnTo>
                    <a:pt x="2185111" y="4768393"/>
                  </a:lnTo>
                  <a:lnTo>
                    <a:pt x="2177732" y="4774908"/>
                  </a:lnTo>
                  <a:lnTo>
                    <a:pt x="2173567" y="4783455"/>
                  </a:lnTo>
                  <a:lnTo>
                    <a:pt x="2172906" y="4792929"/>
                  </a:lnTo>
                  <a:lnTo>
                    <a:pt x="2176043" y="4802263"/>
                  </a:lnTo>
                  <a:lnTo>
                    <a:pt x="2182545" y="4809655"/>
                  </a:lnTo>
                  <a:lnTo>
                    <a:pt x="2191093" y="4813833"/>
                  </a:lnTo>
                  <a:lnTo>
                    <a:pt x="2200579" y="4814494"/>
                  </a:lnTo>
                  <a:lnTo>
                    <a:pt x="2209914" y="4811344"/>
                  </a:lnTo>
                  <a:lnTo>
                    <a:pt x="2217293" y="4804829"/>
                  </a:lnTo>
                  <a:lnTo>
                    <a:pt x="2221458" y="4796294"/>
                  </a:lnTo>
                  <a:lnTo>
                    <a:pt x="2222119" y="4786808"/>
                  </a:lnTo>
                  <a:close/>
                </a:path>
                <a:path w="9115425" h="9127490">
                  <a:moveTo>
                    <a:pt x="2225548" y="3556012"/>
                  </a:moveTo>
                  <a:lnTo>
                    <a:pt x="2221280" y="3543312"/>
                  </a:lnTo>
                  <a:lnTo>
                    <a:pt x="2212403" y="3530612"/>
                  </a:lnTo>
                  <a:lnTo>
                    <a:pt x="2200783" y="3517912"/>
                  </a:lnTo>
                  <a:lnTo>
                    <a:pt x="2187867" y="3517912"/>
                  </a:lnTo>
                  <a:lnTo>
                    <a:pt x="2175167" y="3530612"/>
                  </a:lnTo>
                  <a:lnTo>
                    <a:pt x="2165108" y="3530612"/>
                  </a:lnTo>
                  <a:lnTo>
                    <a:pt x="2159431" y="3543312"/>
                  </a:lnTo>
                  <a:lnTo>
                    <a:pt x="2158530" y="3556012"/>
                  </a:lnTo>
                  <a:lnTo>
                    <a:pt x="2162810" y="3568712"/>
                  </a:lnTo>
                  <a:lnTo>
                    <a:pt x="2171674" y="3581412"/>
                  </a:lnTo>
                  <a:lnTo>
                    <a:pt x="2183307" y="3581412"/>
                  </a:lnTo>
                  <a:lnTo>
                    <a:pt x="2196211" y="3594112"/>
                  </a:lnTo>
                  <a:lnTo>
                    <a:pt x="2208911" y="3581412"/>
                  </a:lnTo>
                  <a:lnTo>
                    <a:pt x="2218969" y="3581412"/>
                  </a:lnTo>
                  <a:lnTo>
                    <a:pt x="2224646" y="3568712"/>
                  </a:lnTo>
                  <a:lnTo>
                    <a:pt x="2225548" y="3556012"/>
                  </a:lnTo>
                  <a:close/>
                </a:path>
                <a:path w="9115425" h="9127490">
                  <a:moveTo>
                    <a:pt x="2228672" y="2324112"/>
                  </a:moveTo>
                  <a:lnTo>
                    <a:pt x="2223312" y="2298712"/>
                  </a:lnTo>
                  <a:lnTo>
                    <a:pt x="2212162" y="2286012"/>
                  </a:lnTo>
                  <a:lnTo>
                    <a:pt x="2165362" y="2286012"/>
                  </a:lnTo>
                  <a:lnTo>
                    <a:pt x="2152726" y="2298712"/>
                  </a:lnTo>
                  <a:lnTo>
                    <a:pt x="2145601" y="2311412"/>
                  </a:lnTo>
                  <a:lnTo>
                    <a:pt x="2144471" y="2336812"/>
                  </a:lnTo>
                  <a:lnTo>
                    <a:pt x="2149843" y="2349512"/>
                  </a:lnTo>
                  <a:lnTo>
                    <a:pt x="2160981" y="2362212"/>
                  </a:lnTo>
                  <a:lnTo>
                    <a:pt x="2207780" y="2362212"/>
                  </a:lnTo>
                  <a:lnTo>
                    <a:pt x="2220417" y="2349512"/>
                  </a:lnTo>
                  <a:lnTo>
                    <a:pt x="2227542" y="2336812"/>
                  </a:lnTo>
                  <a:lnTo>
                    <a:pt x="2228672" y="2324112"/>
                  </a:lnTo>
                  <a:close/>
                </a:path>
                <a:path w="9115425" h="9127490">
                  <a:moveTo>
                    <a:pt x="2231809" y="1092200"/>
                  </a:moveTo>
                  <a:lnTo>
                    <a:pt x="2225344" y="1066800"/>
                  </a:lnTo>
                  <a:lnTo>
                    <a:pt x="2211921" y="1054100"/>
                  </a:lnTo>
                  <a:lnTo>
                    <a:pt x="2194331" y="1054100"/>
                  </a:lnTo>
                  <a:lnTo>
                    <a:pt x="2174798" y="1041400"/>
                  </a:lnTo>
                  <a:lnTo>
                    <a:pt x="2155558" y="1054100"/>
                  </a:lnTo>
                  <a:lnTo>
                    <a:pt x="2140356" y="1066800"/>
                  </a:lnTo>
                  <a:lnTo>
                    <a:pt x="2131758" y="1079500"/>
                  </a:lnTo>
                  <a:lnTo>
                    <a:pt x="2130399" y="1104900"/>
                  </a:lnTo>
                  <a:lnTo>
                    <a:pt x="2136876" y="1117600"/>
                  </a:lnTo>
                  <a:lnTo>
                    <a:pt x="2150287" y="1143000"/>
                  </a:lnTo>
                  <a:lnTo>
                    <a:pt x="2206650" y="1143000"/>
                  </a:lnTo>
                  <a:lnTo>
                    <a:pt x="2221865" y="1130300"/>
                  </a:lnTo>
                  <a:lnTo>
                    <a:pt x="2230450" y="1104900"/>
                  </a:lnTo>
                  <a:lnTo>
                    <a:pt x="2231809" y="1092200"/>
                  </a:lnTo>
                  <a:close/>
                </a:path>
                <a:path w="9115425" h="9127490">
                  <a:moveTo>
                    <a:pt x="2234654" y="7587297"/>
                  </a:moveTo>
                  <a:lnTo>
                    <a:pt x="2231860" y="7582433"/>
                  </a:lnTo>
                  <a:lnTo>
                    <a:pt x="2228748" y="7581595"/>
                  </a:lnTo>
                  <a:lnTo>
                    <a:pt x="2223897" y="7584414"/>
                  </a:lnTo>
                  <a:lnTo>
                    <a:pt x="2223058" y="7587513"/>
                  </a:lnTo>
                  <a:lnTo>
                    <a:pt x="2225852" y="7592365"/>
                  </a:lnTo>
                  <a:lnTo>
                    <a:pt x="2228964" y="7593203"/>
                  </a:lnTo>
                  <a:lnTo>
                    <a:pt x="2233828" y="7590396"/>
                  </a:lnTo>
                  <a:lnTo>
                    <a:pt x="2234654" y="7587297"/>
                  </a:lnTo>
                  <a:close/>
                </a:path>
                <a:path w="9115425" h="9127490">
                  <a:moveTo>
                    <a:pt x="2239086" y="6358420"/>
                  </a:moveTo>
                  <a:lnTo>
                    <a:pt x="2231491" y="6345275"/>
                  </a:lnTo>
                  <a:lnTo>
                    <a:pt x="2223097" y="6343015"/>
                  </a:lnTo>
                  <a:lnTo>
                    <a:pt x="2209952" y="6350609"/>
                  </a:lnTo>
                  <a:lnTo>
                    <a:pt x="2207691" y="6359017"/>
                  </a:lnTo>
                  <a:lnTo>
                    <a:pt x="2215286" y="6372161"/>
                  </a:lnTo>
                  <a:lnTo>
                    <a:pt x="2223681" y="6374422"/>
                  </a:lnTo>
                  <a:lnTo>
                    <a:pt x="2236825" y="6366827"/>
                  </a:lnTo>
                  <a:lnTo>
                    <a:pt x="2239086" y="6358420"/>
                  </a:lnTo>
                  <a:close/>
                </a:path>
                <a:path w="9115425" h="9127490">
                  <a:moveTo>
                    <a:pt x="2240165" y="5127269"/>
                  </a:moveTo>
                  <a:lnTo>
                    <a:pt x="2237333" y="5118836"/>
                  </a:lnTo>
                  <a:lnTo>
                    <a:pt x="2231440" y="5112156"/>
                  </a:lnTo>
                  <a:lnTo>
                    <a:pt x="2223719" y="5108384"/>
                  </a:lnTo>
                  <a:lnTo>
                    <a:pt x="2215146" y="5107787"/>
                  </a:lnTo>
                  <a:lnTo>
                    <a:pt x="2206726" y="5110632"/>
                  </a:lnTo>
                  <a:lnTo>
                    <a:pt x="2200046" y="5116512"/>
                  </a:lnTo>
                  <a:lnTo>
                    <a:pt x="2196287" y="5124234"/>
                  </a:lnTo>
                  <a:lnTo>
                    <a:pt x="2195690" y="5132806"/>
                  </a:lnTo>
                  <a:lnTo>
                    <a:pt x="2198522" y="5141239"/>
                  </a:lnTo>
                  <a:lnTo>
                    <a:pt x="2204402" y="5147919"/>
                  </a:lnTo>
                  <a:lnTo>
                    <a:pt x="2212124" y="5151679"/>
                  </a:lnTo>
                  <a:lnTo>
                    <a:pt x="2220696" y="5152288"/>
                  </a:lnTo>
                  <a:lnTo>
                    <a:pt x="2229129" y="5149443"/>
                  </a:lnTo>
                  <a:lnTo>
                    <a:pt x="2235797" y="5143563"/>
                  </a:lnTo>
                  <a:lnTo>
                    <a:pt x="2239556" y="5135842"/>
                  </a:lnTo>
                  <a:lnTo>
                    <a:pt x="2240165" y="5127269"/>
                  </a:lnTo>
                  <a:close/>
                </a:path>
                <a:path w="9115425" h="9127490">
                  <a:moveTo>
                    <a:pt x="2243290" y="3886212"/>
                  </a:moveTo>
                  <a:lnTo>
                    <a:pt x="2239365" y="3873512"/>
                  </a:lnTo>
                  <a:lnTo>
                    <a:pt x="2231199" y="3873512"/>
                  </a:lnTo>
                  <a:lnTo>
                    <a:pt x="2220493" y="3860812"/>
                  </a:lnTo>
                  <a:lnTo>
                    <a:pt x="2208606" y="3860812"/>
                  </a:lnTo>
                  <a:lnTo>
                    <a:pt x="2196922" y="3873512"/>
                  </a:lnTo>
                  <a:lnTo>
                    <a:pt x="2187664" y="3873512"/>
                  </a:lnTo>
                  <a:lnTo>
                    <a:pt x="2182444" y="3886212"/>
                  </a:lnTo>
                  <a:lnTo>
                    <a:pt x="2181618" y="3898912"/>
                  </a:lnTo>
                  <a:lnTo>
                    <a:pt x="2185555" y="3911612"/>
                  </a:lnTo>
                  <a:lnTo>
                    <a:pt x="2193709" y="3924312"/>
                  </a:lnTo>
                  <a:lnTo>
                    <a:pt x="2227986" y="3924312"/>
                  </a:lnTo>
                  <a:lnTo>
                    <a:pt x="2237244" y="3911612"/>
                  </a:lnTo>
                  <a:lnTo>
                    <a:pt x="2242464" y="3898912"/>
                  </a:lnTo>
                  <a:lnTo>
                    <a:pt x="2243290" y="3886212"/>
                  </a:lnTo>
                  <a:close/>
                </a:path>
                <a:path w="9115425" h="9127490">
                  <a:moveTo>
                    <a:pt x="2246414" y="2667012"/>
                  </a:moveTo>
                  <a:lnTo>
                    <a:pt x="2241385" y="2641612"/>
                  </a:lnTo>
                  <a:lnTo>
                    <a:pt x="2230958" y="2628912"/>
                  </a:lnTo>
                  <a:lnTo>
                    <a:pt x="2187117" y="2628912"/>
                  </a:lnTo>
                  <a:lnTo>
                    <a:pt x="2175281" y="2641612"/>
                  </a:lnTo>
                  <a:lnTo>
                    <a:pt x="2168614" y="2654312"/>
                  </a:lnTo>
                  <a:lnTo>
                    <a:pt x="2167547" y="2667012"/>
                  </a:lnTo>
                  <a:lnTo>
                    <a:pt x="2172576" y="2692412"/>
                  </a:lnTo>
                  <a:lnTo>
                    <a:pt x="2183015" y="2692412"/>
                  </a:lnTo>
                  <a:lnTo>
                    <a:pt x="2196706" y="2705112"/>
                  </a:lnTo>
                  <a:lnTo>
                    <a:pt x="2226856" y="2705112"/>
                  </a:lnTo>
                  <a:lnTo>
                    <a:pt x="2238679" y="2692412"/>
                  </a:lnTo>
                  <a:lnTo>
                    <a:pt x="2245360" y="2679712"/>
                  </a:lnTo>
                  <a:lnTo>
                    <a:pt x="2246414" y="2667012"/>
                  </a:lnTo>
                  <a:close/>
                </a:path>
                <a:path w="9115425" h="9127490">
                  <a:moveTo>
                    <a:pt x="2249843" y="1435112"/>
                  </a:moveTo>
                  <a:lnTo>
                    <a:pt x="2243683" y="1409712"/>
                  </a:lnTo>
                  <a:lnTo>
                    <a:pt x="2230894" y="1397012"/>
                  </a:lnTo>
                  <a:lnTo>
                    <a:pt x="2214118" y="1384312"/>
                  </a:lnTo>
                  <a:lnTo>
                    <a:pt x="2195499" y="1384312"/>
                  </a:lnTo>
                  <a:lnTo>
                    <a:pt x="2177173" y="1397012"/>
                  </a:lnTo>
                  <a:lnTo>
                    <a:pt x="2162670" y="1409712"/>
                  </a:lnTo>
                  <a:lnTo>
                    <a:pt x="2154478" y="1422412"/>
                  </a:lnTo>
                  <a:lnTo>
                    <a:pt x="2153183" y="1447812"/>
                  </a:lnTo>
                  <a:lnTo>
                    <a:pt x="2159355" y="1460512"/>
                  </a:lnTo>
                  <a:lnTo>
                    <a:pt x="2172144" y="1473212"/>
                  </a:lnTo>
                  <a:lnTo>
                    <a:pt x="2188908" y="1485912"/>
                  </a:lnTo>
                  <a:lnTo>
                    <a:pt x="2225865" y="1485912"/>
                  </a:lnTo>
                  <a:lnTo>
                    <a:pt x="2240356" y="1473212"/>
                  </a:lnTo>
                  <a:lnTo>
                    <a:pt x="2248547" y="1447812"/>
                  </a:lnTo>
                  <a:lnTo>
                    <a:pt x="2249843" y="1435112"/>
                  </a:lnTo>
                  <a:close/>
                </a:path>
                <a:path w="9115425" h="9127490">
                  <a:moveTo>
                    <a:pt x="2252002" y="7927518"/>
                  </a:moveTo>
                  <a:lnTo>
                    <a:pt x="2250668" y="7925232"/>
                  </a:lnTo>
                  <a:lnTo>
                    <a:pt x="2249220" y="7924838"/>
                  </a:lnTo>
                  <a:lnTo>
                    <a:pt x="2246934" y="7926159"/>
                  </a:lnTo>
                  <a:lnTo>
                    <a:pt x="2246541" y="7927619"/>
                  </a:lnTo>
                  <a:lnTo>
                    <a:pt x="2247862" y="7929905"/>
                  </a:lnTo>
                  <a:lnTo>
                    <a:pt x="2249322" y="7930299"/>
                  </a:lnTo>
                  <a:lnTo>
                    <a:pt x="2251608" y="7928978"/>
                  </a:lnTo>
                  <a:lnTo>
                    <a:pt x="2252002" y="7927518"/>
                  </a:lnTo>
                  <a:close/>
                </a:path>
                <a:path w="9115425" h="9127490">
                  <a:moveTo>
                    <a:pt x="2252688" y="203200"/>
                  </a:moveTo>
                  <a:lnTo>
                    <a:pt x="2245461" y="177800"/>
                  </a:lnTo>
                  <a:lnTo>
                    <a:pt x="2230475" y="165100"/>
                  </a:lnTo>
                  <a:lnTo>
                    <a:pt x="2210816" y="152400"/>
                  </a:lnTo>
                  <a:lnTo>
                    <a:pt x="2188997" y="152400"/>
                  </a:lnTo>
                  <a:lnTo>
                    <a:pt x="2167521" y="165100"/>
                  </a:lnTo>
                  <a:lnTo>
                    <a:pt x="2150529" y="177800"/>
                  </a:lnTo>
                  <a:lnTo>
                    <a:pt x="2140940" y="190500"/>
                  </a:lnTo>
                  <a:lnTo>
                    <a:pt x="2139416" y="215900"/>
                  </a:lnTo>
                  <a:lnTo>
                    <a:pt x="2146630" y="241300"/>
                  </a:lnTo>
                  <a:lnTo>
                    <a:pt x="2161629" y="254000"/>
                  </a:lnTo>
                  <a:lnTo>
                    <a:pt x="2181275" y="266700"/>
                  </a:lnTo>
                  <a:lnTo>
                    <a:pt x="2203107" y="266700"/>
                  </a:lnTo>
                  <a:lnTo>
                    <a:pt x="2224570" y="254000"/>
                  </a:lnTo>
                  <a:lnTo>
                    <a:pt x="2241575" y="241300"/>
                  </a:lnTo>
                  <a:lnTo>
                    <a:pt x="2251164" y="228600"/>
                  </a:lnTo>
                  <a:lnTo>
                    <a:pt x="2252688" y="203200"/>
                  </a:lnTo>
                  <a:close/>
                </a:path>
                <a:path w="9115425" h="9127490">
                  <a:moveTo>
                    <a:pt x="2256421" y="6698640"/>
                  </a:moveTo>
                  <a:lnTo>
                    <a:pt x="2250325" y="6688074"/>
                  </a:lnTo>
                  <a:lnTo>
                    <a:pt x="2243556" y="6686258"/>
                  </a:lnTo>
                  <a:lnTo>
                    <a:pt x="2232990" y="6692366"/>
                  </a:lnTo>
                  <a:lnTo>
                    <a:pt x="2231174" y="6699136"/>
                  </a:lnTo>
                  <a:lnTo>
                    <a:pt x="2237282" y="6709702"/>
                  </a:lnTo>
                  <a:lnTo>
                    <a:pt x="2244039" y="6711518"/>
                  </a:lnTo>
                  <a:lnTo>
                    <a:pt x="2254618" y="6705409"/>
                  </a:lnTo>
                  <a:lnTo>
                    <a:pt x="2256421" y="6698640"/>
                  </a:lnTo>
                  <a:close/>
                </a:path>
                <a:path w="9115425" h="9127490">
                  <a:moveTo>
                    <a:pt x="2258199" y="5467731"/>
                  </a:moveTo>
                  <a:lnTo>
                    <a:pt x="2255672" y="5460187"/>
                  </a:lnTo>
                  <a:lnTo>
                    <a:pt x="2250414" y="5454231"/>
                  </a:lnTo>
                  <a:lnTo>
                    <a:pt x="2243518" y="5450865"/>
                  </a:lnTo>
                  <a:lnTo>
                    <a:pt x="2235860" y="5450332"/>
                  </a:lnTo>
                  <a:lnTo>
                    <a:pt x="2228329" y="5452859"/>
                  </a:lnTo>
                  <a:lnTo>
                    <a:pt x="2222360" y="5458117"/>
                  </a:lnTo>
                  <a:lnTo>
                    <a:pt x="2218994" y="5465026"/>
                  </a:lnTo>
                  <a:lnTo>
                    <a:pt x="2218461" y="5472684"/>
                  </a:lnTo>
                  <a:lnTo>
                    <a:pt x="2221001" y="5480215"/>
                  </a:lnTo>
                  <a:lnTo>
                    <a:pt x="2226259" y="5486171"/>
                  </a:lnTo>
                  <a:lnTo>
                    <a:pt x="2233155" y="5489537"/>
                  </a:lnTo>
                  <a:lnTo>
                    <a:pt x="2240800" y="5490070"/>
                  </a:lnTo>
                  <a:lnTo>
                    <a:pt x="2248344" y="5487543"/>
                  </a:lnTo>
                  <a:lnTo>
                    <a:pt x="2254300" y="5482285"/>
                  </a:lnTo>
                  <a:lnTo>
                    <a:pt x="2257666" y="5475389"/>
                  </a:lnTo>
                  <a:lnTo>
                    <a:pt x="2258199" y="5467731"/>
                  </a:lnTo>
                  <a:close/>
                </a:path>
                <a:path w="9115425" h="9127490">
                  <a:moveTo>
                    <a:pt x="2261324" y="4237977"/>
                  </a:moveTo>
                  <a:lnTo>
                    <a:pt x="2257704" y="4227182"/>
                  </a:lnTo>
                  <a:lnTo>
                    <a:pt x="2250160" y="4218635"/>
                  </a:lnTo>
                  <a:lnTo>
                    <a:pt x="2240280" y="4213809"/>
                  </a:lnTo>
                  <a:lnTo>
                    <a:pt x="2229320" y="4213047"/>
                  </a:lnTo>
                  <a:lnTo>
                    <a:pt x="2218525" y="4216679"/>
                  </a:lnTo>
                  <a:lnTo>
                    <a:pt x="2209977" y="4224210"/>
                  </a:lnTo>
                  <a:lnTo>
                    <a:pt x="2205164" y="4234091"/>
                  </a:lnTo>
                  <a:lnTo>
                    <a:pt x="2204402" y="4245064"/>
                  </a:lnTo>
                  <a:lnTo>
                    <a:pt x="2208034" y="4255871"/>
                  </a:lnTo>
                  <a:lnTo>
                    <a:pt x="2215565" y="4264406"/>
                  </a:lnTo>
                  <a:lnTo>
                    <a:pt x="2225446" y="4269232"/>
                  </a:lnTo>
                  <a:lnTo>
                    <a:pt x="2236406" y="4269994"/>
                  </a:lnTo>
                  <a:lnTo>
                    <a:pt x="2247201" y="4266374"/>
                  </a:lnTo>
                  <a:lnTo>
                    <a:pt x="2255748" y="4258830"/>
                  </a:lnTo>
                  <a:lnTo>
                    <a:pt x="2260562" y="4248950"/>
                  </a:lnTo>
                  <a:lnTo>
                    <a:pt x="2261324" y="4237977"/>
                  </a:lnTo>
                  <a:close/>
                </a:path>
                <a:path w="9115425" h="9127490">
                  <a:moveTo>
                    <a:pt x="2264460" y="2997212"/>
                  </a:moveTo>
                  <a:lnTo>
                    <a:pt x="2259736" y="2984512"/>
                  </a:lnTo>
                  <a:lnTo>
                    <a:pt x="2249932" y="2971812"/>
                  </a:lnTo>
                  <a:lnTo>
                    <a:pt x="2208720" y="2971812"/>
                  </a:lnTo>
                  <a:lnTo>
                    <a:pt x="2197608" y="2984512"/>
                  </a:lnTo>
                  <a:lnTo>
                    <a:pt x="2191321" y="2997212"/>
                  </a:lnTo>
                  <a:lnTo>
                    <a:pt x="2190331" y="3009912"/>
                  </a:lnTo>
                  <a:lnTo>
                    <a:pt x="2195055" y="3022612"/>
                  </a:lnTo>
                  <a:lnTo>
                    <a:pt x="2204872" y="3035312"/>
                  </a:lnTo>
                  <a:lnTo>
                    <a:pt x="2217737" y="3048012"/>
                  </a:lnTo>
                  <a:lnTo>
                    <a:pt x="2232012" y="3048012"/>
                  </a:lnTo>
                  <a:lnTo>
                    <a:pt x="2246071" y="3035312"/>
                  </a:lnTo>
                  <a:lnTo>
                    <a:pt x="2257183" y="3035312"/>
                  </a:lnTo>
                  <a:lnTo>
                    <a:pt x="2263470" y="3009912"/>
                  </a:lnTo>
                  <a:lnTo>
                    <a:pt x="2264460" y="2997212"/>
                  </a:lnTo>
                  <a:close/>
                </a:path>
                <a:path w="9115425" h="9127490">
                  <a:moveTo>
                    <a:pt x="2267585" y="1778012"/>
                  </a:moveTo>
                  <a:lnTo>
                    <a:pt x="2261768" y="1752612"/>
                  </a:lnTo>
                  <a:lnTo>
                    <a:pt x="2249678" y="1739912"/>
                  </a:lnTo>
                  <a:lnTo>
                    <a:pt x="2233841" y="1727212"/>
                  </a:lnTo>
                  <a:lnTo>
                    <a:pt x="2216239" y="1727212"/>
                  </a:lnTo>
                  <a:lnTo>
                    <a:pt x="2198928" y="1739912"/>
                  </a:lnTo>
                  <a:lnTo>
                    <a:pt x="2185225" y="1752612"/>
                  </a:lnTo>
                  <a:lnTo>
                    <a:pt x="2177491" y="1765312"/>
                  </a:lnTo>
                  <a:lnTo>
                    <a:pt x="2176259" y="1778012"/>
                  </a:lnTo>
                  <a:lnTo>
                    <a:pt x="2182088" y="1803412"/>
                  </a:lnTo>
                  <a:lnTo>
                    <a:pt x="2194166" y="1816112"/>
                  </a:lnTo>
                  <a:lnTo>
                    <a:pt x="2210016" y="1816112"/>
                  </a:lnTo>
                  <a:lnTo>
                    <a:pt x="2227618" y="1828812"/>
                  </a:lnTo>
                  <a:lnTo>
                    <a:pt x="2244928" y="1816112"/>
                  </a:lnTo>
                  <a:lnTo>
                    <a:pt x="2258631" y="1803412"/>
                  </a:lnTo>
                  <a:lnTo>
                    <a:pt x="2266365" y="1790712"/>
                  </a:lnTo>
                  <a:lnTo>
                    <a:pt x="2267585" y="1778012"/>
                  </a:lnTo>
                  <a:close/>
                </a:path>
                <a:path w="9115425" h="9127490">
                  <a:moveTo>
                    <a:pt x="2270722" y="546100"/>
                  </a:moveTo>
                  <a:lnTo>
                    <a:pt x="2263800" y="520700"/>
                  </a:lnTo>
                  <a:lnTo>
                    <a:pt x="2249436" y="508000"/>
                  </a:lnTo>
                  <a:lnTo>
                    <a:pt x="2230602" y="495300"/>
                  </a:lnTo>
                  <a:lnTo>
                    <a:pt x="2209698" y="495300"/>
                  </a:lnTo>
                  <a:lnTo>
                    <a:pt x="2189124" y="508000"/>
                  </a:lnTo>
                  <a:lnTo>
                    <a:pt x="2172843" y="520700"/>
                  </a:lnTo>
                  <a:lnTo>
                    <a:pt x="2163661" y="533400"/>
                  </a:lnTo>
                  <a:lnTo>
                    <a:pt x="2162200" y="558800"/>
                  </a:lnTo>
                  <a:lnTo>
                    <a:pt x="2169109" y="571500"/>
                  </a:lnTo>
                  <a:lnTo>
                    <a:pt x="2183473" y="596900"/>
                  </a:lnTo>
                  <a:lnTo>
                    <a:pt x="2202307" y="596900"/>
                  </a:lnTo>
                  <a:lnTo>
                    <a:pt x="2223211" y="609600"/>
                  </a:lnTo>
                  <a:lnTo>
                    <a:pt x="2243798" y="596900"/>
                  </a:lnTo>
                  <a:lnTo>
                    <a:pt x="2260066" y="584200"/>
                  </a:lnTo>
                  <a:lnTo>
                    <a:pt x="2269261" y="558800"/>
                  </a:lnTo>
                  <a:lnTo>
                    <a:pt x="2270722" y="546100"/>
                  </a:lnTo>
                  <a:close/>
                </a:path>
                <a:path w="9115425" h="9127490">
                  <a:moveTo>
                    <a:pt x="2274112" y="7038861"/>
                  </a:moveTo>
                  <a:lnTo>
                    <a:pt x="2269325" y="7030567"/>
                  </a:lnTo>
                  <a:lnTo>
                    <a:pt x="2264016" y="7029158"/>
                  </a:lnTo>
                  <a:lnTo>
                    <a:pt x="2255736" y="7033933"/>
                  </a:lnTo>
                  <a:lnTo>
                    <a:pt x="2254313" y="7039242"/>
                  </a:lnTo>
                  <a:lnTo>
                    <a:pt x="2259101" y="7047522"/>
                  </a:lnTo>
                  <a:lnTo>
                    <a:pt x="2264397" y="7048957"/>
                  </a:lnTo>
                  <a:lnTo>
                    <a:pt x="2272690" y="7044169"/>
                  </a:lnTo>
                  <a:lnTo>
                    <a:pt x="2274112" y="7038861"/>
                  </a:lnTo>
                  <a:close/>
                </a:path>
                <a:path w="9115425" h="9127490">
                  <a:moveTo>
                    <a:pt x="2275941" y="5808230"/>
                  </a:moveTo>
                  <a:lnTo>
                    <a:pt x="2273744" y="5801703"/>
                  </a:lnTo>
                  <a:lnTo>
                    <a:pt x="2269198" y="5796546"/>
                  </a:lnTo>
                  <a:lnTo>
                    <a:pt x="2263229" y="5793625"/>
                  </a:lnTo>
                  <a:lnTo>
                    <a:pt x="2256599" y="5793168"/>
                  </a:lnTo>
                  <a:lnTo>
                    <a:pt x="2250084" y="5795353"/>
                  </a:lnTo>
                  <a:lnTo>
                    <a:pt x="2244915" y="5799912"/>
                  </a:lnTo>
                  <a:lnTo>
                    <a:pt x="2242007" y="5805881"/>
                  </a:lnTo>
                  <a:lnTo>
                    <a:pt x="2241550" y="5812510"/>
                  </a:lnTo>
                  <a:lnTo>
                    <a:pt x="2243734" y="5819038"/>
                  </a:lnTo>
                  <a:lnTo>
                    <a:pt x="2248293" y="5824194"/>
                  </a:lnTo>
                  <a:lnTo>
                    <a:pt x="2254262" y="5827115"/>
                  </a:lnTo>
                  <a:lnTo>
                    <a:pt x="2260892" y="5827573"/>
                  </a:lnTo>
                  <a:lnTo>
                    <a:pt x="2267407" y="5825375"/>
                  </a:lnTo>
                  <a:lnTo>
                    <a:pt x="2272563" y="5820829"/>
                  </a:lnTo>
                  <a:lnTo>
                    <a:pt x="2275484" y="5814860"/>
                  </a:lnTo>
                  <a:lnTo>
                    <a:pt x="2275941" y="5808230"/>
                  </a:lnTo>
                  <a:close/>
                </a:path>
                <a:path w="9115425" h="9127490">
                  <a:moveTo>
                    <a:pt x="2279078" y="4578477"/>
                  </a:moveTo>
                  <a:lnTo>
                    <a:pt x="2275789" y="4568685"/>
                  </a:lnTo>
                  <a:lnTo>
                    <a:pt x="2268956" y="4560951"/>
                  </a:lnTo>
                  <a:lnTo>
                    <a:pt x="2260003" y="4556569"/>
                  </a:lnTo>
                  <a:lnTo>
                    <a:pt x="2250059" y="4555883"/>
                  </a:lnTo>
                  <a:lnTo>
                    <a:pt x="2240280" y="4559173"/>
                  </a:lnTo>
                  <a:lnTo>
                    <a:pt x="2232545" y="4566005"/>
                  </a:lnTo>
                  <a:lnTo>
                    <a:pt x="2228164" y="4574959"/>
                  </a:lnTo>
                  <a:lnTo>
                    <a:pt x="2227478" y="4584903"/>
                  </a:lnTo>
                  <a:lnTo>
                    <a:pt x="2230767" y="4594695"/>
                  </a:lnTo>
                  <a:lnTo>
                    <a:pt x="2237587" y="4602429"/>
                  </a:lnTo>
                  <a:lnTo>
                    <a:pt x="2246553" y="4606798"/>
                  </a:lnTo>
                  <a:lnTo>
                    <a:pt x="2256485" y="4607496"/>
                  </a:lnTo>
                  <a:lnTo>
                    <a:pt x="2266277" y="4604207"/>
                  </a:lnTo>
                  <a:lnTo>
                    <a:pt x="2274011" y="4597374"/>
                  </a:lnTo>
                  <a:lnTo>
                    <a:pt x="2278380" y="4588421"/>
                  </a:lnTo>
                  <a:lnTo>
                    <a:pt x="2279078" y="4578477"/>
                  </a:lnTo>
                  <a:close/>
                </a:path>
                <a:path w="9115425" h="9127490">
                  <a:moveTo>
                    <a:pt x="2282494" y="3340112"/>
                  </a:moveTo>
                  <a:lnTo>
                    <a:pt x="2278075" y="3327412"/>
                  </a:lnTo>
                  <a:lnTo>
                    <a:pt x="2268893" y="3314712"/>
                  </a:lnTo>
                  <a:lnTo>
                    <a:pt x="2230336" y="3314712"/>
                  </a:lnTo>
                  <a:lnTo>
                    <a:pt x="2219922" y="3327412"/>
                  </a:lnTo>
                  <a:lnTo>
                    <a:pt x="2214041" y="3340112"/>
                  </a:lnTo>
                  <a:lnTo>
                    <a:pt x="2213114" y="3352812"/>
                  </a:lnTo>
                  <a:lnTo>
                    <a:pt x="2217534" y="3365512"/>
                  </a:lnTo>
                  <a:lnTo>
                    <a:pt x="2226716" y="3378212"/>
                  </a:lnTo>
                  <a:lnTo>
                    <a:pt x="2265286" y="3378212"/>
                  </a:lnTo>
                  <a:lnTo>
                    <a:pt x="2275687" y="3365512"/>
                  </a:lnTo>
                  <a:lnTo>
                    <a:pt x="2281567" y="3352812"/>
                  </a:lnTo>
                  <a:lnTo>
                    <a:pt x="2282494" y="3340112"/>
                  </a:lnTo>
                  <a:close/>
                </a:path>
                <a:path w="9115425" h="9127490">
                  <a:moveTo>
                    <a:pt x="2285327" y="2108212"/>
                  </a:moveTo>
                  <a:lnTo>
                    <a:pt x="2279853" y="2095512"/>
                  </a:lnTo>
                  <a:lnTo>
                    <a:pt x="2268474" y="2082812"/>
                  </a:lnTo>
                  <a:lnTo>
                    <a:pt x="2253551" y="2070112"/>
                  </a:lnTo>
                  <a:lnTo>
                    <a:pt x="2236978" y="2070112"/>
                  </a:lnTo>
                  <a:lnTo>
                    <a:pt x="2220684" y="2082812"/>
                  </a:lnTo>
                  <a:lnTo>
                    <a:pt x="2207780" y="2095512"/>
                  </a:lnTo>
                  <a:lnTo>
                    <a:pt x="2200503" y="2108212"/>
                  </a:lnTo>
                  <a:lnTo>
                    <a:pt x="2199348" y="2120912"/>
                  </a:lnTo>
                  <a:lnTo>
                    <a:pt x="2204834" y="2133612"/>
                  </a:lnTo>
                  <a:lnTo>
                    <a:pt x="2216200" y="2146312"/>
                  </a:lnTo>
                  <a:lnTo>
                    <a:pt x="2231136" y="2159012"/>
                  </a:lnTo>
                  <a:lnTo>
                    <a:pt x="2264003" y="2159012"/>
                  </a:lnTo>
                  <a:lnTo>
                    <a:pt x="2276894" y="2146312"/>
                  </a:lnTo>
                  <a:lnTo>
                    <a:pt x="2284171" y="2133612"/>
                  </a:lnTo>
                  <a:lnTo>
                    <a:pt x="2285327" y="2108212"/>
                  </a:lnTo>
                  <a:close/>
                </a:path>
                <a:path w="9115425" h="9127490">
                  <a:moveTo>
                    <a:pt x="2288756" y="889000"/>
                  </a:moveTo>
                  <a:lnTo>
                    <a:pt x="2282139" y="863600"/>
                  </a:lnTo>
                  <a:lnTo>
                    <a:pt x="2268410" y="850900"/>
                  </a:lnTo>
                  <a:lnTo>
                    <a:pt x="2250402" y="838200"/>
                  </a:lnTo>
                  <a:lnTo>
                    <a:pt x="2210739" y="838200"/>
                  </a:lnTo>
                  <a:lnTo>
                    <a:pt x="2195169" y="863600"/>
                  </a:lnTo>
                  <a:lnTo>
                    <a:pt x="2186381" y="876300"/>
                  </a:lnTo>
                  <a:lnTo>
                    <a:pt x="2184984" y="901700"/>
                  </a:lnTo>
                  <a:lnTo>
                    <a:pt x="2191601" y="914400"/>
                  </a:lnTo>
                  <a:lnTo>
                    <a:pt x="2205329" y="927100"/>
                  </a:lnTo>
                  <a:lnTo>
                    <a:pt x="2223338" y="939800"/>
                  </a:lnTo>
                  <a:lnTo>
                    <a:pt x="2263013" y="939800"/>
                  </a:lnTo>
                  <a:lnTo>
                    <a:pt x="2278583" y="927100"/>
                  </a:lnTo>
                  <a:lnTo>
                    <a:pt x="2287371" y="901700"/>
                  </a:lnTo>
                  <a:lnTo>
                    <a:pt x="2288756" y="889000"/>
                  </a:lnTo>
                  <a:close/>
                </a:path>
                <a:path w="9115425" h="9127490">
                  <a:moveTo>
                    <a:pt x="2291778" y="7379081"/>
                  </a:moveTo>
                  <a:lnTo>
                    <a:pt x="2288324" y="7373074"/>
                  </a:lnTo>
                  <a:lnTo>
                    <a:pt x="2284476" y="7372058"/>
                  </a:lnTo>
                  <a:lnTo>
                    <a:pt x="2278481" y="7375512"/>
                  </a:lnTo>
                  <a:lnTo>
                    <a:pt x="2277453" y="7379348"/>
                  </a:lnTo>
                  <a:lnTo>
                    <a:pt x="2280920" y="7385355"/>
                  </a:lnTo>
                  <a:lnTo>
                    <a:pt x="2284755" y="7386383"/>
                  </a:lnTo>
                  <a:lnTo>
                    <a:pt x="2290749" y="7382916"/>
                  </a:lnTo>
                  <a:lnTo>
                    <a:pt x="2291778" y="7379081"/>
                  </a:lnTo>
                  <a:close/>
                </a:path>
                <a:path w="9115425" h="9127490">
                  <a:moveTo>
                    <a:pt x="2296210" y="6150216"/>
                  </a:moveTo>
                  <a:lnTo>
                    <a:pt x="2287955" y="6135916"/>
                  </a:lnTo>
                  <a:lnTo>
                    <a:pt x="2278837" y="6133477"/>
                  </a:lnTo>
                  <a:lnTo>
                    <a:pt x="2264549" y="6141720"/>
                  </a:lnTo>
                  <a:lnTo>
                    <a:pt x="2262098" y="6150864"/>
                  </a:lnTo>
                  <a:lnTo>
                    <a:pt x="2270353" y="6165151"/>
                  </a:lnTo>
                  <a:lnTo>
                    <a:pt x="2279472" y="6167602"/>
                  </a:lnTo>
                  <a:lnTo>
                    <a:pt x="2293772" y="6159347"/>
                  </a:lnTo>
                  <a:lnTo>
                    <a:pt x="2296210" y="6150216"/>
                  </a:lnTo>
                  <a:close/>
                </a:path>
                <a:path w="9115425" h="9127490">
                  <a:moveTo>
                    <a:pt x="2296807" y="4918976"/>
                  </a:moveTo>
                  <a:lnTo>
                    <a:pt x="2293861" y="4910201"/>
                  </a:lnTo>
                  <a:lnTo>
                    <a:pt x="2287740" y="4903254"/>
                  </a:lnTo>
                  <a:lnTo>
                    <a:pt x="2279713" y="4899342"/>
                  </a:lnTo>
                  <a:lnTo>
                    <a:pt x="2270810" y="4898720"/>
                  </a:lnTo>
                  <a:lnTo>
                    <a:pt x="2262035" y="4901666"/>
                  </a:lnTo>
                  <a:lnTo>
                    <a:pt x="2255101" y="4907788"/>
                  </a:lnTo>
                  <a:lnTo>
                    <a:pt x="2251176" y="4915827"/>
                  </a:lnTo>
                  <a:lnTo>
                    <a:pt x="2250554" y="4924742"/>
                  </a:lnTo>
                  <a:lnTo>
                    <a:pt x="2253513" y="4933518"/>
                  </a:lnTo>
                  <a:lnTo>
                    <a:pt x="2259634" y="4940452"/>
                  </a:lnTo>
                  <a:lnTo>
                    <a:pt x="2267661" y="4944376"/>
                  </a:lnTo>
                  <a:lnTo>
                    <a:pt x="2276564" y="4944999"/>
                  </a:lnTo>
                  <a:lnTo>
                    <a:pt x="2285339" y="4942040"/>
                  </a:lnTo>
                  <a:lnTo>
                    <a:pt x="2292273" y="4935918"/>
                  </a:lnTo>
                  <a:lnTo>
                    <a:pt x="2296185" y="4927892"/>
                  </a:lnTo>
                  <a:lnTo>
                    <a:pt x="2296807" y="4918976"/>
                  </a:lnTo>
                  <a:close/>
                </a:path>
                <a:path w="9115425" h="9127490">
                  <a:moveTo>
                    <a:pt x="2300236" y="3683012"/>
                  </a:moveTo>
                  <a:lnTo>
                    <a:pt x="2296160" y="3670312"/>
                  </a:lnTo>
                  <a:lnTo>
                    <a:pt x="2287689" y="3657612"/>
                  </a:lnTo>
                  <a:lnTo>
                    <a:pt x="2252078" y="3657612"/>
                  </a:lnTo>
                  <a:lnTo>
                    <a:pt x="2242477" y="3670312"/>
                  </a:lnTo>
                  <a:lnTo>
                    <a:pt x="2237054" y="3683012"/>
                  </a:lnTo>
                  <a:lnTo>
                    <a:pt x="2236190" y="3695712"/>
                  </a:lnTo>
                  <a:lnTo>
                    <a:pt x="2240280" y="3708412"/>
                  </a:lnTo>
                  <a:lnTo>
                    <a:pt x="2248751" y="3708412"/>
                  </a:lnTo>
                  <a:lnTo>
                    <a:pt x="2259863" y="3721112"/>
                  </a:lnTo>
                  <a:lnTo>
                    <a:pt x="2284349" y="3721112"/>
                  </a:lnTo>
                  <a:lnTo>
                    <a:pt x="2293950" y="3708412"/>
                  </a:lnTo>
                  <a:lnTo>
                    <a:pt x="2299373" y="3695712"/>
                  </a:lnTo>
                  <a:lnTo>
                    <a:pt x="2300236" y="3683012"/>
                  </a:lnTo>
                  <a:close/>
                </a:path>
                <a:path w="9115425" h="9127490">
                  <a:moveTo>
                    <a:pt x="2303373" y="2451112"/>
                  </a:moveTo>
                  <a:lnTo>
                    <a:pt x="2298192" y="2438412"/>
                  </a:lnTo>
                  <a:lnTo>
                    <a:pt x="2287447" y="2425712"/>
                  </a:lnTo>
                  <a:lnTo>
                    <a:pt x="2273338" y="2413012"/>
                  </a:lnTo>
                  <a:lnTo>
                    <a:pt x="2257691" y="2413012"/>
                  </a:lnTo>
                  <a:lnTo>
                    <a:pt x="2242286" y="2425712"/>
                  </a:lnTo>
                  <a:lnTo>
                    <a:pt x="2230094" y="2438412"/>
                  </a:lnTo>
                  <a:lnTo>
                    <a:pt x="2223224" y="2451112"/>
                  </a:lnTo>
                  <a:lnTo>
                    <a:pt x="2222131" y="2463812"/>
                  </a:lnTo>
                  <a:lnTo>
                    <a:pt x="2227313" y="2476512"/>
                  </a:lnTo>
                  <a:lnTo>
                    <a:pt x="2238057" y="2489212"/>
                  </a:lnTo>
                  <a:lnTo>
                    <a:pt x="2252154" y="2501912"/>
                  </a:lnTo>
                  <a:lnTo>
                    <a:pt x="2267813" y="2501912"/>
                  </a:lnTo>
                  <a:lnTo>
                    <a:pt x="2283206" y="2489212"/>
                  </a:lnTo>
                  <a:lnTo>
                    <a:pt x="2295398" y="2476512"/>
                  </a:lnTo>
                  <a:lnTo>
                    <a:pt x="2302281" y="2463812"/>
                  </a:lnTo>
                  <a:lnTo>
                    <a:pt x="2303373" y="2451112"/>
                  </a:lnTo>
                  <a:close/>
                </a:path>
                <a:path w="9115425" h="9127490">
                  <a:moveTo>
                    <a:pt x="2306802" y="1219200"/>
                  </a:moveTo>
                  <a:lnTo>
                    <a:pt x="2300478" y="1206500"/>
                  </a:lnTo>
                  <a:lnTo>
                    <a:pt x="2287384" y="1193800"/>
                  </a:lnTo>
                  <a:lnTo>
                    <a:pt x="2270188" y="1181100"/>
                  </a:lnTo>
                  <a:lnTo>
                    <a:pt x="2232342" y="1181100"/>
                  </a:lnTo>
                  <a:lnTo>
                    <a:pt x="2217483" y="1193800"/>
                  </a:lnTo>
                  <a:lnTo>
                    <a:pt x="2209088" y="1219200"/>
                  </a:lnTo>
                  <a:lnTo>
                    <a:pt x="2207768" y="1231900"/>
                  </a:lnTo>
                  <a:lnTo>
                    <a:pt x="2214080" y="1257300"/>
                  </a:lnTo>
                  <a:lnTo>
                    <a:pt x="2227186" y="1270000"/>
                  </a:lnTo>
                  <a:lnTo>
                    <a:pt x="2244369" y="1282700"/>
                  </a:lnTo>
                  <a:lnTo>
                    <a:pt x="2263444" y="1282700"/>
                  </a:lnTo>
                  <a:lnTo>
                    <a:pt x="2282228" y="1270000"/>
                  </a:lnTo>
                  <a:lnTo>
                    <a:pt x="2297087" y="1257300"/>
                  </a:lnTo>
                  <a:lnTo>
                    <a:pt x="2305469" y="1244600"/>
                  </a:lnTo>
                  <a:lnTo>
                    <a:pt x="2306802" y="1219200"/>
                  </a:lnTo>
                  <a:close/>
                </a:path>
                <a:path w="9115425" h="9127490">
                  <a:moveTo>
                    <a:pt x="2308453" y="0"/>
                  </a:moveTo>
                  <a:lnTo>
                    <a:pt x="2196173" y="0"/>
                  </a:lnTo>
                  <a:lnTo>
                    <a:pt x="2195182" y="12700"/>
                  </a:lnTo>
                  <a:lnTo>
                    <a:pt x="2202396" y="25400"/>
                  </a:lnTo>
                  <a:lnTo>
                    <a:pt x="2217382" y="50800"/>
                  </a:lnTo>
                  <a:lnTo>
                    <a:pt x="2237041" y="50800"/>
                  </a:lnTo>
                  <a:lnTo>
                    <a:pt x="2258872" y="63500"/>
                  </a:lnTo>
                  <a:lnTo>
                    <a:pt x="2280348" y="50800"/>
                  </a:lnTo>
                  <a:lnTo>
                    <a:pt x="2297328" y="38100"/>
                  </a:lnTo>
                  <a:lnTo>
                    <a:pt x="2306929" y="12700"/>
                  </a:lnTo>
                  <a:lnTo>
                    <a:pt x="2308453" y="0"/>
                  </a:lnTo>
                  <a:close/>
                </a:path>
                <a:path w="9115425" h="9127490">
                  <a:moveTo>
                    <a:pt x="2309126" y="7719301"/>
                  </a:moveTo>
                  <a:lnTo>
                    <a:pt x="2307145" y="7715872"/>
                  </a:lnTo>
                  <a:lnTo>
                    <a:pt x="2304948" y="7715288"/>
                  </a:lnTo>
                  <a:lnTo>
                    <a:pt x="2301519" y="7717269"/>
                  </a:lnTo>
                  <a:lnTo>
                    <a:pt x="2300948" y="7719466"/>
                  </a:lnTo>
                  <a:lnTo>
                    <a:pt x="2302916" y="7722895"/>
                  </a:lnTo>
                  <a:lnTo>
                    <a:pt x="2305100" y="7723479"/>
                  </a:lnTo>
                  <a:lnTo>
                    <a:pt x="2308542" y="7721498"/>
                  </a:lnTo>
                  <a:lnTo>
                    <a:pt x="2309126" y="7719301"/>
                  </a:lnTo>
                  <a:close/>
                </a:path>
                <a:path w="9115425" h="9127490">
                  <a:moveTo>
                    <a:pt x="2313559" y="6490436"/>
                  </a:moveTo>
                  <a:lnTo>
                    <a:pt x="2306790" y="6478714"/>
                  </a:lnTo>
                  <a:lnTo>
                    <a:pt x="2299297" y="6476708"/>
                  </a:lnTo>
                  <a:lnTo>
                    <a:pt x="2287587" y="6483477"/>
                  </a:lnTo>
                  <a:lnTo>
                    <a:pt x="2285581" y="6490970"/>
                  </a:lnTo>
                  <a:lnTo>
                    <a:pt x="2292337" y="6502692"/>
                  </a:lnTo>
                  <a:lnTo>
                    <a:pt x="2299830" y="6504699"/>
                  </a:lnTo>
                  <a:lnTo>
                    <a:pt x="2311552" y="6497929"/>
                  </a:lnTo>
                  <a:lnTo>
                    <a:pt x="2313559" y="6490436"/>
                  </a:lnTo>
                  <a:close/>
                </a:path>
                <a:path w="9115425" h="9127490">
                  <a:moveTo>
                    <a:pt x="2315146" y="5259400"/>
                  </a:moveTo>
                  <a:lnTo>
                    <a:pt x="2312466" y="5251412"/>
                  </a:lnTo>
                  <a:lnTo>
                    <a:pt x="2306891" y="5245087"/>
                  </a:lnTo>
                  <a:lnTo>
                    <a:pt x="2299589" y="5241531"/>
                  </a:lnTo>
                  <a:lnTo>
                    <a:pt x="2291473" y="5240960"/>
                  </a:lnTo>
                  <a:lnTo>
                    <a:pt x="2283498" y="5243639"/>
                  </a:lnTo>
                  <a:lnTo>
                    <a:pt x="2277173" y="5249215"/>
                  </a:lnTo>
                  <a:lnTo>
                    <a:pt x="2273617" y="5256530"/>
                  </a:lnTo>
                  <a:lnTo>
                    <a:pt x="2273046" y="5264645"/>
                  </a:lnTo>
                  <a:lnTo>
                    <a:pt x="2275725" y="5272633"/>
                  </a:lnTo>
                  <a:lnTo>
                    <a:pt x="2281301" y="5278945"/>
                  </a:lnTo>
                  <a:lnTo>
                    <a:pt x="2288603" y="5282514"/>
                  </a:lnTo>
                  <a:lnTo>
                    <a:pt x="2296718" y="5283085"/>
                  </a:lnTo>
                  <a:lnTo>
                    <a:pt x="2304707" y="5280393"/>
                  </a:lnTo>
                  <a:lnTo>
                    <a:pt x="2311019" y="5274818"/>
                  </a:lnTo>
                  <a:lnTo>
                    <a:pt x="2314587" y="5267515"/>
                  </a:lnTo>
                  <a:lnTo>
                    <a:pt x="2315146" y="5259400"/>
                  </a:lnTo>
                  <a:close/>
                </a:path>
                <a:path w="9115425" h="9127490">
                  <a:moveTo>
                    <a:pt x="2317991" y="4025912"/>
                  </a:moveTo>
                  <a:lnTo>
                    <a:pt x="2314244" y="4013212"/>
                  </a:lnTo>
                  <a:lnTo>
                    <a:pt x="2306472" y="4000512"/>
                  </a:lnTo>
                  <a:lnTo>
                    <a:pt x="2273846" y="4000512"/>
                  </a:lnTo>
                  <a:lnTo>
                    <a:pt x="2265032" y="4013212"/>
                  </a:lnTo>
                  <a:lnTo>
                    <a:pt x="2260054" y="4013212"/>
                  </a:lnTo>
                  <a:lnTo>
                    <a:pt x="2259266" y="4025912"/>
                  </a:lnTo>
                  <a:lnTo>
                    <a:pt x="2263013" y="4038612"/>
                  </a:lnTo>
                  <a:lnTo>
                    <a:pt x="2270785" y="4051312"/>
                  </a:lnTo>
                  <a:lnTo>
                    <a:pt x="2303411" y="4051312"/>
                  </a:lnTo>
                  <a:lnTo>
                    <a:pt x="2312225" y="4038612"/>
                  </a:lnTo>
                  <a:lnTo>
                    <a:pt x="2317191" y="4038612"/>
                  </a:lnTo>
                  <a:lnTo>
                    <a:pt x="2317991" y="4025912"/>
                  </a:lnTo>
                  <a:close/>
                </a:path>
                <a:path w="9115425" h="9127490">
                  <a:moveTo>
                    <a:pt x="2321407" y="2794012"/>
                  </a:moveTo>
                  <a:lnTo>
                    <a:pt x="2316530" y="2781312"/>
                  </a:lnTo>
                  <a:lnTo>
                    <a:pt x="2306409" y="2768612"/>
                  </a:lnTo>
                  <a:lnTo>
                    <a:pt x="2293137" y="2755912"/>
                  </a:lnTo>
                  <a:lnTo>
                    <a:pt x="2278392" y="2755912"/>
                  </a:lnTo>
                  <a:lnTo>
                    <a:pt x="2263889" y="2768612"/>
                  </a:lnTo>
                  <a:lnTo>
                    <a:pt x="2252408" y="2781312"/>
                  </a:lnTo>
                  <a:lnTo>
                    <a:pt x="2245931" y="2794012"/>
                  </a:lnTo>
                  <a:lnTo>
                    <a:pt x="2244902" y="2806712"/>
                  </a:lnTo>
                  <a:lnTo>
                    <a:pt x="2249792" y="2819412"/>
                  </a:lnTo>
                  <a:lnTo>
                    <a:pt x="2259914" y="2832112"/>
                  </a:lnTo>
                  <a:lnTo>
                    <a:pt x="2302433" y="2832112"/>
                  </a:lnTo>
                  <a:lnTo>
                    <a:pt x="2313902" y="2819412"/>
                  </a:lnTo>
                  <a:lnTo>
                    <a:pt x="2320379" y="2806712"/>
                  </a:lnTo>
                  <a:lnTo>
                    <a:pt x="2321407" y="2794012"/>
                  </a:lnTo>
                  <a:close/>
                </a:path>
                <a:path w="9115425" h="9127490">
                  <a:moveTo>
                    <a:pt x="2324544" y="1562112"/>
                  </a:moveTo>
                  <a:lnTo>
                    <a:pt x="2318562" y="1549412"/>
                  </a:lnTo>
                  <a:lnTo>
                    <a:pt x="2306167" y="1536712"/>
                  </a:lnTo>
                  <a:lnTo>
                    <a:pt x="2289911" y="1524012"/>
                  </a:lnTo>
                  <a:lnTo>
                    <a:pt x="2254097" y="1524012"/>
                  </a:lnTo>
                  <a:lnTo>
                    <a:pt x="2240038" y="1536712"/>
                  </a:lnTo>
                  <a:lnTo>
                    <a:pt x="2232101" y="1562112"/>
                  </a:lnTo>
                  <a:lnTo>
                    <a:pt x="2230844" y="1574812"/>
                  </a:lnTo>
                  <a:lnTo>
                    <a:pt x="2236813" y="1587512"/>
                  </a:lnTo>
                  <a:lnTo>
                    <a:pt x="2249208" y="1612912"/>
                  </a:lnTo>
                  <a:lnTo>
                    <a:pt x="2301290" y="1612912"/>
                  </a:lnTo>
                  <a:lnTo>
                    <a:pt x="2315349" y="1600212"/>
                  </a:lnTo>
                  <a:lnTo>
                    <a:pt x="2323287" y="1587512"/>
                  </a:lnTo>
                  <a:lnTo>
                    <a:pt x="2324544" y="1562112"/>
                  </a:lnTo>
                  <a:close/>
                </a:path>
                <a:path w="9115425" h="9127490">
                  <a:moveTo>
                    <a:pt x="2326805" y="8059521"/>
                  </a:moveTo>
                  <a:lnTo>
                    <a:pt x="2326144" y="8058378"/>
                  </a:lnTo>
                  <a:lnTo>
                    <a:pt x="2325420" y="8058188"/>
                  </a:lnTo>
                  <a:lnTo>
                    <a:pt x="2324277" y="8058848"/>
                  </a:lnTo>
                  <a:lnTo>
                    <a:pt x="2324074" y="8059585"/>
                  </a:lnTo>
                  <a:lnTo>
                    <a:pt x="2324735" y="8060715"/>
                  </a:lnTo>
                  <a:lnTo>
                    <a:pt x="2325471" y="8060918"/>
                  </a:lnTo>
                  <a:lnTo>
                    <a:pt x="2326614" y="8060258"/>
                  </a:lnTo>
                  <a:lnTo>
                    <a:pt x="2326805" y="8059521"/>
                  </a:lnTo>
                  <a:close/>
                </a:path>
                <a:path w="9115425" h="9127490">
                  <a:moveTo>
                    <a:pt x="2327668" y="330200"/>
                  </a:moveTo>
                  <a:lnTo>
                    <a:pt x="2320607" y="317500"/>
                  </a:lnTo>
                  <a:lnTo>
                    <a:pt x="2305926" y="292100"/>
                  </a:lnTo>
                  <a:lnTo>
                    <a:pt x="2286685" y="292100"/>
                  </a:lnTo>
                  <a:lnTo>
                    <a:pt x="2265324" y="279400"/>
                  </a:lnTo>
                  <a:lnTo>
                    <a:pt x="2244293" y="292100"/>
                  </a:lnTo>
                  <a:lnTo>
                    <a:pt x="2227656" y="304800"/>
                  </a:lnTo>
                  <a:lnTo>
                    <a:pt x="2218271" y="330200"/>
                  </a:lnTo>
                  <a:lnTo>
                    <a:pt x="2216772" y="342900"/>
                  </a:lnTo>
                  <a:lnTo>
                    <a:pt x="2223846" y="368300"/>
                  </a:lnTo>
                  <a:lnTo>
                    <a:pt x="2238527" y="381000"/>
                  </a:lnTo>
                  <a:lnTo>
                    <a:pt x="2257768" y="393700"/>
                  </a:lnTo>
                  <a:lnTo>
                    <a:pt x="2300160" y="393700"/>
                  </a:lnTo>
                  <a:lnTo>
                    <a:pt x="2316797" y="381000"/>
                  </a:lnTo>
                  <a:lnTo>
                    <a:pt x="2326182" y="355600"/>
                  </a:lnTo>
                  <a:lnTo>
                    <a:pt x="2327668" y="330200"/>
                  </a:lnTo>
                  <a:close/>
                </a:path>
                <a:path w="9115425" h="9127490">
                  <a:moveTo>
                    <a:pt x="2330894" y="6830669"/>
                  </a:moveTo>
                  <a:lnTo>
                    <a:pt x="2325611" y="6821513"/>
                  </a:lnTo>
                  <a:lnTo>
                    <a:pt x="2319769" y="6819951"/>
                  </a:lnTo>
                  <a:lnTo>
                    <a:pt x="2310625" y="6825234"/>
                  </a:lnTo>
                  <a:lnTo>
                    <a:pt x="2309063" y="6831076"/>
                  </a:lnTo>
                  <a:lnTo>
                    <a:pt x="2314333" y="6840220"/>
                  </a:lnTo>
                  <a:lnTo>
                    <a:pt x="2320175" y="6841795"/>
                  </a:lnTo>
                  <a:lnTo>
                    <a:pt x="2329319" y="6836511"/>
                  </a:lnTo>
                  <a:lnTo>
                    <a:pt x="2330894" y="6830669"/>
                  </a:lnTo>
                  <a:close/>
                </a:path>
                <a:path w="9115425" h="9127490">
                  <a:moveTo>
                    <a:pt x="2332888" y="5599900"/>
                  </a:moveTo>
                  <a:lnTo>
                    <a:pt x="2330551" y="5592927"/>
                  </a:lnTo>
                  <a:lnTo>
                    <a:pt x="2325674" y="5587403"/>
                  </a:lnTo>
                  <a:lnTo>
                    <a:pt x="2319299" y="5584291"/>
                  </a:lnTo>
                  <a:lnTo>
                    <a:pt x="2312212" y="5583796"/>
                  </a:lnTo>
                  <a:lnTo>
                    <a:pt x="2305240" y="5586133"/>
                  </a:lnTo>
                  <a:lnTo>
                    <a:pt x="2299728" y="5591010"/>
                  </a:lnTo>
                  <a:lnTo>
                    <a:pt x="2296617" y="5597385"/>
                  </a:lnTo>
                  <a:lnTo>
                    <a:pt x="2296122" y="5604472"/>
                  </a:lnTo>
                  <a:lnTo>
                    <a:pt x="2298471" y="5611444"/>
                  </a:lnTo>
                  <a:lnTo>
                    <a:pt x="2303335" y="5616968"/>
                  </a:lnTo>
                  <a:lnTo>
                    <a:pt x="2309711" y="5620080"/>
                  </a:lnTo>
                  <a:lnTo>
                    <a:pt x="2316797" y="5620575"/>
                  </a:lnTo>
                  <a:lnTo>
                    <a:pt x="2323769" y="5618226"/>
                  </a:lnTo>
                  <a:lnTo>
                    <a:pt x="2329281" y="5613362"/>
                  </a:lnTo>
                  <a:lnTo>
                    <a:pt x="2332393" y="5606986"/>
                  </a:lnTo>
                  <a:lnTo>
                    <a:pt x="2332888" y="5599900"/>
                  </a:lnTo>
                  <a:close/>
                </a:path>
                <a:path w="9115425" h="9127490">
                  <a:moveTo>
                    <a:pt x="2336025" y="4370146"/>
                  </a:moveTo>
                  <a:lnTo>
                    <a:pt x="2332583" y="4359910"/>
                  </a:lnTo>
                  <a:lnTo>
                    <a:pt x="2325446" y="4351807"/>
                  </a:lnTo>
                  <a:lnTo>
                    <a:pt x="2316073" y="4347235"/>
                  </a:lnTo>
                  <a:lnTo>
                    <a:pt x="2305672" y="4346511"/>
                  </a:lnTo>
                  <a:lnTo>
                    <a:pt x="2295448" y="4349953"/>
                  </a:lnTo>
                  <a:lnTo>
                    <a:pt x="2287346" y="4357103"/>
                  </a:lnTo>
                  <a:lnTo>
                    <a:pt x="2282774" y="4366463"/>
                  </a:lnTo>
                  <a:lnTo>
                    <a:pt x="2282050" y="4376864"/>
                  </a:lnTo>
                  <a:lnTo>
                    <a:pt x="2285492" y="4387100"/>
                  </a:lnTo>
                  <a:lnTo>
                    <a:pt x="2292629" y="4395203"/>
                  </a:lnTo>
                  <a:lnTo>
                    <a:pt x="2302002" y="4399775"/>
                  </a:lnTo>
                  <a:lnTo>
                    <a:pt x="2312403" y="4400499"/>
                  </a:lnTo>
                  <a:lnTo>
                    <a:pt x="2322626" y="4397057"/>
                  </a:lnTo>
                  <a:lnTo>
                    <a:pt x="2330729" y="4389920"/>
                  </a:lnTo>
                  <a:lnTo>
                    <a:pt x="2335301" y="4380547"/>
                  </a:lnTo>
                  <a:lnTo>
                    <a:pt x="2336025" y="4370146"/>
                  </a:lnTo>
                  <a:close/>
                </a:path>
                <a:path w="9115425" h="9127490">
                  <a:moveTo>
                    <a:pt x="2339149" y="3136912"/>
                  </a:moveTo>
                  <a:lnTo>
                    <a:pt x="2334615" y="3124212"/>
                  </a:lnTo>
                  <a:lnTo>
                    <a:pt x="2325192" y="3111512"/>
                  </a:lnTo>
                  <a:lnTo>
                    <a:pt x="2312847" y="3098812"/>
                  </a:lnTo>
                  <a:lnTo>
                    <a:pt x="2299131" y="3098812"/>
                  </a:lnTo>
                  <a:lnTo>
                    <a:pt x="2285644" y="3111512"/>
                  </a:lnTo>
                  <a:lnTo>
                    <a:pt x="2274963" y="3111512"/>
                  </a:lnTo>
                  <a:lnTo>
                    <a:pt x="2268944" y="3124212"/>
                  </a:lnTo>
                  <a:lnTo>
                    <a:pt x="2267991" y="3136912"/>
                  </a:lnTo>
                  <a:lnTo>
                    <a:pt x="2272525" y="3162312"/>
                  </a:lnTo>
                  <a:lnTo>
                    <a:pt x="2281948" y="3162312"/>
                  </a:lnTo>
                  <a:lnTo>
                    <a:pt x="2294293" y="3175012"/>
                  </a:lnTo>
                  <a:lnTo>
                    <a:pt x="2321496" y="3175012"/>
                  </a:lnTo>
                  <a:lnTo>
                    <a:pt x="2332177" y="3162312"/>
                  </a:lnTo>
                  <a:lnTo>
                    <a:pt x="2338197" y="3149612"/>
                  </a:lnTo>
                  <a:lnTo>
                    <a:pt x="2339149" y="3136912"/>
                  </a:lnTo>
                  <a:close/>
                </a:path>
                <a:path w="9115425" h="9127490">
                  <a:moveTo>
                    <a:pt x="2342286" y="1905012"/>
                  </a:moveTo>
                  <a:lnTo>
                    <a:pt x="2336660" y="1892312"/>
                  </a:lnTo>
                  <a:lnTo>
                    <a:pt x="2324963" y="1879612"/>
                  </a:lnTo>
                  <a:lnTo>
                    <a:pt x="2309622" y="1866912"/>
                  </a:lnTo>
                  <a:lnTo>
                    <a:pt x="2275852" y="1866912"/>
                  </a:lnTo>
                  <a:lnTo>
                    <a:pt x="2262594" y="1879612"/>
                  </a:lnTo>
                  <a:lnTo>
                    <a:pt x="2255113" y="1892312"/>
                  </a:lnTo>
                  <a:lnTo>
                    <a:pt x="2253919" y="1917712"/>
                  </a:lnTo>
                  <a:lnTo>
                    <a:pt x="2259558" y="1930412"/>
                  </a:lnTo>
                  <a:lnTo>
                    <a:pt x="2271242" y="1943112"/>
                  </a:lnTo>
                  <a:lnTo>
                    <a:pt x="2286584" y="1955812"/>
                  </a:lnTo>
                  <a:lnTo>
                    <a:pt x="2303602" y="1955812"/>
                  </a:lnTo>
                  <a:lnTo>
                    <a:pt x="2320366" y="1943112"/>
                  </a:lnTo>
                  <a:lnTo>
                    <a:pt x="2333612" y="1930412"/>
                  </a:lnTo>
                  <a:lnTo>
                    <a:pt x="2341092" y="1917712"/>
                  </a:lnTo>
                  <a:lnTo>
                    <a:pt x="2342286" y="1905012"/>
                  </a:lnTo>
                  <a:close/>
                </a:path>
                <a:path w="9115425" h="9127490">
                  <a:moveTo>
                    <a:pt x="2345715" y="673100"/>
                  </a:moveTo>
                  <a:lnTo>
                    <a:pt x="2338946" y="660400"/>
                  </a:lnTo>
                  <a:lnTo>
                    <a:pt x="2324900" y="635000"/>
                  </a:lnTo>
                  <a:lnTo>
                    <a:pt x="2306472" y="635000"/>
                  </a:lnTo>
                  <a:lnTo>
                    <a:pt x="2286025" y="622300"/>
                  </a:lnTo>
                  <a:lnTo>
                    <a:pt x="2265896" y="635000"/>
                  </a:lnTo>
                  <a:lnTo>
                    <a:pt x="2249970" y="647700"/>
                  </a:lnTo>
                  <a:lnTo>
                    <a:pt x="2240978" y="673100"/>
                  </a:lnTo>
                  <a:lnTo>
                    <a:pt x="2239556" y="685800"/>
                  </a:lnTo>
                  <a:lnTo>
                    <a:pt x="2246325" y="711200"/>
                  </a:lnTo>
                  <a:lnTo>
                    <a:pt x="2260371" y="723900"/>
                  </a:lnTo>
                  <a:lnTo>
                    <a:pt x="2278799" y="736600"/>
                  </a:lnTo>
                  <a:lnTo>
                    <a:pt x="2299246" y="736600"/>
                  </a:lnTo>
                  <a:lnTo>
                    <a:pt x="2319375" y="723900"/>
                  </a:lnTo>
                  <a:lnTo>
                    <a:pt x="2335288" y="711200"/>
                  </a:lnTo>
                  <a:lnTo>
                    <a:pt x="2344280" y="698500"/>
                  </a:lnTo>
                  <a:lnTo>
                    <a:pt x="2345715" y="673100"/>
                  </a:lnTo>
                  <a:close/>
                </a:path>
                <a:path w="9115425" h="9127490">
                  <a:moveTo>
                    <a:pt x="2348915" y="7170877"/>
                  </a:moveTo>
                  <a:lnTo>
                    <a:pt x="2344788" y="7163727"/>
                  </a:lnTo>
                  <a:lnTo>
                    <a:pt x="2340229" y="7162508"/>
                  </a:lnTo>
                  <a:lnTo>
                    <a:pt x="2333079" y="7166623"/>
                  </a:lnTo>
                  <a:lnTo>
                    <a:pt x="2331859" y="7171195"/>
                  </a:lnTo>
                  <a:lnTo>
                    <a:pt x="2335987" y="7178345"/>
                  </a:lnTo>
                  <a:lnTo>
                    <a:pt x="2340546" y="7179564"/>
                  </a:lnTo>
                  <a:lnTo>
                    <a:pt x="2347696" y="7175449"/>
                  </a:lnTo>
                  <a:lnTo>
                    <a:pt x="2348915" y="7170877"/>
                  </a:lnTo>
                  <a:close/>
                </a:path>
                <a:path w="9115425" h="9127490">
                  <a:moveTo>
                    <a:pt x="2350630" y="5940387"/>
                  </a:moveTo>
                  <a:lnTo>
                    <a:pt x="2348623" y="5934430"/>
                  </a:lnTo>
                  <a:lnTo>
                    <a:pt x="2344470" y="5929719"/>
                  </a:lnTo>
                  <a:lnTo>
                    <a:pt x="2339009" y="5927052"/>
                  </a:lnTo>
                  <a:lnTo>
                    <a:pt x="2332964" y="5926633"/>
                  </a:lnTo>
                  <a:lnTo>
                    <a:pt x="2327008" y="5928639"/>
                  </a:lnTo>
                  <a:lnTo>
                    <a:pt x="2322284" y="5932792"/>
                  </a:lnTo>
                  <a:lnTo>
                    <a:pt x="2319629" y="5938253"/>
                  </a:lnTo>
                  <a:lnTo>
                    <a:pt x="2319197" y="5944311"/>
                  </a:lnTo>
                  <a:lnTo>
                    <a:pt x="2321204" y="5950267"/>
                  </a:lnTo>
                  <a:lnTo>
                    <a:pt x="2325370" y="5954992"/>
                  </a:lnTo>
                  <a:lnTo>
                    <a:pt x="2330818" y="5957646"/>
                  </a:lnTo>
                  <a:lnTo>
                    <a:pt x="2336876" y="5958078"/>
                  </a:lnTo>
                  <a:lnTo>
                    <a:pt x="2342832" y="5956071"/>
                  </a:lnTo>
                  <a:lnTo>
                    <a:pt x="2347544" y="5951906"/>
                  </a:lnTo>
                  <a:lnTo>
                    <a:pt x="2350211" y="5946445"/>
                  </a:lnTo>
                  <a:lnTo>
                    <a:pt x="2350630" y="5940387"/>
                  </a:lnTo>
                  <a:close/>
                </a:path>
                <a:path w="9115425" h="9127490">
                  <a:moveTo>
                    <a:pt x="2353767" y="4710646"/>
                  </a:moveTo>
                  <a:lnTo>
                    <a:pt x="2350655" y="4701425"/>
                  </a:lnTo>
                  <a:lnTo>
                    <a:pt x="2344229" y="4694123"/>
                  </a:lnTo>
                  <a:lnTo>
                    <a:pt x="2335784" y="4690008"/>
                  </a:lnTo>
                  <a:lnTo>
                    <a:pt x="2326424" y="4689348"/>
                  </a:lnTo>
                  <a:lnTo>
                    <a:pt x="2317204" y="4692447"/>
                  </a:lnTo>
                  <a:lnTo>
                    <a:pt x="2309901" y="4698885"/>
                  </a:lnTo>
                  <a:lnTo>
                    <a:pt x="2305786" y="4707331"/>
                  </a:lnTo>
                  <a:lnTo>
                    <a:pt x="2305139" y="4716704"/>
                  </a:lnTo>
                  <a:lnTo>
                    <a:pt x="2308237" y="4725924"/>
                  </a:lnTo>
                  <a:lnTo>
                    <a:pt x="2314664" y="4733214"/>
                  </a:lnTo>
                  <a:lnTo>
                    <a:pt x="2323109" y="4737341"/>
                  </a:lnTo>
                  <a:lnTo>
                    <a:pt x="2332482" y="4737989"/>
                  </a:lnTo>
                  <a:lnTo>
                    <a:pt x="2341702" y="4734890"/>
                  </a:lnTo>
                  <a:lnTo>
                    <a:pt x="2348992" y="4728451"/>
                  </a:lnTo>
                  <a:lnTo>
                    <a:pt x="2353106" y="4720018"/>
                  </a:lnTo>
                  <a:lnTo>
                    <a:pt x="2353767" y="4710646"/>
                  </a:lnTo>
                  <a:close/>
                </a:path>
                <a:path w="9115425" h="9127490">
                  <a:moveTo>
                    <a:pt x="2357196" y="3479812"/>
                  </a:moveTo>
                  <a:lnTo>
                    <a:pt x="2352954" y="3467112"/>
                  </a:lnTo>
                  <a:lnTo>
                    <a:pt x="2344166" y="3454412"/>
                  </a:lnTo>
                  <a:lnTo>
                    <a:pt x="2332647" y="3441712"/>
                  </a:lnTo>
                  <a:lnTo>
                    <a:pt x="2319845" y="3441712"/>
                  </a:lnTo>
                  <a:lnTo>
                    <a:pt x="2307259" y="3454412"/>
                  </a:lnTo>
                  <a:lnTo>
                    <a:pt x="2297290" y="3454412"/>
                  </a:lnTo>
                  <a:lnTo>
                    <a:pt x="2291664" y="3467112"/>
                  </a:lnTo>
                  <a:lnTo>
                    <a:pt x="2290775" y="3479812"/>
                  </a:lnTo>
                  <a:lnTo>
                    <a:pt x="2295004" y="3492512"/>
                  </a:lnTo>
                  <a:lnTo>
                    <a:pt x="2303792" y="3505212"/>
                  </a:lnTo>
                  <a:lnTo>
                    <a:pt x="2315324" y="3505212"/>
                  </a:lnTo>
                  <a:lnTo>
                    <a:pt x="2328113" y="3517912"/>
                  </a:lnTo>
                  <a:lnTo>
                    <a:pt x="2340711" y="3505212"/>
                  </a:lnTo>
                  <a:lnTo>
                    <a:pt x="2350668" y="3492512"/>
                  </a:lnTo>
                  <a:lnTo>
                    <a:pt x="2356294" y="3492512"/>
                  </a:lnTo>
                  <a:lnTo>
                    <a:pt x="2357196" y="3479812"/>
                  </a:lnTo>
                  <a:close/>
                </a:path>
                <a:path w="9115425" h="9127490">
                  <a:moveTo>
                    <a:pt x="2360320" y="2247912"/>
                  </a:moveTo>
                  <a:lnTo>
                    <a:pt x="2354999" y="2235212"/>
                  </a:lnTo>
                  <a:lnTo>
                    <a:pt x="2343924" y="2222512"/>
                  </a:lnTo>
                  <a:lnTo>
                    <a:pt x="2329421" y="2209812"/>
                  </a:lnTo>
                  <a:lnTo>
                    <a:pt x="2297455" y="2209812"/>
                  </a:lnTo>
                  <a:lnTo>
                    <a:pt x="2284907" y="2222512"/>
                  </a:lnTo>
                  <a:lnTo>
                    <a:pt x="2277834" y="2235212"/>
                  </a:lnTo>
                  <a:lnTo>
                    <a:pt x="2276703" y="2260612"/>
                  </a:lnTo>
                  <a:lnTo>
                    <a:pt x="2282037" y="2273312"/>
                  </a:lnTo>
                  <a:lnTo>
                    <a:pt x="2293099" y="2286012"/>
                  </a:lnTo>
                  <a:lnTo>
                    <a:pt x="2339581" y="2286012"/>
                  </a:lnTo>
                  <a:lnTo>
                    <a:pt x="2352116" y="2273312"/>
                  </a:lnTo>
                  <a:lnTo>
                    <a:pt x="2359202" y="2260612"/>
                  </a:lnTo>
                  <a:lnTo>
                    <a:pt x="2360320" y="2247912"/>
                  </a:lnTo>
                  <a:close/>
                </a:path>
                <a:path w="9115425" h="9127490">
                  <a:moveTo>
                    <a:pt x="2363457" y="1016000"/>
                  </a:moveTo>
                  <a:lnTo>
                    <a:pt x="2357031" y="990600"/>
                  </a:lnTo>
                  <a:lnTo>
                    <a:pt x="2343683" y="977900"/>
                  </a:lnTo>
                  <a:lnTo>
                    <a:pt x="2326195" y="977900"/>
                  </a:lnTo>
                  <a:lnTo>
                    <a:pt x="2306764" y="965200"/>
                  </a:lnTo>
                  <a:lnTo>
                    <a:pt x="2287651" y="977900"/>
                  </a:lnTo>
                  <a:lnTo>
                    <a:pt x="2272525" y="990600"/>
                  </a:lnTo>
                  <a:lnTo>
                    <a:pt x="2263991" y="1003300"/>
                  </a:lnTo>
                  <a:lnTo>
                    <a:pt x="2262632" y="1028700"/>
                  </a:lnTo>
                  <a:lnTo>
                    <a:pt x="2269071" y="1041400"/>
                  </a:lnTo>
                  <a:lnTo>
                    <a:pt x="2282406" y="1066800"/>
                  </a:lnTo>
                  <a:lnTo>
                    <a:pt x="2338438" y="1066800"/>
                  </a:lnTo>
                  <a:lnTo>
                    <a:pt x="2353564" y="1054100"/>
                  </a:lnTo>
                  <a:lnTo>
                    <a:pt x="2362098" y="1028700"/>
                  </a:lnTo>
                  <a:lnTo>
                    <a:pt x="2363457" y="1016000"/>
                  </a:lnTo>
                  <a:close/>
                </a:path>
                <a:path w="9115425" h="9127490">
                  <a:moveTo>
                    <a:pt x="2366264" y="7511097"/>
                  </a:moveTo>
                  <a:lnTo>
                    <a:pt x="2363622" y="7506525"/>
                  </a:lnTo>
                  <a:lnTo>
                    <a:pt x="2360688" y="7505738"/>
                  </a:lnTo>
                  <a:lnTo>
                    <a:pt x="2356116" y="7508380"/>
                  </a:lnTo>
                  <a:lnTo>
                    <a:pt x="2355342" y="7511301"/>
                  </a:lnTo>
                  <a:lnTo>
                    <a:pt x="2357983" y="7515885"/>
                  </a:lnTo>
                  <a:lnTo>
                    <a:pt x="2360904" y="7516660"/>
                  </a:lnTo>
                  <a:lnTo>
                    <a:pt x="2365476" y="7514018"/>
                  </a:lnTo>
                  <a:lnTo>
                    <a:pt x="2366264" y="7511097"/>
                  </a:lnTo>
                  <a:close/>
                </a:path>
                <a:path w="9115425" h="9127490">
                  <a:moveTo>
                    <a:pt x="2370683" y="6282233"/>
                  </a:moveTo>
                  <a:lnTo>
                    <a:pt x="2363254" y="6269355"/>
                  </a:lnTo>
                  <a:lnTo>
                    <a:pt x="2355037" y="6267158"/>
                  </a:lnTo>
                  <a:lnTo>
                    <a:pt x="2342184" y="6274587"/>
                  </a:lnTo>
                  <a:lnTo>
                    <a:pt x="2339975" y="6282804"/>
                  </a:lnTo>
                  <a:lnTo>
                    <a:pt x="2347404" y="6295682"/>
                  </a:lnTo>
                  <a:lnTo>
                    <a:pt x="2355621" y="6297879"/>
                  </a:lnTo>
                  <a:lnTo>
                    <a:pt x="2368486" y="6290449"/>
                  </a:lnTo>
                  <a:lnTo>
                    <a:pt x="2370683" y="6282233"/>
                  </a:lnTo>
                  <a:close/>
                </a:path>
                <a:path w="9115425" h="9127490">
                  <a:moveTo>
                    <a:pt x="2371801" y="5051107"/>
                  </a:moveTo>
                  <a:lnTo>
                    <a:pt x="2369007" y="5042789"/>
                  </a:lnTo>
                  <a:lnTo>
                    <a:pt x="2363203" y="5036197"/>
                  </a:lnTo>
                  <a:lnTo>
                    <a:pt x="2355583" y="5032476"/>
                  </a:lnTo>
                  <a:lnTo>
                    <a:pt x="2347137" y="5031892"/>
                  </a:lnTo>
                  <a:lnTo>
                    <a:pt x="2338806" y="5034686"/>
                  </a:lnTo>
                  <a:lnTo>
                    <a:pt x="2332228" y="5040490"/>
                  </a:lnTo>
                  <a:lnTo>
                    <a:pt x="2328507" y="5048110"/>
                  </a:lnTo>
                  <a:lnTo>
                    <a:pt x="2327922" y="5056568"/>
                  </a:lnTo>
                  <a:lnTo>
                    <a:pt x="2330716" y="5064899"/>
                  </a:lnTo>
                  <a:lnTo>
                    <a:pt x="2336520" y="5071478"/>
                  </a:lnTo>
                  <a:lnTo>
                    <a:pt x="2344140" y="5075199"/>
                  </a:lnTo>
                  <a:lnTo>
                    <a:pt x="2352586" y="5075783"/>
                  </a:lnTo>
                  <a:lnTo>
                    <a:pt x="2360917" y="5072989"/>
                  </a:lnTo>
                  <a:lnTo>
                    <a:pt x="2367496" y="5067173"/>
                  </a:lnTo>
                  <a:lnTo>
                    <a:pt x="2371217" y="5059565"/>
                  </a:lnTo>
                  <a:lnTo>
                    <a:pt x="2371801" y="5051107"/>
                  </a:lnTo>
                  <a:close/>
                </a:path>
                <a:path w="9115425" h="9127490">
                  <a:moveTo>
                    <a:pt x="2374938" y="3810012"/>
                  </a:moveTo>
                  <a:lnTo>
                    <a:pt x="2371039" y="3797312"/>
                  </a:lnTo>
                  <a:lnTo>
                    <a:pt x="2362962" y="3797312"/>
                  </a:lnTo>
                  <a:lnTo>
                    <a:pt x="2352357" y="3784612"/>
                  </a:lnTo>
                  <a:lnTo>
                    <a:pt x="2340584" y="3784612"/>
                  </a:lnTo>
                  <a:lnTo>
                    <a:pt x="2329002" y="3797312"/>
                  </a:lnTo>
                  <a:lnTo>
                    <a:pt x="2319845" y="3797312"/>
                  </a:lnTo>
                  <a:lnTo>
                    <a:pt x="2314664" y="3810012"/>
                  </a:lnTo>
                  <a:lnTo>
                    <a:pt x="2313851" y="3822712"/>
                  </a:lnTo>
                  <a:lnTo>
                    <a:pt x="2317737" y="3835412"/>
                  </a:lnTo>
                  <a:lnTo>
                    <a:pt x="2325827" y="3848112"/>
                  </a:lnTo>
                  <a:lnTo>
                    <a:pt x="2359774" y="3848112"/>
                  </a:lnTo>
                  <a:lnTo>
                    <a:pt x="2368931" y="3835412"/>
                  </a:lnTo>
                  <a:lnTo>
                    <a:pt x="2374112" y="3822712"/>
                  </a:lnTo>
                  <a:lnTo>
                    <a:pt x="2374938" y="3810012"/>
                  </a:lnTo>
                  <a:close/>
                </a:path>
                <a:path w="9115425" h="9127490">
                  <a:moveTo>
                    <a:pt x="2378062" y="2590812"/>
                  </a:moveTo>
                  <a:lnTo>
                    <a:pt x="2373071" y="2565412"/>
                  </a:lnTo>
                  <a:lnTo>
                    <a:pt x="2362720" y="2552712"/>
                  </a:lnTo>
                  <a:lnTo>
                    <a:pt x="2319210" y="2552712"/>
                  </a:lnTo>
                  <a:lnTo>
                    <a:pt x="2307463" y="2565412"/>
                  </a:lnTo>
                  <a:lnTo>
                    <a:pt x="2300833" y="2578112"/>
                  </a:lnTo>
                  <a:lnTo>
                    <a:pt x="2299779" y="2590812"/>
                  </a:lnTo>
                  <a:lnTo>
                    <a:pt x="2304783" y="2603512"/>
                  </a:lnTo>
                  <a:lnTo>
                    <a:pt x="2315133" y="2616212"/>
                  </a:lnTo>
                  <a:lnTo>
                    <a:pt x="2328722" y="2628912"/>
                  </a:lnTo>
                  <a:lnTo>
                    <a:pt x="2358631" y="2628912"/>
                  </a:lnTo>
                  <a:lnTo>
                    <a:pt x="2370378" y="2616212"/>
                  </a:lnTo>
                  <a:lnTo>
                    <a:pt x="2377008" y="2603512"/>
                  </a:lnTo>
                  <a:lnTo>
                    <a:pt x="2378062" y="2590812"/>
                  </a:lnTo>
                  <a:close/>
                </a:path>
                <a:path w="9115425" h="9127490">
                  <a:moveTo>
                    <a:pt x="2381491" y="1358912"/>
                  </a:moveTo>
                  <a:lnTo>
                    <a:pt x="2375370" y="1333512"/>
                  </a:lnTo>
                  <a:lnTo>
                    <a:pt x="2362657" y="1320812"/>
                  </a:lnTo>
                  <a:lnTo>
                    <a:pt x="2345982" y="1320812"/>
                  </a:lnTo>
                  <a:lnTo>
                    <a:pt x="2327478" y="1308100"/>
                  </a:lnTo>
                  <a:lnTo>
                    <a:pt x="2309253" y="1320812"/>
                  </a:lnTo>
                  <a:lnTo>
                    <a:pt x="2294852" y="1333512"/>
                  </a:lnTo>
                  <a:lnTo>
                    <a:pt x="2286711" y="1346212"/>
                  </a:lnTo>
                  <a:lnTo>
                    <a:pt x="2285415" y="1371612"/>
                  </a:lnTo>
                  <a:lnTo>
                    <a:pt x="2291550" y="1384312"/>
                  </a:lnTo>
                  <a:lnTo>
                    <a:pt x="2304262" y="1397012"/>
                  </a:lnTo>
                  <a:lnTo>
                    <a:pt x="2320937" y="1409712"/>
                  </a:lnTo>
                  <a:lnTo>
                    <a:pt x="2357653" y="1409712"/>
                  </a:lnTo>
                  <a:lnTo>
                    <a:pt x="2372068" y="1397012"/>
                  </a:lnTo>
                  <a:lnTo>
                    <a:pt x="2380196" y="1371612"/>
                  </a:lnTo>
                  <a:lnTo>
                    <a:pt x="2381491" y="1358912"/>
                  </a:lnTo>
                  <a:close/>
                </a:path>
                <a:path w="9115425" h="9127490">
                  <a:moveTo>
                    <a:pt x="2383599" y="7851318"/>
                  </a:moveTo>
                  <a:lnTo>
                    <a:pt x="2382443" y="7849324"/>
                  </a:lnTo>
                  <a:lnTo>
                    <a:pt x="2381161" y="7848968"/>
                  </a:lnTo>
                  <a:lnTo>
                    <a:pt x="2379167" y="7850124"/>
                  </a:lnTo>
                  <a:lnTo>
                    <a:pt x="2378824" y="7851419"/>
                  </a:lnTo>
                  <a:lnTo>
                    <a:pt x="2379980" y="7853413"/>
                  </a:lnTo>
                  <a:lnTo>
                    <a:pt x="2381250" y="7853756"/>
                  </a:lnTo>
                  <a:lnTo>
                    <a:pt x="2383256" y="7852600"/>
                  </a:lnTo>
                  <a:lnTo>
                    <a:pt x="2383599" y="7851318"/>
                  </a:lnTo>
                  <a:close/>
                </a:path>
                <a:path w="9115425" h="9127490">
                  <a:moveTo>
                    <a:pt x="2384323" y="127000"/>
                  </a:moveTo>
                  <a:lnTo>
                    <a:pt x="2377135" y="101600"/>
                  </a:lnTo>
                  <a:lnTo>
                    <a:pt x="2362238" y="88900"/>
                  </a:lnTo>
                  <a:lnTo>
                    <a:pt x="2342680" y="76200"/>
                  </a:lnTo>
                  <a:lnTo>
                    <a:pt x="2320975" y="76200"/>
                  </a:lnTo>
                  <a:lnTo>
                    <a:pt x="2299601" y="88900"/>
                  </a:lnTo>
                  <a:lnTo>
                    <a:pt x="2282698" y="101600"/>
                  </a:lnTo>
                  <a:lnTo>
                    <a:pt x="2273160" y="114300"/>
                  </a:lnTo>
                  <a:lnTo>
                    <a:pt x="2271649" y="139700"/>
                  </a:lnTo>
                  <a:lnTo>
                    <a:pt x="2278837" y="165100"/>
                  </a:lnTo>
                  <a:lnTo>
                    <a:pt x="2293747" y="177800"/>
                  </a:lnTo>
                  <a:lnTo>
                    <a:pt x="2313292" y="190500"/>
                  </a:lnTo>
                  <a:lnTo>
                    <a:pt x="2334996" y="190500"/>
                  </a:lnTo>
                  <a:lnTo>
                    <a:pt x="2356370" y="177800"/>
                  </a:lnTo>
                  <a:lnTo>
                    <a:pt x="2373274" y="165100"/>
                  </a:lnTo>
                  <a:lnTo>
                    <a:pt x="2382812" y="152400"/>
                  </a:lnTo>
                  <a:lnTo>
                    <a:pt x="2384323" y="127000"/>
                  </a:lnTo>
                  <a:close/>
                </a:path>
                <a:path w="9115425" h="9127490">
                  <a:moveTo>
                    <a:pt x="2388031" y="6622453"/>
                  </a:moveTo>
                  <a:lnTo>
                    <a:pt x="2382088" y="6612166"/>
                  </a:lnTo>
                  <a:lnTo>
                    <a:pt x="2375509" y="6610388"/>
                  </a:lnTo>
                  <a:lnTo>
                    <a:pt x="2365222" y="6616332"/>
                  </a:lnTo>
                  <a:lnTo>
                    <a:pt x="2363457" y="6622923"/>
                  </a:lnTo>
                  <a:lnTo>
                    <a:pt x="2369401" y="6633210"/>
                  </a:lnTo>
                  <a:lnTo>
                    <a:pt x="2375979" y="6634975"/>
                  </a:lnTo>
                  <a:lnTo>
                    <a:pt x="2386253" y="6629032"/>
                  </a:lnTo>
                  <a:lnTo>
                    <a:pt x="2388031" y="6622453"/>
                  </a:lnTo>
                  <a:close/>
                </a:path>
                <a:path w="9115425" h="9127490">
                  <a:moveTo>
                    <a:pt x="2389848" y="5391569"/>
                  </a:moveTo>
                  <a:lnTo>
                    <a:pt x="2387346" y="5384139"/>
                  </a:lnTo>
                  <a:lnTo>
                    <a:pt x="2382164" y="5378272"/>
                  </a:lnTo>
                  <a:lnTo>
                    <a:pt x="2375382" y="5374957"/>
                  </a:lnTo>
                  <a:lnTo>
                    <a:pt x="2367838" y="5374424"/>
                  </a:lnTo>
                  <a:lnTo>
                    <a:pt x="2360422" y="5376926"/>
                  </a:lnTo>
                  <a:lnTo>
                    <a:pt x="2354542" y="5382107"/>
                  </a:lnTo>
                  <a:lnTo>
                    <a:pt x="2351227" y="5388902"/>
                  </a:lnTo>
                  <a:lnTo>
                    <a:pt x="2350706" y="5396446"/>
                  </a:lnTo>
                  <a:lnTo>
                    <a:pt x="2353195" y="5403862"/>
                  </a:lnTo>
                  <a:lnTo>
                    <a:pt x="2358377" y="5409730"/>
                  </a:lnTo>
                  <a:lnTo>
                    <a:pt x="2365171" y="5413057"/>
                  </a:lnTo>
                  <a:lnTo>
                    <a:pt x="2372715" y="5413578"/>
                  </a:lnTo>
                  <a:lnTo>
                    <a:pt x="2380132" y="5411089"/>
                  </a:lnTo>
                  <a:lnTo>
                    <a:pt x="2385999" y="5405907"/>
                  </a:lnTo>
                  <a:lnTo>
                    <a:pt x="2389314" y="5399113"/>
                  </a:lnTo>
                  <a:lnTo>
                    <a:pt x="2389848" y="5391569"/>
                  </a:lnTo>
                  <a:close/>
                </a:path>
                <a:path w="9115425" h="9127490">
                  <a:moveTo>
                    <a:pt x="2392972" y="4152912"/>
                  </a:moveTo>
                  <a:lnTo>
                    <a:pt x="2389378" y="4140212"/>
                  </a:lnTo>
                  <a:lnTo>
                    <a:pt x="2381923" y="4140212"/>
                  </a:lnTo>
                  <a:lnTo>
                    <a:pt x="2372144" y="4127512"/>
                  </a:lnTo>
                  <a:lnTo>
                    <a:pt x="2361298" y="4127512"/>
                  </a:lnTo>
                  <a:lnTo>
                    <a:pt x="2350617" y="4140212"/>
                  </a:lnTo>
                  <a:lnTo>
                    <a:pt x="2342172" y="4140212"/>
                  </a:lnTo>
                  <a:lnTo>
                    <a:pt x="2337397" y="4152912"/>
                  </a:lnTo>
                  <a:lnTo>
                    <a:pt x="2336635" y="4165612"/>
                  </a:lnTo>
                  <a:lnTo>
                    <a:pt x="2340229" y="4178312"/>
                  </a:lnTo>
                  <a:lnTo>
                    <a:pt x="2347684" y="4178312"/>
                  </a:lnTo>
                  <a:lnTo>
                    <a:pt x="2357463" y="4191012"/>
                  </a:lnTo>
                  <a:lnTo>
                    <a:pt x="2368308" y="4191012"/>
                  </a:lnTo>
                  <a:lnTo>
                    <a:pt x="2378989" y="4178312"/>
                  </a:lnTo>
                  <a:lnTo>
                    <a:pt x="2387447" y="4178312"/>
                  </a:lnTo>
                  <a:lnTo>
                    <a:pt x="2392210" y="4165612"/>
                  </a:lnTo>
                  <a:lnTo>
                    <a:pt x="2392972" y="4152912"/>
                  </a:lnTo>
                  <a:close/>
                </a:path>
                <a:path w="9115425" h="9127490">
                  <a:moveTo>
                    <a:pt x="2396096" y="2921012"/>
                  </a:moveTo>
                  <a:lnTo>
                    <a:pt x="2391410" y="2908312"/>
                  </a:lnTo>
                  <a:lnTo>
                    <a:pt x="2381681" y="2895612"/>
                  </a:lnTo>
                  <a:lnTo>
                    <a:pt x="2340813" y="2895612"/>
                  </a:lnTo>
                  <a:lnTo>
                    <a:pt x="2329789" y="2908312"/>
                  </a:lnTo>
                  <a:lnTo>
                    <a:pt x="2323554" y="2921012"/>
                  </a:lnTo>
                  <a:lnTo>
                    <a:pt x="2322563" y="2933712"/>
                  </a:lnTo>
                  <a:lnTo>
                    <a:pt x="2327262" y="2946412"/>
                  </a:lnTo>
                  <a:lnTo>
                    <a:pt x="2336990" y="2959112"/>
                  </a:lnTo>
                  <a:lnTo>
                    <a:pt x="2349754" y="2971812"/>
                  </a:lnTo>
                  <a:lnTo>
                    <a:pt x="2363914" y="2971812"/>
                  </a:lnTo>
                  <a:lnTo>
                    <a:pt x="2377859" y="2959112"/>
                  </a:lnTo>
                  <a:lnTo>
                    <a:pt x="2388882" y="2946412"/>
                  </a:lnTo>
                  <a:lnTo>
                    <a:pt x="2395118" y="2933712"/>
                  </a:lnTo>
                  <a:lnTo>
                    <a:pt x="2396096" y="2921012"/>
                  </a:lnTo>
                  <a:close/>
                </a:path>
                <a:path w="9115425" h="9127490">
                  <a:moveTo>
                    <a:pt x="2399233" y="1701812"/>
                  </a:moveTo>
                  <a:lnTo>
                    <a:pt x="2393454" y="1676412"/>
                  </a:lnTo>
                  <a:lnTo>
                    <a:pt x="2381440" y="1663712"/>
                  </a:lnTo>
                  <a:lnTo>
                    <a:pt x="2365692" y="1663712"/>
                  </a:lnTo>
                  <a:lnTo>
                    <a:pt x="2348217" y="1651012"/>
                  </a:lnTo>
                  <a:lnTo>
                    <a:pt x="2331008" y="1663712"/>
                  </a:lnTo>
                  <a:lnTo>
                    <a:pt x="2317407" y="1676412"/>
                  </a:lnTo>
                  <a:lnTo>
                    <a:pt x="2309723" y="1689112"/>
                  </a:lnTo>
                  <a:lnTo>
                    <a:pt x="2308504" y="1701812"/>
                  </a:lnTo>
                  <a:lnTo>
                    <a:pt x="2314283" y="1727212"/>
                  </a:lnTo>
                  <a:lnTo>
                    <a:pt x="2326297" y="1739912"/>
                  </a:lnTo>
                  <a:lnTo>
                    <a:pt x="2342032" y="1739912"/>
                  </a:lnTo>
                  <a:lnTo>
                    <a:pt x="2359520" y="1752612"/>
                  </a:lnTo>
                  <a:lnTo>
                    <a:pt x="2376728" y="1739912"/>
                  </a:lnTo>
                  <a:lnTo>
                    <a:pt x="2390330" y="1727212"/>
                  </a:lnTo>
                  <a:lnTo>
                    <a:pt x="2398014" y="1714512"/>
                  </a:lnTo>
                  <a:lnTo>
                    <a:pt x="2399233" y="1701812"/>
                  </a:lnTo>
                  <a:close/>
                </a:path>
                <a:path w="9115425" h="9127490">
                  <a:moveTo>
                    <a:pt x="2402370" y="469900"/>
                  </a:moveTo>
                  <a:lnTo>
                    <a:pt x="2395486" y="444500"/>
                  </a:lnTo>
                  <a:lnTo>
                    <a:pt x="2381199" y="431800"/>
                  </a:lnTo>
                  <a:lnTo>
                    <a:pt x="2362466" y="419100"/>
                  </a:lnTo>
                  <a:lnTo>
                    <a:pt x="2341676" y="419100"/>
                  </a:lnTo>
                  <a:lnTo>
                    <a:pt x="2321217" y="431800"/>
                  </a:lnTo>
                  <a:lnTo>
                    <a:pt x="2305024" y="444500"/>
                  </a:lnTo>
                  <a:lnTo>
                    <a:pt x="2295880" y="457200"/>
                  </a:lnTo>
                  <a:lnTo>
                    <a:pt x="2294432" y="482600"/>
                  </a:lnTo>
                  <a:lnTo>
                    <a:pt x="2301316" y="495300"/>
                  </a:lnTo>
                  <a:lnTo>
                    <a:pt x="2315591" y="520700"/>
                  </a:lnTo>
                  <a:lnTo>
                    <a:pt x="2375585" y="520700"/>
                  </a:lnTo>
                  <a:lnTo>
                    <a:pt x="2391778" y="508000"/>
                  </a:lnTo>
                  <a:lnTo>
                    <a:pt x="2400909" y="482600"/>
                  </a:lnTo>
                  <a:lnTo>
                    <a:pt x="2402370" y="469900"/>
                  </a:lnTo>
                  <a:close/>
                </a:path>
                <a:path w="9115425" h="9127490">
                  <a:moveTo>
                    <a:pt x="2405710" y="6962673"/>
                  </a:moveTo>
                  <a:lnTo>
                    <a:pt x="2401087" y="6954660"/>
                  </a:lnTo>
                  <a:lnTo>
                    <a:pt x="2395969" y="6953301"/>
                  </a:lnTo>
                  <a:lnTo>
                    <a:pt x="2387968" y="6957923"/>
                  </a:lnTo>
                  <a:lnTo>
                    <a:pt x="2386596" y="6963029"/>
                  </a:lnTo>
                  <a:lnTo>
                    <a:pt x="2391219" y="6971043"/>
                  </a:lnTo>
                  <a:lnTo>
                    <a:pt x="2396337" y="6972401"/>
                  </a:lnTo>
                  <a:lnTo>
                    <a:pt x="2404338" y="6967791"/>
                  </a:lnTo>
                  <a:lnTo>
                    <a:pt x="2405710" y="6962673"/>
                  </a:lnTo>
                  <a:close/>
                </a:path>
                <a:path w="9115425" h="9127490">
                  <a:moveTo>
                    <a:pt x="2407589" y="5732056"/>
                  </a:moveTo>
                  <a:lnTo>
                    <a:pt x="2405430" y="5725642"/>
                  </a:lnTo>
                  <a:lnTo>
                    <a:pt x="2400960" y="5720575"/>
                  </a:lnTo>
                  <a:lnTo>
                    <a:pt x="2395093" y="5717718"/>
                  </a:lnTo>
                  <a:lnTo>
                    <a:pt x="2388578" y="5717260"/>
                  </a:lnTo>
                  <a:lnTo>
                    <a:pt x="2382164" y="5719419"/>
                  </a:lnTo>
                  <a:lnTo>
                    <a:pt x="2377097" y="5723890"/>
                  </a:lnTo>
                  <a:lnTo>
                    <a:pt x="2374239" y="5729757"/>
                  </a:lnTo>
                  <a:lnTo>
                    <a:pt x="2373782" y="5736272"/>
                  </a:lnTo>
                  <a:lnTo>
                    <a:pt x="2375941" y="5742686"/>
                  </a:lnTo>
                  <a:lnTo>
                    <a:pt x="2380411" y="5747753"/>
                  </a:lnTo>
                  <a:lnTo>
                    <a:pt x="2386279" y="5750623"/>
                  </a:lnTo>
                  <a:lnTo>
                    <a:pt x="2392794" y="5751068"/>
                  </a:lnTo>
                  <a:lnTo>
                    <a:pt x="2399195" y="5748921"/>
                  </a:lnTo>
                  <a:lnTo>
                    <a:pt x="2404262" y="5744451"/>
                  </a:lnTo>
                  <a:lnTo>
                    <a:pt x="2407132" y="5738571"/>
                  </a:lnTo>
                  <a:lnTo>
                    <a:pt x="2407589" y="5732056"/>
                  </a:lnTo>
                  <a:close/>
                </a:path>
                <a:path w="9115425" h="9127490">
                  <a:moveTo>
                    <a:pt x="2410714" y="4502315"/>
                  </a:moveTo>
                  <a:lnTo>
                    <a:pt x="2407462" y="4492637"/>
                  </a:lnTo>
                  <a:lnTo>
                    <a:pt x="2400719" y="4484992"/>
                  </a:lnTo>
                  <a:lnTo>
                    <a:pt x="2391867" y="4480661"/>
                  </a:lnTo>
                  <a:lnTo>
                    <a:pt x="2382037" y="4479976"/>
                  </a:lnTo>
                  <a:lnTo>
                    <a:pt x="2372372" y="4483227"/>
                  </a:lnTo>
                  <a:lnTo>
                    <a:pt x="2364714" y="4489983"/>
                  </a:lnTo>
                  <a:lnTo>
                    <a:pt x="2360396" y="4498835"/>
                  </a:lnTo>
                  <a:lnTo>
                    <a:pt x="2359710" y="4508665"/>
                  </a:lnTo>
                  <a:lnTo>
                    <a:pt x="2362962" y="4518342"/>
                  </a:lnTo>
                  <a:lnTo>
                    <a:pt x="2369718" y="4525988"/>
                  </a:lnTo>
                  <a:lnTo>
                    <a:pt x="2378570" y="4530306"/>
                  </a:lnTo>
                  <a:lnTo>
                    <a:pt x="2388387" y="4530991"/>
                  </a:lnTo>
                  <a:lnTo>
                    <a:pt x="2398064" y="4527740"/>
                  </a:lnTo>
                  <a:lnTo>
                    <a:pt x="2405710" y="4520997"/>
                  </a:lnTo>
                  <a:lnTo>
                    <a:pt x="2410028" y="4512145"/>
                  </a:lnTo>
                  <a:lnTo>
                    <a:pt x="2410714" y="4502315"/>
                  </a:lnTo>
                  <a:close/>
                </a:path>
                <a:path w="9115425" h="9127490">
                  <a:moveTo>
                    <a:pt x="2414143" y="3263912"/>
                  </a:moveTo>
                  <a:lnTo>
                    <a:pt x="2409748" y="3251212"/>
                  </a:lnTo>
                  <a:lnTo>
                    <a:pt x="2400655" y="3238512"/>
                  </a:lnTo>
                  <a:lnTo>
                    <a:pt x="2362416" y="3238512"/>
                  </a:lnTo>
                  <a:lnTo>
                    <a:pt x="2352103" y="3251212"/>
                  </a:lnTo>
                  <a:lnTo>
                    <a:pt x="2346274" y="3263912"/>
                  </a:lnTo>
                  <a:lnTo>
                    <a:pt x="2345347" y="3276612"/>
                  </a:lnTo>
                  <a:lnTo>
                    <a:pt x="2349741" y="3289312"/>
                  </a:lnTo>
                  <a:lnTo>
                    <a:pt x="2358834" y="3302012"/>
                  </a:lnTo>
                  <a:lnTo>
                    <a:pt x="2397074" y="3302012"/>
                  </a:lnTo>
                  <a:lnTo>
                    <a:pt x="2407386" y="3289312"/>
                  </a:lnTo>
                  <a:lnTo>
                    <a:pt x="2413216" y="3276612"/>
                  </a:lnTo>
                  <a:lnTo>
                    <a:pt x="2414143" y="3263912"/>
                  </a:lnTo>
                  <a:close/>
                </a:path>
                <a:path w="9115425" h="9127490">
                  <a:moveTo>
                    <a:pt x="2416975" y="2032012"/>
                  </a:moveTo>
                  <a:lnTo>
                    <a:pt x="2411526" y="2019312"/>
                  </a:lnTo>
                  <a:lnTo>
                    <a:pt x="2400223" y="2006612"/>
                  </a:lnTo>
                  <a:lnTo>
                    <a:pt x="2385415" y="1993912"/>
                  </a:lnTo>
                  <a:lnTo>
                    <a:pt x="2368956" y="1993912"/>
                  </a:lnTo>
                  <a:lnTo>
                    <a:pt x="2352764" y="2006612"/>
                  </a:lnTo>
                  <a:lnTo>
                    <a:pt x="2339962" y="2019312"/>
                  </a:lnTo>
                  <a:lnTo>
                    <a:pt x="2332723" y="2032012"/>
                  </a:lnTo>
                  <a:lnTo>
                    <a:pt x="2331580" y="2044712"/>
                  </a:lnTo>
                  <a:lnTo>
                    <a:pt x="2337028" y="2057412"/>
                  </a:lnTo>
                  <a:lnTo>
                    <a:pt x="2348331" y="2070112"/>
                  </a:lnTo>
                  <a:lnTo>
                    <a:pt x="2363152" y="2082812"/>
                  </a:lnTo>
                  <a:lnTo>
                    <a:pt x="2395791" y="2082812"/>
                  </a:lnTo>
                  <a:lnTo>
                    <a:pt x="2408593" y="2070112"/>
                  </a:lnTo>
                  <a:lnTo>
                    <a:pt x="2415832" y="2057412"/>
                  </a:lnTo>
                  <a:lnTo>
                    <a:pt x="2416975" y="2032012"/>
                  </a:lnTo>
                  <a:close/>
                </a:path>
                <a:path w="9115425" h="9127490">
                  <a:moveTo>
                    <a:pt x="2420404" y="812800"/>
                  </a:moveTo>
                  <a:lnTo>
                    <a:pt x="2413825" y="787400"/>
                  </a:lnTo>
                  <a:lnTo>
                    <a:pt x="2400173" y="774700"/>
                  </a:lnTo>
                  <a:lnTo>
                    <a:pt x="2382266" y="762000"/>
                  </a:lnTo>
                  <a:lnTo>
                    <a:pt x="2342819" y="762000"/>
                  </a:lnTo>
                  <a:lnTo>
                    <a:pt x="2327338" y="787400"/>
                  </a:lnTo>
                  <a:lnTo>
                    <a:pt x="2318601" y="800100"/>
                  </a:lnTo>
                  <a:lnTo>
                    <a:pt x="2317216" y="825500"/>
                  </a:lnTo>
                  <a:lnTo>
                    <a:pt x="2323795" y="838200"/>
                  </a:lnTo>
                  <a:lnTo>
                    <a:pt x="2337447" y="850900"/>
                  </a:lnTo>
                  <a:lnTo>
                    <a:pt x="2355354" y="863600"/>
                  </a:lnTo>
                  <a:lnTo>
                    <a:pt x="2394801" y="863600"/>
                  </a:lnTo>
                  <a:lnTo>
                    <a:pt x="2410282" y="838200"/>
                  </a:lnTo>
                  <a:lnTo>
                    <a:pt x="2419019" y="825500"/>
                  </a:lnTo>
                  <a:lnTo>
                    <a:pt x="2420404" y="812800"/>
                  </a:lnTo>
                  <a:close/>
                </a:path>
                <a:path w="9115425" h="9127490">
                  <a:moveTo>
                    <a:pt x="2423388" y="7302881"/>
                  </a:moveTo>
                  <a:lnTo>
                    <a:pt x="2420086" y="7297166"/>
                  </a:lnTo>
                  <a:lnTo>
                    <a:pt x="2416429" y="7296188"/>
                  </a:lnTo>
                  <a:lnTo>
                    <a:pt x="2410714" y="7299490"/>
                  </a:lnTo>
                  <a:lnTo>
                    <a:pt x="2409736" y="7303148"/>
                  </a:lnTo>
                  <a:lnTo>
                    <a:pt x="2413038" y="7308863"/>
                  </a:lnTo>
                  <a:lnTo>
                    <a:pt x="2416695" y="7309840"/>
                  </a:lnTo>
                  <a:lnTo>
                    <a:pt x="2422410" y="7306538"/>
                  </a:lnTo>
                  <a:lnTo>
                    <a:pt x="2423388" y="7302881"/>
                  </a:lnTo>
                  <a:close/>
                </a:path>
                <a:path w="9115425" h="9127490">
                  <a:moveTo>
                    <a:pt x="2427465" y="6074016"/>
                  </a:moveTo>
                  <a:lnTo>
                    <a:pt x="2419553" y="6060300"/>
                  </a:lnTo>
                  <a:lnTo>
                    <a:pt x="2410777" y="6057951"/>
                  </a:lnTo>
                  <a:lnTo>
                    <a:pt x="2397061" y="6065875"/>
                  </a:lnTo>
                  <a:lnTo>
                    <a:pt x="2394712" y="6074638"/>
                  </a:lnTo>
                  <a:lnTo>
                    <a:pt x="2402636" y="6088367"/>
                  </a:lnTo>
                  <a:lnTo>
                    <a:pt x="2411412" y="6090717"/>
                  </a:lnTo>
                  <a:lnTo>
                    <a:pt x="2425115" y="6082792"/>
                  </a:lnTo>
                  <a:lnTo>
                    <a:pt x="2427465" y="6074016"/>
                  </a:lnTo>
                  <a:close/>
                </a:path>
                <a:path w="9115425" h="9127490">
                  <a:moveTo>
                    <a:pt x="2428456" y="4842815"/>
                  </a:moveTo>
                  <a:lnTo>
                    <a:pt x="2425547" y="4834153"/>
                  </a:lnTo>
                  <a:lnTo>
                    <a:pt x="2419502" y="4827295"/>
                  </a:lnTo>
                  <a:lnTo>
                    <a:pt x="2411577" y="4823422"/>
                  </a:lnTo>
                  <a:lnTo>
                    <a:pt x="2402789" y="4822812"/>
                  </a:lnTo>
                  <a:lnTo>
                    <a:pt x="2394127" y="4825720"/>
                  </a:lnTo>
                  <a:lnTo>
                    <a:pt x="2387269" y="4831766"/>
                  </a:lnTo>
                  <a:lnTo>
                    <a:pt x="2383409" y="4839703"/>
                  </a:lnTo>
                  <a:lnTo>
                    <a:pt x="2382786" y="4848504"/>
                  </a:lnTo>
                  <a:lnTo>
                    <a:pt x="2385707" y="4857166"/>
                  </a:lnTo>
                  <a:lnTo>
                    <a:pt x="2391753" y="4864011"/>
                  </a:lnTo>
                  <a:lnTo>
                    <a:pt x="2399677" y="4867884"/>
                  </a:lnTo>
                  <a:lnTo>
                    <a:pt x="2408466" y="4868494"/>
                  </a:lnTo>
                  <a:lnTo>
                    <a:pt x="2417127" y="4865586"/>
                  </a:lnTo>
                  <a:lnTo>
                    <a:pt x="2423972" y="4859540"/>
                  </a:lnTo>
                  <a:lnTo>
                    <a:pt x="2427846" y="4851603"/>
                  </a:lnTo>
                  <a:lnTo>
                    <a:pt x="2428456" y="4842815"/>
                  </a:lnTo>
                  <a:close/>
                </a:path>
                <a:path w="9115425" h="9127490">
                  <a:moveTo>
                    <a:pt x="2431885" y="3606812"/>
                  </a:moveTo>
                  <a:lnTo>
                    <a:pt x="2427833" y="3594112"/>
                  </a:lnTo>
                  <a:lnTo>
                    <a:pt x="2419439" y="3581412"/>
                  </a:lnTo>
                  <a:lnTo>
                    <a:pt x="2384183" y="3581412"/>
                  </a:lnTo>
                  <a:lnTo>
                    <a:pt x="2374658" y="3594112"/>
                  </a:lnTo>
                  <a:lnTo>
                    <a:pt x="2369286" y="3606812"/>
                  </a:lnTo>
                  <a:lnTo>
                    <a:pt x="2368423" y="3619512"/>
                  </a:lnTo>
                  <a:lnTo>
                    <a:pt x="2372474" y="3632212"/>
                  </a:lnTo>
                  <a:lnTo>
                    <a:pt x="2380869" y="3632212"/>
                  </a:lnTo>
                  <a:lnTo>
                    <a:pt x="2391880" y="3644912"/>
                  </a:lnTo>
                  <a:lnTo>
                    <a:pt x="2404110" y="3644912"/>
                  </a:lnTo>
                  <a:lnTo>
                    <a:pt x="2416137" y="3632212"/>
                  </a:lnTo>
                  <a:lnTo>
                    <a:pt x="2425662" y="3632212"/>
                  </a:lnTo>
                  <a:lnTo>
                    <a:pt x="2431034" y="3619512"/>
                  </a:lnTo>
                  <a:lnTo>
                    <a:pt x="2431885" y="3606812"/>
                  </a:lnTo>
                  <a:close/>
                </a:path>
                <a:path w="9115425" h="9127490">
                  <a:moveTo>
                    <a:pt x="2435009" y="2374912"/>
                  </a:moveTo>
                  <a:lnTo>
                    <a:pt x="2429878" y="2362212"/>
                  </a:lnTo>
                  <a:lnTo>
                    <a:pt x="2419197" y="2349512"/>
                  </a:lnTo>
                  <a:lnTo>
                    <a:pt x="2405202" y="2336812"/>
                  </a:lnTo>
                  <a:lnTo>
                    <a:pt x="2389670" y="2336812"/>
                  </a:lnTo>
                  <a:lnTo>
                    <a:pt x="2374379" y="2349512"/>
                  </a:lnTo>
                  <a:lnTo>
                    <a:pt x="2362276" y="2362212"/>
                  </a:lnTo>
                  <a:lnTo>
                    <a:pt x="2355443" y="2374912"/>
                  </a:lnTo>
                  <a:lnTo>
                    <a:pt x="2354364" y="2387612"/>
                  </a:lnTo>
                  <a:lnTo>
                    <a:pt x="2359507" y="2400312"/>
                  </a:lnTo>
                  <a:lnTo>
                    <a:pt x="2370175" y="2413012"/>
                  </a:lnTo>
                  <a:lnTo>
                    <a:pt x="2384171" y="2425712"/>
                  </a:lnTo>
                  <a:lnTo>
                    <a:pt x="2399715" y="2425712"/>
                  </a:lnTo>
                  <a:lnTo>
                    <a:pt x="2415006" y="2413012"/>
                  </a:lnTo>
                  <a:lnTo>
                    <a:pt x="2427097" y="2400312"/>
                  </a:lnTo>
                  <a:lnTo>
                    <a:pt x="2433929" y="2387612"/>
                  </a:lnTo>
                  <a:lnTo>
                    <a:pt x="2435009" y="2374912"/>
                  </a:lnTo>
                  <a:close/>
                </a:path>
                <a:path w="9115425" h="9127490">
                  <a:moveTo>
                    <a:pt x="2438146" y="1143000"/>
                  </a:moveTo>
                  <a:lnTo>
                    <a:pt x="2431910" y="1130300"/>
                  </a:lnTo>
                  <a:lnTo>
                    <a:pt x="2418956" y="1117600"/>
                  </a:lnTo>
                  <a:lnTo>
                    <a:pt x="2401976" y="1104900"/>
                  </a:lnTo>
                  <a:lnTo>
                    <a:pt x="2364587" y="1104900"/>
                  </a:lnTo>
                  <a:lnTo>
                    <a:pt x="2349893" y="1117600"/>
                  </a:lnTo>
                  <a:lnTo>
                    <a:pt x="2341613" y="1143000"/>
                  </a:lnTo>
                  <a:lnTo>
                    <a:pt x="2340292" y="1155700"/>
                  </a:lnTo>
                  <a:lnTo>
                    <a:pt x="2346528" y="1181100"/>
                  </a:lnTo>
                  <a:lnTo>
                    <a:pt x="2359482" y="1193800"/>
                  </a:lnTo>
                  <a:lnTo>
                    <a:pt x="2376462" y="1206500"/>
                  </a:lnTo>
                  <a:lnTo>
                    <a:pt x="2395309" y="1206500"/>
                  </a:lnTo>
                  <a:lnTo>
                    <a:pt x="2413876" y="1193800"/>
                  </a:lnTo>
                  <a:lnTo>
                    <a:pt x="2428544" y="1181100"/>
                  </a:lnTo>
                  <a:lnTo>
                    <a:pt x="2436838" y="1168400"/>
                  </a:lnTo>
                  <a:lnTo>
                    <a:pt x="2438146" y="1143000"/>
                  </a:lnTo>
                  <a:close/>
                </a:path>
                <a:path w="9115425" h="9127490">
                  <a:moveTo>
                    <a:pt x="2440724" y="7643114"/>
                  </a:moveTo>
                  <a:lnTo>
                    <a:pt x="2438908" y="7639977"/>
                  </a:lnTo>
                  <a:lnTo>
                    <a:pt x="2436901" y="7639431"/>
                  </a:lnTo>
                  <a:lnTo>
                    <a:pt x="2433751" y="7641247"/>
                  </a:lnTo>
                  <a:lnTo>
                    <a:pt x="2433218" y="7643254"/>
                  </a:lnTo>
                  <a:lnTo>
                    <a:pt x="2435034" y="7646390"/>
                  </a:lnTo>
                  <a:lnTo>
                    <a:pt x="2437041" y="7646937"/>
                  </a:lnTo>
                  <a:lnTo>
                    <a:pt x="2440190" y="7645120"/>
                  </a:lnTo>
                  <a:lnTo>
                    <a:pt x="2440724" y="7643114"/>
                  </a:lnTo>
                  <a:close/>
                </a:path>
                <a:path w="9115425" h="9127490">
                  <a:moveTo>
                    <a:pt x="2445156" y="6414236"/>
                  </a:moveTo>
                  <a:lnTo>
                    <a:pt x="2438552" y="6402806"/>
                  </a:lnTo>
                  <a:lnTo>
                    <a:pt x="2431237" y="6400851"/>
                  </a:lnTo>
                  <a:lnTo>
                    <a:pt x="2419820" y="6407455"/>
                  </a:lnTo>
                  <a:lnTo>
                    <a:pt x="2417851" y="6414757"/>
                  </a:lnTo>
                  <a:lnTo>
                    <a:pt x="2424455" y="6426187"/>
                  </a:lnTo>
                  <a:lnTo>
                    <a:pt x="2431770" y="6428156"/>
                  </a:lnTo>
                  <a:lnTo>
                    <a:pt x="2443188" y="6421552"/>
                  </a:lnTo>
                  <a:lnTo>
                    <a:pt x="2445156" y="6414236"/>
                  </a:lnTo>
                  <a:close/>
                </a:path>
                <a:path w="9115425" h="9127490">
                  <a:moveTo>
                    <a:pt x="2446490" y="5183276"/>
                  </a:moveTo>
                  <a:lnTo>
                    <a:pt x="2443886" y="5175516"/>
                  </a:lnTo>
                  <a:lnTo>
                    <a:pt x="2438476" y="5169370"/>
                  </a:lnTo>
                  <a:lnTo>
                    <a:pt x="2431377" y="5165903"/>
                  </a:lnTo>
                  <a:lnTo>
                    <a:pt x="2423490" y="5165356"/>
                  </a:lnTo>
                  <a:lnTo>
                    <a:pt x="2415730" y="5167960"/>
                  </a:lnTo>
                  <a:lnTo>
                    <a:pt x="2409596" y="5173383"/>
                  </a:lnTo>
                  <a:lnTo>
                    <a:pt x="2406129" y="5180482"/>
                  </a:lnTo>
                  <a:lnTo>
                    <a:pt x="2405583" y="5188369"/>
                  </a:lnTo>
                  <a:lnTo>
                    <a:pt x="2408186" y="5196129"/>
                  </a:lnTo>
                  <a:lnTo>
                    <a:pt x="2413597" y="5202275"/>
                  </a:lnTo>
                  <a:lnTo>
                    <a:pt x="2420709" y="5205730"/>
                  </a:lnTo>
                  <a:lnTo>
                    <a:pt x="2428583" y="5206289"/>
                  </a:lnTo>
                  <a:lnTo>
                    <a:pt x="2436342" y="5203672"/>
                  </a:lnTo>
                  <a:lnTo>
                    <a:pt x="2442476" y="5198262"/>
                  </a:lnTo>
                  <a:lnTo>
                    <a:pt x="2445943" y="5191150"/>
                  </a:lnTo>
                  <a:lnTo>
                    <a:pt x="2446490" y="5183276"/>
                  </a:lnTo>
                  <a:close/>
                </a:path>
                <a:path w="9115425" h="9127490">
                  <a:moveTo>
                    <a:pt x="2449626" y="3949712"/>
                  </a:moveTo>
                  <a:lnTo>
                    <a:pt x="2445918" y="3937012"/>
                  </a:lnTo>
                  <a:lnTo>
                    <a:pt x="2438235" y="3924312"/>
                  </a:lnTo>
                  <a:lnTo>
                    <a:pt x="2405926" y="3924312"/>
                  </a:lnTo>
                  <a:lnTo>
                    <a:pt x="2397214" y="3937012"/>
                  </a:lnTo>
                  <a:lnTo>
                    <a:pt x="2392286" y="3937012"/>
                  </a:lnTo>
                  <a:lnTo>
                    <a:pt x="2391511" y="3949712"/>
                  </a:lnTo>
                  <a:lnTo>
                    <a:pt x="2395220" y="3962412"/>
                  </a:lnTo>
                  <a:lnTo>
                    <a:pt x="2402903" y="3975112"/>
                  </a:lnTo>
                  <a:lnTo>
                    <a:pt x="2435199" y="3975112"/>
                  </a:lnTo>
                  <a:lnTo>
                    <a:pt x="2443924" y="3962412"/>
                  </a:lnTo>
                  <a:lnTo>
                    <a:pt x="2448839" y="3962412"/>
                  </a:lnTo>
                  <a:lnTo>
                    <a:pt x="2449626" y="3949712"/>
                  </a:lnTo>
                  <a:close/>
                </a:path>
                <a:path w="9115425" h="9127490">
                  <a:moveTo>
                    <a:pt x="2453055" y="2717812"/>
                  </a:moveTo>
                  <a:lnTo>
                    <a:pt x="2448217" y="2705112"/>
                  </a:lnTo>
                  <a:lnTo>
                    <a:pt x="2438171" y="2692412"/>
                  </a:lnTo>
                  <a:lnTo>
                    <a:pt x="2424988" y="2679712"/>
                  </a:lnTo>
                  <a:lnTo>
                    <a:pt x="2410371" y="2679712"/>
                  </a:lnTo>
                  <a:lnTo>
                    <a:pt x="2395982" y="2692412"/>
                  </a:lnTo>
                  <a:lnTo>
                    <a:pt x="2384590" y="2705112"/>
                  </a:lnTo>
                  <a:lnTo>
                    <a:pt x="2378164" y="2717812"/>
                  </a:lnTo>
                  <a:lnTo>
                    <a:pt x="2377148" y="2730512"/>
                  </a:lnTo>
                  <a:lnTo>
                    <a:pt x="2381986" y="2743212"/>
                  </a:lnTo>
                  <a:lnTo>
                    <a:pt x="2392032" y="2755912"/>
                  </a:lnTo>
                  <a:lnTo>
                    <a:pt x="2434221" y="2755912"/>
                  </a:lnTo>
                  <a:lnTo>
                    <a:pt x="2445601" y="2743212"/>
                  </a:lnTo>
                  <a:lnTo>
                    <a:pt x="2452027" y="2730512"/>
                  </a:lnTo>
                  <a:lnTo>
                    <a:pt x="2453055" y="2717812"/>
                  </a:lnTo>
                  <a:close/>
                </a:path>
                <a:path w="9115425" h="9127490">
                  <a:moveTo>
                    <a:pt x="2456192" y="1485912"/>
                  </a:moveTo>
                  <a:lnTo>
                    <a:pt x="2450249" y="1473212"/>
                  </a:lnTo>
                  <a:lnTo>
                    <a:pt x="2437930" y="1460512"/>
                  </a:lnTo>
                  <a:lnTo>
                    <a:pt x="2421775" y="1447812"/>
                  </a:lnTo>
                  <a:lnTo>
                    <a:pt x="2386177" y="1447812"/>
                  </a:lnTo>
                  <a:lnTo>
                    <a:pt x="2372207" y="1460512"/>
                  </a:lnTo>
                  <a:lnTo>
                    <a:pt x="2364333" y="1485912"/>
                  </a:lnTo>
                  <a:lnTo>
                    <a:pt x="2363076" y="1498612"/>
                  </a:lnTo>
                  <a:lnTo>
                    <a:pt x="2369020" y="1511312"/>
                  </a:lnTo>
                  <a:lnTo>
                    <a:pt x="2381339" y="1536712"/>
                  </a:lnTo>
                  <a:lnTo>
                    <a:pt x="2433078" y="1536712"/>
                  </a:lnTo>
                  <a:lnTo>
                    <a:pt x="2447048" y="1524012"/>
                  </a:lnTo>
                  <a:lnTo>
                    <a:pt x="2454935" y="1511312"/>
                  </a:lnTo>
                  <a:lnTo>
                    <a:pt x="2456192" y="1485912"/>
                  </a:lnTo>
                  <a:close/>
                </a:path>
                <a:path w="9115425" h="9127490">
                  <a:moveTo>
                    <a:pt x="2458072" y="7983334"/>
                  </a:moveTo>
                  <a:lnTo>
                    <a:pt x="2457729" y="7982763"/>
                  </a:lnTo>
                  <a:lnTo>
                    <a:pt x="2457373" y="7982661"/>
                  </a:lnTo>
                  <a:lnTo>
                    <a:pt x="2456802" y="7982991"/>
                  </a:lnTo>
                  <a:lnTo>
                    <a:pt x="2456891" y="7983702"/>
                  </a:lnTo>
                  <a:lnTo>
                    <a:pt x="2457031" y="7983931"/>
                  </a:lnTo>
                  <a:lnTo>
                    <a:pt x="2457399" y="7984033"/>
                  </a:lnTo>
                  <a:lnTo>
                    <a:pt x="2457970" y="7983702"/>
                  </a:lnTo>
                  <a:lnTo>
                    <a:pt x="2458072" y="7983334"/>
                  </a:lnTo>
                  <a:close/>
                </a:path>
                <a:path w="9115425" h="9127490">
                  <a:moveTo>
                    <a:pt x="2459317" y="254000"/>
                  </a:moveTo>
                  <a:lnTo>
                    <a:pt x="2452281" y="241300"/>
                  </a:lnTo>
                  <a:lnTo>
                    <a:pt x="2437688" y="215900"/>
                  </a:lnTo>
                  <a:lnTo>
                    <a:pt x="2376386" y="215900"/>
                  </a:lnTo>
                  <a:lnTo>
                    <a:pt x="2359837" y="228600"/>
                  </a:lnTo>
                  <a:lnTo>
                    <a:pt x="2350503" y="254000"/>
                  </a:lnTo>
                  <a:lnTo>
                    <a:pt x="2349017" y="266700"/>
                  </a:lnTo>
                  <a:lnTo>
                    <a:pt x="2356053" y="292100"/>
                  </a:lnTo>
                  <a:lnTo>
                    <a:pt x="2370645" y="304800"/>
                  </a:lnTo>
                  <a:lnTo>
                    <a:pt x="2389784" y="317500"/>
                  </a:lnTo>
                  <a:lnTo>
                    <a:pt x="2431948" y="317500"/>
                  </a:lnTo>
                  <a:lnTo>
                    <a:pt x="2448496" y="292100"/>
                  </a:lnTo>
                  <a:lnTo>
                    <a:pt x="2457831" y="279400"/>
                  </a:lnTo>
                  <a:lnTo>
                    <a:pt x="2459317" y="254000"/>
                  </a:lnTo>
                  <a:close/>
                </a:path>
                <a:path w="9115425" h="9127490">
                  <a:moveTo>
                    <a:pt x="2462492" y="6754457"/>
                  </a:moveTo>
                  <a:lnTo>
                    <a:pt x="2457373" y="6745605"/>
                  </a:lnTo>
                  <a:lnTo>
                    <a:pt x="2451709" y="6744081"/>
                  </a:lnTo>
                  <a:lnTo>
                    <a:pt x="2442857" y="6749199"/>
                  </a:lnTo>
                  <a:lnTo>
                    <a:pt x="2441346" y="6754876"/>
                  </a:lnTo>
                  <a:lnTo>
                    <a:pt x="2446451" y="6763728"/>
                  </a:lnTo>
                  <a:lnTo>
                    <a:pt x="2452116" y="6765252"/>
                  </a:lnTo>
                  <a:lnTo>
                    <a:pt x="2460980" y="6760134"/>
                  </a:lnTo>
                  <a:lnTo>
                    <a:pt x="2462492" y="6754457"/>
                  </a:lnTo>
                  <a:close/>
                </a:path>
                <a:path w="9115425" h="9127490">
                  <a:moveTo>
                    <a:pt x="2464536" y="5523738"/>
                  </a:moveTo>
                  <a:lnTo>
                    <a:pt x="2462225" y="5516880"/>
                  </a:lnTo>
                  <a:lnTo>
                    <a:pt x="2457437" y="5511444"/>
                  </a:lnTo>
                  <a:lnTo>
                    <a:pt x="2451163" y="5508383"/>
                  </a:lnTo>
                  <a:lnTo>
                    <a:pt x="2444191" y="5507888"/>
                  </a:lnTo>
                  <a:lnTo>
                    <a:pt x="2437346" y="5510200"/>
                  </a:lnTo>
                  <a:lnTo>
                    <a:pt x="2431910" y="5514987"/>
                  </a:lnTo>
                  <a:lnTo>
                    <a:pt x="2428849" y="5521261"/>
                  </a:lnTo>
                  <a:lnTo>
                    <a:pt x="2428367" y="5528234"/>
                  </a:lnTo>
                  <a:lnTo>
                    <a:pt x="2430665" y="5535104"/>
                  </a:lnTo>
                  <a:lnTo>
                    <a:pt x="2435453" y="5540527"/>
                  </a:lnTo>
                  <a:lnTo>
                    <a:pt x="2441727" y="5543588"/>
                  </a:lnTo>
                  <a:lnTo>
                    <a:pt x="2448699" y="5544070"/>
                  </a:lnTo>
                  <a:lnTo>
                    <a:pt x="2455557" y="5541772"/>
                  </a:lnTo>
                  <a:lnTo>
                    <a:pt x="2460980" y="5536984"/>
                  </a:lnTo>
                  <a:lnTo>
                    <a:pt x="2464054" y="5530697"/>
                  </a:lnTo>
                  <a:lnTo>
                    <a:pt x="2464536" y="5523738"/>
                  </a:lnTo>
                  <a:close/>
                </a:path>
                <a:path w="9115425" h="9127490">
                  <a:moveTo>
                    <a:pt x="2467660" y="4292612"/>
                  </a:moveTo>
                  <a:lnTo>
                    <a:pt x="2464257" y="4279912"/>
                  </a:lnTo>
                  <a:lnTo>
                    <a:pt x="2457196" y="4267212"/>
                  </a:lnTo>
                  <a:lnTo>
                    <a:pt x="2427541" y="4267212"/>
                  </a:lnTo>
                  <a:lnTo>
                    <a:pt x="2419527" y="4279912"/>
                  </a:lnTo>
                  <a:lnTo>
                    <a:pt x="2415006" y="4279912"/>
                  </a:lnTo>
                  <a:lnTo>
                    <a:pt x="2414295" y="4292612"/>
                  </a:lnTo>
                  <a:lnTo>
                    <a:pt x="2417686" y="4305312"/>
                  </a:lnTo>
                  <a:lnTo>
                    <a:pt x="2424760" y="4318012"/>
                  </a:lnTo>
                  <a:lnTo>
                    <a:pt x="2454427" y="4318012"/>
                  </a:lnTo>
                  <a:lnTo>
                    <a:pt x="2462428" y="4305312"/>
                  </a:lnTo>
                  <a:lnTo>
                    <a:pt x="2466949" y="4292612"/>
                  </a:lnTo>
                  <a:lnTo>
                    <a:pt x="2467660" y="4292612"/>
                  </a:lnTo>
                  <a:close/>
                </a:path>
                <a:path w="9115425" h="9127490">
                  <a:moveTo>
                    <a:pt x="2470797" y="3060712"/>
                  </a:moveTo>
                  <a:lnTo>
                    <a:pt x="2466302" y="3048012"/>
                  </a:lnTo>
                  <a:lnTo>
                    <a:pt x="2456954" y="3035312"/>
                  </a:lnTo>
                  <a:lnTo>
                    <a:pt x="2444712" y="3022612"/>
                  </a:lnTo>
                  <a:lnTo>
                    <a:pt x="2431110" y="3022612"/>
                  </a:lnTo>
                  <a:lnTo>
                    <a:pt x="2417737" y="3035312"/>
                  </a:lnTo>
                  <a:lnTo>
                    <a:pt x="2407145" y="3035312"/>
                  </a:lnTo>
                  <a:lnTo>
                    <a:pt x="2401176" y="3048012"/>
                  </a:lnTo>
                  <a:lnTo>
                    <a:pt x="2400223" y="3060712"/>
                  </a:lnTo>
                  <a:lnTo>
                    <a:pt x="2404732" y="3086112"/>
                  </a:lnTo>
                  <a:lnTo>
                    <a:pt x="2414066" y="3086112"/>
                  </a:lnTo>
                  <a:lnTo>
                    <a:pt x="2426309" y="3098812"/>
                  </a:lnTo>
                  <a:lnTo>
                    <a:pt x="2453284" y="3098812"/>
                  </a:lnTo>
                  <a:lnTo>
                    <a:pt x="2463876" y="3086112"/>
                  </a:lnTo>
                  <a:lnTo>
                    <a:pt x="2469845" y="3073412"/>
                  </a:lnTo>
                  <a:lnTo>
                    <a:pt x="2470797" y="3060712"/>
                  </a:lnTo>
                  <a:close/>
                </a:path>
                <a:path w="9115425" h="9127490">
                  <a:moveTo>
                    <a:pt x="2473922" y="1828812"/>
                  </a:moveTo>
                  <a:lnTo>
                    <a:pt x="2468334" y="1816112"/>
                  </a:lnTo>
                  <a:lnTo>
                    <a:pt x="2456713" y="1803412"/>
                  </a:lnTo>
                  <a:lnTo>
                    <a:pt x="2441486" y="1790712"/>
                  </a:lnTo>
                  <a:lnTo>
                    <a:pt x="2407932" y="1790712"/>
                  </a:lnTo>
                  <a:lnTo>
                    <a:pt x="2394775" y="1803412"/>
                  </a:lnTo>
                  <a:lnTo>
                    <a:pt x="2387333" y="1816112"/>
                  </a:lnTo>
                  <a:lnTo>
                    <a:pt x="2386152" y="1841512"/>
                  </a:lnTo>
                  <a:lnTo>
                    <a:pt x="2391753" y="1854212"/>
                  </a:lnTo>
                  <a:lnTo>
                    <a:pt x="2403373" y="1866912"/>
                  </a:lnTo>
                  <a:lnTo>
                    <a:pt x="2418600" y="1879612"/>
                  </a:lnTo>
                  <a:lnTo>
                    <a:pt x="2435504" y="1879612"/>
                  </a:lnTo>
                  <a:lnTo>
                    <a:pt x="2452154" y="1866912"/>
                  </a:lnTo>
                  <a:lnTo>
                    <a:pt x="2465311" y="1854212"/>
                  </a:lnTo>
                  <a:lnTo>
                    <a:pt x="2472753" y="1841512"/>
                  </a:lnTo>
                  <a:lnTo>
                    <a:pt x="2473922" y="1828812"/>
                  </a:lnTo>
                  <a:close/>
                </a:path>
                <a:path w="9115425" h="9127490">
                  <a:moveTo>
                    <a:pt x="2477351" y="596900"/>
                  </a:moveTo>
                  <a:lnTo>
                    <a:pt x="2470620" y="584200"/>
                  </a:lnTo>
                  <a:lnTo>
                    <a:pt x="2456650" y="558800"/>
                  </a:lnTo>
                  <a:lnTo>
                    <a:pt x="2438336" y="558800"/>
                  </a:lnTo>
                  <a:lnTo>
                    <a:pt x="2418003" y="546100"/>
                  </a:lnTo>
                  <a:lnTo>
                    <a:pt x="2397988" y="558800"/>
                  </a:lnTo>
                  <a:lnTo>
                    <a:pt x="2382151" y="571500"/>
                  </a:lnTo>
                  <a:lnTo>
                    <a:pt x="2373211" y="596900"/>
                  </a:lnTo>
                  <a:lnTo>
                    <a:pt x="2371801" y="609600"/>
                  </a:lnTo>
                  <a:lnTo>
                    <a:pt x="2378532" y="635000"/>
                  </a:lnTo>
                  <a:lnTo>
                    <a:pt x="2392502" y="647700"/>
                  </a:lnTo>
                  <a:lnTo>
                    <a:pt x="2410815" y="660400"/>
                  </a:lnTo>
                  <a:lnTo>
                    <a:pt x="2431148" y="660400"/>
                  </a:lnTo>
                  <a:lnTo>
                    <a:pt x="2451163" y="647700"/>
                  </a:lnTo>
                  <a:lnTo>
                    <a:pt x="2467000" y="635000"/>
                  </a:lnTo>
                  <a:lnTo>
                    <a:pt x="2475941" y="622300"/>
                  </a:lnTo>
                  <a:lnTo>
                    <a:pt x="2477351" y="596900"/>
                  </a:lnTo>
                  <a:close/>
                </a:path>
                <a:path w="9115425" h="9127490">
                  <a:moveTo>
                    <a:pt x="2480170" y="7094690"/>
                  </a:moveTo>
                  <a:lnTo>
                    <a:pt x="2476373" y="7088111"/>
                  </a:lnTo>
                  <a:lnTo>
                    <a:pt x="2472182" y="7086981"/>
                  </a:lnTo>
                  <a:lnTo>
                    <a:pt x="2465603" y="7090778"/>
                  </a:lnTo>
                  <a:lnTo>
                    <a:pt x="2464473" y="7094982"/>
                  </a:lnTo>
                  <a:lnTo>
                    <a:pt x="2468270" y="7101560"/>
                  </a:lnTo>
                  <a:lnTo>
                    <a:pt x="2472474" y="7102678"/>
                  </a:lnTo>
                  <a:lnTo>
                    <a:pt x="2479040" y="7098881"/>
                  </a:lnTo>
                  <a:lnTo>
                    <a:pt x="2480170" y="7094690"/>
                  </a:lnTo>
                  <a:close/>
                </a:path>
                <a:path w="9115425" h="9127490">
                  <a:moveTo>
                    <a:pt x="2482278" y="5864225"/>
                  </a:moveTo>
                  <a:lnTo>
                    <a:pt x="2480310" y="5858383"/>
                  </a:lnTo>
                  <a:lnTo>
                    <a:pt x="2476233" y="5853747"/>
                  </a:lnTo>
                  <a:lnTo>
                    <a:pt x="2470874" y="5851144"/>
                  </a:lnTo>
                  <a:lnTo>
                    <a:pt x="2464930" y="5850725"/>
                  </a:lnTo>
                  <a:lnTo>
                    <a:pt x="2459088" y="5852693"/>
                  </a:lnTo>
                  <a:lnTo>
                    <a:pt x="2454465" y="5856770"/>
                  </a:lnTo>
                  <a:lnTo>
                    <a:pt x="2451849" y="5862129"/>
                  </a:lnTo>
                  <a:lnTo>
                    <a:pt x="2451430" y="5868073"/>
                  </a:lnTo>
                  <a:lnTo>
                    <a:pt x="2453398" y="5873915"/>
                  </a:lnTo>
                  <a:lnTo>
                    <a:pt x="2457488" y="5878550"/>
                  </a:lnTo>
                  <a:lnTo>
                    <a:pt x="2462834" y="5881154"/>
                  </a:lnTo>
                  <a:lnTo>
                    <a:pt x="2468778" y="5881573"/>
                  </a:lnTo>
                  <a:lnTo>
                    <a:pt x="2474620" y="5879604"/>
                  </a:lnTo>
                  <a:lnTo>
                    <a:pt x="2479256" y="5875528"/>
                  </a:lnTo>
                  <a:lnTo>
                    <a:pt x="2481859" y="5870168"/>
                  </a:lnTo>
                  <a:lnTo>
                    <a:pt x="2482278" y="5864225"/>
                  </a:lnTo>
                  <a:close/>
                </a:path>
                <a:path w="9115425" h="9127490">
                  <a:moveTo>
                    <a:pt x="2485402" y="4634471"/>
                  </a:moveTo>
                  <a:lnTo>
                    <a:pt x="2482342" y="4625365"/>
                  </a:lnTo>
                  <a:lnTo>
                    <a:pt x="2475992" y="4618152"/>
                  </a:lnTo>
                  <a:lnTo>
                    <a:pt x="2467648" y="4614088"/>
                  </a:lnTo>
                  <a:lnTo>
                    <a:pt x="2458402" y="4613440"/>
                  </a:lnTo>
                  <a:lnTo>
                    <a:pt x="2449296" y="4616513"/>
                  </a:lnTo>
                  <a:lnTo>
                    <a:pt x="2442083" y="4622863"/>
                  </a:lnTo>
                  <a:lnTo>
                    <a:pt x="2438019" y="4631207"/>
                  </a:lnTo>
                  <a:lnTo>
                    <a:pt x="2437371" y="4640465"/>
                  </a:lnTo>
                  <a:lnTo>
                    <a:pt x="2440432" y="4649571"/>
                  </a:lnTo>
                  <a:lnTo>
                    <a:pt x="2446794" y="4656785"/>
                  </a:lnTo>
                  <a:lnTo>
                    <a:pt x="2455126" y="4660849"/>
                  </a:lnTo>
                  <a:lnTo>
                    <a:pt x="2464384" y="4661497"/>
                  </a:lnTo>
                  <a:lnTo>
                    <a:pt x="2473490" y="4658436"/>
                  </a:lnTo>
                  <a:lnTo>
                    <a:pt x="2480691" y="4652073"/>
                  </a:lnTo>
                  <a:lnTo>
                    <a:pt x="2484767" y="4643729"/>
                  </a:lnTo>
                  <a:lnTo>
                    <a:pt x="2485402" y="4634471"/>
                  </a:lnTo>
                  <a:close/>
                </a:path>
                <a:path w="9115425" h="9127490">
                  <a:moveTo>
                    <a:pt x="2488831" y="3403612"/>
                  </a:moveTo>
                  <a:lnTo>
                    <a:pt x="2484640" y="3390912"/>
                  </a:lnTo>
                  <a:lnTo>
                    <a:pt x="2475928" y="3378212"/>
                  </a:lnTo>
                  <a:lnTo>
                    <a:pt x="2464498" y="3365512"/>
                  </a:lnTo>
                  <a:lnTo>
                    <a:pt x="2451824" y="3365512"/>
                  </a:lnTo>
                  <a:lnTo>
                    <a:pt x="2439339" y="3378212"/>
                  </a:lnTo>
                  <a:lnTo>
                    <a:pt x="2429459" y="3378212"/>
                  </a:lnTo>
                  <a:lnTo>
                    <a:pt x="2423896" y="3390912"/>
                  </a:lnTo>
                  <a:lnTo>
                    <a:pt x="2423007" y="3403612"/>
                  </a:lnTo>
                  <a:lnTo>
                    <a:pt x="2427211" y="3416312"/>
                  </a:lnTo>
                  <a:lnTo>
                    <a:pt x="2435910" y="3429012"/>
                  </a:lnTo>
                  <a:lnTo>
                    <a:pt x="2447340" y="3429012"/>
                  </a:lnTo>
                  <a:lnTo>
                    <a:pt x="2460028" y="3441712"/>
                  </a:lnTo>
                  <a:lnTo>
                    <a:pt x="2472499" y="3429012"/>
                  </a:lnTo>
                  <a:lnTo>
                    <a:pt x="2482380" y="3416312"/>
                  </a:lnTo>
                  <a:lnTo>
                    <a:pt x="2487955" y="3416312"/>
                  </a:lnTo>
                  <a:lnTo>
                    <a:pt x="2488831" y="3403612"/>
                  </a:lnTo>
                  <a:close/>
                </a:path>
                <a:path w="9115425" h="9127490">
                  <a:moveTo>
                    <a:pt x="2491676" y="2171712"/>
                  </a:moveTo>
                  <a:lnTo>
                    <a:pt x="2486418" y="2159012"/>
                  </a:lnTo>
                  <a:lnTo>
                    <a:pt x="2475509" y="2146312"/>
                  </a:lnTo>
                  <a:lnTo>
                    <a:pt x="2461196" y="2133612"/>
                  </a:lnTo>
                  <a:lnTo>
                    <a:pt x="2429687" y="2133612"/>
                  </a:lnTo>
                  <a:lnTo>
                    <a:pt x="2417330" y="2146312"/>
                  </a:lnTo>
                  <a:lnTo>
                    <a:pt x="2410345" y="2159012"/>
                  </a:lnTo>
                  <a:lnTo>
                    <a:pt x="2409240" y="2184412"/>
                  </a:lnTo>
                  <a:lnTo>
                    <a:pt x="2414498" y="2197112"/>
                  </a:lnTo>
                  <a:lnTo>
                    <a:pt x="2425395" y="2209812"/>
                  </a:lnTo>
                  <a:lnTo>
                    <a:pt x="2471216" y="2209812"/>
                  </a:lnTo>
                  <a:lnTo>
                    <a:pt x="2483586" y="2197112"/>
                  </a:lnTo>
                  <a:lnTo>
                    <a:pt x="2490559" y="2184412"/>
                  </a:lnTo>
                  <a:lnTo>
                    <a:pt x="2491676" y="2171712"/>
                  </a:lnTo>
                  <a:close/>
                </a:path>
                <a:path w="9115425" h="9127490">
                  <a:moveTo>
                    <a:pt x="2495092" y="939800"/>
                  </a:moveTo>
                  <a:lnTo>
                    <a:pt x="2488704" y="914400"/>
                  </a:lnTo>
                  <a:lnTo>
                    <a:pt x="2475446" y="901700"/>
                  </a:lnTo>
                  <a:lnTo>
                    <a:pt x="2458047" y="901700"/>
                  </a:lnTo>
                  <a:lnTo>
                    <a:pt x="2438743" y="889000"/>
                  </a:lnTo>
                  <a:lnTo>
                    <a:pt x="2419743" y="901700"/>
                  </a:lnTo>
                  <a:lnTo>
                    <a:pt x="2404707" y="914400"/>
                  </a:lnTo>
                  <a:lnTo>
                    <a:pt x="2396223" y="927100"/>
                  </a:lnTo>
                  <a:lnTo>
                    <a:pt x="2394877" y="952500"/>
                  </a:lnTo>
                  <a:lnTo>
                    <a:pt x="2401265" y="965200"/>
                  </a:lnTo>
                  <a:lnTo>
                    <a:pt x="2414524" y="990600"/>
                  </a:lnTo>
                  <a:lnTo>
                    <a:pt x="2470226" y="990600"/>
                  </a:lnTo>
                  <a:lnTo>
                    <a:pt x="2485263" y="977900"/>
                  </a:lnTo>
                  <a:lnTo>
                    <a:pt x="2493746" y="952500"/>
                  </a:lnTo>
                  <a:lnTo>
                    <a:pt x="2495092" y="939800"/>
                  </a:lnTo>
                  <a:close/>
                </a:path>
                <a:path w="9115425" h="9127490">
                  <a:moveTo>
                    <a:pt x="2497861" y="7434897"/>
                  </a:moveTo>
                  <a:lnTo>
                    <a:pt x="2496616" y="7432751"/>
                  </a:lnTo>
                  <a:lnTo>
                    <a:pt x="2495385" y="7430605"/>
                  </a:lnTo>
                  <a:lnTo>
                    <a:pt x="2492641" y="7429881"/>
                  </a:lnTo>
                  <a:lnTo>
                    <a:pt x="2488361" y="7432357"/>
                  </a:lnTo>
                  <a:lnTo>
                    <a:pt x="2487625" y="7435088"/>
                  </a:lnTo>
                  <a:lnTo>
                    <a:pt x="2490089" y="7439380"/>
                  </a:lnTo>
                  <a:lnTo>
                    <a:pt x="2492832" y="7440117"/>
                  </a:lnTo>
                  <a:lnTo>
                    <a:pt x="2497124" y="7437641"/>
                  </a:lnTo>
                  <a:lnTo>
                    <a:pt x="2497861" y="7434897"/>
                  </a:lnTo>
                  <a:close/>
                </a:path>
                <a:path w="9115425" h="9127490">
                  <a:moveTo>
                    <a:pt x="2502281" y="6206033"/>
                  </a:moveTo>
                  <a:lnTo>
                    <a:pt x="2495029" y="6193460"/>
                  </a:lnTo>
                  <a:lnTo>
                    <a:pt x="2486990" y="6191301"/>
                  </a:lnTo>
                  <a:lnTo>
                    <a:pt x="2474417" y="6198552"/>
                  </a:lnTo>
                  <a:lnTo>
                    <a:pt x="2472258" y="6206604"/>
                  </a:lnTo>
                  <a:lnTo>
                    <a:pt x="2479510" y="6219177"/>
                  </a:lnTo>
                  <a:lnTo>
                    <a:pt x="2487561" y="6221336"/>
                  </a:lnTo>
                  <a:lnTo>
                    <a:pt x="2500134" y="6214072"/>
                  </a:lnTo>
                  <a:lnTo>
                    <a:pt x="2502281" y="6206033"/>
                  </a:lnTo>
                  <a:close/>
                </a:path>
                <a:path w="9115425" h="9127490">
                  <a:moveTo>
                    <a:pt x="2503449" y="4974933"/>
                  </a:moveTo>
                  <a:lnTo>
                    <a:pt x="2500680" y="4966728"/>
                  </a:lnTo>
                  <a:lnTo>
                    <a:pt x="2494953" y="4960226"/>
                  </a:lnTo>
                  <a:lnTo>
                    <a:pt x="2487447" y="4956568"/>
                  </a:lnTo>
                  <a:lnTo>
                    <a:pt x="2479103" y="4955984"/>
                  </a:lnTo>
                  <a:lnTo>
                    <a:pt x="2470899" y="4958740"/>
                  </a:lnTo>
                  <a:lnTo>
                    <a:pt x="2464409" y="4964468"/>
                  </a:lnTo>
                  <a:lnTo>
                    <a:pt x="2460739" y="4971986"/>
                  </a:lnTo>
                  <a:lnTo>
                    <a:pt x="2460155" y="4980330"/>
                  </a:lnTo>
                  <a:lnTo>
                    <a:pt x="2462911" y="4988547"/>
                  </a:lnTo>
                  <a:lnTo>
                    <a:pt x="2468638" y="4995037"/>
                  </a:lnTo>
                  <a:lnTo>
                    <a:pt x="2476157" y="4998707"/>
                  </a:lnTo>
                  <a:lnTo>
                    <a:pt x="2484501" y="4999291"/>
                  </a:lnTo>
                  <a:lnTo>
                    <a:pt x="2492705" y="4996523"/>
                  </a:lnTo>
                  <a:lnTo>
                    <a:pt x="2499195" y="4990795"/>
                  </a:lnTo>
                  <a:lnTo>
                    <a:pt x="2502865" y="4983277"/>
                  </a:lnTo>
                  <a:lnTo>
                    <a:pt x="2503449" y="4974933"/>
                  </a:lnTo>
                  <a:close/>
                </a:path>
                <a:path w="9115425" h="9127490">
                  <a:moveTo>
                    <a:pt x="2506573" y="3733812"/>
                  </a:moveTo>
                  <a:lnTo>
                    <a:pt x="2502725" y="3721112"/>
                  </a:lnTo>
                  <a:lnTo>
                    <a:pt x="2494724" y="3721112"/>
                  </a:lnTo>
                  <a:lnTo>
                    <a:pt x="2484221" y="3708412"/>
                  </a:lnTo>
                  <a:lnTo>
                    <a:pt x="2472563" y="3708412"/>
                  </a:lnTo>
                  <a:lnTo>
                    <a:pt x="2461095" y="3721112"/>
                  </a:lnTo>
                  <a:lnTo>
                    <a:pt x="2452027" y="3721112"/>
                  </a:lnTo>
                  <a:lnTo>
                    <a:pt x="2446896" y="3733812"/>
                  </a:lnTo>
                  <a:lnTo>
                    <a:pt x="2446083" y="3746512"/>
                  </a:lnTo>
                  <a:lnTo>
                    <a:pt x="2449944" y="3759212"/>
                  </a:lnTo>
                  <a:lnTo>
                    <a:pt x="2457945" y="3771912"/>
                  </a:lnTo>
                  <a:lnTo>
                    <a:pt x="2491575" y="3771912"/>
                  </a:lnTo>
                  <a:lnTo>
                    <a:pt x="2500642" y="3759212"/>
                  </a:lnTo>
                  <a:lnTo>
                    <a:pt x="2505760" y="3746512"/>
                  </a:lnTo>
                  <a:lnTo>
                    <a:pt x="2506573" y="3733812"/>
                  </a:lnTo>
                  <a:close/>
                </a:path>
                <a:path w="9115425" h="9127490">
                  <a:moveTo>
                    <a:pt x="2509710" y="2514612"/>
                  </a:moveTo>
                  <a:lnTo>
                    <a:pt x="2504757" y="2489212"/>
                  </a:lnTo>
                  <a:lnTo>
                    <a:pt x="2494483" y="2476512"/>
                  </a:lnTo>
                  <a:lnTo>
                    <a:pt x="2451303" y="2476512"/>
                  </a:lnTo>
                  <a:lnTo>
                    <a:pt x="2439644" y="2489212"/>
                  </a:lnTo>
                  <a:lnTo>
                    <a:pt x="2433066" y="2501912"/>
                  </a:lnTo>
                  <a:lnTo>
                    <a:pt x="2432024" y="2514612"/>
                  </a:lnTo>
                  <a:lnTo>
                    <a:pt x="2436965" y="2527312"/>
                  </a:lnTo>
                  <a:lnTo>
                    <a:pt x="2447252" y="2540012"/>
                  </a:lnTo>
                  <a:lnTo>
                    <a:pt x="2460739" y="2552712"/>
                  </a:lnTo>
                  <a:lnTo>
                    <a:pt x="2490432" y="2552712"/>
                  </a:lnTo>
                  <a:lnTo>
                    <a:pt x="2502090" y="2540012"/>
                  </a:lnTo>
                  <a:lnTo>
                    <a:pt x="2508669" y="2527312"/>
                  </a:lnTo>
                  <a:lnTo>
                    <a:pt x="2509710" y="2514612"/>
                  </a:lnTo>
                  <a:close/>
                </a:path>
                <a:path w="9115425" h="9127490">
                  <a:moveTo>
                    <a:pt x="2513139" y="1282700"/>
                  </a:moveTo>
                  <a:lnTo>
                    <a:pt x="2507043" y="1257300"/>
                  </a:lnTo>
                  <a:lnTo>
                    <a:pt x="2494419" y="1244600"/>
                  </a:lnTo>
                  <a:lnTo>
                    <a:pt x="2477846" y="1244600"/>
                  </a:lnTo>
                  <a:lnTo>
                    <a:pt x="2459456" y="1231900"/>
                  </a:lnTo>
                  <a:lnTo>
                    <a:pt x="2441346" y="1244600"/>
                  </a:lnTo>
                  <a:lnTo>
                    <a:pt x="2427020" y="1257300"/>
                  </a:lnTo>
                  <a:lnTo>
                    <a:pt x="2418943" y="1270000"/>
                  </a:lnTo>
                  <a:lnTo>
                    <a:pt x="2417661" y="1295400"/>
                  </a:lnTo>
                  <a:lnTo>
                    <a:pt x="2423744" y="1308100"/>
                  </a:lnTo>
                  <a:lnTo>
                    <a:pt x="2436380" y="1320812"/>
                  </a:lnTo>
                  <a:lnTo>
                    <a:pt x="2452954" y="1333512"/>
                  </a:lnTo>
                  <a:lnTo>
                    <a:pt x="2471343" y="1333512"/>
                  </a:lnTo>
                  <a:lnTo>
                    <a:pt x="2489454" y="1320812"/>
                  </a:lnTo>
                  <a:lnTo>
                    <a:pt x="2503767" y="1308100"/>
                  </a:lnTo>
                  <a:lnTo>
                    <a:pt x="2511856" y="1295400"/>
                  </a:lnTo>
                  <a:lnTo>
                    <a:pt x="2513139" y="1282700"/>
                  </a:lnTo>
                  <a:close/>
                </a:path>
                <a:path w="9115425" h="9127490">
                  <a:moveTo>
                    <a:pt x="2513304" y="50800"/>
                  </a:moveTo>
                  <a:lnTo>
                    <a:pt x="2506497" y="25400"/>
                  </a:lnTo>
                  <a:lnTo>
                    <a:pt x="2492375" y="12700"/>
                  </a:lnTo>
                  <a:lnTo>
                    <a:pt x="2473845" y="0"/>
                  </a:lnTo>
                  <a:lnTo>
                    <a:pt x="2453284" y="0"/>
                  </a:lnTo>
                  <a:lnTo>
                    <a:pt x="2433040" y="12700"/>
                  </a:lnTo>
                  <a:lnTo>
                    <a:pt x="2417026" y="25400"/>
                  </a:lnTo>
                  <a:lnTo>
                    <a:pt x="2407996" y="38100"/>
                  </a:lnTo>
                  <a:lnTo>
                    <a:pt x="2406561" y="63500"/>
                  </a:lnTo>
                  <a:lnTo>
                    <a:pt x="2413355" y="88900"/>
                  </a:lnTo>
                  <a:lnTo>
                    <a:pt x="2427490" y="101600"/>
                  </a:lnTo>
                  <a:lnTo>
                    <a:pt x="2446007" y="114300"/>
                  </a:lnTo>
                  <a:lnTo>
                    <a:pt x="2466581" y="114300"/>
                  </a:lnTo>
                  <a:lnTo>
                    <a:pt x="2486812" y="101600"/>
                  </a:lnTo>
                  <a:lnTo>
                    <a:pt x="2502827" y="88900"/>
                  </a:lnTo>
                  <a:lnTo>
                    <a:pt x="2511869" y="76200"/>
                  </a:lnTo>
                  <a:lnTo>
                    <a:pt x="2513304" y="50800"/>
                  </a:lnTo>
                  <a:close/>
                </a:path>
                <a:path w="9115425" h="9127490">
                  <a:moveTo>
                    <a:pt x="2515197" y="7775130"/>
                  </a:moveTo>
                  <a:lnTo>
                    <a:pt x="2514206" y="7773416"/>
                  </a:lnTo>
                  <a:lnTo>
                    <a:pt x="2513114" y="7773111"/>
                  </a:lnTo>
                  <a:lnTo>
                    <a:pt x="2511399" y="7774114"/>
                  </a:lnTo>
                  <a:lnTo>
                    <a:pt x="2511107" y="7775207"/>
                  </a:lnTo>
                  <a:lnTo>
                    <a:pt x="2512098" y="7776921"/>
                  </a:lnTo>
                  <a:lnTo>
                    <a:pt x="2513190" y="7777213"/>
                  </a:lnTo>
                  <a:lnTo>
                    <a:pt x="2514904" y="7776223"/>
                  </a:lnTo>
                  <a:lnTo>
                    <a:pt x="2515197" y="7775130"/>
                  </a:lnTo>
                  <a:close/>
                </a:path>
                <a:path w="9115425" h="9127490">
                  <a:moveTo>
                    <a:pt x="2519616" y="6546266"/>
                  </a:moveTo>
                  <a:lnTo>
                    <a:pt x="2516733" y="6541249"/>
                  </a:lnTo>
                  <a:lnTo>
                    <a:pt x="2513850" y="6536245"/>
                  </a:lnTo>
                  <a:lnTo>
                    <a:pt x="2507450" y="6534531"/>
                  </a:lnTo>
                  <a:lnTo>
                    <a:pt x="2497455" y="6540309"/>
                  </a:lnTo>
                  <a:lnTo>
                    <a:pt x="2495740" y="6546710"/>
                  </a:lnTo>
                  <a:lnTo>
                    <a:pt x="2501519" y="6556718"/>
                  </a:lnTo>
                  <a:lnTo>
                    <a:pt x="2507907" y="6558432"/>
                  </a:lnTo>
                  <a:lnTo>
                    <a:pt x="2517902" y="6552654"/>
                  </a:lnTo>
                  <a:lnTo>
                    <a:pt x="2519616" y="6546266"/>
                  </a:lnTo>
                  <a:close/>
                </a:path>
                <a:path w="9115425" h="9127490">
                  <a:moveTo>
                    <a:pt x="2521483" y="5315407"/>
                  </a:moveTo>
                  <a:lnTo>
                    <a:pt x="2519019" y="5308092"/>
                  </a:lnTo>
                  <a:lnTo>
                    <a:pt x="2513927" y="5302313"/>
                  </a:lnTo>
                  <a:lnTo>
                    <a:pt x="2507234" y="5299037"/>
                  </a:lnTo>
                  <a:lnTo>
                    <a:pt x="2499817" y="5298529"/>
                  </a:lnTo>
                  <a:lnTo>
                    <a:pt x="2492502" y="5300980"/>
                  </a:lnTo>
                  <a:lnTo>
                    <a:pt x="2486723" y="5306085"/>
                  </a:lnTo>
                  <a:lnTo>
                    <a:pt x="2483459" y="5312778"/>
                  </a:lnTo>
                  <a:lnTo>
                    <a:pt x="2482939" y="5320208"/>
                  </a:lnTo>
                  <a:lnTo>
                    <a:pt x="2485402" y="5327510"/>
                  </a:lnTo>
                  <a:lnTo>
                    <a:pt x="2490495" y="5333301"/>
                  </a:lnTo>
                  <a:lnTo>
                    <a:pt x="2497188" y="5336565"/>
                  </a:lnTo>
                  <a:lnTo>
                    <a:pt x="2504605" y="5337073"/>
                  </a:lnTo>
                  <a:lnTo>
                    <a:pt x="2511920" y="5334622"/>
                  </a:lnTo>
                  <a:lnTo>
                    <a:pt x="2517698" y="5329517"/>
                  </a:lnTo>
                  <a:lnTo>
                    <a:pt x="2520962" y="5322824"/>
                  </a:lnTo>
                  <a:lnTo>
                    <a:pt x="2521483" y="5315407"/>
                  </a:lnTo>
                  <a:close/>
                </a:path>
                <a:path w="9115425" h="9127490">
                  <a:moveTo>
                    <a:pt x="2524315" y="4076712"/>
                  </a:moveTo>
                  <a:lnTo>
                    <a:pt x="2520810" y="4064012"/>
                  </a:lnTo>
                  <a:lnTo>
                    <a:pt x="2513507" y="4064012"/>
                  </a:lnTo>
                  <a:lnTo>
                    <a:pt x="2503932" y="4051312"/>
                  </a:lnTo>
                  <a:lnTo>
                    <a:pt x="2493302" y="4051312"/>
                  </a:lnTo>
                  <a:lnTo>
                    <a:pt x="2482850" y="4064012"/>
                  </a:lnTo>
                  <a:lnTo>
                    <a:pt x="2474582" y="4064012"/>
                  </a:lnTo>
                  <a:lnTo>
                    <a:pt x="2469908" y="4076712"/>
                  </a:lnTo>
                  <a:lnTo>
                    <a:pt x="2469172" y="4089412"/>
                  </a:lnTo>
                  <a:lnTo>
                    <a:pt x="2472677" y="4102112"/>
                  </a:lnTo>
                  <a:lnTo>
                    <a:pt x="2479979" y="4102112"/>
                  </a:lnTo>
                  <a:lnTo>
                    <a:pt x="2489555" y="4114812"/>
                  </a:lnTo>
                  <a:lnTo>
                    <a:pt x="2500185" y="4114812"/>
                  </a:lnTo>
                  <a:lnTo>
                    <a:pt x="2510637" y="4102112"/>
                  </a:lnTo>
                  <a:lnTo>
                    <a:pt x="2518905" y="4102112"/>
                  </a:lnTo>
                  <a:lnTo>
                    <a:pt x="2523579" y="4089412"/>
                  </a:lnTo>
                  <a:lnTo>
                    <a:pt x="2524315" y="4076712"/>
                  </a:lnTo>
                  <a:close/>
                </a:path>
                <a:path w="9115425" h="9127490">
                  <a:moveTo>
                    <a:pt x="2527744" y="2844812"/>
                  </a:moveTo>
                  <a:lnTo>
                    <a:pt x="2523096" y="2832112"/>
                  </a:lnTo>
                  <a:lnTo>
                    <a:pt x="2513444" y="2819412"/>
                  </a:lnTo>
                  <a:lnTo>
                    <a:pt x="2472906" y="2819412"/>
                  </a:lnTo>
                  <a:lnTo>
                    <a:pt x="2461958" y="2832112"/>
                  </a:lnTo>
                  <a:lnTo>
                    <a:pt x="2455786" y="2844812"/>
                  </a:lnTo>
                  <a:lnTo>
                    <a:pt x="2454808" y="2857512"/>
                  </a:lnTo>
                  <a:lnTo>
                    <a:pt x="2459456" y="2870212"/>
                  </a:lnTo>
                  <a:lnTo>
                    <a:pt x="2469108" y="2882912"/>
                  </a:lnTo>
                  <a:lnTo>
                    <a:pt x="2481757" y="2895612"/>
                  </a:lnTo>
                  <a:lnTo>
                    <a:pt x="2495816" y="2895612"/>
                  </a:lnTo>
                  <a:lnTo>
                    <a:pt x="2509647" y="2882912"/>
                  </a:lnTo>
                  <a:lnTo>
                    <a:pt x="2520581" y="2870212"/>
                  </a:lnTo>
                  <a:lnTo>
                    <a:pt x="2526766" y="2857512"/>
                  </a:lnTo>
                  <a:lnTo>
                    <a:pt x="2527744" y="2844812"/>
                  </a:lnTo>
                  <a:close/>
                </a:path>
                <a:path w="9115425" h="9127490">
                  <a:moveTo>
                    <a:pt x="2530868" y="1625612"/>
                  </a:moveTo>
                  <a:lnTo>
                    <a:pt x="2525128" y="1600212"/>
                  </a:lnTo>
                  <a:lnTo>
                    <a:pt x="2513203" y="1587512"/>
                  </a:lnTo>
                  <a:lnTo>
                    <a:pt x="2497556" y="1587512"/>
                  </a:lnTo>
                  <a:lnTo>
                    <a:pt x="2480195" y="1574812"/>
                  </a:lnTo>
                  <a:lnTo>
                    <a:pt x="2463101" y="1587512"/>
                  </a:lnTo>
                  <a:lnTo>
                    <a:pt x="2449576" y="1600212"/>
                  </a:lnTo>
                  <a:lnTo>
                    <a:pt x="2441943" y="1612912"/>
                  </a:lnTo>
                  <a:lnTo>
                    <a:pt x="2440736" y="1625612"/>
                  </a:lnTo>
                  <a:lnTo>
                    <a:pt x="2446490" y="1651012"/>
                  </a:lnTo>
                  <a:lnTo>
                    <a:pt x="2458415" y="1663712"/>
                  </a:lnTo>
                  <a:lnTo>
                    <a:pt x="2474061" y="1663712"/>
                  </a:lnTo>
                  <a:lnTo>
                    <a:pt x="2491422" y="1676412"/>
                  </a:lnTo>
                  <a:lnTo>
                    <a:pt x="2508504" y="1663712"/>
                  </a:lnTo>
                  <a:lnTo>
                    <a:pt x="2522029" y="1651012"/>
                  </a:lnTo>
                  <a:lnTo>
                    <a:pt x="2529662" y="1638312"/>
                  </a:lnTo>
                  <a:lnTo>
                    <a:pt x="2530868" y="1625612"/>
                  </a:lnTo>
                  <a:close/>
                </a:path>
                <a:path w="9115425" h="9127490">
                  <a:moveTo>
                    <a:pt x="2534005" y="393700"/>
                  </a:moveTo>
                  <a:lnTo>
                    <a:pt x="2527173" y="368300"/>
                  </a:lnTo>
                  <a:lnTo>
                    <a:pt x="2512961" y="355600"/>
                  </a:lnTo>
                  <a:lnTo>
                    <a:pt x="2494330" y="342900"/>
                  </a:lnTo>
                  <a:lnTo>
                    <a:pt x="2473655" y="342900"/>
                  </a:lnTo>
                  <a:lnTo>
                    <a:pt x="2453297" y="355600"/>
                  </a:lnTo>
                  <a:lnTo>
                    <a:pt x="2437206" y="368300"/>
                  </a:lnTo>
                  <a:lnTo>
                    <a:pt x="2428113" y="381000"/>
                  </a:lnTo>
                  <a:lnTo>
                    <a:pt x="2426665" y="406400"/>
                  </a:lnTo>
                  <a:lnTo>
                    <a:pt x="2433510" y="419100"/>
                  </a:lnTo>
                  <a:lnTo>
                    <a:pt x="2447721" y="444500"/>
                  </a:lnTo>
                  <a:lnTo>
                    <a:pt x="2507373" y="444500"/>
                  </a:lnTo>
                  <a:lnTo>
                    <a:pt x="2523477" y="431800"/>
                  </a:lnTo>
                  <a:lnTo>
                    <a:pt x="2532570" y="406400"/>
                  </a:lnTo>
                  <a:lnTo>
                    <a:pt x="2534005" y="393700"/>
                  </a:lnTo>
                  <a:close/>
                </a:path>
                <a:path w="9115425" h="9127490">
                  <a:moveTo>
                    <a:pt x="2537307" y="6886473"/>
                  </a:moveTo>
                  <a:lnTo>
                    <a:pt x="2532850" y="6878752"/>
                  </a:lnTo>
                  <a:lnTo>
                    <a:pt x="2527909" y="6877431"/>
                  </a:lnTo>
                  <a:lnTo>
                    <a:pt x="2520200" y="6881889"/>
                  </a:lnTo>
                  <a:lnTo>
                    <a:pt x="2518880" y="6886829"/>
                  </a:lnTo>
                  <a:lnTo>
                    <a:pt x="2523337" y="6894538"/>
                  </a:lnTo>
                  <a:lnTo>
                    <a:pt x="2528265" y="6895859"/>
                  </a:lnTo>
                  <a:lnTo>
                    <a:pt x="2535974" y="6891401"/>
                  </a:lnTo>
                  <a:lnTo>
                    <a:pt x="2537307" y="6886473"/>
                  </a:lnTo>
                  <a:close/>
                </a:path>
                <a:path w="9115425" h="9127490">
                  <a:moveTo>
                    <a:pt x="2539225" y="5655894"/>
                  </a:moveTo>
                  <a:lnTo>
                    <a:pt x="2537104" y="5649595"/>
                  </a:lnTo>
                  <a:lnTo>
                    <a:pt x="2532710" y="5644616"/>
                  </a:lnTo>
                  <a:lnTo>
                    <a:pt x="2526957" y="5641810"/>
                  </a:lnTo>
                  <a:lnTo>
                    <a:pt x="2520556" y="5641352"/>
                  </a:lnTo>
                  <a:lnTo>
                    <a:pt x="2514257" y="5643473"/>
                  </a:lnTo>
                  <a:lnTo>
                    <a:pt x="2509278" y="5647868"/>
                  </a:lnTo>
                  <a:lnTo>
                    <a:pt x="2506459" y="5653633"/>
                  </a:lnTo>
                  <a:lnTo>
                    <a:pt x="2506014" y="5660034"/>
                  </a:lnTo>
                  <a:lnTo>
                    <a:pt x="2508135" y="5666333"/>
                  </a:lnTo>
                  <a:lnTo>
                    <a:pt x="2512530" y="5671312"/>
                  </a:lnTo>
                  <a:lnTo>
                    <a:pt x="2518295" y="5674131"/>
                  </a:lnTo>
                  <a:lnTo>
                    <a:pt x="2524683" y="5674576"/>
                  </a:lnTo>
                  <a:lnTo>
                    <a:pt x="2530983" y="5672455"/>
                  </a:lnTo>
                  <a:lnTo>
                    <a:pt x="2535974" y="5668061"/>
                  </a:lnTo>
                  <a:lnTo>
                    <a:pt x="2538780" y="5662295"/>
                  </a:lnTo>
                  <a:lnTo>
                    <a:pt x="2539225" y="5655894"/>
                  </a:lnTo>
                  <a:close/>
                </a:path>
                <a:path w="9115425" h="9127490">
                  <a:moveTo>
                    <a:pt x="2542362" y="4419612"/>
                  </a:moveTo>
                  <a:lnTo>
                    <a:pt x="2539149" y="4406912"/>
                  </a:lnTo>
                  <a:lnTo>
                    <a:pt x="2532469" y="4406912"/>
                  </a:lnTo>
                  <a:lnTo>
                    <a:pt x="2523731" y="4394212"/>
                  </a:lnTo>
                  <a:lnTo>
                    <a:pt x="2514015" y="4394212"/>
                  </a:lnTo>
                  <a:lnTo>
                    <a:pt x="2504465" y="4406912"/>
                  </a:lnTo>
                  <a:lnTo>
                    <a:pt x="2496896" y="4406912"/>
                  </a:lnTo>
                  <a:lnTo>
                    <a:pt x="2492629" y="4419612"/>
                  </a:lnTo>
                  <a:lnTo>
                    <a:pt x="2491956" y="4432312"/>
                  </a:lnTo>
                  <a:lnTo>
                    <a:pt x="2495169" y="4432312"/>
                  </a:lnTo>
                  <a:lnTo>
                    <a:pt x="2501836" y="4445012"/>
                  </a:lnTo>
                  <a:lnTo>
                    <a:pt x="2529852" y="4445012"/>
                  </a:lnTo>
                  <a:lnTo>
                    <a:pt x="2537409" y="4432312"/>
                  </a:lnTo>
                  <a:lnTo>
                    <a:pt x="2541676" y="4432312"/>
                  </a:lnTo>
                  <a:lnTo>
                    <a:pt x="2542362" y="4419612"/>
                  </a:lnTo>
                  <a:close/>
                </a:path>
                <a:path w="9115425" h="9127490">
                  <a:moveTo>
                    <a:pt x="2545486" y="3187712"/>
                  </a:moveTo>
                  <a:lnTo>
                    <a:pt x="2541181" y="3175012"/>
                  </a:lnTo>
                  <a:lnTo>
                    <a:pt x="2532227" y="3162312"/>
                  </a:lnTo>
                  <a:lnTo>
                    <a:pt x="2494661" y="3162312"/>
                  </a:lnTo>
                  <a:lnTo>
                    <a:pt x="2484513" y="3175012"/>
                  </a:lnTo>
                  <a:lnTo>
                    <a:pt x="2478786" y="3187712"/>
                  </a:lnTo>
                  <a:lnTo>
                    <a:pt x="2477884" y="3200412"/>
                  </a:lnTo>
                  <a:lnTo>
                    <a:pt x="2482189" y="3213112"/>
                  </a:lnTo>
                  <a:lnTo>
                    <a:pt x="2491143" y="3225812"/>
                  </a:lnTo>
                  <a:lnTo>
                    <a:pt x="2528709" y="3225812"/>
                  </a:lnTo>
                  <a:lnTo>
                    <a:pt x="2538857" y="3213112"/>
                  </a:lnTo>
                  <a:lnTo>
                    <a:pt x="2544584" y="3200412"/>
                  </a:lnTo>
                  <a:lnTo>
                    <a:pt x="2545486" y="3187712"/>
                  </a:lnTo>
                  <a:close/>
                </a:path>
                <a:path w="9115425" h="9127490">
                  <a:moveTo>
                    <a:pt x="2548610" y="1955812"/>
                  </a:moveTo>
                  <a:lnTo>
                    <a:pt x="2543213" y="1943112"/>
                  </a:lnTo>
                  <a:lnTo>
                    <a:pt x="2531986" y="1930412"/>
                  </a:lnTo>
                  <a:lnTo>
                    <a:pt x="2517279" y="1930412"/>
                  </a:lnTo>
                  <a:lnTo>
                    <a:pt x="2500934" y="1917712"/>
                  </a:lnTo>
                  <a:lnTo>
                    <a:pt x="2484856" y="1930412"/>
                  </a:lnTo>
                  <a:lnTo>
                    <a:pt x="2472131" y="1943112"/>
                  </a:lnTo>
                  <a:lnTo>
                    <a:pt x="2464955" y="1955812"/>
                  </a:lnTo>
                  <a:lnTo>
                    <a:pt x="2463812" y="1968512"/>
                  </a:lnTo>
                  <a:lnTo>
                    <a:pt x="2469223" y="1981212"/>
                  </a:lnTo>
                  <a:lnTo>
                    <a:pt x="2480437" y="1993912"/>
                  </a:lnTo>
                  <a:lnTo>
                    <a:pt x="2495156" y="2006612"/>
                  </a:lnTo>
                  <a:lnTo>
                    <a:pt x="2527579" y="2006612"/>
                  </a:lnTo>
                  <a:lnTo>
                    <a:pt x="2540292" y="1993912"/>
                  </a:lnTo>
                  <a:lnTo>
                    <a:pt x="2547480" y="1981212"/>
                  </a:lnTo>
                  <a:lnTo>
                    <a:pt x="2548610" y="1955812"/>
                  </a:lnTo>
                  <a:close/>
                </a:path>
                <a:path w="9115425" h="9127490">
                  <a:moveTo>
                    <a:pt x="2552052" y="736600"/>
                  </a:moveTo>
                  <a:lnTo>
                    <a:pt x="2545499" y="711200"/>
                  </a:lnTo>
                  <a:lnTo>
                    <a:pt x="2531935" y="698500"/>
                  </a:lnTo>
                  <a:lnTo>
                    <a:pt x="2514130" y="685800"/>
                  </a:lnTo>
                  <a:lnTo>
                    <a:pt x="2474912" y="685800"/>
                  </a:lnTo>
                  <a:lnTo>
                    <a:pt x="2459520" y="711200"/>
                  </a:lnTo>
                  <a:lnTo>
                    <a:pt x="2450833" y="723900"/>
                  </a:lnTo>
                  <a:lnTo>
                    <a:pt x="2449449" y="749300"/>
                  </a:lnTo>
                  <a:lnTo>
                    <a:pt x="2456002" y="762000"/>
                  </a:lnTo>
                  <a:lnTo>
                    <a:pt x="2469578" y="774700"/>
                  </a:lnTo>
                  <a:lnTo>
                    <a:pt x="2487384" y="787400"/>
                  </a:lnTo>
                  <a:lnTo>
                    <a:pt x="2526588" y="787400"/>
                  </a:lnTo>
                  <a:lnTo>
                    <a:pt x="2541981" y="762000"/>
                  </a:lnTo>
                  <a:lnTo>
                    <a:pt x="2550668" y="749300"/>
                  </a:lnTo>
                  <a:lnTo>
                    <a:pt x="2552052" y="736600"/>
                  </a:lnTo>
                  <a:close/>
                </a:path>
                <a:path w="9115425" h="9127490">
                  <a:moveTo>
                    <a:pt x="2554986" y="7226694"/>
                  </a:moveTo>
                  <a:lnTo>
                    <a:pt x="2551849" y="7221258"/>
                  </a:lnTo>
                  <a:lnTo>
                    <a:pt x="2548382" y="7220331"/>
                  </a:lnTo>
                  <a:lnTo>
                    <a:pt x="2542946" y="7223468"/>
                  </a:lnTo>
                  <a:lnTo>
                    <a:pt x="2542019" y="7226935"/>
                  </a:lnTo>
                  <a:lnTo>
                    <a:pt x="2545156" y="7232370"/>
                  </a:lnTo>
                  <a:lnTo>
                    <a:pt x="2548623" y="7233298"/>
                  </a:lnTo>
                  <a:lnTo>
                    <a:pt x="2554046" y="7230161"/>
                  </a:lnTo>
                  <a:lnTo>
                    <a:pt x="2554986" y="7226694"/>
                  </a:lnTo>
                  <a:close/>
                </a:path>
                <a:path w="9115425" h="9127490">
                  <a:moveTo>
                    <a:pt x="2559075" y="5997829"/>
                  </a:moveTo>
                  <a:lnTo>
                    <a:pt x="2551315" y="5984392"/>
                  </a:lnTo>
                  <a:lnTo>
                    <a:pt x="2542730" y="5982093"/>
                  </a:lnTo>
                  <a:lnTo>
                    <a:pt x="2529294" y="5989853"/>
                  </a:lnTo>
                  <a:lnTo>
                    <a:pt x="2526995" y="5998438"/>
                  </a:lnTo>
                  <a:lnTo>
                    <a:pt x="2534755" y="6011875"/>
                  </a:lnTo>
                  <a:lnTo>
                    <a:pt x="2543340" y="6014174"/>
                  </a:lnTo>
                  <a:lnTo>
                    <a:pt x="2556764" y="6006414"/>
                  </a:lnTo>
                  <a:lnTo>
                    <a:pt x="2559075" y="5997829"/>
                  </a:lnTo>
                  <a:close/>
                </a:path>
                <a:path w="9115425" h="9127490">
                  <a:moveTo>
                    <a:pt x="2560104" y="4766640"/>
                  </a:moveTo>
                  <a:lnTo>
                    <a:pt x="2557234" y="4758106"/>
                  </a:lnTo>
                  <a:lnTo>
                    <a:pt x="2551265" y="4751336"/>
                  </a:lnTo>
                  <a:lnTo>
                    <a:pt x="2543441" y="4747514"/>
                  </a:lnTo>
                  <a:lnTo>
                    <a:pt x="2534755" y="4746904"/>
                  </a:lnTo>
                  <a:lnTo>
                    <a:pt x="2526207" y="4749787"/>
                  </a:lnTo>
                  <a:lnTo>
                    <a:pt x="2519451" y="4755756"/>
                  </a:lnTo>
                  <a:lnTo>
                    <a:pt x="2515641" y="4763579"/>
                  </a:lnTo>
                  <a:lnTo>
                    <a:pt x="2515031" y="4772266"/>
                  </a:lnTo>
                  <a:lnTo>
                    <a:pt x="2517902" y="4780813"/>
                  </a:lnTo>
                  <a:lnTo>
                    <a:pt x="2523858" y="4787570"/>
                  </a:lnTo>
                  <a:lnTo>
                    <a:pt x="2531681" y="4791392"/>
                  </a:lnTo>
                  <a:lnTo>
                    <a:pt x="2540368" y="4791989"/>
                  </a:lnTo>
                  <a:lnTo>
                    <a:pt x="2548915" y="4789119"/>
                  </a:lnTo>
                  <a:lnTo>
                    <a:pt x="2555671" y="4783150"/>
                  </a:lnTo>
                  <a:lnTo>
                    <a:pt x="2559494" y="4775327"/>
                  </a:lnTo>
                  <a:lnTo>
                    <a:pt x="2560104" y="4766640"/>
                  </a:lnTo>
                  <a:close/>
                </a:path>
                <a:path w="9115425" h="9127490">
                  <a:moveTo>
                    <a:pt x="2563533" y="3530612"/>
                  </a:moveTo>
                  <a:lnTo>
                    <a:pt x="2559520" y="3517912"/>
                  </a:lnTo>
                  <a:lnTo>
                    <a:pt x="2551201" y="3505212"/>
                  </a:lnTo>
                  <a:lnTo>
                    <a:pt x="2516263" y="3505212"/>
                  </a:lnTo>
                  <a:lnTo>
                    <a:pt x="2506827" y="3517912"/>
                  </a:lnTo>
                  <a:lnTo>
                    <a:pt x="2501506" y="3530612"/>
                  </a:lnTo>
                  <a:lnTo>
                    <a:pt x="2500668" y="3543312"/>
                  </a:lnTo>
                  <a:lnTo>
                    <a:pt x="2504681" y="3556012"/>
                  </a:lnTo>
                  <a:lnTo>
                    <a:pt x="2512987" y="3556012"/>
                  </a:lnTo>
                  <a:lnTo>
                    <a:pt x="2523896" y="3568712"/>
                  </a:lnTo>
                  <a:lnTo>
                    <a:pt x="2536012" y="3568712"/>
                  </a:lnTo>
                  <a:lnTo>
                    <a:pt x="2547937" y="3556012"/>
                  </a:lnTo>
                  <a:lnTo>
                    <a:pt x="2557361" y="3556012"/>
                  </a:lnTo>
                  <a:lnTo>
                    <a:pt x="2562682" y="3543312"/>
                  </a:lnTo>
                  <a:lnTo>
                    <a:pt x="2563533" y="3530612"/>
                  </a:lnTo>
                  <a:close/>
                </a:path>
                <a:path w="9115425" h="9127490">
                  <a:moveTo>
                    <a:pt x="2566352" y="2298712"/>
                  </a:moveTo>
                  <a:lnTo>
                    <a:pt x="2561285" y="2286012"/>
                  </a:lnTo>
                  <a:lnTo>
                    <a:pt x="2550782" y="2273312"/>
                  </a:lnTo>
                  <a:lnTo>
                    <a:pt x="2536990" y="2273312"/>
                  </a:lnTo>
                  <a:lnTo>
                    <a:pt x="2521686" y="2260612"/>
                  </a:lnTo>
                  <a:lnTo>
                    <a:pt x="2506611" y="2273312"/>
                  </a:lnTo>
                  <a:lnTo>
                    <a:pt x="2494699" y="2286012"/>
                  </a:lnTo>
                  <a:lnTo>
                    <a:pt x="2487968" y="2298712"/>
                  </a:lnTo>
                  <a:lnTo>
                    <a:pt x="2486901" y="2311412"/>
                  </a:lnTo>
                  <a:lnTo>
                    <a:pt x="2491968" y="2324112"/>
                  </a:lnTo>
                  <a:lnTo>
                    <a:pt x="2502484" y="2336812"/>
                  </a:lnTo>
                  <a:lnTo>
                    <a:pt x="2516263" y="2349512"/>
                  </a:lnTo>
                  <a:lnTo>
                    <a:pt x="2531580" y="2349512"/>
                  </a:lnTo>
                  <a:lnTo>
                    <a:pt x="2546642" y="2336812"/>
                  </a:lnTo>
                  <a:lnTo>
                    <a:pt x="2558567" y="2324112"/>
                  </a:lnTo>
                  <a:lnTo>
                    <a:pt x="2565298" y="2311412"/>
                  </a:lnTo>
                  <a:lnTo>
                    <a:pt x="2566352" y="2298712"/>
                  </a:lnTo>
                  <a:close/>
                </a:path>
                <a:path w="9115425" h="9127490">
                  <a:moveTo>
                    <a:pt x="2569794" y="1066800"/>
                  </a:moveTo>
                  <a:lnTo>
                    <a:pt x="2563584" y="1054100"/>
                  </a:lnTo>
                  <a:lnTo>
                    <a:pt x="2550718" y="1041400"/>
                  </a:lnTo>
                  <a:lnTo>
                    <a:pt x="2533840" y="1028700"/>
                  </a:lnTo>
                  <a:lnTo>
                    <a:pt x="2496667" y="1028700"/>
                  </a:lnTo>
                  <a:lnTo>
                    <a:pt x="2482075" y="1041400"/>
                  </a:lnTo>
                  <a:lnTo>
                    <a:pt x="2473845" y="1066800"/>
                  </a:lnTo>
                  <a:lnTo>
                    <a:pt x="2472537" y="1079500"/>
                  </a:lnTo>
                  <a:lnTo>
                    <a:pt x="2478735" y="1104900"/>
                  </a:lnTo>
                  <a:lnTo>
                    <a:pt x="2491600" y="1117600"/>
                  </a:lnTo>
                  <a:lnTo>
                    <a:pt x="2508478" y="1130300"/>
                  </a:lnTo>
                  <a:lnTo>
                    <a:pt x="2527223" y="1130300"/>
                  </a:lnTo>
                  <a:lnTo>
                    <a:pt x="2545664" y="1117600"/>
                  </a:lnTo>
                  <a:lnTo>
                    <a:pt x="2560243" y="1104900"/>
                  </a:lnTo>
                  <a:lnTo>
                    <a:pt x="2568486" y="1092200"/>
                  </a:lnTo>
                  <a:lnTo>
                    <a:pt x="2569794" y="1066800"/>
                  </a:lnTo>
                  <a:close/>
                </a:path>
                <a:path w="9115425" h="9127490">
                  <a:moveTo>
                    <a:pt x="2572321" y="7566914"/>
                  </a:moveTo>
                  <a:lnTo>
                    <a:pt x="2570670" y="7564056"/>
                  </a:lnTo>
                  <a:lnTo>
                    <a:pt x="2568854" y="7563561"/>
                  </a:lnTo>
                  <a:lnTo>
                    <a:pt x="2565997" y="7565225"/>
                  </a:lnTo>
                  <a:lnTo>
                    <a:pt x="2565501" y="7567041"/>
                  </a:lnTo>
                  <a:lnTo>
                    <a:pt x="2567152" y="7569911"/>
                  </a:lnTo>
                  <a:lnTo>
                    <a:pt x="2568968" y="7570394"/>
                  </a:lnTo>
                  <a:lnTo>
                    <a:pt x="2571839" y="7568743"/>
                  </a:lnTo>
                  <a:lnTo>
                    <a:pt x="2572321" y="7566914"/>
                  </a:lnTo>
                  <a:close/>
                </a:path>
                <a:path w="9115425" h="9127490">
                  <a:moveTo>
                    <a:pt x="2576753" y="6338049"/>
                  </a:moveTo>
                  <a:lnTo>
                    <a:pt x="2570315" y="6326899"/>
                  </a:lnTo>
                  <a:lnTo>
                    <a:pt x="2563190" y="6324981"/>
                  </a:lnTo>
                  <a:lnTo>
                    <a:pt x="2552052" y="6331420"/>
                  </a:lnTo>
                  <a:lnTo>
                    <a:pt x="2550134" y="6338544"/>
                  </a:lnTo>
                  <a:lnTo>
                    <a:pt x="2556573" y="6349708"/>
                  </a:lnTo>
                  <a:lnTo>
                    <a:pt x="2563698" y="6351613"/>
                  </a:lnTo>
                  <a:lnTo>
                    <a:pt x="2574836" y="6345174"/>
                  </a:lnTo>
                  <a:lnTo>
                    <a:pt x="2576753" y="6338049"/>
                  </a:lnTo>
                  <a:close/>
                </a:path>
                <a:path w="9115425" h="9127490">
                  <a:moveTo>
                    <a:pt x="2578138" y="5107102"/>
                  </a:moveTo>
                  <a:lnTo>
                    <a:pt x="2575572" y="5099456"/>
                  </a:lnTo>
                  <a:lnTo>
                    <a:pt x="2570226" y="5093398"/>
                  </a:lnTo>
                  <a:lnTo>
                    <a:pt x="2563228" y="5089982"/>
                  </a:lnTo>
                  <a:lnTo>
                    <a:pt x="2555468" y="5089449"/>
                  </a:lnTo>
                  <a:lnTo>
                    <a:pt x="2547823" y="5092014"/>
                  </a:lnTo>
                  <a:lnTo>
                    <a:pt x="2541765" y="5097361"/>
                  </a:lnTo>
                  <a:lnTo>
                    <a:pt x="2538349" y="5104358"/>
                  </a:lnTo>
                  <a:lnTo>
                    <a:pt x="2537815" y="5112131"/>
                  </a:lnTo>
                  <a:lnTo>
                    <a:pt x="2540381" y="5119776"/>
                  </a:lnTo>
                  <a:lnTo>
                    <a:pt x="2545715" y="5125834"/>
                  </a:lnTo>
                  <a:lnTo>
                    <a:pt x="2552712" y="5129250"/>
                  </a:lnTo>
                  <a:lnTo>
                    <a:pt x="2560485" y="5129784"/>
                  </a:lnTo>
                  <a:lnTo>
                    <a:pt x="2568130" y="5127206"/>
                  </a:lnTo>
                  <a:lnTo>
                    <a:pt x="2574188" y="5121872"/>
                  </a:lnTo>
                  <a:lnTo>
                    <a:pt x="2577592" y="5114874"/>
                  </a:lnTo>
                  <a:lnTo>
                    <a:pt x="2578138" y="5107102"/>
                  </a:lnTo>
                  <a:close/>
                </a:path>
                <a:path w="9115425" h="9127490">
                  <a:moveTo>
                    <a:pt x="2581262" y="3873512"/>
                  </a:moveTo>
                  <a:lnTo>
                    <a:pt x="2577604" y="3860812"/>
                  </a:lnTo>
                  <a:lnTo>
                    <a:pt x="2569984" y="3848112"/>
                  </a:lnTo>
                  <a:lnTo>
                    <a:pt x="2538018" y="3848112"/>
                  </a:lnTo>
                  <a:lnTo>
                    <a:pt x="2529395" y="3860812"/>
                  </a:lnTo>
                  <a:lnTo>
                    <a:pt x="2524518" y="3860812"/>
                  </a:lnTo>
                  <a:lnTo>
                    <a:pt x="2523744" y="3873512"/>
                  </a:lnTo>
                  <a:lnTo>
                    <a:pt x="2527414" y="3886212"/>
                  </a:lnTo>
                  <a:lnTo>
                    <a:pt x="2535021" y="3898912"/>
                  </a:lnTo>
                  <a:lnTo>
                    <a:pt x="2567000" y="3898912"/>
                  </a:lnTo>
                  <a:lnTo>
                    <a:pt x="2575623" y="3886212"/>
                  </a:lnTo>
                  <a:lnTo>
                    <a:pt x="2580500" y="3886212"/>
                  </a:lnTo>
                  <a:lnTo>
                    <a:pt x="2581262" y="3873512"/>
                  </a:lnTo>
                  <a:close/>
                </a:path>
                <a:path w="9115425" h="9127490">
                  <a:moveTo>
                    <a:pt x="2584691" y="2641612"/>
                  </a:moveTo>
                  <a:lnTo>
                    <a:pt x="2579890" y="2628912"/>
                  </a:lnTo>
                  <a:lnTo>
                    <a:pt x="2569934" y="2616212"/>
                  </a:lnTo>
                  <a:lnTo>
                    <a:pt x="2556865" y="2603512"/>
                  </a:lnTo>
                  <a:lnTo>
                    <a:pt x="2542349" y="2603512"/>
                  </a:lnTo>
                  <a:lnTo>
                    <a:pt x="2528074" y="2616212"/>
                  </a:lnTo>
                  <a:lnTo>
                    <a:pt x="2516771" y="2628912"/>
                  </a:lnTo>
                  <a:lnTo>
                    <a:pt x="2510396" y="2641612"/>
                  </a:lnTo>
                  <a:lnTo>
                    <a:pt x="2509380" y="2654312"/>
                  </a:lnTo>
                  <a:lnTo>
                    <a:pt x="2514181" y="2667012"/>
                  </a:lnTo>
                  <a:lnTo>
                    <a:pt x="2524150" y="2679712"/>
                  </a:lnTo>
                  <a:lnTo>
                    <a:pt x="2566009" y="2679712"/>
                  </a:lnTo>
                  <a:lnTo>
                    <a:pt x="2577312" y="2667012"/>
                  </a:lnTo>
                  <a:lnTo>
                    <a:pt x="2583688" y="2654312"/>
                  </a:lnTo>
                  <a:lnTo>
                    <a:pt x="2584691" y="2641612"/>
                  </a:lnTo>
                  <a:close/>
                </a:path>
                <a:path w="9115425" h="9127490">
                  <a:moveTo>
                    <a:pt x="2587828" y="1409712"/>
                  </a:moveTo>
                  <a:lnTo>
                    <a:pt x="2581935" y="1397012"/>
                  </a:lnTo>
                  <a:lnTo>
                    <a:pt x="2569692" y="1384312"/>
                  </a:lnTo>
                  <a:lnTo>
                    <a:pt x="2553639" y="1371612"/>
                  </a:lnTo>
                  <a:lnTo>
                    <a:pt x="2518270" y="1371612"/>
                  </a:lnTo>
                  <a:lnTo>
                    <a:pt x="2504389" y="1384312"/>
                  </a:lnTo>
                  <a:lnTo>
                    <a:pt x="2496553" y="1409712"/>
                  </a:lnTo>
                  <a:lnTo>
                    <a:pt x="2495308" y="1422412"/>
                  </a:lnTo>
                  <a:lnTo>
                    <a:pt x="2501214" y="1435112"/>
                  </a:lnTo>
                  <a:lnTo>
                    <a:pt x="2513457" y="1460512"/>
                  </a:lnTo>
                  <a:lnTo>
                    <a:pt x="2564879" y="1460512"/>
                  </a:lnTo>
                  <a:lnTo>
                    <a:pt x="2578747" y="1447812"/>
                  </a:lnTo>
                  <a:lnTo>
                    <a:pt x="2586583" y="1435112"/>
                  </a:lnTo>
                  <a:lnTo>
                    <a:pt x="2587828" y="1409712"/>
                  </a:lnTo>
                  <a:close/>
                </a:path>
                <a:path w="9115425" h="9127490">
                  <a:moveTo>
                    <a:pt x="2590660" y="177800"/>
                  </a:moveTo>
                  <a:lnTo>
                    <a:pt x="2583700" y="165100"/>
                  </a:lnTo>
                  <a:lnTo>
                    <a:pt x="2569260" y="139700"/>
                  </a:lnTo>
                  <a:lnTo>
                    <a:pt x="2508618" y="139700"/>
                  </a:lnTo>
                  <a:lnTo>
                    <a:pt x="2492248" y="152400"/>
                  </a:lnTo>
                  <a:lnTo>
                    <a:pt x="2483015" y="177800"/>
                  </a:lnTo>
                  <a:lnTo>
                    <a:pt x="2481542" y="190500"/>
                  </a:lnTo>
                  <a:lnTo>
                    <a:pt x="2488501" y="215900"/>
                  </a:lnTo>
                  <a:lnTo>
                    <a:pt x="2502941" y="228600"/>
                  </a:lnTo>
                  <a:lnTo>
                    <a:pt x="2521877" y="241300"/>
                  </a:lnTo>
                  <a:lnTo>
                    <a:pt x="2563584" y="241300"/>
                  </a:lnTo>
                  <a:lnTo>
                    <a:pt x="2579954" y="215900"/>
                  </a:lnTo>
                  <a:lnTo>
                    <a:pt x="2589199" y="203200"/>
                  </a:lnTo>
                  <a:lnTo>
                    <a:pt x="2590660" y="177800"/>
                  </a:lnTo>
                  <a:close/>
                </a:path>
                <a:path w="9115425" h="9127490">
                  <a:moveTo>
                    <a:pt x="2594089" y="6678269"/>
                  </a:moveTo>
                  <a:lnTo>
                    <a:pt x="2589136" y="6669697"/>
                  </a:lnTo>
                  <a:lnTo>
                    <a:pt x="2583662" y="6668224"/>
                  </a:lnTo>
                  <a:lnTo>
                    <a:pt x="2575090" y="6673177"/>
                  </a:lnTo>
                  <a:lnTo>
                    <a:pt x="2573617" y="6678663"/>
                  </a:lnTo>
                  <a:lnTo>
                    <a:pt x="2578570" y="6687236"/>
                  </a:lnTo>
                  <a:lnTo>
                    <a:pt x="2584043" y="6688709"/>
                  </a:lnTo>
                  <a:lnTo>
                    <a:pt x="2592628" y="6683756"/>
                  </a:lnTo>
                  <a:lnTo>
                    <a:pt x="2594089" y="6678269"/>
                  </a:lnTo>
                  <a:close/>
                </a:path>
                <a:path w="9115425" h="9127490">
                  <a:moveTo>
                    <a:pt x="2596172" y="5447563"/>
                  </a:moveTo>
                  <a:lnTo>
                    <a:pt x="2593911" y="5440819"/>
                  </a:lnTo>
                  <a:lnTo>
                    <a:pt x="2589199" y="5435485"/>
                  </a:lnTo>
                  <a:lnTo>
                    <a:pt x="2583027" y="5432463"/>
                  </a:lnTo>
                  <a:lnTo>
                    <a:pt x="2576169" y="5431980"/>
                  </a:lnTo>
                  <a:lnTo>
                    <a:pt x="2569426" y="5434254"/>
                  </a:lnTo>
                  <a:lnTo>
                    <a:pt x="2564092" y="5438965"/>
                  </a:lnTo>
                  <a:lnTo>
                    <a:pt x="2561069" y="5445137"/>
                  </a:lnTo>
                  <a:lnTo>
                    <a:pt x="2560599" y="5451995"/>
                  </a:lnTo>
                  <a:lnTo>
                    <a:pt x="2562860" y="5458752"/>
                  </a:lnTo>
                  <a:lnTo>
                    <a:pt x="2567571" y="5464086"/>
                  </a:lnTo>
                  <a:lnTo>
                    <a:pt x="2573744" y="5467108"/>
                  </a:lnTo>
                  <a:lnTo>
                    <a:pt x="2580602" y="5467578"/>
                  </a:lnTo>
                  <a:lnTo>
                    <a:pt x="2587345" y="5465318"/>
                  </a:lnTo>
                  <a:lnTo>
                    <a:pt x="2592679" y="5460606"/>
                  </a:lnTo>
                  <a:lnTo>
                    <a:pt x="2595702" y="5454421"/>
                  </a:lnTo>
                  <a:lnTo>
                    <a:pt x="2596172" y="5447563"/>
                  </a:lnTo>
                  <a:close/>
                </a:path>
                <a:path w="9115425" h="9127490">
                  <a:moveTo>
                    <a:pt x="2599017" y="4216412"/>
                  </a:moveTo>
                  <a:lnTo>
                    <a:pt x="2595689" y="4203712"/>
                  </a:lnTo>
                  <a:lnTo>
                    <a:pt x="2588780" y="4191012"/>
                  </a:lnTo>
                  <a:lnTo>
                    <a:pt x="2559774" y="4191012"/>
                  </a:lnTo>
                  <a:lnTo>
                    <a:pt x="2551938" y="4203712"/>
                  </a:lnTo>
                  <a:lnTo>
                    <a:pt x="2547518" y="4203712"/>
                  </a:lnTo>
                  <a:lnTo>
                    <a:pt x="2546820" y="4216412"/>
                  </a:lnTo>
                  <a:lnTo>
                    <a:pt x="2550147" y="4229112"/>
                  </a:lnTo>
                  <a:lnTo>
                    <a:pt x="2557056" y="4241812"/>
                  </a:lnTo>
                  <a:lnTo>
                    <a:pt x="2586063" y="4241812"/>
                  </a:lnTo>
                  <a:lnTo>
                    <a:pt x="2593898" y="4229112"/>
                  </a:lnTo>
                  <a:lnTo>
                    <a:pt x="2598318" y="4216412"/>
                  </a:lnTo>
                  <a:lnTo>
                    <a:pt x="2599017" y="4216412"/>
                  </a:lnTo>
                  <a:close/>
                </a:path>
                <a:path w="9115425" h="9127490">
                  <a:moveTo>
                    <a:pt x="2602433" y="2984512"/>
                  </a:moveTo>
                  <a:lnTo>
                    <a:pt x="2597975" y="2971812"/>
                  </a:lnTo>
                  <a:lnTo>
                    <a:pt x="2588717" y="2959112"/>
                  </a:lnTo>
                  <a:lnTo>
                    <a:pt x="2576576" y="2946412"/>
                  </a:lnTo>
                  <a:lnTo>
                    <a:pt x="2563088" y="2946412"/>
                  </a:lnTo>
                  <a:lnTo>
                    <a:pt x="2549829" y="2959112"/>
                  </a:lnTo>
                  <a:lnTo>
                    <a:pt x="2539327" y="2959112"/>
                  </a:lnTo>
                  <a:lnTo>
                    <a:pt x="2533408" y="2971812"/>
                  </a:lnTo>
                  <a:lnTo>
                    <a:pt x="2532469" y="2984512"/>
                  </a:lnTo>
                  <a:lnTo>
                    <a:pt x="2536926" y="3009912"/>
                  </a:lnTo>
                  <a:lnTo>
                    <a:pt x="2546185" y="3009912"/>
                  </a:lnTo>
                  <a:lnTo>
                    <a:pt x="2558326" y="3022612"/>
                  </a:lnTo>
                  <a:lnTo>
                    <a:pt x="2585072" y="3022612"/>
                  </a:lnTo>
                  <a:lnTo>
                    <a:pt x="2595575" y="3009912"/>
                  </a:lnTo>
                  <a:lnTo>
                    <a:pt x="2601493" y="2997212"/>
                  </a:lnTo>
                  <a:lnTo>
                    <a:pt x="2602433" y="2984512"/>
                  </a:lnTo>
                  <a:close/>
                </a:path>
                <a:path w="9115425" h="9127490">
                  <a:moveTo>
                    <a:pt x="2605570" y="1752612"/>
                  </a:moveTo>
                  <a:lnTo>
                    <a:pt x="2600007" y="1739912"/>
                  </a:lnTo>
                  <a:lnTo>
                    <a:pt x="2588476" y="1727212"/>
                  </a:lnTo>
                  <a:lnTo>
                    <a:pt x="2573350" y="1714512"/>
                  </a:lnTo>
                  <a:lnTo>
                    <a:pt x="2540025" y="1714512"/>
                  </a:lnTo>
                  <a:lnTo>
                    <a:pt x="2526944" y="1727212"/>
                  </a:lnTo>
                  <a:lnTo>
                    <a:pt x="2519565" y="1739912"/>
                  </a:lnTo>
                  <a:lnTo>
                    <a:pt x="2518397" y="1765312"/>
                  </a:lnTo>
                  <a:lnTo>
                    <a:pt x="2523947" y="1778012"/>
                  </a:lnTo>
                  <a:lnTo>
                    <a:pt x="2535491" y="1790712"/>
                  </a:lnTo>
                  <a:lnTo>
                    <a:pt x="2550617" y="1803412"/>
                  </a:lnTo>
                  <a:lnTo>
                    <a:pt x="2567406" y="1803412"/>
                  </a:lnTo>
                  <a:lnTo>
                    <a:pt x="2583942" y="1790712"/>
                  </a:lnTo>
                  <a:lnTo>
                    <a:pt x="2597010" y="1778012"/>
                  </a:lnTo>
                  <a:lnTo>
                    <a:pt x="2604401" y="1765312"/>
                  </a:lnTo>
                  <a:lnTo>
                    <a:pt x="2605570" y="1752612"/>
                  </a:lnTo>
                  <a:close/>
                </a:path>
                <a:path w="9115425" h="9127490">
                  <a:moveTo>
                    <a:pt x="2608999" y="520700"/>
                  </a:moveTo>
                  <a:lnTo>
                    <a:pt x="2602306" y="508000"/>
                  </a:lnTo>
                  <a:lnTo>
                    <a:pt x="2588412" y="482600"/>
                  </a:lnTo>
                  <a:lnTo>
                    <a:pt x="2570200" y="482600"/>
                  </a:lnTo>
                  <a:lnTo>
                    <a:pt x="2549982" y="469900"/>
                  </a:lnTo>
                  <a:lnTo>
                    <a:pt x="2530081" y="482600"/>
                  </a:lnTo>
                  <a:lnTo>
                    <a:pt x="2514333" y="495300"/>
                  </a:lnTo>
                  <a:lnTo>
                    <a:pt x="2505443" y="520700"/>
                  </a:lnTo>
                  <a:lnTo>
                    <a:pt x="2504033" y="533400"/>
                  </a:lnTo>
                  <a:lnTo>
                    <a:pt x="2510726" y="558800"/>
                  </a:lnTo>
                  <a:lnTo>
                    <a:pt x="2524620" y="571500"/>
                  </a:lnTo>
                  <a:lnTo>
                    <a:pt x="2542832" y="584200"/>
                  </a:lnTo>
                  <a:lnTo>
                    <a:pt x="2563050" y="584200"/>
                  </a:lnTo>
                  <a:lnTo>
                    <a:pt x="2582951" y="571500"/>
                  </a:lnTo>
                  <a:lnTo>
                    <a:pt x="2598699" y="558800"/>
                  </a:lnTo>
                  <a:lnTo>
                    <a:pt x="2607589" y="546100"/>
                  </a:lnTo>
                  <a:lnTo>
                    <a:pt x="2608999" y="520700"/>
                  </a:lnTo>
                  <a:close/>
                </a:path>
                <a:path w="9115425" h="9127490">
                  <a:moveTo>
                    <a:pt x="2611767" y="7018490"/>
                  </a:moveTo>
                  <a:lnTo>
                    <a:pt x="2608135" y="7012191"/>
                  </a:lnTo>
                  <a:lnTo>
                    <a:pt x="2604122" y="7011124"/>
                  </a:lnTo>
                  <a:lnTo>
                    <a:pt x="2597835" y="7014756"/>
                  </a:lnTo>
                  <a:lnTo>
                    <a:pt x="2596756" y="7018769"/>
                  </a:lnTo>
                  <a:lnTo>
                    <a:pt x="2600388" y="7025056"/>
                  </a:lnTo>
                  <a:lnTo>
                    <a:pt x="2604414" y="7026148"/>
                  </a:lnTo>
                  <a:lnTo>
                    <a:pt x="2610701" y="7022503"/>
                  </a:lnTo>
                  <a:lnTo>
                    <a:pt x="2611767" y="7018490"/>
                  </a:lnTo>
                  <a:close/>
                </a:path>
                <a:path w="9115425" h="9127490">
                  <a:moveTo>
                    <a:pt x="2616200" y="5789612"/>
                  </a:moveTo>
                  <a:lnTo>
                    <a:pt x="2611996" y="5782322"/>
                  </a:lnTo>
                  <a:lnTo>
                    <a:pt x="2607792" y="5775045"/>
                  </a:lnTo>
                  <a:lnTo>
                    <a:pt x="2598470" y="5772543"/>
                  </a:lnTo>
                  <a:lnTo>
                    <a:pt x="2583891" y="5780964"/>
                  </a:lnTo>
                  <a:lnTo>
                    <a:pt x="2581402" y="5790285"/>
                  </a:lnTo>
                  <a:lnTo>
                    <a:pt x="2589809" y="5804852"/>
                  </a:lnTo>
                  <a:lnTo>
                    <a:pt x="2599131" y="5807354"/>
                  </a:lnTo>
                  <a:lnTo>
                    <a:pt x="2613710" y="5798934"/>
                  </a:lnTo>
                  <a:lnTo>
                    <a:pt x="2616200" y="5789612"/>
                  </a:lnTo>
                  <a:close/>
                </a:path>
                <a:path w="9115425" h="9127490">
                  <a:moveTo>
                    <a:pt x="2617051" y="4546612"/>
                  </a:moveTo>
                  <a:lnTo>
                    <a:pt x="2614028" y="4546612"/>
                  </a:lnTo>
                  <a:lnTo>
                    <a:pt x="2607741" y="4533912"/>
                  </a:lnTo>
                  <a:lnTo>
                    <a:pt x="2581389" y="4533912"/>
                  </a:lnTo>
                  <a:lnTo>
                    <a:pt x="2574264" y="4546612"/>
                  </a:lnTo>
                  <a:lnTo>
                    <a:pt x="2570251" y="4546612"/>
                  </a:lnTo>
                  <a:lnTo>
                    <a:pt x="2569603" y="4559312"/>
                  </a:lnTo>
                  <a:lnTo>
                    <a:pt x="2572639" y="4572012"/>
                  </a:lnTo>
                  <a:lnTo>
                    <a:pt x="2587142" y="4572012"/>
                  </a:lnTo>
                  <a:lnTo>
                    <a:pt x="2596286" y="4584712"/>
                  </a:lnTo>
                  <a:lnTo>
                    <a:pt x="2605278" y="4572012"/>
                  </a:lnTo>
                  <a:lnTo>
                    <a:pt x="2612390" y="4572012"/>
                  </a:lnTo>
                  <a:lnTo>
                    <a:pt x="2616416" y="4559312"/>
                  </a:lnTo>
                  <a:lnTo>
                    <a:pt x="2617051" y="4546612"/>
                  </a:lnTo>
                  <a:close/>
                </a:path>
                <a:path w="9115425" h="9127490">
                  <a:moveTo>
                    <a:pt x="2620480" y="3327412"/>
                  </a:moveTo>
                  <a:lnTo>
                    <a:pt x="2616327" y="3314712"/>
                  </a:lnTo>
                  <a:lnTo>
                    <a:pt x="2607691" y="3302012"/>
                  </a:lnTo>
                  <a:lnTo>
                    <a:pt x="2596362" y="3289312"/>
                  </a:lnTo>
                  <a:lnTo>
                    <a:pt x="2583802" y="3289312"/>
                  </a:lnTo>
                  <a:lnTo>
                    <a:pt x="2571432" y="3302012"/>
                  </a:lnTo>
                  <a:lnTo>
                    <a:pt x="2561640" y="3302012"/>
                  </a:lnTo>
                  <a:lnTo>
                    <a:pt x="2556116" y="3314712"/>
                  </a:lnTo>
                  <a:lnTo>
                    <a:pt x="2555240" y="3327412"/>
                  </a:lnTo>
                  <a:lnTo>
                    <a:pt x="2559405" y="3340112"/>
                  </a:lnTo>
                  <a:lnTo>
                    <a:pt x="2568029" y="3352812"/>
                  </a:lnTo>
                  <a:lnTo>
                    <a:pt x="2604300" y="3352812"/>
                  </a:lnTo>
                  <a:lnTo>
                    <a:pt x="2614079" y="3340112"/>
                  </a:lnTo>
                  <a:lnTo>
                    <a:pt x="2619603" y="3340112"/>
                  </a:lnTo>
                  <a:lnTo>
                    <a:pt x="2620480" y="3327412"/>
                  </a:lnTo>
                  <a:close/>
                </a:path>
                <a:path w="9115425" h="9127490">
                  <a:moveTo>
                    <a:pt x="2623312" y="2095512"/>
                  </a:moveTo>
                  <a:lnTo>
                    <a:pt x="2618092" y="2082812"/>
                  </a:lnTo>
                  <a:lnTo>
                    <a:pt x="2607272" y="2070112"/>
                  </a:lnTo>
                  <a:lnTo>
                    <a:pt x="2593060" y="2057412"/>
                  </a:lnTo>
                  <a:lnTo>
                    <a:pt x="2561780" y="2057412"/>
                  </a:lnTo>
                  <a:lnTo>
                    <a:pt x="2549499" y="2070112"/>
                  </a:lnTo>
                  <a:lnTo>
                    <a:pt x="2542578" y="2082812"/>
                  </a:lnTo>
                  <a:lnTo>
                    <a:pt x="2541473" y="2108212"/>
                  </a:lnTo>
                  <a:lnTo>
                    <a:pt x="2546693" y="2120912"/>
                  </a:lnTo>
                  <a:lnTo>
                    <a:pt x="2557513" y="2133612"/>
                  </a:lnTo>
                  <a:lnTo>
                    <a:pt x="2603004" y="2133612"/>
                  </a:lnTo>
                  <a:lnTo>
                    <a:pt x="2615285" y="2120912"/>
                  </a:lnTo>
                  <a:lnTo>
                    <a:pt x="2622219" y="2108212"/>
                  </a:lnTo>
                  <a:lnTo>
                    <a:pt x="2623312" y="2095512"/>
                  </a:lnTo>
                  <a:close/>
                </a:path>
                <a:path w="9115425" h="9127490">
                  <a:moveTo>
                    <a:pt x="2626741" y="863600"/>
                  </a:moveTo>
                  <a:lnTo>
                    <a:pt x="2620391" y="838200"/>
                  </a:lnTo>
                  <a:lnTo>
                    <a:pt x="2607208" y="825500"/>
                  </a:lnTo>
                  <a:lnTo>
                    <a:pt x="2589911" y="825500"/>
                  </a:lnTo>
                  <a:lnTo>
                    <a:pt x="2570721" y="812800"/>
                  </a:lnTo>
                  <a:lnTo>
                    <a:pt x="2551836" y="825500"/>
                  </a:lnTo>
                  <a:lnTo>
                    <a:pt x="2536888" y="838200"/>
                  </a:lnTo>
                  <a:lnTo>
                    <a:pt x="2528443" y="850900"/>
                  </a:lnTo>
                  <a:lnTo>
                    <a:pt x="2527109" y="876300"/>
                  </a:lnTo>
                  <a:lnTo>
                    <a:pt x="2533459" y="889000"/>
                  </a:lnTo>
                  <a:lnTo>
                    <a:pt x="2546642" y="914400"/>
                  </a:lnTo>
                  <a:lnTo>
                    <a:pt x="2602014" y="914400"/>
                  </a:lnTo>
                  <a:lnTo>
                    <a:pt x="2616962" y="901700"/>
                  </a:lnTo>
                  <a:lnTo>
                    <a:pt x="2625407" y="876300"/>
                  </a:lnTo>
                  <a:lnTo>
                    <a:pt x="2626741" y="863600"/>
                  </a:lnTo>
                  <a:close/>
                </a:path>
                <a:path w="9115425" h="9127490">
                  <a:moveTo>
                    <a:pt x="2629446" y="7358710"/>
                  </a:moveTo>
                  <a:lnTo>
                    <a:pt x="2627147" y="7354710"/>
                  </a:lnTo>
                  <a:lnTo>
                    <a:pt x="2624582" y="7354024"/>
                  </a:lnTo>
                  <a:lnTo>
                    <a:pt x="2620581" y="7356335"/>
                  </a:lnTo>
                  <a:lnTo>
                    <a:pt x="2619895" y="7358888"/>
                  </a:lnTo>
                  <a:lnTo>
                    <a:pt x="2622207" y="7362888"/>
                  </a:lnTo>
                  <a:lnTo>
                    <a:pt x="2624759" y="7363574"/>
                  </a:lnTo>
                  <a:lnTo>
                    <a:pt x="2628760" y="7361263"/>
                  </a:lnTo>
                  <a:lnTo>
                    <a:pt x="2629446" y="7358710"/>
                  </a:lnTo>
                  <a:close/>
                </a:path>
                <a:path w="9115425" h="9127490">
                  <a:moveTo>
                    <a:pt x="2633535" y="6129845"/>
                  </a:moveTo>
                  <a:lnTo>
                    <a:pt x="2626601" y="6117831"/>
                  </a:lnTo>
                  <a:lnTo>
                    <a:pt x="2618930" y="6115774"/>
                  </a:lnTo>
                  <a:lnTo>
                    <a:pt x="2606929" y="6122708"/>
                  </a:lnTo>
                  <a:lnTo>
                    <a:pt x="2604871" y="6130379"/>
                  </a:lnTo>
                  <a:lnTo>
                    <a:pt x="2611805" y="6142393"/>
                  </a:lnTo>
                  <a:lnTo>
                    <a:pt x="2619489" y="6144450"/>
                  </a:lnTo>
                  <a:lnTo>
                    <a:pt x="2631478" y="6137529"/>
                  </a:lnTo>
                  <a:lnTo>
                    <a:pt x="2633535" y="6129845"/>
                  </a:lnTo>
                  <a:close/>
                </a:path>
                <a:path w="9115425" h="9127490">
                  <a:moveTo>
                    <a:pt x="2635085" y="4898771"/>
                  </a:moveTo>
                  <a:lnTo>
                    <a:pt x="2632367" y="4890681"/>
                  </a:lnTo>
                  <a:lnTo>
                    <a:pt x="2626715" y="4884267"/>
                  </a:lnTo>
                  <a:lnTo>
                    <a:pt x="2619311" y="4880648"/>
                  </a:lnTo>
                  <a:lnTo>
                    <a:pt x="2611082" y="4880076"/>
                  </a:lnTo>
                  <a:lnTo>
                    <a:pt x="2602992" y="4882807"/>
                  </a:lnTo>
                  <a:lnTo>
                    <a:pt x="2596578" y="4888458"/>
                  </a:lnTo>
                  <a:lnTo>
                    <a:pt x="2592959" y="4895862"/>
                  </a:lnTo>
                  <a:lnTo>
                    <a:pt x="2592387" y="4904092"/>
                  </a:lnTo>
                  <a:lnTo>
                    <a:pt x="2595118" y="4912195"/>
                  </a:lnTo>
                  <a:lnTo>
                    <a:pt x="2600756" y="4918595"/>
                  </a:lnTo>
                  <a:lnTo>
                    <a:pt x="2608173" y="4922215"/>
                  </a:lnTo>
                  <a:lnTo>
                    <a:pt x="2616403" y="4922786"/>
                  </a:lnTo>
                  <a:lnTo>
                    <a:pt x="2624493" y="4920069"/>
                  </a:lnTo>
                  <a:lnTo>
                    <a:pt x="2630894" y="4914417"/>
                  </a:lnTo>
                  <a:lnTo>
                    <a:pt x="2634513" y="4907000"/>
                  </a:lnTo>
                  <a:lnTo>
                    <a:pt x="2635085" y="4898771"/>
                  </a:lnTo>
                  <a:close/>
                </a:path>
                <a:path w="9115425" h="9127490">
                  <a:moveTo>
                    <a:pt x="2638221" y="3657612"/>
                  </a:moveTo>
                  <a:lnTo>
                    <a:pt x="2634399" y="3657612"/>
                  </a:lnTo>
                  <a:lnTo>
                    <a:pt x="2626474" y="3644912"/>
                  </a:lnTo>
                  <a:lnTo>
                    <a:pt x="2616085" y="3632212"/>
                  </a:lnTo>
                  <a:lnTo>
                    <a:pt x="2604541" y="3632212"/>
                  </a:lnTo>
                  <a:lnTo>
                    <a:pt x="2593187" y="3644912"/>
                  </a:lnTo>
                  <a:lnTo>
                    <a:pt x="2584196" y="3644912"/>
                  </a:lnTo>
                  <a:lnTo>
                    <a:pt x="2579128" y="3657612"/>
                  </a:lnTo>
                  <a:lnTo>
                    <a:pt x="2578328" y="3670312"/>
                  </a:lnTo>
                  <a:lnTo>
                    <a:pt x="2582151" y="3683012"/>
                  </a:lnTo>
                  <a:lnTo>
                    <a:pt x="2590076" y="3695712"/>
                  </a:lnTo>
                  <a:lnTo>
                    <a:pt x="2623362" y="3695712"/>
                  </a:lnTo>
                  <a:lnTo>
                    <a:pt x="2632341" y="3683012"/>
                  </a:lnTo>
                  <a:lnTo>
                    <a:pt x="2637421" y="3670312"/>
                  </a:lnTo>
                  <a:lnTo>
                    <a:pt x="2638221" y="3657612"/>
                  </a:lnTo>
                  <a:close/>
                </a:path>
                <a:path w="9115425" h="9127490">
                  <a:moveTo>
                    <a:pt x="2640850" y="0"/>
                  </a:moveTo>
                  <a:lnTo>
                    <a:pt x="2547886" y="0"/>
                  </a:lnTo>
                  <a:lnTo>
                    <a:pt x="2561221" y="25400"/>
                  </a:lnTo>
                  <a:lnTo>
                    <a:pt x="2617254" y="25400"/>
                  </a:lnTo>
                  <a:lnTo>
                    <a:pt x="2632379" y="12700"/>
                  </a:lnTo>
                  <a:lnTo>
                    <a:pt x="2640850" y="0"/>
                  </a:lnTo>
                  <a:close/>
                </a:path>
                <a:path w="9115425" h="9127490">
                  <a:moveTo>
                    <a:pt x="2641346" y="2438412"/>
                  </a:moveTo>
                  <a:lnTo>
                    <a:pt x="2636431" y="2413012"/>
                  </a:lnTo>
                  <a:lnTo>
                    <a:pt x="2626233" y="2413012"/>
                  </a:lnTo>
                  <a:lnTo>
                    <a:pt x="2612860" y="2400312"/>
                  </a:lnTo>
                  <a:lnTo>
                    <a:pt x="2583383" y="2400312"/>
                  </a:lnTo>
                  <a:lnTo>
                    <a:pt x="2571826" y="2413012"/>
                  </a:lnTo>
                  <a:lnTo>
                    <a:pt x="2565285" y="2425712"/>
                  </a:lnTo>
                  <a:lnTo>
                    <a:pt x="2564257" y="2438412"/>
                  </a:lnTo>
                  <a:lnTo>
                    <a:pt x="2569172" y="2451112"/>
                  </a:lnTo>
                  <a:lnTo>
                    <a:pt x="2579370" y="2463812"/>
                  </a:lnTo>
                  <a:lnTo>
                    <a:pt x="2592755" y="2476512"/>
                  </a:lnTo>
                  <a:lnTo>
                    <a:pt x="2622219" y="2476512"/>
                  </a:lnTo>
                  <a:lnTo>
                    <a:pt x="2633789" y="2463812"/>
                  </a:lnTo>
                  <a:lnTo>
                    <a:pt x="2640317" y="2451112"/>
                  </a:lnTo>
                  <a:lnTo>
                    <a:pt x="2641346" y="2438412"/>
                  </a:lnTo>
                  <a:close/>
                </a:path>
                <a:path w="9115425" h="9127490">
                  <a:moveTo>
                    <a:pt x="2644483" y="1206500"/>
                  </a:moveTo>
                  <a:lnTo>
                    <a:pt x="2638475" y="1181100"/>
                  </a:lnTo>
                  <a:lnTo>
                    <a:pt x="2625991" y="1168400"/>
                  </a:lnTo>
                  <a:lnTo>
                    <a:pt x="2609634" y="1168400"/>
                  </a:lnTo>
                  <a:lnTo>
                    <a:pt x="2591460" y="1155700"/>
                  </a:lnTo>
                  <a:lnTo>
                    <a:pt x="2573591" y="1168400"/>
                  </a:lnTo>
                  <a:lnTo>
                    <a:pt x="2559443" y="1181100"/>
                  </a:lnTo>
                  <a:lnTo>
                    <a:pt x="2551455" y="1193800"/>
                  </a:lnTo>
                  <a:lnTo>
                    <a:pt x="2550198" y="1219200"/>
                  </a:lnTo>
                  <a:lnTo>
                    <a:pt x="2556205" y="1231900"/>
                  </a:lnTo>
                  <a:lnTo>
                    <a:pt x="2568676" y="1244600"/>
                  </a:lnTo>
                  <a:lnTo>
                    <a:pt x="2585047" y="1257300"/>
                  </a:lnTo>
                  <a:lnTo>
                    <a:pt x="2603208" y="1257300"/>
                  </a:lnTo>
                  <a:lnTo>
                    <a:pt x="2621089" y="1244600"/>
                  </a:lnTo>
                  <a:lnTo>
                    <a:pt x="2635224" y="1231900"/>
                  </a:lnTo>
                  <a:lnTo>
                    <a:pt x="2643213" y="1219200"/>
                  </a:lnTo>
                  <a:lnTo>
                    <a:pt x="2644483" y="1206500"/>
                  </a:lnTo>
                  <a:close/>
                </a:path>
                <a:path w="9115425" h="9127490">
                  <a:moveTo>
                    <a:pt x="2646794" y="7698930"/>
                  </a:moveTo>
                  <a:lnTo>
                    <a:pt x="2645968" y="7697508"/>
                  </a:lnTo>
                  <a:lnTo>
                    <a:pt x="2645054" y="7697254"/>
                  </a:lnTo>
                  <a:lnTo>
                    <a:pt x="2643632" y="7698092"/>
                  </a:lnTo>
                  <a:lnTo>
                    <a:pt x="2643378" y="7698994"/>
                  </a:lnTo>
                  <a:lnTo>
                    <a:pt x="2644203" y="7700416"/>
                  </a:lnTo>
                  <a:lnTo>
                    <a:pt x="2645118" y="7700670"/>
                  </a:lnTo>
                  <a:lnTo>
                    <a:pt x="2646553" y="7699845"/>
                  </a:lnTo>
                  <a:lnTo>
                    <a:pt x="2646794" y="7698930"/>
                  </a:lnTo>
                  <a:close/>
                </a:path>
                <a:path w="9115425" h="9127490">
                  <a:moveTo>
                    <a:pt x="2651214" y="6470066"/>
                  </a:moveTo>
                  <a:lnTo>
                    <a:pt x="2645613" y="6460350"/>
                  </a:lnTo>
                  <a:lnTo>
                    <a:pt x="2639403" y="6458674"/>
                  </a:lnTo>
                  <a:lnTo>
                    <a:pt x="2629687" y="6464287"/>
                  </a:lnTo>
                  <a:lnTo>
                    <a:pt x="2628023" y="6470497"/>
                  </a:lnTo>
                  <a:lnTo>
                    <a:pt x="2633637" y="6480213"/>
                  </a:lnTo>
                  <a:lnTo>
                    <a:pt x="2639834" y="6481889"/>
                  </a:lnTo>
                  <a:lnTo>
                    <a:pt x="2649563" y="6476276"/>
                  </a:lnTo>
                  <a:lnTo>
                    <a:pt x="2651214" y="6470066"/>
                  </a:lnTo>
                  <a:close/>
                </a:path>
                <a:path w="9115425" h="9127490">
                  <a:moveTo>
                    <a:pt x="2653131" y="5239232"/>
                  </a:moveTo>
                  <a:lnTo>
                    <a:pt x="2650706" y="5232031"/>
                  </a:lnTo>
                  <a:lnTo>
                    <a:pt x="2645689" y="5226342"/>
                  </a:lnTo>
                  <a:lnTo>
                    <a:pt x="2639098" y="5223129"/>
                  </a:lnTo>
                  <a:lnTo>
                    <a:pt x="2631783" y="5222621"/>
                  </a:lnTo>
                  <a:lnTo>
                    <a:pt x="2624594" y="5225034"/>
                  </a:lnTo>
                  <a:lnTo>
                    <a:pt x="2618905" y="5230063"/>
                  </a:lnTo>
                  <a:lnTo>
                    <a:pt x="2615692" y="5236642"/>
                  </a:lnTo>
                  <a:lnTo>
                    <a:pt x="2615171" y="5243957"/>
                  </a:lnTo>
                  <a:lnTo>
                    <a:pt x="2617597" y="5251158"/>
                  </a:lnTo>
                  <a:lnTo>
                    <a:pt x="2622626" y="5256860"/>
                  </a:lnTo>
                  <a:lnTo>
                    <a:pt x="2629204" y="5260073"/>
                  </a:lnTo>
                  <a:lnTo>
                    <a:pt x="2636520" y="5260581"/>
                  </a:lnTo>
                  <a:lnTo>
                    <a:pt x="2643708" y="5258155"/>
                  </a:lnTo>
                  <a:lnTo>
                    <a:pt x="2649410" y="5253139"/>
                  </a:lnTo>
                  <a:lnTo>
                    <a:pt x="2652623" y="5246548"/>
                  </a:lnTo>
                  <a:lnTo>
                    <a:pt x="2653131" y="5239232"/>
                  </a:lnTo>
                  <a:close/>
                </a:path>
                <a:path w="9115425" h="9127490">
                  <a:moveTo>
                    <a:pt x="2655963" y="4000512"/>
                  </a:moveTo>
                  <a:lnTo>
                    <a:pt x="2652484" y="3987812"/>
                  </a:lnTo>
                  <a:lnTo>
                    <a:pt x="2645270" y="3987812"/>
                  </a:lnTo>
                  <a:lnTo>
                    <a:pt x="2635796" y="3975112"/>
                  </a:lnTo>
                  <a:lnTo>
                    <a:pt x="2625293" y="3975112"/>
                  </a:lnTo>
                  <a:lnTo>
                    <a:pt x="2614942" y="3987812"/>
                  </a:lnTo>
                  <a:lnTo>
                    <a:pt x="2606764" y="3987812"/>
                  </a:lnTo>
                  <a:lnTo>
                    <a:pt x="2602141" y="4000512"/>
                  </a:lnTo>
                  <a:lnTo>
                    <a:pt x="2601404" y="4013212"/>
                  </a:lnTo>
                  <a:lnTo>
                    <a:pt x="2604884" y="4025912"/>
                  </a:lnTo>
                  <a:lnTo>
                    <a:pt x="2612098" y="4025912"/>
                  </a:lnTo>
                  <a:lnTo>
                    <a:pt x="2621572" y="4038612"/>
                  </a:lnTo>
                  <a:lnTo>
                    <a:pt x="2632075" y="4038612"/>
                  </a:lnTo>
                  <a:lnTo>
                    <a:pt x="2642425" y="4025912"/>
                  </a:lnTo>
                  <a:lnTo>
                    <a:pt x="2650604" y="4025912"/>
                  </a:lnTo>
                  <a:lnTo>
                    <a:pt x="2655227" y="4013212"/>
                  </a:lnTo>
                  <a:lnTo>
                    <a:pt x="2655963" y="4000512"/>
                  </a:lnTo>
                  <a:close/>
                </a:path>
                <a:path w="9115425" h="9127490">
                  <a:moveTo>
                    <a:pt x="2659392" y="2768612"/>
                  </a:moveTo>
                  <a:lnTo>
                    <a:pt x="2654770" y="2755912"/>
                  </a:lnTo>
                  <a:lnTo>
                    <a:pt x="2645206" y="2743212"/>
                  </a:lnTo>
                  <a:lnTo>
                    <a:pt x="2604998" y="2743212"/>
                  </a:lnTo>
                  <a:lnTo>
                    <a:pt x="2594140" y="2755912"/>
                  </a:lnTo>
                  <a:lnTo>
                    <a:pt x="2588018" y="2768612"/>
                  </a:lnTo>
                  <a:lnTo>
                    <a:pt x="2587040" y="2781312"/>
                  </a:lnTo>
                  <a:lnTo>
                    <a:pt x="2591651" y="2794012"/>
                  </a:lnTo>
                  <a:lnTo>
                    <a:pt x="2601226" y="2806712"/>
                  </a:lnTo>
                  <a:lnTo>
                    <a:pt x="2613787" y="2819412"/>
                  </a:lnTo>
                  <a:lnTo>
                    <a:pt x="2627719" y="2819412"/>
                  </a:lnTo>
                  <a:lnTo>
                    <a:pt x="2641435" y="2806712"/>
                  </a:lnTo>
                  <a:lnTo>
                    <a:pt x="2652293" y="2794012"/>
                  </a:lnTo>
                  <a:lnTo>
                    <a:pt x="2658414" y="2781312"/>
                  </a:lnTo>
                  <a:lnTo>
                    <a:pt x="2659392" y="2768612"/>
                  </a:lnTo>
                  <a:close/>
                </a:path>
                <a:path w="9115425" h="9127490">
                  <a:moveTo>
                    <a:pt x="2662517" y="1549412"/>
                  </a:moveTo>
                  <a:lnTo>
                    <a:pt x="2656814" y="1524012"/>
                  </a:lnTo>
                  <a:lnTo>
                    <a:pt x="2644965" y="1511312"/>
                  </a:lnTo>
                  <a:lnTo>
                    <a:pt x="2629420" y="1511312"/>
                  </a:lnTo>
                  <a:lnTo>
                    <a:pt x="2612174" y="1498612"/>
                  </a:lnTo>
                  <a:lnTo>
                    <a:pt x="2595194" y="1511312"/>
                  </a:lnTo>
                  <a:lnTo>
                    <a:pt x="2581757" y="1524012"/>
                  </a:lnTo>
                  <a:lnTo>
                    <a:pt x="2574175" y="1536712"/>
                  </a:lnTo>
                  <a:lnTo>
                    <a:pt x="2572982" y="1549412"/>
                  </a:lnTo>
                  <a:lnTo>
                    <a:pt x="2578684" y="1574812"/>
                  </a:lnTo>
                  <a:lnTo>
                    <a:pt x="2590533" y="1587512"/>
                  </a:lnTo>
                  <a:lnTo>
                    <a:pt x="2606078" y="1587512"/>
                  </a:lnTo>
                  <a:lnTo>
                    <a:pt x="2623324" y="1600212"/>
                  </a:lnTo>
                  <a:lnTo>
                    <a:pt x="2640304" y="1587512"/>
                  </a:lnTo>
                  <a:lnTo>
                    <a:pt x="2653741" y="1574812"/>
                  </a:lnTo>
                  <a:lnTo>
                    <a:pt x="2661323" y="1562112"/>
                  </a:lnTo>
                  <a:lnTo>
                    <a:pt x="2662517" y="1549412"/>
                  </a:lnTo>
                  <a:close/>
                </a:path>
                <a:path w="9115425" h="9127490">
                  <a:moveTo>
                    <a:pt x="2665653" y="317500"/>
                  </a:moveTo>
                  <a:lnTo>
                    <a:pt x="2658846" y="292100"/>
                  </a:lnTo>
                  <a:lnTo>
                    <a:pt x="2644724" y="279400"/>
                  </a:lnTo>
                  <a:lnTo>
                    <a:pt x="2626195" y="266700"/>
                  </a:lnTo>
                  <a:lnTo>
                    <a:pt x="2605633" y="266700"/>
                  </a:lnTo>
                  <a:lnTo>
                    <a:pt x="2585389" y="279400"/>
                  </a:lnTo>
                  <a:lnTo>
                    <a:pt x="2569387" y="292100"/>
                  </a:lnTo>
                  <a:lnTo>
                    <a:pt x="2560345" y="304800"/>
                  </a:lnTo>
                  <a:lnTo>
                    <a:pt x="2558910" y="330200"/>
                  </a:lnTo>
                  <a:lnTo>
                    <a:pt x="2565704" y="342900"/>
                  </a:lnTo>
                  <a:lnTo>
                    <a:pt x="2579840" y="368300"/>
                  </a:lnTo>
                  <a:lnTo>
                    <a:pt x="2639161" y="368300"/>
                  </a:lnTo>
                  <a:lnTo>
                    <a:pt x="2655176" y="355600"/>
                  </a:lnTo>
                  <a:lnTo>
                    <a:pt x="2664218" y="330200"/>
                  </a:lnTo>
                  <a:lnTo>
                    <a:pt x="2665653" y="317500"/>
                  </a:lnTo>
                  <a:close/>
                </a:path>
                <a:path w="9115425" h="9127490">
                  <a:moveTo>
                    <a:pt x="2668905" y="6810286"/>
                  </a:moveTo>
                  <a:lnTo>
                    <a:pt x="2664612" y="6802844"/>
                  </a:lnTo>
                  <a:lnTo>
                    <a:pt x="2659862" y="6801574"/>
                  </a:lnTo>
                  <a:lnTo>
                    <a:pt x="2652433" y="6805866"/>
                  </a:lnTo>
                  <a:lnTo>
                    <a:pt x="2651163" y="6810616"/>
                  </a:lnTo>
                  <a:lnTo>
                    <a:pt x="2655455" y="6818046"/>
                  </a:lnTo>
                  <a:lnTo>
                    <a:pt x="2660205" y="6819316"/>
                  </a:lnTo>
                  <a:lnTo>
                    <a:pt x="2667635" y="6815023"/>
                  </a:lnTo>
                  <a:lnTo>
                    <a:pt x="2668905" y="6810286"/>
                  </a:lnTo>
                  <a:close/>
                </a:path>
                <a:path w="9115425" h="9127490">
                  <a:moveTo>
                    <a:pt x="2670873" y="5579732"/>
                  </a:moveTo>
                  <a:lnTo>
                    <a:pt x="2668790" y="5573547"/>
                  </a:lnTo>
                  <a:lnTo>
                    <a:pt x="2664472" y="5568645"/>
                  </a:lnTo>
                  <a:lnTo>
                    <a:pt x="2658808" y="5565889"/>
                  </a:lnTo>
                  <a:lnTo>
                    <a:pt x="2652534" y="5565457"/>
                  </a:lnTo>
                  <a:lnTo>
                    <a:pt x="2646349" y="5567527"/>
                  </a:lnTo>
                  <a:lnTo>
                    <a:pt x="2641447" y="5571845"/>
                  </a:lnTo>
                  <a:lnTo>
                    <a:pt x="2638691" y="5577510"/>
                  </a:lnTo>
                  <a:lnTo>
                    <a:pt x="2638247" y="5583796"/>
                  </a:lnTo>
                  <a:lnTo>
                    <a:pt x="2640330" y="5589981"/>
                  </a:lnTo>
                  <a:lnTo>
                    <a:pt x="2644648" y="5594870"/>
                  </a:lnTo>
                  <a:lnTo>
                    <a:pt x="2650312" y="5597639"/>
                  </a:lnTo>
                  <a:lnTo>
                    <a:pt x="2656598" y="5598084"/>
                  </a:lnTo>
                  <a:lnTo>
                    <a:pt x="2662783" y="5596001"/>
                  </a:lnTo>
                  <a:lnTo>
                    <a:pt x="2667673" y="5591683"/>
                  </a:lnTo>
                  <a:lnTo>
                    <a:pt x="2670429" y="5586019"/>
                  </a:lnTo>
                  <a:lnTo>
                    <a:pt x="2670873" y="5579732"/>
                  </a:lnTo>
                  <a:close/>
                </a:path>
                <a:path w="9115425" h="9127490">
                  <a:moveTo>
                    <a:pt x="2673997" y="4343412"/>
                  </a:moveTo>
                  <a:lnTo>
                    <a:pt x="2670822" y="4330712"/>
                  </a:lnTo>
                  <a:lnTo>
                    <a:pt x="2664231" y="4330712"/>
                  </a:lnTo>
                  <a:lnTo>
                    <a:pt x="2655582" y="4318012"/>
                  </a:lnTo>
                  <a:lnTo>
                    <a:pt x="2645994" y="4318012"/>
                  </a:lnTo>
                  <a:lnTo>
                    <a:pt x="2636545" y="4330712"/>
                  </a:lnTo>
                  <a:lnTo>
                    <a:pt x="2629077" y="4330712"/>
                  </a:lnTo>
                  <a:lnTo>
                    <a:pt x="2624848" y="4343412"/>
                  </a:lnTo>
                  <a:lnTo>
                    <a:pt x="2624188" y="4356112"/>
                  </a:lnTo>
                  <a:lnTo>
                    <a:pt x="2627363" y="4356112"/>
                  </a:lnTo>
                  <a:lnTo>
                    <a:pt x="2633954" y="4368812"/>
                  </a:lnTo>
                  <a:lnTo>
                    <a:pt x="2661640" y="4368812"/>
                  </a:lnTo>
                  <a:lnTo>
                    <a:pt x="2669108" y="4356112"/>
                  </a:lnTo>
                  <a:lnTo>
                    <a:pt x="2673337" y="4356112"/>
                  </a:lnTo>
                  <a:lnTo>
                    <a:pt x="2673997" y="4343412"/>
                  </a:lnTo>
                  <a:close/>
                </a:path>
                <a:path w="9115425" h="9127490">
                  <a:moveTo>
                    <a:pt x="2677134" y="3111512"/>
                  </a:moveTo>
                  <a:lnTo>
                    <a:pt x="2672854" y="3098812"/>
                  </a:lnTo>
                  <a:lnTo>
                    <a:pt x="2663990" y="3086112"/>
                  </a:lnTo>
                  <a:lnTo>
                    <a:pt x="2626741" y="3086112"/>
                  </a:lnTo>
                  <a:lnTo>
                    <a:pt x="2616695" y="3098812"/>
                  </a:lnTo>
                  <a:lnTo>
                    <a:pt x="2611018" y="3111512"/>
                  </a:lnTo>
                  <a:lnTo>
                    <a:pt x="2610116" y="3124212"/>
                  </a:lnTo>
                  <a:lnTo>
                    <a:pt x="2614396" y="3136912"/>
                  </a:lnTo>
                  <a:lnTo>
                    <a:pt x="2623261" y="3149612"/>
                  </a:lnTo>
                  <a:lnTo>
                    <a:pt x="2660510" y="3149612"/>
                  </a:lnTo>
                  <a:lnTo>
                    <a:pt x="2670556" y="3136912"/>
                  </a:lnTo>
                  <a:lnTo>
                    <a:pt x="2676233" y="3124212"/>
                  </a:lnTo>
                  <a:lnTo>
                    <a:pt x="2677134" y="3111512"/>
                  </a:lnTo>
                  <a:close/>
                </a:path>
                <a:path w="9115425" h="9127490">
                  <a:moveTo>
                    <a:pt x="2680258" y="1879612"/>
                  </a:moveTo>
                  <a:lnTo>
                    <a:pt x="2674899" y="1866912"/>
                  </a:lnTo>
                  <a:lnTo>
                    <a:pt x="2663748" y="1854212"/>
                  </a:lnTo>
                  <a:lnTo>
                    <a:pt x="2649131" y="1854212"/>
                  </a:lnTo>
                  <a:lnTo>
                    <a:pt x="2632913" y="1841512"/>
                  </a:lnTo>
                  <a:lnTo>
                    <a:pt x="2616949" y="1854212"/>
                  </a:lnTo>
                  <a:lnTo>
                    <a:pt x="2604312" y="1866912"/>
                  </a:lnTo>
                  <a:lnTo>
                    <a:pt x="2597188" y="1879612"/>
                  </a:lnTo>
                  <a:lnTo>
                    <a:pt x="2596057" y="1892312"/>
                  </a:lnTo>
                  <a:lnTo>
                    <a:pt x="2601417" y="1905012"/>
                  </a:lnTo>
                  <a:lnTo>
                    <a:pt x="2612567" y="1917712"/>
                  </a:lnTo>
                  <a:lnTo>
                    <a:pt x="2627172" y="1930412"/>
                  </a:lnTo>
                  <a:lnTo>
                    <a:pt x="2659367" y="1930412"/>
                  </a:lnTo>
                  <a:lnTo>
                    <a:pt x="2671991" y="1917712"/>
                  </a:lnTo>
                  <a:lnTo>
                    <a:pt x="2679128" y="1905012"/>
                  </a:lnTo>
                  <a:lnTo>
                    <a:pt x="2680258" y="1879612"/>
                  </a:lnTo>
                  <a:close/>
                </a:path>
                <a:path w="9115425" h="9127490">
                  <a:moveTo>
                    <a:pt x="2683687" y="660400"/>
                  </a:moveTo>
                  <a:lnTo>
                    <a:pt x="2677185" y="635000"/>
                  </a:lnTo>
                  <a:lnTo>
                    <a:pt x="2663685" y="622300"/>
                  </a:lnTo>
                  <a:lnTo>
                    <a:pt x="2645994" y="609600"/>
                  </a:lnTo>
                  <a:lnTo>
                    <a:pt x="2626334" y="609600"/>
                  </a:lnTo>
                  <a:lnTo>
                    <a:pt x="2606992" y="622300"/>
                  </a:lnTo>
                  <a:lnTo>
                    <a:pt x="2591701" y="635000"/>
                  </a:lnTo>
                  <a:lnTo>
                    <a:pt x="2583053" y="647700"/>
                  </a:lnTo>
                  <a:lnTo>
                    <a:pt x="2581681" y="673100"/>
                  </a:lnTo>
                  <a:lnTo>
                    <a:pt x="2588196" y="685800"/>
                  </a:lnTo>
                  <a:lnTo>
                    <a:pt x="2601684" y="698500"/>
                  </a:lnTo>
                  <a:lnTo>
                    <a:pt x="2619387" y="711200"/>
                  </a:lnTo>
                  <a:lnTo>
                    <a:pt x="2658376" y="711200"/>
                  </a:lnTo>
                  <a:lnTo>
                    <a:pt x="2673680" y="685800"/>
                  </a:lnTo>
                  <a:lnTo>
                    <a:pt x="2682316" y="673100"/>
                  </a:lnTo>
                  <a:lnTo>
                    <a:pt x="2683687" y="660400"/>
                  </a:lnTo>
                  <a:close/>
                </a:path>
                <a:path w="9115425" h="9127490">
                  <a:moveTo>
                    <a:pt x="2686240" y="7150506"/>
                  </a:moveTo>
                  <a:lnTo>
                    <a:pt x="2683433" y="7145642"/>
                  </a:lnTo>
                  <a:lnTo>
                    <a:pt x="2680335" y="7144817"/>
                  </a:lnTo>
                  <a:lnTo>
                    <a:pt x="2675471" y="7147611"/>
                  </a:lnTo>
                  <a:lnTo>
                    <a:pt x="2674632" y="7150722"/>
                  </a:lnTo>
                  <a:lnTo>
                    <a:pt x="2677452" y="7155586"/>
                  </a:lnTo>
                  <a:lnTo>
                    <a:pt x="2680551" y="7156412"/>
                  </a:lnTo>
                  <a:lnTo>
                    <a:pt x="2685415" y="7153618"/>
                  </a:lnTo>
                  <a:lnTo>
                    <a:pt x="2686240" y="7150506"/>
                  </a:lnTo>
                  <a:close/>
                </a:path>
                <a:path w="9115425" h="9127490">
                  <a:moveTo>
                    <a:pt x="2690672" y="5921629"/>
                  </a:moveTo>
                  <a:lnTo>
                    <a:pt x="2683078" y="5908484"/>
                  </a:lnTo>
                  <a:lnTo>
                    <a:pt x="2674670" y="5906236"/>
                  </a:lnTo>
                  <a:lnTo>
                    <a:pt x="2661539" y="5913818"/>
                  </a:lnTo>
                  <a:lnTo>
                    <a:pt x="2659278" y="5922226"/>
                  </a:lnTo>
                  <a:lnTo>
                    <a:pt x="2666873" y="5935383"/>
                  </a:lnTo>
                  <a:lnTo>
                    <a:pt x="2675280" y="5937631"/>
                  </a:lnTo>
                  <a:lnTo>
                    <a:pt x="2688412" y="5930049"/>
                  </a:lnTo>
                  <a:lnTo>
                    <a:pt x="2690672" y="5921629"/>
                  </a:lnTo>
                  <a:close/>
                </a:path>
                <a:path w="9115425" h="9127490">
                  <a:moveTo>
                    <a:pt x="2691739" y="4686312"/>
                  </a:moveTo>
                  <a:lnTo>
                    <a:pt x="2688907" y="4673612"/>
                  </a:lnTo>
                  <a:lnTo>
                    <a:pt x="2683027" y="4673612"/>
                  </a:lnTo>
                  <a:lnTo>
                    <a:pt x="2675305" y="4660912"/>
                  </a:lnTo>
                  <a:lnTo>
                    <a:pt x="2666733" y="4660912"/>
                  </a:lnTo>
                  <a:lnTo>
                    <a:pt x="2658300" y="4673612"/>
                  </a:lnTo>
                  <a:lnTo>
                    <a:pt x="2651633" y="4673612"/>
                  </a:lnTo>
                  <a:lnTo>
                    <a:pt x="2647861" y="4686312"/>
                  </a:lnTo>
                  <a:lnTo>
                    <a:pt x="2647264" y="4686312"/>
                  </a:lnTo>
                  <a:lnTo>
                    <a:pt x="2650096" y="4699012"/>
                  </a:lnTo>
                  <a:lnTo>
                    <a:pt x="2655989" y="4699012"/>
                  </a:lnTo>
                  <a:lnTo>
                    <a:pt x="2663710" y="4711712"/>
                  </a:lnTo>
                  <a:lnTo>
                    <a:pt x="2680716" y="4711712"/>
                  </a:lnTo>
                  <a:lnTo>
                    <a:pt x="2687383" y="4699012"/>
                  </a:lnTo>
                  <a:lnTo>
                    <a:pt x="2691142" y="4699012"/>
                  </a:lnTo>
                  <a:lnTo>
                    <a:pt x="2691739" y="4686312"/>
                  </a:lnTo>
                  <a:close/>
                </a:path>
                <a:path w="9115425" h="9127490">
                  <a:moveTo>
                    <a:pt x="2695168" y="3454412"/>
                  </a:moveTo>
                  <a:lnTo>
                    <a:pt x="2691206" y="3441712"/>
                  </a:lnTo>
                  <a:lnTo>
                    <a:pt x="2682964" y="3429012"/>
                  </a:lnTo>
                  <a:lnTo>
                    <a:pt x="2648356" y="3429012"/>
                  </a:lnTo>
                  <a:lnTo>
                    <a:pt x="2639009" y="3441712"/>
                  </a:lnTo>
                  <a:lnTo>
                    <a:pt x="2633738" y="3454412"/>
                  </a:lnTo>
                  <a:lnTo>
                    <a:pt x="2632900" y="3467112"/>
                  </a:lnTo>
                  <a:lnTo>
                    <a:pt x="2636863" y="3479812"/>
                  </a:lnTo>
                  <a:lnTo>
                    <a:pt x="2645105" y="3479812"/>
                  </a:lnTo>
                  <a:lnTo>
                    <a:pt x="2655913" y="3492512"/>
                  </a:lnTo>
                  <a:lnTo>
                    <a:pt x="2667914" y="3492512"/>
                  </a:lnTo>
                  <a:lnTo>
                    <a:pt x="2679725" y="3479812"/>
                  </a:lnTo>
                  <a:lnTo>
                    <a:pt x="2689060" y="3479812"/>
                  </a:lnTo>
                  <a:lnTo>
                    <a:pt x="2694330" y="3467112"/>
                  </a:lnTo>
                  <a:lnTo>
                    <a:pt x="2695168" y="3454412"/>
                  </a:lnTo>
                  <a:close/>
                </a:path>
                <a:path w="9115425" h="9127490">
                  <a:moveTo>
                    <a:pt x="2698000" y="2222512"/>
                  </a:moveTo>
                  <a:lnTo>
                    <a:pt x="2692971" y="2209812"/>
                  </a:lnTo>
                  <a:lnTo>
                    <a:pt x="2682532" y="2197112"/>
                  </a:lnTo>
                  <a:lnTo>
                    <a:pt x="2668854" y="2197112"/>
                  </a:lnTo>
                  <a:lnTo>
                    <a:pt x="2653665" y="2184412"/>
                  </a:lnTo>
                  <a:lnTo>
                    <a:pt x="2638704" y="2197112"/>
                  </a:lnTo>
                  <a:lnTo>
                    <a:pt x="2626868" y="2209812"/>
                  </a:lnTo>
                  <a:lnTo>
                    <a:pt x="2620187" y="2222512"/>
                  </a:lnTo>
                  <a:lnTo>
                    <a:pt x="2619133" y="2235212"/>
                  </a:lnTo>
                  <a:lnTo>
                    <a:pt x="2624163" y="2247912"/>
                  </a:lnTo>
                  <a:lnTo>
                    <a:pt x="2634602" y="2260612"/>
                  </a:lnTo>
                  <a:lnTo>
                    <a:pt x="2648280" y="2273312"/>
                  </a:lnTo>
                  <a:lnTo>
                    <a:pt x="2663482" y="2273312"/>
                  </a:lnTo>
                  <a:lnTo>
                    <a:pt x="2678430" y="2260612"/>
                  </a:lnTo>
                  <a:lnTo>
                    <a:pt x="2690266" y="2247912"/>
                  </a:lnTo>
                  <a:lnTo>
                    <a:pt x="2696946" y="2235212"/>
                  </a:lnTo>
                  <a:lnTo>
                    <a:pt x="2698000" y="2222512"/>
                  </a:lnTo>
                  <a:close/>
                </a:path>
                <a:path w="9115425" h="9127490">
                  <a:moveTo>
                    <a:pt x="2701429" y="990600"/>
                  </a:moveTo>
                  <a:lnTo>
                    <a:pt x="2695270" y="977900"/>
                  </a:lnTo>
                  <a:lnTo>
                    <a:pt x="2682481" y="965200"/>
                  </a:lnTo>
                  <a:lnTo>
                    <a:pt x="2665704" y="952500"/>
                  </a:lnTo>
                  <a:lnTo>
                    <a:pt x="2628747" y="952500"/>
                  </a:lnTo>
                  <a:lnTo>
                    <a:pt x="2614257" y="965200"/>
                  </a:lnTo>
                  <a:lnTo>
                    <a:pt x="2606065" y="990600"/>
                  </a:lnTo>
                  <a:lnTo>
                    <a:pt x="2604770" y="1003300"/>
                  </a:lnTo>
                  <a:lnTo>
                    <a:pt x="2610929" y="1028700"/>
                  </a:lnTo>
                  <a:lnTo>
                    <a:pt x="2623718" y="1041400"/>
                  </a:lnTo>
                  <a:lnTo>
                    <a:pt x="2640495" y="1054100"/>
                  </a:lnTo>
                  <a:lnTo>
                    <a:pt x="2659113" y="1054100"/>
                  </a:lnTo>
                  <a:lnTo>
                    <a:pt x="2677439" y="1041400"/>
                  </a:lnTo>
                  <a:lnTo>
                    <a:pt x="2691942" y="1028700"/>
                  </a:lnTo>
                  <a:lnTo>
                    <a:pt x="2700134" y="1016000"/>
                  </a:lnTo>
                  <a:lnTo>
                    <a:pt x="2701429" y="990600"/>
                  </a:lnTo>
                  <a:close/>
                </a:path>
                <a:path w="9115425" h="9127490">
                  <a:moveTo>
                    <a:pt x="2703919" y="7490714"/>
                  </a:moveTo>
                  <a:lnTo>
                    <a:pt x="2702433" y="7488148"/>
                  </a:lnTo>
                  <a:lnTo>
                    <a:pt x="2700794" y="7487704"/>
                  </a:lnTo>
                  <a:lnTo>
                    <a:pt x="2698216" y="7489190"/>
                  </a:lnTo>
                  <a:lnTo>
                    <a:pt x="2697784" y="7490841"/>
                  </a:lnTo>
                  <a:lnTo>
                    <a:pt x="2699270" y="7493406"/>
                  </a:lnTo>
                  <a:lnTo>
                    <a:pt x="2700909" y="7493851"/>
                  </a:lnTo>
                  <a:lnTo>
                    <a:pt x="2703487" y="7492365"/>
                  </a:lnTo>
                  <a:lnTo>
                    <a:pt x="2703919" y="7490714"/>
                  </a:lnTo>
                  <a:close/>
                </a:path>
                <a:path w="9115425" h="9127490">
                  <a:moveTo>
                    <a:pt x="2708338" y="6261849"/>
                  </a:moveTo>
                  <a:lnTo>
                    <a:pt x="2705214" y="6256426"/>
                  </a:lnTo>
                  <a:lnTo>
                    <a:pt x="2702077" y="6250991"/>
                  </a:lnTo>
                  <a:lnTo>
                    <a:pt x="2695130" y="6249124"/>
                  </a:lnTo>
                  <a:lnTo>
                    <a:pt x="2684284" y="6255397"/>
                  </a:lnTo>
                  <a:lnTo>
                    <a:pt x="2682417" y="6262344"/>
                  </a:lnTo>
                  <a:lnTo>
                    <a:pt x="2688691" y="6273203"/>
                  </a:lnTo>
                  <a:lnTo>
                    <a:pt x="2695625" y="6275070"/>
                  </a:lnTo>
                  <a:lnTo>
                    <a:pt x="2706484" y="6268796"/>
                  </a:lnTo>
                  <a:lnTo>
                    <a:pt x="2708338" y="6261849"/>
                  </a:lnTo>
                  <a:close/>
                </a:path>
                <a:path w="9115425" h="9127490">
                  <a:moveTo>
                    <a:pt x="2709786" y="5030940"/>
                  </a:moveTo>
                  <a:lnTo>
                    <a:pt x="2707246" y="5023409"/>
                  </a:lnTo>
                  <a:lnTo>
                    <a:pt x="2701988" y="5017440"/>
                  </a:lnTo>
                  <a:lnTo>
                    <a:pt x="2695092" y="5014074"/>
                  </a:lnTo>
                  <a:lnTo>
                    <a:pt x="2687447" y="5013541"/>
                  </a:lnTo>
                  <a:lnTo>
                    <a:pt x="2679903" y="5016081"/>
                  </a:lnTo>
                  <a:lnTo>
                    <a:pt x="2673947" y="5021338"/>
                  </a:lnTo>
                  <a:lnTo>
                    <a:pt x="2670581" y="5028235"/>
                  </a:lnTo>
                  <a:lnTo>
                    <a:pt x="2670048" y="5035893"/>
                  </a:lnTo>
                  <a:lnTo>
                    <a:pt x="2672588" y="5043436"/>
                  </a:lnTo>
                  <a:lnTo>
                    <a:pt x="2677845" y="5049393"/>
                  </a:lnTo>
                  <a:lnTo>
                    <a:pt x="2684729" y="5052758"/>
                  </a:lnTo>
                  <a:lnTo>
                    <a:pt x="2692387" y="5053292"/>
                  </a:lnTo>
                  <a:lnTo>
                    <a:pt x="2699918" y="5050752"/>
                  </a:lnTo>
                  <a:lnTo>
                    <a:pt x="2705887" y="5045494"/>
                  </a:lnTo>
                  <a:lnTo>
                    <a:pt x="2709253" y="5038598"/>
                  </a:lnTo>
                  <a:lnTo>
                    <a:pt x="2709786" y="5030940"/>
                  </a:lnTo>
                  <a:close/>
                </a:path>
                <a:path w="9115425" h="9127490">
                  <a:moveTo>
                    <a:pt x="2712910" y="3797312"/>
                  </a:moveTo>
                  <a:lnTo>
                    <a:pt x="2709278" y="3784612"/>
                  </a:lnTo>
                  <a:lnTo>
                    <a:pt x="2701747" y="3771912"/>
                  </a:lnTo>
                  <a:lnTo>
                    <a:pt x="2670111" y="3771912"/>
                  </a:lnTo>
                  <a:lnTo>
                    <a:pt x="2661564" y="3784612"/>
                  </a:lnTo>
                  <a:lnTo>
                    <a:pt x="2656751" y="3797312"/>
                  </a:lnTo>
                  <a:lnTo>
                    <a:pt x="2655976" y="3797312"/>
                  </a:lnTo>
                  <a:lnTo>
                    <a:pt x="2659608" y="3810012"/>
                  </a:lnTo>
                  <a:lnTo>
                    <a:pt x="2667139" y="3822712"/>
                  </a:lnTo>
                  <a:lnTo>
                    <a:pt x="2698788" y="3822712"/>
                  </a:lnTo>
                  <a:lnTo>
                    <a:pt x="2707322" y="3810012"/>
                  </a:lnTo>
                  <a:lnTo>
                    <a:pt x="2712148" y="3810012"/>
                  </a:lnTo>
                  <a:lnTo>
                    <a:pt x="2712910" y="3797312"/>
                  </a:lnTo>
                  <a:close/>
                </a:path>
                <a:path w="9115425" h="9127490">
                  <a:moveTo>
                    <a:pt x="2716339" y="2565412"/>
                  </a:moveTo>
                  <a:lnTo>
                    <a:pt x="2711577" y="2552712"/>
                  </a:lnTo>
                  <a:lnTo>
                    <a:pt x="2701683" y="2540012"/>
                  </a:lnTo>
                  <a:lnTo>
                    <a:pt x="2688717" y="2527312"/>
                  </a:lnTo>
                  <a:lnTo>
                    <a:pt x="2674328" y="2527312"/>
                  </a:lnTo>
                  <a:lnTo>
                    <a:pt x="2660154" y="2540012"/>
                  </a:lnTo>
                  <a:lnTo>
                    <a:pt x="2648953" y="2552712"/>
                  </a:lnTo>
                  <a:lnTo>
                    <a:pt x="2642616" y="2565412"/>
                  </a:lnTo>
                  <a:lnTo>
                    <a:pt x="2641612" y="2578112"/>
                  </a:lnTo>
                  <a:lnTo>
                    <a:pt x="2646388" y="2590812"/>
                  </a:lnTo>
                  <a:lnTo>
                    <a:pt x="2656268" y="2603512"/>
                  </a:lnTo>
                  <a:lnTo>
                    <a:pt x="2697797" y="2603512"/>
                  </a:lnTo>
                  <a:lnTo>
                    <a:pt x="2709011" y="2590812"/>
                  </a:lnTo>
                  <a:lnTo>
                    <a:pt x="2715336" y="2578112"/>
                  </a:lnTo>
                  <a:lnTo>
                    <a:pt x="2716339" y="2565412"/>
                  </a:lnTo>
                  <a:close/>
                </a:path>
                <a:path w="9115425" h="9127490">
                  <a:moveTo>
                    <a:pt x="2719171" y="1333512"/>
                  </a:moveTo>
                  <a:lnTo>
                    <a:pt x="2713355" y="1320812"/>
                  </a:lnTo>
                  <a:lnTo>
                    <a:pt x="2701264" y="1308100"/>
                  </a:lnTo>
                  <a:lnTo>
                    <a:pt x="2685415" y="1295400"/>
                  </a:lnTo>
                  <a:lnTo>
                    <a:pt x="2650515" y="1295400"/>
                  </a:lnTo>
                  <a:lnTo>
                    <a:pt x="2636812" y="1308100"/>
                  </a:lnTo>
                  <a:lnTo>
                    <a:pt x="2629077" y="1333512"/>
                  </a:lnTo>
                  <a:lnTo>
                    <a:pt x="2627846" y="1346212"/>
                  </a:lnTo>
                  <a:lnTo>
                    <a:pt x="2633675" y="1358912"/>
                  </a:lnTo>
                  <a:lnTo>
                    <a:pt x="2645753" y="1371612"/>
                  </a:lnTo>
                  <a:lnTo>
                    <a:pt x="2661602" y="1384312"/>
                  </a:lnTo>
                  <a:lnTo>
                    <a:pt x="2696514" y="1384312"/>
                  </a:lnTo>
                  <a:lnTo>
                    <a:pt x="2710218" y="1371612"/>
                  </a:lnTo>
                  <a:lnTo>
                    <a:pt x="2717952" y="1358912"/>
                  </a:lnTo>
                  <a:lnTo>
                    <a:pt x="2719171" y="1333512"/>
                  </a:lnTo>
                  <a:close/>
                </a:path>
                <a:path w="9115425" h="9127490">
                  <a:moveTo>
                    <a:pt x="2722308" y="101600"/>
                  </a:moveTo>
                  <a:lnTo>
                    <a:pt x="2715387" y="88900"/>
                  </a:lnTo>
                  <a:lnTo>
                    <a:pt x="2701023" y="63500"/>
                  </a:lnTo>
                  <a:lnTo>
                    <a:pt x="2640711" y="63500"/>
                  </a:lnTo>
                  <a:lnTo>
                    <a:pt x="2624429" y="76200"/>
                  </a:lnTo>
                  <a:lnTo>
                    <a:pt x="2615247" y="101600"/>
                  </a:lnTo>
                  <a:lnTo>
                    <a:pt x="2613787" y="114300"/>
                  </a:lnTo>
                  <a:lnTo>
                    <a:pt x="2620708" y="139700"/>
                  </a:lnTo>
                  <a:lnTo>
                    <a:pt x="2635059" y="152400"/>
                  </a:lnTo>
                  <a:lnTo>
                    <a:pt x="2653893" y="165100"/>
                  </a:lnTo>
                  <a:lnTo>
                    <a:pt x="2695371" y="165100"/>
                  </a:lnTo>
                  <a:lnTo>
                    <a:pt x="2711653" y="139700"/>
                  </a:lnTo>
                  <a:lnTo>
                    <a:pt x="2720848" y="127000"/>
                  </a:lnTo>
                  <a:lnTo>
                    <a:pt x="2722308" y="101600"/>
                  </a:lnTo>
                  <a:close/>
                </a:path>
                <a:path w="9115425" h="9127490">
                  <a:moveTo>
                    <a:pt x="2725686" y="6602069"/>
                  </a:moveTo>
                  <a:lnTo>
                    <a:pt x="2720898" y="6593789"/>
                  </a:lnTo>
                  <a:lnTo>
                    <a:pt x="2715603" y="6592367"/>
                  </a:lnTo>
                  <a:lnTo>
                    <a:pt x="2707322" y="6597155"/>
                  </a:lnTo>
                  <a:lnTo>
                    <a:pt x="2705900" y="6602450"/>
                  </a:lnTo>
                  <a:lnTo>
                    <a:pt x="2710688" y="6610744"/>
                  </a:lnTo>
                  <a:lnTo>
                    <a:pt x="2715984" y="6612153"/>
                  </a:lnTo>
                  <a:lnTo>
                    <a:pt x="2724264" y="6607378"/>
                  </a:lnTo>
                  <a:lnTo>
                    <a:pt x="2725686" y="6602069"/>
                  </a:lnTo>
                  <a:close/>
                </a:path>
                <a:path w="9115425" h="9127490">
                  <a:moveTo>
                    <a:pt x="2727820" y="5371401"/>
                  </a:moveTo>
                  <a:lnTo>
                    <a:pt x="2725597" y="5364772"/>
                  </a:lnTo>
                  <a:lnTo>
                    <a:pt x="2720962" y="5359514"/>
                  </a:lnTo>
                  <a:lnTo>
                    <a:pt x="2714891" y="5356555"/>
                  </a:lnTo>
                  <a:lnTo>
                    <a:pt x="2708148" y="5356085"/>
                  </a:lnTo>
                  <a:lnTo>
                    <a:pt x="2701518" y="5358308"/>
                  </a:lnTo>
                  <a:lnTo>
                    <a:pt x="2696260" y="5362943"/>
                  </a:lnTo>
                  <a:lnTo>
                    <a:pt x="2693301" y="5369014"/>
                  </a:lnTo>
                  <a:lnTo>
                    <a:pt x="2692831" y="5375757"/>
                  </a:lnTo>
                  <a:lnTo>
                    <a:pt x="2695067" y="5382399"/>
                  </a:lnTo>
                  <a:lnTo>
                    <a:pt x="2699689" y="5387645"/>
                  </a:lnTo>
                  <a:lnTo>
                    <a:pt x="2705760" y="5390616"/>
                  </a:lnTo>
                  <a:lnTo>
                    <a:pt x="2712504" y="5391086"/>
                  </a:lnTo>
                  <a:lnTo>
                    <a:pt x="2719146" y="5388851"/>
                  </a:lnTo>
                  <a:lnTo>
                    <a:pt x="2724391" y="5384216"/>
                  </a:lnTo>
                  <a:lnTo>
                    <a:pt x="2727350" y="5378145"/>
                  </a:lnTo>
                  <a:lnTo>
                    <a:pt x="2727820" y="5371401"/>
                  </a:lnTo>
                  <a:close/>
                </a:path>
                <a:path w="9115425" h="9127490">
                  <a:moveTo>
                    <a:pt x="2730652" y="4140212"/>
                  </a:moveTo>
                  <a:lnTo>
                    <a:pt x="2727363" y="4127512"/>
                  </a:lnTo>
                  <a:lnTo>
                    <a:pt x="2720543" y="4114812"/>
                  </a:lnTo>
                  <a:lnTo>
                    <a:pt x="2691866" y="4114812"/>
                  </a:lnTo>
                  <a:lnTo>
                    <a:pt x="2684119" y="4127512"/>
                  </a:lnTo>
                  <a:lnTo>
                    <a:pt x="2679750" y="4127512"/>
                  </a:lnTo>
                  <a:lnTo>
                    <a:pt x="2679065" y="4140212"/>
                  </a:lnTo>
                  <a:lnTo>
                    <a:pt x="2682354" y="4152912"/>
                  </a:lnTo>
                  <a:lnTo>
                    <a:pt x="2689174" y="4165612"/>
                  </a:lnTo>
                  <a:lnTo>
                    <a:pt x="2717850" y="4165612"/>
                  </a:lnTo>
                  <a:lnTo>
                    <a:pt x="2725597" y="4152912"/>
                  </a:lnTo>
                  <a:lnTo>
                    <a:pt x="2729966" y="4140212"/>
                  </a:lnTo>
                  <a:lnTo>
                    <a:pt x="2730652" y="4140212"/>
                  </a:lnTo>
                  <a:close/>
                </a:path>
                <a:path w="9115425" h="9127490">
                  <a:moveTo>
                    <a:pt x="2734081" y="2908312"/>
                  </a:moveTo>
                  <a:lnTo>
                    <a:pt x="2729661" y="2895612"/>
                  </a:lnTo>
                  <a:lnTo>
                    <a:pt x="2720479" y="2882912"/>
                  </a:lnTo>
                  <a:lnTo>
                    <a:pt x="2708440" y="2870212"/>
                  </a:lnTo>
                  <a:lnTo>
                    <a:pt x="2695067" y="2870212"/>
                  </a:lnTo>
                  <a:lnTo>
                    <a:pt x="2681922" y="2882912"/>
                  </a:lnTo>
                  <a:lnTo>
                    <a:pt x="2671508" y="2882912"/>
                  </a:lnTo>
                  <a:lnTo>
                    <a:pt x="2665628" y="2895612"/>
                  </a:lnTo>
                  <a:lnTo>
                    <a:pt x="2664701" y="2908312"/>
                  </a:lnTo>
                  <a:lnTo>
                    <a:pt x="2669121" y="2933712"/>
                  </a:lnTo>
                  <a:lnTo>
                    <a:pt x="2678303" y="2933712"/>
                  </a:lnTo>
                  <a:lnTo>
                    <a:pt x="2690342" y="2946412"/>
                  </a:lnTo>
                  <a:lnTo>
                    <a:pt x="2716873" y="2946412"/>
                  </a:lnTo>
                  <a:lnTo>
                    <a:pt x="2727274" y="2933712"/>
                  </a:lnTo>
                  <a:lnTo>
                    <a:pt x="2733154" y="2921012"/>
                  </a:lnTo>
                  <a:lnTo>
                    <a:pt x="2734081" y="2908312"/>
                  </a:lnTo>
                  <a:close/>
                </a:path>
                <a:path w="9115425" h="9127490">
                  <a:moveTo>
                    <a:pt x="2737218" y="1676412"/>
                  </a:moveTo>
                  <a:lnTo>
                    <a:pt x="2731693" y="1663712"/>
                  </a:lnTo>
                  <a:lnTo>
                    <a:pt x="2720238" y="1651012"/>
                  </a:lnTo>
                  <a:lnTo>
                    <a:pt x="2705214" y="1638312"/>
                  </a:lnTo>
                  <a:lnTo>
                    <a:pt x="2672118" y="1638312"/>
                  </a:lnTo>
                  <a:lnTo>
                    <a:pt x="2659126" y="1651012"/>
                  </a:lnTo>
                  <a:lnTo>
                    <a:pt x="2651798" y="1663712"/>
                  </a:lnTo>
                  <a:lnTo>
                    <a:pt x="2650629" y="1689112"/>
                  </a:lnTo>
                  <a:lnTo>
                    <a:pt x="2656154" y="1701812"/>
                  </a:lnTo>
                  <a:lnTo>
                    <a:pt x="2667609" y="1714512"/>
                  </a:lnTo>
                  <a:lnTo>
                    <a:pt x="2682633" y="1727212"/>
                  </a:lnTo>
                  <a:lnTo>
                    <a:pt x="2699321" y="1727212"/>
                  </a:lnTo>
                  <a:lnTo>
                    <a:pt x="2715730" y="1714512"/>
                  </a:lnTo>
                  <a:lnTo>
                    <a:pt x="2728722" y="1701812"/>
                  </a:lnTo>
                  <a:lnTo>
                    <a:pt x="2736050" y="1689112"/>
                  </a:lnTo>
                  <a:lnTo>
                    <a:pt x="2737218" y="1676412"/>
                  </a:lnTo>
                  <a:close/>
                </a:path>
                <a:path w="9115425" h="9127490">
                  <a:moveTo>
                    <a:pt x="2740647" y="444500"/>
                  </a:moveTo>
                  <a:lnTo>
                    <a:pt x="2733992" y="431800"/>
                  </a:lnTo>
                  <a:lnTo>
                    <a:pt x="2720175" y="406400"/>
                  </a:lnTo>
                  <a:lnTo>
                    <a:pt x="2662161" y="406400"/>
                  </a:lnTo>
                  <a:lnTo>
                    <a:pt x="2646515" y="419100"/>
                  </a:lnTo>
                  <a:lnTo>
                    <a:pt x="2637675" y="444500"/>
                  </a:lnTo>
                  <a:lnTo>
                    <a:pt x="2636266" y="457200"/>
                  </a:lnTo>
                  <a:lnTo>
                    <a:pt x="2642920" y="482600"/>
                  </a:lnTo>
                  <a:lnTo>
                    <a:pt x="2656738" y="495300"/>
                  </a:lnTo>
                  <a:lnTo>
                    <a:pt x="2674848" y="508000"/>
                  </a:lnTo>
                  <a:lnTo>
                    <a:pt x="2694952" y="508000"/>
                  </a:lnTo>
                  <a:lnTo>
                    <a:pt x="2714739" y="495300"/>
                  </a:lnTo>
                  <a:lnTo>
                    <a:pt x="2730398" y="482600"/>
                  </a:lnTo>
                  <a:lnTo>
                    <a:pt x="2739237" y="469900"/>
                  </a:lnTo>
                  <a:lnTo>
                    <a:pt x="2740647" y="444500"/>
                  </a:lnTo>
                  <a:close/>
                </a:path>
                <a:path w="9115425" h="9127490">
                  <a:moveTo>
                    <a:pt x="2743377" y="6942302"/>
                  </a:moveTo>
                  <a:lnTo>
                    <a:pt x="2739910" y="6936295"/>
                  </a:lnTo>
                  <a:lnTo>
                    <a:pt x="2736075" y="6935267"/>
                  </a:lnTo>
                  <a:lnTo>
                    <a:pt x="2730068" y="6938734"/>
                  </a:lnTo>
                  <a:lnTo>
                    <a:pt x="2729039" y="6942569"/>
                  </a:lnTo>
                  <a:lnTo>
                    <a:pt x="2732506" y="6948576"/>
                  </a:lnTo>
                  <a:lnTo>
                    <a:pt x="2736342" y="6949605"/>
                  </a:lnTo>
                  <a:lnTo>
                    <a:pt x="2742349" y="6946138"/>
                  </a:lnTo>
                  <a:lnTo>
                    <a:pt x="2743377" y="6942302"/>
                  </a:lnTo>
                  <a:close/>
                </a:path>
                <a:path w="9115425" h="9127490">
                  <a:moveTo>
                    <a:pt x="2747797" y="5713425"/>
                  </a:moveTo>
                  <a:lnTo>
                    <a:pt x="2739542" y="5699137"/>
                  </a:lnTo>
                  <a:lnTo>
                    <a:pt x="2730423" y="5696686"/>
                  </a:lnTo>
                  <a:lnTo>
                    <a:pt x="2716123" y="5704929"/>
                  </a:lnTo>
                  <a:lnTo>
                    <a:pt x="2713672" y="5714073"/>
                  </a:lnTo>
                  <a:lnTo>
                    <a:pt x="2721927" y="5728360"/>
                  </a:lnTo>
                  <a:lnTo>
                    <a:pt x="2731071" y="5730811"/>
                  </a:lnTo>
                  <a:lnTo>
                    <a:pt x="2745346" y="5722556"/>
                  </a:lnTo>
                  <a:lnTo>
                    <a:pt x="2747797" y="5713425"/>
                  </a:lnTo>
                  <a:close/>
                </a:path>
                <a:path w="9115425" h="9127490">
                  <a:moveTo>
                    <a:pt x="2748699" y="4470412"/>
                  </a:moveTo>
                  <a:lnTo>
                    <a:pt x="2745702" y="4470412"/>
                  </a:lnTo>
                  <a:lnTo>
                    <a:pt x="2739504" y="4457712"/>
                  </a:lnTo>
                  <a:lnTo>
                    <a:pt x="2713469" y="4457712"/>
                  </a:lnTo>
                  <a:lnTo>
                    <a:pt x="2706433" y="4470412"/>
                  </a:lnTo>
                  <a:lnTo>
                    <a:pt x="2702471" y="4470412"/>
                  </a:lnTo>
                  <a:lnTo>
                    <a:pt x="2701848" y="4483112"/>
                  </a:lnTo>
                  <a:lnTo>
                    <a:pt x="2704833" y="4495812"/>
                  </a:lnTo>
                  <a:lnTo>
                    <a:pt x="2744101" y="4495812"/>
                  </a:lnTo>
                  <a:lnTo>
                    <a:pt x="2748064" y="4483112"/>
                  </a:lnTo>
                  <a:lnTo>
                    <a:pt x="2748699" y="4470412"/>
                  </a:lnTo>
                  <a:close/>
                </a:path>
                <a:path w="9115425" h="9127490">
                  <a:moveTo>
                    <a:pt x="2751823" y="3251212"/>
                  </a:moveTo>
                  <a:lnTo>
                    <a:pt x="2747746" y="3238512"/>
                  </a:lnTo>
                  <a:lnTo>
                    <a:pt x="2739263" y="3225812"/>
                  </a:lnTo>
                  <a:lnTo>
                    <a:pt x="2728150" y="3213112"/>
                  </a:lnTo>
                  <a:lnTo>
                    <a:pt x="2715806" y="3213112"/>
                  </a:lnTo>
                  <a:lnTo>
                    <a:pt x="2703665" y="3225812"/>
                  </a:lnTo>
                  <a:lnTo>
                    <a:pt x="2694063" y="3225812"/>
                  </a:lnTo>
                  <a:lnTo>
                    <a:pt x="2688640" y="3238512"/>
                  </a:lnTo>
                  <a:lnTo>
                    <a:pt x="2687777" y="3251212"/>
                  </a:lnTo>
                  <a:lnTo>
                    <a:pt x="2691866" y="3263912"/>
                  </a:lnTo>
                  <a:lnTo>
                    <a:pt x="2700337" y="3276612"/>
                  </a:lnTo>
                  <a:lnTo>
                    <a:pt x="2735935" y="3276612"/>
                  </a:lnTo>
                  <a:lnTo>
                    <a:pt x="2745536" y="3263912"/>
                  </a:lnTo>
                  <a:lnTo>
                    <a:pt x="2750959" y="3263912"/>
                  </a:lnTo>
                  <a:lnTo>
                    <a:pt x="2751823" y="3251212"/>
                  </a:lnTo>
                  <a:close/>
                </a:path>
                <a:path w="9115425" h="9127490">
                  <a:moveTo>
                    <a:pt x="2754960" y="2019312"/>
                  </a:moveTo>
                  <a:lnTo>
                    <a:pt x="2749778" y="2006612"/>
                  </a:lnTo>
                  <a:lnTo>
                    <a:pt x="2739021" y="1993912"/>
                  </a:lnTo>
                  <a:lnTo>
                    <a:pt x="2724924" y="1981212"/>
                  </a:lnTo>
                  <a:lnTo>
                    <a:pt x="2693873" y="1981212"/>
                  </a:lnTo>
                  <a:lnTo>
                    <a:pt x="2681681" y="1993912"/>
                  </a:lnTo>
                  <a:lnTo>
                    <a:pt x="2674810" y="2006612"/>
                  </a:lnTo>
                  <a:lnTo>
                    <a:pt x="2673718" y="2032012"/>
                  </a:lnTo>
                  <a:lnTo>
                    <a:pt x="2678900" y="2044712"/>
                  </a:lnTo>
                  <a:lnTo>
                    <a:pt x="2689644" y="2057412"/>
                  </a:lnTo>
                  <a:lnTo>
                    <a:pt x="2734792" y="2057412"/>
                  </a:lnTo>
                  <a:lnTo>
                    <a:pt x="2746984" y="2044712"/>
                  </a:lnTo>
                  <a:lnTo>
                    <a:pt x="2753868" y="2032012"/>
                  </a:lnTo>
                  <a:lnTo>
                    <a:pt x="2754960" y="2019312"/>
                  </a:lnTo>
                  <a:close/>
                </a:path>
                <a:path w="9115425" h="9127490">
                  <a:moveTo>
                    <a:pt x="2758389" y="787400"/>
                  </a:moveTo>
                  <a:lnTo>
                    <a:pt x="2752064" y="762000"/>
                  </a:lnTo>
                  <a:lnTo>
                    <a:pt x="2738971" y="749300"/>
                  </a:lnTo>
                  <a:lnTo>
                    <a:pt x="2683929" y="749300"/>
                  </a:lnTo>
                  <a:lnTo>
                    <a:pt x="2669070" y="762000"/>
                  </a:lnTo>
                  <a:lnTo>
                    <a:pt x="2660675" y="774700"/>
                  </a:lnTo>
                  <a:lnTo>
                    <a:pt x="2659342" y="800100"/>
                  </a:lnTo>
                  <a:lnTo>
                    <a:pt x="2665666" y="812800"/>
                  </a:lnTo>
                  <a:lnTo>
                    <a:pt x="2678773" y="838200"/>
                  </a:lnTo>
                  <a:lnTo>
                    <a:pt x="2733802" y="838200"/>
                  </a:lnTo>
                  <a:lnTo>
                    <a:pt x="2748661" y="825500"/>
                  </a:lnTo>
                  <a:lnTo>
                    <a:pt x="2757055" y="800100"/>
                  </a:lnTo>
                  <a:lnTo>
                    <a:pt x="2758389" y="787400"/>
                  </a:lnTo>
                  <a:close/>
                </a:path>
                <a:path w="9115425" h="9127490">
                  <a:moveTo>
                    <a:pt x="2760713" y="7282510"/>
                  </a:moveTo>
                  <a:lnTo>
                    <a:pt x="2758732" y="7279081"/>
                  </a:lnTo>
                  <a:lnTo>
                    <a:pt x="2756547" y="7278497"/>
                  </a:lnTo>
                  <a:lnTo>
                    <a:pt x="2753106" y="7280478"/>
                  </a:lnTo>
                  <a:lnTo>
                    <a:pt x="2752521" y="7282675"/>
                  </a:lnTo>
                  <a:lnTo>
                    <a:pt x="2754503" y="7286104"/>
                  </a:lnTo>
                  <a:lnTo>
                    <a:pt x="2756687" y="7286688"/>
                  </a:lnTo>
                  <a:lnTo>
                    <a:pt x="2760129" y="7284707"/>
                  </a:lnTo>
                  <a:lnTo>
                    <a:pt x="2760713" y="7282510"/>
                  </a:lnTo>
                  <a:close/>
                </a:path>
                <a:path w="9115425" h="9127490">
                  <a:moveTo>
                    <a:pt x="2765133" y="6053645"/>
                  </a:moveTo>
                  <a:lnTo>
                    <a:pt x="2758376" y="6041923"/>
                  </a:lnTo>
                  <a:lnTo>
                    <a:pt x="2750883" y="6039917"/>
                  </a:lnTo>
                  <a:lnTo>
                    <a:pt x="2739174" y="6046686"/>
                  </a:lnTo>
                  <a:lnTo>
                    <a:pt x="2737154" y="6054179"/>
                  </a:lnTo>
                  <a:lnTo>
                    <a:pt x="2743924" y="6065901"/>
                  </a:lnTo>
                  <a:lnTo>
                    <a:pt x="2751417" y="6067907"/>
                  </a:lnTo>
                  <a:lnTo>
                    <a:pt x="2763126" y="6061138"/>
                  </a:lnTo>
                  <a:lnTo>
                    <a:pt x="2765133" y="6053645"/>
                  </a:lnTo>
                  <a:close/>
                </a:path>
                <a:path w="9115425" h="9127490">
                  <a:moveTo>
                    <a:pt x="2766733" y="4813312"/>
                  </a:moveTo>
                  <a:lnTo>
                    <a:pt x="2764053" y="4813312"/>
                  </a:lnTo>
                  <a:lnTo>
                    <a:pt x="2758478" y="4800612"/>
                  </a:lnTo>
                  <a:lnTo>
                    <a:pt x="2728760" y="4800612"/>
                  </a:lnTo>
                  <a:lnTo>
                    <a:pt x="2725191" y="4813312"/>
                  </a:lnTo>
                  <a:lnTo>
                    <a:pt x="2724632" y="4826012"/>
                  </a:lnTo>
                  <a:lnTo>
                    <a:pt x="2727312" y="4826012"/>
                  </a:lnTo>
                  <a:lnTo>
                    <a:pt x="2732887" y="4838712"/>
                  </a:lnTo>
                  <a:lnTo>
                    <a:pt x="2756281" y="4838712"/>
                  </a:lnTo>
                  <a:lnTo>
                    <a:pt x="2762605" y="4826012"/>
                  </a:lnTo>
                  <a:lnTo>
                    <a:pt x="2766161" y="4826012"/>
                  </a:lnTo>
                  <a:lnTo>
                    <a:pt x="2766733" y="4813312"/>
                  </a:lnTo>
                  <a:close/>
                </a:path>
                <a:path w="9115425" h="9127490">
                  <a:moveTo>
                    <a:pt x="2769857" y="3581412"/>
                  </a:moveTo>
                  <a:lnTo>
                    <a:pt x="2766085" y="3581412"/>
                  </a:lnTo>
                  <a:lnTo>
                    <a:pt x="2758236" y="3568712"/>
                  </a:lnTo>
                  <a:lnTo>
                    <a:pt x="2747949" y="3556012"/>
                  </a:lnTo>
                  <a:lnTo>
                    <a:pt x="2736519" y="3556012"/>
                  </a:lnTo>
                  <a:lnTo>
                    <a:pt x="2725280" y="3568712"/>
                  </a:lnTo>
                  <a:lnTo>
                    <a:pt x="2716377" y="3568712"/>
                  </a:lnTo>
                  <a:lnTo>
                    <a:pt x="2711361" y="3581412"/>
                  </a:lnTo>
                  <a:lnTo>
                    <a:pt x="2710561" y="3594112"/>
                  </a:lnTo>
                  <a:lnTo>
                    <a:pt x="2714345" y="3606812"/>
                  </a:lnTo>
                  <a:lnTo>
                    <a:pt x="2722194" y="3619512"/>
                  </a:lnTo>
                  <a:lnTo>
                    <a:pt x="2755150" y="3619512"/>
                  </a:lnTo>
                  <a:lnTo>
                    <a:pt x="2764040" y="3606812"/>
                  </a:lnTo>
                  <a:lnTo>
                    <a:pt x="2769070" y="3594112"/>
                  </a:lnTo>
                  <a:lnTo>
                    <a:pt x="2769857" y="3581412"/>
                  </a:lnTo>
                  <a:close/>
                </a:path>
                <a:path w="9115425" h="9127490">
                  <a:moveTo>
                    <a:pt x="2772994" y="2362212"/>
                  </a:moveTo>
                  <a:lnTo>
                    <a:pt x="2768117" y="2336812"/>
                  </a:lnTo>
                  <a:lnTo>
                    <a:pt x="2757995" y="2336812"/>
                  </a:lnTo>
                  <a:lnTo>
                    <a:pt x="2744724" y="2324112"/>
                  </a:lnTo>
                  <a:lnTo>
                    <a:pt x="2715476" y="2324112"/>
                  </a:lnTo>
                  <a:lnTo>
                    <a:pt x="2703995" y="2336812"/>
                  </a:lnTo>
                  <a:lnTo>
                    <a:pt x="2697518" y="2349512"/>
                  </a:lnTo>
                  <a:lnTo>
                    <a:pt x="2696489" y="2362212"/>
                  </a:lnTo>
                  <a:lnTo>
                    <a:pt x="2701366" y="2374912"/>
                  </a:lnTo>
                  <a:lnTo>
                    <a:pt x="2711488" y="2387612"/>
                  </a:lnTo>
                  <a:lnTo>
                    <a:pt x="2724772" y="2400312"/>
                  </a:lnTo>
                  <a:lnTo>
                    <a:pt x="2754020" y="2400312"/>
                  </a:lnTo>
                  <a:lnTo>
                    <a:pt x="2765488" y="2387612"/>
                  </a:lnTo>
                  <a:lnTo>
                    <a:pt x="2771965" y="2374912"/>
                  </a:lnTo>
                  <a:lnTo>
                    <a:pt x="2772994" y="2362212"/>
                  </a:lnTo>
                  <a:close/>
                </a:path>
                <a:path w="9115425" h="9127490">
                  <a:moveTo>
                    <a:pt x="2776131" y="1130300"/>
                  </a:moveTo>
                  <a:lnTo>
                    <a:pt x="2770149" y="1104900"/>
                  </a:lnTo>
                  <a:lnTo>
                    <a:pt x="2757754" y="1092200"/>
                  </a:lnTo>
                  <a:lnTo>
                    <a:pt x="2705671" y="1092200"/>
                  </a:lnTo>
                  <a:lnTo>
                    <a:pt x="2691612" y="1104900"/>
                  </a:lnTo>
                  <a:lnTo>
                    <a:pt x="2683687" y="1117600"/>
                  </a:lnTo>
                  <a:lnTo>
                    <a:pt x="2682430" y="1143000"/>
                  </a:lnTo>
                  <a:lnTo>
                    <a:pt x="2688399" y="1155700"/>
                  </a:lnTo>
                  <a:lnTo>
                    <a:pt x="2700807" y="1168400"/>
                  </a:lnTo>
                  <a:lnTo>
                    <a:pt x="2717063" y="1181100"/>
                  </a:lnTo>
                  <a:lnTo>
                    <a:pt x="2735110" y="1181100"/>
                  </a:lnTo>
                  <a:lnTo>
                    <a:pt x="2752877" y="1168400"/>
                  </a:lnTo>
                  <a:lnTo>
                    <a:pt x="2766936" y="1155700"/>
                  </a:lnTo>
                  <a:lnTo>
                    <a:pt x="2774873" y="1143000"/>
                  </a:lnTo>
                  <a:lnTo>
                    <a:pt x="2776131" y="1130300"/>
                  </a:lnTo>
                  <a:close/>
                </a:path>
                <a:path w="9115425" h="9127490">
                  <a:moveTo>
                    <a:pt x="2778391" y="7622730"/>
                  </a:moveTo>
                  <a:lnTo>
                    <a:pt x="2777731" y="7621587"/>
                  </a:lnTo>
                  <a:lnTo>
                    <a:pt x="2777007" y="7621397"/>
                  </a:lnTo>
                  <a:lnTo>
                    <a:pt x="2775851" y="7622057"/>
                  </a:lnTo>
                  <a:lnTo>
                    <a:pt x="2775661" y="7622794"/>
                  </a:lnTo>
                  <a:lnTo>
                    <a:pt x="2776321" y="7623937"/>
                  </a:lnTo>
                  <a:lnTo>
                    <a:pt x="2777058" y="7624127"/>
                  </a:lnTo>
                  <a:lnTo>
                    <a:pt x="2778201" y="7623467"/>
                  </a:lnTo>
                  <a:lnTo>
                    <a:pt x="2778391" y="7622730"/>
                  </a:lnTo>
                  <a:close/>
                </a:path>
                <a:path w="9115425" h="9127490">
                  <a:moveTo>
                    <a:pt x="2782824" y="6393866"/>
                  </a:moveTo>
                  <a:lnTo>
                    <a:pt x="2777375" y="6384430"/>
                  </a:lnTo>
                  <a:lnTo>
                    <a:pt x="2771343" y="6382817"/>
                  </a:lnTo>
                  <a:lnTo>
                    <a:pt x="2761919" y="6388265"/>
                  </a:lnTo>
                  <a:lnTo>
                    <a:pt x="2760294" y="6394297"/>
                  </a:lnTo>
                  <a:lnTo>
                    <a:pt x="2765742" y="6403721"/>
                  </a:lnTo>
                  <a:lnTo>
                    <a:pt x="2771775" y="6405346"/>
                  </a:lnTo>
                  <a:lnTo>
                    <a:pt x="2781198" y="6399898"/>
                  </a:lnTo>
                  <a:lnTo>
                    <a:pt x="2782824" y="6393866"/>
                  </a:lnTo>
                  <a:close/>
                </a:path>
                <a:path w="9115425" h="9127490">
                  <a:moveTo>
                    <a:pt x="2784475" y="5163109"/>
                  </a:moveTo>
                  <a:lnTo>
                    <a:pt x="2782125" y="5156136"/>
                  </a:lnTo>
                  <a:lnTo>
                    <a:pt x="2777261" y="5150624"/>
                  </a:lnTo>
                  <a:lnTo>
                    <a:pt x="2770886" y="5147500"/>
                  </a:lnTo>
                  <a:lnTo>
                    <a:pt x="2763799" y="5147005"/>
                  </a:lnTo>
                  <a:lnTo>
                    <a:pt x="2756839" y="5149354"/>
                  </a:lnTo>
                  <a:lnTo>
                    <a:pt x="2751315" y="5154219"/>
                  </a:lnTo>
                  <a:lnTo>
                    <a:pt x="2748203" y="5160607"/>
                  </a:lnTo>
                  <a:lnTo>
                    <a:pt x="2747708" y="5167693"/>
                  </a:lnTo>
                  <a:lnTo>
                    <a:pt x="2750058" y="5174666"/>
                  </a:lnTo>
                  <a:lnTo>
                    <a:pt x="2754922" y="5180177"/>
                  </a:lnTo>
                  <a:lnTo>
                    <a:pt x="2761297" y="5183289"/>
                  </a:lnTo>
                  <a:lnTo>
                    <a:pt x="2768384" y="5183784"/>
                  </a:lnTo>
                  <a:lnTo>
                    <a:pt x="2775356" y="5181447"/>
                  </a:lnTo>
                  <a:lnTo>
                    <a:pt x="2780868" y="5176571"/>
                  </a:lnTo>
                  <a:lnTo>
                    <a:pt x="2783979" y="5170195"/>
                  </a:lnTo>
                  <a:lnTo>
                    <a:pt x="2784475" y="5163109"/>
                  </a:lnTo>
                  <a:close/>
                </a:path>
                <a:path w="9115425" h="9127490">
                  <a:moveTo>
                    <a:pt x="2787612" y="3924312"/>
                  </a:moveTo>
                  <a:lnTo>
                    <a:pt x="2784170" y="3911612"/>
                  </a:lnTo>
                  <a:lnTo>
                    <a:pt x="2777020" y="3911612"/>
                  </a:lnTo>
                  <a:lnTo>
                    <a:pt x="2767660" y="3898912"/>
                  </a:lnTo>
                  <a:lnTo>
                    <a:pt x="2757259" y="3898912"/>
                  </a:lnTo>
                  <a:lnTo>
                    <a:pt x="2747035" y="3911612"/>
                  </a:lnTo>
                  <a:lnTo>
                    <a:pt x="2738932" y="3911612"/>
                  </a:lnTo>
                  <a:lnTo>
                    <a:pt x="2734360" y="3924312"/>
                  </a:lnTo>
                  <a:lnTo>
                    <a:pt x="2733637" y="3937012"/>
                  </a:lnTo>
                  <a:lnTo>
                    <a:pt x="2737078" y="3949712"/>
                  </a:lnTo>
                  <a:lnTo>
                    <a:pt x="2744228" y="3949712"/>
                  </a:lnTo>
                  <a:lnTo>
                    <a:pt x="2753588" y="3962412"/>
                  </a:lnTo>
                  <a:lnTo>
                    <a:pt x="2763990" y="3962412"/>
                  </a:lnTo>
                  <a:lnTo>
                    <a:pt x="2774213" y="3949712"/>
                  </a:lnTo>
                  <a:lnTo>
                    <a:pt x="2782316" y="3949712"/>
                  </a:lnTo>
                  <a:lnTo>
                    <a:pt x="2786888" y="3937012"/>
                  </a:lnTo>
                  <a:lnTo>
                    <a:pt x="2787612" y="3924312"/>
                  </a:lnTo>
                  <a:close/>
                </a:path>
                <a:path w="9115425" h="9127490">
                  <a:moveTo>
                    <a:pt x="2791028" y="2692412"/>
                  </a:moveTo>
                  <a:lnTo>
                    <a:pt x="2786456" y="2679712"/>
                  </a:lnTo>
                  <a:lnTo>
                    <a:pt x="2776969" y="2667012"/>
                  </a:lnTo>
                  <a:lnTo>
                    <a:pt x="2737078" y="2667012"/>
                  </a:lnTo>
                  <a:lnTo>
                    <a:pt x="2726321" y="2679712"/>
                  </a:lnTo>
                  <a:lnTo>
                    <a:pt x="2720238" y="2692412"/>
                  </a:lnTo>
                  <a:lnTo>
                    <a:pt x="2719273" y="2705112"/>
                  </a:lnTo>
                  <a:lnTo>
                    <a:pt x="2723858" y="2717812"/>
                  </a:lnTo>
                  <a:lnTo>
                    <a:pt x="2733344" y="2730512"/>
                  </a:lnTo>
                  <a:lnTo>
                    <a:pt x="2745803" y="2730512"/>
                  </a:lnTo>
                  <a:lnTo>
                    <a:pt x="2759621" y="2743212"/>
                  </a:lnTo>
                  <a:lnTo>
                    <a:pt x="2773235" y="2730512"/>
                  </a:lnTo>
                  <a:lnTo>
                    <a:pt x="2783992" y="2717812"/>
                  </a:lnTo>
                  <a:lnTo>
                    <a:pt x="2790075" y="2705112"/>
                  </a:lnTo>
                  <a:lnTo>
                    <a:pt x="2791028" y="2692412"/>
                  </a:lnTo>
                  <a:close/>
                </a:path>
                <a:path w="9115425" h="9127490">
                  <a:moveTo>
                    <a:pt x="2794165" y="1473212"/>
                  </a:moveTo>
                  <a:lnTo>
                    <a:pt x="2788488" y="1447812"/>
                  </a:lnTo>
                  <a:lnTo>
                    <a:pt x="2776728" y="1435112"/>
                  </a:lnTo>
                  <a:lnTo>
                    <a:pt x="2761284" y="1435112"/>
                  </a:lnTo>
                  <a:lnTo>
                    <a:pt x="2744152" y="1422412"/>
                  </a:lnTo>
                  <a:lnTo>
                    <a:pt x="2727287" y="1435112"/>
                  </a:lnTo>
                  <a:lnTo>
                    <a:pt x="2713939" y="1447812"/>
                  </a:lnTo>
                  <a:lnTo>
                    <a:pt x="2706408" y="1460512"/>
                  </a:lnTo>
                  <a:lnTo>
                    <a:pt x="2705214" y="1473212"/>
                  </a:lnTo>
                  <a:lnTo>
                    <a:pt x="2710891" y="1498612"/>
                  </a:lnTo>
                  <a:lnTo>
                    <a:pt x="2722651" y="1511312"/>
                  </a:lnTo>
                  <a:lnTo>
                    <a:pt x="2772092" y="1511312"/>
                  </a:lnTo>
                  <a:lnTo>
                    <a:pt x="2785440" y="1498612"/>
                  </a:lnTo>
                  <a:lnTo>
                    <a:pt x="2792971" y="1485912"/>
                  </a:lnTo>
                  <a:lnTo>
                    <a:pt x="2794165" y="1473212"/>
                  </a:lnTo>
                  <a:close/>
                </a:path>
                <a:path w="9115425" h="9127490">
                  <a:moveTo>
                    <a:pt x="2797289" y="241300"/>
                  </a:moveTo>
                  <a:lnTo>
                    <a:pt x="2790533" y="215900"/>
                  </a:lnTo>
                  <a:lnTo>
                    <a:pt x="2776486" y="203200"/>
                  </a:lnTo>
                  <a:lnTo>
                    <a:pt x="2758059" y="190500"/>
                  </a:lnTo>
                  <a:lnTo>
                    <a:pt x="2737612" y="190500"/>
                  </a:lnTo>
                  <a:lnTo>
                    <a:pt x="2717482" y="203200"/>
                  </a:lnTo>
                  <a:lnTo>
                    <a:pt x="2701556" y="215900"/>
                  </a:lnTo>
                  <a:lnTo>
                    <a:pt x="2692565" y="228600"/>
                  </a:lnTo>
                  <a:lnTo>
                    <a:pt x="2691142" y="254000"/>
                  </a:lnTo>
                  <a:lnTo>
                    <a:pt x="2697911" y="266700"/>
                  </a:lnTo>
                  <a:lnTo>
                    <a:pt x="2711958" y="292100"/>
                  </a:lnTo>
                  <a:lnTo>
                    <a:pt x="2770962" y="292100"/>
                  </a:lnTo>
                  <a:lnTo>
                    <a:pt x="2786888" y="279400"/>
                  </a:lnTo>
                  <a:lnTo>
                    <a:pt x="2795867" y="254000"/>
                  </a:lnTo>
                  <a:lnTo>
                    <a:pt x="2797289" y="241300"/>
                  </a:lnTo>
                  <a:close/>
                </a:path>
                <a:path w="9115425" h="9127490">
                  <a:moveTo>
                    <a:pt x="2800502" y="6734086"/>
                  </a:moveTo>
                  <a:lnTo>
                    <a:pt x="2796375" y="6726936"/>
                  </a:lnTo>
                  <a:lnTo>
                    <a:pt x="2791803" y="6725717"/>
                  </a:lnTo>
                  <a:lnTo>
                    <a:pt x="2784665" y="6729844"/>
                  </a:lnTo>
                  <a:lnTo>
                    <a:pt x="2783446" y="6734403"/>
                  </a:lnTo>
                  <a:lnTo>
                    <a:pt x="2787561" y="6741554"/>
                  </a:lnTo>
                  <a:lnTo>
                    <a:pt x="2792133" y="6742773"/>
                  </a:lnTo>
                  <a:lnTo>
                    <a:pt x="2799283" y="6738658"/>
                  </a:lnTo>
                  <a:lnTo>
                    <a:pt x="2800502" y="6734086"/>
                  </a:lnTo>
                  <a:close/>
                </a:path>
                <a:path w="9115425" h="9127490">
                  <a:moveTo>
                    <a:pt x="2802509" y="5503570"/>
                  </a:moveTo>
                  <a:lnTo>
                    <a:pt x="2800477" y="5497500"/>
                  </a:lnTo>
                  <a:lnTo>
                    <a:pt x="2796235" y="5492686"/>
                  </a:lnTo>
                  <a:lnTo>
                    <a:pt x="2790672" y="5489981"/>
                  </a:lnTo>
                  <a:lnTo>
                    <a:pt x="2784513" y="5489549"/>
                  </a:lnTo>
                  <a:lnTo>
                    <a:pt x="2778442" y="5491581"/>
                  </a:lnTo>
                  <a:lnTo>
                    <a:pt x="2773629" y="5495823"/>
                  </a:lnTo>
                  <a:lnTo>
                    <a:pt x="2770924" y="5501386"/>
                  </a:lnTo>
                  <a:lnTo>
                    <a:pt x="2770492" y="5507558"/>
                  </a:lnTo>
                  <a:lnTo>
                    <a:pt x="2772537" y="5513629"/>
                  </a:lnTo>
                  <a:lnTo>
                    <a:pt x="2776766" y="5518442"/>
                  </a:lnTo>
                  <a:lnTo>
                    <a:pt x="2782328" y="5521147"/>
                  </a:lnTo>
                  <a:lnTo>
                    <a:pt x="2788501" y="5521579"/>
                  </a:lnTo>
                  <a:lnTo>
                    <a:pt x="2794571" y="5519534"/>
                  </a:lnTo>
                  <a:lnTo>
                    <a:pt x="2799372" y="5515305"/>
                  </a:lnTo>
                  <a:lnTo>
                    <a:pt x="2802090" y="5509742"/>
                  </a:lnTo>
                  <a:lnTo>
                    <a:pt x="2802509" y="5503570"/>
                  </a:lnTo>
                  <a:close/>
                </a:path>
                <a:path w="9115425" h="9127490">
                  <a:moveTo>
                    <a:pt x="2805646" y="4267212"/>
                  </a:moveTo>
                  <a:lnTo>
                    <a:pt x="2802509" y="4254512"/>
                  </a:lnTo>
                  <a:lnTo>
                    <a:pt x="2795994" y="4254512"/>
                  </a:lnTo>
                  <a:lnTo>
                    <a:pt x="2787446" y="4241812"/>
                  </a:lnTo>
                  <a:lnTo>
                    <a:pt x="2777972" y="4241812"/>
                  </a:lnTo>
                  <a:lnTo>
                    <a:pt x="2768638" y="4254512"/>
                  </a:lnTo>
                  <a:lnTo>
                    <a:pt x="2761259" y="4254512"/>
                  </a:lnTo>
                  <a:lnTo>
                    <a:pt x="2757081" y="4267212"/>
                  </a:lnTo>
                  <a:lnTo>
                    <a:pt x="2756420" y="4279912"/>
                  </a:lnTo>
                  <a:lnTo>
                    <a:pt x="2759570" y="4279912"/>
                  </a:lnTo>
                  <a:lnTo>
                    <a:pt x="2766072" y="4292612"/>
                  </a:lnTo>
                  <a:lnTo>
                    <a:pt x="2793428" y="4292612"/>
                  </a:lnTo>
                  <a:lnTo>
                    <a:pt x="2800820" y="4279912"/>
                  </a:lnTo>
                  <a:lnTo>
                    <a:pt x="2804985" y="4279912"/>
                  </a:lnTo>
                  <a:lnTo>
                    <a:pt x="2805646" y="4267212"/>
                  </a:lnTo>
                  <a:close/>
                </a:path>
                <a:path w="9115425" h="9127490">
                  <a:moveTo>
                    <a:pt x="2808770" y="3035312"/>
                  </a:moveTo>
                  <a:lnTo>
                    <a:pt x="2804541" y="3022612"/>
                  </a:lnTo>
                  <a:lnTo>
                    <a:pt x="2795752" y="3009912"/>
                  </a:lnTo>
                  <a:lnTo>
                    <a:pt x="2758833" y="3009912"/>
                  </a:lnTo>
                  <a:lnTo>
                    <a:pt x="2748877" y="3022612"/>
                  </a:lnTo>
                  <a:lnTo>
                    <a:pt x="2743250" y="3035312"/>
                  </a:lnTo>
                  <a:lnTo>
                    <a:pt x="2742361" y="3048012"/>
                  </a:lnTo>
                  <a:lnTo>
                    <a:pt x="2746591" y="3060712"/>
                  </a:lnTo>
                  <a:lnTo>
                    <a:pt x="2755379" y="3073412"/>
                  </a:lnTo>
                  <a:lnTo>
                    <a:pt x="2792298" y="3073412"/>
                  </a:lnTo>
                  <a:lnTo>
                    <a:pt x="2802255" y="3060712"/>
                  </a:lnTo>
                  <a:lnTo>
                    <a:pt x="2807881" y="3048012"/>
                  </a:lnTo>
                  <a:lnTo>
                    <a:pt x="2808770" y="3035312"/>
                  </a:lnTo>
                  <a:close/>
                </a:path>
                <a:path w="9115425" h="9127490">
                  <a:moveTo>
                    <a:pt x="2811907" y="1803412"/>
                  </a:moveTo>
                  <a:lnTo>
                    <a:pt x="2806573" y="1790712"/>
                  </a:lnTo>
                  <a:lnTo>
                    <a:pt x="2795511" y="1778012"/>
                  </a:lnTo>
                  <a:lnTo>
                    <a:pt x="2780995" y="1778012"/>
                  </a:lnTo>
                  <a:lnTo>
                    <a:pt x="2764891" y="1765312"/>
                  </a:lnTo>
                  <a:lnTo>
                    <a:pt x="2749042" y="1778012"/>
                  </a:lnTo>
                  <a:lnTo>
                    <a:pt x="2736494" y="1790712"/>
                  </a:lnTo>
                  <a:lnTo>
                    <a:pt x="2729407" y="1803412"/>
                  </a:lnTo>
                  <a:lnTo>
                    <a:pt x="2728290" y="1816112"/>
                  </a:lnTo>
                  <a:lnTo>
                    <a:pt x="2733624" y="1828812"/>
                  </a:lnTo>
                  <a:lnTo>
                    <a:pt x="2744686" y="1841512"/>
                  </a:lnTo>
                  <a:lnTo>
                    <a:pt x="2759189" y="1854212"/>
                  </a:lnTo>
                  <a:lnTo>
                    <a:pt x="2791155" y="1854212"/>
                  </a:lnTo>
                  <a:lnTo>
                    <a:pt x="2803702" y="1841512"/>
                  </a:lnTo>
                  <a:lnTo>
                    <a:pt x="2810789" y="1828812"/>
                  </a:lnTo>
                  <a:lnTo>
                    <a:pt x="2811907" y="1803412"/>
                  </a:lnTo>
                  <a:close/>
                </a:path>
                <a:path w="9115425" h="9127490">
                  <a:moveTo>
                    <a:pt x="2815336" y="584200"/>
                  </a:moveTo>
                  <a:lnTo>
                    <a:pt x="2808871" y="558800"/>
                  </a:lnTo>
                  <a:lnTo>
                    <a:pt x="2795447" y="546100"/>
                  </a:lnTo>
                  <a:lnTo>
                    <a:pt x="2777858" y="533400"/>
                  </a:lnTo>
                  <a:lnTo>
                    <a:pt x="2758313" y="533400"/>
                  </a:lnTo>
                  <a:lnTo>
                    <a:pt x="2739085" y="546100"/>
                  </a:lnTo>
                  <a:lnTo>
                    <a:pt x="2723883" y="558800"/>
                  </a:lnTo>
                  <a:lnTo>
                    <a:pt x="2715285" y="571500"/>
                  </a:lnTo>
                  <a:lnTo>
                    <a:pt x="2713926" y="596900"/>
                  </a:lnTo>
                  <a:lnTo>
                    <a:pt x="2720390" y="609600"/>
                  </a:lnTo>
                  <a:lnTo>
                    <a:pt x="2733814" y="622300"/>
                  </a:lnTo>
                  <a:lnTo>
                    <a:pt x="2751404" y="635000"/>
                  </a:lnTo>
                  <a:lnTo>
                    <a:pt x="2790177" y="635000"/>
                  </a:lnTo>
                  <a:lnTo>
                    <a:pt x="2805379" y="609600"/>
                  </a:lnTo>
                  <a:lnTo>
                    <a:pt x="2813977" y="596900"/>
                  </a:lnTo>
                  <a:lnTo>
                    <a:pt x="2815336" y="584200"/>
                  </a:lnTo>
                  <a:close/>
                </a:path>
                <a:path w="9115425" h="9127490">
                  <a:moveTo>
                    <a:pt x="2817838" y="7074306"/>
                  </a:moveTo>
                  <a:lnTo>
                    <a:pt x="2815209" y="7069734"/>
                  </a:lnTo>
                  <a:lnTo>
                    <a:pt x="2812275" y="7068960"/>
                  </a:lnTo>
                  <a:lnTo>
                    <a:pt x="2807703" y="7071601"/>
                  </a:lnTo>
                  <a:lnTo>
                    <a:pt x="2806916" y="7074522"/>
                  </a:lnTo>
                  <a:lnTo>
                    <a:pt x="2809557" y="7079081"/>
                  </a:lnTo>
                  <a:lnTo>
                    <a:pt x="2812491" y="7079869"/>
                  </a:lnTo>
                  <a:lnTo>
                    <a:pt x="2817050" y="7077227"/>
                  </a:lnTo>
                  <a:lnTo>
                    <a:pt x="2817838" y="7074306"/>
                  </a:lnTo>
                  <a:close/>
                </a:path>
                <a:path w="9115425" h="9127490">
                  <a:moveTo>
                    <a:pt x="2822270" y="5845429"/>
                  </a:moveTo>
                  <a:lnTo>
                    <a:pt x="2814840" y="5832576"/>
                  </a:lnTo>
                  <a:lnTo>
                    <a:pt x="2806623" y="5830379"/>
                  </a:lnTo>
                  <a:lnTo>
                    <a:pt x="2793758" y="5837796"/>
                  </a:lnTo>
                  <a:lnTo>
                    <a:pt x="2791561" y="5846026"/>
                  </a:lnTo>
                  <a:lnTo>
                    <a:pt x="2798978" y="5858878"/>
                  </a:lnTo>
                  <a:lnTo>
                    <a:pt x="2807208" y="5861088"/>
                  </a:lnTo>
                  <a:lnTo>
                    <a:pt x="2820060" y="5853671"/>
                  </a:lnTo>
                  <a:lnTo>
                    <a:pt x="2822270" y="5845429"/>
                  </a:lnTo>
                  <a:close/>
                </a:path>
                <a:path w="9115425" h="9127490">
                  <a:moveTo>
                    <a:pt x="2823680" y="4610112"/>
                  </a:moveTo>
                  <a:lnTo>
                    <a:pt x="2820847" y="4597412"/>
                  </a:lnTo>
                  <a:lnTo>
                    <a:pt x="2814955" y="4597412"/>
                  </a:lnTo>
                  <a:lnTo>
                    <a:pt x="2807246" y="4584712"/>
                  </a:lnTo>
                  <a:lnTo>
                    <a:pt x="2798673" y="4584712"/>
                  </a:lnTo>
                  <a:lnTo>
                    <a:pt x="2790240" y="4597412"/>
                  </a:lnTo>
                  <a:lnTo>
                    <a:pt x="2783573" y="4597412"/>
                  </a:lnTo>
                  <a:lnTo>
                    <a:pt x="2779801" y="4610112"/>
                  </a:lnTo>
                  <a:lnTo>
                    <a:pt x="2779204" y="4610112"/>
                  </a:lnTo>
                  <a:lnTo>
                    <a:pt x="2782036" y="4622812"/>
                  </a:lnTo>
                  <a:lnTo>
                    <a:pt x="2787929" y="4622812"/>
                  </a:lnTo>
                  <a:lnTo>
                    <a:pt x="2795651" y="4635512"/>
                  </a:lnTo>
                  <a:lnTo>
                    <a:pt x="2812643" y="4635512"/>
                  </a:lnTo>
                  <a:lnTo>
                    <a:pt x="2819323" y="4622812"/>
                  </a:lnTo>
                  <a:lnTo>
                    <a:pt x="2823083" y="4622812"/>
                  </a:lnTo>
                  <a:lnTo>
                    <a:pt x="2823680" y="4610112"/>
                  </a:lnTo>
                  <a:close/>
                </a:path>
                <a:path w="9115425" h="9127490">
                  <a:moveTo>
                    <a:pt x="2826512" y="3378212"/>
                  </a:moveTo>
                  <a:lnTo>
                    <a:pt x="2822625" y="3365512"/>
                  </a:lnTo>
                  <a:lnTo>
                    <a:pt x="2814536" y="3352812"/>
                  </a:lnTo>
                  <a:lnTo>
                    <a:pt x="2780588" y="3352812"/>
                  </a:lnTo>
                  <a:lnTo>
                    <a:pt x="2771432" y="3365512"/>
                  </a:lnTo>
                  <a:lnTo>
                    <a:pt x="2766250" y="3378212"/>
                  </a:lnTo>
                  <a:lnTo>
                    <a:pt x="2765437" y="3390912"/>
                  </a:lnTo>
                  <a:lnTo>
                    <a:pt x="2769324" y="3403612"/>
                  </a:lnTo>
                  <a:lnTo>
                    <a:pt x="2777413" y="3403612"/>
                  </a:lnTo>
                  <a:lnTo>
                    <a:pt x="2788018" y="3416312"/>
                  </a:lnTo>
                  <a:lnTo>
                    <a:pt x="2799778" y="3416312"/>
                  </a:lnTo>
                  <a:lnTo>
                    <a:pt x="2811361" y="3403612"/>
                  </a:lnTo>
                  <a:lnTo>
                    <a:pt x="2820517" y="3403612"/>
                  </a:lnTo>
                  <a:lnTo>
                    <a:pt x="2825699" y="3390912"/>
                  </a:lnTo>
                  <a:lnTo>
                    <a:pt x="2826512" y="3378212"/>
                  </a:lnTo>
                  <a:close/>
                </a:path>
                <a:path w="9115425" h="9127490">
                  <a:moveTo>
                    <a:pt x="2829649" y="2146312"/>
                  </a:moveTo>
                  <a:lnTo>
                    <a:pt x="2824657" y="2133612"/>
                  </a:lnTo>
                  <a:lnTo>
                    <a:pt x="2814294" y="2120912"/>
                  </a:lnTo>
                  <a:lnTo>
                    <a:pt x="2800718" y="2120912"/>
                  </a:lnTo>
                  <a:lnTo>
                    <a:pt x="2785630" y="2108212"/>
                  </a:lnTo>
                  <a:lnTo>
                    <a:pt x="2770784" y="2120912"/>
                  </a:lnTo>
                  <a:lnTo>
                    <a:pt x="2759049" y="2133612"/>
                  </a:lnTo>
                  <a:lnTo>
                    <a:pt x="2752420" y="2146312"/>
                  </a:lnTo>
                  <a:lnTo>
                    <a:pt x="2751366" y="2159012"/>
                  </a:lnTo>
                  <a:lnTo>
                    <a:pt x="2756357" y="2171712"/>
                  </a:lnTo>
                  <a:lnTo>
                    <a:pt x="2766720" y="2184412"/>
                  </a:lnTo>
                  <a:lnTo>
                    <a:pt x="2780309" y="2197112"/>
                  </a:lnTo>
                  <a:lnTo>
                    <a:pt x="2795384" y="2197112"/>
                  </a:lnTo>
                  <a:lnTo>
                    <a:pt x="2810230" y="2184412"/>
                  </a:lnTo>
                  <a:lnTo>
                    <a:pt x="2821965" y="2171712"/>
                  </a:lnTo>
                  <a:lnTo>
                    <a:pt x="2828594" y="2159012"/>
                  </a:lnTo>
                  <a:lnTo>
                    <a:pt x="2829649" y="2146312"/>
                  </a:lnTo>
                  <a:close/>
                </a:path>
                <a:path w="9115425" h="9127490">
                  <a:moveTo>
                    <a:pt x="2833078" y="914400"/>
                  </a:moveTo>
                  <a:lnTo>
                    <a:pt x="2826943" y="901700"/>
                  </a:lnTo>
                  <a:lnTo>
                    <a:pt x="2814231" y="889000"/>
                  </a:lnTo>
                  <a:lnTo>
                    <a:pt x="2797568" y="876300"/>
                  </a:lnTo>
                  <a:lnTo>
                    <a:pt x="2779064" y="876300"/>
                  </a:lnTo>
                  <a:lnTo>
                    <a:pt x="2760840" y="889000"/>
                  </a:lnTo>
                  <a:lnTo>
                    <a:pt x="2746438" y="901700"/>
                  </a:lnTo>
                  <a:lnTo>
                    <a:pt x="2738297" y="914400"/>
                  </a:lnTo>
                  <a:lnTo>
                    <a:pt x="2737002" y="927100"/>
                  </a:lnTo>
                  <a:lnTo>
                    <a:pt x="2743136" y="952500"/>
                  </a:lnTo>
                  <a:lnTo>
                    <a:pt x="2755849" y="965200"/>
                  </a:lnTo>
                  <a:lnTo>
                    <a:pt x="2772511" y="965200"/>
                  </a:lnTo>
                  <a:lnTo>
                    <a:pt x="2791028" y="977900"/>
                  </a:lnTo>
                  <a:lnTo>
                    <a:pt x="2809240" y="965200"/>
                  </a:lnTo>
                  <a:lnTo>
                    <a:pt x="2823654" y="952500"/>
                  </a:lnTo>
                  <a:lnTo>
                    <a:pt x="2831782" y="939800"/>
                  </a:lnTo>
                  <a:lnTo>
                    <a:pt x="2833078" y="914400"/>
                  </a:lnTo>
                  <a:close/>
                </a:path>
                <a:path w="9115425" h="9127490">
                  <a:moveTo>
                    <a:pt x="2835516" y="7414527"/>
                  </a:moveTo>
                  <a:lnTo>
                    <a:pt x="2834208" y="7412241"/>
                  </a:lnTo>
                  <a:lnTo>
                    <a:pt x="2832747" y="7411847"/>
                  </a:lnTo>
                  <a:lnTo>
                    <a:pt x="2830461" y="7413168"/>
                  </a:lnTo>
                  <a:lnTo>
                    <a:pt x="2830055" y="7414628"/>
                  </a:lnTo>
                  <a:lnTo>
                    <a:pt x="2831376" y="7416914"/>
                  </a:lnTo>
                  <a:lnTo>
                    <a:pt x="2832849" y="7417308"/>
                  </a:lnTo>
                  <a:lnTo>
                    <a:pt x="2835135" y="7415987"/>
                  </a:lnTo>
                  <a:lnTo>
                    <a:pt x="2835516" y="7414527"/>
                  </a:lnTo>
                  <a:close/>
                </a:path>
                <a:path w="9115425" h="9127490">
                  <a:moveTo>
                    <a:pt x="2839605" y="6185662"/>
                  </a:moveTo>
                  <a:lnTo>
                    <a:pt x="2833662" y="6175362"/>
                  </a:lnTo>
                  <a:lnTo>
                    <a:pt x="2827083" y="6173609"/>
                  </a:lnTo>
                  <a:lnTo>
                    <a:pt x="2816809" y="6179553"/>
                  </a:lnTo>
                  <a:lnTo>
                    <a:pt x="2815044" y="6186119"/>
                  </a:lnTo>
                  <a:lnTo>
                    <a:pt x="2820987" y="6196419"/>
                  </a:lnTo>
                  <a:lnTo>
                    <a:pt x="2827553" y="6198184"/>
                  </a:lnTo>
                  <a:lnTo>
                    <a:pt x="2837840" y="6192240"/>
                  </a:lnTo>
                  <a:lnTo>
                    <a:pt x="2839605" y="6185662"/>
                  </a:lnTo>
                  <a:close/>
                </a:path>
                <a:path w="9115425" h="9127490">
                  <a:moveTo>
                    <a:pt x="2841421" y="4953012"/>
                  </a:moveTo>
                  <a:lnTo>
                    <a:pt x="2838932" y="4940312"/>
                  </a:lnTo>
                  <a:lnTo>
                    <a:pt x="2833751" y="4940312"/>
                  </a:lnTo>
                  <a:lnTo>
                    <a:pt x="2826956" y="4927612"/>
                  </a:lnTo>
                  <a:lnTo>
                    <a:pt x="2811996" y="4927612"/>
                  </a:lnTo>
                  <a:lnTo>
                    <a:pt x="2806128" y="4940312"/>
                  </a:lnTo>
                  <a:lnTo>
                    <a:pt x="2802813" y="4940312"/>
                  </a:lnTo>
                  <a:lnTo>
                    <a:pt x="2802293" y="4953012"/>
                  </a:lnTo>
                  <a:lnTo>
                    <a:pt x="2804782" y="4965712"/>
                  </a:lnTo>
                  <a:lnTo>
                    <a:pt x="2837586" y="4965712"/>
                  </a:lnTo>
                  <a:lnTo>
                    <a:pt x="2840901" y="4953012"/>
                  </a:lnTo>
                  <a:lnTo>
                    <a:pt x="2841421" y="4953012"/>
                  </a:lnTo>
                  <a:close/>
                </a:path>
                <a:path w="9115425" h="9127490">
                  <a:moveTo>
                    <a:pt x="2844558" y="3721112"/>
                  </a:moveTo>
                  <a:lnTo>
                    <a:pt x="2840964" y="3708412"/>
                  </a:lnTo>
                  <a:lnTo>
                    <a:pt x="2833509" y="3695712"/>
                  </a:lnTo>
                  <a:lnTo>
                    <a:pt x="2802204" y="3695712"/>
                  </a:lnTo>
                  <a:lnTo>
                    <a:pt x="2793746" y="3708412"/>
                  </a:lnTo>
                  <a:lnTo>
                    <a:pt x="2788970" y="3721112"/>
                  </a:lnTo>
                  <a:lnTo>
                    <a:pt x="2788221" y="3721112"/>
                  </a:lnTo>
                  <a:lnTo>
                    <a:pt x="2791803" y="3733812"/>
                  </a:lnTo>
                  <a:lnTo>
                    <a:pt x="2799257" y="3746512"/>
                  </a:lnTo>
                  <a:lnTo>
                    <a:pt x="2830576" y="3746512"/>
                  </a:lnTo>
                  <a:lnTo>
                    <a:pt x="2839021" y="3733812"/>
                  </a:lnTo>
                  <a:lnTo>
                    <a:pt x="2843796" y="3733812"/>
                  </a:lnTo>
                  <a:lnTo>
                    <a:pt x="2844558" y="3721112"/>
                  </a:lnTo>
                  <a:close/>
                </a:path>
                <a:path w="9115425" h="9127490">
                  <a:moveTo>
                    <a:pt x="2847987" y="2489212"/>
                  </a:moveTo>
                  <a:lnTo>
                    <a:pt x="2843263" y="2476512"/>
                  </a:lnTo>
                  <a:lnTo>
                    <a:pt x="2833446" y="2463812"/>
                  </a:lnTo>
                  <a:lnTo>
                    <a:pt x="2820581" y="2451112"/>
                  </a:lnTo>
                  <a:lnTo>
                    <a:pt x="2806306" y="2451112"/>
                  </a:lnTo>
                  <a:lnTo>
                    <a:pt x="2792247" y="2463812"/>
                  </a:lnTo>
                  <a:lnTo>
                    <a:pt x="2781135" y="2476512"/>
                  </a:lnTo>
                  <a:lnTo>
                    <a:pt x="2774848" y="2489212"/>
                  </a:lnTo>
                  <a:lnTo>
                    <a:pt x="2773857" y="2501912"/>
                  </a:lnTo>
                  <a:lnTo>
                    <a:pt x="2778582" y="2514612"/>
                  </a:lnTo>
                  <a:lnTo>
                    <a:pt x="2788386" y="2527312"/>
                  </a:lnTo>
                  <a:lnTo>
                    <a:pt x="2829598" y="2527312"/>
                  </a:lnTo>
                  <a:lnTo>
                    <a:pt x="2840710" y="2514612"/>
                  </a:lnTo>
                  <a:lnTo>
                    <a:pt x="2846984" y="2501912"/>
                  </a:lnTo>
                  <a:lnTo>
                    <a:pt x="2847987" y="2489212"/>
                  </a:lnTo>
                  <a:close/>
                </a:path>
                <a:path w="9115425" h="9127490">
                  <a:moveTo>
                    <a:pt x="2849803" y="25400"/>
                  </a:moveTo>
                  <a:lnTo>
                    <a:pt x="2843453" y="12700"/>
                  </a:lnTo>
                  <a:lnTo>
                    <a:pt x="2830271" y="0"/>
                  </a:lnTo>
                  <a:lnTo>
                    <a:pt x="2759951" y="0"/>
                  </a:lnTo>
                  <a:lnTo>
                    <a:pt x="2751505" y="25400"/>
                  </a:lnTo>
                  <a:lnTo>
                    <a:pt x="2750172" y="38100"/>
                  </a:lnTo>
                  <a:lnTo>
                    <a:pt x="2756522" y="63500"/>
                  </a:lnTo>
                  <a:lnTo>
                    <a:pt x="2769705" y="76200"/>
                  </a:lnTo>
                  <a:lnTo>
                    <a:pt x="2786989" y="88900"/>
                  </a:lnTo>
                  <a:lnTo>
                    <a:pt x="2806192" y="88900"/>
                  </a:lnTo>
                  <a:lnTo>
                    <a:pt x="2825077" y="76200"/>
                  </a:lnTo>
                  <a:lnTo>
                    <a:pt x="2840024" y="63500"/>
                  </a:lnTo>
                  <a:lnTo>
                    <a:pt x="2848457" y="50800"/>
                  </a:lnTo>
                  <a:lnTo>
                    <a:pt x="2849803" y="25400"/>
                  </a:lnTo>
                  <a:close/>
                </a:path>
                <a:path w="9115425" h="9127490">
                  <a:moveTo>
                    <a:pt x="2850819" y="1257300"/>
                  </a:moveTo>
                  <a:lnTo>
                    <a:pt x="2845028" y="1244600"/>
                  </a:lnTo>
                  <a:lnTo>
                    <a:pt x="2833027" y="1231900"/>
                  </a:lnTo>
                  <a:lnTo>
                    <a:pt x="2817279" y="1219200"/>
                  </a:lnTo>
                  <a:lnTo>
                    <a:pt x="2782595" y="1219200"/>
                  </a:lnTo>
                  <a:lnTo>
                    <a:pt x="2768993" y="1231900"/>
                  </a:lnTo>
                  <a:lnTo>
                    <a:pt x="2761297" y="1257300"/>
                  </a:lnTo>
                  <a:lnTo>
                    <a:pt x="2760078" y="1270000"/>
                  </a:lnTo>
                  <a:lnTo>
                    <a:pt x="2765869" y="1282700"/>
                  </a:lnTo>
                  <a:lnTo>
                    <a:pt x="2777871" y="1295400"/>
                  </a:lnTo>
                  <a:lnTo>
                    <a:pt x="2793619" y="1308100"/>
                  </a:lnTo>
                  <a:lnTo>
                    <a:pt x="2828302" y="1308100"/>
                  </a:lnTo>
                  <a:lnTo>
                    <a:pt x="2841917" y="1295400"/>
                  </a:lnTo>
                  <a:lnTo>
                    <a:pt x="2849600" y="1282700"/>
                  </a:lnTo>
                  <a:lnTo>
                    <a:pt x="2850819" y="1257300"/>
                  </a:lnTo>
                  <a:close/>
                </a:path>
                <a:path w="9115425" h="9127490">
                  <a:moveTo>
                    <a:pt x="2857284" y="6525882"/>
                  </a:moveTo>
                  <a:lnTo>
                    <a:pt x="2852674" y="6517881"/>
                  </a:lnTo>
                  <a:lnTo>
                    <a:pt x="2847556" y="6516497"/>
                  </a:lnTo>
                  <a:lnTo>
                    <a:pt x="2839555" y="6521120"/>
                  </a:lnTo>
                  <a:lnTo>
                    <a:pt x="2838183" y="6526250"/>
                  </a:lnTo>
                  <a:lnTo>
                    <a:pt x="2842793" y="6534251"/>
                  </a:lnTo>
                  <a:lnTo>
                    <a:pt x="2847911" y="6535623"/>
                  </a:lnTo>
                  <a:lnTo>
                    <a:pt x="2855912" y="6531000"/>
                  </a:lnTo>
                  <a:lnTo>
                    <a:pt x="2857284" y="6525882"/>
                  </a:lnTo>
                  <a:close/>
                </a:path>
                <a:path w="9115425" h="9127490">
                  <a:moveTo>
                    <a:pt x="2859163" y="5295277"/>
                  </a:moveTo>
                  <a:lnTo>
                    <a:pt x="2857017" y="5288864"/>
                  </a:lnTo>
                  <a:lnTo>
                    <a:pt x="2852534" y="5283797"/>
                  </a:lnTo>
                  <a:lnTo>
                    <a:pt x="2846667" y="5280926"/>
                  </a:lnTo>
                  <a:lnTo>
                    <a:pt x="2840164" y="5280469"/>
                  </a:lnTo>
                  <a:lnTo>
                    <a:pt x="2833751" y="5282628"/>
                  </a:lnTo>
                  <a:lnTo>
                    <a:pt x="2828683" y="5287099"/>
                  </a:lnTo>
                  <a:lnTo>
                    <a:pt x="2825826" y="5292966"/>
                  </a:lnTo>
                  <a:lnTo>
                    <a:pt x="2825369" y="5299481"/>
                  </a:lnTo>
                  <a:lnTo>
                    <a:pt x="2827528" y="5305895"/>
                  </a:lnTo>
                  <a:lnTo>
                    <a:pt x="2831998" y="5310975"/>
                  </a:lnTo>
                  <a:lnTo>
                    <a:pt x="2837865" y="5313832"/>
                  </a:lnTo>
                  <a:lnTo>
                    <a:pt x="2844381" y="5314289"/>
                  </a:lnTo>
                  <a:lnTo>
                    <a:pt x="2850781" y="5312130"/>
                  </a:lnTo>
                  <a:lnTo>
                    <a:pt x="2855849" y="5307660"/>
                  </a:lnTo>
                  <a:lnTo>
                    <a:pt x="2858719" y="5301793"/>
                  </a:lnTo>
                  <a:lnTo>
                    <a:pt x="2859163" y="5295277"/>
                  </a:lnTo>
                  <a:close/>
                </a:path>
                <a:path w="9115425" h="9127490">
                  <a:moveTo>
                    <a:pt x="2862300" y="4064012"/>
                  </a:moveTo>
                  <a:lnTo>
                    <a:pt x="2859049" y="4051312"/>
                  </a:lnTo>
                  <a:lnTo>
                    <a:pt x="2852293" y="4038612"/>
                  </a:lnTo>
                  <a:lnTo>
                    <a:pt x="2823959" y="4038612"/>
                  </a:lnTo>
                  <a:lnTo>
                    <a:pt x="2816301" y="4051312"/>
                  </a:lnTo>
                  <a:lnTo>
                    <a:pt x="2811983" y="4051312"/>
                  </a:lnTo>
                  <a:lnTo>
                    <a:pt x="2811297" y="4064012"/>
                  </a:lnTo>
                  <a:lnTo>
                    <a:pt x="2814548" y="4076712"/>
                  </a:lnTo>
                  <a:lnTo>
                    <a:pt x="2821305" y="4076712"/>
                  </a:lnTo>
                  <a:lnTo>
                    <a:pt x="2830144" y="4089412"/>
                  </a:lnTo>
                  <a:lnTo>
                    <a:pt x="2849638" y="4089412"/>
                  </a:lnTo>
                  <a:lnTo>
                    <a:pt x="2857296" y="4076712"/>
                  </a:lnTo>
                  <a:lnTo>
                    <a:pt x="2861614" y="4064012"/>
                  </a:lnTo>
                  <a:lnTo>
                    <a:pt x="2862300" y="4064012"/>
                  </a:lnTo>
                  <a:close/>
                </a:path>
                <a:path w="9115425" h="9127490">
                  <a:moveTo>
                    <a:pt x="2865729" y="2832112"/>
                  </a:moveTo>
                  <a:lnTo>
                    <a:pt x="2861335" y="2819412"/>
                  </a:lnTo>
                  <a:lnTo>
                    <a:pt x="2852242" y="2806712"/>
                  </a:lnTo>
                  <a:lnTo>
                    <a:pt x="2840304" y="2794012"/>
                  </a:lnTo>
                  <a:lnTo>
                    <a:pt x="2827045" y="2794012"/>
                  </a:lnTo>
                  <a:lnTo>
                    <a:pt x="2814002" y="2806712"/>
                  </a:lnTo>
                  <a:lnTo>
                    <a:pt x="2803690" y="2806712"/>
                  </a:lnTo>
                  <a:lnTo>
                    <a:pt x="2797860" y="2819412"/>
                  </a:lnTo>
                  <a:lnTo>
                    <a:pt x="2796933" y="2832112"/>
                  </a:lnTo>
                  <a:lnTo>
                    <a:pt x="2801328" y="2844812"/>
                  </a:lnTo>
                  <a:lnTo>
                    <a:pt x="2810421" y="2857512"/>
                  </a:lnTo>
                  <a:lnTo>
                    <a:pt x="2822359" y="2870212"/>
                  </a:lnTo>
                  <a:lnTo>
                    <a:pt x="2835618" y="2870212"/>
                  </a:lnTo>
                  <a:lnTo>
                    <a:pt x="2848660" y="2857512"/>
                  </a:lnTo>
                  <a:lnTo>
                    <a:pt x="2858973" y="2857512"/>
                  </a:lnTo>
                  <a:lnTo>
                    <a:pt x="2864802" y="2844812"/>
                  </a:lnTo>
                  <a:lnTo>
                    <a:pt x="2865729" y="2832112"/>
                  </a:lnTo>
                  <a:close/>
                </a:path>
                <a:path w="9115425" h="9127490">
                  <a:moveTo>
                    <a:pt x="2868866" y="1600212"/>
                  </a:moveTo>
                  <a:lnTo>
                    <a:pt x="2863380" y="1587512"/>
                  </a:lnTo>
                  <a:lnTo>
                    <a:pt x="2852001" y="1574812"/>
                  </a:lnTo>
                  <a:lnTo>
                    <a:pt x="2837078" y="1562112"/>
                  </a:lnTo>
                  <a:lnTo>
                    <a:pt x="2804210" y="1562112"/>
                  </a:lnTo>
                  <a:lnTo>
                    <a:pt x="2791307" y="1574812"/>
                  </a:lnTo>
                  <a:lnTo>
                    <a:pt x="2784017" y="1587512"/>
                  </a:lnTo>
                  <a:lnTo>
                    <a:pt x="2782862" y="1612912"/>
                  </a:lnTo>
                  <a:lnTo>
                    <a:pt x="2788348" y="1625612"/>
                  </a:lnTo>
                  <a:lnTo>
                    <a:pt x="2799727" y="1638312"/>
                  </a:lnTo>
                  <a:lnTo>
                    <a:pt x="2814650" y="1651012"/>
                  </a:lnTo>
                  <a:lnTo>
                    <a:pt x="2831223" y="1651012"/>
                  </a:lnTo>
                  <a:lnTo>
                    <a:pt x="2847517" y="1638312"/>
                  </a:lnTo>
                  <a:lnTo>
                    <a:pt x="2860421" y="1625612"/>
                  </a:lnTo>
                  <a:lnTo>
                    <a:pt x="2867710" y="1612912"/>
                  </a:lnTo>
                  <a:lnTo>
                    <a:pt x="2868866" y="1600212"/>
                  </a:lnTo>
                  <a:close/>
                </a:path>
                <a:path w="9115425" h="9127490">
                  <a:moveTo>
                    <a:pt x="2871990" y="368300"/>
                  </a:moveTo>
                  <a:lnTo>
                    <a:pt x="2865412" y="355600"/>
                  </a:lnTo>
                  <a:lnTo>
                    <a:pt x="2851759" y="330200"/>
                  </a:lnTo>
                  <a:lnTo>
                    <a:pt x="2794406" y="330200"/>
                  </a:lnTo>
                  <a:lnTo>
                    <a:pt x="2778925" y="342900"/>
                  </a:lnTo>
                  <a:lnTo>
                    <a:pt x="2770187" y="368300"/>
                  </a:lnTo>
                  <a:lnTo>
                    <a:pt x="2768803" y="381000"/>
                  </a:lnTo>
                  <a:lnTo>
                    <a:pt x="2775381" y="406400"/>
                  </a:lnTo>
                  <a:lnTo>
                    <a:pt x="2789034" y="419100"/>
                  </a:lnTo>
                  <a:lnTo>
                    <a:pt x="2806941" y="431800"/>
                  </a:lnTo>
                  <a:lnTo>
                    <a:pt x="2826816" y="431800"/>
                  </a:lnTo>
                  <a:lnTo>
                    <a:pt x="2846387" y="419100"/>
                  </a:lnTo>
                  <a:lnTo>
                    <a:pt x="2861868" y="406400"/>
                  </a:lnTo>
                  <a:lnTo>
                    <a:pt x="2870606" y="393700"/>
                  </a:lnTo>
                  <a:lnTo>
                    <a:pt x="2871990" y="368300"/>
                  </a:lnTo>
                  <a:close/>
                </a:path>
                <a:path w="9115425" h="9127490">
                  <a:moveTo>
                    <a:pt x="2874975" y="6866102"/>
                  </a:moveTo>
                  <a:lnTo>
                    <a:pt x="2871673" y="6860375"/>
                  </a:lnTo>
                  <a:lnTo>
                    <a:pt x="2868015" y="6859410"/>
                  </a:lnTo>
                  <a:lnTo>
                    <a:pt x="2862300" y="6862699"/>
                  </a:lnTo>
                  <a:lnTo>
                    <a:pt x="2861322" y="6866356"/>
                  </a:lnTo>
                  <a:lnTo>
                    <a:pt x="2864624" y="6872071"/>
                  </a:lnTo>
                  <a:lnTo>
                    <a:pt x="2868269" y="6873049"/>
                  </a:lnTo>
                  <a:lnTo>
                    <a:pt x="2873984" y="6869760"/>
                  </a:lnTo>
                  <a:lnTo>
                    <a:pt x="2874975" y="6866102"/>
                  </a:lnTo>
                  <a:close/>
                </a:path>
                <a:path w="9115425" h="9127490">
                  <a:moveTo>
                    <a:pt x="2879394" y="5637238"/>
                  </a:moveTo>
                  <a:lnTo>
                    <a:pt x="2871305" y="5623217"/>
                  </a:lnTo>
                  <a:lnTo>
                    <a:pt x="2862364" y="5620817"/>
                  </a:lnTo>
                  <a:lnTo>
                    <a:pt x="2848356" y="5628906"/>
                  </a:lnTo>
                  <a:lnTo>
                    <a:pt x="2845955" y="5637860"/>
                  </a:lnTo>
                  <a:lnTo>
                    <a:pt x="2854045" y="5651868"/>
                  </a:lnTo>
                  <a:lnTo>
                    <a:pt x="2862986" y="5654268"/>
                  </a:lnTo>
                  <a:lnTo>
                    <a:pt x="2876994" y="5646178"/>
                  </a:lnTo>
                  <a:lnTo>
                    <a:pt x="2879394" y="5637238"/>
                  </a:lnTo>
                  <a:close/>
                </a:path>
                <a:path w="9115425" h="9127490">
                  <a:moveTo>
                    <a:pt x="2880334" y="4394212"/>
                  </a:moveTo>
                  <a:lnTo>
                    <a:pt x="2877388" y="4394212"/>
                  </a:lnTo>
                  <a:lnTo>
                    <a:pt x="2871266" y="4381512"/>
                  </a:lnTo>
                  <a:lnTo>
                    <a:pt x="2845562" y="4381512"/>
                  </a:lnTo>
                  <a:lnTo>
                    <a:pt x="2838615" y="4394212"/>
                  </a:lnTo>
                  <a:lnTo>
                    <a:pt x="2834703" y="4394212"/>
                  </a:lnTo>
                  <a:lnTo>
                    <a:pt x="2834081" y="4406912"/>
                  </a:lnTo>
                  <a:lnTo>
                    <a:pt x="2837027" y="4419612"/>
                  </a:lnTo>
                  <a:lnTo>
                    <a:pt x="2875800" y="4419612"/>
                  </a:lnTo>
                  <a:lnTo>
                    <a:pt x="2879712" y="4406912"/>
                  </a:lnTo>
                  <a:lnTo>
                    <a:pt x="2880334" y="4394212"/>
                  </a:lnTo>
                  <a:close/>
                </a:path>
                <a:path w="9115425" h="9127490">
                  <a:moveTo>
                    <a:pt x="2883471" y="3175012"/>
                  </a:moveTo>
                  <a:lnTo>
                    <a:pt x="2879420" y="3162312"/>
                  </a:lnTo>
                  <a:lnTo>
                    <a:pt x="2871025" y="3149612"/>
                  </a:lnTo>
                  <a:lnTo>
                    <a:pt x="2860014" y="3136912"/>
                  </a:lnTo>
                  <a:lnTo>
                    <a:pt x="2847797" y="3136912"/>
                  </a:lnTo>
                  <a:lnTo>
                    <a:pt x="2835770" y="3149612"/>
                  </a:lnTo>
                  <a:lnTo>
                    <a:pt x="2826245" y="3149612"/>
                  </a:lnTo>
                  <a:lnTo>
                    <a:pt x="2820873" y="3162312"/>
                  </a:lnTo>
                  <a:lnTo>
                    <a:pt x="2820009" y="3175012"/>
                  </a:lnTo>
                  <a:lnTo>
                    <a:pt x="2824061" y="3187712"/>
                  </a:lnTo>
                  <a:lnTo>
                    <a:pt x="2832455" y="3200412"/>
                  </a:lnTo>
                  <a:lnTo>
                    <a:pt x="2867723" y="3200412"/>
                  </a:lnTo>
                  <a:lnTo>
                    <a:pt x="2877248" y="3187712"/>
                  </a:lnTo>
                  <a:lnTo>
                    <a:pt x="2882620" y="3187712"/>
                  </a:lnTo>
                  <a:lnTo>
                    <a:pt x="2883471" y="3175012"/>
                  </a:lnTo>
                  <a:close/>
                </a:path>
                <a:path w="9115425" h="9127490">
                  <a:moveTo>
                    <a:pt x="2886595" y="1943112"/>
                  </a:moveTo>
                  <a:lnTo>
                    <a:pt x="2881452" y="1930412"/>
                  </a:lnTo>
                  <a:lnTo>
                    <a:pt x="2870784" y="1917712"/>
                  </a:lnTo>
                  <a:lnTo>
                    <a:pt x="2856788" y="1905012"/>
                  </a:lnTo>
                  <a:lnTo>
                    <a:pt x="2825966" y="1905012"/>
                  </a:lnTo>
                  <a:lnTo>
                    <a:pt x="2813862" y="1917712"/>
                  </a:lnTo>
                  <a:lnTo>
                    <a:pt x="2807030" y="1930412"/>
                  </a:lnTo>
                  <a:lnTo>
                    <a:pt x="2805950" y="1955812"/>
                  </a:lnTo>
                  <a:lnTo>
                    <a:pt x="2811094" y="1968512"/>
                  </a:lnTo>
                  <a:lnTo>
                    <a:pt x="2821762" y="1981212"/>
                  </a:lnTo>
                  <a:lnTo>
                    <a:pt x="2866593" y="1981212"/>
                  </a:lnTo>
                  <a:lnTo>
                    <a:pt x="2878683" y="1968512"/>
                  </a:lnTo>
                  <a:lnTo>
                    <a:pt x="2885516" y="1955812"/>
                  </a:lnTo>
                  <a:lnTo>
                    <a:pt x="2886595" y="1943112"/>
                  </a:lnTo>
                  <a:close/>
                </a:path>
                <a:path w="9115425" h="9127490">
                  <a:moveTo>
                    <a:pt x="2890024" y="711200"/>
                  </a:moveTo>
                  <a:lnTo>
                    <a:pt x="2883751" y="685800"/>
                  </a:lnTo>
                  <a:lnTo>
                    <a:pt x="2870720" y="673100"/>
                  </a:lnTo>
                  <a:lnTo>
                    <a:pt x="2816009" y="673100"/>
                  </a:lnTo>
                  <a:lnTo>
                    <a:pt x="2801239" y="685800"/>
                  </a:lnTo>
                  <a:lnTo>
                    <a:pt x="2792907" y="698500"/>
                  </a:lnTo>
                  <a:lnTo>
                    <a:pt x="2791587" y="723900"/>
                  </a:lnTo>
                  <a:lnTo>
                    <a:pt x="2797860" y="736600"/>
                  </a:lnTo>
                  <a:lnTo>
                    <a:pt x="2810891" y="762000"/>
                  </a:lnTo>
                  <a:lnTo>
                    <a:pt x="2865602" y="762000"/>
                  </a:lnTo>
                  <a:lnTo>
                    <a:pt x="2880372" y="749300"/>
                  </a:lnTo>
                  <a:lnTo>
                    <a:pt x="2888704" y="723900"/>
                  </a:lnTo>
                  <a:lnTo>
                    <a:pt x="2890024" y="711200"/>
                  </a:lnTo>
                  <a:close/>
                </a:path>
                <a:path w="9115425" h="9127490">
                  <a:moveTo>
                    <a:pt x="2892310" y="7206323"/>
                  </a:moveTo>
                  <a:lnTo>
                    <a:pt x="2890494" y="7203186"/>
                  </a:lnTo>
                  <a:lnTo>
                    <a:pt x="2888488" y="7202640"/>
                  </a:lnTo>
                  <a:lnTo>
                    <a:pt x="2885351" y="7204456"/>
                  </a:lnTo>
                  <a:lnTo>
                    <a:pt x="2884805" y="7206462"/>
                  </a:lnTo>
                  <a:lnTo>
                    <a:pt x="2886621" y="7209612"/>
                  </a:lnTo>
                  <a:lnTo>
                    <a:pt x="2888627" y="7210145"/>
                  </a:lnTo>
                  <a:lnTo>
                    <a:pt x="2891777" y="7208329"/>
                  </a:lnTo>
                  <a:lnTo>
                    <a:pt x="2892310" y="7206323"/>
                  </a:lnTo>
                  <a:close/>
                </a:path>
                <a:path w="9115425" h="9127490">
                  <a:moveTo>
                    <a:pt x="2896743" y="5977458"/>
                  </a:moveTo>
                  <a:lnTo>
                    <a:pt x="2890139" y="5966015"/>
                  </a:lnTo>
                  <a:lnTo>
                    <a:pt x="2882836" y="5964059"/>
                  </a:lnTo>
                  <a:lnTo>
                    <a:pt x="2871393" y="5970663"/>
                  </a:lnTo>
                  <a:lnTo>
                    <a:pt x="2869438" y="5977966"/>
                  </a:lnTo>
                  <a:lnTo>
                    <a:pt x="2876042" y="5989409"/>
                  </a:lnTo>
                  <a:lnTo>
                    <a:pt x="2883344" y="5991364"/>
                  </a:lnTo>
                  <a:lnTo>
                    <a:pt x="2894774" y="5984760"/>
                  </a:lnTo>
                  <a:lnTo>
                    <a:pt x="2896743" y="5977458"/>
                  </a:lnTo>
                  <a:close/>
                </a:path>
                <a:path w="9115425" h="9127490">
                  <a:moveTo>
                    <a:pt x="2898381" y="4737112"/>
                  </a:moveTo>
                  <a:lnTo>
                    <a:pt x="2895727" y="4737112"/>
                  </a:lnTo>
                  <a:lnTo>
                    <a:pt x="2890240" y="4724412"/>
                  </a:lnTo>
                  <a:lnTo>
                    <a:pt x="2860941" y="4724412"/>
                  </a:lnTo>
                  <a:lnTo>
                    <a:pt x="2857423" y="4737112"/>
                  </a:lnTo>
                  <a:lnTo>
                    <a:pt x="2856865" y="4749812"/>
                  </a:lnTo>
                  <a:lnTo>
                    <a:pt x="2859506" y="4749812"/>
                  </a:lnTo>
                  <a:lnTo>
                    <a:pt x="2865005" y="4762512"/>
                  </a:lnTo>
                  <a:lnTo>
                    <a:pt x="2888081" y="4762512"/>
                  </a:lnTo>
                  <a:lnTo>
                    <a:pt x="2894304" y="4749812"/>
                  </a:lnTo>
                  <a:lnTo>
                    <a:pt x="2897822" y="4749812"/>
                  </a:lnTo>
                  <a:lnTo>
                    <a:pt x="2898381" y="4737112"/>
                  </a:lnTo>
                  <a:close/>
                </a:path>
                <a:path w="9115425" h="9127490">
                  <a:moveTo>
                    <a:pt x="2901505" y="3505212"/>
                  </a:moveTo>
                  <a:lnTo>
                    <a:pt x="2897771" y="3505212"/>
                  </a:lnTo>
                  <a:lnTo>
                    <a:pt x="2889999" y="3492512"/>
                  </a:lnTo>
                  <a:lnTo>
                    <a:pt x="2879801" y="3479812"/>
                  </a:lnTo>
                  <a:lnTo>
                    <a:pt x="2868498" y="3479812"/>
                  </a:lnTo>
                  <a:lnTo>
                    <a:pt x="2857360" y="3492512"/>
                  </a:lnTo>
                  <a:lnTo>
                    <a:pt x="2848559" y="3492512"/>
                  </a:lnTo>
                  <a:lnTo>
                    <a:pt x="2843580" y="3505212"/>
                  </a:lnTo>
                  <a:lnTo>
                    <a:pt x="2842793" y="3517912"/>
                  </a:lnTo>
                  <a:lnTo>
                    <a:pt x="2846540" y="3530612"/>
                  </a:lnTo>
                  <a:lnTo>
                    <a:pt x="2854312" y="3543312"/>
                  </a:lnTo>
                  <a:lnTo>
                    <a:pt x="2886938" y="3543312"/>
                  </a:lnTo>
                  <a:lnTo>
                    <a:pt x="2895752" y="3530612"/>
                  </a:lnTo>
                  <a:lnTo>
                    <a:pt x="2900718" y="3517912"/>
                  </a:lnTo>
                  <a:lnTo>
                    <a:pt x="2901505" y="3505212"/>
                  </a:lnTo>
                  <a:close/>
                </a:path>
                <a:path w="9115425" h="9127490">
                  <a:moveTo>
                    <a:pt x="2904642" y="2286012"/>
                  </a:moveTo>
                  <a:lnTo>
                    <a:pt x="2899791" y="2260612"/>
                  </a:lnTo>
                  <a:lnTo>
                    <a:pt x="2889758" y="2260612"/>
                  </a:lnTo>
                  <a:lnTo>
                    <a:pt x="2876575" y="2247912"/>
                  </a:lnTo>
                  <a:lnTo>
                    <a:pt x="2847568" y="2247912"/>
                  </a:lnTo>
                  <a:lnTo>
                    <a:pt x="2836176" y="2260612"/>
                  </a:lnTo>
                  <a:lnTo>
                    <a:pt x="2829750" y="2273312"/>
                  </a:lnTo>
                  <a:lnTo>
                    <a:pt x="2828734" y="2286012"/>
                  </a:lnTo>
                  <a:lnTo>
                    <a:pt x="2833573" y="2298712"/>
                  </a:lnTo>
                  <a:lnTo>
                    <a:pt x="2843619" y="2311412"/>
                  </a:lnTo>
                  <a:lnTo>
                    <a:pt x="2856788" y="2324112"/>
                  </a:lnTo>
                  <a:lnTo>
                    <a:pt x="2885808" y="2324112"/>
                  </a:lnTo>
                  <a:lnTo>
                    <a:pt x="2897187" y="2311412"/>
                  </a:lnTo>
                  <a:lnTo>
                    <a:pt x="2903613" y="2298712"/>
                  </a:lnTo>
                  <a:lnTo>
                    <a:pt x="2904642" y="2286012"/>
                  </a:lnTo>
                  <a:close/>
                </a:path>
                <a:path w="9115425" h="9127490">
                  <a:moveTo>
                    <a:pt x="2907766" y="1054100"/>
                  </a:moveTo>
                  <a:lnTo>
                    <a:pt x="2901835" y="1028700"/>
                  </a:lnTo>
                  <a:lnTo>
                    <a:pt x="2889516" y="1016000"/>
                  </a:lnTo>
                  <a:lnTo>
                    <a:pt x="2837764" y="1016000"/>
                  </a:lnTo>
                  <a:lnTo>
                    <a:pt x="2823807" y="1028700"/>
                  </a:lnTo>
                  <a:lnTo>
                    <a:pt x="2815920" y="1041400"/>
                  </a:lnTo>
                  <a:lnTo>
                    <a:pt x="2814663" y="1066800"/>
                  </a:lnTo>
                  <a:lnTo>
                    <a:pt x="2820593" y="1079500"/>
                  </a:lnTo>
                  <a:lnTo>
                    <a:pt x="2832912" y="1092200"/>
                  </a:lnTo>
                  <a:lnTo>
                    <a:pt x="2849080" y="1104900"/>
                  </a:lnTo>
                  <a:lnTo>
                    <a:pt x="2867012" y="1104900"/>
                  </a:lnTo>
                  <a:lnTo>
                    <a:pt x="2884665" y="1092200"/>
                  </a:lnTo>
                  <a:lnTo>
                    <a:pt x="2898635" y="1079500"/>
                  </a:lnTo>
                  <a:lnTo>
                    <a:pt x="2906522" y="1066800"/>
                  </a:lnTo>
                  <a:lnTo>
                    <a:pt x="2907766" y="1054100"/>
                  </a:lnTo>
                  <a:close/>
                </a:path>
                <a:path w="9115425" h="9127490">
                  <a:moveTo>
                    <a:pt x="2909989" y="7546543"/>
                  </a:moveTo>
                  <a:lnTo>
                    <a:pt x="2909493" y="7545679"/>
                  </a:lnTo>
                  <a:lnTo>
                    <a:pt x="2908947" y="7545540"/>
                  </a:lnTo>
                  <a:lnTo>
                    <a:pt x="2908096" y="7546035"/>
                  </a:lnTo>
                  <a:lnTo>
                    <a:pt x="2907944" y="7546581"/>
                  </a:lnTo>
                  <a:lnTo>
                    <a:pt x="2908439" y="7547432"/>
                  </a:lnTo>
                  <a:lnTo>
                    <a:pt x="2908985" y="7547584"/>
                  </a:lnTo>
                  <a:lnTo>
                    <a:pt x="2909849" y="7547089"/>
                  </a:lnTo>
                  <a:lnTo>
                    <a:pt x="2909989" y="7546543"/>
                  </a:lnTo>
                  <a:close/>
                </a:path>
                <a:path w="9115425" h="9127490">
                  <a:moveTo>
                    <a:pt x="2914078" y="6317678"/>
                  </a:moveTo>
                  <a:lnTo>
                    <a:pt x="2908960" y="6308814"/>
                  </a:lnTo>
                  <a:lnTo>
                    <a:pt x="2903296" y="6307302"/>
                  </a:lnTo>
                  <a:lnTo>
                    <a:pt x="2894444" y="6312420"/>
                  </a:lnTo>
                  <a:lnTo>
                    <a:pt x="2892920" y="6318072"/>
                  </a:lnTo>
                  <a:lnTo>
                    <a:pt x="2898038" y="6326937"/>
                  </a:lnTo>
                  <a:lnTo>
                    <a:pt x="2903702" y="6328461"/>
                  </a:lnTo>
                  <a:lnTo>
                    <a:pt x="2912567" y="6323343"/>
                  </a:lnTo>
                  <a:lnTo>
                    <a:pt x="2914078" y="6317678"/>
                  </a:lnTo>
                  <a:close/>
                </a:path>
                <a:path w="9115425" h="9127490">
                  <a:moveTo>
                    <a:pt x="2916123" y="5080012"/>
                  </a:moveTo>
                  <a:lnTo>
                    <a:pt x="2913811" y="5080012"/>
                  </a:lnTo>
                  <a:lnTo>
                    <a:pt x="2909024" y="5067312"/>
                  </a:lnTo>
                  <a:lnTo>
                    <a:pt x="2883497" y="5067312"/>
                  </a:lnTo>
                  <a:lnTo>
                    <a:pt x="2880436" y="5080012"/>
                  </a:lnTo>
                  <a:lnTo>
                    <a:pt x="2879941" y="5080012"/>
                  </a:lnTo>
                  <a:lnTo>
                    <a:pt x="2882252" y="5092712"/>
                  </a:lnTo>
                  <a:lnTo>
                    <a:pt x="2887040" y="5092712"/>
                  </a:lnTo>
                  <a:lnTo>
                    <a:pt x="2893314" y="5105412"/>
                  </a:lnTo>
                  <a:lnTo>
                    <a:pt x="2900286" y="5105412"/>
                  </a:lnTo>
                  <a:lnTo>
                    <a:pt x="2907144" y="5092712"/>
                  </a:lnTo>
                  <a:lnTo>
                    <a:pt x="2915628" y="5092712"/>
                  </a:lnTo>
                  <a:lnTo>
                    <a:pt x="2916123" y="5080012"/>
                  </a:lnTo>
                  <a:close/>
                </a:path>
                <a:path w="9115425" h="9127490">
                  <a:moveTo>
                    <a:pt x="2919247" y="3848112"/>
                  </a:moveTo>
                  <a:lnTo>
                    <a:pt x="2915856" y="3835412"/>
                  </a:lnTo>
                  <a:lnTo>
                    <a:pt x="2908782" y="3835412"/>
                  </a:lnTo>
                  <a:lnTo>
                    <a:pt x="2899524" y="3822712"/>
                  </a:lnTo>
                  <a:lnTo>
                    <a:pt x="2889237" y="3822712"/>
                  </a:lnTo>
                  <a:lnTo>
                    <a:pt x="2879115" y="3835412"/>
                  </a:lnTo>
                  <a:lnTo>
                    <a:pt x="2871114" y="3835412"/>
                  </a:lnTo>
                  <a:lnTo>
                    <a:pt x="2866593" y="3848112"/>
                  </a:lnTo>
                  <a:lnTo>
                    <a:pt x="2865869" y="3860812"/>
                  </a:lnTo>
                  <a:lnTo>
                    <a:pt x="2869273" y="3873512"/>
                  </a:lnTo>
                  <a:lnTo>
                    <a:pt x="2876334" y="3873512"/>
                  </a:lnTo>
                  <a:lnTo>
                    <a:pt x="2885605" y="3886212"/>
                  </a:lnTo>
                  <a:lnTo>
                    <a:pt x="2895892" y="3886212"/>
                  </a:lnTo>
                  <a:lnTo>
                    <a:pt x="2906001" y="3873512"/>
                  </a:lnTo>
                  <a:lnTo>
                    <a:pt x="2914015" y="3873512"/>
                  </a:lnTo>
                  <a:lnTo>
                    <a:pt x="2918536" y="3860812"/>
                  </a:lnTo>
                  <a:lnTo>
                    <a:pt x="2919247" y="3848112"/>
                  </a:lnTo>
                  <a:close/>
                </a:path>
                <a:path w="9115425" h="9127490">
                  <a:moveTo>
                    <a:pt x="2922676" y="2616212"/>
                  </a:moveTo>
                  <a:lnTo>
                    <a:pt x="2918142" y="2603512"/>
                  </a:lnTo>
                  <a:lnTo>
                    <a:pt x="2908719" y="2590812"/>
                  </a:lnTo>
                  <a:lnTo>
                    <a:pt x="2869171" y="2590812"/>
                  </a:lnTo>
                  <a:lnTo>
                    <a:pt x="2858490" y="2603512"/>
                  </a:lnTo>
                  <a:lnTo>
                    <a:pt x="2852470" y="2616212"/>
                  </a:lnTo>
                  <a:lnTo>
                    <a:pt x="2851505" y="2628912"/>
                  </a:lnTo>
                  <a:lnTo>
                    <a:pt x="2856039" y="2641612"/>
                  </a:lnTo>
                  <a:lnTo>
                    <a:pt x="2865463" y="2654312"/>
                  </a:lnTo>
                  <a:lnTo>
                    <a:pt x="2877820" y="2654312"/>
                  </a:lnTo>
                  <a:lnTo>
                    <a:pt x="2891523" y="2667012"/>
                  </a:lnTo>
                  <a:lnTo>
                    <a:pt x="2905023" y="2654312"/>
                  </a:lnTo>
                  <a:lnTo>
                    <a:pt x="2915691" y="2641612"/>
                  </a:lnTo>
                  <a:lnTo>
                    <a:pt x="2921724" y="2628912"/>
                  </a:lnTo>
                  <a:lnTo>
                    <a:pt x="2922676" y="2616212"/>
                  </a:lnTo>
                  <a:close/>
                </a:path>
                <a:path w="9115425" h="9127490">
                  <a:moveTo>
                    <a:pt x="2925508" y="1397012"/>
                  </a:moveTo>
                  <a:lnTo>
                    <a:pt x="2919920" y="1371612"/>
                  </a:lnTo>
                  <a:lnTo>
                    <a:pt x="2908300" y="1358912"/>
                  </a:lnTo>
                  <a:lnTo>
                    <a:pt x="2859519" y="1358912"/>
                  </a:lnTo>
                  <a:lnTo>
                    <a:pt x="2846349" y="1371612"/>
                  </a:lnTo>
                  <a:lnTo>
                    <a:pt x="2838920" y="1384312"/>
                  </a:lnTo>
                  <a:lnTo>
                    <a:pt x="2837751" y="1397012"/>
                  </a:lnTo>
                  <a:lnTo>
                    <a:pt x="2843339" y="1422412"/>
                  </a:lnTo>
                  <a:lnTo>
                    <a:pt x="2854960" y="1435112"/>
                  </a:lnTo>
                  <a:lnTo>
                    <a:pt x="2903728" y="1435112"/>
                  </a:lnTo>
                  <a:lnTo>
                    <a:pt x="2916898" y="1422412"/>
                  </a:lnTo>
                  <a:lnTo>
                    <a:pt x="2924327" y="1409712"/>
                  </a:lnTo>
                  <a:lnTo>
                    <a:pt x="2925508" y="1397012"/>
                  </a:lnTo>
                  <a:close/>
                </a:path>
                <a:path w="9115425" h="9127490">
                  <a:moveTo>
                    <a:pt x="2928937" y="165100"/>
                  </a:moveTo>
                  <a:lnTo>
                    <a:pt x="2922206" y="139700"/>
                  </a:lnTo>
                  <a:lnTo>
                    <a:pt x="2908249" y="127000"/>
                  </a:lnTo>
                  <a:lnTo>
                    <a:pt x="2889923" y="114300"/>
                  </a:lnTo>
                  <a:lnTo>
                    <a:pt x="2869590" y="114300"/>
                  </a:lnTo>
                  <a:lnTo>
                    <a:pt x="2849575" y="127000"/>
                  </a:lnTo>
                  <a:lnTo>
                    <a:pt x="2833738" y="139700"/>
                  </a:lnTo>
                  <a:lnTo>
                    <a:pt x="2824797" y="152400"/>
                  </a:lnTo>
                  <a:lnTo>
                    <a:pt x="2823387" y="177800"/>
                  </a:lnTo>
                  <a:lnTo>
                    <a:pt x="2830118" y="190500"/>
                  </a:lnTo>
                  <a:lnTo>
                    <a:pt x="2844076" y="215900"/>
                  </a:lnTo>
                  <a:lnTo>
                    <a:pt x="2902750" y="215900"/>
                  </a:lnTo>
                  <a:lnTo>
                    <a:pt x="2918587" y="203200"/>
                  </a:lnTo>
                  <a:lnTo>
                    <a:pt x="2927527" y="177800"/>
                  </a:lnTo>
                  <a:lnTo>
                    <a:pt x="2928937" y="165100"/>
                  </a:lnTo>
                  <a:close/>
                </a:path>
                <a:path w="9115425" h="9127490">
                  <a:moveTo>
                    <a:pt x="2932099" y="6657886"/>
                  </a:moveTo>
                  <a:lnTo>
                    <a:pt x="2928137" y="6651028"/>
                  </a:lnTo>
                  <a:lnTo>
                    <a:pt x="2923756" y="6649847"/>
                  </a:lnTo>
                  <a:lnTo>
                    <a:pt x="2916898" y="6653809"/>
                  </a:lnTo>
                  <a:lnTo>
                    <a:pt x="2915716" y="6658203"/>
                  </a:lnTo>
                  <a:lnTo>
                    <a:pt x="2919679" y="6665061"/>
                  </a:lnTo>
                  <a:lnTo>
                    <a:pt x="2924060" y="6666230"/>
                  </a:lnTo>
                  <a:lnTo>
                    <a:pt x="2930918" y="6662267"/>
                  </a:lnTo>
                  <a:lnTo>
                    <a:pt x="2932099" y="6657886"/>
                  </a:lnTo>
                  <a:close/>
                </a:path>
                <a:path w="9115425" h="9127490">
                  <a:moveTo>
                    <a:pt x="2934157" y="5427408"/>
                  </a:moveTo>
                  <a:lnTo>
                    <a:pt x="2932150" y="5421439"/>
                  </a:lnTo>
                  <a:lnTo>
                    <a:pt x="2927997" y="5416728"/>
                  </a:lnTo>
                  <a:lnTo>
                    <a:pt x="2922536" y="5414073"/>
                  </a:lnTo>
                  <a:lnTo>
                    <a:pt x="2916491" y="5413641"/>
                  </a:lnTo>
                  <a:lnTo>
                    <a:pt x="2910522" y="5415648"/>
                  </a:lnTo>
                  <a:lnTo>
                    <a:pt x="2905810" y="5419814"/>
                  </a:lnTo>
                  <a:lnTo>
                    <a:pt x="2903156" y="5425262"/>
                  </a:lnTo>
                  <a:lnTo>
                    <a:pt x="2902724" y="5431320"/>
                  </a:lnTo>
                  <a:lnTo>
                    <a:pt x="2904731" y="5437276"/>
                  </a:lnTo>
                  <a:lnTo>
                    <a:pt x="2908884" y="5442001"/>
                  </a:lnTo>
                  <a:lnTo>
                    <a:pt x="2914345" y="5444655"/>
                  </a:lnTo>
                  <a:lnTo>
                    <a:pt x="2920403" y="5445074"/>
                  </a:lnTo>
                  <a:lnTo>
                    <a:pt x="2926359" y="5443080"/>
                  </a:lnTo>
                  <a:lnTo>
                    <a:pt x="2931071" y="5438914"/>
                  </a:lnTo>
                  <a:lnTo>
                    <a:pt x="2933738" y="5433466"/>
                  </a:lnTo>
                  <a:lnTo>
                    <a:pt x="2934157" y="5427408"/>
                  </a:lnTo>
                  <a:close/>
                </a:path>
                <a:path w="9115425" h="9127490">
                  <a:moveTo>
                    <a:pt x="2936989" y="4191012"/>
                  </a:moveTo>
                  <a:lnTo>
                    <a:pt x="2933928" y="4178312"/>
                  </a:lnTo>
                  <a:lnTo>
                    <a:pt x="2927578" y="4178312"/>
                  </a:lnTo>
                  <a:lnTo>
                    <a:pt x="2919234" y="4165612"/>
                  </a:lnTo>
                  <a:lnTo>
                    <a:pt x="2909989" y="4165612"/>
                  </a:lnTo>
                  <a:lnTo>
                    <a:pt x="2900870" y="4178312"/>
                  </a:lnTo>
                  <a:lnTo>
                    <a:pt x="2893669" y="4178312"/>
                  </a:lnTo>
                  <a:lnTo>
                    <a:pt x="2889605" y="4191012"/>
                  </a:lnTo>
                  <a:lnTo>
                    <a:pt x="2888958" y="4191012"/>
                  </a:lnTo>
                  <a:lnTo>
                    <a:pt x="2892018" y="4203712"/>
                  </a:lnTo>
                  <a:lnTo>
                    <a:pt x="2898381" y="4216412"/>
                  </a:lnTo>
                  <a:lnTo>
                    <a:pt x="2925076" y="4216412"/>
                  </a:lnTo>
                  <a:lnTo>
                    <a:pt x="2932277" y="4203712"/>
                  </a:lnTo>
                  <a:lnTo>
                    <a:pt x="2936341" y="4203712"/>
                  </a:lnTo>
                  <a:lnTo>
                    <a:pt x="2936989" y="4191012"/>
                  </a:lnTo>
                  <a:close/>
                </a:path>
                <a:path w="9115425" h="9127490">
                  <a:moveTo>
                    <a:pt x="2940418" y="2959112"/>
                  </a:moveTo>
                  <a:lnTo>
                    <a:pt x="2936214" y="2946412"/>
                  </a:lnTo>
                  <a:lnTo>
                    <a:pt x="2927515" y="2933712"/>
                  </a:lnTo>
                  <a:lnTo>
                    <a:pt x="2890926" y="2933712"/>
                  </a:lnTo>
                  <a:lnTo>
                    <a:pt x="2881058" y="2946412"/>
                  </a:lnTo>
                  <a:lnTo>
                    <a:pt x="2875483" y="2959112"/>
                  </a:lnTo>
                  <a:lnTo>
                    <a:pt x="2874594" y="2971812"/>
                  </a:lnTo>
                  <a:lnTo>
                    <a:pt x="2878798" y="2984512"/>
                  </a:lnTo>
                  <a:lnTo>
                    <a:pt x="2887497" y="2997212"/>
                  </a:lnTo>
                  <a:lnTo>
                    <a:pt x="2924086" y="2997212"/>
                  </a:lnTo>
                  <a:lnTo>
                    <a:pt x="2933966" y="2984512"/>
                  </a:lnTo>
                  <a:lnTo>
                    <a:pt x="2939542" y="2971812"/>
                  </a:lnTo>
                  <a:lnTo>
                    <a:pt x="2940418" y="2959112"/>
                  </a:lnTo>
                  <a:close/>
                </a:path>
                <a:path w="9115425" h="9127490">
                  <a:moveTo>
                    <a:pt x="2943542" y="1727212"/>
                  </a:moveTo>
                  <a:lnTo>
                    <a:pt x="2938246" y="1714512"/>
                  </a:lnTo>
                  <a:lnTo>
                    <a:pt x="2927273" y="1701812"/>
                  </a:lnTo>
                  <a:lnTo>
                    <a:pt x="2912859" y="1701812"/>
                  </a:lnTo>
                  <a:lnTo>
                    <a:pt x="2896870" y="1689112"/>
                  </a:lnTo>
                  <a:lnTo>
                    <a:pt x="2881122" y="1701812"/>
                  </a:lnTo>
                  <a:lnTo>
                    <a:pt x="2868676" y="1714512"/>
                  </a:lnTo>
                  <a:lnTo>
                    <a:pt x="2861640" y="1727212"/>
                  </a:lnTo>
                  <a:lnTo>
                    <a:pt x="2860535" y="1739912"/>
                  </a:lnTo>
                  <a:lnTo>
                    <a:pt x="2865831" y="1752612"/>
                  </a:lnTo>
                  <a:lnTo>
                    <a:pt x="2876816" y="1765312"/>
                  </a:lnTo>
                  <a:lnTo>
                    <a:pt x="2891218" y="1778012"/>
                  </a:lnTo>
                  <a:lnTo>
                    <a:pt x="2922955" y="1778012"/>
                  </a:lnTo>
                  <a:lnTo>
                    <a:pt x="2935401" y="1765312"/>
                  </a:lnTo>
                  <a:lnTo>
                    <a:pt x="2942437" y="1752612"/>
                  </a:lnTo>
                  <a:lnTo>
                    <a:pt x="2943542" y="1727212"/>
                  </a:lnTo>
                  <a:close/>
                </a:path>
                <a:path w="9115425" h="9127490">
                  <a:moveTo>
                    <a:pt x="2946679" y="508000"/>
                  </a:moveTo>
                  <a:lnTo>
                    <a:pt x="2940291" y="482600"/>
                  </a:lnTo>
                  <a:lnTo>
                    <a:pt x="2927032" y="469900"/>
                  </a:lnTo>
                  <a:lnTo>
                    <a:pt x="2909633" y="457200"/>
                  </a:lnTo>
                  <a:lnTo>
                    <a:pt x="2890329" y="457200"/>
                  </a:lnTo>
                  <a:lnTo>
                    <a:pt x="2871330" y="469900"/>
                  </a:lnTo>
                  <a:lnTo>
                    <a:pt x="2856293" y="482600"/>
                  </a:lnTo>
                  <a:lnTo>
                    <a:pt x="2847810" y="495300"/>
                  </a:lnTo>
                  <a:lnTo>
                    <a:pt x="2846463" y="520700"/>
                  </a:lnTo>
                  <a:lnTo>
                    <a:pt x="2852851" y="533400"/>
                  </a:lnTo>
                  <a:lnTo>
                    <a:pt x="2866110" y="546100"/>
                  </a:lnTo>
                  <a:lnTo>
                    <a:pt x="2883509" y="558800"/>
                  </a:lnTo>
                  <a:lnTo>
                    <a:pt x="2902813" y="558800"/>
                  </a:lnTo>
                  <a:lnTo>
                    <a:pt x="2921812" y="546100"/>
                  </a:lnTo>
                  <a:lnTo>
                    <a:pt x="2936849" y="533400"/>
                  </a:lnTo>
                  <a:lnTo>
                    <a:pt x="2945333" y="520700"/>
                  </a:lnTo>
                  <a:lnTo>
                    <a:pt x="2946679" y="508000"/>
                  </a:lnTo>
                  <a:close/>
                </a:path>
                <a:path w="9115425" h="9127490">
                  <a:moveTo>
                    <a:pt x="2949435" y="6998119"/>
                  </a:moveTo>
                  <a:lnTo>
                    <a:pt x="2946971" y="6993826"/>
                  </a:lnTo>
                  <a:lnTo>
                    <a:pt x="2944215" y="6993090"/>
                  </a:lnTo>
                  <a:lnTo>
                    <a:pt x="2939935" y="6995566"/>
                  </a:lnTo>
                  <a:lnTo>
                    <a:pt x="2939199" y="6998309"/>
                  </a:lnTo>
                  <a:lnTo>
                    <a:pt x="2941688" y="7002602"/>
                  </a:lnTo>
                  <a:lnTo>
                    <a:pt x="2944418" y="7003326"/>
                  </a:lnTo>
                  <a:lnTo>
                    <a:pt x="2948698" y="7000849"/>
                  </a:lnTo>
                  <a:lnTo>
                    <a:pt x="2949435" y="6998119"/>
                  </a:lnTo>
                  <a:close/>
                </a:path>
                <a:path w="9115425" h="9127490">
                  <a:moveTo>
                    <a:pt x="2953867" y="5769241"/>
                  </a:moveTo>
                  <a:lnTo>
                    <a:pt x="2946616" y="5756668"/>
                  </a:lnTo>
                  <a:lnTo>
                    <a:pt x="2938576" y="5754509"/>
                  </a:lnTo>
                  <a:lnTo>
                    <a:pt x="2926003" y="5761774"/>
                  </a:lnTo>
                  <a:lnTo>
                    <a:pt x="2923832" y="5769813"/>
                  </a:lnTo>
                  <a:lnTo>
                    <a:pt x="2931096" y="5782399"/>
                  </a:lnTo>
                  <a:lnTo>
                    <a:pt x="2939135" y="5784545"/>
                  </a:lnTo>
                  <a:lnTo>
                    <a:pt x="2951721" y="5777281"/>
                  </a:lnTo>
                  <a:lnTo>
                    <a:pt x="2953867" y="5769241"/>
                  </a:lnTo>
                  <a:close/>
                </a:path>
                <a:path w="9115425" h="9127490">
                  <a:moveTo>
                    <a:pt x="2955328" y="4533912"/>
                  </a:moveTo>
                  <a:lnTo>
                    <a:pt x="2952534" y="4521212"/>
                  </a:lnTo>
                  <a:lnTo>
                    <a:pt x="2946717" y="4521212"/>
                  </a:lnTo>
                  <a:lnTo>
                    <a:pt x="2939110" y="4508512"/>
                  </a:lnTo>
                  <a:lnTo>
                    <a:pt x="2930652" y="4508512"/>
                  </a:lnTo>
                  <a:lnTo>
                    <a:pt x="2922333" y="4521212"/>
                  </a:lnTo>
                  <a:lnTo>
                    <a:pt x="2915755" y="4521212"/>
                  </a:lnTo>
                  <a:lnTo>
                    <a:pt x="2912033" y="4533912"/>
                  </a:lnTo>
                  <a:lnTo>
                    <a:pt x="2911437" y="4533912"/>
                  </a:lnTo>
                  <a:lnTo>
                    <a:pt x="2914243" y="4546612"/>
                  </a:lnTo>
                  <a:lnTo>
                    <a:pt x="2920047" y="4546612"/>
                  </a:lnTo>
                  <a:lnTo>
                    <a:pt x="2927667" y="4559312"/>
                  </a:lnTo>
                  <a:lnTo>
                    <a:pt x="2944444" y="4559312"/>
                  </a:lnTo>
                  <a:lnTo>
                    <a:pt x="2951022" y="4546612"/>
                  </a:lnTo>
                  <a:lnTo>
                    <a:pt x="2954731" y="4533912"/>
                  </a:lnTo>
                  <a:lnTo>
                    <a:pt x="2955328" y="4533912"/>
                  </a:lnTo>
                  <a:close/>
                </a:path>
                <a:path w="9115425" h="9127490">
                  <a:moveTo>
                    <a:pt x="2958160" y="3302012"/>
                  </a:moveTo>
                  <a:lnTo>
                    <a:pt x="2954299" y="3289312"/>
                  </a:lnTo>
                  <a:lnTo>
                    <a:pt x="2946298" y="3276612"/>
                  </a:lnTo>
                  <a:lnTo>
                    <a:pt x="2912681" y="3276612"/>
                  </a:lnTo>
                  <a:lnTo>
                    <a:pt x="2903613" y="3289312"/>
                  </a:lnTo>
                  <a:lnTo>
                    <a:pt x="2898483" y="3302012"/>
                  </a:lnTo>
                  <a:lnTo>
                    <a:pt x="2897670" y="3314712"/>
                  </a:lnTo>
                  <a:lnTo>
                    <a:pt x="2901531" y="3327412"/>
                  </a:lnTo>
                  <a:lnTo>
                    <a:pt x="2909532" y="3327412"/>
                  </a:lnTo>
                  <a:lnTo>
                    <a:pt x="2920034" y="3340112"/>
                  </a:lnTo>
                  <a:lnTo>
                    <a:pt x="2931680" y="3340112"/>
                  </a:lnTo>
                  <a:lnTo>
                    <a:pt x="2943148" y="3327412"/>
                  </a:lnTo>
                  <a:lnTo>
                    <a:pt x="2952229" y="3327412"/>
                  </a:lnTo>
                  <a:lnTo>
                    <a:pt x="2957347" y="3314712"/>
                  </a:lnTo>
                  <a:lnTo>
                    <a:pt x="2958160" y="3302012"/>
                  </a:lnTo>
                  <a:close/>
                </a:path>
                <a:path w="9115425" h="9127490">
                  <a:moveTo>
                    <a:pt x="2961297" y="2070112"/>
                  </a:moveTo>
                  <a:lnTo>
                    <a:pt x="2956344" y="2057412"/>
                  </a:lnTo>
                  <a:lnTo>
                    <a:pt x="2946057" y="2044712"/>
                  </a:lnTo>
                  <a:lnTo>
                    <a:pt x="2932582" y="2044712"/>
                  </a:lnTo>
                  <a:lnTo>
                    <a:pt x="2917609" y="2032012"/>
                  </a:lnTo>
                  <a:lnTo>
                    <a:pt x="2902889" y="2044712"/>
                  </a:lnTo>
                  <a:lnTo>
                    <a:pt x="2891231" y="2057412"/>
                  </a:lnTo>
                  <a:lnTo>
                    <a:pt x="2884652" y="2070112"/>
                  </a:lnTo>
                  <a:lnTo>
                    <a:pt x="2883611" y="2082812"/>
                  </a:lnTo>
                  <a:lnTo>
                    <a:pt x="2888564" y="2095512"/>
                  </a:lnTo>
                  <a:lnTo>
                    <a:pt x="2898838" y="2108212"/>
                  </a:lnTo>
                  <a:lnTo>
                    <a:pt x="2912326" y="2120912"/>
                  </a:lnTo>
                  <a:lnTo>
                    <a:pt x="2927286" y="2120912"/>
                  </a:lnTo>
                  <a:lnTo>
                    <a:pt x="2942018" y="2108212"/>
                  </a:lnTo>
                  <a:lnTo>
                    <a:pt x="2953677" y="2095512"/>
                  </a:lnTo>
                  <a:lnTo>
                    <a:pt x="2960255" y="2082812"/>
                  </a:lnTo>
                  <a:lnTo>
                    <a:pt x="2961297" y="2070112"/>
                  </a:lnTo>
                  <a:close/>
                </a:path>
                <a:path w="9115425" h="9127490">
                  <a:moveTo>
                    <a:pt x="2964713" y="838200"/>
                  </a:moveTo>
                  <a:lnTo>
                    <a:pt x="2958630" y="825500"/>
                  </a:lnTo>
                  <a:lnTo>
                    <a:pt x="2945993" y="812800"/>
                  </a:lnTo>
                  <a:lnTo>
                    <a:pt x="2929432" y="800100"/>
                  </a:lnTo>
                  <a:lnTo>
                    <a:pt x="2911043" y="800100"/>
                  </a:lnTo>
                  <a:lnTo>
                    <a:pt x="2892933" y="812800"/>
                  </a:lnTo>
                  <a:lnTo>
                    <a:pt x="2878607" y="825500"/>
                  </a:lnTo>
                  <a:lnTo>
                    <a:pt x="2870530" y="838200"/>
                  </a:lnTo>
                  <a:lnTo>
                    <a:pt x="2869247" y="850900"/>
                  </a:lnTo>
                  <a:lnTo>
                    <a:pt x="2875330" y="876300"/>
                  </a:lnTo>
                  <a:lnTo>
                    <a:pt x="2887967" y="889000"/>
                  </a:lnTo>
                  <a:lnTo>
                    <a:pt x="2904528" y="889000"/>
                  </a:lnTo>
                  <a:lnTo>
                    <a:pt x="2922930" y="901700"/>
                  </a:lnTo>
                  <a:lnTo>
                    <a:pt x="2941028" y="889000"/>
                  </a:lnTo>
                  <a:lnTo>
                    <a:pt x="2955353" y="876300"/>
                  </a:lnTo>
                  <a:lnTo>
                    <a:pt x="2963430" y="863600"/>
                  </a:lnTo>
                  <a:lnTo>
                    <a:pt x="2964713" y="838200"/>
                  </a:lnTo>
                  <a:close/>
                </a:path>
                <a:path w="9115425" h="9127490">
                  <a:moveTo>
                    <a:pt x="2967113" y="7338327"/>
                  </a:moveTo>
                  <a:lnTo>
                    <a:pt x="2965958" y="7336320"/>
                  </a:lnTo>
                  <a:lnTo>
                    <a:pt x="2964688" y="7335990"/>
                  </a:lnTo>
                  <a:lnTo>
                    <a:pt x="2962681" y="7337145"/>
                  </a:lnTo>
                  <a:lnTo>
                    <a:pt x="2962338" y="7338415"/>
                  </a:lnTo>
                  <a:lnTo>
                    <a:pt x="2963494" y="7340422"/>
                  </a:lnTo>
                  <a:lnTo>
                    <a:pt x="2964777" y="7340765"/>
                  </a:lnTo>
                  <a:lnTo>
                    <a:pt x="2966770" y="7339609"/>
                  </a:lnTo>
                  <a:lnTo>
                    <a:pt x="2967113" y="7338327"/>
                  </a:lnTo>
                  <a:close/>
                </a:path>
                <a:path w="9115425" h="9127490">
                  <a:moveTo>
                    <a:pt x="2971203" y="6109462"/>
                  </a:moveTo>
                  <a:lnTo>
                    <a:pt x="2965424" y="6099467"/>
                  </a:lnTo>
                  <a:lnTo>
                    <a:pt x="2959036" y="6097752"/>
                  </a:lnTo>
                  <a:lnTo>
                    <a:pt x="2949041" y="6103531"/>
                  </a:lnTo>
                  <a:lnTo>
                    <a:pt x="2947327" y="6109919"/>
                  </a:lnTo>
                  <a:lnTo>
                    <a:pt x="2953093" y="6119927"/>
                  </a:lnTo>
                  <a:lnTo>
                    <a:pt x="2959493" y="6121641"/>
                  </a:lnTo>
                  <a:lnTo>
                    <a:pt x="2969488" y="6115863"/>
                  </a:lnTo>
                  <a:lnTo>
                    <a:pt x="2971203" y="6109462"/>
                  </a:lnTo>
                  <a:close/>
                </a:path>
                <a:path w="9115425" h="9127490">
                  <a:moveTo>
                    <a:pt x="2973070" y="4876812"/>
                  </a:moveTo>
                  <a:lnTo>
                    <a:pt x="2970606" y="4864112"/>
                  </a:lnTo>
                  <a:lnTo>
                    <a:pt x="2965513" y="4864112"/>
                  </a:lnTo>
                  <a:lnTo>
                    <a:pt x="2958820" y="4851412"/>
                  </a:lnTo>
                  <a:lnTo>
                    <a:pt x="2951391" y="4851412"/>
                  </a:lnTo>
                  <a:lnTo>
                    <a:pt x="2944088" y="4864112"/>
                  </a:lnTo>
                  <a:lnTo>
                    <a:pt x="2935046" y="4864112"/>
                  </a:lnTo>
                  <a:lnTo>
                    <a:pt x="2934525" y="4876812"/>
                  </a:lnTo>
                  <a:lnTo>
                    <a:pt x="2936976" y="4889512"/>
                  </a:lnTo>
                  <a:lnTo>
                    <a:pt x="2969285" y="4889512"/>
                  </a:lnTo>
                  <a:lnTo>
                    <a:pt x="2972549" y="4876812"/>
                  </a:lnTo>
                  <a:lnTo>
                    <a:pt x="2973070" y="4876812"/>
                  </a:lnTo>
                  <a:close/>
                </a:path>
                <a:path w="9115425" h="9127490">
                  <a:moveTo>
                    <a:pt x="2976207" y="3644912"/>
                  </a:moveTo>
                  <a:lnTo>
                    <a:pt x="2972651" y="3632212"/>
                  </a:lnTo>
                  <a:lnTo>
                    <a:pt x="2965272" y="3619512"/>
                  </a:lnTo>
                  <a:lnTo>
                    <a:pt x="2934284" y="3619512"/>
                  </a:lnTo>
                  <a:lnTo>
                    <a:pt x="2925927" y="3632212"/>
                  </a:lnTo>
                  <a:lnTo>
                    <a:pt x="2921203" y="3644912"/>
                  </a:lnTo>
                  <a:lnTo>
                    <a:pt x="2920454" y="3644912"/>
                  </a:lnTo>
                  <a:lnTo>
                    <a:pt x="2924010" y="3657612"/>
                  </a:lnTo>
                  <a:lnTo>
                    <a:pt x="2931388" y="3670312"/>
                  </a:lnTo>
                  <a:lnTo>
                    <a:pt x="2962364" y="3670312"/>
                  </a:lnTo>
                  <a:lnTo>
                    <a:pt x="2970733" y="3657612"/>
                  </a:lnTo>
                  <a:lnTo>
                    <a:pt x="2975457" y="3657612"/>
                  </a:lnTo>
                  <a:lnTo>
                    <a:pt x="2976207" y="3644912"/>
                  </a:lnTo>
                  <a:close/>
                </a:path>
                <a:path w="9115425" h="9127490">
                  <a:moveTo>
                    <a:pt x="2979331" y="2413012"/>
                  </a:moveTo>
                  <a:lnTo>
                    <a:pt x="2974683" y="2400312"/>
                  </a:lnTo>
                  <a:lnTo>
                    <a:pt x="2965031" y="2387612"/>
                  </a:lnTo>
                  <a:lnTo>
                    <a:pt x="2952369" y="2387612"/>
                  </a:lnTo>
                  <a:lnTo>
                    <a:pt x="2938310" y="2374912"/>
                  </a:lnTo>
                  <a:lnTo>
                    <a:pt x="2924479" y="2387612"/>
                  </a:lnTo>
                  <a:lnTo>
                    <a:pt x="2913545" y="2400312"/>
                  </a:lnTo>
                  <a:lnTo>
                    <a:pt x="2907373" y="2413012"/>
                  </a:lnTo>
                  <a:lnTo>
                    <a:pt x="2906395" y="2425712"/>
                  </a:lnTo>
                  <a:lnTo>
                    <a:pt x="2911043" y="2438412"/>
                  </a:lnTo>
                  <a:lnTo>
                    <a:pt x="2920695" y="2451112"/>
                  </a:lnTo>
                  <a:lnTo>
                    <a:pt x="2961233" y="2451112"/>
                  </a:lnTo>
                  <a:lnTo>
                    <a:pt x="2972181" y="2438412"/>
                  </a:lnTo>
                  <a:lnTo>
                    <a:pt x="2978353" y="2425712"/>
                  </a:lnTo>
                  <a:lnTo>
                    <a:pt x="2979331" y="2413012"/>
                  </a:lnTo>
                  <a:close/>
                </a:path>
                <a:path w="9115425" h="9127490">
                  <a:moveTo>
                    <a:pt x="2982455" y="1181100"/>
                  </a:moveTo>
                  <a:lnTo>
                    <a:pt x="2976715" y="1168400"/>
                  </a:lnTo>
                  <a:lnTo>
                    <a:pt x="2964789" y="1155700"/>
                  </a:lnTo>
                  <a:lnTo>
                    <a:pt x="2949143" y="1143000"/>
                  </a:lnTo>
                  <a:lnTo>
                    <a:pt x="2914688" y="1143000"/>
                  </a:lnTo>
                  <a:lnTo>
                    <a:pt x="2901175" y="1155700"/>
                  </a:lnTo>
                  <a:lnTo>
                    <a:pt x="2893542" y="1181100"/>
                  </a:lnTo>
                  <a:lnTo>
                    <a:pt x="2892323" y="1193800"/>
                  </a:lnTo>
                  <a:lnTo>
                    <a:pt x="2898076" y="1206500"/>
                  </a:lnTo>
                  <a:lnTo>
                    <a:pt x="2910001" y="1219200"/>
                  </a:lnTo>
                  <a:lnTo>
                    <a:pt x="2925648" y="1231900"/>
                  </a:lnTo>
                  <a:lnTo>
                    <a:pt x="2960103" y="1231900"/>
                  </a:lnTo>
                  <a:lnTo>
                    <a:pt x="2973616" y="1219200"/>
                  </a:lnTo>
                  <a:lnTo>
                    <a:pt x="2981248" y="1206500"/>
                  </a:lnTo>
                  <a:lnTo>
                    <a:pt x="2982455" y="1181100"/>
                  </a:lnTo>
                  <a:close/>
                </a:path>
                <a:path w="9115425" h="9127490">
                  <a:moveTo>
                    <a:pt x="2988894" y="6449682"/>
                  </a:moveTo>
                  <a:lnTo>
                    <a:pt x="2986659" y="6445821"/>
                  </a:lnTo>
                  <a:lnTo>
                    <a:pt x="2984436" y="6441961"/>
                  </a:lnTo>
                  <a:lnTo>
                    <a:pt x="2979496" y="6440640"/>
                  </a:lnTo>
                  <a:lnTo>
                    <a:pt x="2971787" y="6445097"/>
                  </a:lnTo>
                  <a:lnTo>
                    <a:pt x="2970466" y="6450025"/>
                  </a:lnTo>
                  <a:lnTo>
                    <a:pt x="2974924" y="6457759"/>
                  </a:lnTo>
                  <a:lnTo>
                    <a:pt x="2979851" y="6459067"/>
                  </a:lnTo>
                  <a:lnTo>
                    <a:pt x="2987560" y="6454622"/>
                  </a:lnTo>
                  <a:lnTo>
                    <a:pt x="2988894" y="6449682"/>
                  </a:lnTo>
                  <a:close/>
                </a:path>
                <a:path w="9115425" h="9127490">
                  <a:moveTo>
                    <a:pt x="2990812" y="5207012"/>
                  </a:moveTo>
                  <a:lnTo>
                    <a:pt x="2984296" y="5207012"/>
                  </a:lnTo>
                  <a:lnTo>
                    <a:pt x="2978531" y="5194312"/>
                  </a:lnTo>
                  <a:lnTo>
                    <a:pt x="2965843" y="5194312"/>
                  </a:lnTo>
                  <a:lnTo>
                    <a:pt x="2960865" y="5207012"/>
                  </a:lnTo>
                  <a:lnTo>
                    <a:pt x="2958046" y="5207012"/>
                  </a:lnTo>
                  <a:lnTo>
                    <a:pt x="2957601" y="5219712"/>
                  </a:lnTo>
                  <a:lnTo>
                    <a:pt x="2959722" y="5219712"/>
                  </a:lnTo>
                  <a:lnTo>
                    <a:pt x="2964116" y="5232412"/>
                  </a:lnTo>
                  <a:lnTo>
                    <a:pt x="2982582" y="5232412"/>
                  </a:lnTo>
                  <a:lnTo>
                    <a:pt x="2987560" y="5219712"/>
                  </a:lnTo>
                  <a:lnTo>
                    <a:pt x="2990367" y="5219712"/>
                  </a:lnTo>
                  <a:lnTo>
                    <a:pt x="2990812" y="5207012"/>
                  </a:lnTo>
                  <a:close/>
                </a:path>
                <a:path w="9115425" h="9127490">
                  <a:moveTo>
                    <a:pt x="2993936" y="3987812"/>
                  </a:moveTo>
                  <a:lnTo>
                    <a:pt x="2990723" y="3975112"/>
                  </a:lnTo>
                  <a:lnTo>
                    <a:pt x="2984055" y="3962412"/>
                  </a:lnTo>
                  <a:lnTo>
                    <a:pt x="2956039" y="3962412"/>
                  </a:lnTo>
                  <a:lnTo>
                    <a:pt x="2948482" y="3975112"/>
                  </a:lnTo>
                  <a:lnTo>
                    <a:pt x="2944215" y="3975112"/>
                  </a:lnTo>
                  <a:lnTo>
                    <a:pt x="2943529" y="3987812"/>
                  </a:lnTo>
                  <a:lnTo>
                    <a:pt x="2946743" y="4000512"/>
                  </a:lnTo>
                  <a:lnTo>
                    <a:pt x="2953423" y="4000512"/>
                  </a:lnTo>
                  <a:lnTo>
                    <a:pt x="2962173" y="4013212"/>
                  </a:lnTo>
                  <a:lnTo>
                    <a:pt x="2981439" y="4013212"/>
                  </a:lnTo>
                  <a:lnTo>
                    <a:pt x="2988995" y="4000512"/>
                  </a:lnTo>
                  <a:lnTo>
                    <a:pt x="2993263" y="3987812"/>
                  </a:lnTo>
                  <a:lnTo>
                    <a:pt x="2993936" y="3987812"/>
                  </a:lnTo>
                  <a:close/>
                </a:path>
                <a:path w="9115425" h="9127490">
                  <a:moveTo>
                    <a:pt x="2997365" y="2755912"/>
                  </a:moveTo>
                  <a:lnTo>
                    <a:pt x="2993021" y="2743212"/>
                  </a:lnTo>
                  <a:lnTo>
                    <a:pt x="2983992" y="2730512"/>
                  </a:lnTo>
                  <a:lnTo>
                    <a:pt x="2972155" y="2730512"/>
                  </a:lnTo>
                  <a:lnTo>
                    <a:pt x="2959023" y="2717812"/>
                  </a:lnTo>
                  <a:lnTo>
                    <a:pt x="2946095" y="2730512"/>
                  </a:lnTo>
                  <a:lnTo>
                    <a:pt x="2935859" y="2730512"/>
                  </a:lnTo>
                  <a:lnTo>
                    <a:pt x="2930093" y="2743212"/>
                  </a:lnTo>
                  <a:lnTo>
                    <a:pt x="2929178" y="2755912"/>
                  </a:lnTo>
                  <a:lnTo>
                    <a:pt x="2933522" y="2768612"/>
                  </a:lnTo>
                  <a:lnTo>
                    <a:pt x="2942552" y="2781312"/>
                  </a:lnTo>
                  <a:lnTo>
                    <a:pt x="2954375" y="2794012"/>
                  </a:lnTo>
                  <a:lnTo>
                    <a:pt x="2967520" y="2794012"/>
                  </a:lnTo>
                  <a:lnTo>
                    <a:pt x="2980448" y="2781312"/>
                  </a:lnTo>
                  <a:lnTo>
                    <a:pt x="2990672" y="2781312"/>
                  </a:lnTo>
                  <a:lnTo>
                    <a:pt x="2996450" y="2768612"/>
                  </a:lnTo>
                  <a:lnTo>
                    <a:pt x="2997365" y="2755912"/>
                  </a:lnTo>
                  <a:close/>
                </a:path>
                <a:path w="9115425" h="9127490">
                  <a:moveTo>
                    <a:pt x="3000502" y="1524012"/>
                  </a:moveTo>
                  <a:lnTo>
                    <a:pt x="2995066" y="1511312"/>
                  </a:lnTo>
                  <a:lnTo>
                    <a:pt x="2983763" y="1498612"/>
                  </a:lnTo>
                  <a:lnTo>
                    <a:pt x="2968942" y="1485912"/>
                  </a:lnTo>
                  <a:lnTo>
                    <a:pt x="2936290" y="1485912"/>
                  </a:lnTo>
                  <a:lnTo>
                    <a:pt x="2923476" y="1498612"/>
                  </a:lnTo>
                  <a:lnTo>
                    <a:pt x="2916250" y="1511312"/>
                  </a:lnTo>
                  <a:lnTo>
                    <a:pt x="2915107" y="1536712"/>
                  </a:lnTo>
                  <a:lnTo>
                    <a:pt x="2920542" y="1549412"/>
                  </a:lnTo>
                  <a:lnTo>
                    <a:pt x="2931845" y="1562112"/>
                  </a:lnTo>
                  <a:lnTo>
                    <a:pt x="2946666" y="1574812"/>
                  </a:lnTo>
                  <a:lnTo>
                    <a:pt x="2963113" y="1574812"/>
                  </a:lnTo>
                  <a:lnTo>
                    <a:pt x="2979305" y="1562112"/>
                  </a:lnTo>
                  <a:lnTo>
                    <a:pt x="2992120" y="1549412"/>
                  </a:lnTo>
                  <a:lnTo>
                    <a:pt x="2999359" y="1536712"/>
                  </a:lnTo>
                  <a:lnTo>
                    <a:pt x="3000502" y="1524012"/>
                  </a:lnTo>
                  <a:close/>
                </a:path>
                <a:path w="9115425" h="9127490">
                  <a:moveTo>
                    <a:pt x="3003639" y="292100"/>
                  </a:moveTo>
                  <a:lnTo>
                    <a:pt x="2997098" y="279400"/>
                  </a:lnTo>
                  <a:lnTo>
                    <a:pt x="2983522" y="254000"/>
                  </a:lnTo>
                  <a:lnTo>
                    <a:pt x="2926486" y="254000"/>
                  </a:lnTo>
                  <a:lnTo>
                    <a:pt x="2911106" y="266700"/>
                  </a:lnTo>
                  <a:lnTo>
                    <a:pt x="2902420" y="292100"/>
                  </a:lnTo>
                  <a:lnTo>
                    <a:pt x="2901035" y="304800"/>
                  </a:lnTo>
                  <a:lnTo>
                    <a:pt x="2907588" y="330200"/>
                  </a:lnTo>
                  <a:lnTo>
                    <a:pt x="2921152" y="342900"/>
                  </a:lnTo>
                  <a:lnTo>
                    <a:pt x="2938957" y="355600"/>
                  </a:lnTo>
                  <a:lnTo>
                    <a:pt x="2958719" y="355600"/>
                  </a:lnTo>
                  <a:lnTo>
                    <a:pt x="2978175" y="342900"/>
                  </a:lnTo>
                  <a:lnTo>
                    <a:pt x="2993567" y="330200"/>
                  </a:lnTo>
                  <a:lnTo>
                    <a:pt x="3002254" y="317500"/>
                  </a:lnTo>
                  <a:lnTo>
                    <a:pt x="3003639" y="292100"/>
                  </a:lnTo>
                  <a:close/>
                </a:path>
                <a:path w="9115425" h="9127490">
                  <a:moveTo>
                    <a:pt x="3006572" y="6789902"/>
                  </a:moveTo>
                  <a:lnTo>
                    <a:pt x="3003435" y="6784480"/>
                  </a:lnTo>
                  <a:lnTo>
                    <a:pt x="2999956" y="6783540"/>
                  </a:lnTo>
                  <a:lnTo>
                    <a:pt x="2994533" y="6786677"/>
                  </a:lnTo>
                  <a:lnTo>
                    <a:pt x="2993606" y="6790156"/>
                  </a:lnTo>
                  <a:lnTo>
                    <a:pt x="2996730" y="6795579"/>
                  </a:lnTo>
                  <a:lnTo>
                    <a:pt x="3000210" y="6796506"/>
                  </a:lnTo>
                  <a:lnTo>
                    <a:pt x="3005632" y="6793382"/>
                  </a:lnTo>
                  <a:lnTo>
                    <a:pt x="3006572" y="6789902"/>
                  </a:lnTo>
                  <a:close/>
                </a:path>
                <a:path w="9115425" h="9127490">
                  <a:moveTo>
                    <a:pt x="3010992" y="5561038"/>
                  </a:moveTo>
                  <a:lnTo>
                    <a:pt x="3003080" y="5547322"/>
                  </a:lnTo>
                  <a:lnTo>
                    <a:pt x="2994304" y="5544959"/>
                  </a:lnTo>
                  <a:lnTo>
                    <a:pt x="2980588" y="5552884"/>
                  </a:lnTo>
                  <a:lnTo>
                    <a:pt x="2978239" y="5561660"/>
                  </a:lnTo>
                  <a:lnTo>
                    <a:pt x="2986163" y="5575376"/>
                  </a:lnTo>
                  <a:lnTo>
                    <a:pt x="2994926" y="5577725"/>
                  </a:lnTo>
                  <a:lnTo>
                    <a:pt x="3008655" y="5569801"/>
                  </a:lnTo>
                  <a:lnTo>
                    <a:pt x="3010992" y="5561038"/>
                  </a:lnTo>
                  <a:close/>
                </a:path>
                <a:path w="9115425" h="9127490">
                  <a:moveTo>
                    <a:pt x="3011982" y="4318012"/>
                  </a:moveTo>
                  <a:lnTo>
                    <a:pt x="3009061" y="4318012"/>
                  </a:lnTo>
                  <a:lnTo>
                    <a:pt x="3003029" y="4305312"/>
                  </a:lnTo>
                  <a:lnTo>
                    <a:pt x="2977654" y="4305312"/>
                  </a:lnTo>
                  <a:lnTo>
                    <a:pt x="2970796" y="4318012"/>
                  </a:lnTo>
                  <a:lnTo>
                    <a:pt x="2966936" y="4318012"/>
                  </a:lnTo>
                  <a:lnTo>
                    <a:pt x="2966326" y="4330712"/>
                  </a:lnTo>
                  <a:lnTo>
                    <a:pt x="2969234" y="4343412"/>
                  </a:lnTo>
                  <a:lnTo>
                    <a:pt x="3007499" y="4343412"/>
                  </a:lnTo>
                  <a:lnTo>
                    <a:pt x="3011360" y="4330712"/>
                  </a:lnTo>
                  <a:lnTo>
                    <a:pt x="3011982" y="4318012"/>
                  </a:lnTo>
                  <a:close/>
                </a:path>
                <a:path w="9115425" h="9127490">
                  <a:moveTo>
                    <a:pt x="3015119" y="3098812"/>
                  </a:moveTo>
                  <a:lnTo>
                    <a:pt x="3011106" y="3086112"/>
                  </a:lnTo>
                  <a:lnTo>
                    <a:pt x="3002788" y="3073412"/>
                  </a:lnTo>
                  <a:lnTo>
                    <a:pt x="2991878" y="3060712"/>
                  </a:lnTo>
                  <a:lnTo>
                    <a:pt x="2979763" y="3060712"/>
                  </a:lnTo>
                  <a:lnTo>
                    <a:pt x="2967850" y="3073412"/>
                  </a:lnTo>
                  <a:lnTo>
                    <a:pt x="2958414" y="3073412"/>
                  </a:lnTo>
                  <a:lnTo>
                    <a:pt x="2953093" y="3086112"/>
                  </a:lnTo>
                  <a:lnTo>
                    <a:pt x="2952254" y="3098812"/>
                  </a:lnTo>
                  <a:lnTo>
                    <a:pt x="2956255" y="3111512"/>
                  </a:lnTo>
                  <a:lnTo>
                    <a:pt x="2964573" y="3124212"/>
                  </a:lnTo>
                  <a:lnTo>
                    <a:pt x="2999511" y="3124212"/>
                  </a:lnTo>
                  <a:lnTo>
                    <a:pt x="3008947" y="3111512"/>
                  </a:lnTo>
                  <a:lnTo>
                    <a:pt x="3014268" y="3111512"/>
                  </a:lnTo>
                  <a:lnTo>
                    <a:pt x="3015119" y="3098812"/>
                  </a:lnTo>
                  <a:close/>
                </a:path>
                <a:path w="9115425" h="9127490">
                  <a:moveTo>
                    <a:pt x="3018244" y="1866912"/>
                  </a:moveTo>
                  <a:lnTo>
                    <a:pt x="3013138" y="1854212"/>
                  </a:lnTo>
                  <a:lnTo>
                    <a:pt x="3002546" y="1841512"/>
                  </a:lnTo>
                  <a:lnTo>
                    <a:pt x="2988653" y="1828812"/>
                  </a:lnTo>
                  <a:lnTo>
                    <a:pt x="2958058" y="1828812"/>
                  </a:lnTo>
                  <a:lnTo>
                    <a:pt x="2946044" y="1841512"/>
                  </a:lnTo>
                  <a:lnTo>
                    <a:pt x="2939262" y="1854212"/>
                  </a:lnTo>
                  <a:lnTo>
                    <a:pt x="2938183" y="1879612"/>
                  </a:lnTo>
                  <a:lnTo>
                    <a:pt x="2943288" y="1892312"/>
                  </a:lnTo>
                  <a:lnTo>
                    <a:pt x="2953880" y="1905012"/>
                  </a:lnTo>
                  <a:lnTo>
                    <a:pt x="2998381" y="1905012"/>
                  </a:lnTo>
                  <a:lnTo>
                    <a:pt x="3010382" y="1892312"/>
                  </a:lnTo>
                  <a:lnTo>
                    <a:pt x="3017164" y="1879612"/>
                  </a:lnTo>
                  <a:lnTo>
                    <a:pt x="3018244" y="1866912"/>
                  </a:lnTo>
                  <a:close/>
                </a:path>
                <a:path w="9115425" h="9127490">
                  <a:moveTo>
                    <a:pt x="3021673" y="635000"/>
                  </a:moveTo>
                  <a:lnTo>
                    <a:pt x="3015437" y="609600"/>
                  </a:lnTo>
                  <a:lnTo>
                    <a:pt x="3002483" y="596900"/>
                  </a:lnTo>
                  <a:lnTo>
                    <a:pt x="2948101" y="596900"/>
                  </a:lnTo>
                  <a:lnTo>
                    <a:pt x="2933420" y="609600"/>
                  </a:lnTo>
                  <a:lnTo>
                    <a:pt x="2925140" y="622300"/>
                  </a:lnTo>
                  <a:lnTo>
                    <a:pt x="2923819" y="647700"/>
                  </a:lnTo>
                  <a:lnTo>
                    <a:pt x="2930067" y="660400"/>
                  </a:lnTo>
                  <a:lnTo>
                    <a:pt x="2943009" y="685800"/>
                  </a:lnTo>
                  <a:lnTo>
                    <a:pt x="2997390" y="685800"/>
                  </a:lnTo>
                  <a:lnTo>
                    <a:pt x="3012071" y="673100"/>
                  </a:lnTo>
                  <a:lnTo>
                    <a:pt x="3020352" y="647700"/>
                  </a:lnTo>
                  <a:lnTo>
                    <a:pt x="3021673" y="635000"/>
                  </a:lnTo>
                  <a:close/>
                </a:path>
                <a:path w="9115425" h="9127490">
                  <a:moveTo>
                    <a:pt x="3023908" y="7130123"/>
                  </a:moveTo>
                  <a:lnTo>
                    <a:pt x="3022257" y="7127265"/>
                  </a:lnTo>
                  <a:lnTo>
                    <a:pt x="3020428" y="7126783"/>
                  </a:lnTo>
                  <a:lnTo>
                    <a:pt x="3017570" y="7128434"/>
                  </a:lnTo>
                  <a:lnTo>
                    <a:pt x="3017088" y="7130262"/>
                  </a:lnTo>
                  <a:lnTo>
                    <a:pt x="3018739" y="7133107"/>
                  </a:lnTo>
                  <a:lnTo>
                    <a:pt x="3020568" y="7133603"/>
                  </a:lnTo>
                  <a:lnTo>
                    <a:pt x="3023425" y="7131952"/>
                  </a:lnTo>
                  <a:lnTo>
                    <a:pt x="3023908" y="7130123"/>
                  </a:lnTo>
                  <a:close/>
                </a:path>
                <a:path w="9115425" h="9127490">
                  <a:moveTo>
                    <a:pt x="3028340" y="5901258"/>
                  </a:moveTo>
                  <a:lnTo>
                    <a:pt x="3021901" y="5890107"/>
                  </a:lnTo>
                  <a:lnTo>
                    <a:pt x="3014776" y="5888202"/>
                  </a:lnTo>
                  <a:lnTo>
                    <a:pt x="3003639" y="5894641"/>
                  </a:lnTo>
                  <a:lnTo>
                    <a:pt x="3001721" y="5901766"/>
                  </a:lnTo>
                  <a:lnTo>
                    <a:pt x="3008160" y="5912904"/>
                  </a:lnTo>
                  <a:lnTo>
                    <a:pt x="3015284" y="5914822"/>
                  </a:lnTo>
                  <a:lnTo>
                    <a:pt x="3026422" y="5908395"/>
                  </a:lnTo>
                  <a:lnTo>
                    <a:pt x="3028340" y="5901258"/>
                  </a:lnTo>
                  <a:close/>
                </a:path>
                <a:path w="9115425" h="9127490">
                  <a:moveTo>
                    <a:pt x="3030016" y="4660912"/>
                  </a:moveTo>
                  <a:lnTo>
                    <a:pt x="3027413" y="4660912"/>
                  </a:lnTo>
                  <a:lnTo>
                    <a:pt x="3022003" y="4648212"/>
                  </a:lnTo>
                  <a:lnTo>
                    <a:pt x="2993110" y="4648212"/>
                  </a:lnTo>
                  <a:lnTo>
                    <a:pt x="2989643" y="4660912"/>
                  </a:lnTo>
                  <a:lnTo>
                    <a:pt x="2989097" y="4673612"/>
                  </a:lnTo>
                  <a:lnTo>
                    <a:pt x="2991701" y="4673612"/>
                  </a:lnTo>
                  <a:lnTo>
                    <a:pt x="2997123" y="4686312"/>
                  </a:lnTo>
                  <a:lnTo>
                    <a:pt x="3019869" y="4686312"/>
                  </a:lnTo>
                  <a:lnTo>
                    <a:pt x="3026003" y="4673612"/>
                  </a:lnTo>
                  <a:lnTo>
                    <a:pt x="3029470" y="4673612"/>
                  </a:lnTo>
                  <a:lnTo>
                    <a:pt x="3030016" y="4660912"/>
                  </a:lnTo>
                  <a:close/>
                </a:path>
                <a:path w="9115425" h="9127490">
                  <a:moveTo>
                    <a:pt x="3033153" y="3429012"/>
                  </a:moveTo>
                  <a:lnTo>
                    <a:pt x="3029445" y="3429012"/>
                  </a:lnTo>
                  <a:lnTo>
                    <a:pt x="3021761" y="3416312"/>
                  </a:lnTo>
                  <a:lnTo>
                    <a:pt x="3011665" y="3403612"/>
                  </a:lnTo>
                  <a:lnTo>
                    <a:pt x="3000476" y="3403612"/>
                  </a:lnTo>
                  <a:lnTo>
                    <a:pt x="2989453" y="3416312"/>
                  </a:lnTo>
                  <a:lnTo>
                    <a:pt x="2980740" y="3416312"/>
                  </a:lnTo>
                  <a:lnTo>
                    <a:pt x="2975813" y="3429012"/>
                  </a:lnTo>
                  <a:lnTo>
                    <a:pt x="2975038" y="3441712"/>
                  </a:lnTo>
                  <a:lnTo>
                    <a:pt x="2978747" y="3454412"/>
                  </a:lnTo>
                  <a:lnTo>
                    <a:pt x="2986430" y="3467112"/>
                  </a:lnTo>
                  <a:lnTo>
                    <a:pt x="3018726" y="3467112"/>
                  </a:lnTo>
                  <a:lnTo>
                    <a:pt x="3027451" y="3454412"/>
                  </a:lnTo>
                  <a:lnTo>
                    <a:pt x="3032379" y="3441712"/>
                  </a:lnTo>
                  <a:lnTo>
                    <a:pt x="3033153" y="3429012"/>
                  </a:lnTo>
                  <a:close/>
                </a:path>
                <a:path w="9115425" h="9127490">
                  <a:moveTo>
                    <a:pt x="3036278" y="2209812"/>
                  </a:moveTo>
                  <a:lnTo>
                    <a:pt x="3031477" y="2184412"/>
                  </a:lnTo>
                  <a:lnTo>
                    <a:pt x="3021507" y="2184412"/>
                  </a:lnTo>
                  <a:lnTo>
                    <a:pt x="3008439" y="2171712"/>
                  </a:lnTo>
                  <a:lnTo>
                    <a:pt x="2979661" y="2171712"/>
                  </a:lnTo>
                  <a:lnTo>
                    <a:pt x="2968358" y="2184412"/>
                  </a:lnTo>
                  <a:lnTo>
                    <a:pt x="2961983" y="2197112"/>
                  </a:lnTo>
                  <a:lnTo>
                    <a:pt x="2960967" y="2209812"/>
                  </a:lnTo>
                  <a:lnTo>
                    <a:pt x="2965767" y="2222512"/>
                  </a:lnTo>
                  <a:lnTo>
                    <a:pt x="2975737" y="2235212"/>
                  </a:lnTo>
                  <a:lnTo>
                    <a:pt x="2988805" y="2247912"/>
                  </a:lnTo>
                  <a:lnTo>
                    <a:pt x="3017596" y="2247912"/>
                  </a:lnTo>
                  <a:lnTo>
                    <a:pt x="3028886" y="2235212"/>
                  </a:lnTo>
                  <a:lnTo>
                    <a:pt x="3035274" y="2222512"/>
                  </a:lnTo>
                  <a:lnTo>
                    <a:pt x="3036278" y="2209812"/>
                  </a:lnTo>
                  <a:close/>
                </a:path>
                <a:path w="9115425" h="9127490">
                  <a:moveTo>
                    <a:pt x="3039414" y="977900"/>
                  </a:moveTo>
                  <a:lnTo>
                    <a:pt x="3033522" y="952500"/>
                  </a:lnTo>
                  <a:lnTo>
                    <a:pt x="3021279" y="939800"/>
                  </a:lnTo>
                  <a:lnTo>
                    <a:pt x="2969857" y="939800"/>
                  </a:lnTo>
                  <a:lnTo>
                    <a:pt x="2955975" y="952500"/>
                  </a:lnTo>
                  <a:lnTo>
                    <a:pt x="2948140" y="965200"/>
                  </a:lnTo>
                  <a:lnTo>
                    <a:pt x="2946895" y="990600"/>
                  </a:lnTo>
                  <a:lnTo>
                    <a:pt x="2952800" y="1003300"/>
                  </a:lnTo>
                  <a:lnTo>
                    <a:pt x="2965043" y="1016000"/>
                  </a:lnTo>
                  <a:lnTo>
                    <a:pt x="2981096" y="1028700"/>
                  </a:lnTo>
                  <a:lnTo>
                    <a:pt x="2998914" y="1028700"/>
                  </a:lnTo>
                  <a:lnTo>
                    <a:pt x="3016453" y="1016000"/>
                  </a:lnTo>
                  <a:lnTo>
                    <a:pt x="3030334" y="1003300"/>
                  </a:lnTo>
                  <a:lnTo>
                    <a:pt x="3038170" y="990600"/>
                  </a:lnTo>
                  <a:lnTo>
                    <a:pt x="3039414" y="977900"/>
                  </a:lnTo>
                  <a:close/>
                </a:path>
                <a:path w="9115425" h="9127490">
                  <a:moveTo>
                    <a:pt x="3041586" y="7470343"/>
                  </a:moveTo>
                  <a:lnTo>
                    <a:pt x="3041256" y="7469772"/>
                  </a:lnTo>
                  <a:lnTo>
                    <a:pt x="3040900" y="7469683"/>
                  </a:lnTo>
                  <a:lnTo>
                    <a:pt x="3040316" y="7470013"/>
                  </a:lnTo>
                  <a:lnTo>
                    <a:pt x="3040418" y="7470711"/>
                  </a:lnTo>
                  <a:lnTo>
                    <a:pt x="3040557" y="7470940"/>
                  </a:lnTo>
                  <a:lnTo>
                    <a:pt x="3040913" y="7471042"/>
                  </a:lnTo>
                  <a:lnTo>
                    <a:pt x="3041497" y="7470711"/>
                  </a:lnTo>
                  <a:lnTo>
                    <a:pt x="3041586" y="7470343"/>
                  </a:lnTo>
                  <a:close/>
                </a:path>
                <a:path w="9115425" h="9127490">
                  <a:moveTo>
                    <a:pt x="3045676" y="6241478"/>
                  </a:moveTo>
                  <a:lnTo>
                    <a:pt x="3040723" y="6232906"/>
                  </a:lnTo>
                  <a:lnTo>
                    <a:pt x="3035249" y="6231433"/>
                  </a:lnTo>
                  <a:lnTo>
                    <a:pt x="3026664" y="6236386"/>
                  </a:lnTo>
                  <a:lnTo>
                    <a:pt x="3025203" y="6241872"/>
                  </a:lnTo>
                  <a:lnTo>
                    <a:pt x="3030156" y="6250444"/>
                  </a:lnTo>
                  <a:lnTo>
                    <a:pt x="3035630" y="6251918"/>
                  </a:lnTo>
                  <a:lnTo>
                    <a:pt x="3044202" y="6246965"/>
                  </a:lnTo>
                  <a:lnTo>
                    <a:pt x="3045676" y="6241478"/>
                  </a:lnTo>
                  <a:close/>
                </a:path>
                <a:path w="9115425" h="9127490">
                  <a:moveTo>
                    <a:pt x="3047758" y="5003812"/>
                  </a:moveTo>
                  <a:lnTo>
                    <a:pt x="3045498" y="5003812"/>
                  </a:lnTo>
                  <a:lnTo>
                    <a:pt x="3040786" y="4991112"/>
                  </a:lnTo>
                  <a:lnTo>
                    <a:pt x="3015665" y="4991112"/>
                  </a:lnTo>
                  <a:lnTo>
                    <a:pt x="3012656" y="5003812"/>
                  </a:lnTo>
                  <a:lnTo>
                    <a:pt x="3012173" y="5003812"/>
                  </a:lnTo>
                  <a:lnTo>
                    <a:pt x="3014446" y="5016512"/>
                  </a:lnTo>
                  <a:lnTo>
                    <a:pt x="3019158" y="5016512"/>
                  </a:lnTo>
                  <a:lnTo>
                    <a:pt x="3025330" y="5029212"/>
                  </a:lnTo>
                  <a:lnTo>
                    <a:pt x="3032188" y="5029212"/>
                  </a:lnTo>
                  <a:lnTo>
                    <a:pt x="3038932" y="5016512"/>
                  </a:lnTo>
                  <a:lnTo>
                    <a:pt x="3047288" y="5016512"/>
                  </a:lnTo>
                  <a:lnTo>
                    <a:pt x="3047758" y="5003812"/>
                  </a:lnTo>
                  <a:close/>
                </a:path>
                <a:path w="9115425" h="9127490">
                  <a:moveTo>
                    <a:pt x="3050895" y="3771912"/>
                  </a:moveTo>
                  <a:lnTo>
                    <a:pt x="3047530" y="3759212"/>
                  </a:lnTo>
                  <a:lnTo>
                    <a:pt x="3040545" y="3759212"/>
                  </a:lnTo>
                  <a:lnTo>
                    <a:pt x="3031388" y="3746512"/>
                  </a:lnTo>
                  <a:lnTo>
                    <a:pt x="3021215" y="3746512"/>
                  </a:lnTo>
                  <a:lnTo>
                    <a:pt x="3011208" y="3759212"/>
                  </a:lnTo>
                  <a:lnTo>
                    <a:pt x="3003296" y="3759212"/>
                  </a:lnTo>
                  <a:lnTo>
                    <a:pt x="2998825" y="3771912"/>
                  </a:lnTo>
                  <a:lnTo>
                    <a:pt x="2998114" y="3784612"/>
                  </a:lnTo>
                  <a:lnTo>
                    <a:pt x="3001480" y="3797312"/>
                  </a:lnTo>
                  <a:lnTo>
                    <a:pt x="3017621" y="3797312"/>
                  </a:lnTo>
                  <a:lnTo>
                    <a:pt x="3027794" y="3810012"/>
                  </a:lnTo>
                  <a:lnTo>
                    <a:pt x="3037802" y="3797312"/>
                  </a:lnTo>
                  <a:lnTo>
                    <a:pt x="3045714" y="3797312"/>
                  </a:lnTo>
                  <a:lnTo>
                    <a:pt x="3050184" y="3784612"/>
                  </a:lnTo>
                  <a:lnTo>
                    <a:pt x="3050895" y="3771912"/>
                  </a:lnTo>
                  <a:close/>
                </a:path>
                <a:path w="9115425" h="9127490">
                  <a:moveTo>
                    <a:pt x="3054312" y="2540012"/>
                  </a:moveTo>
                  <a:lnTo>
                    <a:pt x="3049816" y="2527312"/>
                  </a:lnTo>
                  <a:lnTo>
                    <a:pt x="3040481" y="2514612"/>
                  </a:lnTo>
                  <a:lnTo>
                    <a:pt x="3001264" y="2514612"/>
                  </a:lnTo>
                  <a:lnTo>
                    <a:pt x="2990672" y="2527312"/>
                  </a:lnTo>
                  <a:lnTo>
                    <a:pt x="2984703" y="2540012"/>
                  </a:lnTo>
                  <a:lnTo>
                    <a:pt x="2983750" y="2552712"/>
                  </a:lnTo>
                  <a:lnTo>
                    <a:pt x="2988246" y="2565412"/>
                  </a:lnTo>
                  <a:lnTo>
                    <a:pt x="2997593" y="2578112"/>
                  </a:lnTo>
                  <a:lnTo>
                    <a:pt x="3009836" y="2578112"/>
                  </a:lnTo>
                  <a:lnTo>
                    <a:pt x="3023425" y="2590812"/>
                  </a:lnTo>
                  <a:lnTo>
                    <a:pt x="3036811" y="2578112"/>
                  </a:lnTo>
                  <a:lnTo>
                    <a:pt x="3047390" y="2565412"/>
                  </a:lnTo>
                  <a:lnTo>
                    <a:pt x="3053372" y="2552712"/>
                  </a:lnTo>
                  <a:lnTo>
                    <a:pt x="3054312" y="2540012"/>
                  </a:lnTo>
                  <a:close/>
                </a:path>
                <a:path w="9115425" h="9127490">
                  <a:moveTo>
                    <a:pt x="3057156" y="1320812"/>
                  </a:moveTo>
                  <a:lnTo>
                    <a:pt x="3051594" y="1295400"/>
                  </a:lnTo>
                  <a:lnTo>
                    <a:pt x="3040062" y="1282700"/>
                  </a:lnTo>
                  <a:lnTo>
                    <a:pt x="2991612" y="1282700"/>
                  </a:lnTo>
                  <a:lnTo>
                    <a:pt x="2978531" y="1295400"/>
                  </a:lnTo>
                  <a:lnTo>
                    <a:pt x="2971152" y="1308100"/>
                  </a:lnTo>
                  <a:lnTo>
                    <a:pt x="2969984" y="1320812"/>
                  </a:lnTo>
                  <a:lnTo>
                    <a:pt x="2975533" y="1346212"/>
                  </a:lnTo>
                  <a:lnTo>
                    <a:pt x="2987078" y="1358912"/>
                  </a:lnTo>
                  <a:lnTo>
                    <a:pt x="3035528" y="1358912"/>
                  </a:lnTo>
                  <a:lnTo>
                    <a:pt x="3048597" y="1346212"/>
                  </a:lnTo>
                  <a:lnTo>
                    <a:pt x="3055988" y="1333512"/>
                  </a:lnTo>
                  <a:lnTo>
                    <a:pt x="3057156" y="1320812"/>
                  </a:lnTo>
                  <a:close/>
                </a:path>
                <a:path w="9115425" h="9127490">
                  <a:moveTo>
                    <a:pt x="3060585" y="88900"/>
                  </a:moveTo>
                  <a:lnTo>
                    <a:pt x="3053892" y="63500"/>
                  </a:lnTo>
                  <a:lnTo>
                    <a:pt x="3039999" y="50800"/>
                  </a:lnTo>
                  <a:lnTo>
                    <a:pt x="3021787" y="38100"/>
                  </a:lnTo>
                  <a:lnTo>
                    <a:pt x="3001568" y="38100"/>
                  </a:lnTo>
                  <a:lnTo>
                    <a:pt x="2981668" y="50800"/>
                  </a:lnTo>
                  <a:lnTo>
                    <a:pt x="2965920" y="63500"/>
                  </a:lnTo>
                  <a:lnTo>
                    <a:pt x="2957030" y="76200"/>
                  </a:lnTo>
                  <a:lnTo>
                    <a:pt x="2955620" y="101600"/>
                  </a:lnTo>
                  <a:lnTo>
                    <a:pt x="2962313" y="114300"/>
                  </a:lnTo>
                  <a:lnTo>
                    <a:pt x="2976194" y="139700"/>
                  </a:lnTo>
                  <a:lnTo>
                    <a:pt x="3034538" y="139700"/>
                  </a:lnTo>
                  <a:lnTo>
                    <a:pt x="3050286" y="127000"/>
                  </a:lnTo>
                  <a:lnTo>
                    <a:pt x="3059176" y="101600"/>
                  </a:lnTo>
                  <a:lnTo>
                    <a:pt x="3060585" y="88900"/>
                  </a:lnTo>
                  <a:close/>
                </a:path>
                <a:path w="9115425" h="9127490">
                  <a:moveTo>
                    <a:pt x="3063697" y="6581699"/>
                  </a:moveTo>
                  <a:lnTo>
                    <a:pt x="3059900" y="6575120"/>
                  </a:lnTo>
                  <a:lnTo>
                    <a:pt x="3055696" y="6573990"/>
                  </a:lnTo>
                  <a:lnTo>
                    <a:pt x="3049130" y="6577787"/>
                  </a:lnTo>
                  <a:lnTo>
                    <a:pt x="3048000" y="6581991"/>
                  </a:lnTo>
                  <a:lnTo>
                    <a:pt x="3051797" y="6588569"/>
                  </a:lnTo>
                  <a:lnTo>
                    <a:pt x="3056001" y="6589687"/>
                  </a:lnTo>
                  <a:lnTo>
                    <a:pt x="3062567" y="6585902"/>
                  </a:lnTo>
                  <a:lnTo>
                    <a:pt x="3063697" y="6581699"/>
                  </a:lnTo>
                  <a:close/>
                </a:path>
                <a:path w="9115425" h="9127490">
                  <a:moveTo>
                    <a:pt x="3067786" y="5346712"/>
                  </a:moveTo>
                  <a:lnTo>
                    <a:pt x="3063583" y="5334012"/>
                  </a:lnTo>
                  <a:lnTo>
                    <a:pt x="3035477" y="5334012"/>
                  </a:lnTo>
                  <a:lnTo>
                    <a:pt x="3032988" y="5346712"/>
                  </a:lnTo>
                  <a:lnTo>
                    <a:pt x="3041396" y="5359412"/>
                  </a:lnTo>
                  <a:lnTo>
                    <a:pt x="3065284" y="5359412"/>
                  </a:lnTo>
                  <a:lnTo>
                    <a:pt x="3067786" y="5346712"/>
                  </a:lnTo>
                  <a:close/>
                </a:path>
                <a:path w="9115425" h="9127490">
                  <a:moveTo>
                    <a:pt x="3068637" y="4114812"/>
                  </a:moveTo>
                  <a:lnTo>
                    <a:pt x="3065615" y="4102112"/>
                  </a:lnTo>
                  <a:lnTo>
                    <a:pt x="3059328" y="4102112"/>
                  </a:lnTo>
                  <a:lnTo>
                    <a:pt x="3051098" y="4089412"/>
                  </a:lnTo>
                  <a:lnTo>
                    <a:pt x="3041954" y="4089412"/>
                  </a:lnTo>
                  <a:lnTo>
                    <a:pt x="3032963" y="4102112"/>
                  </a:lnTo>
                  <a:lnTo>
                    <a:pt x="3025851" y="4102112"/>
                  </a:lnTo>
                  <a:lnTo>
                    <a:pt x="3021825" y="4114812"/>
                  </a:lnTo>
                  <a:lnTo>
                    <a:pt x="3021190" y="4114812"/>
                  </a:lnTo>
                  <a:lnTo>
                    <a:pt x="3024213" y="4127512"/>
                  </a:lnTo>
                  <a:lnTo>
                    <a:pt x="3030499" y="4140212"/>
                  </a:lnTo>
                  <a:lnTo>
                    <a:pt x="3056864" y="4140212"/>
                  </a:lnTo>
                  <a:lnTo>
                    <a:pt x="3063976" y="4127512"/>
                  </a:lnTo>
                  <a:lnTo>
                    <a:pt x="3068002" y="4127512"/>
                  </a:lnTo>
                  <a:lnTo>
                    <a:pt x="3068637" y="4114812"/>
                  </a:lnTo>
                  <a:close/>
                </a:path>
                <a:path w="9115425" h="9127490">
                  <a:moveTo>
                    <a:pt x="3072066" y="2882912"/>
                  </a:moveTo>
                  <a:lnTo>
                    <a:pt x="3067901" y="2870212"/>
                  </a:lnTo>
                  <a:lnTo>
                    <a:pt x="3059277" y="2857512"/>
                  </a:lnTo>
                  <a:lnTo>
                    <a:pt x="3023019" y="2857512"/>
                  </a:lnTo>
                  <a:lnTo>
                    <a:pt x="3013227" y="2870212"/>
                  </a:lnTo>
                  <a:lnTo>
                    <a:pt x="3007703" y="2882912"/>
                  </a:lnTo>
                  <a:lnTo>
                    <a:pt x="3006826" y="2895612"/>
                  </a:lnTo>
                  <a:lnTo>
                    <a:pt x="3010979" y="2908312"/>
                  </a:lnTo>
                  <a:lnTo>
                    <a:pt x="3019615" y="2921012"/>
                  </a:lnTo>
                  <a:lnTo>
                    <a:pt x="3055874" y="2921012"/>
                  </a:lnTo>
                  <a:lnTo>
                    <a:pt x="3065665" y="2908312"/>
                  </a:lnTo>
                  <a:lnTo>
                    <a:pt x="3071190" y="2895612"/>
                  </a:lnTo>
                  <a:lnTo>
                    <a:pt x="3072066" y="2882912"/>
                  </a:lnTo>
                  <a:close/>
                </a:path>
                <a:path w="9115425" h="9127490">
                  <a:moveTo>
                    <a:pt x="3075190" y="1651012"/>
                  </a:moveTo>
                  <a:lnTo>
                    <a:pt x="3069933" y="1638312"/>
                  </a:lnTo>
                  <a:lnTo>
                    <a:pt x="3059023" y="1625612"/>
                  </a:lnTo>
                  <a:lnTo>
                    <a:pt x="3013214" y="1625612"/>
                  </a:lnTo>
                  <a:lnTo>
                    <a:pt x="3000845" y="1638312"/>
                  </a:lnTo>
                  <a:lnTo>
                    <a:pt x="2993872" y="1651012"/>
                  </a:lnTo>
                  <a:lnTo>
                    <a:pt x="2992767" y="1663712"/>
                  </a:lnTo>
                  <a:lnTo>
                    <a:pt x="2998025" y="1676412"/>
                  </a:lnTo>
                  <a:lnTo>
                    <a:pt x="3008922" y="1689112"/>
                  </a:lnTo>
                  <a:lnTo>
                    <a:pt x="3023235" y="1701812"/>
                  </a:lnTo>
                  <a:lnTo>
                    <a:pt x="3054731" y="1701812"/>
                  </a:lnTo>
                  <a:lnTo>
                    <a:pt x="3067100" y="1689112"/>
                  </a:lnTo>
                  <a:lnTo>
                    <a:pt x="3074085" y="1676412"/>
                  </a:lnTo>
                  <a:lnTo>
                    <a:pt x="3075190" y="1651012"/>
                  </a:lnTo>
                  <a:close/>
                </a:path>
                <a:path w="9115425" h="9127490">
                  <a:moveTo>
                    <a:pt x="3078327" y="431800"/>
                  </a:moveTo>
                  <a:lnTo>
                    <a:pt x="3071977" y="406400"/>
                  </a:lnTo>
                  <a:lnTo>
                    <a:pt x="3058795" y="393700"/>
                  </a:lnTo>
                  <a:lnTo>
                    <a:pt x="3041497" y="381000"/>
                  </a:lnTo>
                  <a:lnTo>
                    <a:pt x="3022308" y="381000"/>
                  </a:lnTo>
                  <a:lnTo>
                    <a:pt x="3003423" y="393700"/>
                  </a:lnTo>
                  <a:lnTo>
                    <a:pt x="2988475" y="406400"/>
                  </a:lnTo>
                  <a:lnTo>
                    <a:pt x="2980029" y="419100"/>
                  </a:lnTo>
                  <a:lnTo>
                    <a:pt x="2978696" y="444500"/>
                  </a:lnTo>
                  <a:lnTo>
                    <a:pt x="2985046" y="457200"/>
                  </a:lnTo>
                  <a:lnTo>
                    <a:pt x="2998228" y="469900"/>
                  </a:lnTo>
                  <a:lnTo>
                    <a:pt x="3015526" y="482600"/>
                  </a:lnTo>
                  <a:lnTo>
                    <a:pt x="3034715" y="482600"/>
                  </a:lnTo>
                  <a:lnTo>
                    <a:pt x="3053600" y="469900"/>
                  </a:lnTo>
                  <a:lnTo>
                    <a:pt x="3068548" y="457200"/>
                  </a:lnTo>
                  <a:lnTo>
                    <a:pt x="3076994" y="444500"/>
                  </a:lnTo>
                  <a:lnTo>
                    <a:pt x="3078327" y="431800"/>
                  </a:lnTo>
                  <a:close/>
                </a:path>
                <a:path w="9115425" h="9127490">
                  <a:moveTo>
                    <a:pt x="3081032" y="6921919"/>
                  </a:moveTo>
                  <a:lnTo>
                    <a:pt x="3078721" y="6917918"/>
                  </a:lnTo>
                  <a:lnTo>
                    <a:pt x="3076168" y="6917233"/>
                  </a:lnTo>
                  <a:lnTo>
                    <a:pt x="3072168" y="6919531"/>
                  </a:lnTo>
                  <a:lnTo>
                    <a:pt x="3071482" y="6922097"/>
                  </a:lnTo>
                  <a:lnTo>
                    <a:pt x="3073793" y="6926097"/>
                  </a:lnTo>
                  <a:lnTo>
                    <a:pt x="3076359" y="6926783"/>
                  </a:lnTo>
                  <a:lnTo>
                    <a:pt x="3080359" y="6924472"/>
                  </a:lnTo>
                  <a:lnTo>
                    <a:pt x="3081032" y="6921919"/>
                  </a:lnTo>
                  <a:close/>
                </a:path>
                <a:path w="9115425" h="9127490">
                  <a:moveTo>
                    <a:pt x="3085465" y="5693054"/>
                  </a:moveTo>
                  <a:lnTo>
                    <a:pt x="3078365" y="5680761"/>
                  </a:lnTo>
                  <a:lnTo>
                    <a:pt x="3070517" y="5678652"/>
                  </a:lnTo>
                  <a:lnTo>
                    <a:pt x="3058223" y="5685739"/>
                  </a:lnTo>
                  <a:lnTo>
                    <a:pt x="3056115" y="5693600"/>
                  </a:lnTo>
                  <a:lnTo>
                    <a:pt x="3063214" y="5705907"/>
                  </a:lnTo>
                  <a:lnTo>
                    <a:pt x="3071076" y="5708002"/>
                  </a:lnTo>
                  <a:lnTo>
                    <a:pt x="3083356" y="5700903"/>
                  </a:lnTo>
                  <a:lnTo>
                    <a:pt x="3085465" y="5693054"/>
                  </a:lnTo>
                  <a:close/>
                </a:path>
                <a:path w="9115425" h="9127490">
                  <a:moveTo>
                    <a:pt x="3086963" y="4457712"/>
                  </a:moveTo>
                  <a:lnTo>
                    <a:pt x="3084207" y="4445012"/>
                  </a:lnTo>
                  <a:lnTo>
                    <a:pt x="3078480" y="4445012"/>
                  </a:lnTo>
                  <a:lnTo>
                    <a:pt x="3070974" y="4432312"/>
                  </a:lnTo>
                  <a:lnTo>
                    <a:pt x="3062630" y="4432312"/>
                  </a:lnTo>
                  <a:lnTo>
                    <a:pt x="3054426" y="4445012"/>
                  </a:lnTo>
                  <a:lnTo>
                    <a:pt x="3047923" y="4445012"/>
                  </a:lnTo>
                  <a:lnTo>
                    <a:pt x="3044253" y="4457712"/>
                  </a:lnTo>
                  <a:lnTo>
                    <a:pt x="3043682" y="4457712"/>
                  </a:lnTo>
                  <a:lnTo>
                    <a:pt x="3046438" y="4470412"/>
                  </a:lnTo>
                  <a:lnTo>
                    <a:pt x="3052165" y="4470412"/>
                  </a:lnTo>
                  <a:lnTo>
                    <a:pt x="3059684" y="4483112"/>
                  </a:lnTo>
                  <a:lnTo>
                    <a:pt x="3076232" y="4483112"/>
                  </a:lnTo>
                  <a:lnTo>
                    <a:pt x="3082721" y="4470412"/>
                  </a:lnTo>
                  <a:lnTo>
                    <a:pt x="3086392" y="4457712"/>
                  </a:lnTo>
                  <a:lnTo>
                    <a:pt x="3086963" y="4457712"/>
                  </a:lnTo>
                  <a:close/>
                </a:path>
                <a:path w="9115425" h="9127490">
                  <a:moveTo>
                    <a:pt x="3089808" y="3225812"/>
                  </a:moveTo>
                  <a:lnTo>
                    <a:pt x="3085985" y="3213112"/>
                  </a:lnTo>
                  <a:lnTo>
                    <a:pt x="3078061" y="3200412"/>
                  </a:lnTo>
                  <a:lnTo>
                    <a:pt x="3044774" y="3200412"/>
                  </a:lnTo>
                  <a:lnTo>
                    <a:pt x="3035795" y="3213112"/>
                  </a:lnTo>
                  <a:lnTo>
                    <a:pt x="3030715" y="3225812"/>
                  </a:lnTo>
                  <a:lnTo>
                    <a:pt x="3029915" y="3238512"/>
                  </a:lnTo>
                  <a:lnTo>
                    <a:pt x="3033738" y="3238512"/>
                  </a:lnTo>
                  <a:lnTo>
                    <a:pt x="3041662" y="3251212"/>
                  </a:lnTo>
                  <a:lnTo>
                    <a:pt x="3052051" y="3263912"/>
                  </a:lnTo>
                  <a:lnTo>
                    <a:pt x="3063583" y="3263912"/>
                  </a:lnTo>
                  <a:lnTo>
                    <a:pt x="3074949" y="3251212"/>
                  </a:lnTo>
                  <a:lnTo>
                    <a:pt x="3083928" y="3251212"/>
                  </a:lnTo>
                  <a:lnTo>
                    <a:pt x="3088995" y="3238512"/>
                  </a:lnTo>
                  <a:lnTo>
                    <a:pt x="3089808" y="3225812"/>
                  </a:lnTo>
                  <a:close/>
                </a:path>
                <a:path w="9115425" h="9127490">
                  <a:moveTo>
                    <a:pt x="3092932" y="1993912"/>
                  </a:moveTo>
                  <a:lnTo>
                    <a:pt x="3088017" y="1981212"/>
                  </a:lnTo>
                  <a:lnTo>
                    <a:pt x="3077819" y="1968512"/>
                  </a:lnTo>
                  <a:lnTo>
                    <a:pt x="3034969" y="1968512"/>
                  </a:lnTo>
                  <a:lnTo>
                    <a:pt x="3023412" y="1981212"/>
                  </a:lnTo>
                  <a:lnTo>
                    <a:pt x="3016885" y="1993912"/>
                  </a:lnTo>
                  <a:lnTo>
                    <a:pt x="3015843" y="2006612"/>
                  </a:lnTo>
                  <a:lnTo>
                    <a:pt x="3020758" y="2019312"/>
                  </a:lnTo>
                  <a:lnTo>
                    <a:pt x="3030956" y="2032012"/>
                  </a:lnTo>
                  <a:lnTo>
                    <a:pt x="3044342" y="2044712"/>
                  </a:lnTo>
                  <a:lnTo>
                    <a:pt x="3059188" y="2044712"/>
                  </a:lnTo>
                  <a:lnTo>
                    <a:pt x="3073806" y="2032012"/>
                  </a:lnTo>
                  <a:lnTo>
                    <a:pt x="3085376" y="2019312"/>
                  </a:lnTo>
                  <a:lnTo>
                    <a:pt x="3091904" y="2006612"/>
                  </a:lnTo>
                  <a:lnTo>
                    <a:pt x="3092932" y="1993912"/>
                  </a:lnTo>
                  <a:close/>
                </a:path>
                <a:path w="9115425" h="9127490">
                  <a:moveTo>
                    <a:pt x="3096361" y="762000"/>
                  </a:moveTo>
                  <a:lnTo>
                    <a:pt x="3090316" y="749300"/>
                  </a:lnTo>
                  <a:lnTo>
                    <a:pt x="3077756" y="736600"/>
                  </a:lnTo>
                  <a:lnTo>
                    <a:pt x="3061297" y="723900"/>
                  </a:lnTo>
                  <a:lnTo>
                    <a:pt x="3043009" y="723900"/>
                  </a:lnTo>
                  <a:lnTo>
                    <a:pt x="3025025" y="736600"/>
                  </a:lnTo>
                  <a:lnTo>
                    <a:pt x="3010789" y="749300"/>
                  </a:lnTo>
                  <a:lnTo>
                    <a:pt x="3002750" y="762000"/>
                  </a:lnTo>
                  <a:lnTo>
                    <a:pt x="3001480" y="774700"/>
                  </a:lnTo>
                  <a:lnTo>
                    <a:pt x="3007525" y="800100"/>
                  </a:lnTo>
                  <a:lnTo>
                    <a:pt x="3020085" y="812800"/>
                  </a:lnTo>
                  <a:lnTo>
                    <a:pt x="3036544" y="812800"/>
                  </a:lnTo>
                  <a:lnTo>
                    <a:pt x="3054832" y="825500"/>
                  </a:lnTo>
                  <a:lnTo>
                    <a:pt x="3072815" y="812800"/>
                  </a:lnTo>
                  <a:lnTo>
                    <a:pt x="3087052" y="800100"/>
                  </a:lnTo>
                  <a:lnTo>
                    <a:pt x="3095091" y="787400"/>
                  </a:lnTo>
                  <a:lnTo>
                    <a:pt x="3096361" y="762000"/>
                  </a:lnTo>
                  <a:close/>
                </a:path>
                <a:path w="9115425" h="9127490">
                  <a:moveTo>
                    <a:pt x="3098381" y="7262139"/>
                  </a:moveTo>
                  <a:lnTo>
                    <a:pt x="3097555" y="7260704"/>
                  </a:lnTo>
                  <a:lnTo>
                    <a:pt x="3096641" y="7260463"/>
                  </a:lnTo>
                  <a:lnTo>
                    <a:pt x="3095206" y="7261288"/>
                  </a:lnTo>
                  <a:lnTo>
                    <a:pt x="3094964" y="7262203"/>
                  </a:lnTo>
                  <a:lnTo>
                    <a:pt x="3095790" y="7263638"/>
                  </a:lnTo>
                  <a:lnTo>
                    <a:pt x="3096704" y="7263892"/>
                  </a:lnTo>
                  <a:lnTo>
                    <a:pt x="3098139" y="7263054"/>
                  </a:lnTo>
                  <a:lnTo>
                    <a:pt x="3098381" y="7262139"/>
                  </a:lnTo>
                  <a:close/>
                </a:path>
                <a:path w="9115425" h="9127490">
                  <a:moveTo>
                    <a:pt x="3102800" y="6033274"/>
                  </a:moveTo>
                  <a:lnTo>
                    <a:pt x="3099993" y="6028410"/>
                  </a:lnTo>
                  <a:lnTo>
                    <a:pt x="3097199" y="6023546"/>
                  </a:lnTo>
                  <a:lnTo>
                    <a:pt x="3090976" y="6021895"/>
                  </a:lnTo>
                  <a:lnTo>
                    <a:pt x="3081274" y="6027496"/>
                  </a:lnTo>
                  <a:lnTo>
                    <a:pt x="3079597" y="6033706"/>
                  </a:lnTo>
                  <a:lnTo>
                    <a:pt x="3085211" y="6043434"/>
                  </a:lnTo>
                  <a:lnTo>
                    <a:pt x="3091421" y="6045098"/>
                  </a:lnTo>
                  <a:lnTo>
                    <a:pt x="3101136" y="6039485"/>
                  </a:lnTo>
                  <a:lnTo>
                    <a:pt x="3102800" y="6033274"/>
                  </a:lnTo>
                  <a:close/>
                </a:path>
                <a:path w="9115425" h="9127490">
                  <a:moveTo>
                    <a:pt x="3104705" y="4800612"/>
                  </a:moveTo>
                  <a:lnTo>
                    <a:pt x="3102292" y="4787912"/>
                  </a:lnTo>
                  <a:lnTo>
                    <a:pt x="3097263" y="4787912"/>
                  </a:lnTo>
                  <a:lnTo>
                    <a:pt x="3090684" y="4775212"/>
                  </a:lnTo>
                  <a:lnTo>
                    <a:pt x="3083369" y="4775212"/>
                  </a:lnTo>
                  <a:lnTo>
                    <a:pt x="3076181" y="4787912"/>
                  </a:lnTo>
                  <a:lnTo>
                    <a:pt x="3067266" y="4787912"/>
                  </a:lnTo>
                  <a:lnTo>
                    <a:pt x="3066758" y="4800612"/>
                  </a:lnTo>
                  <a:lnTo>
                    <a:pt x="3069183" y="4813312"/>
                  </a:lnTo>
                  <a:lnTo>
                    <a:pt x="3100984" y="4813312"/>
                  </a:lnTo>
                  <a:lnTo>
                    <a:pt x="3104197" y="4800612"/>
                  </a:lnTo>
                  <a:lnTo>
                    <a:pt x="3104705" y="4800612"/>
                  </a:lnTo>
                  <a:close/>
                </a:path>
                <a:path w="9115425" h="9127490">
                  <a:moveTo>
                    <a:pt x="3107842" y="3568712"/>
                  </a:moveTo>
                  <a:lnTo>
                    <a:pt x="3104324" y="3556012"/>
                  </a:lnTo>
                  <a:lnTo>
                    <a:pt x="3097034" y="3543312"/>
                  </a:lnTo>
                  <a:lnTo>
                    <a:pt x="3066377" y="3543312"/>
                  </a:lnTo>
                  <a:lnTo>
                    <a:pt x="3058096" y="3556012"/>
                  </a:lnTo>
                  <a:lnTo>
                    <a:pt x="3053435" y="3568712"/>
                  </a:lnTo>
                  <a:lnTo>
                    <a:pt x="3052686" y="3568712"/>
                  </a:lnTo>
                  <a:lnTo>
                    <a:pt x="3056204" y="3581412"/>
                  </a:lnTo>
                  <a:lnTo>
                    <a:pt x="3063506" y="3594112"/>
                  </a:lnTo>
                  <a:lnTo>
                    <a:pt x="3094164" y="3594112"/>
                  </a:lnTo>
                  <a:lnTo>
                    <a:pt x="3102432" y="3581412"/>
                  </a:lnTo>
                  <a:lnTo>
                    <a:pt x="3107105" y="3581412"/>
                  </a:lnTo>
                  <a:lnTo>
                    <a:pt x="3107842" y="3568712"/>
                  </a:lnTo>
                  <a:close/>
                </a:path>
                <a:path w="9115425" h="9127490">
                  <a:moveTo>
                    <a:pt x="3110979" y="2336812"/>
                  </a:moveTo>
                  <a:lnTo>
                    <a:pt x="3106369" y="2324112"/>
                  </a:lnTo>
                  <a:lnTo>
                    <a:pt x="3096793" y="2311412"/>
                  </a:lnTo>
                  <a:lnTo>
                    <a:pt x="3084233" y="2311412"/>
                  </a:lnTo>
                  <a:lnTo>
                    <a:pt x="3070301" y="2298712"/>
                  </a:lnTo>
                  <a:lnTo>
                    <a:pt x="3056585" y="2311412"/>
                  </a:lnTo>
                  <a:lnTo>
                    <a:pt x="3045726" y="2324112"/>
                  </a:lnTo>
                  <a:lnTo>
                    <a:pt x="3039592" y="2336812"/>
                  </a:lnTo>
                  <a:lnTo>
                    <a:pt x="3038627" y="2349512"/>
                  </a:lnTo>
                  <a:lnTo>
                    <a:pt x="3043237" y="2362212"/>
                  </a:lnTo>
                  <a:lnTo>
                    <a:pt x="3052813" y="2374912"/>
                  </a:lnTo>
                  <a:lnTo>
                    <a:pt x="3093021" y="2374912"/>
                  </a:lnTo>
                  <a:lnTo>
                    <a:pt x="3103880" y="2362212"/>
                  </a:lnTo>
                  <a:lnTo>
                    <a:pt x="3110001" y="2349512"/>
                  </a:lnTo>
                  <a:lnTo>
                    <a:pt x="3110979" y="2336812"/>
                  </a:lnTo>
                  <a:close/>
                </a:path>
                <a:path w="9115425" h="9127490">
                  <a:moveTo>
                    <a:pt x="3114103" y="1104900"/>
                  </a:moveTo>
                  <a:lnTo>
                    <a:pt x="3108388" y="1092200"/>
                  </a:lnTo>
                  <a:lnTo>
                    <a:pt x="3096539" y="1079500"/>
                  </a:lnTo>
                  <a:lnTo>
                    <a:pt x="3081007" y="1066800"/>
                  </a:lnTo>
                  <a:lnTo>
                    <a:pt x="3063760" y="1066800"/>
                  </a:lnTo>
                  <a:lnTo>
                    <a:pt x="3046780" y="1079500"/>
                  </a:lnTo>
                  <a:lnTo>
                    <a:pt x="3033344" y="1079500"/>
                  </a:lnTo>
                  <a:lnTo>
                    <a:pt x="3025762" y="1104900"/>
                  </a:lnTo>
                  <a:lnTo>
                    <a:pt x="3024555" y="1117600"/>
                  </a:lnTo>
                  <a:lnTo>
                    <a:pt x="3030270" y="1130300"/>
                  </a:lnTo>
                  <a:lnTo>
                    <a:pt x="3042120" y="1143000"/>
                  </a:lnTo>
                  <a:lnTo>
                    <a:pt x="3057652" y="1155700"/>
                  </a:lnTo>
                  <a:lnTo>
                    <a:pt x="3091878" y="1155700"/>
                  </a:lnTo>
                  <a:lnTo>
                    <a:pt x="3105315" y="1143000"/>
                  </a:lnTo>
                  <a:lnTo>
                    <a:pt x="3112897" y="1130300"/>
                  </a:lnTo>
                  <a:lnTo>
                    <a:pt x="3114103" y="1104900"/>
                  </a:lnTo>
                  <a:close/>
                </a:path>
                <a:path w="9115425" h="9127490">
                  <a:moveTo>
                    <a:pt x="3120479" y="6373495"/>
                  </a:moveTo>
                  <a:lnTo>
                    <a:pt x="3116199" y="6366065"/>
                  </a:lnTo>
                  <a:lnTo>
                    <a:pt x="3111449" y="6364783"/>
                  </a:lnTo>
                  <a:lnTo>
                    <a:pt x="3104019" y="6369075"/>
                  </a:lnTo>
                  <a:lnTo>
                    <a:pt x="3102749" y="6373825"/>
                  </a:lnTo>
                  <a:lnTo>
                    <a:pt x="3107029" y="6381255"/>
                  </a:lnTo>
                  <a:lnTo>
                    <a:pt x="3111792" y="6382525"/>
                  </a:lnTo>
                  <a:lnTo>
                    <a:pt x="3119209" y="6378245"/>
                  </a:lnTo>
                  <a:lnTo>
                    <a:pt x="3120479" y="6373495"/>
                  </a:lnTo>
                  <a:close/>
                </a:path>
                <a:path w="9115425" h="9127490">
                  <a:moveTo>
                    <a:pt x="3122460" y="5130812"/>
                  </a:moveTo>
                  <a:lnTo>
                    <a:pt x="3116059" y="5130812"/>
                  </a:lnTo>
                  <a:lnTo>
                    <a:pt x="3110395" y="5118112"/>
                  </a:lnTo>
                  <a:lnTo>
                    <a:pt x="3097923" y="5118112"/>
                  </a:lnTo>
                  <a:lnTo>
                    <a:pt x="3093034" y="5130812"/>
                  </a:lnTo>
                  <a:lnTo>
                    <a:pt x="3090278" y="5130812"/>
                  </a:lnTo>
                  <a:lnTo>
                    <a:pt x="3089833" y="5143512"/>
                  </a:lnTo>
                  <a:lnTo>
                    <a:pt x="3091916" y="5143512"/>
                  </a:lnTo>
                  <a:lnTo>
                    <a:pt x="3096234" y="5156212"/>
                  </a:lnTo>
                  <a:lnTo>
                    <a:pt x="3114357" y="5156212"/>
                  </a:lnTo>
                  <a:lnTo>
                    <a:pt x="3119259" y="5143512"/>
                  </a:lnTo>
                  <a:lnTo>
                    <a:pt x="3122015" y="5143512"/>
                  </a:lnTo>
                  <a:lnTo>
                    <a:pt x="3122460" y="5130812"/>
                  </a:lnTo>
                  <a:close/>
                </a:path>
                <a:path w="9115425" h="9127490">
                  <a:moveTo>
                    <a:pt x="3125584" y="3911612"/>
                  </a:moveTo>
                  <a:lnTo>
                    <a:pt x="3122409" y="3898912"/>
                  </a:lnTo>
                  <a:lnTo>
                    <a:pt x="3115818" y="3886212"/>
                  </a:lnTo>
                  <a:lnTo>
                    <a:pt x="3088132" y="3886212"/>
                  </a:lnTo>
                  <a:lnTo>
                    <a:pt x="3080664" y="3898912"/>
                  </a:lnTo>
                  <a:lnTo>
                    <a:pt x="3076448" y="3898912"/>
                  </a:lnTo>
                  <a:lnTo>
                    <a:pt x="3075775" y="3911612"/>
                  </a:lnTo>
                  <a:lnTo>
                    <a:pt x="3078950" y="3924312"/>
                  </a:lnTo>
                  <a:lnTo>
                    <a:pt x="3085541" y="3924312"/>
                  </a:lnTo>
                  <a:lnTo>
                    <a:pt x="3094190" y="3937012"/>
                  </a:lnTo>
                  <a:lnTo>
                    <a:pt x="3113227" y="3937012"/>
                  </a:lnTo>
                  <a:lnTo>
                    <a:pt x="3120694" y="3924312"/>
                  </a:lnTo>
                  <a:lnTo>
                    <a:pt x="3124911" y="3911612"/>
                  </a:lnTo>
                  <a:lnTo>
                    <a:pt x="3125584" y="3911612"/>
                  </a:lnTo>
                  <a:close/>
                </a:path>
                <a:path w="9115425" h="9127490">
                  <a:moveTo>
                    <a:pt x="3129013" y="2679712"/>
                  </a:moveTo>
                  <a:lnTo>
                    <a:pt x="3124708" y="2667012"/>
                  </a:lnTo>
                  <a:lnTo>
                    <a:pt x="3115754" y="2654312"/>
                  </a:lnTo>
                  <a:lnTo>
                    <a:pt x="3104019" y="2654312"/>
                  </a:lnTo>
                  <a:lnTo>
                    <a:pt x="3091002" y="2641612"/>
                  </a:lnTo>
                  <a:lnTo>
                    <a:pt x="3078175" y="2654312"/>
                  </a:lnTo>
                  <a:lnTo>
                    <a:pt x="3068040" y="2667012"/>
                  </a:lnTo>
                  <a:lnTo>
                    <a:pt x="3062313" y="2667012"/>
                  </a:lnTo>
                  <a:lnTo>
                    <a:pt x="3061411" y="2679712"/>
                  </a:lnTo>
                  <a:lnTo>
                    <a:pt x="3065716" y="2692412"/>
                  </a:lnTo>
                  <a:lnTo>
                    <a:pt x="3074670" y="2705112"/>
                  </a:lnTo>
                  <a:lnTo>
                    <a:pt x="3086404" y="2717812"/>
                  </a:lnTo>
                  <a:lnTo>
                    <a:pt x="3099422" y="2717812"/>
                  </a:lnTo>
                  <a:lnTo>
                    <a:pt x="3112236" y="2705112"/>
                  </a:lnTo>
                  <a:lnTo>
                    <a:pt x="3122384" y="2705112"/>
                  </a:lnTo>
                  <a:lnTo>
                    <a:pt x="3128111" y="2692412"/>
                  </a:lnTo>
                  <a:lnTo>
                    <a:pt x="3129013" y="2679712"/>
                  </a:lnTo>
                  <a:close/>
                </a:path>
                <a:path w="9115425" h="9127490">
                  <a:moveTo>
                    <a:pt x="3131845" y="1447812"/>
                  </a:moveTo>
                  <a:lnTo>
                    <a:pt x="3126473" y="1435112"/>
                  </a:lnTo>
                  <a:lnTo>
                    <a:pt x="3115335" y="1422412"/>
                  </a:lnTo>
                  <a:lnTo>
                    <a:pt x="3100717" y="1409712"/>
                  </a:lnTo>
                  <a:lnTo>
                    <a:pt x="3068536" y="1409712"/>
                  </a:lnTo>
                  <a:lnTo>
                    <a:pt x="3055899" y="1422412"/>
                  </a:lnTo>
                  <a:lnTo>
                    <a:pt x="3048774" y="1447812"/>
                  </a:lnTo>
                  <a:lnTo>
                    <a:pt x="3047644" y="1460512"/>
                  </a:lnTo>
                  <a:lnTo>
                    <a:pt x="3053003" y="1473212"/>
                  </a:lnTo>
                  <a:lnTo>
                    <a:pt x="3064154" y="1485912"/>
                  </a:lnTo>
                  <a:lnTo>
                    <a:pt x="3078772" y="1498612"/>
                  </a:lnTo>
                  <a:lnTo>
                    <a:pt x="3094990" y="1498612"/>
                  </a:lnTo>
                  <a:lnTo>
                    <a:pt x="3110954" y="1485912"/>
                  </a:lnTo>
                  <a:lnTo>
                    <a:pt x="3123590" y="1473212"/>
                  </a:lnTo>
                  <a:lnTo>
                    <a:pt x="3130715" y="1460512"/>
                  </a:lnTo>
                  <a:lnTo>
                    <a:pt x="3131845" y="1447812"/>
                  </a:lnTo>
                  <a:close/>
                </a:path>
                <a:path w="9115425" h="9127490">
                  <a:moveTo>
                    <a:pt x="3135287" y="215900"/>
                  </a:moveTo>
                  <a:lnTo>
                    <a:pt x="3128784" y="203200"/>
                  </a:lnTo>
                  <a:lnTo>
                    <a:pt x="3115284" y="177800"/>
                  </a:lnTo>
                  <a:lnTo>
                    <a:pt x="3058591" y="177800"/>
                  </a:lnTo>
                  <a:lnTo>
                    <a:pt x="3043288" y="190500"/>
                  </a:lnTo>
                  <a:lnTo>
                    <a:pt x="3034652" y="215900"/>
                  </a:lnTo>
                  <a:lnTo>
                    <a:pt x="3033280" y="228600"/>
                  </a:lnTo>
                  <a:lnTo>
                    <a:pt x="3039783" y="254000"/>
                  </a:lnTo>
                  <a:lnTo>
                    <a:pt x="3053283" y="266700"/>
                  </a:lnTo>
                  <a:lnTo>
                    <a:pt x="3070987" y="279400"/>
                  </a:lnTo>
                  <a:lnTo>
                    <a:pt x="3090634" y="279400"/>
                  </a:lnTo>
                  <a:lnTo>
                    <a:pt x="3109976" y="266700"/>
                  </a:lnTo>
                  <a:lnTo>
                    <a:pt x="3125279" y="254000"/>
                  </a:lnTo>
                  <a:lnTo>
                    <a:pt x="3133915" y="241300"/>
                  </a:lnTo>
                  <a:lnTo>
                    <a:pt x="3135287" y="215900"/>
                  </a:lnTo>
                  <a:close/>
                </a:path>
                <a:path w="9115425" h="9127490">
                  <a:moveTo>
                    <a:pt x="3138170" y="6713702"/>
                  </a:moveTo>
                  <a:lnTo>
                    <a:pt x="3135198" y="6708559"/>
                  </a:lnTo>
                  <a:lnTo>
                    <a:pt x="3131909" y="6707683"/>
                  </a:lnTo>
                  <a:lnTo>
                    <a:pt x="3126765" y="6710654"/>
                  </a:lnTo>
                  <a:lnTo>
                    <a:pt x="3125889" y="6713944"/>
                  </a:lnTo>
                  <a:lnTo>
                    <a:pt x="3128861" y="6719087"/>
                  </a:lnTo>
                  <a:lnTo>
                    <a:pt x="3132150" y="6719976"/>
                  </a:lnTo>
                  <a:lnTo>
                    <a:pt x="3137293" y="6717004"/>
                  </a:lnTo>
                  <a:lnTo>
                    <a:pt x="3138170" y="6713702"/>
                  </a:lnTo>
                  <a:close/>
                </a:path>
                <a:path w="9115425" h="9127490">
                  <a:moveTo>
                    <a:pt x="3142246" y="5484850"/>
                  </a:moveTo>
                  <a:lnTo>
                    <a:pt x="3134664" y="5471693"/>
                  </a:lnTo>
                  <a:lnTo>
                    <a:pt x="3126257" y="5469445"/>
                  </a:lnTo>
                  <a:lnTo>
                    <a:pt x="3113113" y="5477040"/>
                  </a:lnTo>
                  <a:lnTo>
                    <a:pt x="3110865" y="5485435"/>
                  </a:lnTo>
                  <a:lnTo>
                    <a:pt x="3118447" y="5498592"/>
                  </a:lnTo>
                  <a:lnTo>
                    <a:pt x="3126854" y="5500840"/>
                  </a:lnTo>
                  <a:lnTo>
                    <a:pt x="3139998" y="5493245"/>
                  </a:lnTo>
                  <a:lnTo>
                    <a:pt x="3142246" y="5484850"/>
                  </a:lnTo>
                  <a:close/>
                </a:path>
                <a:path w="9115425" h="9127490">
                  <a:moveTo>
                    <a:pt x="3143618" y="4241812"/>
                  </a:moveTo>
                  <a:lnTo>
                    <a:pt x="3140748" y="4241812"/>
                  </a:lnTo>
                  <a:lnTo>
                    <a:pt x="3134779" y="4229112"/>
                  </a:lnTo>
                  <a:lnTo>
                    <a:pt x="3109734" y="4229112"/>
                  </a:lnTo>
                  <a:lnTo>
                    <a:pt x="3102978" y="4241812"/>
                  </a:lnTo>
                  <a:lnTo>
                    <a:pt x="3099155" y="4241812"/>
                  </a:lnTo>
                  <a:lnTo>
                    <a:pt x="3098558" y="4254512"/>
                  </a:lnTo>
                  <a:lnTo>
                    <a:pt x="3101429" y="4267212"/>
                  </a:lnTo>
                  <a:lnTo>
                    <a:pt x="3139198" y="4267212"/>
                  </a:lnTo>
                  <a:lnTo>
                    <a:pt x="3143021" y="4254512"/>
                  </a:lnTo>
                  <a:lnTo>
                    <a:pt x="3143618" y="4241812"/>
                  </a:lnTo>
                  <a:close/>
                </a:path>
                <a:path w="9115425" h="9127490">
                  <a:moveTo>
                    <a:pt x="3146755" y="3022612"/>
                  </a:moveTo>
                  <a:lnTo>
                    <a:pt x="3142792" y="3009912"/>
                  </a:lnTo>
                  <a:lnTo>
                    <a:pt x="3134550" y="2997212"/>
                  </a:lnTo>
                  <a:lnTo>
                    <a:pt x="3123742" y="2997212"/>
                  </a:lnTo>
                  <a:lnTo>
                    <a:pt x="3111741" y="2984512"/>
                  </a:lnTo>
                  <a:lnTo>
                    <a:pt x="3099943" y="2997212"/>
                  </a:lnTo>
                  <a:lnTo>
                    <a:pt x="3090595" y="2997212"/>
                  </a:lnTo>
                  <a:lnTo>
                    <a:pt x="3085325" y="3009912"/>
                  </a:lnTo>
                  <a:lnTo>
                    <a:pt x="3084487" y="3022612"/>
                  </a:lnTo>
                  <a:lnTo>
                    <a:pt x="3088462" y="3035312"/>
                  </a:lnTo>
                  <a:lnTo>
                    <a:pt x="3096691" y="3048012"/>
                  </a:lnTo>
                  <a:lnTo>
                    <a:pt x="3131299" y="3048012"/>
                  </a:lnTo>
                  <a:lnTo>
                    <a:pt x="3140646" y="3035312"/>
                  </a:lnTo>
                  <a:lnTo>
                    <a:pt x="3145917" y="3035312"/>
                  </a:lnTo>
                  <a:lnTo>
                    <a:pt x="3146755" y="3022612"/>
                  </a:lnTo>
                  <a:close/>
                </a:path>
                <a:path w="9115425" h="9127490">
                  <a:moveTo>
                    <a:pt x="3149892" y="1790712"/>
                  </a:moveTo>
                  <a:lnTo>
                    <a:pt x="3144824" y="1778012"/>
                  </a:lnTo>
                  <a:lnTo>
                    <a:pt x="3134309" y="1765312"/>
                  </a:lnTo>
                  <a:lnTo>
                    <a:pt x="3120517" y="1752612"/>
                  </a:lnTo>
                  <a:lnTo>
                    <a:pt x="3090138" y="1752612"/>
                  </a:lnTo>
                  <a:lnTo>
                    <a:pt x="3078213" y="1765312"/>
                  </a:lnTo>
                  <a:lnTo>
                    <a:pt x="3071482" y="1778012"/>
                  </a:lnTo>
                  <a:lnTo>
                    <a:pt x="3070415" y="1803412"/>
                  </a:lnTo>
                  <a:lnTo>
                    <a:pt x="3075482" y="1816112"/>
                  </a:lnTo>
                  <a:lnTo>
                    <a:pt x="3085998" y="1828812"/>
                  </a:lnTo>
                  <a:lnTo>
                    <a:pt x="3130169" y="1828812"/>
                  </a:lnTo>
                  <a:lnTo>
                    <a:pt x="3142094" y="1816112"/>
                  </a:lnTo>
                  <a:lnTo>
                    <a:pt x="3148825" y="1803412"/>
                  </a:lnTo>
                  <a:lnTo>
                    <a:pt x="3149892" y="1790712"/>
                  </a:lnTo>
                  <a:close/>
                </a:path>
                <a:path w="9115425" h="9127490">
                  <a:moveTo>
                    <a:pt x="3153321" y="558800"/>
                  </a:moveTo>
                  <a:lnTo>
                    <a:pt x="3147110" y="533400"/>
                  </a:lnTo>
                  <a:lnTo>
                    <a:pt x="3134245" y="520700"/>
                  </a:lnTo>
                  <a:lnTo>
                    <a:pt x="3080181" y="520700"/>
                  </a:lnTo>
                  <a:lnTo>
                    <a:pt x="3065602" y="533400"/>
                  </a:lnTo>
                  <a:lnTo>
                    <a:pt x="3057360" y="546100"/>
                  </a:lnTo>
                  <a:lnTo>
                    <a:pt x="3056064" y="571500"/>
                  </a:lnTo>
                  <a:lnTo>
                    <a:pt x="3062262" y="584200"/>
                  </a:lnTo>
                  <a:lnTo>
                    <a:pt x="3075127" y="596900"/>
                  </a:lnTo>
                  <a:lnTo>
                    <a:pt x="3092005" y="609600"/>
                  </a:lnTo>
                  <a:lnTo>
                    <a:pt x="3129178" y="609600"/>
                  </a:lnTo>
                  <a:lnTo>
                    <a:pt x="3143770" y="596900"/>
                  </a:lnTo>
                  <a:lnTo>
                    <a:pt x="3152013" y="571500"/>
                  </a:lnTo>
                  <a:lnTo>
                    <a:pt x="3153321" y="558800"/>
                  </a:lnTo>
                  <a:close/>
                </a:path>
                <a:path w="9115425" h="9127490">
                  <a:moveTo>
                    <a:pt x="3155505" y="7053935"/>
                  </a:moveTo>
                  <a:lnTo>
                    <a:pt x="3154019" y="7051357"/>
                  </a:lnTo>
                  <a:lnTo>
                    <a:pt x="3152381" y="7050913"/>
                  </a:lnTo>
                  <a:lnTo>
                    <a:pt x="3149803" y="7052399"/>
                  </a:lnTo>
                  <a:lnTo>
                    <a:pt x="3149358" y="7054050"/>
                  </a:lnTo>
                  <a:lnTo>
                    <a:pt x="3150844" y="7056628"/>
                  </a:lnTo>
                  <a:lnTo>
                    <a:pt x="3152495" y="7057060"/>
                  </a:lnTo>
                  <a:lnTo>
                    <a:pt x="3155061" y="7055574"/>
                  </a:lnTo>
                  <a:lnTo>
                    <a:pt x="3155505" y="7053935"/>
                  </a:lnTo>
                  <a:close/>
                </a:path>
                <a:path w="9115425" h="9127490">
                  <a:moveTo>
                    <a:pt x="3159937" y="5825071"/>
                  </a:moveTo>
                  <a:lnTo>
                    <a:pt x="3156788" y="5819635"/>
                  </a:lnTo>
                  <a:lnTo>
                    <a:pt x="3153664" y="5814199"/>
                  </a:lnTo>
                  <a:lnTo>
                    <a:pt x="3146717" y="5812345"/>
                  </a:lnTo>
                  <a:lnTo>
                    <a:pt x="3135858" y="5818606"/>
                  </a:lnTo>
                  <a:lnTo>
                    <a:pt x="3134004" y="5825553"/>
                  </a:lnTo>
                  <a:lnTo>
                    <a:pt x="3140278" y="5836424"/>
                  </a:lnTo>
                  <a:lnTo>
                    <a:pt x="3147212" y="5838279"/>
                  </a:lnTo>
                  <a:lnTo>
                    <a:pt x="3158071" y="5832005"/>
                  </a:lnTo>
                  <a:lnTo>
                    <a:pt x="3159937" y="5825071"/>
                  </a:lnTo>
                  <a:close/>
                </a:path>
                <a:path w="9115425" h="9127490">
                  <a:moveTo>
                    <a:pt x="3161665" y="4584712"/>
                  </a:moveTo>
                  <a:lnTo>
                    <a:pt x="3159087" y="4584712"/>
                  </a:lnTo>
                  <a:lnTo>
                    <a:pt x="3153753" y="4572012"/>
                  </a:lnTo>
                  <a:lnTo>
                    <a:pt x="3125292" y="4572012"/>
                  </a:lnTo>
                  <a:lnTo>
                    <a:pt x="3121888" y="4584712"/>
                  </a:lnTo>
                  <a:lnTo>
                    <a:pt x="3121342" y="4597412"/>
                  </a:lnTo>
                  <a:lnTo>
                    <a:pt x="3123908" y="4597412"/>
                  </a:lnTo>
                  <a:lnTo>
                    <a:pt x="3129242" y="4610112"/>
                  </a:lnTo>
                  <a:lnTo>
                    <a:pt x="3151657" y="4610112"/>
                  </a:lnTo>
                  <a:lnTo>
                    <a:pt x="3157702" y="4597412"/>
                  </a:lnTo>
                  <a:lnTo>
                    <a:pt x="3161119" y="4597412"/>
                  </a:lnTo>
                  <a:lnTo>
                    <a:pt x="3161665" y="4584712"/>
                  </a:lnTo>
                  <a:close/>
                </a:path>
                <a:path w="9115425" h="9127490">
                  <a:moveTo>
                    <a:pt x="3164497" y="3352812"/>
                  </a:moveTo>
                  <a:lnTo>
                    <a:pt x="3160865" y="3352812"/>
                  </a:lnTo>
                  <a:lnTo>
                    <a:pt x="3153333" y="3340112"/>
                  </a:lnTo>
                  <a:lnTo>
                    <a:pt x="3143453" y="3340112"/>
                  </a:lnTo>
                  <a:lnTo>
                    <a:pt x="3132480" y="3327412"/>
                  </a:lnTo>
                  <a:lnTo>
                    <a:pt x="3121698" y="3340112"/>
                  </a:lnTo>
                  <a:lnTo>
                    <a:pt x="3113151" y="3340112"/>
                  </a:lnTo>
                  <a:lnTo>
                    <a:pt x="3108337" y="3352812"/>
                  </a:lnTo>
                  <a:lnTo>
                    <a:pt x="3107563" y="3365512"/>
                  </a:lnTo>
                  <a:lnTo>
                    <a:pt x="3111195" y="3378212"/>
                  </a:lnTo>
                  <a:lnTo>
                    <a:pt x="3118726" y="3378212"/>
                  </a:lnTo>
                  <a:lnTo>
                    <a:pt x="3128607" y="3390912"/>
                  </a:lnTo>
                  <a:lnTo>
                    <a:pt x="3150374" y="3390912"/>
                  </a:lnTo>
                  <a:lnTo>
                    <a:pt x="3158909" y="3378212"/>
                  </a:lnTo>
                  <a:lnTo>
                    <a:pt x="3163735" y="3365512"/>
                  </a:lnTo>
                  <a:lnTo>
                    <a:pt x="3164497" y="3352812"/>
                  </a:lnTo>
                  <a:close/>
                </a:path>
                <a:path w="9115425" h="9127490">
                  <a:moveTo>
                    <a:pt x="3167926" y="2133612"/>
                  </a:moveTo>
                  <a:lnTo>
                    <a:pt x="3163163" y="2108212"/>
                  </a:lnTo>
                  <a:lnTo>
                    <a:pt x="3153270" y="2108212"/>
                  </a:lnTo>
                  <a:lnTo>
                    <a:pt x="3140303" y="2095512"/>
                  </a:lnTo>
                  <a:lnTo>
                    <a:pt x="3111754" y="2095512"/>
                  </a:lnTo>
                  <a:lnTo>
                    <a:pt x="3100540" y="2108212"/>
                  </a:lnTo>
                  <a:lnTo>
                    <a:pt x="3094215" y="2120912"/>
                  </a:lnTo>
                  <a:lnTo>
                    <a:pt x="3093199" y="2133612"/>
                  </a:lnTo>
                  <a:lnTo>
                    <a:pt x="3097974" y="2146312"/>
                  </a:lnTo>
                  <a:lnTo>
                    <a:pt x="3107855" y="2159012"/>
                  </a:lnTo>
                  <a:lnTo>
                    <a:pt x="3120821" y="2171712"/>
                  </a:lnTo>
                  <a:lnTo>
                    <a:pt x="3149384" y="2171712"/>
                  </a:lnTo>
                  <a:lnTo>
                    <a:pt x="3160598" y="2159012"/>
                  </a:lnTo>
                  <a:lnTo>
                    <a:pt x="3166922" y="2146312"/>
                  </a:lnTo>
                  <a:lnTo>
                    <a:pt x="3167926" y="2133612"/>
                  </a:lnTo>
                  <a:close/>
                </a:path>
                <a:path w="9115425" h="9127490">
                  <a:moveTo>
                    <a:pt x="3171063" y="901700"/>
                  </a:moveTo>
                  <a:lnTo>
                    <a:pt x="3165195" y="876300"/>
                  </a:lnTo>
                  <a:lnTo>
                    <a:pt x="3153029" y="863600"/>
                  </a:lnTo>
                  <a:lnTo>
                    <a:pt x="3101949" y="863600"/>
                  </a:lnTo>
                  <a:lnTo>
                    <a:pt x="3088157" y="876300"/>
                  </a:lnTo>
                  <a:lnTo>
                    <a:pt x="3080372" y="889000"/>
                  </a:lnTo>
                  <a:lnTo>
                    <a:pt x="3079140" y="914400"/>
                  </a:lnTo>
                  <a:lnTo>
                    <a:pt x="3084995" y="927100"/>
                  </a:lnTo>
                  <a:lnTo>
                    <a:pt x="3097161" y="939800"/>
                  </a:lnTo>
                  <a:lnTo>
                    <a:pt x="3113113" y="952500"/>
                  </a:lnTo>
                  <a:lnTo>
                    <a:pt x="3130816" y="952500"/>
                  </a:lnTo>
                  <a:lnTo>
                    <a:pt x="3148241" y="939800"/>
                  </a:lnTo>
                  <a:lnTo>
                    <a:pt x="3162033" y="927100"/>
                  </a:lnTo>
                  <a:lnTo>
                    <a:pt x="3169818" y="914400"/>
                  </a:lnTo>
                  <a:lnTo>
                    <a:pt x="3171063" y="901700"/>
                  </a:lnTo>
                  <a:close/>
                </a:path>
                <a:path w="9115425" h="9127490">
                  <a:moveTo>
                    <a:pt x="3177273" y="6165291"/>
                  </a:moveTo>
                  <a:lnTo>
                    <a:pt x="3172485" y="6156998"/>
                  </a:lnTo>
                  <a:lnTo>
                    <a:pt x="3167189" y="6155575"/>
                  </a:lnTo>
                  <a:lnTo>
                    <a:pt x="3158909" y="6160363"/>
                  </a:lnTo>
                  <a:lnTo>
                    <a:pt x="3157486" y="6165672"/>
                  </a:lnTo>
                  <a:lnTo>
                    <a:pt x="3162262" y="6173952"/>
                  </a:lnTo>
                  <a:lnTo>
                    <a:pt x="3167570" y="6175375"/>
                  </a:lnTo>
                  <a:lnTo>
                    <a:pt x="3175851" y="6170587"/>
                  </a:lnTo>
                  <a:lnTo>
                    <a:pt x="3177273" y="6165291"/>
                  </a:lnTo>
                  <a:close/>
                </a:path>
                <a:path w="9115425" h="9127490">
                  <a:moveTo>
                    <a:pt x="3179407" y="4927612"/>
                  </a:moveTo>
                  <a:lnTo>
                    <a:pt x="3177171" y="4927612"/>
                  </a:lnTo>
                  <a:lnTo>
                    <a:pt x="3172549" y="4914912"/>
                  </a:lnTo>
                  <a:lnTo>
                    <a:pt x="3147847" y="4914912"/>
                  </a:lnTo>
                  <a:lnTo>
                    <a:pt x="3144888" y="4927612"/>
                  </a:lnTo>
                  <a:lnTo>
                    <a:pt x="3144418" y="4927612"/>
                  </a:lnTo>
                  <a:lnTo>
                    <a:pt x="3146641" y="4940312"/>
                  </a:lnTo>
                  <a:lnTo>
                    <a:pt x="3151276" y="4940312"/>
                  </a:lnTo>
                  <a:lnTo>
                    <a:pt x="3157347" y="4953012"/>
                  </a:lnTo>
                  <a:lnTo>
                    <a:pt x="3164090" y="4953012"/>
                  </a:lnTo>
                  <a:lnTo>
                    <a:pt x="3170720" y="4940312"/>
                  </a:lnTo>
                  <a:lnTo>
                    <a:pt x="3178937" y="4940312"/>
                  </a:lnTo>
                  <a:lnTo>
                    <a:pt x="3179407" y="4927612"/>
                  </a:lnTo>
                  <a:close/>
                </a:path>
                <a:path w="9115425" h="9127490">
                  <a:moveTo>
                    <a:pt x="3182531" y="3695712"/>
                  </a:moveTo>
                  <a:lnTo>
                    <a:pt x="3179216" y="3683012"/>
                  </a:lnTo>
                  <a:lnTo>
                    <a:pt x="3172307" y="3683012"/>
                  </a:lnTo>
                  <a:lnTo>
                    <a:pt x="3163252" y="3670312"/>
                  </a:lnTo>
                  <a:lnTo>
                    <a:pt x="3153194" y="3670312"/>
                  </a:lnTo>
                  <a:lnTo>
                    <a:pt x="3143300" y="3683012"/>
                  </a:lnTo>
                  <a:lnTo>
                    <a:pt x="3135477" y="3683012"/>
                  </a:lnTo>
                  <a:lnTo>
                    <a:pt x="3131058" y="3695712"/>
                  </a:lnTo>
                  <a:lnTo>
                    <a:pt x="3130359" y="3708412"/>
                  </a:lnTo>
                  <a:lnTo>
                    <a:pt x="3133687" y="3721112"/>
                  </a:lnTo>
                  <a:lnTo>
                    <a:pt x="3149638" y="3721112"/>
                  </a:lnTo>
                  <a:lnTo>
                    <a:pt x="3159696" y="3733812"/>
                  </a:lnTo>
                  <a:lnTo>
                    <a:pt x="3169589" y="3721112"/>
                  </a:lnTo>
                  <a:lnTo>
                    <a:pt x="3177413" y="3721112"/>
                  </a:lnTo>
                  <a:lnTo>
                    <a:pt x="3181832" y="3708412"/>
                  </a:lnTo>
                  <a:lnTo>
                    <a:pt x="3182531" y="3695712"/>
                  </a:lnTo>
                  <a:close/>
                </a:path>
                <a:path w="9115425" h="9127490">
                  <a:moveTo>
                    <a:pt x="3185960" y="2463812"/>
                  </a:moveTo>
                  <a:lnTo>
                    <a:pt x="3181502" y="2451112"/>
                  </a:lnTo>
                  <a:lnTo>
                    <a:pt x="3172244" y="2451112"/>
                  </a:lnTo>
                  <a:lnTo>
                    <a:pt x="3160103" y="2438412"/>
                  </a:lnTo>
                  <a:lnTo>
                    <a:pt x="3133356" y="2438412"/>
                  </a:lnTo>
                  <a:lnTo>
                    <a:pt x="3122853" y="2451112"/>
                  </a:lnTo>
                  <a:lnTo>
                    <a:pt x="3116923" y="2463812"/>
                  </a:lnTo>
                  <a:lnTo>
                    <a:pt x="3115983" y="2476512"/>
                  </a:lnTo>
                  <a:lnTo>
                    <a:pt x="3120453" y="2489212"/>
                  </a:lnTo>
                  <a:lnTo>
                    <a:pt x="3129711" y="2501912"/>
                  </a:lnTo>
                  <a:lnTo>
                    <a:pt x="3168599" y="2501912"/>
                  </a:lnTo>
                  <a:lnTo>
                    <a:pt x="3179102" y="2489212"/>
                  </a:lnTo>
                  <a:lnTo>
                    <a:pt x="3185020" y="2476512"/>
                  </a:lnTo>
                  <a:lnTo>
                    <a:pt x="3185960" y="2463812"/>
                  </a:lnTo>
                  <a:close/>
                </a:path>
                <a:path w="9115425" h="9127490">
                  <a:moveTo>
                    <a:pt x="3188665" y="12700"/>
                  </a:moveTo>
                  <a:lnTo>
                    <a:pt x="3183293" y="0"/>
                  </a:lnTo>
                  <a:lnTo>
                    <a:pt x="3092716" y="0"/>
                  </a:lnTo>
                  <a:lnTo>
                    <a:pt x="3091408" y="25400"/>
                  </a:lnTo>
                  <a:lnTo>
                    <a:pt x="3097619" y="38100"/>
                  </a:lnTo>
                  <a:lnTo>
                    <a:pt x="3110484" y="50800"/>
                  </a:lnTo>
                  <a:lnTo>
                    <a:pt x="3127362" y="63500"/>
                  </a:lnTo>
                  <a:lnTo>
                    <a:pt x="3164535" y="63500"/>
                  </a:lnTo>
                  <a:lnTo>
                    <a:pt x="3179127" y="50800"/>
                  </a:lnTo>
                  <a:lnTo>
                    <a:pt x="3187369" y="25400"/>
                  </a:lnTo>
                  <a:lnTo>
                    <a:pt x="3188665" y="12700"/>
                  </a:lnTo>
                  <a:close/>
                </a:path>
                <a:path w="9115425" h="9127490">
                  <a:moveTo>
                    <a:pt x="3188805" y="1244600"/>
                  </a:moveTo>
                  <a:lnTo>
                    <a:pt x="3183280" y="1219200"/>
                  </a:lnTo>
                  <a:lnTo>
                    <a:pt x="3171825" y="1206500"/>
                  </a:lnTo>
                  <a:lnTo>
                    <a:pt x="3123704" y="1206500"/>
                  </a:lnTo>
                  <a:lnTo>
                    <a:pt x="3110712" y="1219200"/>
                  </a:lnTo>
                  <a:lnTo>
                    <a:pt x="3103384" y="1231900"/>
                  </a:lnTo>
                  <a:lnTo>
                    <a:pt x="3102216" y="1244600"/>
                  </a:lnTo>
                  <a:lnTo>
                    <a:pt x="3107740" y="1270000"/>
                  </a:lnTo>
                  <a:lnTo>
                    <a:pt x="3119196" y="1282700"/>
                  </a:lnTo>
                  <a:lnTo>
                    <a:pt x="3167316" y="1282700"/>
                  </a:lnTo>
                  <a:lnTo>
                    <a:pt x="3180308" y="1270000"/>
                  </a:lnTo>
                  <a:lnTo>
                    <a:pt x="3187636" y="1257300"/>
                  </a:lnTo>
                  <a:lnTo>
                    <a:pt x="3188805" y="1244600"/>
                  </a:lnTo>
                  <a:close/>
                </a:path>
                <a:path w="9115425" h="9127490">
                  <a:moveTo>
                    <a:pt x="3195294" y="6505499"/>
                  </a:moveTo>
                  <a:lnTo>
                    <a:pt x="3191675" y="6499212"/>
                  </a:lnTo>
                  <a:lnTo>
                    <a:pt x="3187649" y="6498133"/>
                  </a:lnTo>
                  <a:lnTo>
                    <a:pt x="3181362" y="6501765"/>
                  </a:lnTo>
                  <a:lnTo>
                    <a:pt x="3180283" y="6505778"/>
                  </a:lnTo>
                  <a:lnTo>
                    <a:pt x="3183915" y="6512077"/>
                  </a:lnTo>
                  <a:lnTo>
                    <a:pt x="3187941" y="6513144"/>
                  </a:lnTo>
                  <a:lnTo>
                    <a:pt x="3194227" y="6509525"/>
                  </a:lnTo>
                  <a:lnTo>
                    <a:pt x="3195294" y="6505499"/>
                  </a:lnTo>
                  <a:close/>
                </a:path>
                <a:path w="9115425" h="9127490">
                  <a:moveTo>
                    <a:pt x="3199384" y="5270512"/>
                  </a:moveTo>
                  <a:lnTo>
                    <a:pt x="3195256" y="5257812"/>
                  </a:lnTo>
                  <a:lnTo>
                    <a:pt x="3167710" y="5257812"/>
                  </a:lnTo>
                  <a:lnTo>
                    <a:pt x="3165259" y="5270512"/>
                  </a:lnTo>
                  <a:lnTo>
                    <a:pt x="3173514" y="5283212"/>
                  </a:lnTo>
                  <a:lnTo>
                    <a:pt x="3196933" y="5283212"/>
                  </a:lnTo>
                  <a:lnTo>
                    <a:pt x="3199384" y="5270512"/>
                  </a:lnTo>
                  <a:close/>
                </a:path>
                <a:path w="9115425" h="9127490">
                  <a:moveTo>
                    <a:pt x="3200285" y="4038612"/>
                  </a:moveTo>
                  <a:lnTo>
                    <a:pt x="3197301" y="4025912"/>
                  </a:lnTo>
                  <a:lnTo>
                    <a:pt x="3191091" y="4025912"/>
                  </a:lnTo>
                  <a:lnTo>
                    <a:pt x="3182963" y="4013212"/>
                  </a:lnTo>
                  <a:lnTo>
                    <a:pt x="3173933" y="4013212"/>
                  </a:lnTo>
                  <a:lnTo>
                    <a:pt x="3165056" y="4025912"/>
                  </a:lnTo>
                  <a:lnTo>
                    <a:pt x="3158032" y="4025912"/>
                  </a:lnTo>
                  <a:lnTo>
                    <a:pt x="3154057" y="4038612"/>
                  </a:lnTo>
                  <a:lnTo>
                    <a:pt x="3153435" y="4038612"/>
                  </a:lnTo>
                  <a:lnTo>
                    <a:pt x="3156420" y="4051312"/>
                  </a:lnTo>
                  <a:lnTo>
                    <a:pt x="3162617" y="4064012"/>
                  </a:lnTo>
                  <a:lnTo>
                    <a:pt x="3188652" y="4064012"/>
                  </a:lnTo>
                  <a:lnTo>
                    <a:pt x="3195688" y="4051312"/>
                  </a:lnTo>
                  <a:lnTo>
                    <a:pt x="3199650" y="4051312"/>
                  </a:lnTo>
                  <a:lnTo>
                    <a:pt x="3200285" y="4038612"/>
                  </a:lnTo>
                  <a:close/>
                </a:path>
                <a:path w="9115425" h="9127490">
                  <a:moveTo>
                    <a:pt x="3203702" y="2806712"/>
                  </a:moveTo>
                  <a:lnTo>
                    <a:pt x="3199587" y="2794012"/>
                  </a:lnTo>
                  <a:lnTo>
                    <a:pt x="3191027" y="2781312"/>
                  </a:lnTo>
                  <a:lnTo>
                    <a:pt x="3155099" y="2781312"/>
                  </a:lnTo>
                  <a:lnTo>
                    <a:pt x="3145409" y="2794012"/>
                  </a:lnTo>
                  <a:lnTo>
                    <a:pt x="3139935" y="2806712"/>
                  </a:lnTo>
                  <a:lnTo>
                    <a:pt x="3139059" y="2819412"/>
                  </a:lnTo>
                  <a:lnTo>
                    <a:pt x="3143186" y="2832112"/>
                  </a:lnTo>
                  <a:lnTo>
                    <a:pt x="3151733" y="2844812"/>
                  </a:lnTo>
                  <a:lnTo>
                    <a:pt x="3187662" y="2844812"/>
                  </a:lnTo>
                  <a:lnTo>
                    <a:pt x="3197364" y="2832112"/>
                  </a:lnTo>
                  <a:lnTo>
                    <a:pt x="3202838" y="2819412"/>
                  </a:lnTo>
                  <a:lnTo>
                    <a:pt x="3203702" y="2806712"/>
                  </a:lnTo>
                  <a:close/>
                </a:path>
                <a:path w="9115425" h="9127490">
                  <a:moveTo>
                    <a:pt x="3206839" y="1574812"/>
                  </a:moveTo>
                  <a:lnTo>
                    <a:pt x="3201619" y="1562112"/>
                  </a:lnTo>
                  <a:lnTo>
                    <a:pt x="3190786" y="1549412"/>
                  </a:lnTo>
                  <a:lnTo>
                    <a:pt x="3145307" y="1549412"/>
                  </a:lnTo>
                  <a:lnTo>
                    <a:pt x="3133026" y="1562112"/>
                  </a:lnTo>
                  <a:lnTo>
                    <a:pt x="3126105" y="1574812"/>
                  </a:lnTo>
                  <a:lnTo>
                    <a:pt x="3125000" y="1587512"/>
                  </a:lnTo>
                  <a:lnTo>
                    <a:pt x="3130219" y="1600212"/>
                  </a:lnTo>
                  <a:lnTo>
                    <a:pt x="3141053" y="1612912"/>
                  </a:lnTo>
                  <a:lnTo>
                    <a:pt x="3155251" y="1625612"/>
                  </a:lnTo>
                  <a:lnTo>
                    <a:pt x="3186531" y="1625612"/>
                  </a:lnTo>
                  <a:lnTo>
                    <a:pt x="3198812" y="1612912"/>
                  </a:lnTo>
                  <a:lnTo>
                    <a:pt x="3205734" y="1600212"/>
                  </a:lnTo>
                  <a:lnTo>
                    <a:pt x="3206839" y="1574812"/>
                  </a:lnTo>
                  <a:close/>
                </a:path>
                <a:path w="9115425" h="9127490">
                  <a:moveTo>
                    <a:pt x="3209963" y="355600"/>
                  </a:moveTo>
                  <a:lnTo>
                    <a:pt x="3203651" y="330200"/>
                  </a:lnTo>
                  <a:lnTo>
                    <a:pt x="3190544" y="317500"/>
                  </a:lnTo>
                  <a:lnTo>
                    <a:pt x="3173361" y="304800"/>
                  </a:lnTo>
                  <a:lnTo>
                    <a:pt x="3154286" y="304800"/>
                  </a:lnTo>
                  <a:lnTo>
                    <a:pt x="3135515" y="317500"/>
                  </a:lnTo>
                  <a:lnTo>
                    <a:pt x="3120656" y="330200"/>
                  </a:lnTo>
                  <a:lnTo>
                    <a:pt x="3112262" y="342900"/>
                  </a:lnTo>
                  <a:lnTo>
                    <a:pt x="3110928" y="368300"/>
                  </a:lnTo>
                  <a:lnTo>
                    <a:pt x="3117240" y="381000"/>
                  </a:lnTo>
                  <a:lnTo>
                    <a:pt x="3130346" y="393700"/>
                  </a:lnTo>
                  <a:lnTo>
                    <a:pt x="3147542" y="406400"/>
                  </a:lnTo>
                  <a:lnTo>
                    <a:pt x="3166618" y="406400"/>
                  </a:lnTo>
                  <a:lnTo>
                    <a:pt x="3185401" y="393700"/>
                  </a:lnTo>
                  <a:lnTo>
                    <a:pt x="3200260" y="381000"/>
                  </a:lnTo>
                  <a:lnTo>
                    <a:pt x="3208642" y="368300"/>
                  </a:lnTo>
                  <a:lnTo>
                    <a:pt x="3209963" y="355600"/>
                  </a:lnTo>
                  <a:close/>
                </a:path>
                <a:path w="9115425" h="9127490">
                  <a:moveTo>
                    <a:pt x="3212642" y="6845719"/>
                  </a:moveTo>
                  <a:lnTo>
                    <a:pt x="3210496" y="6842011"/>
                  </a:lnTo>
                  <a:lnTo>
                    <a:pt x="3208109" y="6841376"/>
                  </a:lnTo>
                  <a:lnTo>
                    <a:pt x="3204400" y="6843522"/>
                  </a:lnTo>
                  <a:lnTo>
                    <a:pt x="3203765" y="6845884"/>
                  </a:lnTo>
                  <a:lnTo>
                    <a:pt x="3205911" y="6849605"/>
                  </a:lnTo>
                  <a:lnTo>
                    <a:pt x="3208286" y="6850240"/>
                  </a:lnTo>
                  <a:lnTo>
                    <a:pt x="3211995" y="6848094"/>
                  </a:lnTo>
                  <a:lnTo>
                    <a:pt x="3212642" y="6845719"/>
                  </a:lnTo>
                  <a:close/>
                </a:path>
                <a:path w="9115425" h="9127490">
                  <a:moveTo>
                    <a:pt x="3217062" y="5616854"/>
                  </a:moveTo>
                  <a:lnTo>
                    <a:pt x="3213595" y="5610847"/>
                  </a:lnTo>
                  <a:lnTo>
                    <a:pt x="3210141" y="5604853"/>
                  </a:lnTo>
                  <a:lnTo>
                    <a:pt x="3202457" y="5602795"/>
                  </a:lnTo>
                  <a:lnTo>
                    <a:pt x="3190456" y="5609717"/>
                  </a:lnTo>
                  <a:lnTo>
                    <a:pt x="3188411" y="5617400"/>
                  </a:lnTo>
                  <a:lnTo>
                    <a:pt x="3195332" y="5629402"/>
                  </a:lnTo>
                  <a:lnTo>
                    <a:pt x="3203003" y="5631459"/>
                  </a:lnTo>
                  <a:lnTo>
                    <a:pt x="3215005" y="5624525"/>
                  </a:lnTo>
                  <a:lnTo>
                    <a:pt x="3217062" y="5616854"/>
                  </a:lnTo>
                  <a:close/>
                </a:path>
                <a:path w="9115425" h="9127490">
                  <a:moveTo>
                    <a:pt x="3218319" y="4381512"/>
                  </a:moveTo>
                  <a:lnTo>
                    <a:pt x="3215640" y="4368812"/>
                  </a:lnTo>
                  <a:lnTo>
                    <a:pt x="3210064" y="4368812"/>
                  </a:lnTo>
                  <a:lnTo>
                    <a:pt x="3202749" y="4356112"/>
                  </a:lnTo>
                  <a:lnTo>
                    <a:pt x="3194647" y="4356112"/>
                  </a:lnTo>
                  <a:lnTo>
                    <a:pt x="3186658" y="4368812"/>
                  </a:lnTo>
                  <a:lnTo>
                    <a:pt x="3180346" y="4368812"/>
                  </a:lnTo>
                  <a:lnTo>
                    <a:pt x="3176778" y="4381512"/>
                  </a:lnTo>
                  <a:lnTo>
                    <a:pt x="3176206" y="4381512"/>
                  </a:lnTo>
                  <a:lnTo>
                    <a:pt x="3178899" y="4394212"/>
                  </a:lnTo>
                  <a:lnTo>
                    <a:pt x="3184461" y="4394212"/>
                  </a:lnTo>
                  <a:lnTo>
                    <a:pt x="3191776" y="4406912"/>
                  </a:lnTo>
                  <a:lnTo>
                    <a:pt x="3199879" y="4406912"/>
                  </a:lnTo>
                  <a:lnTo>
                    <a:pt x="3207867" y="4394212"/>
                  </a:lnTo>
                  <a:lnTo>
                    <a:pt x="3214192" y="4394212"/>
                  </a:lnTo>
                  <a:lnTo>
                    <a:pt x="3217748" y="4381512"/>
                  </a:lnTo>
                  <a:lnTo>
                    <a:pt x="3218319" y="4381512"/>
                  </a:lnTo>
                  <a:close/>
                </a:path>
                <a:path w="9115425" h="9127490">
                  <a:moveTo>
                    <a:pt x="3221444" y="3149612"/>
                  </a:moveTo>
                  <a:lnTo>
                    <a:pt x="3217672" y="3136912"/>
                  </a:lnTo>
                  <a:lnTo>
                    <a:pt x="3209823" y="3124212"/>
                  </a:lnTo>
                  <a:lnTo>
                    <a:pt x="3176854" y="3124212"/>
                  </a:lnTo>
                  <a:lnTo>
                    <a:pt x="3167964" y="3136912"/>
                  </a:lnTo>
                  <a:lnTo>
                    <a:pt x="3162935" y="3149612"/>
                  </a:lnTo>
                  <a:lnTo>
                    <a:pt x="3162147" y="3162312"/>
                  </a:lnTo>
                  <a:lnTo>
                    <a:pt x="3165919" y="3162312"/>
                  </a:lnTo>
                  <a:lnTo>
                    <a:pt x="3173768" y="3175012"/>
                  </a:lnTo>
                  <a:lnTo>
                    <a:pt x="3184067" y="3187712"/>
                  </a:lnTo>
                  <a:lnTo>
                    <a:pt x="3195485" y="3187712"/>
                  </a:lnTo>
                  <a:lnTo>
                    <a:pt x="3206737" y="3175012"/>
                  </a:lnTo>
                  <a:lnTo>
                    <a:pt x="3215627" y="3175012"/>
                  </a:lnTo>
                  <a:lnTo>
                    <a:pt x="3220656" y="3162312"/>
                  </a:lnTo>
                  <a:lnTo>
                    <a:pt x="3221444" y="3149612"/>
                  </a:lnTo>
                  <a:close/>
                </a:path>
                <a:path w="9115425" h="9127490">
                  <a:moveTo>
                    <a:pt x="3224580" y="1917712"/>
                  </a:moveTo>
                  <a:lnTo>
                    <a:pt x="3219704" y="1905012"/>
                  </a:lnTo>
                  <a:lnTo>
                    <a:pt x="3209582" y="1892312"/>
                  </a:lnTo>
                  <a:lnTo>
                    <a:pt x="3167062" y="1892312"/>
                  </a:lnTo>
                  <a:lnTo>
                    <a:pt x="3155581" y="1905012"/>
                  </a:lnTo>
                  <a:lnTo>
                    <a:pt x="3149104" y="1917712"/>
                  </a:lnTo>
                  <a:lnTo>
                    <a:pt x="3148076" y="1930412"/>
                  </a:lnTo>
                  <a:lnTo>
                    <a:pt x="3152952" y="1943112"/>
                  </a:lnTo>
                  <a:lnTo>
                    <a:pt x="3163074" y="1955812"/>
                  </a:lnTo>
                  <a:lnTo>
                    <a:pt x="3176346" y="1955812"/>
                  </a:lnTo>
                  <a:lnTo>
                    <a:pt x="3191091" y="1968512"/>
                  </a:lnTo>
                  <a:lnTo>
                    <a:pt x="3205594" y="1955812"/>
                  </a:lnTo>
                  <a:lnTo>
                    <a:pt x="3217075" y="1943112"/>
                  </a:lnTo>
                  <a:lnTo>
                    <a:pt x="3223552" y="1930412"/>
                  </a:lnTo>
                  <a:lnTo>
                    <a:pt x="3224580" y="1917712"/>
                  </a:lnTo>
                  <a:close/>
                </a:path>
                <a:path w="9115425" h="9127490">
                  <a:moveTo>
                    <a:pt x="3228009" y="685800"/>
                  </a:moveTo>
                  <a:lnTo>
                    <a:pt x="3222002" y="673100"/>
                  </a:lnTo>
                  <a:lnTo>
                    <a:pt x="3209518" y="660400"/>
                  </a:lnTo>
                  <a:lnTo>
                    <a:pt x="3193161" y="647700"/>
                  </a:lnTo>
                  <a:lnTo>
                    <a:pt x="3174987" y="647700"/>
                  </a:lnTo>
                  <a:lnTo>
                    <a:pt x="3157118" y="660400"/>
                  </a:lnTo>
                  <a:lnTo>
                    <a:pt x="3142970" y="673100"/>
                  </a:lnTo>
                  <a:lnTo>
                    <a:pt x="3134982" y="685800"/>
                  </a:lnTo>
                  <a:lnTo>
                    <a:pt x="3133712" y="698500"/>
                  </a:lnTo>
                  <a:lnTo>
                    <a:pt x="3139719" y="723900"/>
                  </a:lnTo>
                  <a:lnTo>
                    <a:pt x="3152203" y="736600"/>
                  </a:lnTo>
                  <a:lnTo>
                    <a:pt x="3168573" y="736600"/>
                  </a:lnTo>
                  <a:lnTo>
                    <a:pt x="3186734" y="749300"/>
                  </a:lnTo>
                  <a:lnTo>
                    <a:pt x="3204603" y="736600"/>
                  </a:lnTo>
                  <a:lnTo>
                    <a:pt x="3218751" y="723900"/>
                  </a:lnTo>
                  <a:lnTo>
                    <a:pt x="3226739" y="711200"/>
                  </a:lnTo>
                  <a:lnTo>
                    <a:pt x="3228009" y="685800"/>
                  </a:lnTo>
                  <a:close/>
                </a:path>
                <a:path w="9115425" h="9127490">
                  <a:moveTo>
                    <a:pt x="3229978" y="7185952"/>
                  </a:moveTo>
                  <a:lnTo>
                    <a:pt x="3229318" y="7184796"/>
                  </a:lnTo>
                  <a:lnTo>
                    <a:pt x="3228594" y="7184606"/>
                  </a:lnTo>
                  <a:lnTo>
                    <a:pt x="3227451" y="7185266"/>
                  </a:lnTo>
                  <a:lnTo>
                    <a:pt x="3227247" y="7186003"/>
                  </a:lnTo>
                  <a:lnTo>
                    <a:pt x="3227908" y="7187146"/>
                  </a:lnTo>
                  <a:lnTo>
                    <a:pt x="3228632" y="7187336"/>
                  </a:lnTo>
                  <a:lnTo>
                    <a:pt x="3229787" y="7186676"/>
                  </a:lnTo>
                  <a:lnTo>
                    <a:pt x="3229978" y="7185952"/>
                  </a:lnTo>
                  <a:close/>
                </a:path>
                <a:path w="9115425" h="9127490">
                  <a:moveTo>
                    <a:pt x="3234410" y="5957074"/>
                  </a:moveTo>
                  <a:lnTo>
                    <a:pt x="3228962" y="5947651"/>
                  </a:lnTo>
                  <a:lnTo>
                    <a:pt x="3222929" y="5946038"/>
                  </a:lnTo>
                  <a:lnTo>
                    <a:pt x="3213493" y="5951474"/>
                  </a:lnTo>
                  <a:lnTo>
                    <a:pt x="3211880" y="5957506"/>
                  </a:lnTo>
                  <a:lnTo>
                    <a:pt x="3217329" y="5966942"/>
                  </a:lnTo>
                  <a:lnTo>
                    <a:pt x="3223361" y="5968555"/>
                  </a:lnTo>
                  <a:lnTo>
                    <a:pt x="3232785" y="5963107"/>
                  </a:lnTo>
                  <a:lnTo>
                    <a:pt x="3234410" y="5957074"/>
                  </a:lnTo>
                  <a:close/>
                </a:path>
                <a:path w="9115425" h="9127490">
                  <a:moveTo>
                    <a:pt x="3236353" y="4724412"/>
                  </a:moveTo>
                  <a:lnTo>
                    <a:pt x="3233966" y="4711712"/>
                  </a:lnTo>
                  <a:lnTo>
                    <a:pt x="3229025" y="4711712"/>
                  </a:lnTo>
                  <a:lnTo>
                    <a:pt x="3222548" y="4699012"/>
                  </a:lnTo>
                  <a:lnTo>
                    <a:pt x="3215348" y="4699012"/>
                  </a:lnTo>
                  <a:lnTo>
                    <a:pt x="3208261" y="4711712"/>
                  </a:lnTo>
                  <a:lnTo>
                    <a:pt x="3199498" y="4711712"/>
                  </a:lnTo>
                  <a:lnTo>
                    <a:pt x="3198990" y="4724412"/>
                  </a:lnTo>
                  <a:lnTo>
                    <a:pt x="3201378" y="4737112"/>
                  </a:lnTo>
                  <a:lnTo>
                    <a:pt x="3232696" y="4737112"/>
                  </a:lnTo>
                  <a:lnTo>
                    <a:pt x="3235858" y="4724412"/>
                  </a:lnTo>
                  <a:lnTo>
                    <a:pt x="3236353" y="4724412"/>
                  </a:lnTo>
                  <a:close/>
                </a:path>
                <a:path w="9115425" h="9127490">
                  <a:moveTo>
                    <a:pt x="3239198" y="3492512"/>
                  </a:moveTo>
                  <a:lnTo>
                    <a:pt x="3235756" y="3479812"/>
                  </a:lnTo>
                  <a:lnTo>
                    <a:pt x="3228606" y="3467112"/>
                  </a:lnTo>
                  <a:lnTo>
                    <a:pt x="3198609" y="3467112"/>
                  </a:lnTo>
                  <a:lnTo>
                    <a:pt x="3190519" y="3479812"/>
                  </a:lnTo>
                  <a:lnTo>
                    <a:pt x="3185947" y="3492512"/>
                  </a:lnTo>
                  <a:lnTo>
                    <a:pt x="3185223" y="3492512"/>
                  </a:lnTo>
                  <a:lnTo>
                    <a:pt x="3188665" y="3505212"/>
                  </a:lnTo>
                  <a:lnTo>
                    <a:pt x="3195802" y="3517912"/>
                  </a:lnTo>
                  <a:lnTo>
                    <a:pt x="3225800" y="3517912"/>
                  </a:lnTo>
                  <a:lnTo>
                    <a:pt x="3233902" y="3505212"/>
                  </a:lnTo>
                  <a:lnTo>
                    <a:pt x="3238462" y="3505212"/>
                  </a:lnTo>
                  <a:lnTo>
                    <a:pt x="3239198" y="3492512"/>
                  </a:lnTo>
                  <a:close/>
                </a:path>
                <a:path w="9115425" h="9127490">
                  <a:moveTo>
                    <a:pt x="3242614" y="2260612"/>
                  </a:moveTo>
                  <a:lnTo>
                    <a:pt x="3238042" y="2247912"/>
                  </a:lnTo>
                  <a:lnTo>
                    <a:pt x="3228556" y="2235212"/>
                  </a:lnTo>
                  <a:lnTo>
                    <a:pt x="3188665" y="2235212"/>
                  </a:lnTo>
                  <a:lnTo>
                    <a:pt x="3177908" y="2247912"/>
                  </a:lnTo>
                  <a:lnTo>
                    <a:pt x="3171825" y="2260612"/>
                  </a:lnTo>
                  <a:lnTo>
                    <a:pt x="3170859" y="2273312"/>
                  </a:lnTo>
                  <a:lnTo>
                    <a:pt x="3175431" y="2286012"/>
                  </a:lnTo>
                  <a:lnTo>
                    <a:pt x="3184931" y="2298712"/>
                  </a:lnTo>
                  <a:lnTo>
                    <a:pt x="3224809" y="2298712"/>
                  </a:lnTo>
                  <a:lnTo>
                    <a:pt x="3235579" y="2286012"/>
                  </a:lnTo>
                  <a:lnTo>
                    <a:pt x="3241649" y="2273312"/>
                  </a:lnTo>
                  <a:lnTo>
                    <a:pt x="3242614" y="2260612"/>
                  </a:lnTo>
                  <a:close/>
                </a:path>
                <a:path w="9115425" h="9127490">
                  <a:moveTo>
                    <a:pt x="3245751" y="1028700"/>
                  </a:moveTo>
                  <a:lnTo>
                    <a:pt x="3240074" y="1016000"/>
                  </a:lnTo>
                  <a:lnTo>
                    <a:pt x="3228302" y="1003300"/>
                  </a:lnTo>
                  <a:lnTo>
                    <a:pt x="3212871" y="990600"/>
                  </a:lnTo>
                  <a:lnTo>
                    <a:pt x="3195739" y="990600"/>
                  </a:lnTo>
                  <a:lnTo>
                    <a:pt x="3178860" y="1003300"/>
                  </a:lnTo>
                  <a:lnTo>
                    <a:pt x="3165525" y="1003300"/>
                  </a:lnTo>
                  <a:lnTo>
                    <a:pt x="3157994" y="1028700"/>
                  </a:lnTo>
                  <a:lnTo>
                    <a:pt x="3156801" y="1041400"/>
                  </a:lnTo>
                  <a:lnTo>
                    <a:pt x="3162465" y="1054100"/>
                  </a:lnTo>
                  <a:lnTo>
                    <a:pt x="3174238" y="1066800"/>
                  </a:lnTo>
                  <a:lnTo>
                    <a:pt x="3189681" y="1079500"/>
                  </a:lnTo>
                  <a:lnTo>
                    <a:pt x="3223679" y="1079500"/>
                  </a:lnTo>
                  <a:lnTo>
                    <a:pt x="3237026" y="1066800"/>
                  </a:lnTo>
                  <a:lnTo>
                    <a:pt x="3244558" y="1054100"/>
                  </a:lnTo>
                  <a:lnTo>
                    <a:pt x="3245751" y="1028700"/>
                  </a:lnTo>
                  <a:close/>
                </a:path>
                <a:path w="9115425" h="9127490">
                  <a:moveTo>
                    <a:pt x="3252089" y="6297295"/>
                  </a:moveTo>
                  <a:lnTo>
                    <a:pt x="3247961" y="6290157"/>
                  </a:lnTo>
                  <a:lnTo>
                    <a:pt x="3243389" y="6288925"/>
                  </a:lnTo>
                  <a:lnTo>
                    <a:pt x="3236252" y="6293053"/>
                  </a:lnTo>
                  <a:lnTo>
                    <a:pt x="3235020" y="6297612"/>
                  </a:lnTo>
                  <a:lnTo>
                    <a:pt x="3239147" y="6304762"/>
                  </a:lnTo>
                  <a:lnTo>
                    <a:pt x="3243719" y="6305994"/>
                  </a:lnTo>
                  <a:lnTo>
                    <a:pt x="3250857" y="6301867"/>
                  </a:lnTo>
                  <a:lnTo>
                    <a:pt x="3252089" y="6297295"/>
                  </a:lnTo>
                  <a:close/>
                </a:path>
                <a:path w="9115425" h="9127490">
                  <a:moveTo>
                    <a:pt x="3254095" y="5054612"/>
                  </a:moveTo>
                  <a:lnTo>
                    <a:pt x="3247821" y="5054612"/>
                  </a:lnTo>
                  <a:lnTo>
                    <a:pt x="3242259" y="5041912"/>
                  </a:lnTo>
                  <a:lnTo>
                    <a:pt x="3236087" y="5041912"/>
                  </a:lnTo>
                  <a:lnTo>
                    <a:pt x="3230016" y="5054612"/>
                  </a:lnTo>
                  <a:lnTo>
                    <a:pt x="3222510" y="5054612"/>
                  </a:lnTo>
                  <a:lnTo>
                    <a:pt x="3222079" y="5067312"/>
                  </a:lnTo>
                  <a:lnTo>
                    <a:pt x="3224123" y="5067312"/>
                  </a:lnTo>
                  <a:lnTo>
                    <a:pt x="3228352" y="5080012"/>
                  </a:lnTo>
                  <a:lnTo>
                    <a:pt x="3246158" y="5080012"/>
                  </a:lnTo>
                  <a:lnTo>
                    <a:pt x="3250958" y="5067312"/>
                  </a:lnTo>
                  <a:lnTo>
                    <a:pt x="3253676" y="5067312"/>
                  </a:lnTo>
                  <a:lnTo>
                    <a:pt x="3254095" y="5054612"/>
                  </a:lnTo>
                  <a:close/>
                </a:path>
                <a:path w="9115425" h="9127490">
                  <a:moveTo>
                    <a:pt x="3257232" y="3835412"/>
                  </a:moveTo>
                  <a:lnTo>
                    <a:pt x="3254095" y="3822712"/>
                  </a:lnTo>
                  <a:lnTo>
                    <a:pt x="3247580" y="3810012"/>
                  </a:lnTo>
                  <a:lnTo>
                    <a:pt x="3220224" y="3810012"/>
                  </a:lnTo>
                  <a:lnTo>
                    <a:pt x="3212833" y="3822712"/>
                  </a:lnTo>
                  <a:lnTo>
                    <a:pt x="3208667" y="3822712"/>
                  </a:lnTo>
                  <a:lnTo>
                    <a:pt x="3208007" y="3835412"/>
                  </a:lnTo>
                  <a:lnTo>
                    <a:pt x="3211144" y="3848112"/>
                  </a:lnTo>
                  <a:lnTo>
                    <a:pt x="3217659" y="3848112"/>
                  </a:lnTo>
                  <a:lnTo>
                    <a:pt x="3226206" y="3860812"/>
                  </a:lnTo>
                  <a:lnTo>
                    <a:pt x="3245015" y="3860812"/>
                  </a:lnTo>
                  <a:lnTo>
                    <a:pt x="3252393" y="3848112"/>
                  </a:lnTo>
                  <a:lnTo>
                    <a:pt x="3256572" y="3835412"/>
                  </a:lnTo>
                  <a:lnTo>
                    <a:pt x="3257232" y="3835412"/>
                  </a:lnTo>
                  <a:close/>
                </a:path>
                <a:path w="9115425" h="9127490">
                  <a:moveTo>
                    <a:pt x="3260661" y="2603512"/>
                  </a:moveTo>
                  <a:lnTo>
                    <a:pt x="3256381" y="2590812"/>
                  </a:lnTo>
                  <a:lnTo>
                    <a:pt x="3247517" y="2578112"/>
                  </a:lnTo>
                  <a:lnTo>
                    <a:pt x="3235883" y="2578112"/>
                  </a:lnTo>
                  <a:lnTo>
                    <a:pt x="3222980" y="2565412"/>
                  </a:lnTo>
                  <a:lnTo>
                    <a:pt x="3210280" y="2578112"/>
                  </a:lnTo>
                  <a:lnTo>
                    <a:pt x="3200222" y="2590812"/>
                  </a:lnTo>
                  <a:lnTo>
                    <a:pt x="3194545" y="2590812"/>
                  </a:lnTo>
                  <a:lnTo>
                    <a:pt x="3193643" y="2603512"/>
                  </a:lnTo>
                  <a:lnTo>
                    <a:pt x="3197923" y="2616212"/>
                  </a:lnTo>
                  <a:lnTo>
                    <a:pt x="3206788" y="2628912"/>
                  </a:lnTo>
                  <a:lnTo>
                    <a:pt x="3218408" y="2641612"/>
                  </a:lnTo>
                  <a:lnTo>
                    <a:pt x="3231324" y="2641612"/>
                  </a:lnTo>
                  <a:lnTo>
                    <a:pt x="3244024" y="2628912"/>
                  </a:lnTo>
                  <a:lnTo>
                    <a:pt x="3254083" y="2628912"/>
                  </a:lnTo>
                  <a:lnTo>
                    <a:pt x="3259759" y="2616212"/>
                  </a:lnTo>
                  <a:lnTo>
                    <a:pt x="3260661" y="2603512"/>
                  </a:lnTo>
                  <a:close/>
                </a:path>
                <a:path w="9115425" h="9127490">
                  <a:moveTo>
                    <a:pt x="3263493" y="1371612"/>
                  </a:moveTo>
                  <a:lnTo>
                    <a:pt x="3258159" y="1358912"/>
                  </a:lnTo>
                  <a:lnTo>
                    <a:pt x="3247098" y="1346212"/>
                  </a:lnTo>
                  <a:lnTo>
                    <a:pt x="3232581" y="1333512"/>
                  </a:lnTo>
                  <a:lnTo>
                    <a:pt x="3216478" y="1333512"/>
                  </a:lnTo>
                  <a:lnTo>
                    <a:pt x="3200616" y="1346212"/>
                  </a:lnTo>
                  <a:lnTo>
                    <a:pt x="3188081" y="1346212"/>
                  </a:lnTo>
                  <a:lnTo>
                    <a:pt x="3180994" y="1371612"/>
                  </a:lnTo>
                  <a:lnTo>
                    <a:pt x="3179876" y="1384312"/>
                  </a:lnTo>
                  <a:lnTo>
                    <a:pt x="3185210" y="1397012"/>
                  </a:lnTo>
                  <a:lnTo>
                    <a:pt x="3196272" y="1409712"/>
                  </a:lnTo>
                  <a:lnTo>
                    <a:pt x="3210776" y="1422412"/>
                  </a:lnTo>
                  <a:lnTo>
                    <a:pt x="3226892" y="1422412"/>
                  </a:lnTo>
                  <a:lnTo>
                    <a:pt x="3242741" y="1409712"/>
                  </a:lnTo>
                  <a:lnTo>
                    <a:pt x="3255289" y="1397012"/>
                  </a:lnTo>
                  <a:lnTo>
                    <a:pt x="3262363" y="1384312"/>
                  </a:lnTo>
                  <a:lnTo>
                    <a:pt x="3263493" y="1371612"/>
                  </a:lnTo>
                  <a:close/>
                </a:path>
                <a:path w="9115425" h="9127490">
                  <a:moveTo>
                    <a:pt x="3266922" y="139700"/>
                  </a:moveTo>
                  <a:lnTo>
                    <a:pt x="3260458" y="127000"/>
                  </a:lnTo>
                  <a:lnTo>
                    <a:pt x="3247047" y="101600"/>
                  </a:lnTo>
                  <a:lnTo>
                    <a:pt x="3190671" y="101600"/>
                  </a:lnTo>
                  <a:lnTo>
                    <a:pt x="3175470" y="114300"/>
                  </a:lnTo>
                  <a:lnTo>
                    <a:pt x="3166872" y="139700"/>
                  </a:lnTo>
                  <a:lnTo>
                    <a:pt x="3165513" y="152400"/>
                  </a:lnTo>
                  <a:lnTo>
                    <a:pt x="3171977" y="177800"/>
                  </a:lnTo>
                  <a:lnTo>
                    <a:pt x="3185388" y="190500"/>
                  </a:lnTo>
                  <a:lnTo>
                    <a:pt x="3202990" y="203200"/>
                  </a:lnTo>
                  <a:lnTo>
                    <a:pt x="3222536" y="203200"/>
                  </a:lnTo>
                  <a:lnTo>
                    <a:pt x="3241751" y="190500"/>
                  </a:lnTo>
                  <a:lnTo>
                    <a:pt x="3256978" y="177800"/>
                  </a:lnTo>
                  <a:lnTo>
                    <a:pt x="3265563" y="165100"/>
                  </a:lnTo>
                  <a:lnTo>
                    <a:pt x="3266922" y="139700"/>
                  </a:lnTo>
                  <a:close/>
                </a:path>
                <a:path w="9115425" h="9127490">
                  <a:moveTo>
                    <a:pt x="3269767" y="6637515"/>
                  </a:moveTo>
                  <a:lnTo>
                    <a:pt x="3266960" y="6632664"/>
                  </a:lnTo>
                  <a:lnTo>
                    <a:pt x="3263862" y="6631826"/>
                  </a:lnTo>
                  <a:lnTo>
                    <a:pt x="3258997" y="6634620"/>
                  </a:lnTo>
                  <a:lnTo>
                    <a:pt x="3258172" y="6637731"/>
                  </a:lnTo>
                  <a:lnTo>
                    <a:pt x="3260966" y="6642595"/>
                  </a:lnTo>
                  <a:lnTo>
                    <a:pt x="3264077" y="6643421"/>
                  </a:lnTo>
                  <a:lnTo>
                    <a:pt x="3268929" y="6640614"/>
                  </a:lnTo>
                  <a:lnTo>
                    <a:pt x="3269767" y="6637515"/>
                  </a:lnTo>
                  <a:close/>
                </a:path>
                <a:path w="9115425" h="9127490">
                  <a:moveTo>
                    <a:pt x="3273856" y="5397512"/>
                  </a:moveTo>
                  <a:lnTo>
                    <a:pt x="3270135" y="5397512"/>
                  </a:lnTo>
                  <a:lnTo>
                    <a:pt x="3266427" y="5384812"/>
                  </a:lnTo>
                  <a:lnTo>
                    <a:pt x="3258210" y="5384812"/>
                  </a:lnTo>
                  <a:lnTo>
                    <a:pt x="3245345" y="5397512"/>
                  </a:lnTo>
                  <a:lnTo>
                    <a:pt x="3243148" y="5397512"/>
                  </a:lnTo>
                  <a:lnTo>
                    <a:pt x="3250565" y="5410212"/>
                  </a:lnTo>
                  <a:lnTo>
                    <a:pt x="3258794" y="5422912"/>
                  </a:lnTo>
                  <a:lnTo>
                    <a:pt x="3271647" y="5410212"/>
                  </a:lnTo>
                  <a:lnTo>
                    <a:pt x="3273856" y="5397512"/>
                  </a:lnTo>
                  <a:close/>
                </a:path>
                <a:path w="9115425" h="9127490">
                  <a:moveTo>
                    <a:pt x="3275266" y="4165612"/>
                  </a:moveTo>
                  <a:lnTo>
                    <a:pt x="3272434" y="4165612"/>
                  </a:lnTo>
                  <a:lnTo>
                    <a:pt x="3266541" y="4152912"/>
                  </a:lnTo>
                  <a:lnTo>
                    <a:pt x="3241827" y="4152912"/>
                  </a:lnTo>
                  <a:lnTo>
                    <a:pt x="3235160" y="4165612"/>
                  </a:lnTo>
                  <a:lnTo>
                    <a:pt x="3231388" y="4165612"/>
                  </a:lnTo>
                  <a:lnTo>
                    <a:pt x="3230791" y="4178312"/>
                  </a:lnTo>
                  <a:lnTo>
                    <a:pt x="3233623" y="4191012"/>
                  </a:lnTo>
                  <a:lnTo>
                    <a:pt x="3270897" y="4191012"/>
                  </a:lnTo>
                  <a:lnTo>
                    <a:pt x="3274669" y="4178312"/>
                  </a:lnTo>
                  <a:lnTo>
                    <a:pt x="3275266" y="4165612"/>
                  </a:lnTo>
                  <a:close/>
                </a:path>
                <a:path w="9115425" h="9127490">
                  <a:moveTo>
                    <a:pt x="3278390" y="2946412"/>
                  </a:moveTo>
                  <a:lnTo>
                    <a:pt x="3274466" y="2933712"/>
                  </a:lnTo>
                  <a:lnTo>
                    <a:pt x="3266300" y="2921012"/>
                  </a:lnTo>
                  <a:lnTo>
                    <a:pt x="3255607" y="2921012"/>
                  </a:lnTo>
                  <a:lnTo>
                    <a:pt x="3243719" y="2908312"/>
                  </a:lnTo>
                  <a:lnTo>
                    <a:pt x="3232023" y="2921012"/>
                  </a:lnTo>
                  <a:lnTo>
                    <a:pt x="3222777" y="2921012"/>
                  </a:lnTo>
                  <a:lnTo>
                    <a:pt x="3217557" y="2933712"/>
                  </a:lnTo>
                  <a:lnTo>
                    <a:pt x="3216732" y="2946412"/>
                  </a:lnTo>
                  <a:lnTo>
                    <a:pt x="3220656" y="2959112"/>
                  </a:lnTo>
                  <a:lnTo>
                    <a:pt x="3228822" y="2971812"/>
                  </a:lnTo>
                  <a:lnTo>
                    <a:pt x="3263100" y="2971812"/>
                  </a:lnTo>
                  <a:lnTo>
                    <a:pt x="3272345" y="2959112"/>
                  </a:lnTo>
                  <a:lnTo>
                    <a:pt x="3277565" y="2959112"/>
                  </a:lnTo>
                  <a:lnTo>
                    <a:pt x="3278390" y="2946412"/>
                  </a:lnTo>
                  <a:close/>
                </a:path>
                <a:path w="9115425" h="9127490">
                  <a:moveTo>
                    <a:pt x="3281527" y="1714512"/>
                  </a:moveTo>
                  <a:lnTo>
                    <a:pt x="3276498" y="1701812"/>
                  </a:lnTo>
                  <a:lnTo>
                    <a:pt x="3266071" y="1689112"/>
                  </a:lnTo>
                  <a:lnTo>
                    <a:pt x="3252381" y="1676412"/>
                  </a:lnTo>
                  <a:lnTo>
                    <a:pt x="3222231" y="1676412"/>
                  </a:lnTo>
                  <a:lnTo>
                    <a:pt x="3210395" y="1689112"/>
                  </a:lnTo>
                  <a:lnTo>
                    <a:pt x="3203714" y="1701812"/>
                  </a:lnTo>
                  <a:lnTo>
                    <a:pt x="3202660" y="1727212"/>
                  </a:lnTo>
                  <a:lnTo>
                    <a:pt x="3207689" y="1739912"/>
                  </a:lnTo>
                  <a:lnTo>
                    <a:pt x="3218116" y="1752612"/>
                  </a:lnTo>
                  <a:lnTo>
                    <a:pt x="3261957" y="1752612"/>
                  </a:lnTo>
                  <a:lnTo>
                    <a:pt x="3273793" y="1739912"/>
                  </a:lnTo>
                  <a:lnTo>
                    <a:pt x="3280473" y="1727212"/>
                  </a:lnTo>
                  <a:lnTo>
                    <a:pt x="3281527" y="1714512"/>
                  </a:lnTo>
                  <a:close/>
                </a:path>
                <a:path w="9115425" h="9127490">
                  <a:moveTo>
                    <a:pt x="3284664" y="482600"/>
                  </a:moveTo>
                  <a:lnTo>
                    <a:pt x="3278543" y="469900"/>
                  </a:lnTo>
                  <a:lnTo>
                    <a:pt x="3265830" y="444500"/>
                  </a:lnTo>
                  <a:lnTo>
                    <a:pt x="3212439" y="444500"/>
                  </a:lnTo>
                  <a:lnTo>
                    <a:pt x="3198025" y="457200"/>
                  </a:lnTo>
                  <a:lnTo>
                    <a:pt x="3189884" y="469900"/>
                  </a:lnTo>
                  <a:lnTo>
                    <a:pt x="3188601" y="495300"/>
                  </a:lnTo>
                  <a:lnTo>
                    <a:pt x="3194723" y="508000"/>
                  </a:lnTo>
                  <a:lnTo>
                    <a:pt x="3207435" y="520700"/>
                  </a:lnTo>
                  <a:lnTo>
                    <a:pt x="3224098" y="533400"/>
                  </a:lnTo>
                  <a:lnTo>
                    <a:pt x="3260826" y="533400"/>
                  </a:lnTo>
                  <a:lnTo>
                    <a:pt x="3275241" y="520700"/>
                  </a:lnTo>
                  <a:lnTo>
                    <a:pt x="3283369" y="495300"/>
                  </a:lnTo>
                  <a:lnTo>
                    <a:pt x="3284664" y="482600"/>
                  </a:lnTo>
                  <a:close/>
                </a:path>
                <a:path w="9115425" h="9127490">
                  <a:moveTo>
                    <a:pt x="3287103" y="6977735"/>
                  </a:moveTo>
                  <a:lnTo>
                    <a:pt x="3285782" y="6975449"/>
                  </a:lnTo>
                  <a:lnTo>
                    <a:pt x="3284321" y="6975068"/>
                  </a:lnTo>
                  <a:lnTo>
                    <a:pt x="3282035" y="6976377"/>
                  </a:lnTo>
                  <a:lnTo>
                    <a:pt x="3281642" y="6977837"/>
                  </a:lnTo>
                  <a:lnTo>
                    <a:pt x="3282962" y="6980136"/>
                  </a:lnTo>
                  <a:lnTo>
                    <a:pt x="3284423" y="6980517"/>
                  </a:lnTo>
                  <a:lnTo>
                    <a:pt x="3286709" y="6979196"/>
                  </a:lnTo>
                  <a:lnTo>
                    <a:pt x="3287103" y="6977735"/>
                  </a:lnTo>
                  <a:close/>
                </a:path>
                <a:path w="9115425" h="9127490">
                  <a:moveTo>
                    <a:pt x="3291535" y="5748871"/>
                  </a:moveTo>
                  <a:lnTo>
                    <a:pt x="3285426" y="5738292"/>
                  </a:lnTo>
                  <a:lnTo>
                    <a:pt x="3278670" y="5736475"/>
                  </a:lnTo>
                  <a:lnTo>
                    <a:pt x="3268103" y="5742584"/>
                  </a:lnTo>
                  <a:lnTo>
                    <a:pt x="3266287" y="5749341"/>
                  </a:lnTo>
                  <a:lnTo>
                    <a:pt x="3272383" y="5759920"/>
                  </a:lnTo>
                  <a:lnTo>
                    <a:pt x="3279152" y="5761736"/>
                  </a:lnTo>
                  <a:lnTo>
                    <a:pt x="3289731" y="5755627"/>
                  </a:lnTo>
                  <a:lnTo>
                    <a:pt x="3291535" y="5748871"/>
                  </a:lnTo>
                  <a:close/>
                </a:path>
                <a:path w="9115425" h="9127490">
                  <a:moveTo>
                    <a:pt x="3293008" y="4508512"/>
                  </a:moveTo>
                  <a:lnTo>
                    <a:pt x="3290519" y="4508512"/>
                  </a:lnTo>
                  <a:lnTo>
                    <a:pt x="3285337" y="4495812"/>
                  </a:lnTo>
                  <a:lnTo>
                    <a:pt x="3263582" y="4495812"/>
                  </a:lnTo>
                  <a:lnTo>
                    <a:pt x="3257715" y="4508512"/>
                  </a:lnTo>
                  <a:lnTo>
                    <a:pt x="3254400" y="4508512"/>
                  </a:lnTo>
                  <a:lnTo>
                    <a:pt x="3253867" y="4521212"/>
                  </a:lnTo>
                  <a:lnTo>
                    <a:pt x="3256369" y="4521212"/>
                  </a:lnTo>
                  <a:lnTo>
                    <a:pt x="3261537" y="4533912"/>
                  </a:lnTo>
                  <a:lnTo>
                    <a:pt x="3283293" y="4533912"/>
                  </a:lnTo>
                  <a:lnTo>
                    <a:pt x="3289173" y="4521212"/>
                  </a:lnTo>
                  <a:lnTo>
                    <a:pt x="3292487" y="4521212"/>
                  </a:lnTo>
                  <a:lnTo>
                    <a:pt x="3293008" y="4508512"/>
                  </a:lnTo>
                  <a:close/>
                </a:path>
                <a:path w="9115425" h="9127490">
                  <a:moveTo>
                    <a:pt x="3296145" y="3276612"/>
                  </a:moveTo>
                  <a:lnTo>
                    <a:pt x="3292551" y="3276612"/>
                  </a:lnTo>
                  <a:lnTo>
                    <a:pt x="3285096" y="3263912"/>
                  </a:lnTo>
                  <a:lnTo>
                    <a:pt x="3275317" y="3263912"/>
                  </a:lnTo>
                  <a:lnTo>
                    <a:pt x="3264458" y="3251212"/>
                  </a:lnTo>
                  <a:lnTo>
                    <a:pt x="3253790" y="3263912"/>
                  </a:lnTo>
                  <a:lnTo>
                    <a:pt x="3245332" y="3263912"/>
                  </a:lnTo>
                  <a:lnTo>
                    <a:pt x="3240557" y="3276612"/>
                  </a:lnTo>
                  <a:lnTo>
                    <a:pt x="3239808" y="3289312"/>
                  </a:lnTo>
                  <a:lnTo>
                    <a:pt x="3243402" y="3302012"/>
                  </a:lnTo>
                  <a:lnTo>
                    <a:pt x="3250844" y="3302012"/>
                  </a:lnTo>
                  <a:lnTo>
                    <a:pt x="3260623" y="3314712"/>
                  </a:lnTo>
                  <a:lnTo>
                    <a:pt x="3282162" y="3314712"/>
                  </a:lnTo>
                  <a:lnTo>
                    <a:pt x="3290608" y="3302012"/>
                  </a:lnTo>
                  <a:lnTo>
                    <a:pt x="3295383" y="3289312"/>
                  </a:lnTo>
                  <a:lnTo>
                    <a:pt x="3296145" y="3276612"/>
                  </a:lnTo>
                  <a:close/>
                </a:path>
                <a:path w="9115425" h="9127490">
                  <a:moveTo>
                    <a:pt x="3299574" y="2057412"/>
                  </a:moveTo>
                  <a:lnTo>
                    <a:pt x="3294837" y="2032012"/>
                  </a:lnTo>
                  <a:lnTo>
                    <a:pt x="3285032" y="2032012"/>
                  </a:lnTo>
                  <a:lnTo>
                    <a:pt x="3272167" y="2019312"/>
                  </a:lnTo>
                  <a:lnTo>
                    <a:pt x="3243834" y="2019312"/>
                  </a:lnTo>
                  <a:lnTo>
                    <a:pt x="3232708" y="2032012"/>
                  </a:lnTo>
                  <a:lnTo>
                    <a:pt x="3226435" y="2044712"/>
                  </a:lnTo>
                  <a:lnTo>
                    <a:pt x="3225444" y="2057412"/>
                  </a:lnTo>
                  <a:lnTo>
                    <a:pt x="3230168" y="2070112"/>
                  </a:lnTo>
                  <a:lnTo>
                    <a:pt x="3239973" y="2082812"/>
                  </a:lnTo>
                  <a:lnTo>
                    <a:pt x="3252838" y="2095512"/>
                  </a:lnTo>
                  <a:lnTo>
                    <a:pt x="3267125" y="2095512"/>
                  </a:lnTo>
                  <a:lnTo>
                    <a:pt x="3281172" y="2082812"/>
                  </a:lnTo>
                  <a:lnTo>
                    <a:pt x="3292297" y="2082812"/>
                  </a:lnTo>
                  <a:lnTo>
                    <a:pt x="3298571" y="2070112"/>
                  </a:lnTo>
                  <a:lnTo>
                    <a:pt x="3299574" y="2057412"/>
                  </a:lnTo>
                  <a:close/>
                </a:path>
                <a:path w="9115425" h="9127490">
                  <a:moveTo>
                    <a:pt x="3302698" y="825500"/>
                  </a:moveTo>
                  <a:lnTo>
                    <a:pt x="3296882" y="800100"/>
                  </a:lnTo>
                  <a:lnTo>
                    <a:pt x="3284791" y="787400"/>
                  </a:lnTo>
                  <a:lnTo>
                    <a:pt x="3234029" y="787400"/>
                  </a:lnTo>
                  <a:lnTo>
                    <a:pt x="3220339" y="800100"/>
                  </a:lnTo>
                  <a:lnTo>
                    <a:pt x="3212604" y="812800"/>
                  </a:lnTo>
                  <a:lnTo>
                    <a:pt x="3211372" y="838200"/>
                  </a:lnTo>
                  <a:lnTo>
                    <a:pt x="3217202" y="850900"/>
                  </a:lnTo>
                  <a:lnTo>
                    <a:pt x="3229279" y="863600"/>
                  </a:lnTo>
                  <a:lnTo>
                    <a:pt x="3245129" y="876300"/>
                  </a:lnTo>
                  <a:lnTo>
                    <a:pt x="3262719" y="876300"/>
                  </a:lnTo>
                  <a:lnTo>
                    <a:pt x="3280041" y="863600"/>
                  </a:lnTo>
                  <a:lnTo>
                    <a:pt x="3293745" y="850900"/>
                  </a:lnTo>
                  <a:lnTo>
                    <a:pt x="3301479" y="838200"/>
                  </a:lnTo>
                  <a:lnTo>
                    <a:pt x="3302698" y="825500"/>
                  </a:lnTo>
                  <a:close/>
                </a:path>
                <a:path w="9115425" h="9127490">
                  <a:moveTo>
                    <a:pt x="3308870" y="6089091"/>
                  </a:moveTo>
                  <a:lnTo>
                    <a:pt x="3306559" y="6085090"/>
                  </a:lnTo>
                  <a:lnTo>
                    <a:pt x="3304248" y="6081077"/>
                  </a:lnTo>
                  <a:lnTo>
                    <a:pt x="3299142" y="6079718"/>
                  </a:lnTo>
                  <a:lnTo>
                    <a:pt x="3291141" y="6084341"/>
                  </a:lnTo>
                  <a:lnTo>
                    <a:pt x="3289757" y="6089447"/>
                  </a:lnTo>
                  <a:lnTo>
                    <a:pt x="3294392" y="6097460"/>
                  </a:lnTo>
                  <a:lnTo>
                    <a:pt x="3299498" y="6098832"/>
                  </a:lnTo>
                  <a:lnTo>
                    <a:pt x="3307499" y="6094209"/>
                  </a:lnTo>
                  <a:lnTo>
                    <a:pt x="3308870" y="6089091"/>
                  </a:lnTo>
                  <a:close/>
                </a:path>
                <a:path w="9115425" h="9127490">
                  <a:moveTo>
                    <a:pt x="3311055" y="4851412"/>
                  </a:moveTo>
                  <a:lnTo>
                    <a:pt x="3308858" y="4851412"/>
                  </a:lnTo>
                  <a:lnTo>
                    <a:pt x="3304311" y="4838712"/>
                  </a:lnTo>
                  <a:lnTo>
                    <a:pt x="3280029" y="4838712"/>
                  </a:lnTo>
                  <a:lnTo>
                    <a:pt x="3277108" y="4851412"/>
                  </a:lnTo>
                  <a:lnTo>
                    <a:pt x="3276650" y="4851412"/>
                  </a:lnTo>
                  <a:lnTo>
                    <a:pt x="3278848" y="4864112"/>
                  </a:lnTo>
                  <a:lnTo>
                    <a:pt x="3283394" y="4864112"/>
                  </a:lnTo>
                  <a:lnTo>
                    <a:pt x="3289363" y="4876812"/>
                  </a:lnTo>
                  <a:lnTo>
                    <a:pt x="3295993" y="4876812"/>
                  </a:lnTo>
                  <a:lnTo>
                    <a:pt x="3302508" y="4864112"/>
                  </a:lnTo>
                  <a:lnTo>
                    <a:pt x="3310585" y="4864112"/>
                  </a:lnTo>
                  <a:lnTo>
                    <a:pt x="3311055" y="4851412"/>
                  </a:lnTo>
                  <a:close/>
                </a:path>
                <a:path w="9115425" h="9127490">
                  <a:moveTo>
                    <a:pt x="3314179" y="3619512"/>
                  </a:moveTo>
                  <a:lnTo>
                    <a:pt x="3310890" y="3606812"/>
                  </a:lnTo>
                  <a:lnTo>
                    <a:pt x="3304057" y="3606812"/>
                  </a:lnTo>
                  <a:lnTo>
                    <a:pt x="3295104" y="3594112"/>
                  </a:lnTo>
                  <a:lnTo>
                    <a:pt x="3285172" y="3594112"/>
                  </a:lnTo>
                  <a:lnTo>
                    <a:pt x="3275393" y="3606812"/>
                  </a:lnTo>
                  <a:lnTo>
                    <a:pt x="3267646" y="3606812"/>
                  </a:lnTo>
                  <a:lnTo>
                    <a:pt x="3263277" y="3619512"/>
                  </a:lnTo>
                  <a:lnTo>
                    <a:pt x="3262592" y="3632212"/>
                  </a:lnTo>
                  <a:lnTo>
                    <a:pt x="3265868" y="3644912"/>
                  </a:lnTo>
                  <a:lnTo>
                    <a:pt x="3281654" y="3644912"/>
                  </a:lnTo>
                  <a:lnTo>
                    <a:pt x="3291598" y="3657612"/>
                  </a:lnTo>
                  <a:lnTo>
                    <a:pt x="3301377" y="3644912"/>
                  </a:lnTo>
                  <a:lnTo>
                    <a:pt x="3309112" y="3644912"/>
                  </a:lnTo>
                  <a:lnTo>
                    <a:pt x="3313480" y="3632212"/>
                  </a:lnTo>
                  <a:lnTo>
                    <a:pt x="3314179" y="3619512"/>
                  </a:lnTo>
                  <a:close/>
                </a:path>
                <a:path w="9115425" h="9127490">
                  <a:moveTo>
                    <a:pt x="3317303" y="2387612"/>
                  </a:moveTo>
                  <a:lnTo>
                    <a:pt x="3312922" y="2374912"/>
                  </a:lnTo>
                  <a:lnTo>
                    <a:pt x="3303816" y="2374912"/>
                  </a:lnTo>
                  <a:lnTo>
                    <a:pt x="3291878" y="2362212"/>
                  </a:lnTo>
                  <a:lnTo>
                    <a:pt x="3265589" y="2362212"/>
                  </a:lnTo>
                  <a:lnTo>
                    <a:pt x="3255276" y="2374912"/>
                  </a:lnTo>
                  <a:lnTo>
                    <a:pt x="3249447" y="2387612"/>
                  </a:lnTo>
                  <a:lnTo>
                    <a:pt x="3248520" y="2400312"/>
                  </a:lnTo>
                  <a:lnTo>
                    <a:pt x="3252914" y="2413012"/>
                  </a:lnTo>
                  <a:lnTo>
                    <a:pt x="3262007" y="2425712"/>
                  </a:lnTo>
                  <a:lnTo>
                    <a:pt x="3300247" y="2425712"/>
                  </a:lnTo>
                  <a:lnTo>
                    <a:pt x="3310559" y="2413012"/>
                  </a:lnTo>
                  <a:lnTo>
                    <a:pt x="3316389" y="2400312"/>
                  </a:lnTo>
                  <a:lnTo>
                    <a:pt x="3317303" y="2387612"/>
                  </a:lnTo>
                  <a:close/>
                </a:path>
                <a:path w="9115425" h="9127490">
                  <a:moveTo>
                    <a:pt x="3320440" y="1168400"/>
                  </a:moveTo>
                  <a:lnTo>
                    <a:pt x="3314966" y="1143000"/>
                  </a:lnTo>
                  <a:lnTo>
                    <a:pt x="3303587" y="1130300"/>
                  </a:lnTo>
                  <a:lnTo>
                    <a:pt x="3255797" y="1130300"/>
                  </a:lnTo>
                  <a:lnTo>
                    <a:pt x="3242894" y="1143000"/>
                  </a:lnTo>
                  <a:lnTo>
                    <a:pt x="3235617" y="1155700"/>
                  </a:lnTo>
                  <a:lnTo>
                    <a:pt x="3234461" y="1168400"/>
                  </a:lnTo>
                  <a:lnTo>
                    <a:pt x="3239935" y="1193800"/>
                  </a:lnTo>
                  <a:lnTo>
                    <a:pt x="3251314" y="1206500"/>
                  </a:lnTo>
                  <a:lnTo>
                    <a:pt x="3299104" y="1206500"/>
                  </a:lnTo>
                  <a:lnTo>
                    <a:pt x="3312007" y="1193800"/>
                  </a:lnTo>
                  <a:lnTo>
                    <a:pt x="3319284" y="1181100"/>
                  </a:lnTo>
                  <a:lnTo>
                    <a:pt x="3320440" y="1168400"/>
                  </a:lnTo>
                  <a:close/>
                </a:path>
                <a:path w="9115425" h="9127490">
                  <a:moveTo>
                    <a:pt x="3326549" y="6429311"/>
                  </a:moveTo>
                  <a:lnTo>
                    <a:pt x="3323259" y="6423596"/>
                  </a:lnTo>
                  <a:lnTo>
                    <a:pt x="3319602" y="6422618"/>
                  </a:lnTo>
                  <a:lnTo>
                    <a:pt x="3313887" y="6425908"/>
                  </a:lnTo>
                  <a:lnTo>
                    <a:pt x="3312909" y="6429565"/>
                  </a:lnTo>
                  <a:lnTo>
                    <a:pt x="3316198" y="6435293"/>
                  </a:lnTo>
                  <a:lnTo>
                    <a:pt x="3319856" y="6436271"/>
                  </a:lnTo>
                  <a:lnTo>
                    <a:pt x="3325571" y="6432969"/>
                  </a:lnTo>
                  <a:lnTo>
                    <a:pt x="3326549" y="6429311"/>
                  </a:lnTo>
                  <a:close/>
                </a:path>
                <a:path w="9115425" h="9127490">
                  <a:moveTo>
                    <a:pt x="3330981" y="5194312"/>
                  </a:moveTo>
                  <a:lnTo>
                    <a:pt x="3326942" y="5181612"/>
                  </a:lnTo>
                  <a:lnTo>
                    <a:pt x="3299942" y="5181612"/>
                  </a:lnTo>
                  <a:lnTo>
                    <a:pt x="3297542" y="5194312"/>
                  </a:lnTo>
                  <a:lnTo>
                    <a:pt x="3305632" y="5207012"/>
                  </a:lnTo>
                  <a:lnTo>
                    <a:pt x="3328581" y="5207012"/>
                  </a:lnTo>
                  <a:lnTo>
                    <a:pt x="3330981" y="5194312"/>
                  </a:lnTo>
                  <a:close/>
                </a:path>
                <a:path w="9115425" h="9127490">
                  <a:moveTo>
                    <a:pt x="3331921" y="3962412"/>
                  </a:moveTo>
                  <a:lnTo>
                    <a:pt x="3328974" y="3949712"/>
                  </a:lnTo>
                  <a:lnTo>
                    <a:pt x="3322853" y="3949712"/>
                  </a:lnTo>
                  <a:lnTo>
                    <a:pt x="3314827" y="3937012"/>
                  </a:lnTo>
                  <a:lnTo>
                    <a:pt x="3305911" y="3937012"/>
                  </a:lnTo>
                  <a:lnTo>
                    <a:pt x="3297148" y="3949712"/>
                  </a:lnTo>
                  <a:lnTo>
                    <a:pt x="3290201" y="3949712"/>
                  </a:lnTo>
                  <a:lnTo>
                    <a:pt x="3286290" y="3962412"/>
                  </a:lnTo>
                  <a:lnTo>
                    <a:pt x="3285667" y="3962412"/>
                  </a:lnTo>
                  <a:lnTo>
                    <a:pt x="3288614" y="3975112"/>
                  </a:lnTo>
                  <a:lnTo>
                    <a:pt x="3294735" y="3987812"/>
                  </a:lnTo>
                  <a:lnTo>
                    <a:pt x="3320453" y="3987812"/>
                  </a:lnTo>
                  <a:lnTo>
                    <a:pt x="3327387" y="3975112"/>
                  </a:lnTo>
                  <a:lnTo>
                    <a:pt x="3331299" y="3975112"/>
                  </a:lnTo>
                  <a:lnTo>
                    <a:pt x="3331921" y="3962412"/>
                  </a:lnTo>
                  <a:close/>
                </a:path>
                <a:path w="9115425" h="9127490">
                  <a:moveTo>
                    <a:pt x="3335350" y="2730512"/>
                  </a:moveTo>
                  <a:lnTo>
                    <a:pt x="3331260" y="2717812"/>
                  </a:lnTo>
                  <a:lnTo>
                    <a:pt x="3322790" y="2705112"/>
                  </a:lnTo>
                  <a:lnTo>
                    <a:pt x="3287191" y="2705112"/>
                  </a:lnTo>
                  <a:lnTo>
                    <a:pt x="3277590" y="2717812"/>
                  </a:lnTo>
                  <a:lnTo>
                    <a:pt x="3272167" y="2730512"/>
                  </a:lnTo>
                  <a:lnTo>
                    <a:pt x="3271304" y="2743212"/>
                  </a:lnTo>
                  <a:lnTo>
                    <a:pt x="3275380" y="2755912"/>
                  </a:lnTo>
                  <a:lnTo>
                    <a:pt x="3283864" y="2768612"/>
                  </a:lnTo>
                  <a:lnTo>
                    <a:pt x="3319462" y="2768612"/>
                  </a:lnTo>
                  <a:lnTo>
                    <a:pt x="3329063" y="2755912"/>
                  </a:lnTo>
                  <a:lnTo>
                    <a:pt x="3334486" y="2743212"/>
                  </a:lnTo>
                  <a:lnTo>
                    <a:pt x="3335350" y="2730512"/>
                  </a:lnTo>
                  <a:close/>
                </a:path>
                <a:path w="9115425" h="9127490">
                  <a:moveTo>
                    <a:pt x="3338182" y="1498612"/>
                  </a:moveTo>
                  <a:lnTo>
                    <a:pt x="3333038" y="1485912"/>
                  </a:lnTo>
                  <a:lnTo>
                    <a:pt x="3322370" y="1473212"/>
                  </a:lnTo>
                  <a:lnTo>
                    <a:pt x="3277539" y="1473212"/>
                  </a:lnTo>
                  <a:lnTo>
                    <a:pt x="3265449" y="1485912"/>
                  </a:lnTo>
                  <a:lnTo>
                    <a:pt x="3258616" y="1498612"/>
                  </a:lnTo>
                  <a:lnTo>
                    <a:pt x="3257537" y="1511312"/>
                  </a:lnTo>
                  <a:lnTo>
                    <a:pt x="3262680" y="1524012"/>
                  </a:lnTo>
                  <a:lnTo>
                    <a:pt x="3273348" y="1536712"/>
                  </a:lnTo>
                  <a:lnTo>
                    <a:pt x="3287344" y="1549412"/>
                  </a:lnTo>
                  <a:lnTo>
                    <a:pt x="3318167" y="1549412"/>
                  </a:lnTo>
                  <a:lnTo>
                    <a:pt x="3330270" y="1536712"/>
                  </a:lnTo>
                  <a:lnTo>
                    <a:pt x="3337102" y="1524012"/>
                  </a:lnTo>
                  <a:lnTo>
                    <a:pt x="3338182" y="1498612"/>
                  </a:lnTo>
                  <a:close/>
                </a:path>
                <a:path w="9115425" h="9127490">
                  <a:moveTo>
                    <a:pt x="3341611" y="279400"/>
                  </a:moveTo>
                  <a:lnTo>
                    <a:pt x="3335337" y="254000"/>
                  </a:lnTo>
                  <a:lnTo>
                    <a:pt x="3322307" y="241300"/>
                  </a:lnTo>
                  <a:lnTo>
                    <a:pt x="3305225" y="228600"/>
                  </a:lnTo>
                  <a:lnTo>
                    <a:pt x="3286264" y="228600"/>
                  </a:lnTo>
                  <a:lnTo>
                    <a:pt x="3267595" y="241300"/>
                  </a:lnTo>
                  <a:lnTo>
                    <a:pt x="3252825" y="254000"/>
                  </a:lnTo>
                  <a:lnTo>
                    <a:pt x="3244494" y="266700"/>
                  </a:lnTo>
                  <a:lnTo>
                    <a:pt x="3243173" y="292100"/>
                  </a:lnTo>
                  <a:lnTo>
                    <a:pt x="3249447" y="304800"/>
                  </a:lnTo>
                  <a:lnTo>
                    <a:pt x="3262477" y="317500"/>
                  </a:lnTo>
                  <a:lnTo>
                    <a:pt x="3279559" y="330200"/>
                  </a:lnTo>
                  <a:lnTo>
                    <a:pt x="3298520" y="330200"/>
                  </a:lnTo>
                  <a:lnTo>
                    <a:pt x="3317189" y="317500"/>
                  </a:lnTo>
                  <a:lnTo>
                    <a:pt x="3331959" y="304800"/>
                  </a:lnTo>
                  <a:lnTo>
                    <a:pt x="3340290" y="292100"/>
                  </a:lnTo>
                  <a:lnTo>
                    <a:pt x="3341611" y="279400"/>
                  </a:lnTo>
                  <a:close/>
                </a:path>
                <a:path w="9115425" h="9127490">
                  <a:moveTo>
                    <a:pt x="3344240" y="6769532"/>
                  </a:moveTo>
                  <a:lnTo>
                    <a:pt x="3342259" y="6766103"/>
                  </a:lnTo>
                  <a:lnTo>
                    <a:pt x="3340062" y="6765506"/>
                  </a:lnTo>
                  <a:lnTo>
                    <a:pt x="3336633" y="6767487"/>
                  </a:lnTo>
                  <a:lnTo>
                    <a:pt x="3336048" y="6769684"/>
                  </a:lnTo>
                  <a:lnTo>
                    <a:pt x="3338030" y="6773113"/>
                  </a:lnTo>
                  <a:lnTo>
                    <a:pt x="3340214" y="6773697"/>
                  </a:lnTo>
                  <a:lnTo>
                    <a:pt x="3343643" y="6771716"/>
                  </a:lnTo>
                  <a:lnTo>
                    <a:pt x="3344240" y="6769532"/>
                  </a:lnTo>
                  <a:close/>
                </a:path>
                <a:path w="9115425" h="9127490">
                  <a:moveTo>
                    <a:pt x="3348659" y="5540654"/>
                  </a:moveTo>
                  <a:lnTo>
                    <a:pt x="3341890" y="5528932"/>
                  </a:lnTo>
                  <a:lnTo>
                    <a:pt x="3334410" y="5526925"/>
                  </a:lnTo>
                  <a:lnTo>
                    <a:pt x="3322688" y="5533695"/>
                  </a:lnTo>
                  <a:lnTo>
                    <a:pt x="3320681" y="5541188"/>
                  </a:lnTo>
                  <a:lnTo>
                    <a:pt x="3327450" y="5552910"/>
                  </a:lnTo>
                  <a:lnTo>
                    <a:pt x="3334931" y="5554916"/>
                  </a:lnTo>
                  <a:lnTo>
                    <a:pt x="3346653" y="5548147"/>
                  </a:lnTo>
                  <a:lnTo>
                    <a:pt x="3348659" y="5540654"/>
                  </a:lnTo>
                  <a:close/>
                </a:path>
                <a:path w="9115425" h="9127490">
                  <a:moveTo>
                    <a:pt x="3349968" y="4305312"/>
                  </a:moveTo>
                  <a:lnTo>
                    <a:pt x="3347313" y="4292612"/>
                  </a:lnTo>
                  <a:lnTo>
                    <a:pt x="3341827" y="4292612"/>
                  </a:lnTo>
                  <a:lnTo>
                    <a:pt x="3334613" y="4279912"/>
                  </a:lnTo>
                  <a:lnTo>
                    <a:pt x="3326625" y="4279912"/>
                  </a:lnTo>
                  <a:lnTo>
                    <a:pt x="3318751" y="4292612"/>
                  </a:lnTo>
                  <a:lnTo>
                    <a:pt x="3312528" y="4292612"/>
                  </a:lnTo>
                  <a:lnTo>
                    <a:pt x="3309010" y="4305312"/>
                  </a:lnTo>
                  <a:lnTo>
                    <a:pt x="3308451" y="4305312"/>
                  </a:lnTo>
                  <a:lnTo>
                    <a:pt x="3311093" y="4318012"/>
                  </a:lnTo>
                  <a:lnTo>
                    <a:pt x="3316592" y="4318012"/>
                  </a:lnTo>
                  <a:lnTo>
                    <a:pt x="3323793" y="4330712"/>
                  </a:lnTo>
                  <a:lnTo>
                    <a:pt x="3331794" y="4330712"/>
                  </a:lnTo>
                  <a:lnTo>
                    <a:pt x="3339655" y="4318012"/>
                  </a:lnTo>
                  <a:lnTo>
                    <a:pt x="3345891" y="4318012"/>
                  </a:lnTo>
                  <a:lnTo>
                    <a:pt x="3349409" y="4305312"/>
                  </a:lnTo>
                  <a:lnTo>
                    <a:pt x="3349968" y="4305312"/>
                  </a:lnTo>
                  <a:close/>
                </a:path>
                <a:path w="9115425" h="9127490">
                  <a:moveTo>
                    <a:pt x="3353092" y="3073412"/>
                  </a:moveTo>
                  <a:lnTo>
                    <a:pt x="3349345" y="3060712"/>
                  </a:lnTo>
                  <a:lnTo>
                    <a:pt x="3341586" y="3048012"/>
                  </a:lnTo>
                  <a:lnTo>
                    <a:pt x="3308947" y="3048012"/>
                  </a:lnTo>
                  <a:lnTo>
                    <a:pt x="3300145" y="3060712"/>
                  </a:lnTo>
                  <a:lnTo>
                    <a:pt x="3295167" y="3073412"/>
                  </a:lnTo>
                  <a:lnTo>
                    <a:pt x="3294380" y="3086112"/>
                  </a:lnTo>
                  <a:lnTo>
                    <a:pt x="3298126" y="3086112"/>
                  </a:lnTo>
                  <a:lnTo>
                    <a:pt x="3305899" y="3098812"/>
                  </a:lnTo>
                  <a:lnTo>
                    <a:pt x="3316084" y="3111512"/>
                  </a:lnTo>
                  <a:lnTo>
                    <a:pt x="3327387" y="3111512"/>
                  </a:lnTo>
                  <a:lnTo>
                    <a:pt x="3338525" y="3098812"/>
                  </a:lnTo>
                  <a:lnTo>
                    <a:pt x="3347326" y="3098812"/>
                  </a:lnTo>
                  <a:lnTo>
                    <a:pt x="3352304" y="3086112"/>
                  </a:lnTo>
                  <a:lnTo>
                    <a:pt x="3353092" y="3073412"/>
                  </a:lnTo>
                  <a:close/>
                </a:path>
                <a:path w="9115425" h="9127490">
                  <a:moveTo>
                    <a:pt x="3356521" y="1841512"/>
                  </a:moveTo>
                  <a:lnTo>
                    <a:pt x="3351644" y="1828812"/>
                  </a:lnTo>
                  <a:lnTo>
                    <a:pt x="3341522" y="1816112"/>
                  </a:lnTo>
                  <a:lnTo>
                    <a:pt x="3299002" y="1816112"/>
                  </a:lnTo>
                  <a:lnTo>
                    <a:pt x="3287522" y="1828812"/>
                  </a:lnTo>
                  <a:lnTo>
                    <a:pt x="3281045" y="1841512"/>
                  </a:lnTo>
                  <a:lnTo>
                    <a:pt x="3280016" y="1854212"/>
                  </a:lnTo>
                  <a:lnTo>
                    <a:pt x="3284905" y="1866912"/>
                  </a:lnTo>
                  <a:lnTo>
                    <a:pt x="3295027" y="1879612"/>
                  </a:lnTo>
                  <a:lnTo>
                    <a:pt x="3308299" y="1879612"/>
                  </a:lnTo>
                  <a:lnTo>
                    <a:pt x="3323031" y="1892312"/>
                  </a:lnTo>
                  <a:lnTo>
                    <a:pt x="3337534" y="1879612"/>
                  </a:lnTo>
                  <a:lnTo>
                    <a:pt x="3349015" y="1866912"/>
                  </a:lnTo>
                  <a:lnTo>
                    <a:pt x="3355492" y="1854212"/>
                  </a:lnTo>
                  <a:lnTo>
                    <a:pt x="3356521" y="1841512"/>
                  </a:lnTo>
                  <a:close/>
                </a:path>
                <a:path w="9115425" h="9127490">
                  <a:moveTo>
                    <a:pt x="3359353" y="609600"/>
                  </a:moveTo>
                  <a:lnTo>
                    <a:pt x="3353422" y="596900"/>
                  </a:lnTo>
                  <a:lnTo>
                    <a:pt x="3341103" y="584200"/>
                  </a:lnTo>
                  <a:lnTo>
                    <a:pt x="3324949" y="571500"/>
                  </a:lnTo>
                  <a:lnTo>
                    <a:pt x="3307003" y="571500"/>
                  </a:lnTo>
                  <a:lnTo>
                    <a:pt x="3289350" y="584200"/>
                  </a:lnTo>
                  <a:lnTo>
                    <a:pt x="3275380" y="596900"/>
                  </a:lnTo>
                  <a:lnTo>
                    <a:pt x="3267506" y="609600"/>
                  </a:lnTo>
                  <a:lnTo>
                    <a:pt x="3266249" y="622300"/>
                  </a:lnTo>
                  <a:lnTo>
                    <a:pt x="3272180" y="647700"/>
                  </a:lnTo>
                  <a:lnTo>
                    <a:pt x="3284499" y="660400"/>
                  </a:lnTo>
                  <a:lnTo>
                    <a:pt x="3336252" y="660400"/>
                  </a:lnTo>
                  <a:lnTo>
                    <a:pt x="3350222" y="647700"/>
                  </a:lnTo>
                  <a:lnTo>
                    <a:pt x="3358108" y="635000"/>
                  </a:lnTo>
                  <a:lnTo>
                    <a:pt x="3359353" y="609600"/>
                  </a:lnTo>
                  <a:close/>
                </a:path>
                <a:path w="9115425" h="9127490">
                  <a:moveTo>
                    <a:pt x="3361575" y="7109752"/>
                  </a:moveTo>
                  <a:lnTo>
                    <a:pt x="3361080" y="7108888"/>
                  </a:lnTo>
                  <a:lnTo>
                    <a:pt x="3360534" y="7108749"/>
                  </a:lnTo>
                  <a:lnTo>
                    <a:pt x="3359670" y="7109244"/>
                  </a:lnTo>
                  <a:lnTo>
                    <a:pt x="3359531" y="7109790"/>
                  </a:lnTo>
                  <a:lnTo>
                    <a:pt x="3360026" y="7110654"/>
                  </a:lnTo>
                  <a:lnTo>
                    <a:pt x="3360572" y="7110793"/>
                  </a:lnTo>
                  <a:lnTo>
                    <a:pt x="3361436" y="7110298"/>
                  </a:lnTo>
                  <a:lnTo>
                    <a:pt x="3361575" y="7109752"/>
                  </a:lnTo>
                  <a:close/>
                </a:path>
                <a:path w="9115425" h="9127490">
                  <a:moveTo>
                    <a:pt x="3366008" y="5880887"/>
                  </a:moveTo>
                  <a:lnTo>
                    <a:pt x="3360724" y="5871730"/>
                  </a:lnTo>
                  <a:lnTo>
                    <a:pt x="3354870" y="5870168"/>
                  </a:lnTo>
                  <a:lnTo>
                    <a:pt x="3345738" y="5875452"/>
                  </a:lnTo>
                  <a:lnTo>
                    <a:pt x="3344164" y="5881306"/>
                  </a:lnTo>
                  <a:lnTo>
                    <a:pt x="3349447" y="5890450"/>
                  </a:lnTo>
                  <a:lnTo>
                    <a:pt x="3355289" y="5892012"/>
                  </a:lnTo>
                  <a:lnTo>
                    <a:pt x="3364433" y="5886729"/>
                  </a:lnTo>
                  <a:lnTo>
                    <a:pt x="3366008" y="5880887"/>
                  </a:lnTo>
                  <a:close/>
                </a:path>
                <a:path w="9115425" h="9127490">
                  <a:moveTo>
                    <a:pt x="3368002" y="4648212"/>
                  </a:moveTo>
                  <a:lnTo>
                    <a:pt x="3365652" y="4635512"/>
                  </a:lnTo>
                  <a:lnTo>
                    <a:pt x="3360788" y="4635512"/>
                  </a:lnTo>
                  <a:lnTo>
                    <a:pt x="3354413" y="4622812"/>
                  </a:lnTo>
                  <a:lnTo>
                    <a:pt x="3347326" y="4622812"/>
                  </a:lnTo>
                  <a:lnTo>
                    <a:pt x="3340354" y="4635512"/>
                  </a:lnTo>
                  <a:lnTo>
                    <a:pt x="3331730" y="4635512"/>
                  </a:lnTo>
                  <a:lnTo>
                    <a:pt x="3331235" y="4648212"/>
                  </a:lnTo>
                  <a:lnTo>
                    <a:pt x="3333585" y="4660912"/>
                  </a:lnTo>
                  <a:lnTo>
                    <a:pt x="3364395" y="4660912"/>
                  </a:lnTo>
                  <a:lnTo>
                    <a:pt x="3367506" y="4648212"/>
                  </a:lnTo>
                  <a:lnTo>
                    <a:pt x="3368002" y="4648212"/>
                  </a:lnTo>
                  <a:close/>
                </a:path>
                <a:path w="9115425" h="9127490">
                  <a:moveTo>
                    <a:pt x="3370834" y="3416312"/>
                  </a:moveTo>
                  <a:lnTo>
                    <a:pt x="3367430" y="3403612"/>
                  </a:lnTo>
                  <a:lnTo>
                    <a:pt x="3360369" y="3390912"/>
                  </a:lnTo>
                  <a:lnTo>
                    <a:pt x="3330702" y="3390912"/>
                  </a:lnTo>
                  <a:lnTo>
                    <a:pt x="3322701" y="3403612"/>
                  </a:lnTo>
                  <a:lnTo>
                    <a:pt x="3318179" y="3416312"/>
                  </a:lnTo>
                  <a:lnTo>
                    <a:pt x="3317456" y="3416312"/>
                  </a:lnTo>
                  <a:lnTo>
                    <a:pt x="3320859" y="3429012"/>
                  </a:lnTo>
                  <a:lnTo>
                    <a:pt x="3327920" y="3441712"/>
                  </a:lnTo>
                  <a:lnTo>
                    <a:pt x="3357588" y="3441712"/>
                  </a:lnTo>
                  <a:lnTo>
                    <a:pt x="3365601" y="3429012"/>
                  </a:lnTo>
                  <a:lnTo>
                    <a:pt x="3370122" y="3429012"/>
                  </a:lnTo>
                  <a:lnTo>
                    <a:pt x="3370834" y="3416312"/>
                  </a:lnTo>
                  <a:close/>
                </a:path>
                <a:path w="9115425" h="9127490">
                  <a:moveTo>
                    <a:pt x="3374263" y="2184412"/>
                  </a:moveTo>
                  <a:lnTo>
                    <a:pt x="3369729" y="2171712"/>
                  </a:lnTo>
                  <a:lnTo>
                    <a:pt x="3360305" y="2159012"/>
                  </a:lnTo>
                  <a:lnTo>
                    <a:pt x="3320758" y="2159012"/>
                  </a:lnTo>
                  <a:lnTo>
                    <a:pt x="3310077" y="2171712"/>
                  </a:lnTo>
                  <a:lnTo>
                    <a:pt x="3304057" y="2184412"/>
                  </a:lnTo>
                  <a:lnTo>
                    <a:pt x="3303092" y="2197112"/>
                  </a:lnTo>
                  <a:lnTo>
                    <a:pt x="3307638" y="2209812"/>
                  </a:lnTo>
                  <a:lnTo>
                    <a:pt x="3317049" y="2222512"/>
                  </a:lnTo>
                  <a:lnTo>
                    <a:pt x="3356597" y="2222512"/>
                  </a:lnTo>
                  <a:lnTo>
                    <a:pt x="3367278" y="2209812"/>
                  </a:lnTo>
                  <a:lnTo>
                    <a:pt x="3373310" y="2197112"/>
                  </a:lnTo>
                  <a:lnTo>
                    <a:pt x="3374263" y="2184412"/>
                  </a:lnTo>
                  <a:close/>
                </a:path>
                <a:path w="9115425" h="9127490">
                  <a:moveTo>
                    <a:pt x="3377400" y="952500"/>
                  </a:moveTo>
                  <a:lnTo>
                    <a:pt x="3371761" y="939800"/>
                  </a:lnTo>
                  <a:lnTo>
                    <a:pt x="3360064" y="927100"/>
                  </a:lnTo>
                  <a:lnTo>
                    <a:pt x="3344735" y="914400"/>
                  </a:lnTo>
                  <a:lnTo>
                    <a:pt x="3327717" y="914400"/>
                  </a:lnTo>
                  <a:lnTo>
                    <a:pt x="3310953" y="927100"/>
                  </a:lnTo>
                  <a:lnTo>
                    <a:pt x="3297707" y="927100"/>
                  </a:lnTo>
                  <a:lnTo>
                    <a:pt x="3290214" y="952500"/>
                  </a:lnTo>
                  <a:lnTo>
                    <a:pt x="3289033" y="965200"/>
                  </a:lnTo>
                  <a:lnTo>
                    <a:pt x="3294659" y="977900"/>
                  </a:lnTo>
                  <a:lnTo>
                    <a:pt x="3306356" y="990600"/>
                  </a:lnTo>
                  <a:lnTo>
                    <a:pt x="3321697" y="1003300"/>
                  </a:lnTo>
                  <a:lnTo>
                    <a:pt x="3355467" y="1003300"/>
                  </a:lnTo>
                  <a:lnTo>
                    <a:pt x="3368725" y="990600"/>
                  </a:lnTo>
                  <a:lnTo>
                    <a:pt x="3376206" y="965200"/>
                  </a:lnTo>
                  <a:lnTo>
                    <a:pt x="3377400" y="952500"/>
                  </a:lnTo>
                  <a:close/>
                </a:path>
                <a:path w="9115425" h="9127490">
                  <a:moveTo>
                    <a:pt x="3383686" y="6221095"/>
                  </a:moveTo>
                  <a:lnTo>
                    <a:pt x="3379724" y="6214237"/>
                  </a:lnTo>
                  <a:lnTo>
                    <a:pt x="3375342" y="6213068"/>
                  </a:lnTo>
                  <a:lnTo>
                    <a:pt x="3368484" y="6217031"/>
                  </a:lnTo>
                  <a:lnTo>
                    <a:pt x="3367303" y="6221412"/>
                  </a:lnTo>
                  <a:lnTo>
                    <a:pt x="3371265" y="6228270"/>
                  </a:lnTo>
                  <a:lnTo>
                    <a:pt x="3375647" y="6229439"/>
                  </a:lnTo>
                  <a:lnTo>
                    <a:pt x="3382505" y="6225489"/>
                  </a:lnTo>
                  <a:lnTo>
                    <a:pt x="3383686" y="6221095"/>
                  </a:lnTo>
                  <a:close/>
                </a:path>
                <a:path w="9115425" h="9127490">
                  <a:moveTo>
                    <a:pt x="3385743" y="4978412"/>
                  </a:moveTo>
                  <a:lnTo>
                    <a:pt x="3379584" y="4978412"/>
                  </a:lnTo>
                  <a:lnTo>
                    <a:pt x="3374123" y="4965712"/>
                  </a:lnTo>
                  <a:lnTo>
                    <a:pt x="3368065" y="4965712"/>
                  </a:lnTo>
                  <a:lnTo>
                    <a:pt x="3362109" y="4978412"/>
                  </a:lnTo>
                  <a:lnTo>
                    <a:pt x="3354730" y="4978412"/>
                  </a:lnTo>
                  <a:lnTo>
                    <a:pt x="3354311" y="4991112"/>
                  </a:lnTo>
                  <a:lnTo>
                    <a:pt x="3356318" y="4991112"/>
                  </a:lnTo>
                  <a:lnTo>
                    <a:pt x="3360470" y="5003812"/>
                  </a:lnTo>
                  <a:lnTo>
                    <a:pt x="3377946" y="5003812"/>
                  </a:lnTo>
                  <a:lnTo>
                    <a:pt x="3382657" y="4991112"/>
                  </a:lnTo>
                  <a:lnTo>
                    <a:pt x="3385312" y="4991112"/>
                  </a:lnTo>
                  <a:lnTo>
                    <a:pt x="3385743" y="4978412"/>
                  </a:lnTo>
                  <a:close/>
                </a:path>
                <a:path w="9115425" h="9127490">
                  <a:moveTo>
                    <a:pt x="3388868" y="3759212"/>
                  </a:moveTo>
                  <a:lnTo>
                    <a:pt x="3385769" y="3746512"/>
                  </a:lnTo>
                  <a:lnTo>
                    <a:pt x="3379343" y="3733812"/>
                  </a:lnTo>
                  <a:lnTo>
                    <a:pt x="3352304" y="3733812"/>
                  </a:lnTo>
                  <a:lnTo>
                    <a:pt x="3345015" y="3746512"/>
                  </a:lnTo>
                  <a:lnTo>
                    <a:pt x="3340900" y="3746512"/>
                  </a:lnTo>
                  <a:lnTo>
                    <a:pt x="3340239" y="3759212"/>
                  </a:lnTo>
                  <a:lnTo>
                    <a:pt x="3343338" y="3771912"/>
                  </a:lnTo>
                  <a:lnTo>
                    <a:pt x="3349777" y="3771912"/>
                  </a:lnTo>
                  <a:lnTo>
                    <a:pt x="3358223" y="3784612"/>
                  </a:lnTo>
                  <a:lnTo>
                    <a:pt x="3376803" y="3784612"/>
                  </a:lnTo>
                  <a:lnTo>
                    <a:pt x="3384105" y="3771912"/>
                  </a:lnTo>
                  <a:lnTo>
                    <a:pt x="3388220" y="3759212"/>
                  </a:lnTo>
                  <a:lnTo>
                    <a:pt x="3388868" y="3759212"/>
                  </a:lnTo>
                  <a:close/>
                </a:path>
                <a:path w="9115425" h="9127490">
                  <a:moveTo>
                    <a:pt x="3392005" y="2527312"/>
                  </a:moveTo>
                  <a:lnTo>
                    <a:pt x="3387814" y="2514612"/>
                  </a:lnTo>
                  <a:lnTo>
                    <a:pt x="3379101" y="2501912"/>
                  </a:lnTo>
                  <a:lnTo>
                    <a:pt x="3342513" y="2501912"/>
                  </a:lnTo>
                  <a:lnTo>
                    <a:pt x="3332632" y="2514612"/>
                  </a:lnTo>
                  <a:lnTo>
                    <a:pt x="3327057" y="2514612"/>
                  </a:lnTo>
                  <a:lnTo>
                    <a:pt x="3326180" y="2527312"/>
                  </a:lnTo>
                  <a:lnTo>
                    <a:pt x="3330371" y="2540012"/>
                  </a:lnTo>
                  <a:lnTo>
                    <a:pt x="3339084" y="2552712"/>
                  </a:lnTo>
                  <a:lnTo>
                    <a:pt x="3350514" y="2565412"/>
                  </a:lnTo>
                  <a:lnTo>
                    <a:pt x="3363188" y="2565412"/>
                  </a:lnTo>
                  <a:lnTo>
                    <a:pt x="3375672" y="2552712"/>
                  </a:lnTo>
                  <a:lnTo>
                    <a:pt x="3385540" y="2552712"/>
                  </a:lnTo>
                  <a:lnTo>
                    <a:pt x="3391116" y="2540012"/>
                  </a:lnTo>
                  <a:lnTo>
                    <a:pt x="3392005" y="2527312"/>
                  </a:lnTo>
                  <a:close/>
                </a:path>
                <a:path w="9115425" h="9127490">
                  <a:moveTo>
                    <a:pt x="3395129" y="1295400"/>
                  </a:moveTo>
                  <a:lnTo>
                    <a:pt x="3389833" y="1282700"/>
                  </a:lnTo>
                  <a:lnTo>
                    <a:pt x="3378847" y="1270000"/>
                  </a:lnTo>
                  <a:lnTo>
                    <a:pt x="3364446" y="1257300"/>
                  </a:lnTo>
                  <a:lnTo>
                    <a:pt x="3348456" y="1257300"/>
                  </a:lnTo>
                  <a:lnTo>
                    <a:pt x="3332708" y="1270000"/>
                  </a:lnTo>
                  <a:lnTo>
                    <a:pt x="3320262" y="1270000"/>
                  </a:lnTo>
                  <a:lnTo>
                    <a:pt x="3313226" y="1295400"/>
                  </a:lnTo>
                  <a:lnTo>
                    <a:pt x="3312109" y="1308100"/>
                  </a:lnTo>
                  <a:lnTo>
                    <a:pt x="3317405" y="1320812"/>
                  </a:lnTo>
                  <a:lnTo>
                    <a:pt x="3328390" y="1333512"/>
                  </a:lnTo>
                  <a:lnTo>
                    <a:pt x="3342805" y="1346212"/>
                  </a:lnTo>
                  <a:lnTo>
                    <a:pt x="3358794" y="1346212"/>
                  </a:lnTo>
                  <a:lnTo>
                    <a:pt x="3374542" y="1333512"/>
                  </a:lnTo>
                  <a:lnTo>
                    <a:pt x="3386988" y="1320812"/>
                  </a:lnTo>
                  <a:lnTo>
                    <a:pt x="3394011" y="1308100"/>
                  </a:lnTo>
                  <a:lnTo>
                    <a:pt x="3395129" y="1295400"/>
                  </a:lnTo>
                  <a:close/>
                </a:path>
                <a:path w="9115425" h="9127490">
                  <a:moveTo>
                    <a:pt x="3397377" y="63500"/>
                  </a:moveTo>
                  <a:lnTo>
                    <a:pt x="3391103" y="50800"/>
                  </a:lnTo>
                  <a:lnTo>
                    <a:pt x="3378073" y="38100"/>
                  </a:lnTo>
                  <a:lnTo>
                    <a:pt x="3360991" y="25400"/>
                  </a:lnTo>
                  <a:lnTo>
                    <a:pt x="3323361" y="25400"/>
                  </a:lnTo>
                  <a:lnTo>
                    <a:pt x="3308591" y="38100"/>
                  </a:lnTo>
                  <a:lnTo>
                    <a:pt x="3300260" y="63500"/>
                  </a:lnTo>
                  <a:lnTo>
                    <a:pt x="3298939" y="76200"/>
                  </a:lnTo>
                  <a:lnTo>
                    <a:pt x="3305213" y="101600"/>
                  </a:lnTo>
                  <a:lnTo>
                    <a:pt x="3318243" y="114300"/>
                  </a:lnTo>
                  <a:lnTo>
                    <a:pt x="3335324" y="114300"/>
                  </a:lnTo>
                  <a:lnTo>
                    <a:pt x="3354286" y="127000"/>
                  </a:lnTo>
                  <a:lnTo>
                    <a:pt x="3372955" y="114300"/>
                  </a:lnTo>
                  <a:lnTo>
                    <a:pt x="3387725" y="101600"/>
                  </a:lnTo>
                  <a:lnTo>
                    <a:pt x="3396056" y="88900"/>
                  </a:lnTo>
                  <a:lnTo>
                    <a:pt x="3397377" y="63500"/>
                  </a:lnTo>
                  <a:close/>
                </a:path>
                <a:path w="9115425" h="9127490">
                  <a:moveTo>
                    <a:pt x="3401364" y="6561315"/>
                  </a:moveTo>
                  <a:lnTo>
                    <a:pt x="3398723" y="6556743"/>
                  </a:lnTo>
                  <a:lnTo>
                    <a:pt x="3395802" y="6555956"/>
                  </a:lnTo>
                  <a:lnTo>
                    <a:pt x="3391230" y="6558597"/>
                  </a:lnTo>
                  <a:lnTo>
                    <a:pt x="3390442" y="6561518"/>
                  </a:lnTo>
                  <a:lnTo>
                    <a:pt x="3393084" y="6566103"/>
                  </a:lnTo>
                  <a:lnTo>
                    <a:pt x="3396018" y="6566890"/>
                  </a:lnTo>
                  <a:lnTo>
                    <a:pt x="3400577" y="6564249"/>
                  </a:lnTo>
                  <a:lnTo>
                    <a:pt x="3401364" y="6561315"/>
                  </a:lnTo>
                  <a:close/>
                </a:path>
                <a:path w="9115425" h="9127490">
                  <a:moveTo>
                    <a:pt x="3405441" y="5321312"/>
                  </a:moveTo>
                  <a:lnTo>
                    <a:pt x="3401822" y="5321312"/>
                  </a:lnTo>
                  <a:lnTo>
                    <a:pt x="3398189" y="5308612"/>
                  </a:lnTo>
                  <a:lnTo>
                    <a:pt x="3390150" y="5308612"/>
                  </a:lnTo>
                  <a:lnTo>
                    <a:pt x="3377577" y="5321312"/>
                  </a:lnTo>
                  <a:lnTo>
                    <a:pt x="3375431" y="5321312"/>
                  </a:lnTo>
                  <a:lnTo>
                    <a:pt x="3382683" y="5334012"/>
                  </a:lnTo>
                  <a:lnTo>
                    <a:pt x="3390722" y="5346712"/>
                  </a:lnTo>
                  <a:lnTo>
                    <a:pt x="3403295" y="5334012"/>
                  </a:lnTo>
                  <a:lnTo>
                    <a:pt x="3405441" y="5321312"/>
                  </a:lnTo>
                  <a:close/>
                </a:path>
                <a:path w="9115425" h="9127490">
                  <a:moveTo>
                    <a:pt x="3406914" y="4089412"/>
                  </a:moveTo>
                  <a:lnTo>
                    <a:pt x="3404108" y="4089412"/>
                  </a:lnTo>
                  <a:lnTo>
                    <a:pt x="3398304" y="4076712"/>
                  </a:lnTo>
                  <a:lnTo>
                    <a:pt x="3373920" y="4076712"/>
                  </a:lnTo>
                  <a:lnTo>
                    <a:pt x="3367328" y="4089412"/>
                  </a:lnTo>
                  <a:lnTo>
                    <a:pt x="3363620" y="4089412"/>
                  </a:lnTo>
                  <a:lnTo>
                    <a:pt x="3363023" y="4102112"/>
                  </a:lnTo>
                  <a:lnTo>
                    <a:pt x="3365817" y="4114812"/>
                  </a:lnTo>
                  <a:lnTo>
                    <a:pt x="3402609" y="4114812"/>
                  </a:lnTo>
                  <a:lnTo>
                    <a:pt x="3406317" y="4102112"/>
                  </a:lnTo>
                  <a:lnTo>
                    <a:pt x="3406914" y="4089412"/>
                  </a:lnTo>
                  <a:close/>
                </a:path>
                <a:path w="9115425" h="9127490">
                  <a:moveTo>
                    <a:pt x="3410039" y="2870212"/>
                  </a:moveTo>
                  <a:lnTo>
                    <a:pt x="3406140" y="2857512"/>
                  </a:lnTo>
                  <a:lnTo>
                    <a:pt x="3398062" y="2844812"/>
                  </a:lnTo>
                  <a:lnTo>
                    <a:pt x="3354959" y="2844812"/>
                  </a:lnTo>
                  <a:lnTo>
                    <a:pt x="3349777" y="2857512"/>
                  </a:lnTo>
                  <a:lnTo>
                    <a:pt x="3348964" y="2870212"/>
                  </a:lnTo>
                  <a:lnTo>
                    <a:pt x="3352863" y="2882912"/>
                  </a:lnTo>
                  <a:lnTo>
                    <a:pt x="3360940" y="2895612"/>
                  </a:lnTo>
                  <a:lnTo>
                    <a:pt x="3394887" y="2895612"/>
                  </a:lnTo>
                  <a:lnTo>
                    <a:pt x="3404044" y="2882912"/>
                  </a:lnTo>
                  <a:lnTo>
                    <a:pt x="3409226" y="2882912"/>
                  </a:lnTo>
                  <a:lnTo>
                    <a:pt x="3410039" y="2870212"/>
                  </a:lnTo>
                  <a:close/>
                </a:path>
                <a:path w="9115425" h="9127490">
                  <a:moveTo>
                    <a:pt x="3413175" y="1638312"/>
                  </a:moveTo>
                  <a:lnTo>
                    <a:pt x="3408184" y="1625612"/>
                  </a:lnTo>
                  <a:lnTo>
                    <a:pt x="3397821" y="1612912"/>
                  </a:lnTo>
                  <a:lnTo>
                    <a:pt x="3384245" y="1600212"/>
                  </a:lnTo>
                  <a:lnTo>
                    <a:pt x="3354311" y="1600212"/>
                  </a:lnTo>
                  <a:lnTo>
                    <a:pt x="3342576" y="1612912"/>
                  </a:lnTo>
                  <a:lnTo>
                    <a:pt x="3335947" y="1625612"/>
                  </a:lnTo>
                  <a:lnTo>
                    <a:pt x="3334893" y="1651012"/>
                  </a:lnTo>
                  <a:lnTo>
                    <a:pt x="3339884" y="1663712"/>
                  </a:lnTo>
                  <a:lnTo>
                    <a:pt x="3350234" y="1676412"/>
                  </a:lnTo>
                  <a:lnTo>
                    <a:pt x="3393744" y="1676412"/>
                  </a:lnTo>
                  <a:lnTo>
                    <a:pt x="3405492" y="1663712"/>
                  </a:lnTo>
                  <a:lnTo>
                    <a:pt x="3412121" y="1651012"/>
                  </a:lnTo>
                  <a:lnTo>
                    <a:pt x="3413175" y="1638312"/>
                  </a:lnTo>
                  <a:close/>
                </a:path>
                <a:path w="9115425" h="9127490">
                  <a:moveTo>
                    <a:pt x="3416312" y="406400"/>
                  </a:moveTo>
                  <a:lnTo>
                    <a:pt x="3410229" y="393700"/>
                  </a:lnTo>
                  <a:lnTo>
                    <a:pt x="3397593" y="368300"/>
                  </a:lnTo>
                  <a:lnTo>
                    <a:pt x="3344519" y="368300"/>
                  </a:lnTo>
                  <a:lnTo>
                    <a:pt x="3330194" y="381000"/>
                  </a:lnTo>
                  <a:lnTo>
                    <a:pt x="3322116" y="393700"/>
                  </a:lnTo>
                  <a:lnTo>
                    <a:pt x="3320834" y="419100"/>
                  </a:lnTo>
                  <a:lnTo>
                    <a:pt x="3326917" y="431800"/>
                  </a:lnTo>
                  <a:lnTo>
                    <a:pt x="3339554" y="444500"/>
                  </a:lnTo>
                  <a:lnTo>
                    <a:pt x="3356114" y="457200"/>
                  </a:lnTo>
                  <a:lnTo>
                    <a:pt x="3392614" y="457200"/>
                  </a:lnTo>
                  <a:lnTo>
                    <a:pt x="3406940" y="444500"/>
                  </a:lnTo>
                  <a:lnTo>
                    <a:pt x="3415030" y="419100"/>
                  </a:lnTo>
                  <a:lnTo>
                    <a:pt x="3416312" y="406400"/>
                  </a:lnTo>
                  <a:close/>
                </a:path>
                <a:path w="9115425" h="9127490">
                  <a:moveTo>
                    <a:pt x="3418713" y="6901535"/>
                  </a:moveTo>
                  <a:lnTo>
                    <a:pt x="3417557" y="6899542"/>
                  </a:lnTo>
                  <a:lnTo>
                    <a:pt x="3416274" y="6899199"/>
                  </a:lnTo>
                  <a:lnTo>
                    <a:pt x="3414268" y="6900354"/>
                  </a:lnTo>
                  <a:lnTo>
                    <a:pt x="3413925" y="6901637"/>
                  </a:lnTo>
                  <a:lnTo>
                    <a:pt x="3415080" y="6903631"/>
                  </a:lnTo>
                  <a:lnTo>
                    <a:pt x="3416363" y="6903974"/>
                  </a:lnTo>
                  <a:lnTo>
                    <a:pt x="3418370" y="6902818"/>
                  </a:lnTo>
                  <a:lnTo>
                    <a:pt x="3418713" y="6901535"/>
                  </a:lnTo>
                  <a:close/>
                </a:path>
                <a:path w="9115425" h="9127490">
                  <a:moveTo>
                    <a:pt x="3423132" y="5672671"/>
                  </a:moveTo>
                  <a:lnTo>
                    <a:pt x="3417189" y="5662384"/>
                  </a:lnTo>
                  <a:lnTo>
                    <a:pt x="3410623" y="5660618"/>
                  </a:lnTo>
                  <a:lnTo>
                    <a:pt x="3400323" y="5666562"/>
                  </a:lnTo>
                  <a:lnTo>
                    <a:pt x="3398570" y="5673141"/>
                  </a:lnTo>
                  <a:lnTo>
                    <a:pt x="3404501" y="5683428"/>
                  </a:lnTo>
                  <a:lnTo>
                    <a:pt x="3411093" y="5685193"/>
                  </a:lnTo>
                  <a:lnTo>
                    <a:pt x="3421367" y="5679249"/>
                  </a:lnTo>
                  <a:lnTo>
                    <a:pt x="3423132" y="5672671"/>
                  </a:lnTo>
                  <a:close/>
                </a:path>
                <a:path w="9115425" h="9127490">
                  <a:moveTo>
                    <a:pt x="3424656" y="4432312"/>
                  </a:moveTo>
                  <a:lnTo>
                    <a:pt x="3422192" y="4432312"/>
                  </a:lnTo>
                  <a:lnTo>
                    <a:pt x="3417087" y="4419612"/>
                  </a:lnTo>
                  <a:lnTo>
                    <a:pt x="3395675" y="4419612"/>
                  </a:lnTo>
                  <a:lnTo>
                    <a:pt x="3389896" y="4432312"/>
                  </a:lnTo>
                  <a:lnTo>
                    <a:pt x="3386632" y="4432312"/>
                  </a:lnTo>
                  <a:lnTo>
                    <a:pt x="3386112" y="4445012"/>
                  </a:lnTo>
                  <a:lnTo>
                    <a:pt x="3388563" y="4445012"/>
                  </a:lnTo>
                  <a:lnTo>
                    <a:pt x="3393668" y="4457712"/>
                  </a:lnTo>
                  <a:lnTo>
                    <a:pt x="3415093" y="4457712"/>
                  </a:lnTo>
                  <a:lnTo>
                    <a:pt x="3420872" y="4445012"/>
                  </a:lnTo>
                  <a:lnTo>
                    <a:pt x="3424136" y="4445012"/>
                  </a:lnTo>
                  <a:lnTo>
                    <a:pt x="3424656" y="4432312"/>
                  </a:lnTo>
                  <a:close/>
                </a:path>
                <a:path w="9115425" h="9127490">
                  <a:moveTo>
                    <a:pt x="3427780" y="3200412"/>
                  </a:moveTo>
                  <a:lnTo>
                    <a:pt x="3424237" y="3200412"/>
                  </a:lnTo>
                  <a:lnTo>
                    <a:pt x="3416858" y="3187712"/>
                  </a:lnTo>
                  <a:lnTo>
                    <a:pt x="3407181" y="3187712"/>
                  </a:lnTo>
                  <a:lnTo>
                    <a:pt x="3396437" y="3175012"/>
                  </a:lnTo>
                  <a:lnTo>
                    <a:pt x="3385870" y="3187712"/>
                  </a:lnTo>
                  <a:lnTo>
                    <a:pt x="3377514" y="3187712"/>
                  </a:lnTo>
                  <a:lnTo>
                    <a:pt x="3372789" y="3200412"/>
                  </a:lnTo>
                  <a:lnTo>
                    <a:pt x="3372040" y="3213112"/>
                  </a:lnTo>
                  <a:lnTo>
                    <a:pt x="3375596" y="3225812"/>
                  </a:lnTo>
                  <a:lnTo>
                    <a:pt x="3382962" y="3225812"/>
                  </a:lnTo>
                  <a:lnTo>
                    <a:pt x="3392640" y="3238512"/>
                  </a:lnTo>
                  <a:lnTo>
                    <a:pt x="3413950" y="3238512"/>
                  </a:lnTo>
                  <a:lnTo>
                    <a:pt x="3422307" y="3225812"/>
                  </a:lnTo>
                  <a:lnTo>
                    <a:pt x="3427031" y="3213112"/>
                  </a:lnTo>
                  <a:lnTo>
                    <a:pt x="3427780" y="3200412"/>
                  </a:lnTo>
                  <a:close/>
                </a:path>
                <a:path w="9115425" h="9127490">
                  <a:moveTo>
                    <a:pt x="3431209" y="1981212"/>
                  </a:moveTo>
                  <a:lnTo>
                    <a:pt x="3426523" y="1955812"/>
                  </a:lnTo>
                  <a:lnTo>
                    <a:pt x="3416795" y="1955812"/>
                  </a:lnTo>
                  <a:lnTo>
                    <a:pt x="3404031" y="1943112"/>
                  </a:lnTo>
                  <a:lnTo>
                    <a:pt x="3375926" y="1943112"/>
                  </a:lnTo>
                  <a:lnTo>
                    <a:pt x="3364890" y="1955812"/>
                  </a:lnTo>
                  <a:lnTo>
                    <a:pt x="3358667" y="1968512"/>
                  </a:lnTo>
                  <a:lnTo>
                    <a:pt x="3357676" y="1981212"/>
                  </a:lnTo>
                  <a:lnTo>
                    <a:pt x="3362363" y="1993912"/>
                  </a:lnTo>
                  <a:lnTo>
                    <a:pt x="3372091" y="2006612"/>
                  </a:lnTo>
                  <a:lnTo>
                    <a:pt x="3384854" y="2019312"/>
                  </a:lnTo>
                  <a:lnTo>
                    <a:pt x="3399028" y="2019312"/>
                  </a:lnTo>
                  <a:lnTo>
                    <a:pt x="3412972" y="2006612"/>
                  </a:lnTo>
                  <a:lnTo>
                    <a:pt x="3423996" y="2006612"/>
                  </a:lnTo>
                  <a:lnTo>
                    <a:pt x="3430232" y="1993912"/>
                  </a:lnTo>
                  <a:lnTo>
                    <a:pt x="3431209" y="1981212"/>
                  </a:lnTo>
                  <a:close/>
                </a:path>
                <a:path w="9115425" h="9127490">
                  <a:moveTo>
                    <a:pt x="3434346" y="749300"/>
                  </a:moveTo>
                  <a:lnTo>
                    <a:pt x="3428555" y="723900"/>
                  </a:lnTo>
                  <a:lnTo>
                    <a:pt x="3416554" y="711200"/>
                  </a:lnTo>
                  <a:lnTo>
                    <a:pt x="3366135" y="711200"/>
                  </a:lnTo>
                  <a:lnTo>
                    <a:pt x="3352520" y="723900"/>
                  </a:lnTo>
                  <a:lnTo>
                    <a:pt x="3344837" y="736600"/>
                  </a:lnTo>
                  <a:lnTo>
                    <a:pt x="3343618" y="762000"/>
                  </a:lnTo>
                  <a:lnTo>
                    <a:pt x="3349396" y="774700"/>
                  </a:lnTo>
                  <a:lnTo>
                    <a:pt x="3361410" y="787400"/>
                  </a:lnTo>
                  <a:lnTo>
                    <a:pt x="3377158" y="800100"/>
                  </a:lnTo>
                  <a:lnTo>
                    <a:pt x="3394633" y="800100"/>
                  </a:lnTo>
                  <a:lnTo>
                    <a:pt x="3411829" y="787400"/>
                  </a:lnTo>
                  <a:lnTo>
                    <a:pt x="3425444" y="774700"/>
                  </a:lnTo>
                  <a:lnTo>
                    <a:pt x="3433127" y="762000"/>
                  </a:lnTo>
                  <a:lnTo>
                    <a:pt x="3434346" y="749300"/>
                  </a:lnTo>
                  <a:close/>
                </a:path>
                <a:path w="9115425" h="9127490">
                  <a:moveTo>
                    <a:pt x="3440468" y="6012904"/>
                  </a:moveTo>
                  <a:lnTo>
                    <a:pt x="3438245" y="6009030"/>
                  </a:lnTo>
                  <a:lnTo>
                    <a:pt x="3436023" y="6005182"/>
                  </a:lnTo>
                  <a:lnTo>
                    <a:pt x="3431082" y="6003861"/>
                  </a:lnTo>
                  <a:lnTo>
                    <a:pt x="3423374" y="6008319"/>
                  </a:lnTo>
                  <a:lnTo>
                    <a:pt x="3422053" y="6013247"/>
                  </a:lnTo>
                  <a:lnTo>
                    <a:pt x="3426498" y="6020968"/>
                  </a:lnTo>
                  <a:lnTo>
                    <a:pt x="3431438" y="6022289"/>
                  </a:lnTo>
                  <a:lnTo>
                    <a:pt x="3439147" y="6017831"/>
                  </a:lnTo>
                  <a:lnTo>
                    <a:pt x="3440468" y="6012904"/>
                  </a:lnTo>
                  <a:close/>
                </a:path>
                <a:path w="9115425" h="9127490">
                  <a:moveTo>
                    <a:pt x="3442690" y="4775212"/>
                  </a:moveTo>
                  <a:lnTo>
                    <a:pt x="3440544" y="4775212"/>
                  </a:lnTo>
                  <a:lnTo>
                    <a:pt x="3436061" y="4762512"/>
                  </a:lnTo>
                  <a:lnTo>
                    <a:pt x="3412210" y="4762512"/>
                  </a:lnTo>
                  <a:lnTo>
                    <a:pt x="3409340" y="4775212"/>
                  </a:lnTo>
                  <a:lnTo>
                    <a:pt x="3408883" y="4775212"/>
                  </a:lnTo>
                  <a:lnTo>
                    <a:pt x="3411042" y="4787912"/>
                  </a:lnTo>
                  <a:lnTo>
                    <a:pt x="3415512" y="4787912"/>
                  </a:lnTo>
                  <a:lnTo>
                    <a:pt x="3421380" y="4800612"/>
                  </a:lnTo>
                  <a:lnTo>
                    <a:pt x="3427895" y="4800612"/>
                  </a:lnTo>
                  <a:lnTo>
                    <a:pt x="3434308" y="4787912"/>
                  </a:lnTo>
                  <a:lnTo>
                    <a:pt x="3442246" y="4787912"/>
                  </a:lnTo>
                  <a:lnTo>
                    <a:pt x="3442690" y="4775212"/>
                  </a:lnTo>
                  <a:close/>
                </a:path>
                <a:path w="9115425" h="9127490">
                  <a:moveTo>
                    <a:pt x="3445522" y="3543312"/>
                  </a:moveTo>
                  <a:lnTo>
                    <a:pt x="3442309" y="3530612"/>
                  </a:lnTo>
                  <a:lnTo>
                    <a:pt x="3426891" y="3530612"/>
                  </a:lnTo>
                  <a:lnTo>
                    <a:pt x="3417189" y="3517912"/>
                  </a:lnTo>
                  <a:lnTo>
                    <a:pt x="3407626" y="3530612"/>
                  </a:lnTo>
                  <a:lnTo>
                    <a:pt x="3400069" y="3530612"/>
                  </a:lnTo>
                  <a:lnTo>
                    <a:pt x="3395802" y="3543312"/>
                  </a:lnTo>
                  <a:lnTo>
                    <a:pt x="3395129" y="3556012"/>
                  </a:lnTo>
                  <a:lnTo>
                    <a:pt x="3398342" y="3556012"/>
                  </a:lnTo>
                  <a:lnTo>
                    <a:pt x="3405009" y="3568712"/>
                  </a:lnTo>
                  <a:lnTo>
                    <a:pt x="3440582" y="3568712"/>
                  </a:lnTo>
                  <a:lnTo>
                    <a:pt x="3444849" y="3556012"/>
                  </a:lnTo>
                  <a:lnTo>
                    <a:pt x="3445522" y="3543312"/>
                  </a:lnTo>
                  <a:close/>
                </a:path>
                <a:path w="9115425" h="9127490">
                  <a:moveTo>
                    <a:pt x="3448951" y="2311412"/>
                  </a:moveTo>
                  <a:lnTo>
                    <a:pt x="3444608" y="2298712"/>
                  </a:lnTo>
                  <a:lnTo>
                    <a:pt x="3435578" y="2298712"/>
                  </a:lnTo>
                  <a:lnTo>
                    <a:pt x="3423742" y="2286012"/>
                  </a:lnTo>
                  <a:lnTo>
                    <a:pt x="3397669" y="2286012"/>
                  </a:lnTo>
                  <a:lnTo>
                    <a:pt x="3387445" y="2298712"/>
                  </a:lnTo>
                  <a:lnTo>
                    <a:pt x="3381679" y="2311412"/>
                  </a:lnTo>
                  <a:lnTo>
                    <a:pt x="3380765" y="2324112"/>
                  </a:lnTo>
                  <a:lnTo>
                    <a:pt x="3385108" y="2336812"/>
                  </a:lnTo>
                  <a:lnTo>
                    <a:pt x="3394125" y="2349512"/>
                  </a:lnTo>
                  <a:lnTo>
                    <a:pt x="3432022" y="2349512"/>
                  </a:lnTo>
                  <a:lnTo>
                    <a:pt x="3442258" y="2336812"/>
                  </a:lnTo>
                  <a:lnTo>
                    <a:pt x="3448037" y="2324112"/>
                  </a:lnTo>
                  <a:lnTo>
                    <a:pt x="3448951" y="2311412"/>
                  </a:lnTo>
                  <a:close/>
                </a:path>
                <a:path w="9115425" h="9127490">
                  <a:moveTo>
                    <a:pt x="3452088" y="1092200"/>
                  </a:moveTo>
                  <a:lnTo>
                    <a:pt x="3446640" y="1066800"/>
                  </a:lnTo>
                  <a:lnTo>
                    <a:pt x="3435350" y="1054100"/>
                  </a:lnTo>
                  <a:lnTo>
                    <a:pt x="3387877" y="1054100"/>
                  </a:lnTo>
                  <a:lnTo>
                    <a:pt x="3375075" y="1066800"/>
                  </a:lnTo>
                  <a:lnTo>
                    <a:pt x="3367836" y="1079500"/>
                  </a:lnTo>
                  <a:lnTo>
                    <a:pt x="3366693" y="1092200"/>
                  </a:lnTo>
                  <a:lnTo>
                    <a:pt x="3372142" y="1117600"/>
                  </a:lnTo>
                  <a:lnTo>
                    <a:pt x="3383432" y="1130300"/>
                  </a:lnTo>
                  <a:lnTo>
                    <a:pt x="3430892" y="1130300"/>
                  </a:lnTo>
                  <a:lnTo>
                    <a:pt x="3443706" y="1117600"/>
                  </a:lnTo>
                  <a:lnTo>
                    <a:pt x="3450945" y="1104900"/>
                  </a:lnTo>
                  <a:lnTo>
                    <a:pt x="3452088" y="1092200"/>
                  </a:lnTo>
                  <a:close/>
                </a:path>
                <a:path w="9115425" h="9127490">
                  <a:moveTo>
                    <a:pt x="3458159" y="6353124"/>
                  </a:moveTo>
                  <a:lnTo>
                    <a:pt x="3455022" y="6347676"/>
                  </a:lnTo>
                  <a:lnTo>
                    <a:pt x="3451542" y="6346749"/>
                  </a:lnTo>
                  <a:lnTo>
                    <a:pt x="3446119" y="6349886"/>
                  </a:lnTo>
                  <a:lnTo>
                    <a:pt x="3445179" y="6353353"/>
                  </a:lnTo>
                  <a:lnTo>
                    <a:pt x="3448329" y="6358801"/>
                  </a:lnTo>
                  <a:lnTo>
                    <a:pt x="3451796" y="6359728"/>
                  </a:lnTo>
                  <a:lnTo>
                    <a:pt x="3457219" y="6356591"/>
                  </a:lnTo>
                  <a:lnTo>
                    <a:pt x="3458159" y="6353124"/>
                  </a:lnTo>
                  <a:close/>
                </a:path>
                <a:path w="9115425" h="9127490">
                  <a:moveTo>
                    <a:pt x="3462578" y="5118112"/>
                  </a:moveTo>
                  <a:lnTo>
                    <a:pt x="3458616" y="5105412"/>
                  </a:lnTo>
                  <a:lnTo>
                    <a:pt x="3432175" y="5105412"/>
                  </a:lnTo>
                  <a:lnTo>
                    <a:pt x="3429825" y="5118112"/>
                  </a:lnTo>
                  <a:lnTo>
                    <a:pt x="3437737" y="5130812"/>
                  </a:lnTo>
                  <a:lnTo>
                    <a:pt x="3460229" y="5130812"/>
                  </a:lnTo>
                  <a:lnTo>
                    <a:pt x="3462578" y="5118112"/>
                  </a:lnTo>
                  <a:close/>
                </a:path>
                <a:path w="9115425" h="9127490">
                  <a:moveTo>
                    <a:pt x="3463569" y="3886212"/>
                  </a:moveTo>
                  <a:lnTo>
                    <a:pt x="3460661" y="3873512"/>
                  </a:lnTo>
                  <a:lnTo>
                    <a:pt x="3446691" y="3873512"/>
                  </a:lnTo>
                  <a:lnTo>
                    <a:pt x="3437890" y="3860812"/>
                  </a:lnTo>
                  <a:lnTo>
                    <a:pt x="3429228" y="3873512"/>
                  </a:lnTo>
                  <a:lnTo>
                    <a:pt x="3422383" y="3873512"/>
                  </a:lnTo>
                  <a:lnTo>
                    <a:pt x="3418522" y="3886212"/>
                  </a:lnTo>
                  <a:lnTo>
                    <a:pt x="3417900" y="3886212"/>
                  </a:lnTo>
                  <a:lnTo>
                    <a:pt x="3420808" y="3898912"/>
                  </a:lnTo>
                  <a:lnTo>
                    <a:pt x="3426853" y="3911612"/>
                  </a:lnTo>
                  <a:lnTo>
                    <a:pt x="3452228" y="3911612"/>
                  </a:lnTo>
                  <a:lnTo>
                    <a:pt x="3459086" y="3898912"/>
                  </a:lnTo>
                  <a:lnTo>
                    <a:pt x="3462947" y="3898912"/>
                  </a:lnTo>
                  <a:lnTo>
                    <a:pt x="3463569" y="3886212"/>
                  </a:lnTo>
                  <a:close/>
                </a:path>
                <a:path w="9115425" h="9127490">
                  <a:moveTo>
                    <a:pt x="3466998" y="2654312"/>
                  </a:moveTo>
                  <a:lnTo>
                    <a:pt x="3462947" y="2641612"/>
                  </a:lnTo>
                  <a:lnTo>
                    <a:pt x="3454552" y="2641612"/>
                  </a:lnTo>
                  <a:lnTo>
                    <a:pt x="3443541" y="2628912"/>
                  </a:lnTo>
                  <a:lnTo>
                    <a:pt x="3419284" y="2628912"/>
                  </a:lnTo>
                  <a:lnTo>
                    <a:pt x="3409772" y="2641612"/>
                  </a:lnTo>
                  <a:lnTo>
                    <a:pt x="3404400" y="2654312"/>
                  </a:lnTo>
                  <a:lnTo>
                    <a:pt x="3403536" y="2667012"/>
                  </a:lnTo>
                  <a:lnTo>
                    <a:pt x="3407587" y="2679712"/>
                  </a:lnTo>
                  <a:lnTo>
                    <a:pt x="3415982" y="2692412"/>
                  </a:lnTo>
                  <a:lnTo>
                    <a:pt x="3451250" y="2692412"/>
                  </a:lnTo>
                  <a:lnTo>
                    <a:pt x="3460762" y="2679712"/>
                  </a:lnTo>
                  <a:lnTo>
                    <a:pt x="3466134" y="2667012"/>
                  </a:lnTo>
                  <a:lnTo>
                    <a:pt x="3466998" y="2654312"/>
                  </a:lnTo>
                  <a:close/>
                </a:path>
                <a:path w="9115425" h="9127490">
                  <a:moveTo>
                    <a:pt x="3469830" y="1422412"/>
                  </a:moveTo>
                  <a:lnTo>
                    <a:pt x="3464725" y="1409712"/>
                  </a:lnTo>
                  <a:lnTo>
                    <a:pt x="3454133" y="1397012"/>
                  </a:lnTo>
                  <a:lnTo>
                    <a:pt x="3409632" y="1397012"/>
                  </a:lnTo>
                  <a:lnTo>
                    <a:pt x="3397631" y="1409712"/>
                  </a:lnTo>
                  <a:lnTo>
                    <a:pt x="3390849" y="1422412"/>
                  </a:lnTo>
                  <a:lnTo>
                    <a:pt x="3389769" y="1435112"/>
                  </a:lnTo>
                  <a:lnTo>
                    <a:pt x="3394875" y="1447812"/>
                  </a:lnTo>
                  <a:lnTo>
                    <a:pt x="3405467" y="1460512"/>
                  </a:lnTo>
                  <a:lnTo>
                    <a:pt x="3419360" y="1473212"/>
                  </a:lnTo>
                  <a:lnTo>
                    <a:pt x="3449967" y="1473212"/>
                  </a:lnTo>
                  <a:lnTo>
                    <a:pt x="3461969" y="1460512"/>
                  </a:lnTo>
                  <a:lnTo>
                    <a:pt x="3468751" y="1447812"/>
                  </a:lnTo>
                  <a:lnTo>
                    <a:pt x="3469830" y="1422412"/>
                  </a:lnTo>
                  <a:close/>
                </a:path>
                <a:path w="9115425" h="9127490">
                  <a:moveTo>
                    <a:pt x="3473259" y="203200"/>
                  </a:moveTo>
                  <a:lnTo>
                    <a:pt x="3467023" y="177800"/>
                  </a:lnTo>
                  <a:lnTo>
                    <a:pt x="3454069" y="165100"/>
                  </a:lnTo>
                  <a:lnTo>
                    <a:pt x="3437090" y="152400"/>
                  </a:lnTo>
                  <a:lnTo>
                    <a:pt x="3418243" y="152400"/>
                  </a:lnTo>
                  <a:lnTo>
                    <a:pt x="3399688" y="165100"/>
                  </a:lnTo>
                  <a:lnTo>
                    <a:pt x="3385007" y="177800"/>
                  </a:lnTo>
                  <a:lnTo>
                    <a:pt x="3376726" y="190500"/>
                  </a:lnTo>
                  <a:lnTo>
                    <a:pt x="3375406" y="215900"/>
                  </a:lnTo>
                  <a:lnTo>
                    <a:pt x="3381654" y="228600"/>
                  </a:lnTo>
                  <a:lnTo>
                    <a:pt x="3394595" y="241300"/>
                  </a:lnTo>
                  <a:lnTo>
                    <a:pt x="3411575" y="254000"/>
                  </a:lnTo>
                  <a:lnTo>
                    <a:pt x="3430422" y="254000"/>
                  </a:lnTo>
                  <a:lnTo>
                    <a:pt x="3448977" y="241300"/>
                  </a:lnTo>
                  <a:lnTo>
                    <a:pt x="3463658" y="228600"/>
                  </a:lnTo>
                  <a:lnTo>
                    <a:pt x="3471938" y="215900"/>
                  </a:lnTo>
                  <a:lnTo>
                    <a:pt x="3473259" y="203200"/>
                  </a:lnTo>
                  <a:close/>
                </a:path>
                <a:path w="9115425" h="9127490">
                  <a:moveTo>
                    <a:pt x="3475837" y="6693332"/>
                  </a:moveTo>
                  <a:lnTo>
                    <a:pt x="3474021" y="6690195"/>
                  </a:lnTo>
                  <a:lnTo>
                    <a:pt x="3472002" y="6689649"/>
                  </a:lnTo>
                  <a:lnTo>
                    <a:pt x="3468865" y="6691465"/>
                  </a:lnTo>
                  <a:lnTo>
                    <a:pt x="3468332" y="6693471"/>
                  </a:lnTo>
                  <a:lnTo>
                    <a:pt x="3470148" y="6696621"/>
                  </a:lnTo>
                  <a:lnTo>
                    <a:pt x="3472154" y="6697154"/>
                  </a:lnTo>
                  <a:lnTo>
                    <a:pt x="3475291" y="6695338"/>
                  </a:lnTo>
                  <a:lnTo>
                    <a:pt x="3475837" y="6693332"/>
                  </a:lnTo>
                  <a:close/>
                </a:path>
                <a:path w="9115425" h="9127490">
                  <a:moveTo>
                    <a:pt x="3479927" y="5464467"/>
                  </a:moveTo>
                  <a:lnTo>
                    <a:pt x="3473488" y="5453316"/>
                  </a:lnTo>
                  <a:lnTo>
                    <a:pt x="3466363" y="5451411"/>
                  </a:lnTo>
                  <a:lnTo>
                    <a:pt x="3455212" y="5457850"/>
                  </a:lnTo>
                  <a:lnTo>
                    <a:pt x="3453307" y="5464975"/>
                  </a:lnTo>
                  <a:lnTo>
                    <a:pt x="3459746" y="5476125"/>
                  </a:lnTo>
                  <a:lnTo>
                    <a:pt x="3466871" y="5478030"/>
                  </a:lnTo>
                  <a:lnTo>
                    <a:pt x="3478009" y="5471604"/>
                  </a:lnTo>
                  <a:lnTo>
                    <a:pt x="3479927" y="5464467"/>
                  </a:lnTo>
                  <a:close/>
                </a:path>
                <a:path w="9115425" h="9127490">
                  <a:moveTo>
                    <a:pt x="3481603" y="4229112"/>
                  </a:moveTo>
                  <a:lnTo>
                    <a:pt x="3479000" y="4216412"/>
                  </a:lnTo>
                  <a:lnTo>
                    <a:pt x="3473589" y="4216412"/>
                  </a:lnTo>
                  <a:lnTo>
                    <a:pt x="3466477" y="4203712"/>
                  </a:lnTo>
                  <a:lnTo>
                    <a:pt x="3458603" y="4203712"/>
                  </a:lnTo>
                  <a:lnTo>
                    <a:pt x="3450844" y="4216412"/>
                  </a:lnTo>
                  <a:lnTo>
                    <a:pt x="3444697" y="4216412"/>
                  </a:lnTo>
                  <a:lnTo>
                    <a:pt x="3441230" y="4229112"/>
                  </a:lnTo>
                  <a:lnTo>
                    <a:pt x="3440684" y="4229112"/>
                  </a:lnTo>
                  <a:lnTo>
                    <a:pt x="3443287" y="4241812"/>
                  </a:lnTo>
                  <a:lnTo>
                    <a:pt x="3448710" y="4241812"/>
                  </a:lnTo>
                  <a:lnTo>
                    <a:pt x="3455809" y="4254512"/>
                  </a:lnTo>
                  <a:lnTo>
                    <a:pt x="3463696" y="4254512"/>
                  </a:lnTo>
                  <a:lnTo>
                    <a:pt x="3471456" y="4241812"/>
                  </a:lnTo>
                  <a:lnTo>
                    <a:pt x="3477590" y="4241812"/>
                  </a:lnTo>
                  <a:lnTo>
                    <a:pt x="3481057" y="4229112"/>
                  </a:lnTo>
                  <a:lnTo>
                    <a:pt x="3481603" y="4229112"/>
                  </a:lnTo>
                  <a:close/>
                </a:path>
                <a:path w="9115425" h="9127490">
                  <a:moveTo>
                    <a:pt x="3484740" y="2997212"/>
                  </a:moveTo>
                  <a:lnTo>
                    <a:pt x="3481032" y="2984512"/>
                  </a:lnTo>
                  <a:lnTo>
                    <a:pt x="3473348" y="2971812"/>
                  </a:lnTo>
                  <a:lnTo>
                    <a:pt x="3441039" y="2971812"/>
                  </a:lnTo>
                  <a:lnTo>
                    <a:pt x="3432327" y="2984512"/>
                  </a:lnTo>
                  <a:lnTo>
                    <a:pt x="3427399" y="2997212"/>
                  </a:lnTo>
                  <a:lnTo>
                    <a:pt x="3426625" y="3009912"/>
                  </a:lnTo>
                  <a:lnTo>
                    <a:pt x="3430320" y="3009912"/>
                  </a:lnTo>
                  <a:lnTo>
                    <a:pt x="3438017" y="3022612"/>
                  </a:lnTo>
                  <a:lnTo>
                    <a:pt x="3448100" y="3035312"/>
                  </a:lnTo>
                  <a:lnTo>
                    <a:pt x="3459302" y="3035312"/>
                  </a:lnTo>
                  <a:lnTo>
                    <a:pt x="3470325" y="3022612"/>
                  </a:lnTo>
                  <a:lnTo>
                    <a:pt x="3479038" y="3022612"/>
                  </a:lnTo>
                  <a:lnTo>
                    <a:pt x="3483953" y="3009912"/>
                  </a:lnTo>
                  <a:lnTo>
                    <a:pt x="3484740" y="2997212"/>
                  </a:lnTo>
                  <a:close/>
                </a:path>
                <a:path w="9115425" h="9127490">
                  <a:moveTo>
                    <a:pt x="3488169" y="1765312"/>
                  </a:moveTo>
                  <a:lnTo>
                    <a:pt x="3483330" y="1752612"/>
                  </a:lnTo>
                  <a:lnTo>
                    <a:pt x="3473285" y="1739912"/>
                  </a:lnTo>
                  <a:lnTo>
                    <a:pt x="3431095" y="1739912"/>
                  </a:lnTo>
                  <a:lnTo>
                    <a:pt x="3419703" y="1752612"/>
                  </a:lnTo>
                  <a:lnTo>
                    <a:pt x="3413277" y="1765312"/>
                  </a:lnTo>
                  <a:lnTo>
                    <a:pt x="3412248" y="1778012"/>
                  </a:lnTo>
                  <a:lnTo>
                    <a:pt x="3417100" y="1790712"/>
                  </a:lnTo>
                  <a:lnTo>
                    <a:pt x="3427145" y="1803412"/>
                  </a:lnTo>
                  <a:lnTo>
                    <a:pt x="3440315" y="1803412"/>
                  </a:lnTo>
                  <a:lnTo>
                    <a:pt x="3454933" y="1816112"/>
                  </a:lnTo>
                  <a:lnTo>
                    <a:pt x="3469322" y="1803412"/>
                  </a:lnTo>
                  <a:lnTo>
                    <a:pt x="3480714" y="1790712"/>
                  </a:lnTo>
                  <a:lnTo>
                    <a:pt x="3487140" y="1778012"/>
                  </a:lnTo>
                  <a:lnTo>
                    <a:pt x="3488169" y="1765312"/>
                  </a:lnTo>
                  <a:close/>
                </a:path>
                <a:path w="9115425" h="9127490">
                  <a:moveTo>
                    <a:pt x="3491001" y="533400"/>
                  </a:moveTo>
                  <a:lnTo>
                    <a:pt x="3485108" y="520700"/>
                  </a:lnTo>
                  <a:lnTo>
                    <a:pt x="3472865" y="508000"/>
                  </a:lnTo>
                  <a:lnTo>
                    <a:pt x="3456813" y="495300"/>
                  </a:lnTo>
                  <a:lnTo>
                    <a:pt x="3438982" y="495300"/>
                  </a:lnTo>
                  <a:lnTo>
                    <a:pt x="3421443" y="508000"/>
                  </a:lnTo>
                  <a:lnTo>
                    <a:pt x="3407562" y="520700"/>
                  </a:lnTo>
                  <a:lnTo>
                    <a:pt x="3399726" y="533400"/>
                  </a:lnTo>
                  <a:lnTo>
                    <a:pt x="3398482" y="546100"/>
                  </a:lnTo>
                  <a:lnTo>
                    <a:pt x="3404387" y="571500"/>
                  </a:lnTo>
                  <a:lnTo>
                    <a:pt x="3416630" y="584200"/>
                  </a:lnTo>
                  <a:lnTo>
                    <a:pt x="3468039" y="584200"/>
                  </a:lnTo>
                  <a:lnTo>
                    <a:pt x="3481921" y="571500"/>
                  </a:lnTo>
                  <a:lnTo>
                    <a:pt x="3489756" y="558800"/>
                  </a:lnTo>
                  <a:lnTo>
                    <a:pt x="3491001" y="533400"/>
                  </a:lnTo>
                  <a:close/>
                </a:path>
                <a:path w="9115425" h="9127490">
                  <a:moveTo>
                    <a:pt x="3493173" y="7033565"/>
                  </a:moveTo>
                  <a:lnTo>
                    <a:pt x="3492843" y="7032993"/>
                  </a:lnTo>
                  <a:lnTo>
                    <a:pt x="3492487" y="7032892"/>
                  </a:lnTo>
                  <a:lnTo>
                    <a:pt x="3491903" y="7033222"/>
                  </a:lnTo>
                  <a:lnTo>
                    <a:pt x="3492004" y="7033920"/>
                  </a:lnTo>
                  <a:lnTo>
                    <a:pt x="3492144" y="7034149"/>
                  </a:lnTo>
                  <a:lnTo>
                    <a:pt x="3492500" y="7034263"/>
                  </a:lnTo>
                  <a:lnTo>
                    <a:pt x="3493071" y="7033920"/>
                  </a:lnTo>
                  <a:lnTo>
                    <a:pt x="3493173" y="7033565"/>
                  </a:lnTo>
                  <a:close/>
                </a:path>
                <a:path w="9115425" h="9127490">
                  <a:moveTo>
                    <a:pt x="3497605" y="5804687"/>
                  </a:moveTo>
                  <a:lnTo>
                    <a:pt x="3492487" y="5795823"/>
                  </a:lnTo>
                  <a:lnTo>
                    <a:pt x="3486823" y="5794311"/>
                  </a:lnTo>
                  <a:lnTo>
                    <a:pt x="3477958" y="5799417"/>
                  </a:lnTo>
                  <a:lnTo>
                    <a:pt x="3476447" y="5805094"/>
                  </a:lnTo>
                  <a:lnTo>
                    <a:pt x="3481565" y="5813945"/>
                  </a:lnTo>
                  <a:lnTo>
                    <a:pt x="3487229" y="5815469"/>
                  </a:lnTo>
                  <a:lnTo>
                    <a:pt x="3496081" y="5810364"/>
                  </a:lnTo>
                  <a:lnTo>
                    <a:pt x="3497605" y="5804687"/>
                  </a:lnTo>
                  <a:close/>
                </a:path>
                <a:path w="9115425" h="9127490">
                  <a:moveTo>
                    <a:pt x="3499650" y="4572012"/>
                  </a:moveTo>
                  <a:lnTo>
                    <a:pt x="3497338" y="4559312"/>
                  </a:lnTo>
                  <a:lnTo>
                    <a:pt x="3492550" y="4559312"/>
                  </a:lnTo>
                  <a:lnTo>
                    <a:pt x="3486264" y="4546612"/>
                  </a:lnTo>
                  <a:lnTo>
                    <a:pt x="3479304" y="4546612"/>
                  </a:lnTo>
                  <a:lnTo>
                    <a:pt x="3472446" y="4559312"/>
                  </a:lnTo>
                  <a:lnTo>
                    <a:pt x="3463950" y="4559312"/>
                  </a:lnTo>
                  <a:lnTo>
                    <a:pt x="3463467" y="4572012"/>
                  </a:lnTo>
                  <a:lnTo>
                    <a:pt x="3465766" y="4584712"/>
                  </a:lnTo>
                  <a:lnTo>
                    <a:pt x="3496094" y="4584712"/>
                  </a:lnTo>
                  <a:lnTo>
                    <a:pt x="3499154" y="4572012"/>
                  </a:lnTo>
                  <a:lnTo>
                    <a:pt x="3499650" y="4572012"/>
                  </a:lnTo>
                  <a:close/>
                </a:path>
                <a:path w="9115425" h="9127490">
                  <a:moveTo>
                    <a:pt x="3502469" y="3340112"/>
                  </a:moveTo>
                  <a:lnTo>
                    <a:pt x="3499116" y="3327412"/>
                  </a:lnTo>
                  <a:lnTo>
                    <a:pt x="3492131" y="3314712"/>
                  </a:lnTo>
                  <a:lnTo>
                    <a:pt x="3462794" y="3314712"/>
                  </a:lnTo>
                  <a:lnTo>
                    <a:pt x="3454882" y="3327412"/>
                  </a:lnTo>
                  <a:lnTo>
                    <a:pt x="3450412" y="3340112"/>
                  </a:lnTo>
                  <a:lnTo>
                    <a:pt x="3449701" y="3340112"/>
                  </a:lnTo>
                  <a:lnTo>
                    <a:pt x="3453066" y="3352812"/>
                  </a:lnTo>
                  <a:lnTo>
                    <a:pt x="3460051" y="3365512"/>
                  </a:lnTo>
                  <a:lnTo>
                    <a:pt x="3489375" y="3365512"/>
                  </a:lnTo>
                  <a:lnTo>
                    <a:pt x="3497300" y="3352812"/>
                  </a:lnTo>
                  <a:lnTo>
                    <a:pt x="3501771" y="3352812"/>
                  </a:lnTo>
                  <a:lnTo>
                    <a:pt x="3502469" y="3340112"/>
                  </a:lnTo>
                  <a:close/>
                </a:path>
                <a:path w="9115425" h="9127490">
                  <a:moveTo>
                    <a:pt x="3505898" y="2108212"/>
                  </a:moveTo>
                  <a:lnTo>
                    <a:pt x="3501402" y="2095512"/>
                  </a:lnTo>
                  <a:lnTo>
                    <a:pt x="3492068" y="2082812"/>
                  </a:lnTo>
                  <a:lnTo>
                    <a:pt x="3452850" y="2082812"/>
                  </a:lnTo>
                  <a:lnTo>
                    <a:pt x="3442258" y="2095512"/>
                  </a:lnTo>
                  <a:lnTo>
                    <a:pt x="3436289" y="2108212"/>
                  </a:lnTo>
                  <a:lnTo>
                    <a:pt x="3435337" y="2120912"/>
                  </a:lnTo>
                  <a:lnTo>
                    <a:pt x="3439845" y="2133612"/>
                  </a:lnTo>
                  <a:lnTo>
                    <a:pt x="3449180" y="2146312"/>
                  </a:lnTo>
                  <a:lnTo>
                    <a:pt x="3488398" y="2146312"/>
                  </a:lnTo>
                  <a:lnTo>
                    <a:pt x="3498977" y="2133612"/>
                  </a:lnTo>
                  <a:lnTo>
                    <a:pt x="3504958" y="2120912"/>
                  </a:lnTo>
                  <a:lnTo>
                    <a:pt x="3505898" y="2108212"/>
                  </a:lnTo>
                  <a:close/>
                </a:path>
                <a:path w="9115425" h="9127490">
                  <a:moveTo>
                    <a:pt x="3509035" y="876300"/>
                  </a:moveTo>
                  <a:lnTo>
                    <a:pt x="3503447" y="863600"/>
                  </a:lnTo>
                  <a:lnTo>
                    <a:pt x="3491827" y="850900"/>
                  </a:lnTo>
                  <a:lnTo>
                    <a:pt x="3476599" y="838200"/>
                  </a:lnTo>
                  <a:lnTo>
                    <a:pt x="3459696" y="838200"/>
                  </a:lnTo>
                  <a:lnTo>
                    <a:pt x="3443046" y="850900"/>
                  </a:lnTo>
                  <a:lnTo>
                    <a:pt x="3429889" y="850900"/>
                  </a:lnTo>
                  <a:lnTo>
                    <a:pt x="3422446" y="876300"/>
                  </a:lnTo>
                  <a:lnTo>
                    <a:pt x="3421265" y="889000"/>
                  </a:lnTo>
                  <a:lnTo>
                    <a:pt x="3426866" y="901700"/>
                  </a:lnTo>
                  <a:lnTo>
                    <a:pt x="3438474" y="914400"/>
                  </a:lnTo>
                  <a:lnTo>
                    <a:pt x="3453714" y="927100"/>
                  </a:lnTo>
                  <a:lnTo>
                    <a:pt x="3487267" y="927100"/>
                  </a:lnTo>
                  <a:lnTo>
                    <a:pt x="3500424" y="914400"/>
                  </a:lnTo>
                  <a:lnTo>
                    <a:pt x="3507867" y="889000"/>
                  </a:lnTo>
                  <a:lnTo>
                    <a:pt x="3509035" y="876300"/>
                  </a:lnTo>
                  <a:close/>
                </a:path>
                <a:path w="9115425" h="9127490">
                  <a:moveTo>
                    <a:pt x="3515283" y="6144907"/>
                  </a:moveTo>
                  <a:lnTo>
                    <a:pt x="3511486" y="6138329"/>
                  </a:lnTo>
                  <a:lnTo>
                    <a:pt x="3507282" y="6137211"/>
                  </a:lnTo>
                  <a:lnTo>
                    <a:pt x="3500717" y="6140996"/>
                  </a:lnTo>
                  <a:lnTo>
                    <a:pt x="3499586" y="6145212"/>
                  </a:lnTo>
                  <a:lnTo>
                    <a:pt x="3503384" y="6151778"/>
                  </a:lnTo>
                  <a:lnTo>
                    <a:pt x="3507587" y="6152896"/>
                  </a:lnTo>
                  <a:lnTo>
                    <a:pt x="3514153" y="6149111"/>
                  </a:lnTo>
                  <a:lnTo>
                    <a:pt x="3515283" y="6144907"/>
                  </a:lnTo>
                  <a:close/>
                </a:path>
                <a:path w="9115425" h="9127490">
                  <a:moveTo>
                    <a:pt x="3517392" y="4902212"/>
                  </a:moveTo>
                  <a:lnTo>
                    <a:pt x="3511334" y="4902212"/>
                  </a:lnTo>
                  <a:lnTo>
                    <a:pt x="3505987" y="4889512"/>
                  </a:lnTo>
                  <a:lnTo>
                    <a:pt x="3500043" y="4889512"/>
                  </a:lnTo>
                  <a:lnTo>
                    <a:pt x="3494201" y="4902212"/>
                  </a:lnTo>
                  <a:lnTo>
                    <a:pt x="3486962" y="4902212"/>
                  </a:lnTo>
                  <a:lnTo>
                    <a:pt x="3486543" y="4914912"/>
                  </a:lnTo>
                  <a:lnTo>
                    <a:pt x="3488512" y="4914912"/>
                  </a:lnTo>
                  <a:lnTo>
                    <a:pt x="3492589" y="4927612"/>
                  </a:lnTo>
                  <a:lnTo>
                    <a:pt x="3509734" y="4927612"/>
                  </a:lnTo>
                  <a:lnTo>
                    <a:pt x="3514356" y="4914912"/>
                  </a:lnTo>
                  <a:lnTo>
                    <a:pt x="3516973" y="4914912"/>
                  </a:lnTo>
                  <a:lnTo>
                    <a:pt x="3517392" y="4902212"/>
                  </a:lnTo>
                  <a:close/>
                </a:path>
                <a:path w="9115425" h="9127490">
                  <a:moveTo>
                    <a:pt x="3520516" y="3683012"/>
                  </a:moveTo>
                  <a:lnTo>
                    <a:pt x="3517455" y="3670312"/>
                  </a:lnTo>
                  <a:lnTo>
                    <a:pt x="3511092" y="3657612"/>
                  </a:lnTo>
                  <a:lnTo>
                    <a:pt x="3484397" y="3657612"/>
                  </a:lnTo>
                  <a:lnTo>
                    <a:pt x="3477196" y="3670312"/>
                  </a:lnTo>
                  <a:lnTo>
                    <a:pt x="3473119" y="3670312"/>
                  </a:lnTo>
                  <a:lnTo>
                    <a:pt x="3472484" y="3683012"/>
                  </a:lnTo>
                  <a:lnTo>
                    <a:pt x="3475545" y="3695712"/>
                  </a:lnTo>
                  <a:lnTo>
                    <a:pt x="3481895" y="3695712"/>
                  </a:lnTo>
                  <a:lnTo>
                    <a:pt x="3490239" y="3708412"/>
                  </a:lnTo>
                  <a:lnTo>
                    <a:pt x="3508591" y="3708412"/>
                  </a:lnTo>
                  <a:lnTo>
                    <a:pt x="3515804" y="3695712"/>
                  </a:lnTo>
                  <a:lnTo>
                    <a:pt x="3519868" y="3683012"/>
                  </a:lnTo>
                  <a:lnTo>
                    <a:pt x="3520516" y="3683012"/>
                  </a:lnTo>
                  <a:close/>
                </a:path>
                <a:path w="9115425" h="9127490">
                  <a:moveTo>
                    <a:pt x="3523653" y="2451112"/>
                  </a:moveTo>
                  <a:lnTo>
                    <a:pt x="3519487" y="2438412"/>
                  </a:lnTo>
                  <a:lnTo>
                    <a:pt x="3510864" y="2425712"/>
                  </a:lnTo>
                  <a:lnTo>
                    <a:pt x="3474593" y="2425712"/>
                  </a:lnTo>
                  <a:lnTo>
                    <a:pt x="3464814" y="2438412"/>
                  </a:lnTo>
                  <a:lnTo>
                    <a:pt x="3459289" y="2438412"/>
                  </a:lnTo>
                  <a:lnTo>
                    <a:pt x="3458413" y="2451112"/>
                  </a:lnTo>
                  <a:lnTo>
                    <a:pt x="3462578" y="2463812"/>
                  </a:lnTo>
                  <a:lnTo>
                    <a:pt x="3471202" y="2476512"/>
                  </a:lnTo>
                  <a:lnTo>
                    <a:pt x="3482530" y="2489212"/>
                  </a:lnTo>
                  <a:lnTo>
                    <a:pt x="3495090" y="2489212"/>
                  </a:lnTo>
                  <a:lnTo>
                    <a:pt x="3507460" y="2476512"/>
                  </a:lnTo>
                  <a:lnTo>
                    <a:pt x="3517239" y="2476512"/>
                  </a:lnTo>
                  <a:lnTo>
                    <a:pt x="3522764" y="2463812"/>
                  </a:lnTo>
                  <a:lnTo>
                    <a:pt x="3523653" y="2451112"/>
                  </a:lnTo>
                  <a:close/>
                </a:path>
                <a:path w="9115425" h="9127490">
                  <a:moveTo>
                    <a:pt x="3526777" y="1219200"/>
                  </a:moveTo>
                  <a:lnTo>
                    <a:pt x="3521519" y="1206500"/>
                  </a:lnTo>
                  <a:lnTo>
                    <a:pt x="3510610" y="1193800"/>
                  </a:lnTo>
                  <a:lnTo>
                    <a:pt x="3496310" y="1181100"/>
                  </a:lnTo>
                  <a:lnTo>
                    <a:pt x="3480435" y="1181100"/>
                  </a:lnTo>
                  <a:lnTo>
                    <a:pt x="3464801" y="1193800"/>
                  </a:lnTo>
                  <a:lnTo>
                    <a:pt x="3452431" y="1193800"/>
                  </a:lnTo>
                  <a:lnTo>
                    <a:pt x="3445459" y="1219200"/>
                  </a:lnTo>
                  <a:lnTo>
                    <a:pt x="3444354" y="1231900"/>
                  </a:lnTo>
                  <a:lnTo>
                    <a:pt x="3449599" y="1244600"/>
                  </a:lnTo>
                  <a:lnTo>
                    <a:pt x="3460508" y="1257300"/>
                  </a:lnTo>
                  <a:lnTo>
                    <a:pt x="3474821" y="1270000"/>
                  </a:lnTo>
                  <a:lnTo>
                    <a:pt x="3490696" y="1270000"/>
                  </a:lnTo>
                  <a:lnTo>
                    <a:pt x="3506317" y="1257300"/>
                  </a:lnTo>
                  <a:lnTo>
                    <a:pt x="3518687" y="1244600"/>
                  </a:lnTo>
                  <a:lnTo>
                    <a:pt x="3525672" y="1231900"/>
                  </a:lnTo>
                  <a:lnTo>
                    <a:pt x="3526777" y="1219200"/>
                  </a:lnTo>
                  <a:close/>
                </a:path>
                <a:path w="9115425" h="9127490">
                  <a:moveTo>
                    <a:pt x="3529888" y="0"/>
                  </a:moveTo>
                  <a:lnTo>
                    <a:pt x="3429990" y="0"/>
                  </a:lnTo>
                  <a:lnTo>
                    <a:pt x="3436378" y="25400"/>
                  </a:lnTo>
                  <a:lnTo>
                    <a:pt x="3449637" y="38100"/>
                  </a:lnTo>
                  <a:lnTo>
                    <a:pt x="3467036" y="38100"/>
                  </a:lnTo>
                  <a:lnTo>
                    <a:pt x="3486340" y="50800"/>
                  </a:lnTo>
                  <a:lnTo>
                    <a:pt x="3505339" y="38100"/>
                  </a:lnTo>
                  <a:lnTo>
                    <a:pt x="3520376" y="25400"/>
                  </a:lnTo>
                  <a:lnTo>
                    <a:pt x="3528860" y="12700"/>
                  </a:lnTo>
                  <a:lnTo>
                    <a:pt x="3529888" y="0"/>
                  </a:lnTo>
                  <a:close/>
                </a:path>
                <a:path w="9115425" h="9127490">
                  <a:moveTo>
                    <a:pt x="3532619" y="6485128"/>
                  </a:moveTo>
                  <a:lnTo>
                    <a:pt x="3530308" y="6481127"/>
                  </a:lnTo>
                  <a:lnTo>
                    <a:pt x="3527755" y="6480442"/>
                  </a:lnTo>
                  <a:lnTo>
                    <a:pt x="3523754" y="6482753"/>
                  </a:lnTo>
                  <a:lnTo>
                    <a:pt x="3523069" y="6485318"/>
                  </a:lnTo>
                  <a:lnTo>
                    <a:pt x="3525380" y="6489319"/>
                  </a:lnTo>
                  <a:lnTo>
                    <a:pt x="3527933" y="6490005"/>
                  </a:lnTo>
                  <a:lnTo>
                    <a:pt x="3531933" y="6487693"/>
                  </a:lnTo>
                  <a:lnTo>
                    <a:pt x="3532619" y="6485128"/>
                  </a:lnTo>
                  <a:close/>
                </a:path>
                <a:path w="9115425" h="9127490">
                  <a:moveTo>
                    <a:pt x="3537051" y="5245112"/>
                  </a:moveTo>
                  <a:lnTo>
                    <a:pt x="3533495" y="5245112"/>
                  </a:lnTo>
                  <a:lnTo>
                    <a:pt x="3529952" y="5232412"/>
                  </a:lnTo>
                  <a:lnTo>
                    <a:pt x="3522103" y="5232412"/>
                  </a:lnTo>
                  <a:lnTo>
                    <a:pt x="3509810" y="5245112"/>
                  </a:lnTo>
                  <a:lnTo>
                    <a:pt x="3507702" y="5245112"/>
                  </a:lnTo>
                  <a:lnTo>
                    <a:pt x="3514801" y="5257812"/>
                  </a:lnTo>
                  <a:lnTo>
                    <a:pt x="3522662" y="5270512"/>
                  </a:lnTo>
                  <a:lnTo>
                    <a:pt x="3534943" y="5257812"/>
                  </a:lnTo>
                  <a:lnTo>
                    <a:pt x="3537051" y="5245112"/>
                  </a:lnTo>
                  <a:close/>
                </a:path>
                <a:path w="9115425" h="9127490">
                  <a:moveTo>
                    <a:pt x="3538550" y="4013212"/>
                  </a:moveTo>
                  <a:lnTo>
                    <a:pt x="3535794" y="4013212"/>
                  </a:lnTo>
                  <a:lnTo>
                    <a:pt x="3530066" y="4000512"/>
                  </a:lnTo>
                  <a:lnTo>
                    <a:pt x="3506000" y="4000512"/>
                  </a:lnTo>
                  <a:lnTo>
                    <a:pt x="3499510" y="4013212"/>
                  </a:lnTo>
                  <a:lnTo>
                    <a:pt x="3495840" y="4013212"/>
                  </a:lnTo>
                  <a:lnTo>
                    <a:pt x="3495268" y="4025912"/>
                  </a:lnTo>
                  <a:lnTo>
                    <a:pt x="3498024" y="4038612"/>
                  </a:lnTo>
                  <a:lnTo>
                    <a:pt x="3534308" y="4038612"/>
                  </a:lnTo>
                  <a:lnTo>
                    <a:pt x="3537978" y="4025912"/>
                  </a:lnTo>
                  <a:lnTo>
                    <a:pt x="3538550" y="4013212"/>
                  </a:lnTo>
                  <a:close/>
                </a:path>
                <a:path w="9115425" h="9127490">
                  <a:moveTo>
                    <a:pt x="3541687" y="2794012"/>
                  </a:moveTo>
                  <a:lnTo>
                    <a:pt x="3537826" y="2781312"/>
                  </a:lnTo>
                  <a:lnTo>
                    <a:pt x="3529825" y="2768612"/>
                  </a:lnTo>
                  <a:lnTo>
                    <a:pt x="3487128" y="2768612"/>
                  </a:lnTo>
                  <a:lnTo>
                    <a:pt x="3482009" y="2781312"/>
                  </a:lnTo>
                  <a:lnTo>
                    <a:pt x="3481197" y="2794012"/>
                  </a:lnTo>
                  <a:lnTo>
                    <a:pt x="3485057" y="2806712"/>
                  </a:lnTo>
                  <a:lnTo>
                    <a:pt x="3493058" y="2819412"/>
                  </a:lnTo>
                  <a:lnTo>
                    <a:pt x="3526675" y="2819412"/>
                  </a:lnTo>
                  <a:lnTo>
                    <a:pt x="3535756" y="2806712"/>
                  </a:lnTo>
                  <a:lnTo>
                    <a:pt x="3540874" y="2806712"/>
                  </a:lnTo>
                  <a:lnTo>
                    <a:pt x="3541687" y="2794012"/>
                  </a:lnTo>
                  <a:close/>
                </a:path>
                <a:path w="9115425" h="9127490">
                  <a:moveTo>
                    <a:pt x="3544824" y="1562112"/>
                  </a:moveTo>
                  <a:lnTo>
                    <a:pt x="3539858" y="1549412"/>
                  </a:lnTo>
                  <a:lnTo>
                    <a:pt x="3529584" y="1536712"/>
                  </a:lnTo>
                  <a:lnTo>
                    <a:pt x="3516096" y="1524012"/>
                  </a:lnTo>
                  <a:lnTo>
                    <a:pt x="3486404" y="1524012"/>
                  </a:lnTo>
                  <a:lnTo>
                    <a:pt x="3474758" y="1536712"/>
                  </a:lnTo>
                  <a:lnTo>
                    <a:pt x="3468179" y="1549412"/>
                  </a:lnTo>
                  <a:lnTo>
                    <a:pt x="3467138" y="1574812"/>
                  </a:lnTo>
                  <a:lnTo>
                    <a:pt x="3472091" y="1587512"/>
                  </a:lnTo>
                  <a:lnTo>
                    <a:pt x="3482365" y="1600212"/>
                  </a:lnTo>
                  <a:lnTo>
                    <a:pt x="3525545" y="1600212"/>
                  </a:lnTo>
                  <a:lnTo>
                    <a:pt x="3537191" y="1587512"/>
                  </a:lnTo>
                  <a:lnTo>
                    <a:pt x="3543770" y="1574812"/>
                  </a:lnTo>
                  <a:lnTo>
                    <a:pt x="3544824" y="1562112"/>
                  </a:lnTo>
                  <a:close/>
                </a:path>
                <a:path w="9115425" h="9127490">
                  <a:moveTo>
                    <a:pt x="3547948" y="330200"/>
                  </a:moveTo>
                  <a:lnTo>
                    <a:pt x="3541903" y="317500"/>
                  </a:lnTo>
                  <a:lnTo>
                    <a:pt x="3529355" y="292100"/>
                  </a:lnTo>
                  <a:lnTo>
                    <a:pt x="3476612" y="292100"/>
                  </a:lnTo>
                  <a:lnTo>
                    <a:pt x="3462375" y="304800"/>
                  </a:lnTo>
                  <a:lnTo>
                    <a:pt x="3454349" y="317500"/>
                  </a:lnTo>
                  <a:lnTo>
                    <a:pt x="3453066" y="342900"/>
                  </a:lnTo>
                  <a:lnTo>
                    <a:pt x="3459111" y="355600"/>
                  </a:lnTo>
                  <a:lnTo>
                    <a:pt x="3471672" y="368300"/>
                  </a:lnTo>
                  <a:lnTo>
                    <a:pt x="3488144" y="381000"/>
                  </a:lnTo>
                  <a:lnTo>
                    <a:pt x="3524402" y="381000"/>
                  </a:lnTo>
                  <a:lnTo>
                    <a:pt x="3538639" y="368300"/>
                  </a:lnTo>
                  <a:lnTo>
                    <a:pt x="3546678" y="342900"/>
                  </a:lnTo>
                  <a:lnTo>
                    <a:pt x="3547948" y="330200"/>
                  </a:lnTo>
                  <a:close/>
                </a:path>
                <a:path w="9115425" h="9127490">
                  <a:moveTo>
                    <a:pt x="3550310" y="6825348"/>
                  </a:moveTo>
                  <a:lnTo>
                    <a:pt x="3549307" y="6823634"/>
                  </a:lnTo>
                  <a:lnTo>
                    <a:pt x="3548215" y="6823342"/>
                  </a:lnTo>
                  <a:lnTo>
                    <a:pt x="3546500" y="6824332"/>
                  </a:lnTo>
                  <a:lnTo>
                    <a:pt x="3546208" y="6825424"/>
                  </a:lnTo>
                  <a:lnTo>
                    <a:pt x="3547199" y="6827139"/>
                  </a:lnTo>
                  <a:lnTo>
                    <a:pt x="3548291" y="6827431"/>
                  </a:lnTo>
                  <a:lnTo>
                    <a:pt x="3550005" y="6826453"/>
                  </a:lnTo>
                  <a:lnTo>
                    <a:pt x="3550310" y="6825348"/>
                  </a:lnTo>
                  <a:close/>
                </a:path>
                <a:path w="9115425" h="9127490">
                  <a:moveTo>
                    <a:pt x="3554387" y="5596483"/>
                  </a:moveTo>
                  <a:lnTo>
                    <a:pt x="3551580" y="5591619"/>
                  </a:lnTo>
                  <a:lnTo>
                    <a:pt x="3548773" y="5586768"/>
                  </a:lnTo>
                  <a:lnTo>
                    <a:pt x="3542563" y="5585104"/>
                  </a:lnTo>
                  <a:lnTo>
                    <a:pt x="3532848" y="5590718"/>
                  </a:lnTo>
                  <a:lnTo>
                    <a:pt x="3531197" y="5596928"/>
                  </a:lnTo>
                  <a:lnTo>
                    <a:pt x="3536797" y="5606643"/>
                  </a:lnTo>
                  <a:lnTo>
                    <a:pt x="3543008" y="5608307"/>
                  </a:lnTo>
                  <a:lnTo>
                    <a:pt x="3552723" y="5602694"/>
                  </a:lnTo>
                  <a:lnTo>
                    <a:pt x="3554387" y="5596483"/>
                  </a:lnTo>
                  <a:close/>
                </a:path>
                <a:path w="9115425" h="9127490">
                  <a:moveTo>
                    <a:pt x="3556292" y="4356112"/>
                  </a:moveTo>
                  <a:lnTo>
                    <a:pt x="3553879" y="4356112"/>
                  </a:lnTo>
                  <a:lnTo>
                    <a:pt x="3548850" y="4343412"/>
                  </a:lnTo>
                  <a:lnTo>
                    <a:pt x="3527768" y="4343412"/>
                  </a:lnTo>
                  <a:lnTo>
                    <a:pt x="3522065" y="4356112"/>
                  </a:lnTo>
                  <a:lnTo>
                    <a:pt x="3518852" y="4356112"/>
                  </a:lnTo>
                  <a:lnTo>
                    <a:pt x="3518344" y="4368812"/>
                  </a:lnTo>
                  <a:lnTo>
                    <a:pt x="3520757" y="4368812"/>
                  </a:lnTo>
                  <a:lnTo>
                    <a:pt x="3525786" y="4381512"/>
                  </a:lnTo>
                  <a:lnTo>
                    <a:pt x="3546881" y="4381512"/>
                  </a:lnTo>
                  <a:lnTo>
                    <a:pt x="3552571" y="4368812"/>
                  </a:lnTo>
                  <a:lnTo>
                    <a:pt x="3555784" y="4368812"/>
                  </a:lnTo>
                  <a:lnTo>
                    <a:pt x="3556292" y="4356112"/>
                  </a:lnTo>
                  <a:close/>
                </a:path>
                <a:path w="9115425" h="9127490">
                  <a:moveTo>
                    <a:pt x="3559429" y="3124212"/>
                  </a:moveTo>
                  <a:lnTo>
                    <a:pt x="3555911" y="3124212"/>
                  </a:lnTo>
                  <a:lnTo>
                    <a:pt x="3548621" y="3111512"/>
                  </a:lnTo>
                  <a:lnTo>
                    <a:pt x="3509683" y="3111512"/>
                  </a:lnTo>
                  <a:lnTo>
                    <a:pt x="3505022" y="3124212"/>
                  </a:lnTo>
                  <a:lnTo>
                    <a:pt x="3504273" y="3136912"/>
                  </a:lnTo>
                  <a:lnTo>
                    <a:pt x="3507790" y="3149612"/>
                  </a:lnTo>
                  <a:lnTo>
                    <a:pt x="3515093" y="3149612"/>
                  </a:lnTo>
                  <a:lnTo>
                    <a:pt x="3524656" y="3162312"/>
                  </a:lnTo>
                  <a:lnTo>
                    <a:pt x="3545751" y="3162312"/>
                  </a:lnTo>
                  <a:lnTo>
                    <a:pt x="3554018" y="3149612"/>
                  </a:lnTo>
                  <a:lnTo>
                    <a:pt x="3558692" y="3136912"/>
                  </a:lnTo>
                  <a:lnTo>
                    <a:pt x="3559429" y="3124212"/>
                  </a:lnTo>
                  <a:close/>
                </a:path>
                <a:path w="9115425" h="9127490">
                  <a:moveTo>
                    <a:pt x="3562858" y="1905012"/>
                  </a:moveTo>
                  <a:lnTo>
                    <a:pt x="3558209" y="1879612"/>
                  </a:lnTo>
                  <a:lnTo>
                    <a:pt x="3548557" y="1879612"/>
                  </a:lnTo>
                  <a:lnTo>
                    <a:pt x="3535896" y="1866912"/>
                  </a:lnTo>
                  <a:lnTo>
                    <a:pt x="3508006" y="1866912"/>
                  </a:lnTo>
                  <a:lnTo>
                    <a:pt x="3497072" y="1879612"/>
                  </a:lnTo>
                  <a:lnTo>
                    <a:pt x="3490887" y="1892312"/>
                  </a:lnTo>
                  <a:lnTo>
                    <a:pt x="3489909" y="1905012"/>
                  </a:lnTo>
                  <a:lnTo>
                    <a:pt x="3494557" y="1917712"/>
                  </a:lnTo>
                  <a:lnTo>
                    <a:pt x="3504209" y="1930412"/>
                  </a:lnTo>
                  <a:lnTo>
                    <a:pt x="3516871" y="1943112"/>
                  </a:lnTo>
                  <a:lnTo>
                    <a:pt x="3530930" y="1943112"/>
                  </a:lnTo>
                  <a:lnTo>
                    <a:pt x="3544747" y="1930412"/>
                  </a:lnTo>
                  <a:lnTo>
                    <a:pt x="3555695" y="1930412"/>
                  </a:lnTo>
                  <a:lnTo>
                    <a:pt x="3561880" y="1917712"/>
                  </a:lnTo>
                  <a:lnTo>
                    <a:pt x="3562858" y="1905012"/>
                  </a:lnTo>
                  <a:close/>
                </a:path>
                <a:path w="9115425" h="9127490">
                  <a:moveTo>
                    <a:pt x="3565995" y="673100"/>
                  </a:moveTo>
                  <a:lnTo>
                    <a:pt x="3560241" y="647700"/>
                  </a:lnTo>
                  <a:lnTo>
                    <a:pt x="3548316" y="635000"/>
                  </a:lnTo>
                  <a:lnTo>
                    <a:pt x="3498215" y="635000"/>
                  </a:lnTo>
                  <a:lnTo>
                    <a:pt x="3484689" y="647700"/>
                  </a:lnTo>
                  <a:lnTo>
                    <a:pt x="3477056" y="660400"/>
                  </a:lnTo>
                  <a:lnTo>
                    <a:pt x="3475850" y="685800"/>
                  </a:lnTo>
                  <a:lnTo>
                    <a:pt x="3481603" y="698500"/>
                  </a:lnTo>
                  <a:lnTo>
                    <a:pt x="3493528" y="711200"/>
                  </a:lnTo>
                  <a:lnTo>
                    <a:pt x="3509162" y="723900"/>
                  </a:lnTo>
                  <a:lnTo>
                    <a:pt x="3526536" y="723900"/>
                  </a:lnTo>
                  <a:lnTo>
                    <a:pt x="3543617" y="711200"/>
                  </a:lnTo>
                  <a:lnTo>
                    <a:pt x="3557143" y="698500"/>
                  </a:lnTo>
                  <a:lnTo>
                    <a:pt x="3564775" y="685800"/>
                  </a:lnTo>
                  <a:lnTo>
                    <a:pt x="3565995" y="673100"/>
                  </a:lnTo>
                  <a:close/>
                </a:path>
                <a:path w="9115425" h="9127490">
                  <a:moveTo>
                    <a:pt x="3572065" y="5936704"/>
                  </a:moveTo>
                  <a:lnTo>
                    <a:pt x="3567773" y="5929274"/>
                  </a:lnTo>
                  <a:lnTo>
                    <a:pt x="3563023" y="5928004"/>
                  </a:lnTo>
                  <a:lnTo>
                    <a:pt x="3555593" y="5932284"/>
                  </a:lnTo>
                  <a:lnTo>
                    <a:pt x="3554323" y="5937034"/>
                  </a:lnTo>
                  <a:lnTo>
                    <a:pt x="3558616" y="5944476"/>
                  </a:lnTo>
                  <a:lnTo>
                    <a:pt x="3563366" y="5945746"/>
                  </a:lnTo>
                  <a:lnTo>
                    <a:pt x="3570795" y="5941453"/>
                  </a:lnTo>
                  <a:lnTo>
                    <a:pt x="3572065" y="5936704"/>
                  </a:lnTo>
                  <a:close/>
                </a:path>
                <a:path w="9115425" h="9127490">
                  <a:moveTo>
                    <a:pt x="3574338" y="4699012"/>
                  </a:moveTo>
                  <a:lnTo>
                    <a:pt x="3572218" y="4699012"/>
                  </a:lnTo>
                  <a:lnTo>
                    <a:pt x="3567823" y="4686312"/>
                  </a:lnTo>
                  <a:lnTo>
                    <a:pt x="3544392" y="4686312"/>
                  </a:lnTo>
                  <a:lnTo>
                    <a:pt x="3541572" y="4699012"/>
                  </a:lnTo>
                  <a:lnTo>
                    <a:pt x="3541128" y="4699012"/>
                  </a:lnTo>
                  <a:lnTo>
                    <a:pt x="3543249" y="4711712"/>
                  </a:lnTo>
                  <a:lnTo>
                    <a:pt x="3553396" y="4711712"/>
                  </a:lnTo>
                  <a:lnTo>
                    <a:pt x="3559797" y="4724412"/>
                  </a:lnTo>
                  <a:lnTo>
                    <a:pt x="3566096" y="4711712"/>
                  </a:lnTo>
                  <a:lnTo>
                    <a:pt x="3573881" y="4711712"/>
                  </a:lnTo>
                  <a:lnTo>
                    <a:pt x="3574338" y="4699012"/>
                  </a:lnTo>
                  <a:close/>
                </a:path>
                <a:path w="9115425" h="9127490">
                  <a:moveTo>
                    <a:pt x="3577171" y="3467112"/>
                  </a:moveTo>
                  <a:lnTo>
                    <a:pt x="3573996" y="3454412"/>
                  </a:lnTo>
                  <a:lnTo>
                    <a:pt x="3532238" y="3454412"/>
                  </a:lnTo>
                  <a:lnTo>
                    <a:pt x="3528022" y="3467112"/>
                  </a:lnTo>
                  <a:lnTo>
                    <a:pt x="3527361" y="3479812"/>
                  </a:lnTo>
                  <a:lnTo>
                    <a:pt x="3530536" y="3479812"/>
                  </a:lnTo>
                  <a:lnTo>
                    <a:pt x="3537127" y="3492512"/>
                  </a:lnTo>
                  <a:lnTo>
                    <a:pt x="3572281" y="3492512"/>
                  </a:lnTo>
                  <a:lnTo>
                    <a:pt x="3576497" y="3479812"/>
                  </a:lnTo>
                  <a:lnTo>
                    <a:pt x="3577171" y="3467112"/>
                  </a:lnTo>
                  <a:close/>
                </a:path>
                <a:path w="9115425" h="9127490">
                  <a:moveTo>
                    <a:pt x="3580600" y="2235212"/>
                  </a:moveTo>
                  <a:lnTo>
                    <a:pt x="3576282" y="2222512"/>
                  </a:lnTo>
                  <a:lnTo>
                    <a:pt x="3567341" y="2222512"/>
                  </a:lnTo>
                  <a:lnTo>
                    <a:pt x="3555606" y="2209812"/>
                  </a:lnTo>
                  <a:lnTo>
                    <a:pt x="3529774" y="2209812"/>
                  </a:lnTo>
                  <a:lnTo>
                    <a:pt x="3519627" y="2222512"/>
                  </a:lnTo>
                  <a:lnTo>
                    <a:pt x="3513899" y="2235212"/>
                  </a:lnTo>
                  <a:lnTo>
                    <a:pt x="3512997" y="2247912"/>
                  </a:lnTo>
                  <a:lnTo>
                    <a:pt x="3517303" y="2260612"/>
                  </a:lnTo>
                  <a:lnTo>
                    <a:pt x="3526244" y="2273312"/>
                  </a:lnTo>
                  <a:lnTo>
                    <a:pt x="3563823" y="2273312"/>
                  </a:lnTo>
                  <a:lnTo>
                    <a:pt x="3573970" y="2260612"/>
                  </a:lnTo>
                  <a:lnTo>
                    <a:pt x="3579685" y="2247912"/>
                  </a:lnTo>
                  <a:lnTo>
                    <a:pt x="3580600" y="2235212"/>
                  </a:lnTo>
                  <a:close/>
                </a:path>
                <a:path w="9115425" h="9127490">
                  <a:moveTo>
                    <a:pt x="3583724" y="1016000"/>
                  </a:moveTo>
                  <a:lnTo>
                    <a:pt x="3578326" y="990600"/>
                  </a:lnTo>
                  <a:lnTo>
                    <a:pt x="3567099" y="977900"/>
                  </a:lnTo>
                  <a:lnTo>
                    <a:pt x="3519970" y="977900"/>
                  </a:lnTo>
                  <a:lnTo>
                    <a:pt x="3507244" y="990600"/>
                  </a:lnTo>
                  <a:lnTo>
                    <a:pt x="3500069" y="1003300"/>
                  </a:lnTo>
                  <a:lnTo>
                    <a:pt x="3498926" y="1016000"/>
                  </a:lnTo>
                  <a:lnTo>
                    <a:pt x="3504336" y="1041400"/>
                  </a:lnTo>
                  <a:lnTo>
                    <a:pt x="3515550" y="1054100"/>
                  </a:lnTo>
                  <a:lnTo>
                    <a:pt x="3562693" y="1054100"/>
                  </a:lnTo>
                  <a:lnTo>
                    <a:pt x="3575405" y="1041400"/>
                  </a:lnTo>
                  <a:lnTo>
                    <a:pt x="3582593" y="1028700"/>
                  </a:lnTo>
                  <a:lnTo>
                    <a:pt x="3583724" y="1016000"/>
                  </a:lnTo>
                  <a:close/>
                </a:path>
                <a:path w="9115425" h="9127490">
                  <a:moveTo>
                    <a:pt x="3589756" y="6276924"/>
                  </a:moveTo>
                  <a:lnTo>
                    <a:pt x="3586784" y="6271780"/>
                  </a:lnTo>
                  <a:lnTo>
                    <a:pt x="3583482" y="6270891"/>
                  </a:lnTo>
                  <a:lnTo>
                    <a:pt x="3578352" y="6273863"/>
                  </a:lnTo>
                  <a:lnTo>
                    <a:pt x="3577475" y="6277153"/>
                  </a:lnTo>
                  <a:lnTo>
                    <a:pt x="3580434" y="6282296"/>
                  </a:lnTo>
                  <a:lnTo>
                    <a:pt x="3583724" y="6283172"/>
                  </a:lnTo>
                  <a:lnTo>
                    <a:pt x="3588867" y="6280213"/>
                  </a:lnTo>
                  <a:lnTo>
                    <a:pt x="3589756" y="6276924"/>
                  </a:lnTo>
                  <a:close/>
                </a:path>
                <a:path w="9115425" h="9127490">
                  <a:moveTo>
                    <a:pt x="3594176" y="5041912"/>
                  </a:moveTo>
                  <a:lnTo>
                    <a:pt x="3590302" y="5029212"/>
                  </a:lnTo>
                  <a:lnTo>
                    <a:pt x="3564407" y="5029212"/>
                  </a:lnTo>
                  <a:lnTo>
                    <a:pt x="3562108" y="5041912"/>
                  </a:lnTo>
                  <a:lnTo>
                    <a:pt x="3569855" y="5054612"/>
                  </a:lnTo>
                  <a:lnTo>
                    <a:pt x="3591877" y="5054612"/>
                  </a:lnTo>
                  <a:lnTo>
                    <a:pt x="3594176" y="5041912"/>
                  </a:lnTo>
                  <a:close/>
                </a:path>
                <a:path w="9115425" h="9127490">
                  <a:moveTo>
                    <a:pt x="3595205" y="3810012"/>
                  </a:moveTo>
                  <a:lnTo>
                    <a:pt x="3592334" y="3797312"/>
                  </a:lnTo>
                  <a:lnTo>
                    <a:pt x="3578555" y="3797312"/>
                  </a:lnTo>
                  <a:lnTo>
                    <a:pt x="3569868" y="3784612"/>
                  </a:lnTo>
                  <a:lnTo>
                    <a:pt x="3561321" y="3797312"/>
                  </a:lnTo>
                  <a:lnTo>
                    <a:pt x="3554565" y="3797312"/>
                  </a:lnTo>
                  <a:lnTo>
                    <a:pt x="3550742" y="3810012"/>
                  </a:lnTo>
                  <a:lnTo>
                    <a:pt x="3550145" y="3810012"/>
                  </a:lnTo>
                  <a:lnTo>
                    <a:pt x="3553015" y="3822712"/>
                  </a:lnTo>
                  <a:lnTo>
                    <a:pt x="3558971" y="3835412"/>
                  </a:lnTo>
                  <a:lnTo>
                    <a:pt x="3584029" y="3835412"/>
                  </a:lnTo>
                  <a:lnTo>
                    <a:pt x="3590785" y="3822712"/>
                  </a:lnTo>
                  <a:lnTo>
                    <a:pt x="3594608" y="3822712"/>
                  </a:lnTo>
                  <a:lnTo>
                    <a:pt x="3595205" y="3810012"/>
                  </a:lnTo>
                  <a:close/>
                </a:path>
                <a:path w="9115425" h="9127490">
                  <a:moveTo>
                    <a:pt x="3598341" y="2578112"/>
                  </a:moveTo>
                  <a:lnTo>
                    <a:pt x="3594366" y="2565412"/>
                  </a:lnTo>
                  <a:lnTo>
                    <a:pt x="3586137" y="2565412"/>
                  </a:lnTo>
                  <a:lnTo>
                    <a:pt x="3575329" y="2552712"/>
                  </a:lnTo>
                  <a:lnTo>
                    <a:pt x="3551517" y="2552712"/>
                  </a:lnTo>
                  <a:lnTo>
                    <a:pt x="3542182" y="2565412"/>
                  </a:lnTo>
                  <a:lnTo>
                    <a:pt x="3536912" y="2578112"/>
                  </a:lnTo>
                  <a:lnTo>
                    <a:pt x="3536073" y="2590812"/>
                  </a:lnTo>
                  <a:lnTo>
                    <a:pt x="3540036" y="2603512"/>
                  </a:lnTo>
                  <a:lnTo>
                    <a:pt x="3548278" y="2603512"/>
                  </a:lnTo>
                  <a:lnTo>
                    <a:pt x="3559086" y="2616212"/>
                  </a:lnTo>
                  <a:lnTo>
                    <a:pt x="3582886" y="2616212"/>
                  </a:lnTo>
                  <a:lnTo>
                    <a:pt x="3592233" y="2603512"/>
                  </a:lnTo>
                  <a:lnTo>
                    <a:pt x="3597503" y="2590812"/>
                  </a:lnTo>
                  <a:lnTo>
                    <a:pt x="3598341" y="2578112"/>
                  </a:lnTo>
                  <a:close/>
                </a:path>
                <a:path w="9115425" h="9127490">
                  <a:moveTo>
                    <a:pt x="3601478" y="1346212"/>
                  </a:moveTo>
                  <a:lnTo>
                    <a:pt x="3596411" y="1333512"/>
                  </a:lnTo>
                  <a:lnTo>
                    <a:pt x="3585895" y="1320812"/>
                  </a:lnTo>
                  <a:lnTo>
                    <a:pt x="3541725" y="1320812"/>
                  </a:lnTo>
                  <a:lnTo>
                    <a:pt x="3529800" y="1333512"/>
                  </a:lnTo>
                  <a:lnTo>
                    <a:pt x="3523069" y="1346212"/>
                  </a:lnTo>
                  <a:lnTo>
                    <a:pt x="3522002" y="1358912"/>
                  </a:lnTo>
                  <a:lnTo>
                    <a:pt x="3527069" y="1371612"/>
                  </a:lnTo>
                  <a:lnTo>
                    <a:pt x="3537585" y="1384312"/>
                  </a:lnTo>
                  <a:lnTo>
                    <a:pt x="3551377" y="1397012"/>
                  </a:lnTo>
                  <a:lnTo>
                    <a:pt x="3566693" y="1397012"/>
                  </a:lnTo>
                  <a:lnTo>
                    <a:pt x="3581755" y="1384312"/>
                  </a:lnTo>
                  <a:lnTo>
                    <a:pt x="3593668" y="1384312"/>
                  </a:lnTo>
                  <a:lnTo>
                    <a:pt x="3600412" y="1371612"/>
                  </a:lnTo>
                  <a:lnTo>
                    <a:pt x="3601478" y="1346212"/>
                  </a:lnTo>
                  <a:close/>
                </a:path>
                <a:path w="9115425" h="9127490">
                  <a:moveTo>
                    <a:pt x="3604907" y="127000"/>
                  </a:moveTo>
                  <a:lnTo>
                    <a:pt x="3598697" y="101600"/>
                  </a:lnTo>
                  <a:lnTo>
                    <a:pt x="3585832" y="88900"/>
                  </a:lnTo>
                  <a:lnTo>
                    <a:pt x="3568954" y="76200"/>
                  </a:lnTo>
                  <a:lnTo>
                    <a:pt x="3550221" y="76200"/>
                  </a:lnTo>
                  <a:lnTo>
                    <a:pt x="3531781" y="88900"/>
                  </a:lnTo>
                  <a:lnTo>
                    <a:pt x="3517188" y="101600"/>
                  </a:lnTo>
                  <a:lnTo>
                    <a:pt x="3508946" y="114300"/>
                  </a:lnTo>
                  <a:lnTo>
                    <a:pt x="3507651" y="139700"/>
                  </a:lnTo>
                  <a:lnTo>
                    <a:pt x="3513848" y="152400"/>
                  </a:lnTo>
                  <a:lnTo>
                    <a:pt x="3526713" y="165100"/>
                  </a:lnTo>
                  <a:lnTo>
                    <a:pt x="3543592" y="177800"/>
                  </a:lnTo>
                  <a:lnTo>
                    <a:pt x="3562337" y="177800"/>
                  </a:lnTo>
                  <a:lnTo>
                    <a:pt x="3580765" y="165100"/>
                  </a:lnTo>
                  <a:lnTo>
                    <a:pt x="3595357" y="152400"/>
                  </a:lnTo>
                  <a:lnTo>
                    <a:pt x="3603599" y="139700"/>
                  </a:lnTo>
                  <a:lnTo>
                    <a:pt x="3604907" y="127000"/>
                  </a:lnTo>
                  <a:close/>
                </a:path>
                <a:path w="9115425" h="9127490">
                  <a:moveTo>
                    <a:pt x="3607435" y="6617144"/>
                  </a:moveTo>
                  <a:lnTo>
                    <a:pt x="3605784" y="6614274"/>
                  </a:lnTo>
                  <a:lnTo>
                    <a:pt x="3603955" y="6613792"/>
                  </a:lnTo>
                  <a:lnTo>
                    <a:pt x="3601097" y="6615443"/>
                  </a:lnTo>
                  <a:lnTo>
                    <a:pt x="3600602" y="6617271"/>
                  </a:lnTo>
                  <a:lnTo>
                    <a:pt x="3602253" y="6620129"/>
                  </a:lnTo>
                  <a:lnTo>
                    <a:pt x="3604082" y="6620611"/>
                  </a:lnTo>
                  <a:lnTo>
                    <a:pt x="3606939" y="6618973"/>
                  </a:lnTo>
                  <a:lnTo>
                    <a:pt x="3607435" y="6617144"/>
                  </a:lnTo>
                  <a:close/>
                </a:path>
                <a:path w="9115425" h="9127490">
                  <a:moveTo>
                    <a:pt x="3611511" y="5384812"/>
                  </a:moveTo>
                  <a:lnTo>
                    <a:pt x="3608387" y="5372112"/>
                  </a:lnTo>
                  <a:lnTo>
                    <a:pt x="3587445" y="5372112"/>
                  </a:lnTo>
                  <a:lnTo>
                    <a:pt x="3585591" y="5384812"/>
                  </a:lnTo>
                  <a:lnTo>
                    <a:pt x="3591852" y="5397512"/>
                  </a:lnTo>
                  <a:lnTo>
                    <a:pt x="3598799" y="5397512"/>
                  </a:lnTo>
                  <a:lnTo>
                    <a:pt x="3609657" y="5384812"/>
                  </a:lnTo>
                  <a:lnTo>
                    <a:pt x="3611511" y="5384812"/>
                  </a:lnTo>
                  <a:close/>
                </a:path>
                <a:path w="9115425" h="9127490">
                  <a:moveTo>
                    <a:pt x="3613251" y="4152912"/>
                  </a:moveTo>
                  <a:lnTo>
                    <a:pt x="3610673" y="4140212"/>
                  </a:lnTo>
                  <a:lnTo>
                    <a:pt x="3598341" y="4140212"/>
                  </a:lnTo>
                  <a:lnTo>
                    <a:pt x="3590569" y="4127512"/>
                  </a:lnTo>
                  <a:lnTo>
                    <a:pt x="3582936" y="4140212"/>
                  </a:lnTo>
                  <a:lnTo>
                    <a:pt x="3576878" y="4140212"/>
                  </a:lnTo>
                  <a:lnTo>
                    <a:pt x="3573462" y="4152912"/>
                  </a:lnTo>
                  <a:lnTo>
                    <a:pt x="3572929" y="4152912"/>
                  </a:lnTo>
                  <a:lnTo>
                    <a:pt x="3575494" y="4165612"/>
                  </a:lnTo>
                  <a:lnTo>
                    <a:pt x="3580828" y="4165612"/>
                  </a:lnTo>
                  <a:lnTo>
                    <a:pt x="3587826" y="4178312"/>
                  </a:lnTo>
                  <a:lnTo>
                    <a:pt x="3595598" y="4178312"/>
                  </a:lnTo>
                  <a:lnTo>
                    <a:pt x="3603244" y="4165612"/>
                  </a:lnTo>
                  <a:lnTo>
                    <a:pt x="3609289" y="4165612"/>
                  </a:lnTo>
                  <a:lnTo>
                    <a:pt x="3612705" y="4152912"/>
                  </a:lnTo>
                  <a:lnTo>
                    <a:pt x="3613251" y="4152912"/>
                  </a:lnTo>
                  <a:close/>
                </a:path>
                <a:path w="9115425" h="9127490">
                  <a:moveTo>
                    <a:pt x="3616375" y="2921012"/>
                  </a:moveTo>
                  <a:lnTo>
                    <a:pt x="3612718" y="2908312"/>
                  </a:lnTo>
                  <a:lnTo>
                    <a:pt x="3605098" y="2895612"/>
                  </a:lnTo>
                  <a:lnTo>
                    <a:pt x="3573132" y="2895612"/>
                  </a:lnTo>
                  <a:lnTo>
                    <a:pt x="3564496" y="2908312"/>
                  </a:lnTo>
                  <a:lnTo>
                    <a:pt x="3559632" y="2921012"/>
                  </a:lnTo>
                  <a:lnTo>
                    <a:pt x="3558857" y="2933712"/>
                  </a:lnTo>
                  <a:lnTo>
                    <a:pt x="3562515" y="2933712"/>
                  </a:lnTo>
                  <a:lnTo>
                    <a:pt x="3570135" y="2946412"/>
                  </a:lnTo>
                  <a:lnTo>
                    <a:pt x="3580117" y="2959112"/>
                  </a:lnTo>
                  <a:lnTo>
                    <a:pt x="3591204" y="2959112"/>
                  </a:lnTo>
                  <a:lnTo>
                    <a:pt x="3602101" y="2946412"/>
                  </a:lnTo>
                  <a:lnTo>
                    <a:pt x="3610737" y="2946412"/>
                  </a:lnTo>
                  <a:lnTo>
                    <a:pt x="3615601" y="2933712"/>
                  </a:lnTo>
                  <a:lnTo>
                    <a:pt x="3616375" y="2921012"/>
                  </a:lnTo>
                  <a:close/>
                </a:path>
                <a:path w="9115425" h="9127490">
                  <a:moveTo>
                    <a:pt x="3619512" y="1689112"/>
                  </a:moveTo>
                  <a:lnTo>
                    <a:pt x="3614750" y="1676412"/>
                  </a:lnTo>
                  <a:lnTo>
                    <a:pt x="3604857" y="1663712"/>
                  </a:lnTo>
                  <a:lnTo>
                    <a:pt x="3563328" y="1663712"/>
                  </a:lnTo>
                  <a:lnTo>
                    <a:pt x="3552113" y="1676412"/>
                  </a:lnTo>
                  <a:lnTo>
                    <a:pt x="3545789" y="1689112"/>
                  </a:lnTo>
                  <a:lnTo>
                    <a:pt x="3544786" y="1701812"/>
                  </a:lnTo>
                  <a:lnTo>
                    <a:pt x="3549548" y="1714512"/>
                  </a:lnTo>
                  <a:lnTo>
                    <a:pt x="3559441" y="1727212"/>
                  </a:lnTo>
                  <a:lnTo>
                    <a:pt x="3600970" y="1727212"/>
                  </a:lnTo>
                  <a:lnTo>
                    <a:pt x="3612184" y="1714512"/>
                  </a:lnTo>
                  <a:lnTo>
                    <a:pt x="3618509" y="1701812"/>
                  </a:lnTo>
                  <a:lnTo>
                    <a:pt x="3619512" y="1689112"/>
                  </a:lnTo>
                  <a:close/>
                </a:path>
                <a:path w="9115425" h="9127490">
                  <a:moveTo>
                    <a:pt x="3622649" y="457200"/>
                  </a:moveTo>
                  <a:lnTo>
                    <a:pt x="3616782" y="444500"/>
                  </a:lnTo>
                  <a:lnTo>
                    <a:pt x="3604615" y="431800"/>
                  </a:lnTo>
                  <a:lnTo>
                    <a:pt x="3588664" y="419100"/>
                  </a:lnTo>
                  <a:lnTo>
                    <a:pt x="3570960" y="419100"/>
                  </a:lnTo>
                  <a:lnTo>
                    <a:pt x="3553536" y="431800"/>
                  </a:lnTo>
                  <a:lnTo>
                    <a:pt x="3539744" y="444500"/>
                  </a:lnTo>
                  <a:lnTo>
                    <a:pt x="3531959" y="457200"/>
                  </a:lnTo>
                  <a:lnTo>
                    <a:pt x="3530727" y="469900"/>
                  </a:lnTo>
                  <a:lnTo>
                    <a:pt x="3536581" y="495300"/>
                  </a:lnTo>
                  <a:lnTo>
                    <a:pt x="3548748" y="508000"/>
                  </a:lnTo>
                  <a:lnTo>
                    <a:pt x="3599840" y="508000"/>
                  </a:lnTo>
                  <a:lnTo>
                    <a:pt x="3613632" y="495300"/>
                  </a:lnTo>
                  <a:lnTo>
                    <a:pt x="3621405" y="482600"/>
                  </a:lnTo>
                  <a:lnTo>
                    <a:pt x="3622649" y="457200"/>
                  </a:lnTo>
                  <a:close/>
                </a:path>
                <a:path w="9115425" h="9127490">
                  <a:moveTo>
                    <a:pt x="3629202" y="5728487"/>
                  </a:moveTo>
                  <a:lnTo>
                    <a:pt x="3624249" y="5719915"/>
                  </a:lnTo>
                  <a:lnTo>
                    <a:pt x="3618763" y="5718454"/>
                  </a:lnTo>
                  <a:lnTo>
                    <a:pt x="3610203" y="5723394"/>
                  </a:lnTo>
                  <a:lnTo>
                    <a:pt x="3608730" y="5728881"/>
                  </a:lnTo>
                  <a:lnTo>
                    <a:pt x="3613683" y="5737453"/>
                  </a:lnTo>
                  <a:lnTo>
                    <a:pt x="3619157" y="5738927"/>
                  </a:lnTo>
                  <a:lnTo>
                    <a:pt x="3627729" y="5733974"/>
                  </a:lnTo>
                  <a:lnTo>
                    <a:pt x="3629202" y="5728487"/>
                  </a:lnTo>
                  <a:close/>
                </a:path>
                <a:path w="9115425" h="9127490">
                  <a:moveTo>
                    <a:pt x="3630993" y="4495812"/>
                  </a:moveTo>
                  <a:lnTo>
                    <a:pt x="3628758" y="4483112"/>
                  </a:lnTo>
                  <a:lnTo>
                    <a:pt x="3624135" y="4483112"/>
                  </a:lnTo>
                  <a:lnTo>
                    <a:pt x="3618052" y="4470412"/>
                  </a:lnTo>
                  <a:lnTo>
                    <a:pt x="3611321" y="4470412"/>
                  </a:lnTo>
                  <a:lnTo>
                    <a:pt x="3604679" y="4483112"/>
                  </a:lnTo>
                  <a:lnTo>
                    <a:pt x="3596475" y="4483112"/>
                  </a:lnTo>
                  <a:lnTo>
                    <a:pt x="3596005" y="4495812"/>
                  </a:lnTo>
                  <a:lnTo>
                    <a:pt x="3598227" y="4508512"/>
                  </a:lnTo>
                  <a:lnTo>
                    <a:pt x="3627564" y="4508512"/>
                  </a:lnTo>
                  <a:lnTo>
                    <a:pt x="3630523" y="4495812"/>
                  </a:lnTo>
                  <a:lnTo>
                    <a:pt x="3630993" y="4495812"/>
                  </a:lnTo>
                  <a:close/>
                </a:path>
                <a:path w="9115425" h="9127490">
                  <a:moveTo>
                    <a:pt x="3634117" y="3263912"/>
                  </a:moveTo>
                  <a:lnTo>
                    <a:pt x="3630790" y="3251212"/>
                  </a:lnTo>
                  <a:lnTo>
                    <a:pt x="3623894" y="3238512"/>
                  </a:lnTo>
                  <a:lnTo>
                    <a:pt x="3594887" y="3238512"/>
                  </a:lnTo>
                  <a:lnTo>
                    <a:pt x="3587051" y="3251212"/>
                  </a:lnTo>
                  <a:lnTo>
                    <a:pt x="3582632" y="3263912"/>
                  </a:lnTo>
                  <a:lnTo>
                    <a:pt x="3581933" y="3263912"/>
                  </a:lnTo>
                  <a:lnTo>
                    <a:pt x="3585260" y="3276612"/>
                  </a:lnTo>
                  <a:lnTo>
                    <a:pt x="3592169" y="3289312"/>
                  </a:lnTo>
                  <a:lnTo>
                    <a:pt x="3621176" y="3289312"/>
                  </a:lnTo>
                  <a:lnTo>
                    <a:pt x="3628999" y="3276612"/>
                  </a:lnTo>
                  <a:lnTo>
                    <a:pt x="3633419" y="3276612"/>
                  </a:lnTo>
                  <a:lnTo>
                    <a:pt x="3634117" y="3263912"/>
                  </a:lnTo>
                  <a:close/>
                </a:path>
                <a:path w="9115425" h="9127490">
                  <a:moveTo>
                    <a:pt x="3637546" y="2032012"/>
                  </a:moveTo>
                  <a:lnTo>
                    <a:pt x="3633089" y="2019312"/>
                  </a:lnTo>
                  <a:lnTo>
                    <a:pt x="3623830" y="2006612"/>
                  </a:lnTo>
                  <a:lnTo>
                    <a:pt x="3584930" y="2006612"/>
                  </a:lnTo>
                  <a:lnTo>
                    <a:pt x="3574440" y="2019312"/>
                  </a:lnTo>
                  <a:lnTo>
                    <a:pt x="3568509" y="2032012"/>
                  </a:lnTo>
                  <a:lnTo>
                    <a:pt x="3567569" y="2044712"/>
                  </a:lnTo>
                  <a:lnTo>
                    <a:pt x="3572040" y="2057412"/>
                  </a:lnTo>
                  <a:lnTo>
                    <a:pt x="3581298" y="2070112"/>
                  </a:lnTo>
                  <a:lnTo>
                    <a:pt x="3620185" y="2070112"/>
                  </a:lnTo>
                  <a:lnTo>
                    <a:pt x="3630676" y="2057412"/>
                  </a:lnTo>
                  <a:lnTo>
                    <a:pt x="3636607" y="2044712"/>
                  </a:lnTo>
                  <a:lnTo>
                    <a:pt x="3637546" y="2032012"/>
                  </a:lnTo>
                  <a:close/>
                </a:path>
                <a:path w="9115425" h="9127490">
                  <a:moveTo>
                    <a:pt x="3640683" y="800100"/>
                  </a:moveTo>
                  <a:lnTo>
                    <a:pt x="3635121" y="787400"/>
                  </a:lnTo>
                  <a:lnTo>
                    <a:pt x="3623589" y="774700"/>
                  </a:lnTo>
                  <a:lnTo>
                    <a:pt x="3608463" y="762000"/>
                  </a:lnTo>
                  <a:lnTo>
                    <a:pt x="3591661" y="762000"/>
                  </a:lnTo>
                  <a:lnTo>
                    <a:pt x="3575139" y="774700"/>
                  </a:lnTo>
                  <a:lnTo>
                    <a:pt x="3562058" y="787400"/>
                  </a:lnTo>
                  <a:lnTo>
                    <a:pt x="3554679" y="800100"/>
                  </a:lnTo>
                  <a:lnTo>
                    <a:pt x="3553510" y="812800"/>
                  </a:lnTo>
                  <a:lnTo>
                    <a:pt x="3559060" y="825500"/>
                  </a:lnTo>
                  <a:lnTo>
                    <a:pt x="3570605" y="838200"/>
                  </a:lnTo>
                  <a:lnTo>
                    <a:pt x="3585730" y="850900"/>
                  </a:lnTo>
                  <a:lnTo>
                    <a:pt x="3619042" y="850900"/>
                  </a:lnTo>
                  <a:lnTo>
                    <a:pt x="3632123" y="838200"/>
                  </a:lnTo>
                  <a:lnTo>
                    <a:pt x="3639515" y="812800"/>
                  </a:lnTo>
                  <a:lnTo>
                    <a:pt x="3640683" y="800100"/>
                  </a:lnTo>
                  <a:close/>
                </a:path>
                <a:path w="9115425" h="9127490">
                  <a:moveTo>
                    <a:pt x="3646881" y="6068707"/>
                  </a:moveTo>
                  <a:lnTo>
                    <a:pt x="3643249" y="6062421"/>
                  </a:lnTo>
                  <a:lnTo>
                    <a:pt x="3639235" y="6061341"/>
                  </a:lnTo>
                  <a:lnTo>
                    <a:pt x="3632949" y="6064974"/>
                  </a:lnTo>
                  <a:lnTo>
                    <a:pt x="3631857" y="6069000"/>
                  </a:lnTo>
                  <a:lnTo>
                    <a:pt x="3635489" y="6075286"/>
                  </a:lnTo>
                  <a:lnTo>
                    <a:pt x="3639515" y="6076366"/>
                  </a:lnTo>
                  <a:lnTo>
                    <a:pt x="3645814" y="6072733"/>
                  </a:lnTo>
                  <a:lnTo>
                    <a:pt x="3646881" y="6068707"/>
                  </a:lnTo>
                  <a:close/>
                </a:path>
                <a:path w="9115425" h="9127490">
                  <a:moveTo>
                    <a:pt x="3651313" y="4838712"/>
                  </a:moveTo>
                  <a:lnTo>
                    <a:pt x="3642893" y="4813312"/>
                  </a:lnTo>
                  <a:lnTo>
                    <a:pt x="3633571" y="4813312"/>
                  </a:lnTo>
                  <a:lnTo>
                    <a:pt x="3619004" y="4826012"/>
                  </a:lnTo>
                  <a:lnTo>
                    <a:pt x="3616502" y="4838712"/>
                  </a:lnTo>
                  <a:lnTo>
                    <a:pt x="3624923" y="4851412"/>
                  </a:lnTo>
                  <a:lnTo>
                    <a:pt x="3634244" y="4851412"/>
                  </a:lnTo>
                  <a:lnTo>
                    <a:pt x="3648811" y="4838712"/>
                  </a:lnTo>
                  <a:lnTo>
                    <a:pt x="3651313" y="4838712"/>
                  </a:lnTo>
                  <a:close/>
                </a:path>
                <a:path w="9115425" h="9127490">
                  <a:moveTo>
                    <a:pt x="3651859" y="3606812"/>
                  </a:moveTo>
                  <a:lnTo>
                    <a:pt x="3648875" y="3594112"/>
                  </a:lnTo>
                  <a:lnTo>
                    <a:pt x="3642677" y="3581412"/>
                  </a:lnTo>
                  <a:lnTo>
                    <a:pt x="3616629" y="3581412"/>
                  </a:lnTo>
                  <a:lnTo>
                    <a:pt x="3609606" y="3594112"/>
                  </a:lnTo>
                  <a:lnTo>
                    <a:pt x="3605644" y="3594112"/>
                  </a:lnTo>
                  <a:lnTo>
                    <a:pt x="3605009" y="3606812"/>
                  </a:lnTo>
                  <a:lnTo>
                    <a:pt x="3607993" y="3619512"/>
                  </a:lnTo>
                  <a:lnTo>
                    <a:pt x="3614204" y="3619512"/>
                  </a:lnTo>
                  <a:lnTo>
                    <a:pt x="3622332" y="3632212"/>
                  </a:lnTo>
                  <a:lnTo>
                    <a:pt x="3631361" y="3632212"/>
                  </a:lnTo>
                  <a:lnTo>
                    <a:pt x="3640239" y="3619512"/>
                  </a:lnTo>
                  <a:lnTo>
                    <a:pt x="3647262" y="3619512"/>
                  </a:lnTo>
                  <a:lnTo>
                    <a:pt x="3651237" y="3606812"/>
                  </a:lnTo>
                  <a:lnTo>
                    <a:pt x="3651859" y="3606812"/>
                  </a:lnTo>
                  <a:close/>
                </a:path>
                <a:path w="9115425" h="9127490">
                  <a:moveTo>
                    <a:pt x="3655288" y="2374912"/>
                  </a:moveTo>
                  <a:lnTo>
                    <a:pt x="3651173" y="2362212"/>
                  </a:lnTo>
                  <a:lnTo>
                    <a:pt x="3642614" y="2349512"/>
                  </a:lnTo>
                  <a:lnTo>
                    <a:pt x="3606685" y="2349512"/>
                  </a:lnTo>
                  <a:lnTo>
                    <a:pt x="3596995" y="2362212"/>
                  </a:lnTo>
                  <a:lnTo>
                    <a:pt x="3591522" y="2362212"/>
                  </a:lnTo>
                  <a:lnTo>
                    <a:pt x="3590658" y="2374912"/>
                  </a:lnTo>
                  <a:lnTo>
                    <a:pt x="3594773" y="2387612"/>
                  </a:lnTo>
                  <a:lnTo>
                    <a:pt x="3603333" y="2400312"/>
                  </a:lnTo>
                  <a:lnTo>
                    <a:pt x="3614547" y="2413012"/>
                  </a:lnTo>
                  <a:lnTo>
                    <a:pt x="3626993" y="2413012"/>
                  </a:lnTo>
                  <a:lnTo>
                    <a:pt x="3639248" y="2400312"/>
                  </a:lnTo>
                  <a:lnTo>
                    <a:pt x="3648951" y="2400312"/>
                  </a:lnTo>
                  <a:lnTo>
                    <a:pt x="3654425" y="2387612"/>
                  </a:lnTo>
                  <a:lnTo>
                    <a:pt x="3655288" y="2374912"/>
                  </a:lnTo>
                  <a:close/>
                </a:path>
                <a:path w="9115425" h="9127490">
                  <a:moveTo>
                    <a:pt x="3658425" y="1143000"/>
                  </a:moveTo>
                  <a:lnTo>
                    <a:pt x="3653205" y="1130300"/>
                  </a:lnTo>
                  <a:lnTo>
                    <a:pt x="3642372" y="1117600"/>
                  </a:lnTo>
                  <a:lnTo>
                    <a:pt x="3628174" y="1104900"/>
                  </a:lnTo>
                  <a:lnTo>
                    <a:pt x="3612413" y="1104900"/>
                  </a:lnTo>
                  <a:lnTo>
                    <a:pt x="3596894" y="1117600"/>
                  </a:lnTo>
                  <a:lnTo>
                    <a:pt x="3584613" y="1117600"/>
                  </a:lnTo>
                  <a:lnTo>
                    <a:pt x="3577691" y="1143000"/>
                  </a:lnTo>
                  <a:lnTo>
                    <a:pt x="3576586" y="1155700"/>
                  </a:lnTo>
                  <a:lnTo>
                    <a:pt x="3581806" y="1168400"/>
                  </a:lnTo>
                  <a:lnTo>
                    <a:pt x="3592639" y="1181100"/>
                  </a:lnTo>
                  <a:lnTo>
                    <a:pt x="3606838" y="1193800"/>
                  </a:lnTo>
                  <a:lnTo>
                    <a:pt x="3622598" y="1193800"/>
                  </a:lnTo>
                  <a:lnTo>
                    <a:pt x="3638118" y="1181100"/>
                  </a:lnTo>
                  <a:lnTo>
                    <a:pt x="3650399" y="1168400"/>
                  </a:lnTo>
                  <a:lnTo>
                    <a:pt x="3657320" y="1155700"/>
                  </a:lnTo>
                  <a:lnTo>
                    <a:pt x="3658425" y="1143000"/>
                  </a:lnTo>
                  <a:close/>
                </a:path>
                <a:path w="9115425" h="9127490">
                  <a:moveTo>
                    <a:pt x="3664216" y="6408941"/>
                  </a:moveTo>
                  <a:lnTo>
                    <a:pt x="3662070" y="6405219"/>
                  </a:lnTo>
                  <a:lnTo>
                    <a:pt x="3659695" y="6404584"/>
                  </a:lnTo>
                  <a:lnTo>
                    <a:pt x="3655987" y="6406718"/>
                  </a:lnTo>
                  <a:lnTo>
                    <a:pt x="3655352" y="6409106"/>
                  </a:lnTo>
                  <a:lnTo>
                    <a:pt x="3657498" y="6412827"/>
                  </a:lnTo>
                  <a:lnTo>
                    <a:pt x="3659873" y="6413462"/>
                  </a:lnTo>
                  <a:lnTo>
                    <a:pt x="3663581" y="6411315"/>
                  </a:lnTo>
                  <a:lnTo>
                    <a:pt x="3664216" y="6408941"/>
                  </a:lnTo>
                  <a:close/>
                </a:path>
                <a:path w="9115425" h="9127490">
                  <a:moveTo>
                    <a:pt x="3668649" y="5168912"/>
                  </a:moveTo>
                  <a:lnTo>
                    <a:pt x="3665182" y="5168912"/>
                  </a:lnTo>
                  <a:lnTo>
                    <a:pt x="3661714" y="5156212"/>
                  </a:lnTo>
                  <a:lnTo>
                    <a:pt x="3654044" y="5156212"/>
                  </a:lnTo>
                  <a:lnTo>
                    <a:pt x="3642042" y="5168912"/>
                  </a:lnTo>
                  <a:lnTo>
                    <a:pt x="3639985" y="5168912"/>
                  </a:lnTo>
                  <a:lnTo>
                    <a:pt x="3646919" y="5181612"/>
                  </a:lnTo>
                  <a:lnTo>
                    <a:pt x="3654590" y="5194312"/>
                  </a:lnTo>
                  <a:lnTo>
                    <a:pt x="3666591" y="5181612"/>
                  </a:lnTo>
                  <a:lnTo>
                    <a:pt x="3668649" y="5168912"/>
                  </a:lnTo>
                  <a:close/>
                </a:path>
                <a:path w="9115425" h="9127490">
                  <a:moveTo>
                    <a:pt x="3670198" y="3937012"/>
                  </a:moveTo>
                  <a:lnTo>
                    <a:pt x="3667480" y="3937012"/>
                  </a:lnTo>
                  <a:lnTo>
                    <a:pt x="3661829" y="3924312"/>
                  </a:lnTo>
                  <a:lnTo>
                    <a:pt x="3638092" y="3924312"/>
                  </a:lnTo>
                  <a:lnTo>
                    <a:pt x="3631692" y="3937012"/>
                  </a:lnTo>
                  <a:lnTo>
                    <a:pt x="3628072" y="3937012"/>
                  </a:lnTo>
                  <a:lnTo>
                    <a:pt x="3627501" y="3949712"/>
                  </a:lnTo>
                  <a:lnTo>
                    <a:pt x="3630218" y="3962412"/>
                  </a:lnTo>
                  <a:lnTo>
                    <a:pt x="3666007" y="3962412"/>
                  </a:lnTo>
                  <a:lnTo>
                    <a:pt x="3669627" y="3949712"/>
                  </a:lnTo>
                  <a:lnTo>
                    <a:pt x="3670198" y="3937012"/>
                  </a:lnTo>
                  <a:close/>
                </a:path>
                <a:path w="9115425" h="9127490">
                  <a:moveTo>
                    <a:pt x="3673030" y="2717812"/>
                  </a:moveTo>
                  <a:lnTo>
                    <a:pt x="3669258" y="2705112"/>
                  </a:lnTo>
                  <a:lnTo>
                    <a:pt x="3661410" y="2692412"/>
                  </a:lnTo>
                  <a:lnTo>
                    <a:pt x="3619550" y="2692412"/>
                  </a:lnTo>
                  <a:lnTo>
                    <a:pt x="3614521" y="2705112"/>
                  </a:lnTo>
                  <a:lnTo>
                    <a:pt x="3613734" y="2717812"/>
                  </a:lnTo>
                  <a:lnTo>
                    <a:pt x="3617518" y="2730512"/>
                  </a:lnTo>
                  <a:lnTo>
                    <a:pt x="3625354" y="2743212"/>
                  </a:lnTo>
                  <a:lnTo>
                    <a:pt x="3658311" y="2743212"/>
                  </a:lnTo>
                  <a:lnTo>
                    <a:pt x="3667214" y="2730512"/>
                  </a:lnTo>
                  <a:lnTo>
                    <a:pt x="3672230" y="2730512"/>
                  </a:lnTo>
                  <a:lnTo>
                    <a:pt x="3673030" y="2717812"/>
                  </a:lnTo>
                  <a:close/>
                </a:path>
                <a:path w="9115425" h="9127490">
                  <a:moveTo>
                    <a:pt x="3676459" y="1485912"/>
                  </a:moveTo>
                  <a:lnTo>
                    <a:pt x="3671544" y="1473212"/>
                  </a:lnTo>
                  <a:lnTo>
                    <a:pt x="3661346" y="1460512"/>
                  </a:lnTo>
                  <a:lnTo>
                    <a:pt x="3647960" y="1447812"/>
                  </a:lnTo>
                  <a:lnTo>
                    <a:pt x="3633114" y="1447812"/>
                  </a:lnTo>
                  <a:lnTo>
                    <a:pt x="3618496" y="1460512"/>
                  </a:lnTo>
                  <a:lnTo>
                    <a:pt x="3606927" y="1460512"/>
                  </a:lnTo>
                  <a:lnTo>
                    <a:pt x="3600399" y="1473212"/>
                  </a:lnTo>
                  <a:lnTo>
                    <a:pt x="3599370" y="1498612"/>
                  </a:lnTo>
                  <a:lnTo>
                    <a:pt x="3604285" y="1511312"/>
                  </a:lnTo>
                  <a:lnTo>
                    <a:pt x="3614483" y="1524012"/>
                  </a:lnTo>
                  <a:lnTo>
                    <a:pt x="3657333" y="1524012"/>
                  </a:lnTo>
                  <a:lnTo>
                    <a:pt x="3668903" y="1511312"/>
                  </a:lnTo>
                  <a:lnTo>
                    <a:pt x="3675430" y="1498612"/>
                  </a:lnTo>
                  <a:lnTo>
                    <a:pt x="3676459" y="1485912"/>
                  </a:lnTo>
                  <a:close/>
                </a:path>
                <a:path w="9115425" h="9127490">
                  <a:moveTo>
                    <a:pt x="3679596" y="254000"/>
                  </a:moveTo>
                  <a:lnTo>
                    <a:pt x="3673589" y="241300"/>
                  </a:lnTo>
                  <a:lnTo>
                    <a:pt x="3661118" y="215900"/>
                  </a:lnTo>
                  <a:lnTo>
                    <a:pt x="3608705" y="215900"/>
                  </a:lnTo>
                  <a:lnTo>
                    <a:pt x="3594557" y="228600"/>
                  </a:lnTo>
                  <a:lnTo>
                    <a:pt x="3586569" y="241300"/>
                  </a:lnTo>
                  <a:lnTo>
                    <a:pt x="3585311" y="266700"/>
                  </a:lnTo>
                  <a:lnTo>
                    <a:pt x="3591318" y="279400"/>
                  </a:lnTo>
                  <a:lnTo>
                    <a:pt x="3603790" y="292100"/>
                  </a:lnTo>
                  <a:lnTo>
                    <a:pt x="3620160" y="304800"/>
                  </a:lnTo>
                  <a:lnTo>
                    <a:pt x="3656190" y="304800"/>
                  </a:lnTo>
                  <a:lnTo>
                    <a:pt x="3670338" y="292100"/>
                  </a:lnTo>
                  <a:lnTo>
                    <a:pt x="3678326" y="266700"/>
                  </a:lnTo>
                  <a:lnTo>
                    <a:pt x="3679596" y="254000"/>
                  </a:lnTo>
                  <a:close/>
                </a:path>
                <a:path w="9115425" h="9127490">
                  <a:moveTo>
                    <a:pt x="3681895" y="6749148"/>
                  </a:moveTo>
                  <a:lnTo>
                    <a:pt x="3681069" y="6747726"/>
                  </a:lnTo>
                  <a:lnTo>
                    <a:pt x="3680168" y="6747484"/>
                  </a:lnTo>
                  <a:lnTo>
                    <a:pt x="3678745" y="6748310"/>
                  </a:lnTo>
                  <a:lnTo>
                    <a:pt x="3678491" y="6749224"/>
                  </a:lnTo>
                  <a:lnTo>
                    <a:pt x="3679317" y="6750647"/>
                  </a:lnTo>
                  <a:lnTo>
                    <a:pt x="3680231" y="6750888"/>
                  </a:lnTo>
                  <a:lnTo>
                    <a:pt x="3681653" y="6750063"/>
                  </a:lnTo>
                  <a:lnTo>
                    <a:pt x="3681895" y="6749148"/>
                  </a:lnTo>
                  <a:close/>
                </a:path>
                <a:path w="9115425" h="9127490">
                  <a:moveTo>
                    <a:pt x="3685984" y="5520283"/>
                  </a:moveTo>
                  <a:lnTo>
                    <a:pt x="3680549" y="5510860"/>
                  </a:lnTo>
                  <a:lnTo>
                    <a:pt x="3674516" y="5509234"/>
                  </a:lnTo>
                  <a:lnTo>
                    <a:pt x="3665080" y="5514683"/>
                  </a:lnTo>
                  <a:lnTo>
                    <a:pt x="3663467" y="5520715"/>
                  </a:lnTo>
                  <a:lnTo>
                    <a:pt x="3668915" y="5530151"/>
                  </a:lnTo>
                  <a:lnTo>
                    <a:pt x="3674948" y="5531764"/>
                  </a:lnTo>
                  <a:lnTo>
                    <a:pt x="3684371" y="5526329"/>
                  </a:lnTo>
                  <a:lnTo>
                    <a:pt x="3685984" y="5520283"/>
                  </a:lnTo>
                  <a:close/>
                </a:path>
                <a:path w="9115425" h="9127490">
                  <a:moveTo>
                    <a:pt x="3687940" y="4279912"/>
                  </a:moveTo>
                  <a:lnTo>
                    <a:pt x="3685552" y="4279912"/>
                  </a:lnTo>
                  <a:lnTo>
                    <a:pt x="3680612" y="4267212"/>
                  </a:lnTo>
                  <a:lnTo>
                    <a:pt x="3659848" y="4267212"/>
                  </a:lnTo>
                  <a:lnTo>
                    <a:pt x="3654247" y="4279912"/>
                  </a:lnTo>
                  <a:lnTo>
                    <a:pt x="3651085" y="4279912"/>
                  </a:lnTo>
                  <a:lnTo>
                    <a:pt x="3650577" y="4292612"/>
                  </a:lnTo>
                  <a:lnTo>
                    <a:pt x="3652964" y="4292612"/>
                  </a:lnTo>
                  <a:lnTo>
                    <a:pt x="3657904" y="4305312"/>
                  </a:lnTo>
                  <a:lnTo>
                    <a:pt x="3678669" y="4305312"/>
                  </a:lnTo>
                  <a:lnTo>
                    <a:pt x="3684270" y="4292612"/>
                  </a:lnTo>
                  <a:lnTo>
                    <a:pt x="3687432" y="4292612"/>
                  </a:lnTo>
                  <a:lnTo>
                    <a:pt x="3687940" y="4279912"/>
                  </a:lnTo>
                  <a:close/>
                </a:path>
                <a:path w="9115425" h="9127490">
                  <a:moveTo>
                    <a:pt x="3691064" y="3048012"/>
                  </a:moveTo>
                  <a:lnTo>
                    <a:pt x="3687584" y="3048012"/>
                  </a:lnTo>
                  <a:lnTo>
                    <a:pt x="3680371" y="3035312"/>
                  </a:lnTo>
                  <a:lnTo>
                    <a:pt x="3641864" y="3035312"/>
                  </a:lnTo>
                  <a:lnTo>
                    <a:pt x="3637254" y="3048012"/>
                  </a:lnTo>
                  <a:lnTo>
                    <a:pt x="3636518" y="3060712"/>
                  </a:lnTo>
                  <a:lnTo>
                    <a:pt x="3639997" y="3073412"/>
                  </a:lnTo>
                  <a:lnTo>
                    <a:pt x="3647211" y="3073412"/>
                  </a:lnTo>
                  <a:lnTo>
                    <a:pt x="3656673" y="3086112"/>
                  </a:lnTo>
                  <a:lnTo>
                    <a:pt x="3677539" y="3086112"/>
                  </a:lnTo>
                  <a:lnTo>
                    <a:pt x="3685717" y="3073412"/>
                  </a:lnTo>
                  <a:lnTo>
                    <a:pt x="3690340" y="3060712"/>
                  </a:lnTo>
                  <a:lnTo>
                    <a:pt x="3691064" y="3048012"/>
                  </a:lnTo>
                  <a:close/>
                </a:path>
                <a:path w="9115425" h="9127490">
                  <a:moveTo>
                    <a:pt x="3694506" y="1828812"/>
                  </a:moveTo>
                  <a:lnTo>
                    <a:pt x="3689883" y="1816112"/>
                  </a:lnTo>
                  <a:lnTo>
                    <a:pt x="3680307" y="1803412"/>
                  </a:lnTo>
                  <a:lnTo>
                    <a:pt x="3667760" y="1790712"/>
                  </a:lnTo>
                  <a:lnTo>
                    <a:pt x="3640099" y="1790712"/>
                  </a:lnTo>
                  <a:lnTo>
                    <a:pt x="3629253" y="1803412"/>
                  </a:lnTo>
                  <a:lnTo>
                    <a:pt x="3623119" y="1816112"/>
                  </a:lnTo>
                  <a:lnTo>
                    <a:pt x="3622154" y="1828812"/>
                  </a:lnTo>
                  <a:lnTo>
                    <a:pt x="3626764" y="1841512"/>
                  </a:lnTo>
                  <a:lnTo>
                    <a:pt x="3636340" y="1854212"/>
                  </a:lnTo>
                  <a:lnTo>
                    <a:pt x="3648887" y="1866912"/>
                  </a:lnTo>
                  <a:lnTo>
                    <a:pt x="3662832" y="1866912"/>
                  </a:lnTo>
                  <a:lnTo>
                    <a:pt x="3676548" y="1854212"/>
                  </a:lnTo>
                  <a:lnTo>
                    <a:pt x="3687407" y="1854212"/>
                  </a:lnTo>
                  <a:lnTo>
                    <a:pt x="3693528" y="1841512"/>
                  </a:lnTo>
                  <a:lnTo>
                    <a:pt x="3694506" y="1828812"/>
                  </a:lnTo>
                  <a:close/>
                </a:path>
                <a:path w="9115425" h="9127490">
                  <a:moveTo>
                    <a:pt x="3697338" y="596900"/>
                  </a:moveTo>
                  <a:lnTo>
                    <a:pt x="3691674" y="571500"/>
                  </a:lnTo>
                  <a:lnTo>
                    <a:pt x="3679901" y="558800"/>
                  </a:lnTo>
                  <a:lnTo>
                    <a:pt x="3630460" y="558800"/>
                  </a:lnTo>
                  <a:lnTo>
                    <a:pt x="3617112" y="571500"/>
                  </a:lnTo>
                  <a:lnTo>
                    <a:pt x="3609581" y="584200"/>
                  </a:lnTo>
                  <a:lnTo>
                    <a:pt x="3608387" y="609600"/>
                  </a:lnTo>
                  <a:lnTo>
                    <a:pt x="3614051" y="622300"/>
                  </a:lnTo>
                  <a:lnTo>
                    <a:pt x="3625824" y="635000"/>
                  </a:lnTo>
                  <a:lnTo>
                    <a:pt x="3641267" y="647700"/>
                  </a:lnTo>
                  <a:lnTo>
                    <a:pt x="3658400" y="647700"/>
                  </a:lnTo>
                  <a:lnTo>
                    <a:pt x="3675265" y="635000"/>
                  </a:lnTo>
                  <a:lnTo>
                    <a:pt x="3688613" y="622300"/>
                  </a:lnTo>
                  <a:lnTo>
                    <a:pt x="3696144" y="609600"/>
                  </a:lnTo>
                  <a:lnTo>
                    <a:pt x="3697338" y="596900"/>
                  </a:lnTo>
                  <a:close/>
                </a:path>
                <a:path w="9115425" h="9127490">
                  <a:moveTo>
                    <a:pt x="3704018" y="5860504"/>
                  </a:moveTo>
                  <a:lnTo>
                    <a:pt x="3699713" y="5853061"/>
                  </a:lnTo>
                  <a:lnTo>
                    <a:pt x="3694976" y="5851791"/>
                  </a:lnTo>
                  <a:lnTo>
                    <a:pt x="3687534" y="5856084"/>
                  </a:lnTo>
                  <a:lnTo>
                    <a:pt x="3686264" y="5860834"/>
                  </a:lnTo>
                  <a:lnTo>
                    <a:pt x="3690556" y="5868276"/>
                  </a:lnTo>
                  <a:lnTo>
                    <a:pt x="3695306" y="5869546"/>
                  </a:lnTo>
                  <a:lnTo>
                    <a:pt x="3702735" y="5865253"/>
                  </a:lnTo>
                  <a:lnTo>
                    <a:pt x="3704018" y="5860504"/>
                  </a:lnTo>
                  <a:close/>
                </a:path>
                <a:path w="9115425" h="9127490">
                  <a:moveTo>
                    <a:pt x="3705682" y="4622812"/>
                  </a:moveTo>
                  <a:lnTo>
                    <a:pt x="3703637" y="4622812"/>
                  </a:lnTo>
                  <a:lnTo>
                    <a:pt x="3699408" y="4610112"/>
                  </a:lnTo>
                  <a:lnTo>
                    <a:pt x="3676802" y="4610112"/>
                  </a:lnTo>
                  <a:lnTo>
                    <a:pt x="3674084" y="4622812"/>
                  </a:lnTo>
                  <a:lnTo>
                    <a:pt x="3673652" y="4622812"/>
                  </a:lnTo>
                  <a:lnTo>
                    <a:pt x="3675697" y="4635512"/>
                  </a:lnTo>
                  <a:lnTo>
                    <a:pt x="3705250" y="4635512"/>
                  </a:lnTo>
                  <a:lnTo>
                    <a:pt x="3705682" y="4622812"/>
                  </a:lnTo>
                  <a:close/>
                </a:path>
                <a:path w="9115425" h="9127490">
                  <a:moveTo>
                    <a:pt x="3708819" y="3390912"/>
                  </a:moveTo>
                  <a:lnTo>
                    <a:pt x="3705669" y="3390912"/>
                  </a:lnTo>
                  <a:lnTo>
                    <a:pt x="3699167" y="3378212"/>
                  </a:lnTo>
                  <a:lnTo>
                    <a:pt x="3664420" y="3378212"/>
                  </a:lnTo>
                  <a:lnTo>
                    <a:pt x="3660254" y="3390912"/>
                  </a:lnTo>
                  <a:lnTo>
                    <a:pt x="3659594" y="3403612"/>
                  </a:lnTo>
                  <a:lnTo>
                    <a:pt x="3662730" y="3403612"/>
                  </a:lnTo>
                  <a:lnTo>
                    <a:pt x="3669246" y="3416312"/>
                  </a:lnTo>
                  <a:lnTo>
                    <a:pt x="3703980" y="3416312"/>
                  </a:lnTo>
                  <a:lnTo>
                    <a:pt x="3708158" y="3403612"/>
                  </a:lnTo>
                  <a:lnTo>
                    <a:pt x="3708819" y="3390912"/>
                  </a:lnTo>
                  <a:close/>
                </a:path>
                <a:path w="9115425" h="9127490">
                  <a:moveTo>
                    <a:pt x="3712248" y="2159012"/>
                  </a:moveTo>
                  <a:lnTo>
                    <a:pt x="3707968" y="2146312"/>
                  </a:lnTo>
                  <a:lnTo>
                    <a:pt x="3699103" y="2146312"/>
                  </a:lnTo>
                  <a:lnTo>
                    <a:pt x="3687470" y="2133612"/>
                  </a:lnTo>
                  <a:lnTo>
                    <a:pt x="3661854" y="2133612"/>
                  </a:lnTo>
                  <a:lnTo>
                    <a:pt x="3651808" y="2146312"/>
                  </a:lnTo>
                  <a:lnTo>
                    <a:pt x="3646132" y="2159012"/>
                  </a:lnTo>
                  <a:lnTo>
                    <a:pt x="3645230" y="2171712"/>
                  </a:lnTo>
                  <a:lnTo>
                    <a:pt x="3649497" y="2184412"/>
                  </a:lnTo>
                  <a:lnTo>
                    <a:pt x="3658374" y="2197112"/>
                  </a:lnTo>
                  <a:lnTo>
                    <a:pt x="3695611" y="2197112"/>
                  </a:lnTo>
                  <a:lnTo>
                    <a:pt x="3705669" y="2184412"/>
                  </a:lnTo>
                  <a:lnTo>
                    <a:pt x="3711346" y="2171712"/>
                  </a:lnTo>
                  <a:lnTo>
                    <a:pt x="3712248" y="2159012"/>
                  </a:lnTo>
                  <a:close/>
                </a:path>
                <a:path w="9115425" h="9127490">
                  <a:moveTo>
                    <a:pt x="3715372" y="939800"/>
                  </a:moveTo>
                  <a:lnTo>
                    <a:pt x="3710000" y="914400"/>
                  </a:lnTo>
                  <a:lnTo>
                    <a:pt x="3698862" y="901700"/>
                  </a:lnTo>
                  <a:lnTo>
                    <a:pt x="3652062" y="901700"/>
                  </a:lnTo>
                  <a:lnTo>
                    <a:pt x="3639426" y="914400"/>
                  </a:lnTo>
                  <a:lnTo>
                    <a:pt x="3632301" y="927100"/>
                  </a:lnTo>
                  <a:lnTo>
                    <a:pt x="3631171" y="939800"/>
                  </a:lnTo>
                  <a:lnTo>
                    <a:pt x="3636543" y="965200"/>
                  </a:lnTo>
                  <a:lnTo>
                    <a:pt x="3647681" y="977900"/>
                  </a:lnTo>
                  <a:lnTo>
                    <a:pt x="3694480" y="977900"/>
                  </a:lnTo>
                  <a:lnTo>
                    <a:pt x="3707117" y="965200"/>
                  </a:lnTo>
                  <a:lnTo>
                    <a:pt x="3714242" y="952500"/>
                  </a:lnTo>
                  <a:lnTo>
                    <a:pt x="3715372" y="939800"/>
                  </a:lnTo>
                  <a:close/>
                </a:path>
                <a:path w="9115425" h="9127490">
                  <a:moveTo>
                    <a:pt x="3721341" y="6200724"/>
                  </a:moveTo>
                  <a:lnTo>
                    <a:pt x="3718547" y="6195860"/>
                  </a:lnTo>
                  <a:lnTo>
                    <a:pt x="3715435" y="6195034"/>
                  </a:lnTo>
                  <a:lnTo>
                    <a:pt x="3710584" y="6197841"/>
                  </a:lnTo>
                  <a:lnTo>
                    <a:pt x="3709746" y="6200940"/>
                  </a:lnTo>
                  <a:lnTo>
                    <a:pt x="3712565" y="6205804"/>
                  </a:lnTo>
                  <a:lnTo>
                    <a:pt x="3715664" y="6206642"/>
                  </a:lnTo>
                  <a:lnTo>
                    <a:pt x="3720515" y="6203835"/>
                  </a:lnTo>
                  <a:lnTo>
                    <a:pt x="3721341" y="6200724"/>
                  </a:lnTo>
                  <a:close/>
                </a:path>
                <a:path w="9115425" h="9127490">
                  <a:moveTo>
                    <a:pt x="3725786" y="4965712"/>
                  </a:moveTo>
                  <a:lnTo>
                    <a:pt x="3721989" y="4953012"/>
                  </a:lnTo>
                  <a:lnTo>
                    <a:pt x="3696639" y="4953012"/>
                  </a:lnTo>
                  <a:lnTo>
                    <a:pt x="3694379" y="4965712"/>
                  </a:lnTo>
                  <a:lnTo>
                    <a:pt x="3701973" y="4978412"/>
                  </a:lnTo>
                  <a:lnTo>
                    <a:pt x="3723525" y="4978412"/>
                  </a:lnTo>
                  <a:lnTo>
                    <a:pt x="3725786" y="4965712"/>
                  </a:lnTo>
                  <a:close/>
                </a:path>
                <a:path w="9115425" h="9127490">
                  <a:moveTo>
                    <a:pt x="3726853" y="3733812"/>
                  </a:moveTo>
                  <a:lnTo>
                    <a:pt x="3724021" y="3721112"/>
                  </a:lnTo>
                  <a:lnTo>
                    <a:pt x="3686733" y="3721112"/>
                  </a:lnTo>
                  <a:lnTo>
                    <a:pt x="3682974" y="3733812"/>
                  </a:lnTo>
                  <a:lnTo>
                    <a:pt x="3682377" y="3733812"/>
                  </a:lnTo>
                  <a:lnTo>
                    <a:pt x="3685209" y="3746512"/>
                  </a:lnTo>
                  <a:lnTo>
                    <a:pt x="3691102" y="3759212"/>
                  </a:lnTo>
                  <a:lnTo>
                    <a:pt x="3715816" y="3759212"/>
                  </a:lnTo>
                  <a:lnTo>
                    <a:pt x="3722484" y="3746512"/>
                  </a:lnTo>
                  <a:lnTo>
                    <a:pt x="3726256" y="3746512"/>
                  </a:lnTo>
                  <a:lnTo>
                    <a:pt x="3726853" y="3733812"/>
                  </a:lnTo>
                  <a:close/>
                </a:path>
                <a:path w="9115425" h="9127490">
                  <a:moveTo>
                    <a:pt x="3729977" y="2501912"/>
                  </a:moveTo>
                  <a:lnTo>
                    <a:pt x="3726053" y="2489212"/>
                  </a:lnTo>
                  <a:lnTo>
                    <a:pt x="3717887" y="2489212"/>
                  </a:lnTo>
                  <a:lnTo>
                    <a:pt x="3707180" y="2476512"/>
                  </a:lnTo>
                  <a:lnTo>
                    <a:pt x="3683609" y="2476512"/>
                  </a:lnTo>
                  <a:lnTo>
                    <a:pt x="3674364" y="2489212"/>
                  </a:lnTo>
                  <a:lnTo>
                    <a:pt x="3669144" y="2501912"/>
                  </a:lnTo>
                  <a:lnTo>
                    <a:pt x="3668306" y="2514612"/>
                  </a:lnTo>
                  <a:lnTo>
                    <a:pt x="3672243" y="2527312"/>
                  </a:lnTo>
                  <a:lnTo>
                    <a:pt x="3680409" y="2527312"/>
                  </a:lnTo>
                  <a:lnTo>
                    <a:pt x="3691102" y="2540012"/>
                  </a:lnTo>
                  <a:lnTo>
                    <a:pt x="3714686" y="2540012"/>
                  </a:lnTo>
                  <a:lnTo>
                    <a:pt x="3723932" y="2527312"/>
                  </a:lnTo>
                  <a:lnTo>
                    <a:pt x="3729151" y="2514612"/>
                  </a:lnTo>
                  <a:lnTo>
                    <a:pt x="3729977" y="2501912"/>
                  </a:lnTo>
                  <a:close/>
                </a:path>
                <a:path w="9115425" h="9127490">
                  <a:moveTo>
                    <a:pt x="3733114" y="1270000"/>
                  </a:moveTo>
                  <a:lnTo>
                    <a:pt x="3728085" y="1257300"/>
                  </a:lnTo>
                  <a:lnTo>
                    <a:pt x="3717658" y="1244600"/>
                  </a:lnTo>
                  <a:lnTo>
                    <a:pt x="3673818" y="1244600"/>
                  </a:lnTo>
                  <a:lnTo>
                    <a:pt x="3661981" y="1257300"/>
                  </a:lnTo>
                  <a:lnTo>
                    <a:pt x="3655301" y="1270000"/>
                  </a:lnTo>
                  <a:lnTo>
                    <a:pt x="3654247" y="1282700"/>
                  </a:lnTo>
                  <a:lnTo>
                    <a:pt x="3659276" y="1295400"/>
                  </a:lnTo>
                  <a:lnTo>
                    <a:pt x="3669703" y="1308100"/>
                  </a:lnTo>
                  <a:lnTo>
                    <a:pt x="3683393" y="1320812"/>
                  </a:lnTo>
                  <a:lnTo>
                    <a:pt x="3698595" y="1320812"/>
                  </a:lnTo>
                  <a:lnTo>
                    <a:pt x="3713543" y="1308100"/>
                  </a:lnTo>
                  <a:lnTo>
                    <a:pt x="3725380" y="1308100"/>
                  </a:lnTo>
                  <a:lnTo>
                    <a:pt x="3732060" y="1295400"/>
                  </a:lnTo>
                  <a:lnTo>
                    <a:pt x="3733114" y="1270000"/>
                  </a:lnTo>
                  <a:close/>
                </a:path>
                <a:path w="9115425" h="9127490">
                  <a:moveTo>
                    <a:pt x="3733876" y="50800"/>
                  </a:moveTo>
                  <a:lnTo>
                    <a:pt x="3728059" y="25400"/>
                  </a:lnTo>
                  <a:lnTo>
                    <a:pt x="3715969" y="12700"/>
                  </a:lnTo>
                  <a:lnTo>
                    <a:pt x="3700119" y="12700"/>
                  </a:lnTo>
                  <a:lnTo>
                    <a:pt x="3682530" y="0"/>
                  </a:lnTo>
                  <a:lnTo>
                    <a:pt x="3665207" y="12700"/>
                  </a:lnTo>
                  <a:lnTo>
                    <a:pt x="3651516" y="25400"/>
                  </a:lnTo>
                  <a:lnTo>
                    <a:pt x="3643782" y="38100"/>
                  </a:lnTo>
                  <a:lnTo>
                    <a:pt x="3642550" y="50800"/>
                  </a:lnTo>
                  <a:lnTo>
                    <a:pt x="3648367" y="76200"/>
                  </a:lnTo>
                  <a:lnTo>
                    <a:pt x="3660457" y="88900"/>
                  </a:lnTo>
                  <a:lnTo>
                    <a:pt x="3676307" y="101600"/>
                  </a:lnTo>
                  <a:lnTo>
                    <a:pt x="3693909" y="101600"/>
                  </a:lnTo>
                  <a:lnTo>
                    <a:pt x="3711219" y="88900"/>
                  </a:lnTo>
                  <a:lnTo>
                    <a:pt x="3724922" y="76200"/>
                  </a:lnTo>
                  <a:lnTo>
                    <a:pt x="3732657" y="63500"/>
                  </a:lnTo>
                  <a:lnTo>
                    <a:pt x="3733876" y="50800"/>
                  </a:lnTo>
                  <a:close/>
                </a:path>
                <a:path w="9115425" h="9127490">
                  <a:moveTo>
                    <a:pt x="3738689" y="6540957"/>
                  </a:moveTo>
                  <a:lnTo>
                    <a:pt x="3737368" y="6538658"/>
                  </a:lnTo>
                  <a:lnTo>
                    <a:pt x="3735908" y="6538265"/>
                  </a:lnTo>
                  <a:lnTo>
                    <a:pt x="3733622" y="6539585"/>
                  </a:lnTo>
                  <a:lnTo>
                    <a:pt x="3733228" y="6541059"/>
                  </a:lnTo>
                  <a:lnTo>
                    <a:pt x="3734549" y="6543345"/>
                  </a:lnTo>
                  <a:lnTo>
                    <a:pt x="3736009" y="6543726"/>
                  </a:lnTo>
                  <a:lnTo>
                    <a:pt x="3738295" y="6542418"/>
                  </a:lnTo>
                  <a:lnTo>
                    <a:pt x="3738689" y="6540957"/>
                  </a:lnTo>
                  <a:close/>
                </a:path>
                <a:path w="9115425" h="9127490">
                  <a:moveTo>
                    <a:pt x="3743109" y="5308612"/>
                  </a:moveTo>
                  <a:lnTo>
                    <a:pt x="3740061" y="5295912"/>
                  </a:lnTo>
                  <a:lnTo>
                    <a:pt x="3719677" y="5295912"/>
                  </a:lnTo>
                  <a:lnTo>
                    <a:pt x="3717874" y="5308612"/>
                  </a:lnTo>
                  <a:lnTo>
                    <a:pt x="3723970" y="5321312"/>
                  </a:lnTo>
                  <a:lnTo>
                    <a:pt x="3730739" y="5321312"/>
                  </a:lnTo>
                  <a:lnTo>
                    <a:pt x="3741305" y="5308612"/>
                  </a:lnTo>
                  <a:lnTo>
                    <a:pt x="3743109" y="5308612"/>
                  </a:lnTo>
                  <a:close/>
                </a:path>
                <a:path w="9115425" h="9127490">
                  <a:moveTo>
                    <a:pt x="3744887" y="4076712"/>
                  </a:moveTo>
                  <a:lnTo>
                    <a:pt x="3742359" y="4064012"/>
                  </a:lnTo>
                  <a:lnTo>
                    <a:pt x="3730206" y="4064012"/>
                  </a:lnTo>
                  <a:lnTo>
                    <a:pt x="3722547" y="4051312"/>
                  </a:lnTo>
                  <a:lnTo>
                    <a:pt x="3715016" y="4064012"/>
                  </a:lnTo>
                  <a:lnTo>
                    <a:pt x="3709060" y="4064012"/>
                  </a:lnTo>
                  <a:lnTo>
                    <a:pt x="3705695" y="4076712"/>
                  </a:lnTo>
                  <a:lnTo>
                    <a:pt x="3705161" y="4076712"/>
                  </a:lnTo>
                  <a:lnTo>
                    <a:pt x="3707688" y="4089412"/>
                  </a:lnTo>
                  <a:lnTo>
                    <a:pt x="3712946" y="4089412"/>
                  </a:lnTo>
                  <a:lnTo>
                    <a:pt x="3719842" y="4102112"/>
                  </a:lnTo>
                  <a:lnTo>
                    <a:pt x="3727500" y="4102112"/>
                  </a:lnTo>
                  <a:lnTo>
                    <a:pt x="3735032" y="4089412"/>
                  </a:lnTo>
                  <a:lnTo>
                    <a:pt x="3740988" y="4089412"/>
                  </a:lnTo>
                  <a:lnTo>
                    <a:pt x="3744353" y="4076712"/>
                  </a:lnTo>
                  <a:lnTo>
                    <a:pt x="3744887" y="4076712"/>
                  </a:lnTo>
                  <a:close/>
                </a:path>
                <a:path w="9115425" h="9127490">
                  <a:moveTo>
                    <a:pt x="3748024" y="2844812"/>
                  </a:moveTo>
                  <a:lnTo>
                    <a:pt x="3744391" y="2832112"/>
                  </a:lnTo>
                  <a:lnTo>
                    <a:pt x="3736860" y="2819412"/>
                  </a:lnTo>
                  <a:lnTo>
                    <a:pt x="3705212" y="2819412"/>
                  </a:lnTo>
                  <a:lnTo>
                    <a:pt x="3696678" y="2832112"/>
                  </a:lnTo>
                  <a:lnTo>
                    <a:pt x="3691852" y="2844812"/>
                  </a:lnTo>
                  <a:lnTo>
                    <a:pt x="3691090" y="2857512"/>
                  </a:lnTo>
                  <a:lnTo>
                    <a:pt x="3694722" y="2857512"/>
                  </a:lnTo>
                  <a:lnTo>
                    <a:pt x="3702253" y="2870212"/>
                  </a:lnTo>
                  <a:lnTo>
                    <a:pt x="3712133" y="2870212"/>
                  </a:lnTo>
                  <a:lnTo>
                    <a:pt x="3723094" y="2882912"/>
                  </a:lnTo>
                  <a:lnTo>
                    <a:pt x="3733889" y="2870212"/>
                  </a:lnTo>
                  <a:lnTo>
                    <a:pt x="3742436" y="2870212"/>
                  </a:lnTo>
                  <a:lnTo>
                    <a:pt x="3747262" y="2857512"/>
                  </a:lnTo>
                  <a:lnTo>
                    <a:pt x="3748024" y="2844812"/>
                  </a:lnTo>
                  <a:close/>
                </a:path>
                <a:path w="9115425" h="9127490">
                  <a:moveTo>
                    <a:pt x="3751161" y="1612912"/>
                  </a:moveTo>
                  <a:lnTo>
                    <a:pt x="3746436" y="1600212"/>
                  </a:lnTo>
                  <a:lnTo>
                    <a:pt x="3736619" y="1587512"/>
                  </a:lnTo>
                  <a:lnTo>
                    <a:pt x="3695420" y="1587512"/>
                  </a:lnTo>
                  <a:lnTo>
                    <a:pt x="3684295" y="1600212"/>
                  </a:lnTo>
                  <a:lnTo>
                    <a:pt x="3678021" y="1612912"/>
                  </a:lnTo>
                  <a:lnTo>
                    <a:pt x="3677031" y="1625612"/>
                  </a:lnTo>
                  <a:lnTo>
                    <a:pt x="3681755" y="1638312"/>
                  </a:lnTo>
                  <a:lnTo>
                    <a:pt x="3691559" y="1651012"/>
                  </a:lnTo>
                  <a:lnTo>
                    <a:pt x="3732758" y="1651012"/>
                  </a:lnTo>
                  <a:lnTo>
                    <a:pt x="3743883" y="1638312"/>
                  </a:lnTo>
                  <a:lnTo>
                    <a:pt x="3750157" y="1625612"/>
                  </a:lnTo>
                  <a:lnTo>
                    <a:pt x="3751161" y="1612912"/>
                  </a:lnTo>
                  <a:close/>
                </a:path>
                <a:path w="9115425" h="9127490">
                  <a:moveTo>
                    <a:pt x="3754285" y="381000"/>
                  </a:moveTo>
                  <a:lnTo>
                    <a:pt x="3748468" y="368300"/>
                  </a:lnTo>
                  <a:lnTo>
                    <a:pt x="3736378" y="355600"/>
                  </a:lnTo>
                  <a:lnTo>
                    <a:pt x="3720528" y="342900"/>
                  </a:lnTo>
                  <a:lnTo>
                    <a:pt x="3702939" y="342900"/>
                  </a:lnTo>
                  <a:lnTo>
                    <a:pt x="3685616" y="355600"/>
                  </a:lnTo>
                  <a:lnTo>
                    <a:pt x="3671925" y="368300"/>
                  </a:lnTo>
                  <a:lnTo>
                    <a:pt x="3664191" y="381000"/>
                  </a:lnTo>
                  <a:lnTo>
                    <a:pt x="3662959" y="393700"/>
                  </a:lnTo>
                  <a:lnTo>
                    <a:pt x="3668788" y="419100"/>
                  </a:lnTo>
                  <a:lnTo>
                    <a:pt x="3680866" y="431800"/>
                  </a:lnTo>
                  <a:lnTo>
                    <a:pt x="3731628" y="431800"/>
                  </a:lnTo>
                  <a:lnTo>
                    <a:pt x="3745331" y="419100"/>
                  </a:lnTo>
                  <a:lnTo>
                    <a:pt x="3753066" y="406400"/>
                  </a:lnTo>
                  <a:lnTo>
                    <a:pt x="3754285" y="381000"/>
                  </a:lnTo>
                  <a:close/>
                </a:path>
                <a:path w="9115425" h="9127490">
                  <a:moveTo>
                    <a:pt x="3760800" y="5652300"/>
                  </a:moveTo>
                  <a:lnTo>
                    <a:pt x="3756012" y="5644007"/>
                  </a:lnTo>
                  <a:lnTo>
                    <a:pt x="3750716" y="5642584"/>
                  </a:lnTo>
                  <a:lnTo>
                    <a:pt x="3742436" y="5647372"/>
                  </a:lnTo>
                  <a:lnTo>
                    <a:pt x="3741013" y="5652668"/>
                  </a:lnTo>
                  <a:lnTo>
                    <a:pt x="3745801" y="5660961"/>
                  </a:lnTo>
                  <a:lnTo>
                    <a:pt x="3751097" y="5662384"/>
                  </a:lnTo>
                  <a:lnTo>
                    <a:pt x="3759377" y="5657596"/>
                  </a:lnTo>
                  <a:lnTo>
                    <a:pt x="3760800" y="5652300"/>
                  </a:lnTo>
                  <a:close/>
                </a:path>
                <a:path w="9115425" h="9127490">
                  <a:moveTo>
                    <a:pt x="3762629" y="4419612"/>
                  </a:moveTo>
                  <a:lnTo>
                    <a:pt x="3760444" y="4406912"/>
                  </a:lnTo>
                  <a:lnTo>
                    <a:pt x="3749916" y="4406912"/>
                  </a:lnTo>
                  <a:lnTo>
                    <a:pt x="3743299" y="4394212"/>
                  </a:lnTo>
                  <a:lnTo>
                    <a:pt x="3736771" y="4406912"/>
                  </a:lnTo>
                  <a:lnTo>
                    <a:pt x="3728707" y="4406912"/>
                  </a:lnTo>
                  <a:lnTo>
                    <a:pt x="3728237" y="4419612"/>
                  </a:lnTo>
                  <a:lnTo>
                    <a:pt x="3730434" y="4432312"/>
                  </a:lnTo>
                  <a:lnTo>
                    <a:pt x="3759263" y="4432312"/>
                  </a:lnTo>
                  <a:lnTo>
                    <a:pt x="3762171" y="4419612"/>
                  </a:lnTo>
                  <a:lnTo>
                    <a:pt x="3762629" y="4419612"/>
                  </a:lnTo>
                  <a:close/>
                </a:path>
                <a:path w="9115425" h="9127490">
                  <a:moveTo>
                    <a:pt x="3765766" y="3187712"/>
                  </a:moveTo>
                  <a:lnTo>
                    <a:pt x="3762476" y="3175012"/>
                  </a:lnTo>
                  <a:lnTo>
                    <a:pt x="3755644" y="3162312"/>
                  </a:lnTo>
                  <a:lnTo>
                    <a:pt x="3726967" y="3162312"/>
                  </a:lnTo>
                  <a:lnTo>
                    <a:pt x="3719233" y="3175012"/>
                  </a:lnTo>
                  <a:lnTo>
                    <a:pt x="3714864" y="3187712"/>
                  </a:lnTo>
                  <a:lnTo>
                    <a:pt x="3714165" y="3187712"/>
                  </a:lnTo>
                  <a:lnTo>
                    <a:pt x="3717455" y="3200412"/>
                  </a:lnTo>
                  <a:lnTo>
                    <a:pt x="3724287" y="3213112"/>
                  </a:lnTo>
                  <a:lnTo>
                    <a:pt x="3752964" y="3213112"/>
                  </a:lnTo>
                  <a:lnTo>
                    <a:pt x="3760698" y="3200412"/>
                  </a:lnTo>
                  <a:lnTo>
                    <a:pt x="3765067" y="3200412"/>
                  </a:lnTo>
                  <a:lnTo>
                    <a:pt x="3765766" y="3187712"/>
                  </a:lnTo>
                  <a:close/>
                </a:path>
                <a:path w="9115425" h="9127490">
                  <a:moveTo>
                    <a:pt x="3769195" y="1955812"/>
                  </a:moveTo>
                  <a:lnTo>
                    <a:pt x="3764775" y="1943112"/>
                  </a:lnTo>
                  <a:lnTo>
                    <a:pt x="3755593" y="1930412"/>
                  </a:lnTo>
                  <a:lnTo>
                    <a:pt x="3717023" y="1930412"/>
                  </a:lnTo>
                  <a:lnTo>
                    <a:pt x="3706609" y="1943112"/>
                  </a:lnTo>
                  <a:lnTo>
                    <a:pt x="3700742" y="1955812"/>
                  </a:lnTo>
                  <a:lnTo>
                    <a:pt x="3699814" y="1968512"/>
                  </a:lnTo>
                  <a:lnTo>
                    <a:pt x="3704234" y="1981212"/>
                  </a:lnTo>
                  <a:lnTo>
                    <a:pt x="3713416" y="1993912"/>
                  </a:lnTo>
                  <a:lnTo>
                    <a:pt x="3751973" y="1993912"/>
                  </a:lnTo>
                  <a:lnTo>
                    <a:pt x="3762387" y="1981212"/>
                  </a:lnTo>
                  <a:lnTo>
                    <a:pt x="3768255" y="1968512"/>
                  </a:lnTo>
                  <a:lnTo>
                    <a:pt x="3769195" y="1955812"/>
                  </a:lnTo>
                  <a:close/>
                </a:path>
                <a:path w="9115425" h="9127490">
                  <a:moveTo>
                    <a:pt x="3772027" y="723900"/>
                  </a:moveTo>
                  <a:lnTo>
                    <a:pt x="3766553" y="711200"/>
                  </a:lnTo>
                  <a:lnTo>
                    <a:pt x="3755174" y="698500"/>
                  </a:lnTo>
                  <a:lnTo>
                    <a:pt x="3740251" y="685800"/>
                  </a:lnTo>
                  <a:lnTo>
                    <a:pt x="3723678" y="685800"/>
                  </a:lnTo>
                  <a:lnTo>
                    <a:pt x="3707384" y="698500"/>
                  </a:lnTo>
                  <a:lnTo>
                    <a:pt x="3694480" y="711200"/>
                  </a:lnTo>
                  <a:lnTo>
                    <a:pt x="3687203" y="723900"/>
                  </a:lnTo>
                  <a:lnTo>
                    <a:pt x="3686048" y="736600"/>
                  </a:lnTo>
                  <a:lnTo>
                    <a:pt x="3691521" y="749300"/>
                  </a:lnTo>
                  <a:lnTo>
                    <a:pt x="3702901" y="762000"/>
                  </a:lnTo>
                  <a:lnTo>
                    <a:pt x="3717823" y="774700"/>
                  </a:lnTo>
                  <a:lnTo>
                    <a:pt x="3750691" y="774700"/>
                  </a:lnTo>
                  <a:lnTo>
                    <a:pt x="3763594" y="762000"/>
                  </a:lnTo>
                  <a:lnTo>
                    <a:pt x="3770871" y="736600"/>
                  </a:lnTo>
                  <a:lnTo>
                    <a:pt x="3772027" y="723900"/>
                  </a:lnTo>
                  <a:close/>
                </a:path>
                <a:path w="9115425" h="9127490">
                  <a:moveTo>
                    <a:pt x="3778478" y="5992507"/>
                  </a:moveTo>
                  <a:lnTo>
                    <a:pt x="3775011" y="5986513"/>
                  </a:lnTo>
                  <a:lnTo>
                    <a:pt x="3771188" y="5985484"/>
                  </a:lnTo>
                  <a:lnTo>
                    <a:pt x="3765181" y="5988951"/>
                  </a:lnTo>
                  <a:lnTo>
                    <a:pt x="3764153" y="5992787"/>
                  </a:lnTo>
                  <a:lnTo>
                    <a:pt x="3767620" y="5998781"/>
                  </a:lnTo>
                  <a:lnTo>
                    <a:pt x="3771455" y="5999810"/>
                  </a:lnTo>
                  <a:lnTo>
                    <a:pt x="3777462" y="5996356"/>
                  </a:lnTo>
                  <a:lnTo>
                    <a:pt x="3778478" y="5992507"/>
                  </a:lnTo>
                  <a:close/>
                </a:path>
                <a:path w="9115425" h="9127490">
                  <a:moveTo>
                    <a:pt x="3782911" y="4762512"/>
                  </a:moveTo>
                  <a:lnTo>
                    <a:pt x="3774656" y="4737112"/>
                  </a:lnTo>
                  <a:lnTo>
                    <a:pt x="3765524" y="4737112"/>
                  </a:lnTo>
                  <a:lnTo>
                    <a:pt x="3751237" y="4749812"/>
                  </a:lnTo>
                  <a:lnTo>
                    <a:pt x="3748786" y="4762512"/>
                  </a:lnTo>
                  <a:lnTo>
                    <a:pt x="3757028" y="4775212"/>
                  </a:lnTo>
                  <a:lnTo>
                    <a:pt x="3766172" y="4775212"/>
                  </a:lnTo>
                  <a:lnTo>
                    <a:pt x="3780459" y="4762512"/>
                  </a:lnTo>
                  <a:lnTo>
                    <a:pt x="3782911" y="4762512"/>
                  </a:lnTo>
                  <a:close/>
                </a:path>
                <a:path w="9115425" h="9127490">
                  <a:moveTo>
                    <a:pt x="3783507" y="3530612"/>
                  </a:moveTo>
                  <a:lnTo>
                    <a:pt x="3780561" y="3517912"/>
                  </a:lnTo>
                  <a:lnTo>
                    <a:pt x="3774440" y="3505212"/>
                  </a:lnTo>
                  <a:lnTo>
                    <a:pt x="3748735" y="3505212"/>
                  </a:lnTo>
                  <a:lnTo>
                    <a:pt x="3741788" y="3517912"/>
                  </a:lnTo>
                  <a:lnTo>
                    <a:pt x="3737876" y="3517912"/>
                  </a:lnTo>
                  <a:lnTo>
                    <a:pt x="3737254" y="3530612"/>
                  </a:lnTo>
                  <a:lnTo>
                    <a:pt x="3740200" y="3543312"/>
                  </a:lnTo>
                  <a:lnTo>
                    <a:pt x="3746322" y="3543312"/>
                  </a:lnTo>
                  <a:lnTo>
                    <a:pt x="3754348" y="3556012"/>
                  </a:lnTo>
                  <a:lnTo>
                    <a:pt x="3763264" y="3556012"/>
                  </a:lnTo>
                  <a:lnTo>
                    <a:pt x="3772039" y="3543312"/>
                  </a:lnTo>
                  <a:lnTo>
                    <a:pt x="3778974" y="3543312"/>
                  </a:lnTo>
                  <a:lnTo>
                    <a:pt x="3782885" y="3530612"/>
                  </a:lnTo>
                  <a:lnTo>
                    <a:pt x="3783507" y="3530612"/>
                  </a:lnTo>
                  <a:close/>
                </a:path>
                <a:path w="9115425" h="9127490">
                  <a:moveTo>
                    <a:pt x="3786936" y="2298712"/>
                  </a:moveTo>
                  <a:lnTo>
                    <a:pt x="3782860" y="2286012"/>
                  </a:lnTo>
                  <a:lnTo>
                    <a:pt x="3774376" y="2273312"/>
                  </a:lnTo>
                  <a:lnTo>
                    <a:pt x="3738778" y="2273312"/>
                  </a:lnTo>
                  <a:lnTo>
                    <a:pt x="3729164" y="2286012"/>
                  </a:lnTo>
                  <a:lnTo>
                    <a:pt x="3723741" y="2286012"/>
                  </a:lnTo>
                  <a:lnTo>
                    <a:pt x="3722890" y="2298712"/>
                  </a:lnTo>
                  <a:lnTo>
                    <a:pt x="3726967" y="2311412"/>
                  </a:lnTo>
                  <a:lnTo>
                    <a:pt x="3735438" y="2324112"/>
                  </a:lnTo>
                  <a:lnTo>
                    <a:pt x="3746563" y="2336812"/>
                  </a:lnTo>
                  <a:lnTo>
                    <a:pt x="3758895" y="2336812"/>
                  </a:lnTo>
                  <a:lnTo>
                    <a:pt x="3771049" y="2324112"/>
                  </a:lnTo>
                  <a:lnTo>
                    <a:pt x="3780650" y="2324112"/>
                  </a:lnTo>
                  <a:lnTo>
                    <a:pt x="3786073" y="2311412"/>
                  </a:lnTo>
                  <a:lnTo>
                    <a:pt x="3786936" y="2298712"/>
                  </a:lnTo>
                  <a:close/>
                </a:path>
                <a:path w="9115425" h="9127490">
                  <a:moveTo>
                    <a:pt x="3790061" y="1066800"/>
                  </a:moveTo>
                  <a:lnTo>
                    <a:pt x="3784892" y="1054100"/>
                  </a:lnTo>
                  <a:lnTo>
                    <a:pt x="3774135" y="1041400"/>
                  </a:lnTo>
                  <a:lnTo>
                    <a:pt x="3760038" y="1028700"/>
                  </a:lnTo>
                  <a:lnTo>
                    <a:pt x="3744391" y="1028700"/>
                  </a:lnTo>
                  <a:lnTo>
                    <a:pt x="3728986" y="1041400"/>
                  </a:lnTo>
                  <a:lnTo>
                    <a:pt x="3716794" y="1041400"/>
                  </a:lnTo>
                  <a:lnTo>
                    <a:pt x="3709911" y="1066800"/>
                  </a:lnTo>
                  <a:lnTo>
                    <a:pt x="3708831" y="1079500"/>
                  </a:lnTo>
                  <a:lnTo>
                    <a:pt x="3714000" y="1092200"/>
                  </a:lnTo>
                  <a:lnTo>
                    <a:pt x="3724757" y="1104900"/>
                  </a:lnTo>
                  <a:lnTo>
                    <a:pt x="3738854" y="1104900"/>
                  </a:lnTo>
                  <a:lnTo>
                    <a:pt x="3754501" y="1117600"/>
                  </a:lnTo>
                  <a:lnTo>
                    <a:pt x="3769906" y="1104900"/>
                  </a:lnTo>
                  <a:lnTo>
                    <a:pt x="3782098" y="1092200"/>
                  </a:lnTo>
                  <a:lnTo>
                    <a:pt x="3788981" y="1079500"/>
                  </a:lnTo>
                  <a:lnTo>
                    <a:pt x="3790061" y="1066800"/>
                  </a:lnTo>
                  <a:close/>
                </a:path>
                <a:path w="9115425" h="9127490">
                  <a:moveTo>
                    <a:pt x="3795814" y="6332741"/>
                  </a:moveTo>
                  <a:lnTo>
                    <a:pt x="3793845" y="6329312"/>
                  </a:lnTo>
                  <a:lnTo>
                    <a:pt x="3791648" y="6328727"/>
                  </a:lnTo>
                  <a:lnTo>
                    <a:pt x="3788219" y="6330709"/>
                  </a:lnTo>
                  <a:lnTo>
                    <a:pt x="3787635" y="6332893"/>
                  </a:lnTo>
                  <a:lnTo>
                    <a:pt x="3789616" y="6336322"/>
                  </a:lnTo>
                  <a:lnTo>
                    <a:pt x="3791801" y="6336919"/>
                  </a:lnTo>
                  <a:lnTo>
                    <a:pt x="3795230" y="6334938"/>
                  </a:lnTo>
                  <a:lnTo>
                    <a:pt x="3795814" y="6332741"/>
                  </a:lnTo>
                  <a:close/>
                </a:path>
                <a:path w="9115425" h="9127490">
                  <a:moveTo>
                    <a:pt x="3800246" y="5092712"/>
                  </a:moveTo>
                  <a:lnTo>
                    <a:pt x="3796855" y="5092712"/>
                  </a:lnTo>
                  <a:lnTo>
                    <a:pt x="3793477" y="5080012"/>
                  </a:lnTo>
                  <a:lnTo>
                    <a:pt x="3785997" y="5080012"/>
                  </a:lnTo>
                  <a:lnTo>
                    <a:pt x="3774275" y="5092712"/>
                  </a:lnTo>
                  <a:lnTo>
                    <a:pt x="3772268" y="5092712"/>
                  </a:lnTo>
                  <a:lnTo>
                    <a:pt x="3779037" y="5105412"/>
                  </a:lnTo>
                  <a:lnTo>
                    <a:pt x="3786517" y="5118112"/>
                  </a:lnTo>
                  <a:lnTo>
                    <a:pt x="3798239" y="5105412"/>
                  </a:lnTo>
                  <a:lnTo>
                    <a:pt x="3800246" y="5092712"/>
                  </a:lnTo>
                  <a:close/>
                </a:path>
                <a:path w="9115425" h="9127490">
                  <a:moveTo>
                    <a:pt x="3801834" y="3860812"/>
                  </a:moveTo>
                  <a:lnTo>
                    <a:pt x="3799154" y="3860812"/>
                  </a:lnTo>
                  <a:lnTo>
                    <a:pt x="3793579" y="3848112"/>
                  </a:lnTo>
                  <a:lnTo>
                    <a:pt x="3770185" y="3848112"/>
                  </a:lnTo>
                  <a:lnTo>
                    <a:pt x="3763873" y="3860812"/>
                  </a:lnTo>
                  <a:lnTo>
                    <a:pt x="3760305" y="3860812"/>
                  </a:lnTo>
                  <a:lnTo>
                    <a:pt x="3759733" y="3873512"/>
                  </a:lnTo>
                  <a:lnTo>
                    <a:pt x="3762425" y="3873512"/>
                  </a:lnTo>
                  <a:lnTo>
                    <a:pt x="3767988" y="3886212"/>
                  </a:lnTo>
                  <a:lnTo>
                    <a:pt x="3797706" y="3886212"/>
                  </a:lnTo>
                  <a:lnTo>
                    <a:pt x="3801275" y="3873512"/>
                  </a:lnTo>
                  <a:lnTo>
                    <a:pt x="3801834" y="3860812"/>
                  </a:lnTo>
                  <a:close/>
                </a:path>
                <a:path w="9115425" h="9127490">
                  <a:moveTo>
                    <a:pt x="3804678" y="2641612"/>
                  </a:moveTo>
                  <a:lnTo>
                    <a:pt x="3800932" y="2628912"/>
                  </a:lnTo>
                  <a:lnTo>
                    <a:pt x="3793159" y="2616212"/>
                  </a:lnTo>
                  <a:lnTo>
                    <a:pt x="3760533" y="2616212"/>
                  </a:lnTo>
                  <a:lnTo>
                    <a:pt x="3751732" y="2628912"/>
                  </a:lnTo>
                  <a:lnTo>
                    <a:pt x="3746754" y="2628912"/>
                  </a:lnTo>
                  <a:lnTo>
                    <a:pt x="3745966" y="2641612"/>
                  </a:lnTo>
                  <a:lnTo>
                    <a:pt x="3749713" y="2654312"/>
                  </a:lnTo>
                  <a:lnTo>
                    <a:pt x="3757472" y="2667012"/>
                  </a:lnTo>
                  <a:lnTo>
                    <a:pt x="3790111" y="2667012"/>
                  </a:lnTo>
                  <a:lnTo>
                    <a:pt x="3798913" y="2654312"/>
                  </a:lnTo>
                  <a:lnTo>
                    <a:pt x="3803891" y="2654312"/>
                  </a:lnTo>
                  <a:lnTo>
                    <a:pt x="3804678" y="2641612"/>
                  </a:lnTo>
                  <a:close/>
                </a:path>
                <a:path w="9115425" h="9127490">
                  <a:moveTo>
                    <a:pt x="3808107" y="1409712"/>
                  </a:moveTo>
                  <a:lnTo>
                    <a:pt x="3803231" y="1397012"/>
                  </a:lnTo>
                  <a:lnTo>
                    <a:pt x="3793109" y="1384312"/>
                  </a:lnTo>
                  <a:lnTo>
                    <a:pt x="3779837" y="1371612"/>
                  </a:lnTo>
                  <a:lnTo>
                    <a:pt x="3765092" y="1371612"/>
                  </a:lnTo>
                  <a:lnTo>
                    <a:pt x="3750589" y="1384312"/>
                  </a:lnTo>
                  <a:lnTo>
                    <a:pt x="3739108" y="1384312"/>
                  </a:lnTo>
                  <a:lnTo>
                    <a:pt x="3732631" y="1397012"/>
                  </a:lnTo>
                  <a:lnTo>
                    <a:pt x="3731615" y="1422412"/>
                  </a:lnTo>
                  <a:lnTo>
                    <a:pt x="3736492" y="1435112"/>
                  </a:lnTo>
                  <a:lnTo>
                    <a:pt x="3746601" y="1447812"/>
                  </a:lnTo>
                  <a:lnTo>
                    <a:pt x="3789121" y="1447812"/>
                  </a:lnTo>
                  <a:lnTo>
                    <a:pt x="3800602" y="1435112"/>
                  </a:lnTo>
                  <a:lnTo>
                    <a:pt x="3807079" y="1422412"/>
                  </a:lnTo>
                  <a:lnTo>
                    <a:pt x="3808107" y="1409712"/>
                  </a:lnTo>
                  <a:close/>
                </a:path>
                <a:path w="9115425" h="9127490">
                  <a:moveTo>
                    <a:pt x="3811244" y="177800"/>
                  </a:moveTo>
                  <a:lnTo>
                    <a:pt x="3805263" y="165100"/>
                  </a:lnTo>
                  <a:lnTo>
                    <a:pt x="3792867" y="139700"/>
                  </a:lnTo>
                  <a:lnTo>
                    <a:pt x="3740797" y="139700"/>
                  </a:lnTo>
                  <a:lnTo>
                    <a:pt x="3726738" y="152400"/>
                  </a:lnTo>
                  <a:lnTo>
                    <a:pt x="3718801" y="165100"/>
                  </a:lnTo>
                  <a:lnTo>
                    <a:pt x="3717544" y="190500"/>
                  </a:lnTo>
                  <a:lnTo>
                    <a:pt x="3723513" y="203200"/>
                  </a:lnTo>
                  <a:lnTo>
                    <a:pt x="3735908" y="215900"/>
                  </a:lnTo>
                  <a:lnTo>
                    <a:pt x="3752177" y="228600"/>
                  </a:lnTo>
                  <a:lnTo>
                    <a:pt x="3787991" y="228600"/>
                  </a:lnTo>
                  <a:lnTo>
                    <a:pt x="3802049" y="215900"/>
                  </a:lnTo>
                  <a:lnTo>
                    <a:pt x="3809987" y="190500"/>
                  </a:lnTo>
                  <a:lnTo>
                    <a:pt x="3811244" y="177800"/>
                  </a:lnTo>
                  <a:close/>
                </a:path>
                <a:path w="9115425" h="9127490">
                  <a:moveTo>
                    <a:pt x="3813505" y="6672961"/>
                  </a:moveTo>
                  <a:lnTo>
                    <a:pt x="3812844" y="6671818"/>
                  </a:lnTo>
                  <a:lnTo>
                    <a:pt x="3812108" y="6671615"/>
                  </a:lnTo>
                  <a:lnTo>
                    <a:pt x="3810965" y="6672275"/>
                  </a:lnTo>
                  <a:lnTo>
                    <a:pt x="3810774" y="6673012"/>
                  </a:lnTo>
                  <a:lnTo>
                    <a:pt x="3811435" y="6674155"/>
                  </a:lnTo>
                  <a:lnTo>
                    <a:pt x="3812171" y="6674345"/>
                  </a:lnTo>
                  <a:lnTo>
                    <a:pt x="3813302" y="6673697"/>
                  </a:lnTo>
                  <a:lnTo>
                    <a:pt x="3813505" y="6672961"/>
                  </a:lnTo>
                  <a:close/>
                </a:path>
                <a:path w="9115425" h="9127490">
                  <a:moveTo>
                    <a:pt x="3817582" y="5444096"/>
                  </a:moveTo>
                  <a:lnTo>
                    <a:pt x="3812311" y="5434952"/>
                  </a:lnTo>
                  <a:lnTo>
                    <a:pt x="3806456" y="5433377"/>
                  </a:lnTo>
                  <a:lnTo>
                    <a:pt x="3797312" y="5438660"/>
                  </a:lnTo>
                  <a:lnTo>
                    <a:pt x="3795750" y="5444515"/>
                  </a:lnTo>
                  <a:lnTo>
                    <a:pt x="3801033" y="5453659"/>
                  </a:lnTo>
                  <a:lnTo>
                    <a:pt x="3806875" y="5455234"/>
                  </a:lnTo>
                  <a:lnTo>
                    <a:pt x="3816019" y="5449951"/>
                  </a:lnTo>
                  <a:lnTo>
                    <a:pt x="3817582" y="5444096"/>
                  </a:lnTo>
                  <a:close/>
                </a:path>
                <a:path w="9115425" h="9127490">
                  <a:moveTo>
                    <a:pt x="3819588" y="4203712"/>
                  </a:moveTo>
                  <a:lnTo>
                    <a:pt x="3817239" y="4203712"/>
                  </a:lnTo>
                  <a:lnTo>
                    <a:pt x="3812375" y="4191012"/>
                  </a:lnTo>
                  <a:lnTo>
                    <a:pt x="3791940" y="4191012"/>
                  </a:lnTo>
                  <a:lnTo>
                    <a:pt x="3786428" y="4203712"/>
                  </a:lnTo>
                  <a:lnTo>
                    <a:pt x="3783304" y="4203712"/>
                  </a:lnTo>
                  <a:lnTo>
                    <a:pt x="3782822" y="4216412"/>
                  </a:lnTo>
                  <a:lnTo>
                    <a:pt x="3785158" y="4216412"/>
                  </a:lnTo>
                  <a:lnTo>
                    <a:pt x="3790023" y="4229112"/>
                  </a:lnTo>
                  <a:lnTo>
                    <a:pt x="3810457" y="4229112"/>
                  </a:lnTo>
                  <a:lnTo>
                    <a:pt x="3815981" y="4216412"/>
                  </a:lnTo>
                  <a:lnTo>
                    <a:pt x="3819093" y="4216412"/>
                  </a:lnTo>
                  <a:lnTo>
                    <a:pt x="3819588" y="4203712"/>
                  </a:lnTo>
                  <a:close/>
                </a:path>
                <a:path w="9115425" h="9127490">
                  <a:moveTo>
                    <a:pt x="3822712" y="2971812"/>
                  </a:moveTo>
                  <a:lnTo>
                    <a:pt x="3819271" y="2971812"/>
                  </a:lnTo>
                  <a:lnTo>
                    <a:pt x="3812133" y="2959112"/>
                  </a:lnTo>
                  <a:lnTo>
                    <a:pt x="3774046" y="2959112"/>
                  </a:lnTo>
                  <a:lnTo>
                    <a:pt x="3769474" y="2971812"/>
                  </a:lnTo>
                  <a:lnTo>
                    <a:pt x="3768750" y="2984512"/>
                  </a:lnTo>
                  <a:lnTo>
                    <a:pt x="3772192" y="2997212"/>
                  </a:lnTo>
                  <a:lnTo>
                    <a:pt x="3779329" y="2997212"/>
                  </a:lnTo>
                  <a:lnTo>
                    <a:pt x="3788689" y="3009912"/>
                  </a:lnTo>
                  <a:lnTo>
                    <a:pt x="3809314" y="3009912"/>
                  </a:lnTo>
                  <a:lnTo>
                    <a:pt x="3817416" y="2997212"/>
                  </a:lnTo>
                  <a:lnTo>
                    <a:pt x="3821988" y="2984512"/>
                  </a:lnTo>
                  <a:lnTo>
                    <a:pt x="3822712" y="2971812"/>
                  </a:lnTo>
                  <a:close/>
                </a:path>
                <a:path w="9115425" h="9127490">
                  <a:moveTo>
                    <a:pt x="3825849" y="1752612"/>
                  </a:moveTo>
                  <a:lnTo>
                    <a:pt x="3821315" y="1739912"/>
                  </a:lnTo>
                  <a:lnTo>
                    <a:pt x="3811892" y="1727212"/>
                  </a:lnTo>
                  <a:lnTo>
                    <a:pt x="3799548" y="1714512"/>
                  </a:lnTo>
                  <a:lnTo>
                    <a:pt x="3785832" y="1714512"/>
                  </a:lnTo>
                  <a:lnTo>
                    <a:pt x="3772344" y="1727212"/>
                  </a:lnTo>
                  <a:lnTo>
                    <a:pt x="3761663" y="1727212"/>
                  </a:lnTo>
                  <a:lnTo>
                    <a:pt x="3755644" y="1739912"/>
                  </a:lnTo>
                  <a:lnTo>
                    <a:pt x="3754678" y="1752612"/>
                  </a:lnTo>
                  <a:lnTo>
                    <a:pt x="3759225" y="1765312"/>
                  </a:lnTo>
                  <a:lnTo>
                    <a:pt x="3768636" y="1778012"/>
                  </a:lnTo>
                  <a:lnTo>
                    <a:pt x="3780993" y="1790712"/>
                  </a:lnTo>
                  <a:lnTo>
                    <a:pt x="3794696" y="1790712"/>
                  </a:lnTo>
                  <a:lnTo>
                    <a:pt x="3808184" y="1778012"/>
                  </a:lnTo>
                  <a:lnTo>
                    <a:pt x="3818864" y="1778012"/>
                  </a:lnTo>
                  <a:lnTo>
                    <a:pt x="3824897" y="1765312"/>
                  </a:lnTo>
                  <a:lnTo>
                    <a:pt x="3825849" y="1752612"/>
                  </a:lnTo>
                  <a:close/>
                </a:path>
                <a:path w="9115425" h="9127490">
                  <a:moveTo>
                    <a:pt x="3828986" y="520700"/>
                  </a:moveTo>
                  <a:lnTo>
                    <a:pt x="3823347" y="495300"/>
                  </a:lnTo>
                  <a:lnTo>
                    <a:pt x="3811663" y="482600"/>
                  </a:lnTo>
                  <a:lnTo>
                    <a:pt x="3762540" y="482600"/>
                  </a:lnTo>
                  <a:lnTo>
                    <a:pt x="3749294" y="495300"/>
                  </a:lnTo>
                  <a:lnTo>
                    <a:pt x="3741801" y="508000"/>
                  </a:lnTo>
                  <a:lnTo>
                    <a:pt x="3740620" y="533400"/>
                  </a:lnTo>
                  <a:lnTo>
                    <a:pt x="3746258" y="546100"/>
                  </a:lnTo>
                  <a:lnTo>
                    <a:pt x="3757942" y="558800"/>
                  </a:lnTo>
                  <a:lnTo>
                    <a:pt x="3773284" y="571500"/>
                  </a:lnTo>
                  <a:lnTo>
                    <a:pt x="3790302" y="571500"/>
                  </a:lnTo>
                  <a:lnTo>
                    <a:pt x="3807053" y="558800"/>
                  </a:lnTo>
                  <a:lnTo>
                    <a:pt x="3820312" y="546100"/>
                  </a:lnTo>
                  <a:lnTo>
                    <a:pt x="3827792" y="533400"/>
                  </a:lnTo>
                  <a:lnTo>
                    <a:pt x="3828986" y="520700"/>
                  </a:lnTo>
                  <a:close/>
                </a:path>
                <a:path w="9115425" h="9127490">
                  <a:moveTo>
                    <a:pt x="3835616" y="5784304"/>
                  </a:moveTo>
                  <a:lnTo>
                    <a:pt x="3831488" y="5777166"/>
                  </a:lnTo>
                  <a:lnTo>
                    <a:pt x="3826916" y="5775934"/>
                  </a:lnTo>
                  <a:lnTo>
                    <a:pt x="3819779" y="5780062"/>
                  </a:lnTo>
                  <a:lnTo>
                    <a:pt x="3818547" y="5784634"/>
                  </a:lnTo>
                  <a:lnTo>
                    <a:pt x="3822674" y="5791771"/>
                  </a:lnTo>
                  <a:lnTo>
                    <a:pt x="3827234" y="5793003"/>
                  </a:lnTo>
                  <a:lnTo>
                    <a:pt x="3834384" y="5788876"/>
                  </a:lnTo>
                  <a:lnTo>
                    <a:pt x="3835616" y="5784304"/>
                  </a:lnTo>
                  <a:close/>
                </a:path>
                <a:path w="9115425" h="9127490">
                  <a:moveTo>
                    <a:pt x="3837317" y="4546612"/>
                  </a:moveTo>
                  <a:lnTo>
                    <a:pt x="3835323" y="4546612"/>
                  </a:lnTo>
                  <a:lnTo>
                    <a:pt x="3831158" y="4533912"/>
                  </a:lnTo>
                  <a:lnTo>
                    <a:pt x="3808984" y="4533912"/>
                  </a:lnTo>
                  <a:lnTo>
                    <a:pt x="3806317" y="4546612"/>
                  </a:lnTo>
                  <a:lnTo>
                    <a:pt x="3805898" y="4546612"/>
                  </a:lnTo>
                  <a:lnTo>
                    <a:pt x="3807904" y="4559312"/>
                  </a:lnTo>
                  <a:lnTo>
                    <a:pt x="3836898" y="4559312"/>
                  </a:lnTo>
                  <a:lnTo>
                    <a:pt x="3837317" y="4546612"/>
                  </a:lnTo>
                  <a:close/>
                </a:path>
                <a:path w="9115425" h="9127490">
                  <a:moveTo>
                    <a:pt x="3840454" y="3314712"/>
                  </a:moveTo>
                  <a:lnTo>
                    <a:pt x="3837355" y="3314712"/>
                  </a:lnTo>
                  <a:lnTo>
                    <a:pt x="3830917" y="3302012"/>
                  </a:lnTo>
                  <a:lnTo>
                    <a:pt x="3796601" y="3302012"/>
                  </a:lnTo>
                  <a:lnTo>
                    <a:pt x="3792486" y="3314712"/>
                  </a:lnTo>
                  <a:lnTo>
                    <a:pt x="3791826" y="3327412"/>
                  </a:lnTo>
                  <a:lnTo>
                    <a:pt x="3794925" y="3327412"/>
                  </a:lnTo>
                  <a:lnTo>
                    <a:pt x="3801364" y="3340112"/>
                  </a:lnTo>
                  <a:lnTo>
                    <a:pt x="3835679" y="3340112"/>
                  </a:lnTo>
                  <a:lnTo>
                    <a:pt x="3839807" y="3327412"/>
                  </a:lnTo>
                  <a:lnTo>
                    <a:pt x="3840454" y="3314712"/>
                  </a:lnTo>
                  <a:close/>
                </a:path>
                <a:path w="9115425" h="9127490">
                  <a:moveTo>
                    <a:pt x="3843883" y="2082812"/>
                  </a:moveTo>
                  <a:lnTo>
                    <a:pt x="3839654" y="2070112"/>
                  </a:lnTo>
                  <a:lnTo>
                    <a:pt x="3830866" y="2070112"/>
                  </a:lnTo>
                  <a:lnTo>
                    <a:pt x="3819334" y="2057412"/>
                  </a:lnTo>
                  <a:lnTo>
                    <a:pt x="3793947" y="2057412"/>
                  </a:lnTo>
                  <a:lnTo>
                    <a:pt x="3783977" y="2070112"/>
                  </a:lnTo>
                  <a:lnTo>
                    <a:pt x="3778364" y="2082812"/>
                  </a:lnTo>
                  <a:lnTo>
                    <a:pt x="3777462" y="2095512"/>
                  </a:lnTo>
                  <a:lnTo>
                    <a:pt x="3781704" y="2108212"/>
                  </a:lnTo>
                  <a:lnTo>
                    <a:pt x="3790492" y="2120912"/>
                  </a:lnTo>
                  <a:lnTo>
                    <a:pt x="3827411" y="2120912"/>
                  </a:lnTo>
                  <a:lnTo>
                    <a:pt x="3837368" y="2108212"/>
                  </a:lnTo>
                  <a:lnTo>
                    <a:pt x="3842994" y="2095512"/>
                  </a:lnTo>
                  <a:lnTo>
                    <a:pt x="3843883" y="2082812"/>
                  </a:lnTo>
                  <a:close/>
                </a:path>
                <a:path w="9115425" h="9127490">
                  <a:moveTo>
                    <a:pt x="3847020" y="863600"/>
                  </a:moveTo>
                  <a:lnTo>
                    <a:pt x="3841686" y="838200"/>
                  </a:lnTo>
                  <a:lnTo>
                    <a:pt x="3830624" y="825500"/>
                  </a:lnTo>
                  <a:lnTo>
                    <a:pt x="3784155" y="825500"/>
                  </a:lnTo>
                  <a:lnTo>
                    <a:pt x="3771608" y="838200"/>
                  </a:lnTo>
                  <a:lnTo>
                    <a:pt x="3764534" y="850900"/>
                  </a:lnTo>
                  <a:lnTo>
                    <a:pt x="3763403" y="863600"/>
                  </a:lnTo>
                  <a:lnTo>
                    <a:pt x="3768737" y="889000"/>
                  </a:lnTo>
                  <a:lnTo>
                    <a:pt x="3779799" y="901700"/>
                  </a:lnTo>
                  <a:lnTo>
                    <a:pt x="3826268" y="901700"/>
                  </a:lnTo>
                  <a:lnTo>
                    <a:pt x="3838816" y="889000"/>
                  </a:lnTo>
                  <a:lnTo>
                    <a:pt x="3845903" y="876300"/>
                  </a:lnTo>
                  <a:lnTo>
                    <a:pt x="3847020" y="863600"/>
                  </a:lnTo>
                  <a:close/>
                </a:path>
                <a:path w="9115425" h="9127490">
                  <a:moveTo>
                    <a:pt x="3852938" y="6124537"/>
                  </a:moveTo>
                  <a:lnTo>
                    <a:pt x="3851630" y="6122251"/>
                  </a:lnTo>
                  <a:lnTo>
                    <a:pt x="3850309" y="6119965"/>
                  </a:lnTo>
                  <a:lnTo>
                    <a:pt x="3847388" y="6119177"/>
                  </a:lnTo>
                  <a:lnTo>
                    <a:pt x="3842816" y="6121806"/>
                  </a:lnTo>
                  <a:lnTo>
                    <a:pt x="3842029" y="6124740"/>
                  </a:lnTo>
                  <a:lnTo>
                    <a:pt x="3844671" y="6129312"/>
                  </a:lnTo>
                  <a:lnTo>
                    <a:pt x="3847592" y="6130099"/>
                  </a:lnTo>
                  <a:lnTo>
                    <a:pt x="3852164" y="6127458"/>
                  </a:lnTo>
                  <a:lnTo>
                    <a:pt x="3852938" y="6124537"/>
                  </a:lnTo>
                  <a:close/>
                </a:path>
                <a:path w="9115425" h="9127490">
                  <a:moveTo>
                    <a:pt x="3853281" y="0"/>
                  </a:moveTo>
                  <a:lnTo>
                    <a:pt x="3784193" y="0"/>
                  </a:lnTo>
                  <a:lnTo>
                    <a:pt x="3795103" y="12700"/>
                  </a:lnTo>
                  <a:lnTo>
                    <a:pt x="3840911" y="12700"/>
                  </a:lnTo>
                  <a:lnTo>
                    <a:pt x="3853281" y="0"/>
                  </a:lnTo>
                  <a:close/>
                </a:path>
                <a:path w="9115425" h="9127490">
                  <a:moveTo>
                    <a:pt x="3857383" y="4889512"/>
                  </a:moveTo>
                  <a:lnTo>
                    <a:pt x="3853662" y="4876812"/>
                  </a:lnTo>
                  <a:lnTo>
                    <a:pt x="3828872" y="4876812"/>
                  </a:lnTo>
                  <a:lnTo>
                    <a:pt x="3826662" y="4889512"/>
                  </a:lnTo>
                  <a:lnTo>
                    <a:pt x="3834092" y="4902212"/>
                  </a:lnTo>
                  <a:lnTo>
                    <a:pt x="3855174" y="4902212"/>
                  </a:lnTo>
                  <a:lnTo>
                    <a:pt x="3857383" y="4889512"/>
                  </a:lnTo>
                  <a:close/>
                </a:path>
                <a:path w="9115425" h="9127490">
                  <a:moveTo>
                    <a:pt x="3858501" y="3657612"/>
                  </a:moveTo>
                  <a:lnTo>
                    <a:pt x="3855707" y="3644912"/>
                  </a:lnTo>
                  <a:lnTo>
                    <a:pt x="3818915" y="3644912"/>
                  </a:lnTo>
                  <a:lnTo>
                    <a:pt x="3815207" y="3657612"/>
                  </a:lnTo>
                  <a:lnTo>
                    <a:pt x="3814610" y="3657612"/>
                  </a:lnTo>
                  <a:lnTo>
                    <a:pt x="3817416" y="3670312"/>
                  </a:lnTo>
                  <a:lnTo>
                    <a:pt x="3823220" y="3683012"/>
                  </a:lnTo>
                  <a:lnTo>
                    <a:pt x="3847617" y="3683012"/>
                  </a:lnTo>
                  <a:lnTo>
                    <a:pt x="3854196" y="3670312"/>
                  </a:lnTo>
                  <a:lnTo>
                    <a:pt x="3857904" y="3670312"/>
                  </a:lnTo>
                  <a:lnTo>
                    <a:pt x="3858501" y="3657612"/>
                  </a:lnTo>
                  <a:close/>
                </a:path>
                <a:path w="9115425" h="9127490">
                  <a:moveTo>
                    <a:pt x="3861625" y="2425712"/>
                  </a:moveTo>
                  <a:lnTo>
                    <a:pt x="3857726" y="2413012"/>
                  </a:lnTo>
                  <a:lnTo>
                    <a:pt x="3849649" y="2413012"/>
                  </a:lnTo>
                  <a:lnTo>
                    <a:pt x="3839045" y="2400312"/>
                  </a:lnTo>
                  <a:lnTo>
                    <a:pt x="3815702" y="2400312"/>
                  </a:lnTo>
                  <a:lnTo>
                    <a:pt x="3806533" y="2413012"/>
                  </a:lnTo>
                  <a:lnTo>
                    <a:pt x="3801364" y="2425712"/>
                  </a:lnTo>
                  <a:lnTo>
                    <a:pt x="3800551" y="2438412"/>
                  </a:lnTo>
                  <a:lnTo>
                    <a:pt x="3804437" y="2451112"/>
                  </a:lnTo>
                  <a:lnTo>
                    <a:pt x="3812527" y="2451112"/>
                  </a:lnTo>
                  <a:lnTo>
                    <a:pt x="3823119" y="2463812"/>
                  </a:lnTo>
                  <a:lnTo>
                    <a:pt x="3846474" y="2463812"/>
                  </a:lnTo>
                  <a:lnTo>
                    <a:pt x="3855631" y="2451112"/>
                  </a:lnTo>
                  <a:lnTo>
                    <a:pt x="3860812" y="2438412"/>
                  </a:lnTo>
                  <a:lnTo>
                    <a:pt x="3861625" y="2425712"/>
                  </a:lnTo>
                  <a:close/>
                </a:path>
                <a:path w="9115425" h="9127490">
                  <a:moveTo>
                    <a:pt x="3864762" y="1193800"/>
                  </a:moveTo>
                  <a:lnTo>
                    <a:pt x="3859771" y="1181100"/>
                  </a:lnTo>
                  <a:lnTo>
                    <a:pt x="3849420" y="1168400"/>
                  </a:lnTo>
                  <a:lnTo>
                    <a:pt x="3805910" y="1168400"/>
                  </a:lnTo>
                  <a:lnTo>
                    <a:pt x="3794163" y="1181100"/>
                  </a:lnTo>
                  <a:lnTo>
                    <a:pt x="3787533" y="1193800"/>
                  </a:lnTo>
                  <a:lnTo>
                    <a:pt x="3786479" y="1206500"/>
                  </a:lnTo>
                  <a:lnTo>
                    <a:pt x="3791470" y="1219200"/>
                  </a:lnTo>
                  <a:lnTo>
                    <a:pt x="3801834" y="1231900"/>
                  </a:lnTo>
                  <a:lnTo>
                    <a:pt x="3815423" y="1244600"/>
                  </a:lnTo>
                  <a:lnTo>
                    <a:pt x="3830497" y="1244600"/>
                  </a:lnTo>
                  <a:lnTo>
                    <a:pt x="3845344" y="1231900"/>
                  </a:lnTo>
                  <a:lnTo>
                    <a:pt x="3857079" y="1231900"/>
                  </a:lnTo>
                  <a:lnTo>
                    <a:pt x="3863708" y="1219200"/>
                  </a:lnTo>
                  <a:lnTo>
                    <a:pt x="3864762" y="1193800"/>
                  </a:lnTo>
                  <a:close/>
                </a:path>
                <a:path w="9115425" h="9127490">
                  <a:moveTo>
                    <a:pt x="3870287" y="6464757"/>
                  </a:moveTo>
                  <a:lnTo>
                    <a:pt x="3869131" y="6462750"/>
                  </a:lnTo>
                  <a:lnTo>
                    <a:pt x="3867848" y="6462408"/>
                  </a:lnTo>
                  <a:lnTo>
                    <a:pt x="3865854" y="6463563"/>
                  </a:lnTo>
                  <a:lnTo>
                    <a:pt x="3865511" y="6464846"/>
                  </a:lnTo>
                  <a:lnTo>
                    <a:pt x="3866667" y="6466840"/>
                  </a:lnTo>
                  <a:lnTo>
                    <a:pt x="3867950" y="6467195"/>
                  </a:lnTo>
                  <a:lnTo>
                    <a:pt x="3869944" y="6466040"/>
                  </a:lnTo>
                  <a:lnTo>
                    <a:pt x="3870287" y="6464757"/>
                  </a:lnTo>
                  <a:close/>
                </a:path>
                <a:path w="9115425" h="9127490">
                  <a:moveTo>
                    <a:pt x="3874706" y="5232412"/>
                  </a:moveTo>
                  <a:lnTo>
                    <a:pt x="3871747" y="5219712"/>
                  </a:lnTo>
                  <a:lnTo>
                    <a:pt x="3851922" y="5219712"/>
                  </a:lnTo>
                  <a:lnTo>
                    <a:pt x="3850144" y="5232412"/>
                  </a:lnTo>
                  <a:lnTo>
                    <a:pt x="3856088" y="5245112"/>
                  </a:lnTo>
                  <a:lnTo>
                    <a:pt x="3862667" y="5245112"/>
                  </a:lnTo>
                  <a:lnTo>
                    <a:pt x="3872954" y="5232412"/>
                  </a:lnTo>
                  <a:lnTo>
                    <a:pt x="3874706" y="5232412"/>
                  </a:lnTo>
                  <a:close/>
                </a:path>
                <a:path w="9115425" h="9127490">
                  <a:moveTo>
                    <a:pt x="3876535" y="4000512"/>
                  </a:moveTo>
                  <a:lnTo>
                    <a:pt x="3874033" y="3987812"/>
                  </a:lnTo>
                  <a:lnTo>
                    <a:pt x="3841229" y="3987812"/>
                  </a:lnTo>
                  <a:lnTo>
                    <a:pt x="3837914" y="4000512"/>
                  </a:lnTo>
                  <a:lnTo>
                    <a:pt x="3837394" y="4000512"/>
                  </a:lnTo>
                  <a:lnTo>
                    <a:pt x="3839883" y="4013212"/>
                  </a:lnTo>
                  <a:lnTo>
                    <a:pt x="3845064" y="4013212"/>
                  </a:lnTo>
                  <a:lnTo>
                    <a:pt x="3851859" y="4025912"/>
                  </a:lnTo>
                  <a:lnTo>
                    <a:pt x="3859403" y="4025912"/>
                  </a:lnTo>
                  <a:lnTo>
                    <a:pt x="3866819" y="4013212"/>
                  </a:lnTo>
                  <a:lnTo>
                    <a:pt x="3872700" y="4013212"/>
                  </a:lnTo>
                  <a:lnTo>
                    <a:pt x="3876002" y="4000512"/>
                  </a:lnTo>
                  <a:lnTo>
                    <a:pt x="3876535" y="4000512"/>
                  </a:lnTo>
                  <a:close/>
                </a:path>
                <a:path w="9115425" h="9127490">
                  <a:moveTo>
                    <a:pt x="3879672" y="2768612"/>
                  </a:moveTo>
                  <a:lnTo>
                    <a:pt x="3876078" y="2755912"/>
                  </a:lnTo>
                  <a:lnTo>
                    <a:pt x="3868623" y="2755912"/>
                  </a:lnTo>
                  <a:lnTo>
                    <a:pt x="3858844" y="2743212"/>
                  </a:lnTo>
                  <a:lnTo>
                    <a:pt x="3837305" y="2743212"/>
                  </a:lnTo>
                  <a:lnTo>
                    <a:pt x="3828859" y="2755912"/>
                  </a:lnTo>
                  <a:lnTo>
                    <a:pt x="3824084" y="2768612"/>
                  </a:lnTo>
                  <a:lnTo>
                    <a:pt x="3823335" y="2781312"/>
                  </a:lnTo>
                  <a:lnTo>
                    <a:pt x="3826929" y="2781312"/>
                  </a:lnTo>
                  <a:lnTo>
                    <a:pt x="3834371" y="2794012"/>
                  </a:lnTo>
                  <a:lnTo>
                    <a:pt x="3844150" y="2794012"/>
                  </a:lnTo>
                  <a:lnTo>
                    <a:pt x="3855008" y="2806712"/>
                  </a:lnTo>
                  <a:lnTo>
                    <a:pt x="3865689" y="2794012"/>
                  </a:lnTo>
                  <a:lnTo>
                    <a:pt x="3874135" y="2794012"/>
                  </a:lnTo>
                  <a:lnTo>
                    <a:pt x="3878910" y="2781312"/>
                  </a:lnTo>
                  <a:lnTo>
                    <a:pt x="3879672" y="2768612"/>
                  </a:lnTo>
                  <a:close/>
                </a:path>
                <a:path w="9115425" h="9127490">
                  <a:moveTo>
                    <a:pt x="3882796" y="1536712"/>
                  </a:moveTo>
                  <a:lnTo>
                    <a:pt x="3878110" y="1524012"/>
                  </a:lnTo>
                  <a:lnTo>
                    <a:pt x="3868382" y="1511312"/>
                  </a:lnTo>
                  <a:lnTo>
                    <a:pt x="3827513" y="1511312"/>
                  </a:lnTo>
                  <a:lnTo>
                    <a:pt x="3816477" y="1524012"/>
                  </a:lnTo>
                  <a:lnTo>
                    <a:pt x="3810254" y="1536712"/>
                  </a:lnTo>
                  <a:lnTo>
                    <a:pt x="3809263" y="1549412"/>
                  </a:lnTo>
                  <a:lnTo>
                    <a:pt x="3813949" y="1562112"/>
                  </a:lnTo>
                  <a:lnTo>
                    <a:pt x="3823678" y="1574812"/>
                  </a:lnTo>
                  <a:lnTo>
                    <a:pt x="3864559" y="1574812"/>
                  </a:lnTo>
                  <a:lnTo>
                    <a:pt x="3875582" y="1562112"/>
                  </a:lnTo>
                  <a:lnTo>
                    <a:pt x="3881805" y="1549412"/>
                  </a:lnTo>
                  <a:lnTo>
                    <a:pt x="3882796" y="1536712"/>
                  </a:lnTo>
                  <a:close/>
                </a:path>
                <a:path w="9115425" h="9127490">
                  <a:moveTo>
                    <a:pt x="3885933" y="304800"/>
                  </a:moveTo>
                  <a:lnTo>
                    <a:pt x="3880142" y="292100"/>
                  </a:lnTo>
                  <a:lnTo>
                    <a:pt x="3868140" y="279400"/>
                  </a:lnTo>
                  <a:lnTo>
                    <a:pt x="3852392" y="266700"/>
                  </a:lnTo>
                  <a:lnTo>
                    <a:pt x="3834917" y="266700"/>
                  </a:lnTo>
                  <a:lnTo>
                    <a:pt x="3817721" y="279400"/>
                  </a:lnTo>
                  <a:lnTo>
                    <a:pt x="3804107" y="292100"/>
                  </a:lnTo>
                  <a:lnTo>
                    <a:pt x="3796423" y="304800"/>
                  </a:lnTo>
                  <a:lnTo>
                    <a:pt x="3795204" y="317500"/>
                  </a:lnTo>
                  <a:lnTo>
                    <a:pt x="3800983" y="342900"/>
                  </a:lnTo>
                  <a:lnTo>
                    <a:pt x="3812997" y="355600"/>
                  </a:lnTo>
                  <a:lnTo>
                    <a:pt x="3863416" y="355600"/>
                  </a:lnTo>
                  <a:lnTo>
                    <a:pt x="3877030" y="342900"/>
                  </a:lnTo>
                  <a:lnTo>
                    <a:pt x="3884714" y="330200"/>
                  </a:lnTo>
                  <a:lnTo>
                    <a:pt x="3885933" y="304800"/>
                  </a:lnTo>
                  <a:close/>
                </a:path>
                <a:path w="9115425" h="9127490">
                  <a:moveTo>
                    <a:pt x="3892397" y="5576100"/>
                  </a:moveTo>
                  <a:lnTo>
                    <a:pt x="3887774" y="5568099"/>
                  </a:lnTo>
                  <a:lnTo>
                    <a:pt x="3882656" y="5566727"/>
                  </a:lnTo>
                  <a:lnTo>
                    <a:pt x="3874655" y="5571350"/>
                  </a:lnTo>
                  <a:lnTo>
                    <a:pt x="3873296" y="5576468"/>
                  </a:lnTo>
                  <a:lnTo>
                    <a:pt x="3877907" y="5584469"/>
                  </a:lnTo>
                  <a:lnTo>
                    <a:pt x="3883025" y="5585841"/>
                  </a:lnTo>
                  <a:lnTo>
                    <a:pt x="3891026" y="5581218"/>
                  </a:lnTo>
                  <a:lnTo>
                    <a:pt x="3892397" y="5576100"/>
                  </a:lnTo>
                  <a:close/>
                </a:path>
                <a:path w="9115425" h="9127490">
                  <a:moveTo>
                    <a:pt x="3894277" y="4343412"/>
                  </a:moveTo>
                  <a:lnTo>
                    <a:pt x="3892118" y="4330712"/>
                  </a:lnTo>
                  <a:lnTo>
                    <a:pt x="3881780" y="4330712"/>
                  </a:lnTo>
                  <a:lnTo>
                    <a:pt x="3875265" y="4318012"/>
                  </a:lnTo>
                  <a:lnTo>
                    <a:pt x="3868864" y="4330712"/>
                  </a:lnTo>
                  <a:lnTo>
                    <a:pt x="3860927" y="4330712"/>
                  </a:lnTo>
                  <a:lnTo>
                    <a:pt x="3860469" y="4343412"/>
                  </a:lnTo>
                  <a:lnTo>
                    <a:pt x="3862628" y="4356112"/>
                  </a:lnTo>
                  <a:lnTo>
                    <a:pt x="3890962" y="4356112"/>
                  </a:lnTo>
                  <a:lnTo>
                    <a:pt x="3893820" y="4343412"/>
                  </a:lnTo>
                  <a:lnTo>
                    <a:pt x="3894277" y="4343412"/>
                  </a:lnTo>
                  <a:close/>
                </a:path>
                <a:path w="9115425" h="9127490">
                  <a:moveTo>
                    <a:pt x="3897414" y="3111512"/>
                  </a:moveTo>
                  <a:lnTo>
                    <a:pt x="3894163" y="3098812"/>
                  </a:lnTo>
                  <a:lnTo>
                    <a:pt x="3887406" y="3086112"/>
                  </a:lnTo>
                  <a:lnTo>
                    <a:pt x="3859060" y="3086112"/>
                  </a:lnTo>
                  <a:lnTo>
                    <a:pt x="3851414" y="3098812"/>
                  </a:lnTo>
                  <a:lnTo>
                    <a:pt x="3847096" y="3111512"/>
                  </a:lnTo>
                  <a:lnTo>
                    <a:pt x="3846411" y="3111512"/>
                  </a:lnTo>
                  <a:lnTo>
                    <a:pt x="3849662" y="3124212"/>
                  </a:lnTo>
                  <a:lnTo>
                    <a:pt x="3856405" y="3136912"/>
                  </a:lnTo>
                  <a:lnTo>
                    <a:pt x="3884752" y="3136912"/>
                  </a:lnTo>
                  <a:lnTo>
                    <a:pt x="3892397" y="3124212"/>
                  </a:lnTo>
                  <a:lnTo>
                    <a:pt x="3896728" y="3124212"/>
                  </a:lnTo>
                  <a:lnTo>
                    <a:pt x="3897414" y="3111512"/>
                  </a:lnTo>
                  <a:close/>
                </a:path>
                <a:path w="9115425" h="9127490">
                  <a:moveTo>
                    <a:pt x="3900843" y="1879612"/>
                  </a:moveTo>
                  <a:lnTo>
                    <a:pt x="3896449" y="1866912"/>
                  </a:lnTo>
                  <a:lnTo>
                    <a:pt x="3887355" y="1854212"/>
                  </a:lnTo>
                  <a:lnTo>
                    <a:pt x="3849116" y="1854212"/>
                  </a:lnTo>
                  <a:lnTo>
                    <a:pt x="3838791" y="1866912"/>
                  </a:lnTo>
                  <a:lnTo>
                    <a:pt x="3832974" y="1879612"/>
                  </a:lnTo>
                  <a:lnTo>
                    <a:pt x="3832047" y="1892312"/>
                  </a:lnTo>
                  <a:lnTo>
                    <a:pt x="3836441" y="1905012"/>
                  </a:lnTo>
                  <a:lnTo>
                    <a:pt x="3845534" y="1917712"/>
                  </a:lnTo>
                  <a:lnTo>
                    <a:pt x="3883761" y="1917712"/>
                  </a:lnTo>
                  <a:lnTo>
                    <a:pt x="3894086" y="1905012"/>
                  </a:lnTo>
                  <a:lnTo>
                    <a:pt x="3899916" y="1892312"/>
                  </a:lnTo>
                  <a:lnTo>
                    <a:pt x="3900843" y="1879612"/>
                  </a:lnTo>
                  <a:close/>
                </a:path>
                <a:path w="9115425" h="9127490">
                  <a:moveTo>
                    <a:pt x="3903675" y="647700"/>
                  </a:moveTo>
                  <a:lnTo>
                    <a:pt x="3898227" y="635000"/>
                  </a:lnTo>
                  <a:lnTo>
                    <a:pt x="3886936" y="622300"/>
                  </a:lnTo>
                  <a:lnTo>
                    <a:pt x="3872115" y="609600"/>
                  </a:lnTo>
                  <a:lnTo>
                    <a:pt x="3855656" y="609600"/>
                  </a:lnTo>
                  <a:lnTo>
                    <a:pt x="3839464" y="622300"/>
                  </a:lnTo>
                  <a:lnTo>
                    <a:pt x="3826649" y="635000"/>
                  </a:lnTo>
                  <a:lnTo>
                    <a:pt x="3819423" y="647700"/>
                  </a:lnTo>
                  <a:lnTo>
                    <a:pt x="3818280" y="660400"/>
                  </a:lnTo>
                  <a:lnTo>
                    <a:pt x="3823716" y="673100"/>
                  </a:lnTo>
                  <a:lnTo>
                    <a:pt x="3835019" y="685800"/>
                  </a:lnTo>
                  <a:lnTo>
                    <a:pt x="3849840" y="698500"/>
                  </a:lnTo>
                  <a:lnTo>
                    <a:pt x="3882479" y="698500"/>
                  </a:lnTo>
                  <a:lnTo>
                    <a:pt x="3895293" y="685800"/>
                  </a:lnTo>
                  <a:lnTo>
                    <a:pt x="3902532" y="660400"/>
                  </a:lnTo>
                  <a:lnTo>
                    <a:pt x="3903675" y="647700"/>
                  </a:lnTo>
                  <a:close/>
                </a:path>
                <a:path w="9115425" h="9127490">
                  <a:moveTo>
                    <a:pt x="3910076" y="5916320"/>
                  </a:moveTo>
                  <a:lnTo>
                    <a:pt x="3906774" y="5910605"/>
                  </a:lnTo>
                  <a:lnTo>
                    <a:pt x="3903129" y="5909627"/>
                  </a:lnTo>
                  <a:lnTo>
                    <a:pt x="3897414" y="5912929"/>
                  </a:lnTo>
                  <a:lnTo>
                    <a:pt x="3896423" y="5916574"/>
                  </a:lnTo>
                  <a:lnTo>
                    <a:pt x="3899738" y="5922302"/>
                  </a:lnTo>
                  <a:lnTo>
                    <a:pt x="3903383" y="5923280"/>
                  </a:lnTo>
                  <a:lnTo>
                    <a:pt x="3909098" y="5919978"/>
                  </a:lnTo>
                  <a:lnTo>
                    <a:pt x="3910076" y="5916320"/>
                  </a:lnTo>
                  <a:close/>
                </a:path>
                <a:path w="9115425" h="9127490">
                  <a:moveTo>
                    <a:pt x="3914508" y="4686312"/>
                  </a:moveTo>
                  <a:lnTo>
                    <a:pt x="3906418" y="4660912"/>
                  </a:lnTo>
                  <a:lnTo>
                    <a:pt x="3897477" y="4660912"/>
                  </a:lnTo>
                  <a:lnTo>
                    <a:pt x="3883469" y="4673612"/>
                  </a:lnTo>
                  <a:lnTo>
                    <a:pt x="3881069" y="4686312"/>
                  </a:lnTo>
                  <a:lnTo>
                    <a:pt x="3889159" y="4699012"/>
                  </a:lnTo>
                  <a:lnTo>
                    <a:pt x="3898100" y="4699012"/>
                  </a:lnTo>
                  <a:lnTo>
                    <a:pt x="3912108" y="4686312"/>
                  </a:lnTo>
                  <a:lnTo>
                    <a:pt x="3914508" y="4686312"/>
                  </a:lnTo>
                  <a:close/>
                </a:path>
                <a:path w="9115425" h="9127490">
                  <a:moveTo>
                    <a:pt x="3915143" y="3454412"/>
                  </a:moveTo>
                  <a:lnTo>
                    <a:pt x="3912235" y="3441712"/>
                  </a:lnTo>
                  <a:lnTo>
                    <a:pt x="3906202" y="3429012"/>
                  </a:lnTo>
                  <a:lnTo>
                    <a:pt x="3880815" y="3429012"/>
                  </a:lnTo>
                  <a:lnTo>
                    <a:pt x="3873970" y="3441712"/>
                  </a:lnTo>
                  <a:lnTo>
                    <a:pt x="3870096" y="3441712"/>
                  </a:lnTo>
                  <a:lnTo>
                    <a:pt x="3869486" y="3454412"/>
                  </a:lnTo>
                  <a:lnTo>
                    <a:pt x="3872395" y="3467112"/>
                  </a:lnTo>
                  <a:lnTo>
                    <a:pt x="3878440" y="3467112"/>
                  </a:lnTo>
                  <a:lnTo>
                    <a:pt x="3886365" y="3479812"/>
                  </a:lnTo>
                  <a:lnTo>
                    <a:pt x="3895166" y="3479812"/>
                  </a:lnTo>
                  <a:lnTo>
                    <a:pt x="3903815" y="3467112"/>
                  </a:lnTo>
                  <a:lnTo>
                    <a:pt x="3910673" y="3467112"/>
                  </a:lnTo>
                  <a:lnTo>
                    <a:pt x="3914533" y="3454412"/>
                  </a:lnTo>
                  <a:lnTo>
                    <a:pt x="3915143" y="3454412"/>
                  </a:lnTo>
                  <a:close/>
                </a:path>
                <a:path w="9115425" h="9127490">
                  <a:moveTo>
                    <a:pt x="3918572" y="2222512"/>
                  </a:moveTo>
                  <a:lnTo>
                    <a:pt x="3914533" y="2209812"/>
                  </a:lnTo>
                  <a:lnTo>
                    <a:pt x="3906139" y="2197112"/>
                  </a:lnTo>
                  <a:lnTo>
                    <a:pt x="3870871" y="2197112"/>
                  </a:lnTo>
                  <a:lnTo>
                    <a:pt x="3861346" y="2209812"/>
                  </a:lnTo>
                  <a:lnTo>
                    <a:pt x="3855974" y="2209812"/>
                  </a:lnTo>
                  <a:lnTo>
                    <a:pt x="3855123" y="2222512"/>
                  </a:lnTo>
                  <a:lnTo>
                    <a:pt x="3859174" y="2235212"/>
                  </a:lnTo>
                  <a:lnTo>
                    <a:pt x="3867569" y="2247912"/>
                  </a:lnTo>
                  <a:lnTo>
                    <a:pt x="3878580" y="2260612"/>
                  </a:lnTo>
                  <a:lnTo>
                    <a:pt x="3890797" y="2260612"/>
                  </a:lnTo>
                  <a:lnTo>
                    <a:pt x="3902837" y="2247912"/>
                  </a:lnTo>
                  <a:lnTo>
                    <a:pt x="3912349" y="2247912"/>
                  </a:lnTo>
                  <a:lnTo>
                    <a:pt x="3917721" y="2235212"/>
                  </a:lnTo>
                  <a:lnTo>
                    <a:pt x="3918572" y="2222512"/>
                  </a:lnTo>
                  <a:close/>
                </a:path>
                <a:path w="9115425" h="9127490">
                  <a:moveTo>
                    <a:pt x="3921709" y="990600"/>
                  </a:moveTo>
                  <a:lnTo>
                    <a:pt x="3916565" y="977900"/>
                  </a:lnTo>
                  <a:lnTo>
                    <a:pt x="3905897" y="965200"/>
                  </a:lnTo>
                  <a:lnTo>
                    <a:pt x="3891902" y="952500"/>
                  </a:lnTo>
                  <a:lnTo>
                    <a:pt x="3876370" y="952500"/>
                  </a:lnTo>
                  <a:lnTo>
                    <a:pt x="3861079" y="965200"/>
                  </a:lnTo>
                  <a:lnTo>
                    <a:pt x="3848976" y="965200"/>
                  </a:lnTo>
                  <a:lnTo>
                    <a:pt x="3842143" y="990600"/>
                  </a:lnTo>
                  <a:lnTo>
                    <a:pt x="3841064" y="1003300"/>
                  </a:lnTo>
                  <a:lnTo>
                    <a:pt x="3846195" y="1016000"/>
                  </a:lnTo>
                  <a:lnTo>
                    <a:pt x="3856875" y="1028700"/>
                  </a:lnTo>
                  <a:lnTo>
                    <a:pt x="3870871" y="1028700"/>
                  </a:lnTo>
                  <a:lnTo>
                    <a:pt x="3886416" y="1041400"/>
                  </a:lnTo>
                  <a:lnTo>
                    <a:pt x="3901706" y="1028700"/>
                  </a:lnTo>
                  <a:lnTo>
                    <a:pt x="3913797" y="1016000"/>
                  </a:lnTo>
                  <a:lnTo>
                    <a:pt x="3920629" y="1003300"/>
                  </a:lnTo>
                  <a:lnTo>
                    <a:pt x="3921709" y="990600"/>
                  </a:lnTo>
                  <a:close/>
                </a:path>
                <a:path w="9115425" h="9127490">
                  <a:moveTo>
                    <a:pt x="3927424" y="6256540"/>
                  </a:moveTo>
                  <a:lnTo>
                    <a:pt x="3925608" y="6253404"/>
                  </a:lnTo>
                  <a:lnTo>
                    <a:pt x="3923588" y="6252870"/>
                  </a:lnTo>
                  <a:lnTo>
                    <a:pt x="3920452" y="6254674"/>
                  </a:lnTo>
                  <a:lnTo>
                    <a:pt x="3919905" y="6256693"/>
                  </a:lnTo>
                  <a:lnTo>
                    <a:pt x="3921722" y="6259830"/>
                  </a:lnTo>
                  <a:lnTo>
                    <a:pt x="3923741" y="6260376"/>
                  </a:lnTo>
                  <a:lnTo>
                    <a:pt x="3926878" y="6258560"/>
                  </a:lnTo>
                  <a:lnTo>
                    <a:pt x="3927424" y="6256540"/>
                  </a:lnTo>
                  <a:close/>
                </a:path>
                <a:path w="9115425" h="9127490">
                  <a:moveTo>
                    <a:pt x="3931843" y="5016512"/>
                  </a:moveTo>
                  <a:lnTo>
                    <a:pt x="3928541" y="5016512"/>
                  </a:lnTo>
                  <a:lnTo>
                    <a:pt x="3925252" y="5003812"/>
                  </a:lnTo>
                  <a:lnTo>
                    <a:pt x="3917937" y="5003812"/>
                  </a:lnTo>
                  <a:lnTo>
                    <a:pt x="3906507" y="5016512"/>
                  </a:lnTo>
                  <a:lnTo>
                    <a:pt x="3904551" y="5016512"/>
                  </a:lnTo>
                  <a:lnTo>
                    <a:pt x="3911142" y="5029212"/>
                  </a:lnTo>
                  <a:lnTo>
                    <a:pt x="3929888" y="5029212"/>
                  </a:lnTo>
                  <a:lnTo>
                    <a:pt x="3931843" y="5016512"/>
                  </a:lnTo>
                  <a:close/>
                </a:path>
                <a:path w="9115425" h="9127490">
                  <a:moveTo>
                    <a:pt x="3933190" y="3784612"/>
                  </a:moveTo>
                  <a:lnTo>
                    <a:pt x="3930586" y="3784612"/>
                  </a:lnTo>
                  <a:lnTo>
                    <a:pt x="3925163" y="3771912"/>
                  </a:lnTo>
                  <a:lnTo>
                    <a:pt x="3902430" y="3771912"/>
                  </a:lnTo>
                  <a:lnTo>
                    <a:pt x="3896283" y="3784612"/>
                  </a:lnTo>
                  <a:lnTo>
                    <a:pt x="3892816" y="3784612"/>
                  </a:lnTo>
                  <a:lnTo>
                    <a:pt x="3892270" y="3797312"/>
                  </a:lnTo>
                  <a:lnTo>
                    <a:pt x="3894874" y="3797312"/>
                  </a:lnTo>
                  <a:lnTo>
                    <a:pt x="3900297" y="3810012"/>
                  </a:lnTo>
                  <a:lnTo>
                    <a:pt x="3929176" y="3810012"/>
                  </a:lnTo>
                  <a:lnTo>
                    <a:pt x="3932644" y="3797312"/>
                  </a:lnTo>
                  <a:lnTo>
                    <a:pt x="3933190" y="3784612"/>
                  </a:lnTo>
                  <a:close/>
                </a:path>
                <a:path w="9115425" h="9127490">
                  <a:moveTo>
                    <a:pt x="3936327" y="2565412"/>
                  </a:moveTo>
                  <a:lnTo>
                    <a:pt x="3932618" y="2552712"/>
                  </a:lnTo>
                  <a:lnTo>
                    <a:pt x="3924922" y="2540012"/>
                  </a:lnTo>
                  <a:lnTo>
                    <a:pt x="3892626" y="2540012"/>
                  </a:lnTo>
                  <a:lnTo>
                    <a:pt x="3883901" y="2552712"/>
                  </a:lnTo>
                  <a:lnTo>
                    <a:pt x="3878986" y="2552712"/>
                  </a:lnTo>
                  <a:lnTo>
                    <a:pt x="3878199" y="2565412"/>
                  </a:lnTo>
                  <a:lnTo>
                    <a:pt x="3881907" y="2578112"/>
                  </a:lnTo>
                  <a:lnTo>
                    <a:pt x="3889603" y="2590812"/>
                  </a:lnTo>
                  <a:lnTo>
                    <a:pt x="3921899" y="2590812"/>
                  </a:lnTo>
                  <a:lnTo>
                    <a:pt x="3930612" y="2578112"/>
                  </a:lnTo>
                  <a:lnTo>
                    <a:pt x="3935539" y="2578112"/>
                  </a:lnTo>
                  <a:lnTo>
                    <a:pt x="3936327" y="2565412"/>
                  </a:lnTo>
                  <a:close/>
                </a:path>
                <a:path w="9115425" h="9127490">
                  <a:moveTo>
                    <a:pt x="3939756" y="1333512"/>
                  </a:moveTo>
                  <a:lnTo>
                    <a:pt x="3934917" y="1320812"/>
                  </a:lnTo>
                  <a:lnTo>
                    <a:pt x="3924871" y="1308100"/>
                  </a:lnTo>
                  <a:lnTo>
                    <a:pt x="3911701" y="1295400"/>
                  </a:lnTo>
                  <a:lnTo>
                    <a:pt x="3897071" y="1295400"/>
                  </a:lnTo>
                  <a:lnTo>
                    <a:pt x="3882682" y="1308100"/>
                  </a:lnTo>
                  <a:lnTo>
                    <a:pt x="3871290" y="1308100"/>
                  </a:lnTo>
                  <a:lnTo>
                    <a:pt x="3864864" y="1320812"/>
                  </a:lnTo>
                  <a:lnTo>
                    <a:pt x="3863848" y="1346212"/>
                  </a:lnTo>
                  <a:lnTo>
                    <a:pt x="3868686" y="1358912"/>
                  </a:lnTo>
                  <a:lnTo>
                    <a:pt x="3878732" y="1371612"/>
                  </a:lnTo>
                  <a:lnTo>
                    <a:pt x="3920921" y="1371612"/>
                  </a:lnTo>
                  <a:lnTo>
                    <a:pt x="3932301" y="1358912"/>
                  </a:lnTo>
                  <a:lnTo>
                    <a:pt x="3938727" y="1346212"/>
                  </a:lnTo>
                  <a:lnTo>
                    <a:pt x="3939756" y="1333512"/>
                  </a:lnTo>
                  <a:close/>
                </a:path>
                <a:path w="9115425" h="9127490">
                  <a:moveTo>
                    <a:pt x="3942880" y="101600"/>
                  </a:moveTo>
                  <a:lnTo>
                    <a:pt x="3936949" y="88900"/>
                  </a:lnTo>
                  <a:lnTo>
                    <a:pt x="3924630" y="63500"/>
                  </a:lnTo>
                  <a:lnTo>
                    <a:pt x="3872877" y="63500"/>
                  </a:lnTo>
                  <a:lnTo>
                    <a:pt x="3858907" y="76200"/>
                  </a:lnTo>
                  <a:lnTo>
                    <a:pt x="3851033" y="88900"/>
                  </a:lnTo>
                  <a:lnTo>
                    <a:pt x="3849776" y="114300"/>
                  </a:lnTo>
                  <a:lnTo>
                    <a:pt x="3855720" y="127000"/>
                  </a:lnTo>
                  <a:lnTo>
                    <a:pt x="3868039" y="139700"/>
                  </a:lnTo>
                  <a:lnTo>
                    <a:pt x="3884193" y="152400"/>
                  </a:lnTo>
                  <a:lnTo>
                    <a:pt x="3919778" y="152400"/>
                  </a:lnTo>
                  <a:lnTo>
                    <a:pt x="3933748" y="139700"/>
                  </a:lnTo>
                  <a:lnTo>
                    <a:pt x="3941635" y="114300"/>
                  </a:lnTo>
                  <a:lnTo>
                    <a:pt x="3942880" y="101600"/>
                  </a:lnTo>
                  <a:close/>
                </a:path>
                <a:path w="9115425" h="9127490">
                  <a:moveTo>
                    <a:pt x="3944759" y="6596774"/>
                  </a:moveTo>
                  <a:lnTo>
                    <a:pt x="3944429" y="6596202"/>
                  </a:lnTo>
                  <a:lnTo>
                    <a:pt x="3944061" y="6596100"/>
                  </a:lnTo>
                  <a:lnTo>
                    <a:pt x="3943489" y="6596431"/>
                  </a:lnTo>
                  <a:lnTo>
                    <a:pt x="3943591" y="6597129"/>
                  </a:lnTo>
                  <a:lnTo>
                    <a:pt x="3943731" y="6597370"/>
                  </a:lnTo>
                  <a:lnTo>
                    <a:pt x="3944086" y="6597459"/>
                  </a:lnTo>
                  <a:lnTo>
                    <a:pt x="3944658" y="6597129"/>
                  </a:lnTo>
                  <a:lnTo>
                    <a:pt x="3944759" y="6596774"/>
                  </a:lnTo>
                  <a:close/>
                </a:path>
                <a:path w="9115425" h="9127490">
                  <a:moveTo>
                    <a:pt x="3949192" y="5359412"/>
                  </a:moveTo>
                  <a:lnTo>
                    <a:pt x="3946626" y="5359412"/>
                  </a:lnTo>
                  <a:lnTo>
                    <a:pt x="3944074" y="5346712"/>
                  </a:lnTo>
                  <a:lnTo>
                    <a:pt x="3938409" y="5346712"/>
                  </a:lnTo>
                  <a:lnTo>
                    <a:pt x="3929557" y="5359412"/>
                  </a:lnTo>
                  <a:lnTo>
                    <a:pt x="3928033" y="5359412"/>
                  </a:lnTo>
                  <a:lnTo>
                    <a:pt x="3933139" y="5372112"/>
                  </a:lnTo>
                  <a:lnTo>
                    <a:pt x="3947668" y="5372112"/>
                  </a:lnTo>
                  <a:lnTo>
                    <a:pt x="3949192" y="5359412"/>
                  </a:lnTo>
                  <a:close/>
                </a:path>
                <a:path w="9115425" h="9127490">
                  <a:moveTo>
                    <a:pt x="3951224" y="4127512"/>
                  </a:moveTo>
                  <a:lnTo>
                    <a:pt x="3948925" y="4127512"/>
                  </a:lnTo>
                  <a:lnTo>
                    <a:pt x="3944137" y="4114812"/>
                  </a:lnTo>
                  <a:lnTo>
                    <a:pt x="3924020" y="4114812"/>
                  </a:lnTo>
                  <a:lnTo>
                    <a:pt x="3918597" y="4127512"/>
                  </a:lnTo>
                  <a:lnTo>
                    <a:pt x="3915537" y="4127512"/>
                  </a:lnTo>
                  <a:lnTo>
                    <a:pt x="3915054" y="4140212"/>
                  </a:lnTo>
                  <a:lnTo>
                    <a:pt x="3917353" y="4140212"/>
                  </a:lnTo>
                  <a:lnTo>
                    <a:pt x="3922141" y="4152912"/>
                  </a:lnTo>
                  <a:lnTo>
                    <a:pt x="3942245" y="4152912"/>
                  </a:lnTo>
                  <a:lnTo>
                    <a:pt x="3947680" y="4140212"/>
                  </a:lnTo>
                  <a:lnTo>
                    <a:pt x="3950741" y="4140212"/>
                  </a:lnTo>
                  <a:lnTo>
                    <a:pt x="3951224" y="4127512"/>
                  </a:lnTo>
                  <a:close/>
                </a:path>
                <a:path w="9115425" h="9127490">
                  <a:moveTo>
                    <a:pt x="3954361" y="2895612"/>
                  </a:moveTo>
                  <a:lnTo>
                    <a:pt x="3950957" y="2895612"/>
                  </a:lnTo>
                  <a:lnTo>
                    <a:pt x="3943896" y="2882912"/>
                  </a:lnTo>
                  <a:lnTo>
                    <a:pt x="3906228" y="2882912"/>
                  </a:lnTo>
                  <a:lnTo>
                    <a:pt x="3901706" y="2895612"/>
                  </a:lnTo>
                  <a:lnTo>
                    <a:pt x="3900982" y="2908312"/>
                  </a:lnTo>
                  <a:lnTo>
                    <a:pt x="3904386" y="2921012"/>
                  </a:lnTo>
                  <a:lnTo>
                    <a:pt x="3911447" y="2921012"/>
                  </a:lnTo>
                  <a:lnTo>
                    <a:pt x="3920718" y="2933712"/>
                  </a:lnTo>
                  <a:lnTo>
                    <a:pt x="3941114" y="2933712"/>
                  </a:lnTo>
                  <a:lnTo>
                    <a:pt x="3949115" y="2921012"/>
                  </a:lnTo>
                  <a:lnTo>
                    <a:pt x="3953637" y="2908312"/>
                  </a:lnTo>
                  <a:lnTo>
                    <a:pt x="3954361" y="2895612"/>
                  </a:lnTo>
                  <a:close/>
                </a:path>
                <a:path w="9115425" h="9127490">
                  <a:moveTo>
                    <a:pt x="3957485" y="1676412"/>
                  </a:moveTo>
                  <a:lnTo>
                    <a:pt x="3952989" y="1663712"/>
                  </a:lnTo>
                  <a:lnTo>
                    <a:pt x="3943654" y="1651012"/>
                  </a:lnTo>
                  <a:lnTo>
                    <a:pt x="3931412" y="1638312"/>
                  </a:lnTo>
                  <a:lnTo>
                    <a:pt x="3917810" y="1638312"/>
                  </a:lnTo>
                  <a:lnTo>
                    <a:pt x="3904437" y="1651012"/>
                  </a:lnTo>
                  <a:lnTo>
                    <a:pt x="3893845" y="1651012"/>
                  </a:lnTo>
                  <a:lnTo>
                    <a:pt x="3887876" y="1663712"/>
                  </a:lnTo>
                  <a:lnTo>
                    <a:pt x="3886924" y="1676412"/>
                  </a:lnTo>
                  <a:lnTo>
                    <a:pt x="3891419" y="1689112"/>
                  </a:lnTo>
                  <a:lnTo>
                    <a:pt x="3900754" y="1701812"/>
                  </a:lnTo>
                  <a:lnTo>
                    <a:pt x="3913009" y="1714512"/>
                  </a:lnTo>
                  <a:lnTo>
                    <a:pt x="3926598" y="1714512"/>
                  </a:lnTo>
                  <a:lnTo>
                    <a:pt x="3939984" y="1701812"/>
                  </a:lnTo>
                  <a:lnTo>
                    <a:pt x="3950563" y="1701812"/>
                  </a:lnTo>
                  <a:lnTo>
                    <a:pt x="3956545" y="1689112"/>
                  </a:lnTo>
                  <a:lnTo>
                    <a:pt x="3957485" y="1676412"/>
                  </a:lnTo>
                  <a:close/>
                </a:path>
                <a:path w="9115425" h="9127490">
                  <a:moveTo>
                    <a:pt x="3960622" y="444500"/>
                  </a:moveTo>
                  <a:lnTo>
                    <a:pt x="3955034" y="419100"/>
                  </a:lnTo>
                  <a:lnTo>
                    <a:pt x="3943426" y="406400"/>
                  </a:lnTo>
                  <a:lnTo>
                    <a:pt x="3894632" y="406400"/>
                  </a:lnTo>
                  <a:lnTo>
                    <a:pt x="3881475" y="419100"/>
                  </a:lnTo>
                  <a:lnTo>
                    <a:pt x="3874033" y="431800"/>
                  </a:lnTo>
                  <a:lnTo>
                    <a:pt x="3872852" y="457200"/>
                  </a:lnTo>
                  <a:lnTo>
                    <a:pt x="3878453" y="469900"/>
                  </a:lnTo>
                  <a:lnTo>
                    <a:pt x="3890060" y="482600"/>
                  </a:lnTo>
                  <a:lnTo>
                    <a:pt x="3905300" y="495300"/>
                  </a:lnTo>
                  <a:lnTo>
                    <a:pt x="3922204" y="495300"/>
                  </a:lnTo>
                  <a:lnTo>
                    <a:pt x="3938854" y="482600"/>
                  </a:lnTo>
                  <a:lnTo>
                    <a:pt x="3952011" y="469900"/>
                  </a:lnTo>
                  <a:lnTo>
                    <a:pt x="3959453" y="457200"/>
                  </a:lnTo>
                  <a:lnTo>
                    <a:pt x="3960622" y="444500"/>
                  </a:lnTo>
                  <a:close/>
                </a:path>
                <a:path w="9115425" h="9127490">
                  <a:moveTo>
                    <a:pt x="3966870" y="5708116"/>
                  </a:moveTo>
                  <a:lnTo>
                    <a:pt x="3964965" y="5704827"/>
                  </a:lnTo>
                  <a:lnTo>
                    <a:pt x="3963073" y="5701550"/>
                  </a:lnTo>
                  <a:lnTo>
                    <a:pt x="3958869" y="5700420"/>
                  </a:lnTo>
                  <a:lnTo>
                    <a:pt x="3952303" y="5704217"/>
                  </a:lnTo>
                  <a:lnTo>
                    <a:pt x="3951173" y="5708421"/>
                  </a:lnTo>
                  <a:lnTo>
                    <a:pt x="3954957" y="5714987"/>
                  </a:lnTo>
                  <a:lnTo>
                    <a:pt x="3959161" y="5716117"/>
                  </a:lnTo>
                  <a:lnTo>
                    <a:pt x="3965740" y="5712320"/>
                  </a:lnTo>
                  <a:lnTo>
                    <a:pt x="3966870" y="5708116"/>
                  </a:lnTo>
                  <a:close/>
                </a:path>
                <a:path w="9115425" h="9127490">
                  <a:moveTo>
                    <a:pt x="3968966" y="4470412"/>
                  </a:moveTo>
                  <a:lnTo>
                    <a:pt x="3966997" y="4470412"/>
                  </a:lnTo>
                  <a:lnTo>
                    <a:pt x="3962920" y="4457712"/>
                  </a:lnTo>
                  <a:lnTo>
                    <a:pt x="3941153" y="4457712"/>
                  </a:lnTo>
                  <a:lnTo>
                    <a:pt x="3938549" y="4470412"/>
                  </a:lnTo>
                  <a:lnTo>
                    <a:pt x="3938130" y="4470412"/>
                  </a:lnTo>
                  <a:lnTo>
                    <a:pt x="3940098" y="4483112"/>
                  </a:lnTo>
                  <a:lnTo>
                    <a:pt x="3968559" y="4483112"/>
                  </a:lnTo>
                  <a:lnTo>
                    <a:pt x="3968966" y="4470412"/>
                  </a:lnTo>
                  <a:close/>
                </a:path>
                <a:path w="9115425" h="9127490">
                  <a:moveTo>
                    <a:pt x="3972102" y="3238512"/>
                  </a:moveTo>
                  <a:lnTo>
                    <a:pt x="3969042" y="3238512"/>
                  </a:lnTo>
                  <a:lnTo>
                    <a:pt x="3962679" y="3225812"/>
                  </a:lnTo>
                  <a:lnTo>
                    <a:pt x="3928770" y="3225812"/>
                  </a:lnTo>
                  <a:lnTo>
                    <a:pt x="3924706" y="3238512"/>
                  </a:lnTo>
                  <a:lnTo>
                    <a:pt x="3924058" y="3251212"/>
                  </a:lnTo>
                  <a:lnTo>
                    <a:pt x="3927119" y="3251212"/>
                  </a:lnTo>
                  <a:lnTo>
                    <a:pt x="3933482" y="3263912"/>
                  </a:lnTo>
                  <a:lnTo>
                    <a:pt x="3967391" y="3263912"/>
                  </a:lnTo>
                  <a:lnTo>
                    <a:pt x="3971455" y="3251212"/>
                  </a:lnTo>
                  <a:lnTo>
                    <a:pt x="3972102" y="3238512"/>
                  </a:lnTo>
                  <a:close/>
                </a:path>
                <a:path w="9115425" h="9127490">
                  <a:moveTo>
                    <a:pt x="3975531" y="2006612"/>
                  </a:moveTo>
                  <a:lnTo>
                    <a:pt x="3971340" y="1993912"/>
                  </a:lnTo>
                  <a:lnTo>
                    <a:pt x="3962628" y="1993912"/>
                  </a:lnTo>
                  <a:lnTo>
                    <a:pt x="3951198" y="1981212"/>
                  </a:lnTo>
                  <a:lnTo>
                    <a:pt x="3926040" y="1981212"/>
                  </a:lnTo>
                  <a:lnTo>
                    <a:pt x="3916159" y="1993912"/>
                  </a:lnTo>
                  <a:lnTo>
                    <a:pt x="3910584" y="2006612"/>
                  </a:lnTo>
                  <a:lnTo>
                    <a:pt x="3909707" y="2019312"/>
                  </a:lnTo>
                  <a:lnTo>
                    <a:pt x="3913898" y="2032012"/>
                  </a:lnTo>
                  <a:lnTo>
                    <a:pt x="3922611" y="2044712"/>
                  </a:lnTo>
                  <a:lnTo>
                    <a:pt x="3959187" y="2044712"/>
                  </a:lnTo>
                  <a:lnTo>
                    <a:pt x="3969067" y="2032012"/>
                  </a:lnTo>
                  <a:lnTo>
                    <a:pt x="3974642" y="2019312"/>
                  </a:lnTo>
                  <a:lnTo>
                    <a:pt x="3975531" y="2006612"/>
                  </a:lnTo>
                  <a:close/>
                </a:path>
                <a:path w="9115425" h="9127490">
                  <a:moveTo>
                    <a:pt x="3978364" y="787400"/>
                  </a:moveTo>
                  <a:lnTo>
                    <a:pt x="3973118" y="762000"/>
                  </a:lnTo>
                  <a:lnTo>
                    <a:pt x="3962209" y="749300"/>
                  </a:lnTo>
                  <a:lnTo>
                    <a:pt x="3916388" y="749300"/>
                  </a:lnTo>
                  <a:lnTo>
                    <a:pt x="3904030" y="762000"/>
                  </a:lnTo>
                  <a:lnTo>
                    <a:pt x="3897045" y="774700"/>
                  </a:lnTo>
                  <a:lnTo>
                    <a:pt x="3895941" y="787400"/>
                  </a:lnTo>
                  <a:lnTo>
                    <a:pt x="3901198" y="812800"/>
                  </a:lnTo>
                  <a:lnTo>
                    <a:pt x="3912108" y="825500"/>
                  </a:lnTo>
                  <a:lnTo>
                    <a:pt x="3957904" y="825500"/>
                  </a:lnTo>
                  <a:lnTo>
                    <a:pt x="3970274" y="812800"/>
                  </a:lnTo>
                  <a:lnTo>
                    <a:pt x="3977259" y="800100"/>
                  </a:lnTo>
                  <a:lnTo>
                    <a:pt x="3978364" y="787400"/>
                  </a:lnTo>
                  <a:close/>
                </a:path>
                <a:path w="9115425" h="9127490">
                  <a:moveTo>
                    <a:pt x="3984548" y="6048337"/>
                  </a:moveTo>
                  <a:lnTo>
                    <a:pt x="3982072" y="6044044"/>
                  </a:lnTo>
                  <a:lnTo>
                    <a:pt x="3979329" y="6043307"/>
                  </a:lnTo>
                  <a:lnTo>
                    <a:pt x="3975049" y="6045784"/>
                  </a:lnTo>
                  <a:lnTo>
                    <a:pt x="3974312" y="6048527"/>
                  </a:lnTo>
                  <a:lnTo>
                    <a:pt x="3976789" y="6052820"/>
                  </a:lnTo>
                  <a:lnTo>
                    <a:pt x="3979532" y="6053544"/>
                  </a:lnTo>
                  <a:lnTo>
                    <a:pt x="3983812" y="6051080"/>
                  </a:lnTo>
                  <a:lnTo>
                    <a:pt x="3984548" y="6048337"/>
                  </a:lnTo>
                  <a:close/>
                </a:path>
                <a:path w="9115425" h="9127490">
                  <a:moveTo>
                    <a:pt x="3988968" y="4813312"/>
                  </a:moveTo>
                  <a:lnTo>
                    <a:pt x="3985349" y="4800612"/>
                  </a:lnTo>
                  <a:lnTo>
                    <a:pt x="3961104" y="4800612"/>
                  </a:lnTo>
                  <a:lnTo>
                    <a:pt x="3958958" y="4813312"/>
                  </a:lnTo>
                  <a:lnTo>
                    <a:pt x="3966210" y="4826012"/>
                  </a:lnTo>
                  <a:lnTo>
                    <a:pt x="3986822" y="4826012"/>
                  </a:lnTo>
                  <a:lnTo>
                    <a:pt x="3988968" y="4813312"/>
                  </a:lnTo>
                  <a:close/>
                </a:path>
                <a:path w="9115425" h="9127490">
                  <a:moveTo>
                    <a:pt x="3990136" y="3581412"/>
                  </a:moveTo>
                  <a:lnTo>
                    <a:pt x="3987381" y="3568712"/>
                  </a:lnTo>
                  <a:lnTo>
                    <a:pt x="3951097" y="3568712"/>
                  </a:lnTo>
                  <a:lnTo>
                    <a:pt x="3947426" y="3581412"/>
                  </a:lnTo>
                  <a:lnTo>
                    <a:pt x="3946842" y="3581412"/>
                  </a:lnTo>
                  <a:lnTo>
                    <a:pt x="3949611" y="3594112"/>
                  </a:lnTo>
                  <a:lnTo>
                    <a:pt x="3955338" y="3606812"/>
                  </a:lnTo>
                  <a:lnTo>
                    <a:pt x="3979392" y="3606812"/>
                  </a:lnTo>
                  <a:lnTo>
                    <a:pt x="3985895" y="3594112"/>
                  </a:lnTo>
                  <a:lnTo>
                    <a:pt x="3989565" y="3594112"/>
                  </a:lnTo>
                  <a:lnTo>
                    <a:pt x="3990136" y="3581412"/>
                  </a:lnTo>
                  <a:close/>
                </a:path>
                <a:path w="9115425" h="9127490">
                  <a:moveTo>
                    <a:pt x="3993273" y="2349512"/>
                  </a:moveTo>
                  <a:lnTo>
                    <a:pt x="3989413" y="2336812"/>
                  </a:lnTo>
                  <a:lnTo>
                    <a:pt x="3981412" y="2336812"/>
                  </a:lnTo>
                  <a:lnTo>
                    <a:pt x="3970909" y="2324112"/>
                  </a:lnTo>
                  <a:lnTo>
                    <a:pt x="3947795" y="2324112"/>
                  </a:lnTo>
                  <a:lnTo>
                    <a:pt x="3938714" y="2336812"/>
                  </a:lnTo>
                  <a:lnTo>
                    <a:pt x="3933596" y="2349512"/>
                  </a:lnTo>
                  <a:lnTo>
                    <a:pt x="3932783" y="2362212"/>
                  </a:lnTo>
                  <a:lnTo>
                    <a:pt x="3936644" y="2374912"/>
                  </a:lnTo>
                  <a:lnTo>
                    <a:pt x="3944645" y="2374912"/>
                  </a:lnTo>
                  <a:lnTo>
                    <a:pt x="3955148" y="2387612"/>
                  </a:lnTo>
                  <a:lnTo>
                    <a:pt x="3978262" y="2387612"/>
                  </a:lnTo>
                  <a:lnTo>
                    <a:pt x="3987330" y="2374912"/>
                  </a:lnTo>
                  <a:lnTo>
                    <a:pt x="3992461" y="2362212"/>
                  </a:lnTo>
                  <a:lnTo>
                    <a:pt x="3993273" y="2349512"/>
                  </a:lnTo>
                  <a:close/>
                </a:path>
                <a:path w="9115425" h="9127490">
                  <a:moveTo>
                    <a:pt x="3996410" y="1117600"/>
                  </a:moveTo>
                  <a:lnTo>
                    <a:pt x="3991445" y="1104900"/>
                  </a:lnTo>
                  <a:lnTo>
                    <a:pt x="3981170" y="1092200"/>
                  </a:lnTo>
                  <a:lnTo>
                    <a:pt x="3937990" y="1092200"/>
                  </a:lnTo>
                  <a:lnTo>
                    <a:pt x="3926344" y="1104900"/>
                  </a:lnTo>
                  <a:lnTo>
                    <a:pt x="3919766" y="1117600"/>
                  </a:lnTo>
                  <a:lnTo>
                    <a:pt x="3918724" y="1130300"/>
                  </a:lnTo>
                  <a:lnTo>
                    <a:pt x="3923677" y="1143000"/>
                  </a:lnTo>
                  <a:lnTo>
                    <a:pt x="3933952" y="1155700"/>
                  </a:lnTo>
                  <a:lnTo>
                    <a:pt x="3947439" y="1168400"/>
                  </a:lnTo>
                  <a:lnTo>
                    <a:pt x="3962400" y="1168400"/>
                  </a:lnTo>
                  <a:lnTo>
                    <a:pt x="3977132" y="1155700"/>
                  </a:lnTo>
                  <a:lnTo>
                    <a:pt x="3988778" y="1155700"/>
                  </a:lnTo>
                  <a:lnTo>
                    <a:pt x="3995356" y="1143000"/>
                  </a:lnTo>
                  <a:lnTo>
                    <a:pt x="3996410" y="1117600"/>
                  </a:lnTo>
                  <a:close/>
                </a:path>
                <a:path w="9115425" h="9127490">
                  <a:moveTo>
                    <a:pt x="4001884" y="6388557"/>
                  </a:moveTo>
                  <a:lnTo>
                    <a:pt x="4000906" y="6386843"/>
                  </a:lnTo>
                  <a:lnTo>
                    <a:pt x="3999801" y="6386550"/>
                  </a:lnTo>
                  <a:lnTo>
                    <a:pt x="3998087" y="6387541"/>
                  </a:lnTo>
                  <a:lnTo>
                    <a:pt x="3997795" y="6388633"/>
                  </a:lnTo>
                  <a:lnTo>
                    <a:pt x="3998785" y="6390348"/>
                  </a:lnTo>
                  <a:lnTo>
                    <a:pt x="3999877" y="6390640"/>
                  </a:lnTo>
                  <a:lnTo>
                    <a:pt x="4001592" y="6389649"/>
                  </a:lnTo>
                  <a:lnTo>
                    <a:pt x="4001884" y="6388557"/>
                  </a:lnTo>
                  <a:close/>
                </a:path>
                <a:path w="9115425" h="9127490">
                  <a:moveTo>
                    <a:pt x="4006316" y="5156212"/>
                  </a:moveTo>
                  <a:lnTo>
                    <a:pt x="4003433" y="5143512"/>
                  </a:lnTo>
                  <a:lnTo>
                    <a:pt x="3984142" y="5143512"/>
                  </a:lnTo>
                  <a:lnTo>
                    <a:pt x="3982428" y="5156212"/>
                  </a:lnTo>
                  <a:lnTo>
                    <a:pt x="3988206" y="5168912"/>
                  </a:lnTo>
                  <a:lnTo>
                    <a:pt x="3994594" y="5168912"/>
                  </a:lnTo>
                  <a:lnTo>
                    <a:pt x="4004602" y="5156212"/>
                  </a:lnTo>
                  <a:lnTo>
                    <a:pt x="4006316" y="5156212"/>
                  </a:lnTo>
                  <a:close/>
                </a:path>
                <a:path w="9115425" h="9127490">
                  <a:moveTo>
                    <a:pt x="4008183" y="3924312"/>
                  </a:moveTo>
                  <a:lnTo>
                    <a:pt x="4005719" y="3911612"/>
                  </a:lnTo>
                  <a:lnTo>
                    <a:pt x="3973411" y="3911612"/>
                  </a:lnTo>
                  <a:lnTo>
                    <a:pt x="3970147" y="3924312"/>
                  </a:lnTo>
                  <a:lnTo>
                    <a:pt x="3969639" y="3924312"/>
                  </a:lnTo>
                  <a:lnTo>
                    <a:pt x="3972090" y="3937012"/>
                  </a:lnTo>
                  <a:lnTo>
                    <a:pt x="3977195" y="3937012"/>
                  </a:lnTo>
                  <a:lnTo>
                    <a:pt x="3983875" y="3949712"/>
                  </a:lnTo>
                  <a:lnTo>
                    <a:pt x="3991305" y="3949712"/>
                  </a:lnTo>
                  <a:lnTo>
                    <a:pt x="3998620" y="3937012"/>
                  </a:lnTo>
                  <a:lnTo>
                    <a:pt x="4004399" y="3937012"/>
                  </a:lnTo>
                  <a:lnTo>
                    <a:pt x="4007662" y="3924312"/>
                  </a:lnTo>
                  <a:lnTo>
                    <a:pt x="4008183" y="3924312"/>
                  </a:lnTo>
                  <a:close/>
                </a:path>
                <a:path w="9115425" h="9127490">
                  <a:moveTo>
                    <a:pt x="4011015" y="2692412"/>
                  </a:moveTo>
                  <a:lnTo>
                    <a:pt x="4007497" y="2679712"/>
                  </a:lnTo>
                  <a:lnTo>
                    <a:pt x="4000208" y="2679712"/>
                  </a:lnTo>
                  <a:lnTo>
                    <a:pt x="3990632" y="2667012"/>
                  </a:lnTo>
                  <a:lnTo>
                    <a:pt x="3969550" y="2667012"/>
                  </a:lnTo>
                  <a:lnTo>
                    <a:pt x="3961269" y="2679712"/>
                  </a:lnTo>
                  <a:lnTo>
                    <a:pt x="3956596" y="2692412"/>
                  </a:lnTo>
                  <a:lnTo>
                    <a:pt x="3955859" y="2705112"/>
                  </a:lnTo>
                  <a:lnTo>
                    <a:pt x="3959377" y="2705112"/>
                  </a:lnTo>
                  <a:lnTo>
                    <a:pt x="3966667" y="2717812"/>
                  </a:lnTo>
                  <a:lnTo>
                    <a:pt x="4005605" y="2717812"/>
                  </a:lnTo>
                  <a:lnTo>
                    <a:pt x="4010279" y="2705112"/>
                  </a:lnTo>
                  <a:lnTo>
                    <a:pt x="4011015" y="2692412"/>
                  </a:lnTo>
                  <a:close/>
                </a:path>
                <a:path w="9115425" h="9127490">
                  <a:moveTo>
                    <a:pt x="4014444" y="1460512"/>
                  </a:moveTo>
                  <a:lnTo>
                    <a:pt x="4009796" y="1447812"/>
                  </a:lnTo>
                  <a:lnTo>
                    <a:pt x="4000144" y="1435112"/>
                  </a:lnTo>
                  <a:lnTo>
                    <a:pt x="3959593" y="1435112"/>
                  </a:lnTo>
                  <a:lnTo>
                    <a:pt x="3948658" y="1447812"/>
                  </a:lnTo>
                  <a:lnTo>
                    <a:pt x="3942473" y="1460512"/>
                  </a:lnTo>
                  <a:lnTo>
                    <a:pt x="3941508" y="1473212"/>
                  </a:lnTo>
                  <a:lnTo>
                    <a:pt x="3946156" y="1485912"/>
                  </a:lnTo>
                  <a:lnTo>
                    <a:pt x="3955808" y="1498612"/>
                  </a:lnTo>
                  <a:lnTo>
                    <a:pt x="3996347" y="1498612"/>
                  </a:lnTo>
                  <a:lnTo>
                    <a:pt x="4007281" y="1485912"/>
                  </a:lnTo>
                  <a:lnTo>
                    <a:pt x="4013466" y="1473212"/>
                  </a:lnTo>
                  <a:lnTo>
                    <a:pt x="4014444" y="1460512"/>
                  </a:lnTo>
                  <a:close/>
                </a:path>
                <a:path w="9115425" h="9127490">
                  <a:moveTo>
                    <a:pt x="4017581" y="228600"/>
                  </a:moveTo>
                  <a:lnTo>
                    <a:pt x="4011828" y="215900"/>
                  </a:lnTo>
                  <a:lnTo>
                    <a:pt x="3999903" y="203200"/>
                  </a:lnTo>
                  <a:lnTo>
                    <a:pt x="3984256" y="190500"/>
                  </a:lnTo>
                  <a:lnTo>
                    <a:pt x="3966895" y="190500"/>
                  </a:lnTo>
                  <a:lnTo>
                    <a:pt x="3949801" y="203200"/>
                  </a:lnTo>
                  <a:lnTo>
                    <a:pt x="3936288" y="215900"/>
                  </a:lnTo>
                  <a:lnTo>
                    <a:pt x="3928643" y="228600"/>
                  </a:lnTo>
                  <a:lnTo>
                    <a:pt x="3927437" y="241300"/>
                  </a:lnTo>
                  <a:lnTo>
                    <a:pt x="3933190" y="266700"/>
                  </a:lnTo>
                  <a:lnTo>
                    <a:pt x="3945115" y="279400"/>
                  </a:lnTo>
                  <a:lnTo>
                    <a:pt x="3995204" y="279400"/>
                  </a:lnTo>
                  <a:lnTo>
                    <a:pt x="4008729" y="266700"/>
                  </a:lnTo>
                  <a:lnTo>
                    <a:pt x="4016362" y="254000"/>
                  </a:lnTo>
                  <a:lnTo>
                    <a:pt x="4017581" y="228600"/>
                  </a:lnTo>
                  <a:close/>
                </a:path>
                <a:path w="9115425" h="9127490">
                  <a:moveTo>
                    <a:pt x="4023995" y="5499913"/>
                  </a:moveTo>
                  <a:lnTo>
                    <a:pt x="4019537" y="5492191"/>
                  </a:lnTo>
                  <a:lnTo>
                    <a:pt x="4014609" y="5490870"/>
                  </a:lnTo>
                  <a:lnTo>
                    <a:pt x="4006888" y="5495328"/>
                  </a:lnTo>
                  <a:lnTo>
                    <a:pt x="4005567" y="5500255"/>
                  </a:lnTo>
                  <a:lnTo>
                    <a:pt x="4010025" y="5507977"/>
                  </a:lnTo>
                  <a:lnTo>
                    <a:pt x="4014952" y="5509298"/>
                  </a:lnTo>
                  <a:lnTo>
                    <a:pt x="4022674" y="5504840"/>
                  </a:lnTo>
                  <a:lnTo>
                    <a:pt x="4023995" y="5499913"/>
                  </a:lnTo>
                  <a:close/>
                </a:path>
                <a:path w="9115425" h="9127490">
                  <a:moveTo>
                    <a:pt x="4025912" y="4267212"/>
                  </a:moveTo>
                  <a:lnTo>
                    <a:pt x="4023804" y="4254512"/>
                  </a:lnTo>
                  <a:lnTo>
                    <a:pt x="3993159" y="4254512"/>
                  </a:lnTo>
                  <a:lnTo>
                    <a:pt x="3992715" y="4267212"/>
                  </a:lnTo>
                  <a:lnTo>
                    <a:pt x="3994823" y="4267212"/>
                  </a:lnTo>
                  <a:lnTo>
                    <a:pt x="3999217" y="4279912"/>
                  </a:lnTo>
                  <a:lnTo>
                    <a:pt x="4022661" y="4279912"/>
                  </a:lnTo>
                  <a:lnTo>
                    <a:pt x="4025468" y="4267212"/>
                  </a:lnTo>
                  <a:lnTo>
                    <a:pt x="4025912" y="4267212"/>
                  </a:lnTo>
                  <a:close/>
                </a:path>
                <a:path w="9115425" h="9127490">
                  <a:moveTo>
                    <a:pt x="4029049" y="3035312"/>
                  </a:moveTo>
                  <a:lnTo>
                    <a:pt x="4025836" y="3022612"/>
                  </a:lnTo>
                  <a:lnTo>
                    <a:pt x="4019169" y="3009912"/>
                  </a:lnTo>
                  <a:lnTo>
                    <a:pt x="3991152" y="3009912"/>
                  </a:lnTo>
                  <a:lnTo>
                    <a:pt x="3983583" y="3022612"/>
                  </a:lnTo>
                  <a:lnTo>
                    <a:pt x="3979316" y="3035312"/>
                  </a:lnTo>
                  <a:lnTo>
                    <a:pt x="3978643" y="3035312"/>
                  </a:lnTo>
                  <a:lnTo>
                    <a:pt x="3981856" y="3048012"/>
                  </a:lnTo>
                  <a:lnTo>
                    <a:pt x="3988524" y="3060712"/>
                  </a:lnTo>
                  <a:lnTo>
                    <a:pt x="4016540" y="3060712"/>
                  </a:lnTo>
                  <a:lnTo>
                    <a:pt x="4024109" y="3048012"/>
                  </a:lnTo>
                  <a:lnTo>
                    <a:pt x="4028376" y="3048012"/>
                  </a:lnTo>
                  <a:lnTo>
                    <a:pt x="4029049" y="3035312"/>
                  </a:lnTo>
                  <a:close/>
                </a:path>
                <a:path w="9115425" h="9127490">
                  <a:moveTo>
                    <a:pt x="4032186" y="1803412"/>
                  </a:moveTo>
                  <a:lnTo>
                    <a:pt x="4027881" y="1790712"/>
                  </a:lnTo>
                  <a:lnTo>
                    <a:pt x="4018927" y="1778012"/>
                  </a:lnTo>
                  <a:lnTo>
                    <a:pt x="3981361" y="1778012"/>
                  </a:lnTo>
                  <a:lnTo>
                    <a:pt x="3971213" y="1790712"/>
                  </a:lnTo>
                  <a:lnTo>
                    <a:pt x="3965486" y="1803412"/>
                  </a:lnTo>
                  <a:lnTo>
                    <a:pt x="3964584" y="1816112"/>
                  </a:lnTo>
                  <a:lnTo>
                    <a:pt x="3968889" y="1828812"/>
                  </a:lnTo>
                  <a:lnTo>
                    <a:pt x="3977843" y="1828812"/>
                  </a:lnTo>
                  <a:lnTo>
                    <a:pt x="3989565" y="1841512"/>
                  </a:lnTo>
                  <a:lnTo>
                    <a:pt x="4015409" y="1841512"/>
                  </a:lnTo>
                  <a:lnTo>
                    <a:pt x="4025557" y="1828812"/>
                  </a:lnTo>
                  <a:lnTo>
                    <a:pt x="4031272" y="1816112"/>
                  </a:lnTo>
                  <a:lnTo>
                    <a:pt x="4032186" y="1803412"/>
                  </a:lnTo>
                  <a:close/>
                </a:path>
                <a:path w="9115425" h="9127490">
                  <a:moveTo>
                    <a:pt x="4035323" y="571500"/>
                  </a:moveTo>
                  <a:lnTo>
                    <a:pt x="4029913" y="558800"/>
                  </a:lnTo>
                  <a:lnTo>
                    <a:pt x="4018686" y="546100"/>
                  </a:lnTo>
                  <a:lnTo>
                    <a:pt x="4003979" y="533400"/>
                  </a:lnTo>
                  <a:lnTo>
                    <a:pt x="3987635" y="533400"/>
                  </a:lnTo>
                  <a:lnTo>
                    <a:pt x="3971569" y="546100"/>
                  </a:lnTo>
                  <a:lnTo>
                    <a:pt x="3958844" y="558800"/>
                  </a:lnTo>
                  <a:lnTo>
                    <a:pt x="3951655" y="571500"/>
                  </a:lnTo>
                  <a:lnTo>
                    <a:pt x="3950512" y="584200"/>
                  </a:lnTo>
                  <a:lnTo>
                    <a:pt x="3955923" y="596900"/>
                  </a:lnTo>
                  <a:lnTo>
                    <a:pt x="3967137" y="609600"/>
                  </a:lnTo>
                  <a:lnTo>
                    <a:pt x="3981856" y="622300"/>
                  </a:lnTo>
                  <a:lnTo>
                    <a:pt x="4014279" y="622300"/>
                  </a:lnTo>
                  <a:lnTo>
                    <a:pt x="4027005" y="609600"/>
                  </a:lnTo>
                  <a:lnTo>
                    <a:pt x="4034180" y="584200"/>
                  </a:lnTo>
                  <a:lnTo>
                    <a:pt x="4035323" y="571500"/>
                  </a:lnTo>
                  <a:close/>
                </a:path>
                <a:path w="9115425" h="9127490">
                  <a:moveTo>
                    <a:pt x="4041673" y="5840120"/>
                  </a:moveTo>
                  <a:lnTo>
                    <a:pt x="4038536" y="5834697"/>
                  </a:lnTo>
                  <a:lnTo>
                    <a:pt x="4035069" y="5833770"/>
                  </a:lnTo>
                  <a:lnTo>
                    <a:pt x="4029633" y="5836894"/>
                  </a:lnTo>
                  <a:lnTo>
                    <a:pt x="4028719" y="5840374"/>
                  </a:lnTo>
                  <a:lnTo>
                    <a:pt x="4031843" y="5845810"/>
                  </a:lnTo>
                  <a:lnTo>
                    <a:pt x="4035323" y="5846737"/>
                  </a:lnTo>
                  <a:lnTo>
                    <a:pt x="4040746" y="5843600"/>
                  </a:lnTo>
                  <a:lnTo>
                    <a:pt x="4041673" y="5840120"/>
                  </a:lnTo>
                  <a:close/>
                </a:path>
                <a:path w="9115425" h="9127490">
                  <a:moveTo>
                    <a:pt x="4045762" y="4610112"/>
                  </a:moveTo>
                  <a:lnTo>
                    <a:pt x="4041889" y="4597412"/>
                  </a:lnTo>
                  <a:lnTo>
                    <a:pt x="4038003" y="4597412"/>
                  </a:lnTo>
                  <a:lnTo>
                    <a:pt x="4029418" y="4584712"/>
                  </a:lnTo>
                  <a:lnTo>
                    <a:pt x="4015981" y="4597412"/>
                  </a:lnTo>
                  <a:lnTo>
                    <a:pt x="4013695" y="4610112"/>
                  </a:lnTo>
                  <a:lnTo>
                    <a:pt x="4021442" y="4622812"/>
                  </a:lnTo>
                  <a:lnTo>
                    <a:pt x="4030027" y="4622812"/>
                  </a:lnTo>
                  <a:lnTo>
                    <a:pt x="4043464" y="4610112"/>
                  </a:lnTo>
                  <a:lnTo>
                    <a:pt x="4045762" y="4610112"/>
                  </a:lnTo>
                  <a:close/>
                </a:path>
                <a:path w="9115425" h="9127490">
                  <a:moveTo>
                    <a:pt x="4046791" y="3378212"/>
                  </a:moveTo>
                  <a:lnTo>
                    <a:pt x="4043921" y="3365512"/>
                  </a:lnTo>
                  <a:lnTo>
                    <a:pt x="4037952" y="3352812"/>
                  </a:lnTo>
                  <a:lnTo>
                    <a:pt x="4012908" y="3352812"/>
                  </a:lnTo>
                  <a:lnTo>
                    <a:pt x="4006138" y="3365512"/>
                  </a:lnTo>
                  <a:lnTo>
                    <a:pt x="4002328" y="3365512"/>
                  </a:lnTo>
                  <a:lnTo>
                    <a:pt x="4001719" y="3378212"/>
                  </a:lnTo>
                  <a:lnTo>
                    <a:pt x="4004602" y="3390912"/>
                  </a:lnTo>
                  <a:lnTo>
                    <a:pt x="4010558" y="3390912"/>
                  </a:lnTo>
                  <a:lnTo>
                    <a:pt x="4018381" y="3403612"/>
                  </a:lnTo>
                  <a:lnTo>
                    <a:pt x="4027068" y="3403612"/>
                  </a:lnTo>
                  <a:lnTo>
                    <a:pt x="4035602" y="3390912"/>
                  </a:lnTo>
                  <a:lnTo>
                    <a:pt x="4042372" y="3390912"/>
                  </a:lnTo>
                  <a:lnTo>
                    <a:pt x="4046194" y="3378212"/>
                  </a:lnTo>
                  <a:lnTo>
                    <a:pt x="4046791" y="3378212"/>
                  </a:lnTo>
                  <a:close/>
                </a:path>
                <a:path w="9115425" h="9127490">
                  <a:moveTo>
                    <a:pt x="4050220" y="2146312"/>
                  </a:moveTo>
                  <a:lnTo>
                    <a:pt x="4046220" y="2133612"/>
                  </a:lnTo>
                  <a:lnTo>
                    <a:pt x="4037901" y="2120912"/>
                  </a:lnTo>
                  <a:lnTo>
                    <a:pt x="4002963" y="2120912"/>
                  </a:lnTo>
                  <a:lnTo>
                    <a:pt x="3993527" y="2133612"/>
                  </a:lnTo>
                  <a:lnTo>
                    <a:pt x="3988206" y="2133612"/>
                  </a:lnTo>
                  <a:lnTo>
                    <a:pt x="3987368" y="2146312"/>
                  </a:lnTo>
                  <a:lnTo>
                    <a:pt x="3991381" y="2159012"/>
                  </a:lnTo>
                  <a:lnTo>
                    <a:pt x="3999687" y="2171712"/>
                  </a:lnTo>
                  <a:lnTo>
                    <a:pt x="4010596" y="2184412"/>
                  </a:lnTo>
                  <a:lnTo>
                    <a:pt x="4022699" y="2184412"/>
                  </a:lnTo>
                  <a:lnTo>
                    <a:pt x="4034625" y="2171712"/>
                  </a:lnTo>
                  <a:lnTo>
                    <a:pt x="4044048" y="2171712"/>
                  </a:lnTo>
                  <a:lnTo>
                    <a:pt x="4049382" y="2159012"/>
                  </a:lnTo>
                  <a:lnTo>
                    <a:pt x="4050220" y="2146312"/>
                  </a:lnTo>
                  <a:close/>
                </a:path>
                <a:path w="9115425" h="9127490">
                  <a:moveTo>
                    <a:pt x="4053065" y="914400"/>
                  </a:moveTo>
                  <a:lnTo>
                    <a:pt x="4047998" y="901700"/>
                  </a:lnTo>
                  <a:lnTo>
                    <a:pt x="4037482" y="889000"/>
                  </a:lnTo>
                  <a:lnTo>
                    <a:pt x="4023690" y="876300"/>
                  </a:lnTo>
                  <a:lnTo>
                    <a:pt x="4008374" y="876300"/>
                  </a:lnTo>
                  <a:lnTo>
                    <a:pt x="3993311" y="889000"/>
                  </a:lnTo>
                  <a:lnTo>
                    <a:pt x="3981386" y="889000"/>
                  </a:lnTo>
                  <a:lnTo>
                    <a:pt x="3974668" y="914400"/>
                  </a:lnTo>
                  <a:lnTo>
                    <a:pt x="3973588" y="927100"/>
                  </a:lnTo>
                  <a:lnTo>
                    <a:pt x="3978656" y="939800"/>
                  </a:lnTo>
                  <a:lnTo>
                    <a:pt x="3989171" y="952500"/>
                  </a:lnTo>
                  <a:lnTo>
                    <a:pt x="4002963" y="952500"/>
                  </a:lnTo>
                  <a:lnTo>
                    <a:pt x="4018280" y="965200"/>
                  </a:lnTo>
                  <a:lnTo>
                    <a:pt x="4033342" y="952500"/>
                  </a:lnTo>
                  <a:lnTo>
                    <a:pt x="4045267" y="939800"/>
                  </a:lnTo>
                  <a:lnTo>
                    <a:pt x="4051998" y="927100"/>
                  </a:lnTo>
                  <a:lnTo>
                    <a:pt x="4053065" y="914400"/>
                  </a:lnTo>
                  <a:close/>
                </a:path>
                <a:path w="9115425" h="9127490">
                  <a:moveTo>
                    <a:pt x="4059021" y="6180353"/>
                  </a:moveTo>
                  <a:lnTo>
                    <a:pt x="4057370" y="6177496"/>
                  </a:lnTo>
                  <a:lnTo>
                    <a:pt x="4055541" y="6177000"/>
                  </a:lnTo>
                  <a:lnTo>
                    <a:pt x="4052684" y="6178651"/>
                  </a:lnTo>
                  <a:lnTo>
                    <a:pt x="4052189" y="6180480"/>
                  </a:lnTo>
                  <a:lnTo>
                    <a:pt x="4053840" y="6183338"/>
                  </a:lnTo>
                  <a:lnTo>
                    <a:pt x="4055668" y="6183833"/>
                  </a:lnTo>
                  <a:lnTo>
                    <a:pt x="4058526" y="6182182"/>
                  </a:lnTo>
                  <a:lnTo>
                    <a:pt x="4059021" y="6180353"/>
                  </a:lnTo>
                  <a:close/>
                </a:path>
                <a:path w="9115425" h="9127490">
                  <a:moveTo>
                    <a:pt x="4063441" y="4940312"/>
                  </a:moveTo>
                  <a:lnTo>
                    <a:pt x="4057015" y="4940312"/>
                  </a:lnTo>
                  <a:lnTo>
                    <a:pt x="4049890" y="4927612"/>
                  </a:lnTo>
                  <a:lnTo>
                    <a:pt x="4038739" y="4940312"/>
                  </a:lnTo>
                  <a:lnTo>
                    <a:pt x="4036834" y="4940312"/>
                  </a:lnTo>
                  <a:lnTo>
                    <a:pt x="4043261" y="4953012"/>
                  </a:lnTo>
                  <a:lnTo>
                    <a:pt x="4061536" y="4953012"/>
                  </a:lnTo>
                  <a:lnTo>
                    <a:pt x="4063441" y="4940312"/>
                  </a:lnTo>
                  <a:close/>
                </a:path>
                <a:path w="9115425" h="9127490">
                  <a:moveTo>
                    <a:pt x="4064825" y="3708412"/>
                  </a:moveTo>
                  <a:lnTo>
                    <a:pt x="4062260" y="3708412"/>
                  </a:lnTo>
                  <a:lnTo>
                    <a:pt x="4056926" y="3695712"/>
                  </a:lnTo>
                  <a:lnTo>
                    <a:pt x="4034510" y="3695712"/>
                  </a:lnTo>
                  <a:lnTo>
                    <a:pt x="4028465" y="3708412"/>
                  </a:lnTo>
                  <a:lnTo>
                    <a:pt x="4025049" y="3708412"/>
                  </a:lnTo>
                  <a:lnTo>
                    <a:pt x="4024503" y="3721112"/>
                  </a:lnTo>
                  <a:lnTo>
                    <a:pt x="4027081" y="3721112"/>
                  </a:lnTo>
                  <a:lnTo>
                    <a:pt x="4032415" y="3733812"/>
                  </a:lnTo>
                  <a:lnTo>
                    <a:pt x="4060875" y="3733812"/>
                  </a:lnTo>
                  <a:lnTo>
                    <a:pt x="4064292" y="3721112"/>
                  </a:lnTo>
                  <a:lnTo>
                    <a:pt x="4064825" y="3708412"/>
                  </a:lnTo>
                  <a:close/>
                </a:path>
                <a:path w="9115425" h="9127490">
                  <a:moveTo>
                    <a:pt x="4067962" y="2489212"/>
                  </a:moveTo>
                  <a:lnTo>
                    <a:pt x="4064304" y="2476512"/>
                  </a:lnTo>
                  <a:lnTo>
                    <a:pt x="4056684" y="2463812"/>
                  </a:lnTo>
                  <a:lnTo>
                    <a:pt x="4024719" y="2463812"/>
                  </a:lnTo>
                  <a:lnTo>
                    <a:pt x="4016083" y="2476512"/>
                  </a:lnTo>
                  <a:lnTo>
                    <a:pt x="4011206" y="2476512"/>
                  </a:lnTo>
                  <a:lnTo>
                    <a:pt x="4010444" y="2489212"/>
                  </a:lnTo>
                  <a:lnTo>
                    <a:pt x="4014114" y="2501912"/>
                  </a:lnTo>
                  <a:lnTo>
                    <a:pt x="4021721" y="2514612"/>
                  </a:lnTo>
                  <a:lnTo>
                    <a:pt x="4053687" y="2514612"/>
                  </a:lnTo>
                  <a:lnTo>
                    <a:pt x="4062323" y="2501912"/>
                  </a:lnTo>
                  <a:lnTo>
                    <a:pt x="4067187" y="2489212"/>
                  </a:lnTo>
                  <a:lnTo>
                    <a:pt x="4067962" y="2489212"/>
                  </a:lnTo>
                  <a:close/>
                </a:path>
                <a:path w="9115425" h="9127490">
                  <a:moveTo>
                    <a:pt x="4070972" y="25400"/>
                  </a:moveTo>
                  <a:lnTo>
                    <a:pt x="4065524" y="12700"/>
                  </a:lnTo>
                  <a:lnTo>
                    <a:pt x="4054233" y="0"/>
                  </a:lnTo>
                  <a:lnTo>
                    <a:pt x="3993959" y="0"/>
                  </a:lnTo>
                  <a:lnTo>
                    <a:pt x="3986720" y="25400"/>
                  </a:lnTo>
                  <a:lnTo>
                    <a:pt x="3985577" y="38100"/>
                  </a:lnTo>
                  <a:lnTo>
                    <a:pt x="3991025" y="50800"/>
                  </a:lnTo>
                  <a:lnTo>
                    <a:pt x="4002316" y="63500"/>
                  </a:lnTo>
                  <a:lnTo>
                    <a:pt x="4017137" y="76200"/>
                  </a:lnTo>
                  <a:lnTo>
                    <a:pt x="4033596" y="76200"/>
                  </a:lnTo>
                  <a:lnTo>
                    <a:pt x="4049788" y="63500"/>
                  </a:lnTo>
                  <a:lnTo>
                    <a:pt x="4062590" y="50800"/>
                  </a:lnTo>
                  <a:lnTo>
                    <a:pt x="4069829" y="38100"/>
                  </a:lnTo>
                  <a:lnTo>
                    <a:pt x="4070972" y="25400"/>
                  </a:lnTo>
                  <a:close/>
                </a:path>
                <a:path w="9115425" h="9127490">
                  <a:moveTo>
                    <a:pt x="4071404" y="1257300"/>
                  </a:moveTo>
                  <a:lnTo>
                    <a:pt x="4066590" y="1244600"/>
                  </a:lnTo>
                  <a:lnTo>
                    <a:pt x="4056634" y="1231900"/>
                  </a:lnTo>
                  <a:lnTo>
                    <a:pt x="4043553" y="1219200"/>
                  </a:lnTo>
                  <a:lnTo>
                    <a:pt x="4029049" y="1219200"/>
                  </a:lnTo>
                  <a:lnTo>
                    <a:pt x="4014774" y="1231900"/>
                  </a:lnTo>
                  <a:lnTo>
                    <a:pt x="4003471" y="1231900"/>
                  </a:lnTo>
                  <a:lnTo>
                    <a:pt x="3997096" y="1244600"/>
                  </a:lnTo>
                  <a:lnTo>
                    <a:pt x="3996080" y="1270000"/>
                  </a:lnTo>
                  <a:lnTo>
                    <a:pt x="4000881" y="1282700"/>
                  </a:lnTo>
                  <a:lnTo>
                    <a:pt x="4010850" y="1295400"/>
                  </a:lnTo>
                  <a:lnTo>
                    <a:pt x="4052709" y="1295400"/>
                  </a:lnTo>
                  <a:lnTo>
                    <a:pt x="4064012" y="1282700"/>
                  </a:lnTo>
                  <a:lnTo>
                    <a:pt x="4070388" y="1270000"/>
                  </a:lnTo>
                  <a:lnTo>
                    <a:pt x="4071404" y="1257300"/>
                  </a:lnTo>
                  <a:close/>
                </a:path>
                <a:path w="9115425" h="9127490">
                  <a:moveTo>
                    <a:pt x="4080789" y="5283212"/>
                  </a:moveTo>
                  <a:lnTo>
                    <a:pt x="4078313" y="5283212"/>
                  </a:lnTo>
                  <a:lnTo>
                    <a:pt x="4075836" y="5270512"/>
                  </a:lnTo>
                  <a:lnTo>
                    <a:pt x="4070350" y="5270512"/>
                  </a:lnTo>
                  <a:lnTo>
                    <a:pt x="4061777" y="5283212"/>
                  </a:lnTo>
                  <a:lnTo>
                    <a:pt x="4060317" y="5283212"/>
                  </a:lnTo>
                  <a:lnTo>
                    <a:pt x="4065270" y="5295912"/>
                  </a:lnTo>
                  <a:lnTo>
                    <a:pt x="4079316" y="5295912"/>
                  </a:lnTo>
                  <a:lnTo>
                    <a:pt x="4080789" y="5283212"/>
                  </a:lnTo>
                  <a:close/>
                </a:path>
                <a:path w="9115425" h="9127490">
                  <a:moveTo>
                    <a:pt x="4082872" y="4051312"/>
                  </a:moveTo>
                  <a:lnTo>
                    <a:pt x="4080599" y="4051312"/>
                  </a:lnTo>
                  <a:lnTo>
                    <a:pt x="4075900" y="4038612"/>
                  </a:lnTo>
                  <a:lnTo>
                    <a:pt x="4056126" y="4038612"/>
                  </a:lnTo>
                  <a:lnTo>
                    <a:pt x="4050779" y="4051312"/>
                  </a:lnTo>
                  <a:lnTo>
                    <a:pt x="4047769" y="4051312"/>
                  </a:lnTo>
                  <a:lnTo>
                    <a:pt x="4047286" y="4064012"/>
                  </a:lnTo>
                  <a:lnTo>
                    <a:pt x="4049560" y="4064012"/>
                  </a:lnTo>
                  <a:lnTo>
                    <a:pt x="4054259" y="4076712"/>
                  </a:lnTo>
                  <a:lnTo>
                    <a:pt x="4074045" y="4076712"/>
                  </a:lnTo>
                  <a:lnTo>
                    <a:pt x="4079379" y="4064012"/>
                  </a:lnTo>
                  <a:lnTo>
                    <a:pt x="4082389" y="4064012"/>
                  </a:lnTo>
                  <a:lnTo>
                    <a:pt x="4082872" y="4051312"/>
                  </a:lnTo>
                  <a:close/>
                </a:path>
                <a:path w="9115425" h="9127490">
                  <a:moveTo>
                    <a:pt x="4085704" y="2819412"/>
                  </a:moveTo>
                  <a:lnTo>
                    <a:pt x="4082377" y="2819412"/>
                  </a:lnTo>
                  <a:lnTo>
                    <a:pt x="4075468" y="2806712"/>
                  </a:lnTo>
                  <a:lnTo>
                    <a:pt x="4038638" y="2806712"/>
                  </a:lnTo>
                  <a:lnTo>
                    <a:pt x="4034218" y="2819412"/>
                  </a:lnTo>
                  <a:lnTo>
                    <a:pt x="4033520" y="2832112"/>
                  </a:lnTo>
                  <a:lnTo>
                    <a:pt x="4036847" y="2844812"/>
                  </a:lnTo>
                  <a:lnTo>
                    <a:pt x="4043756" y="2844812"/>
                  </a:lnTo>
                  <a:lnTo>
                    <a:pt x="4052811" y="2857512"/>
                  </a:lnTo>
                  <a:lnTo>
                    <a:pt x="4062857" y="2857512"/>
                  </a:lnTo>
                  <a:lnTo>
                    <a:pt x="4072750" y="2844812"/>
                  </a:lnTo>
                  <a:lnTo>
                    <a:pt x="4080586" y="2844812"/>
                  </a:lnTo>
                  <a:lnTo>
                    <a:pt x="4085005" y="2832112"/>
                  </a:lnTo>
                  <a:lnTo>
                    <a:pt x="4085704" y="2819412"/>
                  </a:lnTo>
                  <a:close/>
                </a:path>
                <a:path w="9115425" h="9127490">
                  <a:moveTo>
                    <a:pt x="4089133" y="1600212"/>
                  </a:moveTo>
                  <a:lnTo>
                    <a:pt x="4084675" y="1587512"/>
                  </a:lnTo>
                  <a:lnTo>
                    <a:pt x="4075417" y="1574812"/>
                  </a:lnTo>
                  <a:lnTo>
                    <a:pt x="4063263" y="1562112"/>
                  </a:lnTo>
                  <a:lnTo>
                    <a:pt x="4049788" y="1562112"/>
                  </a:lnTo>
                  <a:lnTo>
                    <a:pt x="4036517" y="1574812"/>
                  </a:lnTo>
                  <a:lnTo>
                    <a:pt x="4026027" y="1574812"/>
                  </a:lnTo>
                  <a:lnTo>
                    <a:pt x="4020096" y="1587512"/>
                  </a:lnTo>
                  <a:lnTo>
                    <a:pt x="4019156" y="1600212"/>
                  </a:lnTo>
                  <a:lnTo>
                    <a:pt x="4023626" y="1612912"/>
                  </a:lnTo>
                  <a:lnTo>
                    <a:pt x="4032885" y="1625612"/>
                  </a:lnTo>
                  <a:lnTo>
                    <a:pt x="4045026" y="1638312"/>
                  </a:lnTo>
                  <a:lnTo>
                    <a:pt x="4058501" y="1638312"/>
                  </a:lnTo>
                  <a:lnTo>
                    <a:pt x="4071772" y="1625612"/>
                  </a:lnTo>
                  <a:lnTo>
                    <a:pt x="4082275" y="1625612"/>
                  </a:lnTo>
                  <a:lnTo>
                    <a:pt x="4088193" y="1612912"/>
                  </a:lnTo>
                  <a:lnTo>
                    <a:pt x="4089133" y="1600212"/>
                  </a:lnTo>
                  <a:close/>
                </a:path>
                <a:path w="9115425" h="9127490">
                  <a:moveTo>
                    <a:pt x="4092270" y="368300"/>
                  </a:moveTo>
                  <a:lnTo>
                    <a:pt x="4086720" y="342900"/>
                  </a:lnTo>
                  <a:lnTo>
                    <a:pt x="4075176" y="330200"/>
                  </a:lnTo>
                  <a:lnTo>
                    <a:pt x="4026725" y="330200"/>
                  </a:lnTo>
                  <a:lnTo>
                    <a:pt x="4013644" y="342900"/>
                  </a:lnTo>
                  <a:lnTo>
                    <a:pt x="4006265" y="355600"/>
                  </a:lnTo>
                  <a:lnTo>
                    <a:pt x="4005097" y="381000"/>
                  </a:lnTo>
                  <a:lnTo>
                    <a:pt x="4010647" y="393700"/>
                  </a:lnTo>
                  <a:lnTo>
                    <a:pt x="4022191" y="406400"/>
                  </a:lnTo>
                  <a:lnTo>
                    <a:pt x="4037317" y="419100"/>
                  </a:lnTo>
                  <a:lnTo>
                    <a:pt x="4054106" y="419100"/>
                  </a:lnTo>
                  <a:lnTo>
                    <a:pt x="4070629" y="406400"/>
                  </a:lnTo>
                  <a:lnTo>
                    <a:pt x="4083710" y="393700"/>
                  </a:lnTo>
                  <a:lnTo>
                    <a:pt x="4091101" y="381000"/>
                  </a:lnTo>
                  <a:lnTo>
                    <a:pt x="4092270" y="368300"/>
                  </a:lnTo>
                  <a:close/>
                </a:path>
                <a:path w="9115425" h="9127490">
                  <a:moveTo>
                    <a:pt x="4098467" y="5631929"/>
                  </a:moveTo>
                  <a:lnTo>
                    <a:pt x="4094835" y="5625643"/>
                  </a:lnTo>
                  <a:lnTo>
                    <a:pt x="4090822" y="5624563"/>
                  </a:lnTo>
                  <a:lnTo>
                    <a:pt x="4084536" y="5628183"/>
                  </a:lnTo>
                  <a:lnTo>
                    <a:pt x="4083456" y="5632208"/>
                  </a:lnTo>
                  <a:lnTo>
                    <a:pt x="4087076" y="5638495"/>
                  </a:lnTo>
                  <a:lnTo>
                    <a:pt x="4091101" y="5639574"/>
                  </a:lnTo>
                  <a:lnTo>
                    <a:pt x="4097388" y="5635942"/>
                  </a:lnTo>
                  <a:lnTo>
                    <a:pt x="4098467" y="5631929"/>
                  </a:lnTo>
                  <a:close/>
                </a:path>
                <a:path w="9115425" h="9127490">
                  <a:moveTo>
                    <a:pt x="4102887" y="4394212"/>
                  </a:moveTo>
                  <a:lnTo>
                    <a:pt x="4098683" y="4394212"/>
                  </a:lnTo>
                  <a:lnTo>
                    <a:pt x="4094480" y="4381512"/>
                  </a:lnTo>
                  <a:lnTo>
                    <a:pt x="4085158" y="4381512"/>
                  </a:lnTo>
                  <a:lnTo>
                    <a:pt x="4070591" y="4394212"/>
                  </a:lnTo>
                  <a:lnTo>
                    <a:pt x="4068089" y="4394212"/>
                  </a:lnTo>
                  <a:lnTo>
                    <a:pt x="4076509" y="4406912"/>
                  </a:lnTo>
                  <a:lnTo>
                    <a:pt x="4085818" y="4419612"/>
                  </a:lnTo>
                  <a:lnTo>
                    <a:pt x="4100398" y="4406912"/>
                  </a:lnTo>
                  <a:lnTo>
                    <a:pt x="4102887" y="4394212"/>
                  </a:lnTo>
                  <a:close/>
                </a:path>
                <a:path w="9115425" h="9127490">
                  <a:moveTo>
                    <a:pt x="4103738" y="3162312"/>
                  </a:moveTo>
                  <a:lnTo>
                    <a:pt x="4100715" y="3162312"/>
                  </a:lnTo>
                  <a:lnTo>
                    <a:pt x="4094442" y="3149612"/>
                  </a:lnTo>
                  <a:lnTo>
                    <a:pt x="4060964" y="3149612"/>
                  </a:lnTo>
                  <a:lnTo>
                    <a:pt x="4056938" y="3162312"/>
                  </a:lnTo>
                  <a:lnTo>
                    <a:pt x="4056303" y="3175012"/>
                  </a:lnTo>
                  <a:lnTo>
                    <a:pt x="4059326" y="3175012"/>
                  </a:lnTo>
                  <a:lnTo>
                    <a:pt x="4065613" y="3187712"/>
                  </a:lnTo>
                  <a:lnTo>
                    <a:pt x="4099090" y="3187712"/>
                  </a:lnTo>
                  <a:lnTo>
                    <a:pt x="4103103" y="3175012"/>
                  </a:lnTo>
                  <a:lnTo>
                    <a:pt x="4103738" y="3162312"/>
                  </a:lnTo>
                  <a:close/>
                </a:path>
                <a:path w="9115425" h="9127490">
                  <a:moveTo>
                    <a:pt x="4107167" y="1930412"/>
                  </a:moveTo>
                  <a:lnTo>
                    <a:pt x="4103014" y="1917712"/>
                  </a:lnTo>
                  <a:lnTo>
                    <a:pt x="4094378" y="1917712"/>
                  </a:lnTo>
                  <a:lnTo>
                    <a:pt x="4083062" y="1905012"/>
                  </a:lnTo>
                  <a:lnTo>
                    <a:pt x="4058132" y="1905012"/>
                  </a:lnTo>
                  <a:lnTo>
                    <a:pt x="4048341" y="1917712"/>
                  </a:lnTo>
                  <a:lnTo>
                    <a:pt x="4042816" y="1930412"/>
                  </a:lnTo>
                  <a:lnTo>
                    <a:pt x="4041940" y="1943112"/>
                  </a:lnTo>
                  <a:lnTo>
                    <a:pt x="4046105" y="1955812"/>
                  </a:lnTo>
                  <a:lnTo>
                    <a:pt x="4054729" y="1968512"/>
                  </a:lnTo>
                  <a:lnTo>
                    <a:pt x="4090987" y="1968512"/>
                  </a:lnTo>
                  <a:lnTo>
                    <a:pt x="4100779" y="1955812"/>
                  </a:lnTo>
                  <a:lnTo>
                    <a:pt x="4106291" y="1943112"/>
                  </a:lnTo>
                  <a:lnTo>
                    <a:pt x="4107167" y="1930412"/>
                  </a:lnTo>
                  <a:close/>
                </a:path>
                <a:path w="9115425" h="9127490">
                  <a:moveTo>
                    <a:pt x="4110012" y="711200"/>
                  </a:moveTo>
                  <a:lnTo>
                    <a:pt x="4104792" y="685800"/>
                  </a:lnTo>
                  <a:lnTo>
                    <a:pt x="4093972" y="673100"/>
                  </a:lnTo>
                  <a:lnTo>
                    <a:pt x="4048480" y="673100"/>
                  </a:lnTo>
                  <a:lnTo>
                    <a:pt x="4036212" y="685800"/>
                  </a:lnTo>
                  <a:lnTo>
                    <a:pt x="4029278" y="698500"/>
                  </a:lnTo>
                  <a:lnTo>
                    <a:pt x="4028173" y="711200"/>
                  </a:lnTo>
                  <a:lnTo>
                    <a:pt x="4033393" y="736600"/>
                  </a:lnTo>
                  <a:lnTo>
                    <a:pt x="4044226" y="749300"/>
                  </a:lnTo>
                  <a:lnTo>
                    <a:pt x="4089704" y="749300"/>
                  </a:lnTo>
                  <a:lnTo>
                    <a:pt x="4101985" y="736600"/>
                  </a:lnTo>
                  <a:lnTo>
                    <a:pt x="4108907" y="723900"/>
                  </a:lnTo>
                  <a:lnTo>
                    <a:pt x="4110012" y="711200"/>
                  </a:lnTo>
                  <a:close/>
                </a:path>
                <a:path w="9115425" h="9127490">
                  <a:moveTo>
                    <a:pt x="4116146" y="5972137"/>
                  </a:moveTo>
                  <a:lnTo>
                    <a:pt x="4113834" y="5968136"/>
                  </a:lnTo>
                  <a:lnTo>
                    <a:pt x="4111282" y="5967450"/>
                  </a:lnTo>
                  <a:lnTo>
                    <a:pt x="4107281" y="5969762"/>
                  </a:lnTo>
                  <a:lnTo>
                    <a:pt x="4106583" y="5972327"/>
                  </a:lnTo>
                  <a:lnTo>
                    <a:pt x="4108894" y="5976328"/>
                  </a:lnTo>
                  <a:lnTo>
                    <a:pt x="4111460" y="5977013"/>
                  </a:lnTo>
                  <a:lnTo>
                    <a:pt x="4115460" y="5974702"/>
                  </a:lnTo>
                  <a:lnTo>
                    <a:pt x="4116146" y="5972137"/>
                  </a:lnTo>
                  <a:close/>
                </a:path>
                <a:path w="9115425" h="9127490">
                  <a:moveTo>
                    <a:pt x="4120235" y="4737112"/>
                  </a:moveTo>
                  <a:lnTo>
                    <a:pt x="4116768" y="4737112"/>
                  </a:lnTo>
                  <a:lnTo>
                    <a:pt x="4113301" y="4724412"/>
                  </a:lnTo>
                  <a:lnTo>
                    <a:pt x="4093616" y="4724412"/>
                  </a:lnTo>
                  <a:lnTo>
                    <a:pt x="4091571" y="4737112"/>
                  </a:lnTo>
                  <a:lnTo>
                    <a:pt x="4098493" y="4749812"/>
                  </a:lnTo>
                  <a:lnTo>
                    <a:pt x="4118178" y="4749812"/>
                  </a:lnTo>
                  <a:lnTo>
                    <a:pt x="4120235" y="4737112"/>
                  </a:lnTo>
                  <a:close/>
                </a:path>
                <a:path w="9115425" h="9127490">
                  <a:moveTo>
                    <a:pt x="4121785" y="3505212"/>
                  </a:moveTo>
                  <a:lnTo>
                    <a:pt x="4119067" y="3492512"/>
                  </a:lnTo>
                  <a:lnTo>
                    <a:pt x="4083266" y="3492512"/>
                  </a:lnTo>
                  <a:lnTo>
                    <a:pt x="4079659" y="3505212"/>
                  </a:lnTo>
                  <a:lnTo>
                    <a:pt x="4079087" y="3505212"/>
                  </a:lnTo>
                  <a:lnTo>
                    <a:pt x="4081805" y="3517912"/>
                  </a:lnTo>
                  <a:lnTo>
                    <a:pt x="4087457" y="3530612"/>
                  </a:lnTo>
                  <a:lnTo>
                    <a:pt x="4111193" y="3530612"/>
                  </a:lnTo>
                  <a:lnTo>
                    <a:pt x="4117594" y="3517912"/>
                  </a:lnTo>
                  <a:lnTo>
                    <a:pt x="4121213" y="3517912"/>
                  </a:lnTo>
                  <a:lnTo>
                    <a:pt x="4121785" y="3505212"/>
                  </a:lnTo>
                  <a:close/>
                </a:path>
                <a:path w="9115425" h="9127490">
                  <a:moveTo>
                    <a:pt x="4124922" y="2273312"/>
                  </a:moveTo>
                  <a:lnTo>
                    <a:pt x="4121099" y="2260612"/>
                  </a:lnTo>
                  <a:lnTo>
                    <a:pt x="4113174" y="2260612"/>
                  </a:lnTo>
                  <a:lnTo>
                    <a:pt x="4102773" y="2247912"/>
                  </a:lnTo>
                  <a:lnTo>
                    <a:pt x="4079875" y="2247912"/>
                  </a:lnTo>
                  <a:lnTo>
                    <a:pt x="4070896" y="2260612"/>
                  </a:lnTo>
                  <a:lnTo>
                    <a:pt x="4065828" y="2273312"/>
                  </a:lnTo>
                  <a:lnTo>
                    <a:pt x="4065016" y="2286012"/>
                  </a:lnTo>
                  <a:lnTo>
                    <a:pt x="4068838" y="2298712"/>
                  </a:lnTo>
                  <a:lnTo>
                    <a:pt x="4076763" y="2298712"/>
                  </a:lnTo>
                  <a:lnTo>
                    <a:pt x="4087164" y="2311412"/>
                  </a:lnTo>
                  <a:lnTo>
                    <a:pt x="4110050" y="2311412"/>
                  </a:lnTo>
                  <a:lnTo>
                    <a:pt x="4119041" y="2298712"/>
                  </a:lnTo>
                  <a:lnTo>
                    <a:pt x="4124109" y="2286012"/>
                  </a:lnTo>
                  <a:lnTo>
                    <a:pt x="4124922" y="2273312"/>
                  </a:lnTo>
                  <a:close/>
                </a:path>
                <a:path w="9115425" h="9127490">
                  <a:moveTo>
                    <a:pt x="4128046" y="1041400"/>
                  </a:moveTo>
                  <a:lnTo>
                    <a:pt x="4123131" y="1028700"/>
                  </a:lnTo>
                  <a:lnTo>
                    <a:pt x="4112933" y="1016000"/>
                  </a:lnTo>
                  <a:lnTo>
                    <a:pt x="4070083" y="1016000"/>
                  </a:lnTo>
                  <a:lnTo>
                    <a:pt x="4058526" y="1028700"/>
                  </a:lnTo>
                  <a:lnTo>
                    <a:pt x="4051998" y="1041400"/>
                  </a:lnTo>
                  <a:lnTo>
                    <a:pt x="4050957" y="1054100"/>
                  </a:lnTo>
                  <a:lnTo>
                    <a:pt x="4055872" y="1066800"/>
                  </a:lnTo>
                  <a:lnTo>
                    <a:pt x="4066070" y="1079500"/>
                  </a:lnTo>
                  <a:lnTo>
                    <a:pt x="4079456" y="1092200"/>
                  </a:lnTo>
                  <a:lnTo>
                    <a:pt x="4094302" y="1092200"/>
                  </a:lnTo>
                  <a:lnTo>
                    <a:pt x="4108920" y="1079500"/>
                  </a:lnTo>
                  <a:lnTo>
                    <a:pt x="4120477" y="1079500"/>
                  </a:lnTo>
                  <a:lnTo>
                    <a:pt x="4127017" y="1066800"/>
                  </a:lnTo>
                  <a:lnTo>
                    <a:pt x="4128046" y="1041400"/>
                  </a:lnTo>
                  <a:close/>
                </a:path>
                <a:path w="9115425" h="9127490">
                  <a:moveTo>
                    <a:pt x="4133481" y="6312370"/>
                  </a:moveTo>
                  <a:lnTo>
                    <a:pt x="4132656" y="6310935"/>
                  </a:lnTo>
                  <a:lnTo>
                    <a:pt x="4131741" y="6310693"/>
                  </a:lnTo>
                  <a:lnTo>
                    <a:pt x="4130319" y="6311519"/>
                  </a:lnTo>
                  <a:lnTo>
                    <a:pt x="4130078" y="6312433"/>
                  </a:lnTo>
                  <a:lnTo>
                    <a:pt x="4130903" y="6313856"/>
                  </a:lnTo>
                  <a:lnTo>
                    <a:pt x="4131818" y="6314097"/>
                  </a:lnTo>
                  <a:lnTo>
                    <a:pt x="4133240" y="6313271"/>
                  </a:lnTo>
                  <a:lnTo>
                    <a:pt x="4133481" y="6312370"/>
                  </a:lnTo>
                  <a:close/>
                </a:path>
                <a:path w="9115425" h="9127490">
                  <a:moveTo>
                    <a:pt x="4137914" y="5080012"/>
                  </a:moveTo>
                  <a:lnTo>
                    <a:pt x="4135107" y="5067312"/>
                  </a:lnTo>
                  <a:lnTo>
                    <a:pt x="4116374" y="5067312"/>
                  </a:lnTo>
                  <a:lnTo>
                    <a:pt x="4114711" y="5080012"/>
                  </a:lnTo>
                  <a:lnTo>
                    <a:pt x="4120324" y="5092712"/>
                  </a:lnTo>
                  <a:lnTo>
                    <a:pt x="4126534" y="5092712"/>
                  </a:lnTo>
                  <a:lnTo>
                    <a:pt x="4136250" y="5080012"/>
                  </a:lnTo>
                  <a:lnTo>
                    <a:pt x="4137914" y="5080012"/>
                  </a:lnTo>
                  <a:close/>
                </a:path>
                <a:path w="9115425" h="9127490">
                  <a:moveTo>
                    <a:pt x="4139819" y="3848112"/>
                  </a:moveTo>
                  <a:lnTo>
                    <a:pt x="4137406" y="3835412"/>
                  </a:lnTo>
                  <a:lnTo>
                    <a:pt x="4105592" y="3835412"/>
                  </a:lnTo>
                  <a:lnTo>
                    <a:pt x="4102379" y="3848112"/>
                  </a:lnTo>
                  <a:lnTo>
                    <a:pt x="4101871" y="3848112"/>
                  </a:lnTo>
                  <a:lnTo>
                    <a:pt x="4104284" y="3860812"/>
                  </a:lnTo>
                  <a:lnTo>
                    <a:pt x="4109313" y="3860812"/>
                  </a:lnTo>
                  <a:lnTo>
                    <a:pt x="4115892" y="3873512"/>
                  </a:lnTo>
                  <a:lnTo>
                    <a:pt x="4123207" y="3873512"/>
                  </a:lnTo>
                  <a:lnTo>
                    <a:pt x="4130408" y="3860812"/>
                  </a:lnTo>
                  <a:lnTo>
                    <a:pt x="4136098" y="3860812"/>
                  </a:lnTo>
                  <a:lnTo>
                    <a:pt x="4139311" y="3848112"/>
                  </a:lnTo>
                  <a:lnTo>
                    <a:pt x="4139819" y="3848112"/>
                  </a:lnTo>
                  <a:close/>
                </a:path>
                <a:path w="9115425" h="9127490">
                  <a:moveTo>
                    <a:pt x="4142651" y="2616212"/>
                  </a:moveTo>
                  <a:lnTo>
                    <a:pt x="4139171" y="2603512"/>
                  </a:lnTo>
                  <a:lnTo>
                    <a:pt x="4131957" y="2603512"/>
                  </a:lnTo>
                  <a:lnTo>
                    <a:pt x="4122496" y="2590812"/>
                  </a:lnTo>
                  <a:lnTo>
                    <a:pt x="4101642" y="2590812"/>
                  </a:lnTo>
                  <a:lnTo>
                    <a:pt x="4093451" y="2603512"/>
                  </a:lnTo>
                  <a:lnTo>
                    <a:pt x="4088828" y="2616212"/>
                  </a:lnTo>
                  <a:lnTo>
                    <a:pt x="4088104" y="2628912"/>
                  </a:lnTo>
                  <a:lnTo>
                    <a:pt x="4091584" y="2628912"/>
                  </a:lnTo>
                  <a:lnTo>
                    <a:pt x="4098798" y="2641612"/>
                  </a:lnTo>
                  <a:lnTo>
                    <a:pt x="4137304" y="2641612"/>
                  </a:lnTo>
                  <a:lnTo>
                    <a:pt x="4141927" y="2628912"/>
                  </a:lnTo>
                  <a:lnTo>
                    <a:pt x="4142651" y="2616212"/>
                  </a:lnTo>
                  <a:close/>
                </a:path>
                <a:path w="9115425" h="9127490">
                  <a:moveTo>
                    <a:pt x="4146092" y="1384312"/>
                  </a:moveTo>
                  <a:lnTo>
                    <a:pt x="4141482" y="1371612"/>
                  </a:lnTo>
                  <a:lnTo>
                    <a:pt x="4131907" y="1358912"/>
                  </a:lnTo>
                  <a:lnTo>
                    <a:pt x="4091686" y="1358912"/>
                  </a:lnTo>
                  <a:lnTo>
                    <a:pt x="4080840" y="1371612"/>
                  </a:lnTo>
                  <a:lnTo>
                    <a:pt x="4074706" y="1384312"/>
                  </a:lnTo>
                  <a:lnTo>
                    <a:pt x="4073741" y="1397012"/>
                  </a:lnTo>
                  <a:lnTo>
                    <a:pt x="4078351" y="1409712"/>
                  </a:lnTo>
                  <a:lnTo>
                    <a:pt x="4087926" y="1422412"/>
                  </a:lnTo>
                  <a:lnTo>
                    <a:pt x="4128135" y="1422412"/>
                  </a:lnTo>
                  <a:lnTo>
                    <a:pt x="4138993" y="1409712"/>
                  </a:lnTo>
                  <a:lnTo>
                    <a:pt x="4145115" y="1397012"/>
                  </a:lnTo>
                  <a:lnTo>
                    <a:pt x="4146092" y="1384312"/>
                  </a:lnTo>
                  <a:close/>
                </a:path>
                <a:path w="9115425" h="9127490">
                  <a:moveTo>
                    <a:pt x="4149217" y="152400"/>
                  </a:moveTo>
                  <a:lnTo>
                    <a:pt x="4143514" y="139700"/>
                  </a:lnTo>
                  <a:lnTo>
                    <a:pt x="4131665" y="127000"/>
                  </a:lnTo>
                  <a:lnTo>
                    <a:pt x="4116120" y="114300"/>
                  </a:lnTo>
                  <a:lnTo>
                    <a:pt x="4098874" y="114300"/>
                  </a:lnTo>
                  <a:lnTo>
                    <a:pt x="4081894" y="127000"/>
                  </a:lnTo>
                  <a:lnTo>
                    <a:pt x="4068457" y="139700"/>
                  </a:lnTo>
                  <a:lnTo>
                    <a:pt x="4060875" y="152400"/>
                  </a:lnTo>
                  <a:lnTo>
                    <a:pt x="4059669" y="165100"/>
                  </a:lnTo>
                  <a:lnTo>
                    <a:pt x="4065384" y="190500"/>
                  </a:lnTo>
                  <a:lnTo>
                    <a:pt x="4077233" y="203200"/>
                  </a:lnTo>
                  <a:lnTo>
                    <a:pt x="4127004" y="203200"/>
                  </a:lnTo>
                  <a:lnTo>
                    <a:pt x="4140441" y="190500"/>
                  </a:lnTo>
                  <a:lnTo>
                    <a:pt x="4148023" y="177800"/>
                  </a:lnTo>
                  <a:lnTo>
                    <a:pt x="4149217" y="152400"/>
                  </a:lnTo>
                  <a:close/>
                </a:path>
                <a:path w="9115425" h="9127490">
                  <a:moveTo>
                    <a:pt x="4155592" y="5422912"/>
                  </a:moveTo>
                  <a:lnTo>
                    <a:pt x="4153446" y="5410212"/>
                  </a:lnTo>
                  <a:lnTo>
                    <a:pt x="4139120" y="5410212"/>
                  </a:lnTo>
                  <a:lnTo>
                    <a:pt x="4137850" y="5422912"/>
                  </a:lnTo>
                  <a:lnTo>
                    <a:pt x="4155592" y="5422912"/>
                  </a:lnTo>
                  <a:close/>
                </a:path>
                <a:path w="9115425" h="9127490">
                  <a:moveTo>
                    <a:pt x="4157561" y="4191012"/>
                  </a:moveTo>
                  <a:lnTo>
                    <a:pt x="4155478" y="4178312"/>
                  </a:lnTo>
                  <a:lnTo>
                    <a:pt x="4125391" y="4178312"/>
                  </a:lnTo>
                  <a:lnTo>
                    <a:pt x="4124947" y="4191012"/>
                  </a:lnTo>
                  <a:lnTo>
                    <a:pt x="4127030" y="4191012"/>
                  </a:lnTo>
                  <a:lnTo>
                    <a:pt x="4131348" y="4203712"/>
                  </a:lnTo>
                  <a:lnTo>
                    <a:pt x="4154360" y="4203712"/>
                  </a:lnTo>
                  <a:lnTo>
                    <a:pt x="4157129" y="4191012"/>
                  </a:lnTo>
                  <a:lnTo>
                    <a:pt x="4157561" y="4191012"/>
                  </a:lnTo>
                  <a:close/>
                </a:path>
                <a:path w="9115425" h="9127490">
                  <a:moveTo>
                    <a:pt x="4160697" y="2959112"/>
                  </a:moveTo>
                  <a:lnTo>
                    <a:pt x="4157522" y="2946412"/>
                  </a:lnTo>
                  <a:lnTo>
                    <a:pt x="4150931" y="2946412"/>
                  </a:lnTo>
                  <a:lnTo>
                    <a:pt x="4142282" y="2933712"/>
                  </a:lnTo>
                  <a:lnTo>
                    <a:pt x="4123245" y="2933712"/>
                  </a:lnTo>
                  <a:lnTo>
                    <a:pt x="4115765" y="2946412"/>
                  </a:lnTo>
                  <a:lnTo>
                    <a:pt x="4111548" y="2959112"/>
                  </a:lnTo>
                  <a:lnTo>
                    <a:pt x="4110875" y="2959112"/>
                  </a:lnTo>
                  <a:lnTo>
                    <a:pt x="4114063" y="2971812"/>
                  </a:lnTo>
                  <a:lnTo>
                    <a:pt x="4120642" y="2984512"/>
                  </a:lnTo>
                  <a:lnTo>
                    <a:pt x="4148340" y="2984512"/>
                  </a:lnTo>
                  <a:lnTo>
                    <a:pt x="4155808" y="2971812"/>
                  </a:lnTo>
                  <a:lnTo>
                    <a:pt x="4160024" y="2971812"/>
                  </a:lnTo>
                  <a:lnTo>
                    <a:pt x="4160697" y="2959112"/>
                  </a:lnTo>
                  <a:close/>
                </a:path>
                <a:path w="9115425" h="9127490">
                  <a:moveTo>
                    <a:pt x="4163834" y="1727212"/>
                  </a:moveTo>
                  <a:lnTo>
                    <a:pt x="4159554" y="1714512"/>
                  </a:lnTo>
                  <a:lnTo>
                    <a:pt x="4150690" y="1701812"/>
                  </a:lnTo>
                  <a:lnTo>
                    <a:pt x="4113441" y="1701812"/>
                  </a:lnTo>
                  <a:lnTo>
                    <a:pt x="4103395" y="1714512"/>
                  </a:lnTo>
                  <a:lnTo>
                    <a:pt x="4097718" y="1727212"/>
                  </a:lnTo>
                  <a:lnTo>
                    <a:pt x="4096816" y="1739912"/>
                  </a:lnTo>
                  <a:lnTo>
                    <a:pt x="4101084" y="1752612"/>
                  </a:lnTo>
                  <a:lnTo>
                    <a:pt x="4109961" y="1752612"/>
                  </a:lnTo>
                  <a:lnTo>
                    <a:pt x="4121581" y="1765312"/>
                  </a:lnTo>
                  <a:lnTo>
                    <a:pt x="4147197" y="1765312"/>
                  </a:lnTo>
                  <a:lnTo>
                    <a:pt x="4157256" y="1752612"/>
                  </a:lnTo>
                  <a:lnTo>
                    <a:pt x="4162933" y="1739912"/>
                  </a:lnTo>
                  <a:lnTo>
                    <a:pt x="4163834" y="1727212"/>
                  </a:lnTo>
                  <a:close/>
                </a:path>
                <a:path w="9115425" h="9127490">
                  <a:moveTo>
                    <a:pt x="4166959" y="495300"/>
                  </a:moveTo>
                  <a:lnTo>
                    <a:pt x="4161586" y="482600"/>
                  </a:lnTo>
                  <a:lnTo>
                    <a:pt x="4150449" y="469900"/>
                  </a:lnTo>
                  <a:lnTo>
                    <a:pt x="4135844" y="457200"/>
                  </a:lnTo>
                  <a:lnTo>
                    <a:pt x="4119613" y="457200"/>
                  </a:lnTo>
                  <a:lnTo>
                    <a:pt x="4103636" y="469900"/>
                  </a:lnTo>
                  <a:lnTo>
                    <a:pt x="4091013" y="482600"/>
                  </a:lnTo>
                  <a:lnTo>
                    <a:pt x="4083888" y="495300"/>
                  </a:lnTo>
                  <a:lnTo>
                    <a:pt x="4082758" y="508000"/>
                  </a:lnTo>
                  <a:lnTo>
                    <a:pt x="4088130" y="520700"/>
                  </a:lnTo>
                  <a:lnTo>
                    <a:pt x="4099268" y="533400"/>
                  </a:lnTo>
                  <a:lnTo>
                    <a:pt x="4113873" y="546100"/>
                  </a:lnTo>
                  <a:lnTo>
                    <a:pt x="4130103" y="546100"/>
                  </a:lnTo>
                  <a:lnTo>
                    <a:pt x="4146067" y="533400"/>
                  </a:lnTo>
                  <a:lnTo>
                    <a:pt x="4158704" y="533400"/>
                  </a:lnTo>
                  <a:lnTo>
                    <a:pt x="4165828" y="508000"/>
                  </a:lnTo>
                  <a:lnTo>
                    <a:pt x="4166959" y="495300"/>
                  </a:lnTo>
                  <a:close/>
                </a:path>
                <a:path w="9115425" h="9127490">
                  <a:moveTo>
                    <a:pt x="4172928" y="5763933"/>
                  </a:moveTo>
                  <a:lnTo>
                    <a:pt x="4170121" y="5759081"/>
                  </a:lnTo>
                  <a:lnTo>
                    <a:pt x="4167022" y="5758256"/>
                  </a:lnTo>
                  <a:lnTo>
                    <a:pt x="4162171" y="5761063"/>
                  </a:lnTo>
                  <a:lnTo>
                    <a:pt x="4161332" y="5764161"/>
                  </a:lnTo>
                  <a:lnTo>
                    <a:pt x="4164139" y="5769013"/>
                  </a:lnTo>
                  <a:lnTo>
                    <a:pt x="4167251" y="5769851"/>
                  </a:lnTo>
                  <a:lnTo>
                    <a:pt x="4172102" y="5767044"/>
                  </a:lnTo>
                  <a:lnTo>
                    <a:pt x="4172928" y="5763933"/>
                  </a:lnTo>
                  <a:close/>
                </a:path>
                <a:path w="9115425" h="9127490">
                  <a:moveTo>
                    <a:pt x="4177360" y="4533912"/>
                  </a:moveTo>
                  <a:lnTo>
                    <a:pt x="4173563" y="4521212"/>
                  </a:lnTo>
                  <a:lnTo>
                    <a:pt x="4169778" y="4521212"/>
                  </a:lnTo>
                  <a:lnTo>
                    <a:pt x="4161371" y="4508512"/>
                  </a:lnTo>
                  <a:lnTo>
                    <a:pt x="4148226" y="4521212"/>
                  </a:lnTo>
                  <a:lnTo>
                    <a:pt x="4145965" y="4533912"/>
                  </a:lnTo>
                  <a:lnTo>
                    <a:pt x="4153560" y="4546612"/>
                  </a:lnTo>
                  <a:lnTo>
                    <a:pt x="4161955" y="4546612"/>
                  </a:lnTo>
                  <a:lnTo>
                    <a:pt x="4175112" y="4533912"/>
                  </a:lnTo>
                  <a:lnTo>
                    <a:pt x="4177360" y="4533912"/>
                  </a:lnTo>
                  <a:close/>
                </a:path>
                <a:path w="9115425" h="9127490">
                  <a:moveTo>
                    <a:pt x="4178439" y="3302012"/>
                  </a:moveTo>
                  <a:lnTo>
                    <a:pt x="4175607" y="3289312"/>
                  </a:lnTo>
                  <a:lnTo>
                    <a:pt x="4169714" y="3276612"/>
                  </a:lnTo>
                  <a:lnTo>
                    <a:pt x="4145000" y="3276612"/>
                  </a:lnTo>
                  <a:lnTo>
                    <a:pt x="4138320" y="3289312"/>
                  </a:lnTo>
                  <a:lnTo>
                    <a:pt x="4134561" y="3289312"/>
                  </a:lnTo>
                  <a:lnTo>
                    <a:pt x="4133964" y="3302012"/>
                  </a:lnTo>
                  <a:lnTo>
                    <a:pt x="4136796" y="3314712"/>
                  </a:lnTo>
                  <a:lnTo>
                    <a:pt x="4142676" y="3314712"/>
                  </a:lnTo>
                  <a:lnTo>
                    <a:pt x="4150398" y="3327412"/>
                  </a:lnTo>
                  <a:lnTo>
                    <a:pt x="4158970" y="3327412"/>
                  </a:lnTo>
                  <a:lnTo>
                    <a:pt x="4167403" y="3314712"/>
                  </a:lnTo>
                  <a:lnTo>
                    <a:pt x="4174071" y="3314712"/>
                  </a:lnTo>
                  <a:lnTo>
                    <a:pt x="4177842" y="3302012"/>
                  </a:lnTo>
                  <a:lnTo>
                    <a:pt x="4178439" y="3302012"/>
                  </a:lnTo>
                  <a:close/>
                </a:path>
                <a:path w="9115425" h="9127490">
                  <a:moveTo>
                    <a:pt x="4181868" y="2070112"/>
                  </a:moveTo>
                  <a:lnTo>
                    <a:pt x="4177893" y="2057412"/>
                  </a:lnTo>
                  <a:lnTo>
                    <a:pt x="4169651" y="2044712"/>
                  </a:lnTo>
                  <a:lnTo>
                    <a:pt x="4135056" y="2044712"/>
                  </a:lnTo>
                  <a:lnTo>
                    <a:pt x="4125709" y="2057412"/>
                  </a:lnTo>
                  <a:lnTo>
                    <a:pt x="4120438" y="2057412"/>
                  </a:lnTo>
                  <a:lnTo>
                    <a:pt x="4119600" y="2070112"/>
                  </a:lnTo>
                  <a:lnTo>
                    <a:pt x="4123563" y="2082812"/>
                  </a:lnTo>
                  <a:lnTo>
                    <a:pt x="4131805" y="2095512"/>
                  </a:lnTo>
                  <a:lnTo>
                    <a:pt x="4142613" y="2108212"/>
                  </a:lnTo>
                  <a:lnTo>
                    <a:pt x="4154614" y="2108212"/>
                  </a:lnTo>
                  <a:lnTo>
                    <a:pt x="4166412" y="2095512"/>
                  </a:lnTo>
                  <a:lnTo>
                    <a:pt x="4175760" y="2095512"/>
                  </a:lnTo>
                  <a:lnTo>
                    <a:pt x="4181030" y="2082812"/>
                  </a:lnTo>
                  <a:lnTo>
                    <a:pt x="4181868" y="2070112"/>
                  </a:lnTo>
                  <a:close/>
                </a:path>
                <a:path w="9115425" h="9127490">
                  <a:moveTo>
                    <a:pt x="4184700" y="838200"/>
                  </a:moveTo>
                  <a:lnTo>
                    <a:pt x="4179671" y="825500"/>
                  </a:lnTo>
                  <a:lnTo>
                    <a:pt x="4169245" y="812800"/>
                  </a:lnTo>
                  <a:lnTo>
                    <a:pt x="4155554" y="800100"/>
                  </a:lnTo>
                  <a:lnTo>
                    <a:pt x="4140352" y="800100"/>
                  </a:lnTo>
                  <a:lnTo>
                    <a:pt x="4125404" y="812800"/>
                  </a:lnTo>
                  <a:lnTo>
                    <a:pt x="4113568" y="812800"/>
                  </a:lnTo>
                  <a:lnTo>
                    <a:pt x="4106888" y="838200"/>
                  </a:lnTo>
                  <a:lnTo>
                    <a:pt x="4105833" y="850900"/>
                  </a:lnTo>
                  <a:lnTo>
                    <a:pt x="4110863" y="863600"/>
                  </a:lnTo>
                  <a:lnTo>
                    <a:pt x="4121289" y="876300"/>
                  </a:lnTo>
                  <a:lnTo>
                    <a:pt x="4165130" y="876300"/>
                  </a:lnTo>
                  <a:lnTo>
                    <a:pt x="4176966" y="863600"/>
                  </a:lnTo>
                  <a:lnTo>
                    <a:pt x="4183646" y="850900"/>
                  </a:lnTo>
                  <a:lnTo>
                    <a:pt x="4184700" y="838200"/>
                  </a:lnTo>
                  <a:close/>
                </a:path>
                <a:path w="9115425" h="9127490">
                  <a:moveTo>
                    <a:pt x="4190619" y="6104153"/>
                  </a:moveTo>
                  <a:lnTo>
                    <a:pt x="4189133" y="6101588"/>
                  </a:lnTo>
                  <a:lnTo>
                    <a:pt x="4187482" y="6101143"/>
                  </a:lnTo>
                  <a:lnTo>
                    <a:pt x="4184916" y="6102629"/>
                  </a:lnTo>
                  <a:lnTo>
                    <a:pt x="4184472" y="6104267"/>
                  </a:lnTo>
                  <a:lnTo>
                    <a:pt x="4185958" y="6106846"/>
                  </a:lnTo>
                  <a:lnTo>
                    <a:pt x="4187609" y="6107290"/>
                  </a:lnTo>
                  <a:lnTo>
                    <a:pt x="4190174" y="6105804"/>
                  </a:lnTo>
                  <a:lnTo>
                    <a:pt x="4190619" y="6104153"/>
                  </a:lnTo>
                  <a:close/>
                </a:path>
                <a:path w="9115425" h="9127490">
                  <a:moveTo>
                    <a:pt x="4195051" y="4864112"/>
                  </a:moveTo>
                  <a:lnTo>
                    <a:pt x="4188777" y="4864112"/>
                  </a:lnTo>
                  <a:lnTo>
                    <a:pt x="4181830" y="4851412"/>
                  </a:lnTo>
                  <a:lnTo>
                    <a:pt x="4170972" y="4864112"/>
                  </a:lnTo>
                  <a:lnTo>
                    <a:pt x="4169105" y="4864112"/>
                  </a:lnTo>
                  <a:lnTo>
                    <a:pt x="4175379" y="4876812"/>
                  </a:lnTo>
                  <a:lnTo>
                    <a:pt x="4193184" y="4876812"/>
                  </a:lnTo>
                  <a:lnTo>
                    <a:pt x="4195051" y="4864112"/>
                  </a:lnTo>
                  <a:close/>
                </a:path>
                <a:path w="9115425" h="9127490">
                  <a:moveTo>
                    <a:pt x="4196473" y="3632212"/>
                  </a:moveTo>
                  <a:lnTo>
                    <a:pt x="4193946" y="3632212"/>
                  </a:lnTo>
                  <a:lnTo>
                    <a:pt x="4188688" y="3619512"/>
                  </a:lnTo>
                  <a:lnTo>
                    <a:pt x="4166603" y="3619512"/>
                  </a:lnTo>
                  <a:lnTo>
                    <a:pt x="4160647" y="3632212"/>
                  </a:lnTo>
                  <a:lnTo>
                    <a:pt x="4157281" y="3632212"/>
                  </a:lnTo>
                  <a:lnTo>
                    <a:pt x="4156748" y="3644912"/>
                  </a:lnTo>
                  <a:lnTo>
                    <a:pt x="4159275" y="3644912"/>
                  </a:lnTo>
                  <a:lnTo>
                    <a:pt x="4164533" y="3657612"/>
                  </a:lnTo>
                  <a:lnTo>
                    <a:pt x="4192574" y="3657612"/>
                  </a:lnTo>
                  <a:lnTo>
                    <a:pt x="4195940" y="3644912"/>
                  </a:lnTo>
                  <a:lnTo>
                    <a:pt x="4196473" y="3632212"/>
                  </a:lnTo>
                  <a:close/>
                </a:path>
                <a:path w="9115425" h="9127490">
                  <a:moveTo>
                    <a:pt x="4199610" y="2413012"/>
                  </a:moveTo>
                  <a:lnTo>
                    <a:pt x="4195978" y="2400312"/>
                  </a:lnTo>
                  <a:lnTo>
                    <a:pt x="4188447" y="2387612"/>
                  </a:lnTo>
                  <a:lnTo>
                    <a:pt x="4156799" y="2387612"/>
                  </a:lnTo>
                  <a:lnTo>
                    <a:pt x="4148264" y="2400312"/>
                  </a:lnTo>
                  <a:lnTo>
                    <a:pt x="4143438" y="2400312"/>
                  </a:lnTo>
                  <a:lnTo>
                    <a:pt x="4142676" y="2413012"/>
                  </a:lnTo>
                  <a:lnTo>
                    <a:pt x="4146308" y="2425712"/>
                  </a:lnTo>
                  <a:lnTo>
                    <a:pt x="4153839" y="2438412"/>
                  </a:lnTo>
                  <a:lnTo>
                    <a:pt x="4185488" y="2438412"/>
                  </a:lnTo>
                  <a:lnTo>
                    <a:pt x="4194022" y="2425712"/>
                  </a:lnTo>
                  <a:lnTo>
                    <a:pt x="4198848" y="2413012"/>
                  </a:lnTo>
                  <a:lnTo>
                    <a:pt x="4199610" y="2413012"/>
                  </a:lnTo>
                  <a:close/>
                </a:path>
                <a:path w="9115425" h="9127490">
                  <a:moveTo>
                    <a:pt x="4203039" y="1181100"/>
                  </a:moveTo>
                  <a:lnTo>
                    <a:pt x="4198277" y="1168400"/>
                  </a:lnTo>
                  <a:lnTo>
                    <a:pt x="4188396" y="1155700"/>
                  </a:lnTo>
                  <a:lnTo>
                    <a:pt x="4175417" y="1143000"/>
                  </a:lnTo>
                  <a:lnTo>
                    <a:pt x="4161028" y="1143000"/>
                  </a:lnTo>
                  <a:lnTo>
                    <a:pt x="4146854" y="1155700"/>
                  </a:lnTo>
                  <a:lnTo>
                    <a:pt x="4135653" y="1155700"/>
                  </a:lnTo>
                  <a:lnTo>
                    <a:pt x="4129316" y="1168400"/>
                  </a:lnTo>
                  <a:lnTo>
                    <a:pt x="4128312" y="1193800"/>
                  </a:lnTo>
                  <a:lnTo>
                    <a:pt x="4133088" y="1206500"/>
                  </a:lnTo>
                  <a:lnTo>
                    <a:pt x="4142968" y="1219200"/>
                  </a:lnTo>
                  <a:lnTo>
                    <a:pt x="4184497" y="1219200"/>
                  </a:lnTo>
                  <a:lnTo>
                    <a:pt x="4195711" y="1206500"/>
                  </a:lnTo>
                  <a:lnTo>
                    <a:pt x="4202036" y="1193800"/>
                  </a:lnTo>
                  <a:lnTo>
                    <a:pt x="4203039" y="1181100"/>
                  </a:lnTo>
                  <a:close/>
                </a:path>
                <a:path w="9115425" h="9127490">
                  <a:moveTo>
                    <a:pt x="4212387" y="5207012"/>
                  </a:moveTo>
                  <a:lnTo>
                    <a:pt x="4207599" y="5207012"/>
                  </a:lnTo>
                  <a:lnTo>
                    <a:pt x="4202303" y="5194312"/>
                  </a:lnTo>
                  <a:lnTo>
                    <a:pt x="4194022" y="5207012"/>
                  </a:lnTo>
                  <a:lnTo>
                    <a:pt x="4192587" y="5207012"/>
                  </a:lnTo>
                  <a:lnTo>
                    <a:pt x="4197375" y="5219712"/>
                  </a:lnTo>
                  <a:lnTo>
                    <a:pt x="4210964" y="5219712"/>
                  </a:lnTo>
                  <a:lnTo>
                    <a:pt x="4212387" y="5207012"/>
                  </a:lnTo>
                  <a:close/>
                </a:path>
                <a:path w="9115425" h="9127490">
                  <a:moveTo>
                    <a:pt x="4214507" y="3975112"/>
                  </a:moveTo>
                  <a:lnTo>
                    <a:pt x="4212285" y="3975112"/>
                  </a:lnTo>
                  <a:lnTo>
                    <a:pt x="4207649" y="3962412"/>
                  </a:lnTo>
                  <a:lnTo>
                    <a:pt x="4188206" y="3962412"/>
                  </a:lnTo>
                  <a:lnTo>
                    <a:pt x="4182961" y="3975112"/>
                  </a:lnTo>
                  <a:lnTo>
                    <a:pt x="4180001" y="3975112"/>
                  </a:lnTo>
                  <a:lnTo>
                    <a:pt x="4179532" y="3987812"/>
                  </a:lnTo>
                  <a:lnTo>
                    <a:pt x="4181767" y="3987812"/>
                  </a:lnTo>
                  <a:lnTo>
                    <a:pt x="4186390" y="4000512"/>
                  </a:lnTo>
                  <a:lnTo>
                    <a:pt x="4205833" y="4000512"/>
                  </a:lnTo>
                  <a:lnTo>
                    <a:pt x="4211078" y="3987812"/>
                  </a:lnTo>
                  <a:lnTo>
                    <a:pt x="4214038" y="3987812"/>
                  </a:lnTo>
                  <a:lnTo>
                    <a:pt x="4214507" y="3975112"/>
                  </a:lnTo>
                  <a:close/>
                </a:path>
                <a:path w="9115425" h="9127490">
                  <a:moveTo>
                    <a:pt x="4217352" y="2743212"/>
                  </a:moveTo>
                  <a:lnTo>
                    <a:pt x="4214063" y="2743212"/>
                  </a:lnTo>
                  <a:lnTo>
                    <a:pt x="4207230" y="2730512"/>
                  </a:lnTo>
                  <a:lnTo>
                    <a:pt x="4170819" y="2730512"/>
                  </a:lnTo>
                  <a:lnTo>
                    <a:pt x="4166451" y="2743212"/>
                  </a:lnTo>
                  <a:lnTo>
                    <a:pt x="4165752" y="2755912"/>
                  </a:lnTo>
                  <a:lnTo>
                    <a:pt x="4169054" y="2768612"/>
                  </a:lnTo>
                  <a:lnTo>
                    <a:pt x="4175874" y="2768612"/>
                  </a:lnTo>
                  <a:lnTo>
                    <a:pt x="4184827" y="2781312"/>
                  </a:lnTo>
                  <a:lnTo>
                    <a:pt x="4194772" y="2781312"/>
                  </a:lnTo>
                  <a:lnTo>
                    <a:pt x="4204551" y="2768612"/>
                  </a:lnTo>
                  <a:lnTo>
                    <a:pt x="4212285" y="2768612"/>
                  </a:lnTo>
                  <a:lnTo>
                    <a:pt x="4216654" y="2755912"/>
                  </a:lnTo>
                  <a:lnTo>
                    <a:pt x="4217352" y="2743212"/>
                  </a:lnTo>
                  <a:close/>
                </a:path>
                <a:path w="9115425" h="9127490">
                  <a:moveTo>
                    <a:pt x="4220781" y="1524012"/>
                  </a:moveTo>
                  <a:lnTo>
                    <a:pt x="4216362" y="1511312"/>
                  </a:lnTo>
                  <a:lnTo>
                    <a:pt x="4207179" y="1498612"/>
                  </a:lnTo>
                  <a:lnTo>
                    <a:pt x="4195140" y="1485912"/>
                  </a:lnTo>
                  <a:lnTo>
                    <a:pt x="4181767" y="1485912"/>
                  </a:lnTo>
                  <a:lnTo>
                    <a:pt x="4168610" y="1498612"/>
                  </a:lnTo>
                  <a:lnTo>
                    <a:pt x="4158208" y="1498612"/>
                  </a:lnTo>
                  <a:lnTo>
                    <a:pt x="4152328" y="1511312"/>
                  </a:lnTo>
                  <a:lnTo>
                    <a:pt x="4151401" y="1524012"/>
                  </a:lnTo>
                  <a:lnTo>
                    <a:pt x="4155821" y="1536712"/>
                  </a:lnTo>
                  <a:lnTo>
                    <a:pt x="4165003" y="1549412"/>
                  </a:lnTo>
                  <a:lnTo>
                    <a:pt x="4177042" y="1562112"/>
                  </a:lnTo>
                  <a:lnTo>
                    <a:pt x="4190415" y="1562112"/>
                  </a:lnTo>
                  <a:lnTo>
                    <a:pt x="4203560" y="1549412"/>
                  </a:lnTo>
                  <a:lnTo>
                    <a:pt x="4213974" y="1549412"/>
                  </a:lnTo>
                  <a:lnTo>
                    <a:pt x="4219841" y="1536712"/>
                  </a:lnTo>
                  <a:lnTo>
                    <a:pt x="4220781" y="1524012"/>
                  </a:lnTo>
                  <a:close/>
                </a:path>
                <a:path w="9115425" h="9127490">
                  <a:moveTo>
                    <a:pt x="4223918" y="292100"/>
                  </a:moveTo>
                  <a:lnTo>
                    <a:pt x="4218394" y="266700"/>
                  </a:lnTo>
                  <a:lnTo>
                    <a:pt x="4206938" y="254000"/>
                  </a:lnTo>
                  <a:lnTo>
                    <a:pt x="4158818" y="254000"/>
                  </a:lnTo>
                  <a:lnTo>
                    <a:pt x="4145826" y="266700"/>
                  </a:lnTo>
                  <a:lnTo>
                    <a:pt x="4138498" y="279400"/>
                  </a:lnTo>
                  <a:lnTo>
                    <a:pt x="4137329" y="304800"/>
                  </a:lnTo>
                  <a:lnTo>
                    <a:pt x="4142854" y="317500"/>
                  </a:lnTo>
                  <a:lnTo>
                    <a:pt x="4154309" y="330200"/>
                  </a:lnTo>
                  <a:lnTo>
                    <a:pt x="4169333" y="342900"/>
                  </a:lnTo>
                  <a:lnTo>
                    <a:pt x="4186009" y="342900"/>
                  </a:lnTo>
                  <a:lnTo>
                    <a:pt x="4202430" y="330200"/>
                  </a:lnTo>
                  <a:lnTo>
                    <a:pt x="4215422" y="317500"/>
                  </a:lnTo>
                  <a:lnTo>
                    <a:pt x="4222750" y="304800"/>
                  </a:lnTo>
                  <a:lnTo>
                    <a:pt x="4223918" y="292100"/>
                  </a:lnTo>
                  <a:close/>
                </a:path>
                <a:path w="9115425" h="9127490">
                  <a:moveTo>
                    <a:pt x="4230065" y="5555729"/>
                  </a:moveTo>
                  <a:lnTo>
                    <a:pt x="4226598" y="5549722"/>
                  </a:lnTo>
                  <a:lnTo>
                    <a:pt x="4222762" y="5548693"/>
                  </a:lnTo>
                  <a:lnTo>
                    <a:pt x="4216755" y="5552160"/>
                  </a:lnTo>
                  <a:lnTo>
                    <a:pt x="4215739" y="5555996"/>
                  </a:lnTo>
                  <a:lnTo>
                    <a:pt x="4219194" y="5562003"/>
                  </a:lnTo>
                  <a:lnTo>
                    <a:pt x="4223029" y="5563032"/>
                  </a:lnTo>
                  <a:lnTo>
                    <a:pt x="4229036" y="5559564"/>
                  </a:lnTo>
                  <a:lnTo>
                    <a:pt x="4230065" y="5555729"/>
                  </a:lnTo>
                  <a:close/>
                </a:path>
                <a:path w="9115425" h="9127490">
                  <a:moveTo>
                    <a:pt x="4234485" y="4318012"/>
                  </a:moveTo>
                  <a:lnTo>
                    <a:pt x="4230370" y="4318012"/>
                  </a:lnTo>
                  <a:lnTo>
                    <a:pt x="4226242" y="4305312"/>
                  </a:lnTo>
                  <a:lnTo>
                    <a:pt x="4217111" y="4305312"/>
                  </a:lnTo>
                  <a:lnTo>
                    <a:pt x="4202823" y="4318012"/>
                  </a:lnTo>
                  <a:lnTo>
                    <a:pt x="4200372" y="4318012"/>
                  </a:lnTo>
                  <a:lnTo>
                    <a:pt x="4208627" y="4330712"/>
                  </a:lnTo>
                  <a:lnTo>
                    <a:pt x="4217746" y="4343412"/>
                  </a:lnTo>
                  <a:lnTo>
                    <a:pt x="4232046" y="4330712"/>
                  </a:lnTo>
                  <a:lnTo>
                    <a:pt x="4234485" y="4318012"/>
                  </a:lnTo>
                  <a:close/>
                </a:path>
                <a:path w="9115425" h="9127490">
                  <a:moveTo>
                    <a:pt x="4235386" y="3086112"/>
                  </a:moveTo>
                  <a:lnTo>
                    <a:pt x="4232402" y="3086112"/>
                  </a:lnTo>
                  <a:lnTo>
                    <a:pt x="4226204" y="3073412"/>
                  </a:lnTo>
                  <a:lnTo>
                    <a:pt x="4193133" y="3073412"/>
                  </a:lnTo>
                  <a:lnTo>
                    <a:pt x="4189171" y="3086112"/>
                  </a:lnTo>
                  <a:lnTo>
                    <a:pt x="4188536" y="3098812"/>
                  </a:lnTo>
                  <a:lnTo>
                    <a:pt x="4191533" y="3098812"/>
                  </a:lnTo>
                  <a:lnTo>
                    <a:pt x="4197731" y="3111512"/>
                  </a:lnTo>
                  <a:lnTo>
                    <a:pt x="4230789" y="3111512"/>
                  </a:lnTo>
                  <a:lnTo>
                    <a:pt x="4234751" y="3098812"/>
                  </a:lnTo>
                  <a:lnTo>
                    <a:pt x="4235386" y="3086112"/>
                  </a:lnTo>
                  <a:close/>
                </a:path>
                <a:path w="9115425" h="9127490">
                  <a:moveTo>
                    <a:pt x="4238523" y="1854212"/>
                  </a:moveTo>
                  <a:lnTo>
                    <a:pt x="4234446" y="1841512"/>
                  </a:lnTo>
                  <a:lnTo>
                    <a:pt x="4225963" y="1841512"/>
                  </a:lnTo>
                  <a:lnTo>
                    <a:pt x="4214850" y="1828812"/>
                  </a:lnTo>
                  <a:lnTo>
                    <a:pt x="4202519" y="1828812"/>
                  </a:lnTo>
                  <a:lnTo>
                    <a:pt x="4190365" y="1841512"/>
                  </a:lnTo>
                  <a:lnTo>
                    <a:pt x="4180763" y="1841512"/>
                  </a:lnTo>
                  <a:lnTo>
                    <a:pt x="4175328" y="1854212"/>
                  </a:lnTo>
                  <a:lnTo>
                    <a:pt x="4174477" y="1866912"/>
                  </a:lnTo>
                  <a:lnTo>
                    <a:pt x="4178554" y="1879612"/>
                  </a:lnTo>
                  <a:lnTo>
                    <a:pt x="4187037" y="1892312"/>
                  </a:lnTo>
                  <a:lnTo>
                    <a:pt x="4222635" y="1892312"/>
                  </a:lnTo>
                  <a:lnTo>
                    <a:pt x="4232237" y="1879612"/>
                  </a:lnTo>
                  <a:lnTo>
                    <a:pt x="4237660" y="1866912"/>
                  </a:lnTo>
                  <a:lnTo>
                    <a:pt x="4238523" y="1854212"/>
                  </a:lnTo>
                  <a:close/>
                </a:path>
                <a:path w="9115425" h="9127490">
                  <a:moveTo>
                    <a:pt x="4241660" y="635000"/>
                  </a:moveTo>
                  <a:lnTo>
                    <a:pt x="4236478" y="609600"/>
                  </a:lnTo>
                  <a:lnTo>
                    <a:pt x="4225722" y="596900"/>
                  </a:lnTo>
                  <a:lnTo>
                    <a:pt x="4180573" y="596900"/>
                  </a:lnTo>
                  <a:lnTo>
                    <a:pt x="4168381" y="609600"/>
                  </a:lnTo>
                  <a:lnTo>
                    <a:pt x="4161498" y="622300"/>
                  </a:lnTo>
                  <a:lnTo>
                    <a:pt x="4160405" y="635000"/>
                  </a:lnTo>
                  <a:lnTo>
                    <a:pt x="4165587" y="660400"/>
                  </a:lnTo>
                  <a:lnTo>
                    <a:pt x="4176344" y="673100"/>
                  </a:lnTo>
                  <a:lnTo>
                    <a:pt x="4221492" y="673100"/>
                  </a:lnTo>
                  <a:lnTo>
                    <a:pt x="4233684" y="660400"/>
                  </a:lnTo>
                  <a:lnTo>
                    <a:pt x="4240568" y="647700"/>
                  </a:lnTo>
                  <a:lnTo>
                    <a:pt x="4241660" y="635000"/>
                  </a:lnTo>
                  <a:close/>
                </a:path>
                <a:path w="9115425" h="9127490">
                  <a:moveTo>
                    <a:pt x="4247413" y="5895962"/>
                  </a:moveTo>
                  <a:lnTo>
                    <a:pt x="4245419" y="5892520"/>
                  </a:lnTo>
                  <a:lnTo>
                    <a:pt x="4243222" y="5891936"/>
                  </a:lnTo>
                  <a:lnTo>
                    <a:pt x="4239793" y="5893917"/>
                  </a:lnTo>
                  <a:lnTo>
                    <a:pt x="4239222" y="5896102"/>
                  </a:lnTo>
                  <a:lnTo>
                    <a:pt x="4241190" y="5899543"/>
                  </a:lnTo>
                  <a:lnTo>
                    <a:pt x="4243387" y="5900128"/>
                  </a:lnTo>
                  <a:lnTo>
                    <a:pt x="4246816" y="5898146"/>
                  </a:lnTo>
                  <a:lnTo>
                    <a:pt x="4247413" y="5895962"/>
                  </a:lnTo>
                  <a:close/>
                </a:path>
                <a:path w="9115425" h="9127490">
                  <a:moveTo>
                    <a:pt x="4251833" y="4660912"/>
                  </a:moveTo>
                  <a:lnTo>
                    <a:pt x="4248455" y="4660912"/>
                  </a:lnTo>
                  <a:lnTo>
                    <a:pt x="4245064" y="4648212"/>
                  </a:lnTo>
                  <a:lnTo>
                    <a:pt x="4225861" y="4648212"/>
                  </a:lnTo>
                  <a:lnTo>
                    <a:pt x="4223855" y="4660912"/>
                  </a:lnTo>
                  <a:lnTo>
                    <a:pt x="4230624" y="4673612"/>
                  </a:lnTo>
                  <a:lnTo>
                    <a:pt x="4249826" y="4673612"/>
                  </a:lnTo>
                  <a:lnTo>
                    <a:pt x="4251833" y="4660912"/>
                  </a:lnTo>
                  <a:close/>
                </a:path>
                <a:path w="9115425" h="9127490">
                  <a:moveTo>
                    <a:pt x="4253420" y="3429012"/>
                  </a:moveTo>
                  <a:lnTo>
                    <a:pt x="4250741" y="3416312"/>
                  </a:lnTo>
                  <a:lnTo>
                    <a:pt x="4215460" y="3416312"/>
                  </a:lnTo>
                  <a:lnTo>
                    <a:pt x="4211891" y="3429012"/>
                  </a:lnTo>
                  <a:lnTo>
                    <a:pt x="4211332" y="3429012"/>
                  </a:lnTo>
                  <a:lnTo>
                    <a:pt x="4214012" y="3441712"/>
                  </a:lnTo>
                  <a:lnTo>
                    <a:pt x="4219575" y="3454412"/>
                  </a:lnTo>
                  <a:lnTo>
                    <a:pt x="4242981" y="3454412"/>
                  </a:lnTo>
                  <a:lnTo>
                    <a:pt x="4249293" y="3441712"/>
                  </a:lnTo>
                  <a:lnTo>
                    <a:pt x="4252861" y="3441712"/>
                  </a:lnTo>
                  <a:lnTo>
                    <a:pt x="4253420" y="3429012"/>
                  </a:lnTo>
                  <a:close/>
                </a:path>
                <a:path w="9115425" h="9127490">
                  <a:moveTo>
                    <a:pt x="4256557" y="2197112"/>
                  </a:moveTo>
                  <a:lnTo>
                    <a:pt x="4252773" y="2184412"/>
                  </a:lnTo>
                  <a:lnTo>
                    <a:pt x="4244937" y="2184412"/>
                  </a:lnTo>
                  <a:lnTo>
                    <a:pt x="4234637" y="2171712"/>
                  </a:lnTo>
                  <a:lnTo>
                    <a:pt x="4211967" y="2171712"/>
                  </a:lnTo>
                  <a:lnTo>
                    <a:pt x="4203077" y="2184412"/>
                  </a:lnTo>
                  <a:lnTo>
                    <a:pt x="4198048" y="2197112"/>
                  </a:lnTo>
                  <a:lnTo>
                    <a:pt x="4197261" y="2209812"/>
                  </a:lnTo>
                  <a:lnTo>
                    <a:pt x="4201033" y="2222512"/>
                  </a:lnTo>
                  <a:lnTo>
                    <a:pt x="4208881" y="2222512"/>
                  </a:lnTo>
                  <a:lnTo>
                    <a:pt x="4219181" y="2235212"/>
                  </a:lnTo>
                  <a:lnTo>
                    <a:pt x="4241851" y="2235212"/>
                  </a:lnTo>
                  <a:lnTo>
                    <a:pt x="4250741" y="2222512"/>
                  </a:lnTo>
                  <a:lnTo>
                    <a:pt x="4255770" y="2209812"/>
                  </a:lnTo>
                  <a:lnTo>
                    <a:pt x="4256557" y="2197112"/>
                  </a:lnTo>
                  <a:close/>
                </a:path>
                <a:path w="9115425" h="9127490">
                  <a:moveTo>
                    <a:pt x="4259694" y="965200"/>
                  </a:moveTo>
                  <a:lnTo>
                    <a:pt x="4254817" y="952500"/>
                  </a:lnTo>
                  <a:lnTo>
                    <a:pt x="4244695" y="939800"/>
                  </a:lnTo>
                  <a:lnTo>
                    <a:pt x="4202176" y="939800"/>
                  </a:lnTo>
                  <a:lnTo>
                    <a:pt x="4190695" y="952500"/>
                  </a:lnTo>
                  <a:lnTo>
                    <a:pt x="4184218" y="965200"/>
                  </a:lnTo>
                  <a:lnTo>
                    <a:pt x="4183189" y="977900"/>
                  </a:lnTo>
                  <a:lnTo>
                    <a:pt x="4188079" y="990600"/>
                  </a:lnTo>
                  <a:lnTo>
                    <a:pt x="4198201" y="1003300"/>
                  </a:lnTo>
                  <a:lnTo>
                    <a:pt x="4211472" y="1016000"/>
                  </a:lnTo>
                  <a:lnTo>
                    <a:pt x="4226204" y="1016000"/>
                  </a:lnTo>
                  <a:lnTo>
                    <a:pt x="4240708" y="1003300"/>
                  </a:lnTo>
                  <a:lnTo>
                    <a:pt x="4252188" y="1003300"/>
                  </a:lnTo>
                  <a:lnTo>
                    <a:pt x="4258665" y="990600"/>
                  </a:lnTo>
                  <a:lnTo>
                    <a:pt x="4259694" y="965200"/>
                  </a:lnTo>
                  <a:close/>
                </a:path>
                <a:path w="9115425" h="9127490">
                  <a:moveTo>
                    <a:pt x="4265079" y="6236170"/>
                  </a:moveTo>
                  <a:lnTo>
                    <a:pt x="4264418" y="6235027"/>
                  </a:lnTo>
                  <a:lnTo>
                    <a:pt x="4263695" y="6234836"/>
                  </a:lnTo>
                  <a:lnTo>
                    <a:pt x="4262552" y="6235497"/>
                  </a:lnTo>
                  <a:lnTo>
                    <a:pt x="4262361" y="6236220"/>
                  </a:lnTo>
                  <a:lnTo>
                    <a:pt x="4263009" y="6237363"/>
                  </a:lnTo>
                  <a:lnTo>
                    <a:pt x="4263745" y="6237554"/>
                  </a:lnTo>
                  <a:lnTo>
                    <a:pt x="4264888" y="6236906"/>
                  </a:lnTo>
                  <a:lnTo>
                    <a:pt x="4265079" y="6236170"/>
                  </a:lnTo>
                  <a:close/>
                </a:path>
                <a:path w="9115425" h="9127490">
                  <a:moveTo>
                    <a:pt x="4269511" y="5003812"/>
                  </a:moveTo>
                  <a:lnTo>
                    <a:pt x="4266793" y="4991112"/>
                  </a:lnTo>
                  <a:lnTo>
                    <a:pt x="4248607" y="4991112"/>
                  </a:lnTo>
                  <a:lnTo>
                    <a:pt x="4246994" y="5003812"/>
                  </a:lnTo>
                  <a:lnTo>
                    <a:pt x="4252442" y="5016512"/>
                  </a:lnTo>
                  <a:lnTo>
                    <a:pt x="4258462" y="5016512"/>
                  </a:lnTo>
                  <a:lnTo>
                    <a:pt x="4267898" y="5003812"/>
                  </a:lnTo>
                  <a:lnTo>
                    <a:pt x="4269511" y="5003812"/>
                  </a:lnTo>
                  <a:close/>
                </a:path>
                <a:path w="9115425" h="9127490">
                  <a:moveTo>
                    <a:pt x="4271175" y="3771912"/>
                  </a:moveTo>
                  <a:lnTo>
                    <a:pt x="4268825" y="3759212"/>
                  </a:lnTo>
                  <a:lnTo>
                    <a:pt x="4238002" y="3759212"/>
                  </a:lnTo>
                  <a:lnTo>
                    <a:pt x="4234891" y="3771912"/>
                  </a:lnTo>
                  <a:lnTo>
                    <a:pt x="4234396" y="3771912"/>
                  </a:lnTo>
                  <a:lnTo>
                    <a:pt x="4236745" y="3784612"/>
                  </a:lnTo>
                  <a:lnTo>
                    <a:pt x="4267555" y="3784612"/>
                  </a:lnTo>
                  <a:lnTo>
                    <a:pt x="4270680" y="3771912"/>
                  </a:lnTo>
                  <a:lnTo>
                    <a:pt x="4271175" y="3771912"/>
                  </a:lnTo>
                  <a:close/>
                </a:path>
                <a:path w="9115425" h="9127490">
                  <a:moveTo>
                    <a:pt x="4274299" y="2540012"/>
                  </a:moveTo>
                  <a:lnTo>
                    <a:pt x="4270857" y="2527312"/>
                  </a:lnTo>
                  <a:lnTo>
                    <a:pt x="4263720" y="2527312"/>
                  </a:lnTo>
                  <a:lnTo>
                    <a:pt x="4254347" y="2514612"/>
                  </a:lnTo>
                  <a:lnTo>
                    <a:pt x="4233723" y="2514612"/>
                  </a:lnTo>
                  <a:lnTo>
                    <a:pt x="4225633" y="2527312"/>
                  </a:lnTo>
                  <a:lnTo>
                    <a:pt x="4221061" y="2540012"/>
                  </a:lnTo>
                  <a:lnTo>
                    <a:pt x="4220337" y="2552712"/>
                  </a:lnTo>
                  <a:lnTo>
                    <a:pt x="4223778" y="2552712"/>
                  </a:lnTo>
                  <a:lnTo>
                    <a:pt x="4230916" y="2565412"/>
                  </a:lnTo>
                  <a:lnTo>
                    <a:pt x="4269003" y="2565412"/>
                  </a:lnTo>
                  <a:lnTo>
                    <a:pt x="4273575" y="2552712"/>
                  </a:lnTo>
                  <a:lnTo>
                    <a:pt x="4274299" y="2540012"/>
                  </a:lnTo>
                  <a:close/>
                </a:path>
                <a:path w="9115425" h="9127490">
                  <a:moveTo>
                    <a:pt x="4277728" y="1308100"/>
                  </a:moveTo>
                  <a:lnTo>
                    <a:pt x="4273156" y="1295400"/>
                  </a:lnTo>
                  <a:lnTo>
                    <a:pt x="4263669" y="1282700"/>
                  </a:lnTo>
                  <a:lnTo>
                    <a:pt x="4223778" y="1282700"/>
                  </a:lnTo>
                  <a:lnTo>
                    <a:pt x="4213009" y="1295400"/>
                  </a:lnTo>
                  <a:lnTo>
                    <a:pt x="4206938" y="1308100"/>
                  </a:lnTo>
                  <a:lnTo>
                    <a:pt x="4205973" y="1320812"/>
                  </a:lnTo>
                  <a:lnTo>
                    <a:pt x="4210558" y="1333512"/>
                  </a:lnTo>
                  <a:lnTo>
                    <a:pt x="4220045" y="1346212"/>
                  </a:lnTo>
                  <a:lnTo>
                    <a:pt x="4259923" y="1346212"/>
                  </a:lnTo>
                  <a:lnTo>
                    <a:pt x="4270692" y="1333512"/>
                  </a:lnTo>
                  <a:lnTo>
                    <a:pt x="4276763" y="1320812"/>
                  </a:lnTo>
                  <a:lnTo>
                    <a:pt x="4277728" y="1308100"/>
                  </a:lnTo>
                  <a:close/>
                </a:path>
                <a:path w="9115425" h="9127490">
                  <a:moveTo>
                    <a:pt x="4280573" y="76200"/>
                  </a:moveTo>
                  <a:lnTo>
                    <a:pt x="4274934" y="63500"/>
                  </a:lnTo>
                  <a:lnTo>
                    <a:pt x="4263250" y="50800"/>
                  </a:lnTo>
                  <a:lnTo>
                    <a:pt x="4247908" y="38100"/>
                  </a:lnTo>
                  <a:lnTo>
                    <a:pt x="4230890" y="38100"/>
                  </a:lnTo>
                  <a:lnTo>
                    <a:pt x="4214126" y="50800"/>
                  </a:lnTo>
                  <a:lnTo>
                    <a:pt x="4200880" y="63500"/>
                  </a:lnTo>
                  <a:lnTo>
                    <a:pt x="4193400" y="76200"/>
                  </a:lnTo>
                  <a:lnTo>
                    <a:pt x="4192206" y="88900"/>
                  </a:lnTo>
                  <a:lnTo>
                    <a:pt x="4197845" y="114300"/>
                  </a:lnTo>
                  <a:lnTo>
                    <a:pt x="4209529" y="127000"/>
                  </a:lnTo>
                  <a:lnTo>
                    <a:pt x="4258640" y="127000"/>
                  </a:lnTo>
                  <a:lnTo>
                    <a:pt x="4271899" y="114300"/>
                  </a:lnTo>
                  <a:lnTo>
                    <a:pt x="4279379" y="101600"/>
                  </a:lnTo>
                  <a:lnTo>
                    <a:pt x="4280573" y="76200"/>
                  </a:lnTo>
                  <a:close/>
                </a:path>
                <a:path w="9115425" h="9127490">
                  <a:moveTo>
                    <a:pt x="4287190" y="5346712"/>
                  </a:moveTo>
                  <a:lnTo>
                    <a:pt x="4285132" y="5334012"/>
                  </a:lnTo>
                  <a:lnTo>
                    <a:pt x="4271353" y="5334012"/>
                  </a:lnTo>
                  <a:lnTo>
                    <a:pt x="4270133" y="5346712"/>
                  </a:lnTo>
                  <a:lnTo>
                    <a:pt x="4287190" y="5346712"/>
                  </a:lnTo>
                  <a:close/>
                </a:path>
                <a:path w="9115425" h="9127490">
                  <a:moveTo>
                    <a:pt x="4289209" y="4114812"/>
                  </a:moveTo>
                  <a:lnTo>
                    <a:pt x="4287164" y="4102112"/>
                  </a:lnTo>
                  <a:lnTo>
                    <a:pt x="4260329" y="4102112"/>
                  </a:lnTo>
                  <a:lnTo>
                    <a:pt x="4257611" y="4114812"/>
                  </a:lnTo>
                  <a:lnTo>
                    <a:pt x="4259224" y="4114812"/>
                  </a:lnTo>
                  <a:lnTo>
                    <a:pt x="4263466" y="4127512"/>
                  </a:lnTo>
                  <a:lnTo>
                    <a:pt x="4286072" y="4127512"/>
                  </a:lnTo>
                  <a:lnTo>
                    <a:pt x="4288777" y="4114812"/>
                  </a:lnTo>
                  <a:lnTo>
                    <a:pt x="4289209" y="4114812"/>
                  </a:lnTo>
                  <a:close/>
                </a:path>
                <a:path w="9115425" h="9127490">
                  <a:moveTo>
                    <a:pt x="4292333" y="2882912"/>
                  </a:moveTo>
                  <a:lnTo>
                    <a:pt x="4289196" y="2870212"/>
                  </a:lnTo>
                  <a:lnTo>
                    <a:pt x="4282681" y="2870212"/>
                  </a:lnTo>
                  <a:lnTo>
                    <a:pt x="4274147" y="2857512"/>
                  </a:lnTo>
                  <a:lnTo>
                    <a:pt x="4255338" y="2857512"/>
                  </a:lnTo>
                  <a:lnTo>
                    <a:pt x="4247947" y="2870212"/>
                  </a:lnTo>
                  <a:lnTo>
                    <a:pt x="4243781" y="2882912"/>
                  </a:lnTo>
                  <a:lnTo>
                    <a:pt x="4243121" y="2882912"/>
                  </a:lnTo>
                  <a:lnTo>
                    <a:pt x="4246257" y="2895612"/>
                  </a:lnTo>
                  <a:lnTo>
                    <a:pt x="4252773" y="2908312"/>
                  </a:lnTo>
                  <a:lnTo>
                    <a:pt x="4280128" y="2908312"/>
                  </a:lnTo>
                  <a:lnTo>
                    <a:pt x="4287507" y="2895612"/>
                  </a:lnTo>
                  <a:lnTo>
                    <a:pt x="4291673" y="2895612"/>
                  </a:lnTo>
                  <a:lnTo>
                    <a:pt x="4292333" y="2882912"/>
                  </a:lnTo>
                  <a:close/>
                </a:path>
                <a:path w="9115425" h="9127490">
                  <a:moveTo>
                    <a:pt x="4295483" y="1651012"/>
                  </a:moveTo>
                  <a:lnTo>
                    <a:pt x="4291241" y="1638312"/>
                  </a:lnTo>
                  <a:lnTo>
                    <a:pt x="4282452" y="1625612"/>
                  </a:lnTo>
                  <a:lnTo>
                    <a:pt x="4245534" y="1625612"/>
                  </a:lnTo>
                  <a:lnTo>
                    <a:pt x="4235577" y="1638312"/>
                  </a:lnTo>
                  <a:lnTo>
                    <a:pt x="4229951" y="1651012"/>
                  </a:lnTo>
                  <a:lnTo>
                    <a:pt x="4229049" y="1663712"/>
                  </a:lnTo>
                  <a:lnTo>
                    <a:pt x="4233291" y="1676412"/>
                  </a:lnTo>
                  <a:lnTo>
                    <a:pt x="4242079" y="1676412"/>
                  </a:lnTo>
                  <a:lnTo>
                    <a:pt x="4253598" y="1689112"/>
                  </a:lnTo>
                  <a:lnTo>
                    <a:pt x="4278998" y="1689112"/>
                  </a:lnTo>
                  <a:lnTo>
                    <a:pt x="4288955" y="1676412"/>
                  </a:lnTo>
                  <a:lnTo>
                    <a:pt x="4294581" y="1663712"/>
                  </a:lnTo>
                  <a:lnTo>
                    <a:pt x="4295483" y="1651012"/>
                  </a:lnTo>
                  <a:close/>
                </a:path>
                <a:path w="9115425" h="9127490">
                  <a:moveTo>
                    <a:pt x="4298607" y="419100"/>
                  </a:moveTo>
                  <a:lnTo>
                    <a:pt x="4293273" y="406400"/>
                  </a:lnTo>
                  <a:lnTo>
                    <a:pt x="4282211" y="393700"/>
                  </a:lnTo>
                  <a:lnTo>
                    <a:pt x="4267695" y="381000"/>
                  </a:lnTo>
                  <a:lnTo>
                    <a:pt x="4251591" y="381000"/>
                  </a:lnTo>
                  <a:lnTo>
                    <a:pt x="4235742" y="393700"/>
                  </a:lnTo>
                  <a:lnTo>
                    <a:pt x="4223194" y="406400"/>
                  </a:lnTo>
                  <a:lnTo>
                    <a:pt x="4216120" y="419100"/>
                  </a:lnTo>
                  <a:lnTo>
                    <a:pt x="4214990" y="431800"/>
                  </a:lnTo>
                  <a:lnTo>
                    <a:pt x="4220324" y="444500"/>
                  </a:lnTo>
                  <a:lnTo>
                    <a:pt x="4231386" y="457200"/>
                  </a:lnTo>
                  <a:lnTo>
                    <a:pt x="4245902" y="469900"/>
                  </a:lnTo>
                  <a:lnTo>
                    <a:pt x="4262005" y="469900"/>
                  </a:lnTo>
                  <a:lnTo>
                    <a:pt x="4277855" y="457200"/>
                  </a:lnTo>
                  <a:lnTo>
                    <a:pt x="4290403" y="457200"/>
                  </a:lnTo>
                  <a:lnTo>
                    <a:pt x="4297489" y="431800"/>
                  </a:lnTo>
                  <a:lnTo>
                    <a:pt x="4298607" y="419100"/>
                  </a:lnTo>
                  <a:close/>
                </a:path>
                <a:path w="9115425" h="9127490">
                  <a:moveTo>
                    <a:pt x="4304538" y="5687746"/>
                  </a:moveTo>
                  <a:lnTo>
                    <a:pt x="4303217" y="5685460"/>
                  </a:lnTo>
                  <a:lnTo>
                    <a:pt x="4301896" y="5683174"/>
                  </a:lnTo>
                  <a:lnTo>
                    <a:pt x="4298962" y="5682386"/>
                  </a:lnTo>
                  <a:lnTo>
                    <a:pt x="4294403" y="5685028"/>
                  </a:lnTo>
                  <a:lnTo>
                    <a:pt x="4293616" y="5687949"/>
                  </a:lnTo>
                  <a:lnTo>
                    <a:pt x="4296257" y="5692521"/>
                  </a:lnTo>
                  <a:lnTo>
                    <a:pt x="4299178" y="5693308"/>
                  </a:lnTo>
                  <a:lnTo>
                    <a:pt x="4303750" y="5690679"/>
                  </a:lnTo>
                  <a:lnTo>
                    <a:pt x="4304538" y="5687746"/>
                  </a:lnTo>
                  <a:close/>
                </a:path>
                <a:path w="9115425" h="9127490">
                  <a:moveTo>
                    <a:pt x="4308957" y="4457712"/>
                  </a:moveTo>
                  <a:lnTo>
                    <a:pt x="4305249" y="4445012"/>
                  </a:lnTo>
                  <a:lnTo>
                    <a:pt x="4301541" y="4445012"/>
                  </a:lnTo>
                  <a:lnTo>
                    <a:pt x="4293311" y="4432312"/>
                  </a:lnTo>
                  <a:lnTo>
                    <a:pt x="4280459" y="4445012"/>
                  </a:lnTo>
                  <a:lnTo>
                    <a:pt x="4278249" y="4457712"/>
                  </a:lnTo>
                  <a:lnTo>
                    <a:pt x="4285678" y="4470412"/>
                  </a:lnTo>
                  <a:lnTo>
                    <a:pt x="4293908" y="4470412"/>
                  </a:lnTo>
                  <a:lnTo>
                    <a:pt x="4306760" y="4457712"/>
                  </a:lnTo>
                  <a:lnTo>
                    <a:pt x="4308957" y="4457712"/>
                  </a:lnTo>
                  <a:close/>
                </a:path>
                <a:path w="9115425" h="9127490">
                  <a:moveTo>
                    <a:pt x="4310380" y="3225812"/>
                  </a:moveTo>
                  <a:lnTo>
                    <a:pt x="4307548" y="3213112"/>
                  </a:lnTo>
                  <a:lnTo>
                    <a:pt x="4301655" y="3200412"/>
                  </a:lnTo>
                  <a:lnTo>
                    <a:pt x="4276941" y="3200412"/>
                  </a:lnTo>
                  <a:lnTo>
                    <a:pt x="4270260" y="3213112"/>
                  </a:lnTo>
                  <a:lnTo>
                    <a:pt x="4266501" y="3213112"/>
                  </a:lnTo>
                  <a:lnTo>
                    <a:pt x="4265904" y="3225812"/>
                  </a:lnTo>
                  <a:lnTo>
                    <a:pt x="4268736" y="3238512"/>
                  </a:lnTo>
                  <a:lnTo>
                    <a:pt x="4274617" y="3238512"/>
                  </a:lnTo>
                  <a:lnTo>
                    <a:pt x="4282338" y="3251212"/>
                  </a:lnTo>
                  <a:lnTo>
                    <a:pt x="4290911" y="3251212"/>
                  </a:lnTo>
                  <a:lnTo>
                    <a:pt x="4299343" y="3238512"/>
                  </a:lnTo>
                  <a:lnTo>
                    <a:pt x="4306011" y="3238512"/>
                  </a:lnTo>
                  <a:lnTo>
                    <a:pt x="4309783" y="3225812"/>
                  </a:lnTo>
                  <a:lnTo>
                    <a:pt x="4310380" y="3225812"/>
                  </a:lnTo>
                  <a:close/>
                </a:path>
                <a:path w="9115425" h="9127490">
                  <a:moveTo>
                    <a:pt x="4313517" y="1993912"/>
                  </a:moveTo>
                  <a:lnTo>
                    <a:pt x="4309580" y="1981212"/>
                  </a:lnTo>
                  <a:lnTo>
                    <a:pt x="4301414" y="1968512"/>
                  </a:lnTo>
                  <a:lnTo>
                    <a:pt x="4267136" y="1968512"/>
                  </a:lnTo>
                  <a:lnTo>
                    <a:pt x="4257891" y="1981212"/>
                  </a:lnTo>
                  <a:lnTo>
                    <a:pt x="4252671" y="1981212"/>
                  </a:lnTo>
                  <a:lnTo>
                    <a:pt x="4251833" y="1993912"/>
                  </a:lnTo>
                  <a:lnTo>
                    <a:pt x="4255770" y="2006612"/>
                  </a:lnTo>
                  <a:lnTo>
                    <a:pt x="4263936" y="2019312"/>
                  </a:lnTo>
                  <a:lnTo>
                    <a:pt x="4274629" y="2019312"/>
                  </a:lnTo>
                  <a:lnTo>
                    <a:pt x="4286516" y="2032012"/>
                  </a:lnTo>
                  <a:lnTo>
                    <a:pt x="4298213" y="2019312"/>
                  </a:lnTo>
                  <a:lnTo>
                    <a:pt x="4307459" y="2019312"/>
                  </a:lnTo>
                  <a:lnTo>
                    <a:pt x="4312678" y="2006612"/>
                  </a:lnTo>
                  <a:lnTo>
                    <a:pt x="4313517" y="1993912"/>
                  </a:lnTo>
                  <a:close/>
                </a:path>
                <a:path w="9115425" h="9127490">
                  <a:moveTo>
                    <a:pt x="4316349" y="762000"/>
                  </a:moveTo>
                  <a:lnTo>
                    <a:pt x="4311358" y="749300"/>
                  </a:lnTo>
                  <a:lnTo>
                    <a:pt x="4301007" y="736600"/>
                  </a:lnTo>
                  <a:lnTo>
                    <a:pt x="4287418" y="723900"/>
                  </a:lnTo>
                  <a:lnTo>
                    <a:pt x="4272331" y="723900"/>
                  </a:lnTo>
                  <a:lnTo>
                    <a:pt x="4257484" y="736600"/>
                  </a:lnTo>
                  <a:lnTo>
                    <a:pt x="4245749" y="749300"/>
                  </a:lnTo>
                  <a:lnTo>
                    <a:pt x="4239120" y="762000"/>
                  </a:lnTo>
                  <a:lnTo>
                    <a:pt x="4238066" y="774700"/>
                  </a:lnTo>
                  <a:lnTo>
                    <a:pt x="4243057" y="787400"/>
                  </a:lnTo>
                  <a:lnTo>
                    <a:pt x="4253420" y="800100"/>
                  </a:lnTo>
                  <a:lnTo>
                    <a:pt x="4296918" y="800100"/>
                  </a:lnTo>
                  <a:lnTo>
                    <a:pt x="4308665" y="787400"/>
                  </a:lnTo>
                  <a:lnTo>
                    <a:pt x="4315295" y="774700"/>
                  </a:lnTo>
                  <a:lnTo>
                    <a:pt x="4316349" y="762000"/>
                  </a:lnTo>
                  <a:close/>
                </a:path>
                <a:path w="9115425" h="9127490">
                  <a:moveTo>
                    <a:pt x="4322216" y="6027966"/>
                  </a:moveTo>
                  <a:lnTo>
                    <a:pt x="4320895" y="6025680"/>
                  </a:lnTo>
                  <a:lnTo>
                    <a:pt x="4319435" y="6025286"/>
                  </a:lnTo>
                  <a:lnTo>
                    <a:pt x="4317149" y="6026607"/>
                  </a:lnTo>
                  <a:lnTo>
                    <a:pt x="4316755" y="6028067"/>
                  </a:lnTo>
                  <a:lnTo>
                    <a:pt x="4318076" y="6030353"/>
                  </a:lnTo>
                  <a:lnTo>
                    <a:pt x="4319536" y="6030747"/>
                  </a:lnTo>
                  <a:lnTo>
                    <a:pt x="4321822" y="6029426"/>
                  </a:lnTo>
                  <a:lnTo>
                    <a:pt x="4322216" y="6027966"/>
                  </a:lnTo>
                  <a:close/>
                </a:path>
                <a:path w="9115425" h="9127490">
                  <a:moveTo>
                    <a:pt x="4326306" y="4787912"/>
                  </a:moveTo>
                  <a:lnTo>
                    <a:pt x="4320362" y="4787912"/>
                  </a:lnTo>
                  <a:lnTo>
                    <a:pt x="4313783" y="4775212"/>
                  </a:lnTo>
                  <a:lnTo>
                    <a:pt x="4303496" y="4787912"/>
                  </a:lnTo>
                  <a:lnTo>
                    <a:pt x="4301731" y="4787912"/>
                  </a:lnTo>
                  <a:lnTo>
                    <a:pt x="4307675" y="4800612"/>
                  </a:lnTo>
                  <a:lnTo>
                    <a:pt x="4324540" y="4800612"/>
                  </a:lnTo>
                  <a:lnTo>
                    <a:pt x="4326306" y="4787912"/>
                  </a:lnTo>
                  <a:close/>
                </a:path>
                <a:path w="9115425" h="9127490">
                  <a:moveTo>
                    <a:pt x="4328122" y="3556012"/>
                  </a:moveTo>
                  <a:lnTo>
                    <a:pt x="4325620" y="3556012"/>
                  </a:lnTo>
                  <a:lnTo>
                    <a:pt x="4320451" y="3543312"/>
                  </a:lnTo>
                  <a:lnTo>
                    <a:pt x="4298696" y="3543312"/>
                  </a:lnTo>
                  <a:lnTo>
                    <a:pt x="4292816" y="3556012"/>
                  </a:lnTo>
                  <a:lnTo>
                    <a:pt x="4289501" y="3556012"/>
                  </a:lnTo>
                  <a:lnTo>
                    <a:pt x="4288980" y="3568712"/>
                  </a:lnTo>
                  <a:lnTo>
                    <a:pt x="4291469" y="3568712"/>
                  </a:lnTo>
                  <a:lnTo>
                    <a:pt x="4296651" y="3581412"/>
                  </a:lnTo>
                  <a:lnTo>
                    <a:pt x="4324274" y="3581412"/>
                  </a:lnTo>
                  <a:lnTo>
                    <a:pt x="4327588" y="3568712"/>
                  </a:lnTo>
                  <a:lnTo>
                    <a:pt x="4328122" y="3556012"/>
                  </a:lnTo>
                  <a:close/>
                </a:path>
                <a:path w="9115425" h="9127490">
                  <a:moveTo>
                    <a:pt x="4331246" y="2336812"/>
                  </a:moveTo>
                  <a:lnTo>
                    <a:pt x="4327664" y="2324112"/>
                  </a:lnTo>
                  <a:lnTo>
                    <a:pt x="4320210" y="2311412"/>
                  </a:lnTo>
                  <a:lnTo>
                    <a:pt x="4288891" y="2311412"/>
                  </a:lnTo>
                  <a:lnTo>
                    <a:pt x="4280446" y="2324112"/>
                  </a:lnTo>
                  <a:lnTo>
                    <a:pt x="4275671" y="2324112"/>
                  </a:lnTo>
                  <a:lnTo>
                    <a:pt x="4274921" y="2336812"/>
                  </a:lnTo>
                  <a:lnTo>
                    <a:pt x="4278503" y="2349512"/>
                  </a:lnTo>
                  <a:lnTo>
                    <a:pt x="4285958" y="2362212"/>
                  </a:lnTo>
                  <a:lnTo>
                    <a:pt x="4317276" y="2362212"/>
                  </a:lnTo>
                  <a:lnTo>
                    <a:pt x="4325721" y="2349512"/>
                  </a:lnTo>
                  <a:lnTo>
                    <a:pt x="4330497" y="2336812"/>
                  </a:lnTo>
                  <a:lnTo>
                    <a:pt x="4331246" y="2336812"/>
                  </a:lnTo>
                  <a:close/>
                </a:path>
                <a:path w="9115425" h="9127490">
                  <a:moveTo>
                    <a:pt x="4334688" y="1104900"/>
                  </a:moveTo>
                  <a:lnTo>
                    <a:pt x="4329950" y="1092200"/>
                  </a:lnTo>
                  <a:lnTo>
                    <a:pt x="4320146" y="1079500"/>
                  </a:lnTo>
                  <a:lnTo>
                    <a:pt x="4307281" y="1066800"/>
                  </a:lnTo>
                  <a:lnTo>
                    <a:pt x="4293006" y="1066800"/>
                  </a:lnTo>
                  <a:lnTo>
                    <a:pt x="4278947" y="1079500"/>
                  </a:lnTo>
                  <a:lnTo>
                    <a:pt x="4267835" y="1079500"/>
                  </a:lnTo>
                  <a:lnTo>
                    <a:pt x="4261548" y="1092200"/>
                  </a:lnTo>
                  <a:lnTo>
                    <a:pt x="4260558" y="1117600"/>
                  </a:lnTo>
                  <a:lnTo>
                    <a:pt x="4265282" y="1130300"/>
                  </a:lnTo>
                  <a:lnTo>
                    <a:pt x="4275086" y="1143000"/>
                  </a:lnTo>
                  <a:lnTo>
                    <a:pt x="4316285" y="1143000"/>
                  </a:lnTo>
                  <a:lnTo>
                    <a:pt x="4327410" y="1130300"/>
                  </a:lnTo>
                  <a:lnTo>
                    <a:pt x="4333684" y="1117600"/>
                  </a:lnTo>
                  <a:lnTo>
                    <a:pt x="4334688" y="1104900"/>
                  </a:lnTo>
                  <a:close/>
                </a:path>
                <a:path w="9115425" h="9127490">
                  <a:moveTo>
                    <a:pt x="4343984" y="5130812"/>
                  </a:moveTo>
                  <a:lnTo>
                    <a:pt x="4339361" y="5130812"/>
                  </a:lnTo>
                  <a:lnTo>
                    <a:pt x="4334243" y="5118112"/>
                  </a:lnTo>
                  <a:lnTo>
                    <a:pt x="4326242" y="5130812"/>
                  </a:lnTo>
                  <a:lnTo>
                    <a:pt x="4324870" y="5130812"/>
                  </a:lnTo>
                  <a:lnTo>
                    <a:pt x="4329493" y="5143512"/>
                  </a:lnTo>
                  <a:lnTo>
                    <a:pt x="4342612" y="5143512"/>
                  </a:lnTo>
                  <a:lnTo>
                    <a:pt x="4343984" y="5130812"/>
                  </a:lnTo>
                  <a:close/>
                </a:path>
                <a:path w="9115425" h="9127490">
                  <a:moveTo>
                    <a:pt x="4345864" y="3898912"/>
                  </a:moveTo>
                  <a:lnTo>
                    <a:pt x="4343705" y="3898912"/>
                  </a:lnTo>
                  <a:lnTo>
                    <a:pt x="4339234" y="3886212"/>
                  </a:lnTo>
                  <a:lnTo>
                    <a:pt x="4320438" y="3886212"/>
                  </a:lnTo>
                  <a:lnTo>
                    <a:pt x="4315371" y="3898912"/>
                  </a:lnTo>
                  <a:lnTo>
                    <a:pt x="4312513" y="3898912"/>
                  </a:lnTo>
                  <a:lnTo>
                    <a:pt x="4312056" y="3911612"/>
                  </a:lnTo>
                  <a:lnTo>
                    <a:pt x="4314215" y="3911612"/>
                  </a:lnTo>
                  <a:lnTo>
                    <a:pt x="4318686" y="3924312"/>
                  </a:lnTo>
                  <a:lnTo>
                    <a:pt x="4337469" y="3924312"/>
                  </a:lnTo>
                  <a:lnTo>
                    <a:pt x="4342549" y="3911612"/>
                  </a:lnTo>
                  <a:lnTo>
                    <a:pt x="4345406" y="3911612"/>
                  </a:lnTo>
                  <a:lnTo>
                    <a:pt x="4345864" y="3898912"/>
                  </a:lnTo>
                  <a:close/>
                </a:path>
                <a:path w="9115425" h="9127490">
                  <a:moveTo>
                    <a:pt x="4349000" y="2667012"/>
                  </a:moveTo>
                  <a:lnTo>
                    <a:pt x="4345749" y="2667012"/>
                  </a:lnTo>
                  <a:lnTo>
                    <a:pt x="4338993" y="2654312"/>
                  </a:lnTo>
                  <a:lnTo>
                    <a:pt x="4302988" y="2654312"/>
                  </a:lnTo>
                  <a:lnTo>
                    <a:pt x="4298683" y="2667012"/>
                  </a:lnTo>
                  <a:lnTo>
                    <a:pt x="4297997" y="2679712"/>
                  </a:lnTo>
                  <a:lnTo>
                    <a:pt x="4301248" y="2692412"/>
                  </a:lnTo>
                  <a:lnTo>
                    <a:pt x="4307992" y="2692412"/>
                  </a:lnTo>
                  <a:lnTo>
                    <a:pt x="4316844" y="2705112"/>
                  </a:lnTo>
                  <a:lnTo>
                    <a:pt x="4326674" y="2705112"/>
                  </a:lnTo>
                  <a:lnTo>
                    <a:pt x="4336339" y="2692412"/>
                  </a:lnTo>
                  <a:lnTo>
                    <a:pt x="4343997" y="2692412"/>
                  </a:lnTo>
                  <a:lnTo>
                    <a:pt x="4348315" y="2679712"/>
                  </a:lnTo>
                  <a:lnTo>
                    <a:pt x="4349000" y="2667012"/>
                  </a:lnTo>
                  <a:close/>
                </a:path>
                <a:path w="9115425" h="9127490">
                  <a:moveTo>
                    <a:pt x="4352429" y="1447812"/>
                  </a:moveTo>
                  <a:lnTo>
                    <a:pt x="4348035" y="1435112"/>
                  </a:lnTo>
                  <a:lnTo>
                    <a:pt x="4338942" y="1422412"/>
                  </a:lnTo>
                  <a:lnTo>
                    <a:pt x="4327004" y="1409712"/>
                  </a:lnTo>
                  <a:lnTo>
                    <a:pt x="4313745" y="1409712"/>
                  </a:lnTo>
                  <a:lnTo>
                    <a:pt x="4300702" y="1422412"/>
                  </a:lnTo>
                  <a:lnTo>
                    <a:pt x="4290377" y="1422412"/>
                  </a:lnTo>
                  <a:lnTo>
                    <a:pt x="4284561" y="1435112"/>
                  </a:lnTo>
                  <a:lnTo>
                    <a:pt x="4283634" y="1447812"/>
                  </a:lnTo>
                  <a:lnTo>
                    <a:pt x="4288028" y="1460512"/>
                  </a:lnTo>
                  <a:lnTo>
                    <a:pt x="4297121" y="1473212"/>
                  </a:lnTo>
                  <a:lnTo>
                    <a:pt x="4309059" y="1485912"/>
                  </a:lnTo>
                  <a:lnTo>
                    <a:pt x="4322318" y="1485912"/>
                  </a:lnTo>
                  <a:lnTo>
                    <a:pt x="4335361" y="1473212"/>
                  </a:lnTo>
                  <a:lnTo>
                    <a:pt x="4345673" y="1473212"/>
                  </a:lnTo>
                  <a:lnTo>
                    <a:pt x="4351502" y="1460512"/>
                  </a:lnTo>
                  <a:lnTo>
                    <a:pt x="4352429" y="1447812"/>
                  </a:lnTo>
                  <a:close/>
                </a:path>
                <a:path w="9115425" h="9127490">
                  <a:moveTo>
                    <a:pt x="4355554" y="215900"/>
                  </a:moveTo>
                  <a:lnTo>
                    <a:pt x="4350080" y="190500"/>
                  </a:lnTo>
                  <a:lnTo>
                    <a:pt x="4338701" y="177800"/>
                  </a:lnTo>
                  <a:lnTo>
                    <a:pt x="4290911" y="177800"/>
                  </a:lnTo>
                  <a:lnTo>
                    <a:pt x="4278007" y="190500"/>
                  </a:lnTo>
                  <a:lnTo>
                    <a:pt x="4270730" y="203200"/>
                  </a:lnTo>
                  <a:lnTo>
                    <a:pt x="4269575" y="228600"/>
                  </a:lnTo>
                  <a:lnTo>
                    <a:pt x="4275048" y="241300"/>
                  </a:lnTo>
                  <a:lnTo>
                    <a:pt x="4286428" y="254000"/>
                  </a:lnTo>
                  <a:lnTo>
                    <a:pt x="4301350" y="254000"/>
                  </a:lnTo>
                  <a:lnTo>
                    <a:pt x="4317911" y="266700"/>
                  </a:lnTo>
                  <a:lnTo>
                    <a:pt x="4334218" y="254000"/>
                  </a:lnTo>
                  <a:lnTo>
                    <a:pt x="4347121" y="241300"/>
                  </a:lnTo>
                  <a:lnTo>
                    <a:pt x="4354398" y="228600"/>
                  </a:lnTo>
                  <a:lnTo>
                    <a:pt x="4355554" y="215900"/>
                  </a:lnTo>
                  <a:close/>
                </a:path>
                <a:path w="9115425" h="9127490">
                  <a:moveTo>
                    <a:pt x="4361662" y="5479542"/>
                  </a:moveTo>
                  <a:lnTo>
                    <a:pt x="4358360" y="5473827"/>
                  </a:lnTo>
                  <a:lnTo>
                    <a:pt x="4354715" y="5472836"/>
                  </a:lnTo>
                  <a:lnTo>
                    <a:pt x="4348988" y="5476138"/>
                  </a:lnTo>
                  <a:lnTo>
                    <a:pt x="4348023" y="5479796"/>
                  </a:lnTo>
                  <a:lnTo>
                    <a:pt x="4351312" y="5485511"/>
                  </a:lnTo>
                  <a:lnTo>
                    <a:pt x="4354969" y="5486489"/>
                  </a:lnTo>
                  <a:lnTo>
                    <a:pt x="4360684" y="5483187"/>
                  </a:lnTo>
                  <a:lnTo>
                    <a:pt x="4361662" y="5479542"/>
                  </a:lnTo>
                  <a:close/>
                </a:path>
                <a:path w="9115425" h="9127490">
                  <a:moveTo>
                    <a:pt x="4366082" y="4241812"/>
                  </a:moveTo>
                  <a:lnTo>
                    <a:pt x="4362043" y="4241812"/>
                  </a:lnTo>
                  <a:lnTo>
                    <a:pt x="4358005" y="4229112"/>
                  </a:lnTo>
                  <a:lnTo>
                    <a:pt x="4349051" y="4229112"/>
                  </a:lnTo>
                  <a:lnTo>
                    <a:pt x="4335056" y="4241812"/>
                  </a:lnTo>
                  <a:lnTo>
                    <a:pt x="4332656" y="4241812"/>
                  </a:lnTo>
                  <a:lnTo>
                    <a:pt x="4340733" y="4254512"/>
                  </a:lnTo>
                  <a:lnTo>
                    <a:pt x="4349686" y="4267212"/>
                  </a:lnTo>
                  <a:lnTo>
                    <a:pt x="4363694" y="4254512"/>
                  </a:lnTo>
                  <a:lnTo>
                    <a:pt x="4366082" y="4241812"/>
                  </a:lnTo>
                  <a:close/>
                </a:path>
                <a:path w="9115425" h="9127490">
                  <a:moveTo>
                    <a:pt x="4367034" y="3009912"/>
                  </a:moveTo>
                  <a:lnTo>
                    <a:pt x="4364088" y="3009912"/>
                  </a:lnTo>
                  <a:lnTo>
                    <a:pt x="4357967" y="2997212"/>
                  </a:lnTo>
                  <a:lnTo>
                    <a:pt x="4325315" y="2997212"/>
                  </a:lnTo>
                  <a:lnTo>
                    <a:pt x="4321391" y="3009912"/>
                  </a:lnTo>
                  <a:lnTo>
                    <a:pt x="4320781" y="3022612"/>
                  </a:lnTo>
                  <a:lnTo>
                    <a:pt x="4323727" y="3022612"/>
                  </a:lnTo>
                  <a:lnTo>
                    <a:pt x="4329849" y="3035312"/>
                  </a:lnTo>
                  <a:lnTo>
                    <a:pt x="4362501" y="3035312"/>
                  </a:lnTo>
                  <a:lnTo>
                    <a:pt x="4366412" y="3022612"/>
                  </a:lnTo>
                  <a:lnTo>
                    <a:pt x="4367034" y="3009912"/>
                  </a:lnTo>
                  <a:close/>
                </a:path>
                <a:path w="9115425" h="9127490">
                  <a:moveTo>
                    <a:pt x="4370159" y="1778012"/>
                  </a:moveTo>
                  <a:lnTo>
                    <a:pt x="4366120" y="1765312"/>
                  </a:lnTo>
                  <a:lnTo>
                    <a:pt x="4357725" y="1765312"/>
                  </a:lnTo>
                  <a:lnTo>
                    <a:pt x="4346714" y="1752612"/>
                  </a:lnTo>
                  <a:lnTo>
                    <a:pt x="4334484" y="1752612"/>
                  </a:lnTo>
                  <a:lnTo>
                    <a:pt x="4322457" y="1765312"/>
                  </a:lnTo>
                  <a:lnTo>
                    <a:pt x="4312945" y="1765312"/>
                  </a:lnTo>
                  <a:lnTo>
                    <a:pt x="4307560" y="1778012"/>
                  </a:lnTo>
                  <a:lnTo>
                    <a:pt x="4306709" y="1790712"/>
                  </a:lnTo>
                  <a:lnTo>
                    <a:pt x="4310761" y="1803412"/>
                  </a:lnTo>
                  <a:lnTo>
                    <a:pt x="4319155" y="1816112"/>
                  </a:lnTo>
                  <a:lnTo>
                    <a:pt x="4354423" y="1816112"/>
                  </a:lnTo>
                  <a:lnTo>
                    <a:pt x="4363936" y="1803412"/>
                  </a:lnTo>
                  <a:lnTo>
                    <a:pt x="4369308" y="1790712"/>
                  </a:lnTo>
                  <a:lnTo>
                    <a:pt x="4370159" y="1778012"/>
                  </a:lnTo>
                  <a:close/>
                </a:path>
                <a:path w="9115425" h="9127490">
                  <a:moveTo>
                    <a:pt x="4373296" y="558800"/>
                  </a:moveTo>
                  <a:lnTo>
                    <a:pt x="4368165" y="533400"/>
                  </a:lnTo>
                  <a:lnTo>
                    <a:pt x="4357484" y="520700"/>
                  </a:lnTo>
                  <a:lnTo>
                    <a:pt x="4312666" y="520700"/>
                  </a:lnTo>
                  <a:lnTo>
                    <a:pt x="4300563" y="533400"/>
                  </a:lnTo>
                  <a:lnTo>
                    <a:pt x="4293730" y="546100"/>
                  </a:lnTo>
                  <a:lnTo>
                    <a:pt x="4292651" y="558800"/>
                  </a:lnTo>
                  <a:lnTo>
                    <a:pt x="4297794" y="584200"/>
                  </a:lnTo>
                  <a:lnTo>
                    <a:pt x="4308462" y="596900"/>
                  </a:lnTo>
                  <a:lnTo>
                    <a:pt x="4353293" y="596900"/>
                  </a:lnTo>
                  <a:lnTo>
                    <a:pt x="4365383" y="584200"/>
                  </a:lnTo>
                  <a:lnTo>
                    <a:pt x="4372216" y="571500"/>
                  </a:lnTo>
                  <a:lnTo>
                    <a:pt x="4373296" y="558800"/>
                  </a:lnTo>
                  <a:close/>
                </a:path>
                <a:path w="9115425" h="9127490">
                  <a:moveTo>
                    <a:pt x="4379011" y="5819762"/>
                  </a:moveTo>
                  <a:lnTo>
                    <a:pt x="4377194" y="5816612"/>
                  </a:lnTo>
                  <a:lnTo>
                    <a:pt x="4375175" y="5816079"/>
                  </a:lnTo>
                  <a:lnTo>
                    <a:pt x="4372038" y="5817895"/>
                  </a:lnTo>
                  <a:lnTo>
                    <a:pt x="4371492" y="5819902"/>
                  </a:lnTo>
                  <a:lnTo>
                    <a:pt x="4373308" y="5823051"/>
                  </a:lnTo>
                  <a:lnTo>
                    <a:pt x="4375328" y="5823585"/>
                  </a:lnTo>
                  <a:lnTo>
                    <a:pt x="4378464" y="5821769"/>
                  </a:lnTo>
                  <a:lnTo>
                    <a:pt x="4379011" y="5819762"/>
                  </a:lnTo>
                  <a:close/>
                </a:path>
                <a:path w="9115425" h="9127490">
                  <a:moveTo>
                    <a:pt x="4383430" y="4584712"/>
                  </a:moveTo>
                  <a:lnTo>
                    <a:pt x="4380128" y="4584712"/>
                  </a:lnTo>
                  <a:lnTo>
                    <a:pt x="4376826" y="4572012"/>
                  </a:lnTo>
                  <a:lnTo>
                    <a:pt x="4358094" y="4572012"/>
                  </a:lnTo>
                  <a:lnTo>
                    <a:pt x="4356138" y="4584712"/>
                  </a:lnTo>
                  <a:lnTo>
                    <a:pt x="4362729" y="4597412"/>
                  </a:lnTo>
                  <a:lnTo>
                    <a:pt x="4381474" y="4597412"/>
                  </a:lnTo>
                  <a:lnTo>
                    <a:pt x="4383430" y="4584712"/>
                  </a:lnTo>
                  <a:close/>
                </a:path>
                <a:path w="9115425" h="9127490">
                  <a:moveTo>
                    <a:pt x="4385068" y="3352812"/>
                  </a:moveTo>
                  <a:lnTo>
                    <a:pt x="4382427" y="3340112"/>
                  </a:lnTo>
                  <a:lnTo>
                    <a:pt x="4347629" y="3340112"/>
                  </a:lnTo>
                  <a:lnTo>
                    <a:pt x="4344111" y="3352812"/>
                  </a:lnTo>
                  <a:lnTo>
                    <a:pt x="4343565" y="3352812"/>
                  </a:lnTo>
                  <a:lnTo>
                    <a:pt x="4346206" y="3365512"/>
                  </a:lnTo>
                  <a:lnTo>
                    <a:pt x="4351693" y="3378212"/>
                  </a:lnTo>
                  <a:lnTo>
                    <a:pt x="4374769" y="3378212"/>
                  </a:lnTo>
                  <a:lnTo>
                    <a:pt x="4380992" y="3365512"/>
                  </a:lnTo>
                  <a:lnTo>
                    <a:pt x="4384510" y="3365512"/>
                  </a:lnTo>
                  <a:lnTo>
                    <a:pt x="4385068" y="3352812"/>
                  </a:lnTo>
                  <a:close/>
                </a:path>
                <a:path w="9115425" h="9127490">
                  <a:moveTo>
                    <a:pt x="4388205" y="2120912"/>
                  </a:moveTo>
                  <a:lnTo>
                    <a:pt x="4384459" y="2108212"/>
                  </a:lnTo>
                  <a:lnTo>
                    <a:pt x="4376699" y="2108212"/>
                  </a:lnTo>
                  <a:lnTo>
                    <a:pt x="4366501" y="2095512"/>
                  </a:lnTo>
                  <a:lnTo>
                    <a:pt x="4344060" y="2095512"/>
                  </a:lnTo>
                  <a:lnTo>
                    <a:pt x="4335259" y="2108212"/>
                  </a:lnTo>
                  <a:lnTo>
                    <a:pt x="4330281" y="2120912"/>
                  </a:lnTo>
                  <a:lnTo>
                    <a:pt x="4329493" y="2133612"/>
                  </a:lnTo>
                  <a:lnTo>
                    <a:pt x="4333240" y="2146312"/>
                  </a:lnTo>
                  <a:lnTo>
                    <a:pt x="4340999" y="2146312"/>
                  </a:lnTo>
                  <a:lnTo>
                    <a:pt x="4351198" y="2159012"/>
                  </a:lnTo>
                  <a:lnTo>
                    <a:pt x="4373638" y="2159012"/>
                  </a:lnTo>
                  <a:lnTo>
                    <a:pt x="4382440" y="2146312"/>
                  </a:lnTo>
                  <a:lnTo>
                    <a:pt x="4387418" y="2133612"/>
                  </a:lnTo>
                  <a:lnTo>
                    <a:pt x="4388205" y="2120912"/>
                  </a:lnTo>
                  <a:close/>
                </a:path>
                <a:path w="9115425" h="9127490">
                  <a:moveTo>
                    <a:pt x="4391342" y="889000"/>
                  </a:moveTo>
                  <a:lnTo>
                    <a:pt x="4386504" y="876300"/>
                  </a:lnTo>
                  <a:lnTo>
                    <a:pt x="4376458" y="863600"/>
                  </a:lnTo>
                  <a:lnTo>
                    <a:pt x="4334268" y="863600"/>
                  </a:lnTo>
                  <a:lnTo>
                    <a:pt x="4322877" y="876300"/>
                  </a:lnTo>
                  <a:lnTo>
                    <a:pt x="4316450" y="889000"/>
                  </a:lnTo>
                  <a:lnTo>
                    <a:pt x="4315434" y="901700"/>
                  </a:lnTo>
                  <a:lnTo>
                    <a:pt x="4320273" y="914400"/>
                  </a:lnTo>
                  <a:lnTo>
                    <a:pt x="4330319" y="927100"/>
                  </a:lnTo>
                  <a:lnTo>
                    <a:pt x="4343489" y="939800"/>
                  </a:lnTo>
                  <a:lnTo>
                    <a:pt x="4358106" y="939800"/>
                  </a:lnTo>
                  <a:lnTo>
                    <a:pt x="4372495" y="927100"/>
                  </a:lnTo>
                  <a:lnTo>
                    <a:pt x="4383887" y="927100"/>
                  </a:lnTo>
                  <a:lnTo>
                    <a:pt x="4390314" y="914400"/>
                  </a:lnTo>
                  <a:lnTo>
                    <a:pt x="4391342" y="889000"/>
                  </a:lnTo>
                  <a:close/>
                </a:path>
                <a:path w="9115425" h="9127490">
                  <a:moveTo>
                    <a:pt x="4396676" y="6159982"/>
                  </a:moveTo>
                  <a:lnTo>
                    <a:pt x="4396194" y="6159119"/>
                  </a:lnTo>
                  <a:lnTo>
                    <a:pt x="4395635" y="6158966"/>
                  </a:lnTo>
                  <a:lnTo>
                    <a:pt x="4394784" y="6159462"/>
                  </a:lnTo>
                  <a:lnTo>
                    <a:pt x="4394632" y="6160008"/>
                  </a:lnTo>
                  <a:lnTo>
                    <a:pt x="4395127" y="6160871"/>
                  </a:lnTo>
                  <a:lnTo>
                    <a:pt x="4395673" y="6161024"/>
                  </a:lnTo>
                  <a:lnTo>
                    <a:pt x="4396537" y="6160528"/>
                  </a:lnTo>
                  <a:lnTo>
                    <a:pt x="4396676" y="6159982"/>
                  </a:lnTo>
                  <a:close/>
                </a:path>
                <a:path w="9115425" h="9127490">
                  <a:moveTo>
                    <a:pt x="4400766" y="4927612"/>
                  </a:moveTo>
                  <a:lnTo>
                    <a:pt x="4398213" y="4914912"/>
                  </a:lnTo>
                  <a:lnTo>
                    <a:pt x="4381131" y="4914912"/>
                  </a:lnTo>
                  <a:lnTo>
                    <a:pt x="4379607" y="4927612"/>
                  </a:lnTo>
                  <a:lnTo>
                    <a:pt x="4384726" y="4940312"/>
                  </a:lnTo>
                  <a:lnTo>
                    <a:pt x="4390402" y="4940312"/>
                  </a:lnTo>
                  <a:lnTo>
                    <a:pt x="4399254" y="4927612"/>
                  </a:lnTo>
                  <a:lnTo>
                    <a:pt x="4400766" y="4927612"/>
                  </a:lnTo>
                  <a:close/>
                </a:path>
                <a:path w="9115425" h="9127490">
                  <a:moveTo>
                    <a:pt x="4402810" y="3695712"/>
                  </a:moveTo>
                  <a:lnTo>
                    <a:pt x="4400512" y="3683012"/>
                  </a:lnTo>
                  <a:lnTo>
                    <a:pt x="4370184" y="3683012"/>
                  </a:lnTo>
                  <a:lnTo>
                    <a:pt x="4367123" y="3695712"/>
                  </a:lnTo>
                  <a:lnTo>
                    <a:pt x="4366641" y="3695712"/>
                  </a:lnTo>
                  <a:lnTo>
                    <a:pt x="4368952" y="3708412"/>
                  </a:lnTo>
                  <a:lnTo>
                    <a:pt x="4399267" y="3708412"/>
                  </a:lnTo>
                  <a:lnTo>
                    <a:pt x="4402328" y="3695712"/>
                  </a:lnTo>
                  <a:lnTo>
                    <a:pt x="4402810" y="3695712"/>
                  </a:lnTo>
                  <a:close/>
                </a:path>
                <a:path w="9115425" h="9127490">
                  <a:moveTo>
                    <a:pt x="4405947" y="2463812"/>
                  </a:moveTo>
                  <a:lnTo>
                    <a:pt x="4402544" y="2451112"/>
                  </a:lnTo>
                  <a:lnTo>
                    <a:pt x="4395482" y="2451112"/>
                  </a:lnTo>
                  <a:lnTo>
                    <a:pt x="4386211" y="2438412"/>
                  </a:lnTo>
                  <a:lnTo>
                    <a:pt x="4365815" y="2438412"/>
                  </a:lnTo>
                  <a:lnTo>
                    <a:pt x="4357814" y="2451112"/>
                  </a:lnTo>
                  <a:lnTo>
                    <a:pt x="4353293" y="2463812"/>
                  </a:lnTo>
                  <a:lnTo>
                    <a:pt x="4352569" y="2476512"/>
                  </a:lnTo>
                  <a:lnTo>
                    <a:pt x="4355973" y="2476512"/>
                  </a:lnTo>
                  <a:lnTo>
                    <a:pt x="4363034" y="2489212"/>
                  </a:lnTo>
                  <a:lnTo>
                    <a:pt x="4400702" y="2489212"/>
                  </a:lnTo>
                  <a:lnTo>
                    <a:pt x="4405223" y="2476512"/>
                  </a:lnTo>
                  <a:lnTo>
                    <a:pt x="4405947" y="2463812"/>
                  </a:lnTo>
                  <a:close/>
                </a:path>
                <a:path w="9115425" h="9127490">
                  <a:moveTo>
                    <a:pt x="4409376" y="1231900"/>
                  </a:moveTo>
                  <a:lnTo>
                    <a:pt x="4404842" y="1219200"/>
                  </a:lnTo>
                  <a:lnTo>
                    <a:pt x="4395432" y="1206500"/>
                  </a:lnTo>
                  <a:lnTo>
                    <a:pt x="4355871" y="1206500"/>
                  </a:lnTo>
                  <a:lnTo>
                    <a:pt x="4345203" y="1219200"/>
                  </a:lnTo>
                  <a:lnTo>
                    <a:pt x="4339171" y="1231900"/>
                  </a:lnTo>
                  <a:lnTo>
                    <a:pt x="4338218" y="1244600"/>
                  </a:lnTo>
                  <a:lnTo>
                    <a:pt x="4342752" y="1257300"/>
                  </a:lnTo>
                  <a:lnTo>
                    <a:pt x="4352163" y="1270000"/>
                  </a:lnTo>
                  <a:lnTo>
                    <a:pt x="4391723" y="1270000"/>
                  </a:lnTo>
                  <a:lnTo>
                    <a:pt x="4402391" y="1257300"/>
                  </a:lnTo>
                  <a:lnTo>
                    <a:pt x="4408424" y="1244600"/>
                  </a:lnTo>
                  <a:lnTo>
                    <a:pt x="4409376" y="1231900"/>
                  </a:lnTo>
                  <a:close/>
                </a:path>
                <a:path w="9115425" h="9127490">
                  <a:moveTo>
                    <a:pt x="4409833" y="0"/>
                  </a:moveTo>
                  <a:lnTo>
                    <a:pt x="4327931" y="0"/>
                  </a:lnTo>
                  <a:lnTo>
                    <a:pt x="4326814" y="12700"/>
                  </a:lnTo>
                  <a:lnTo>
                    <a:pt x="4332109" y="25400"/>
                  </a:lnTo>
                  <a:lnTo>
                    <a:pt x="4343095" y="38100"/>
                  </a:lnTo>
                  <a:lnTo>
                    <a:pt x="4357509" y="50800"/>
                  </a:lnTo>
                  <a:lnTo>
                    <a:pt x="4389234" y="50800"/>
                  </a:lnTo>
                  <a:lnTo>
                    <a:pt x="4401693" y="38100"/>
                  </a:lnTo>
                  <a:lnTo>
                    <a:pt x="4408729" y="25400"/>
                  </a:lnTo>
                  <a:lnTo>
                    <a:pt x="4409833" y="0"/>
                  </a:lnTo>
                  <a:close/>
                </a:path>
                <a:path w="9115425" h="9127490">
                  <a:moveTo>
                    <a:pt x="4418787" y="5270512"/>
                  </a:moveTo>
                  <a:lnTo>
                    <a:pt x="4416818" y="5257812"/>
                  </a:lnTo>
                  <a:lnTo>
                    <a:pt x="4403585" y="5257812"/>
                  </a:lnTo>
                  <a:lnTo>
                    <a:pt x="4402417" y="5270512"/>
                  </a:lnTo>
                  <a:lnTo>
                    <a:pt x="4418787" y="5270512"/>
                  </a:lnTo>
                  <a:close/>
                </a:path>
                <a:path w="9115425" h="9127490">
                  <a:moveTo>
                    <a:pt x="4420857" y="4038612"/>
                  </a:moveTo>
                  <a:lnTo>
                    <a:pt x="4418850" y="4025912"/>
                  </a:lnTo>
                  <a:lnTo>
                    <a:pt x="4392498" y="4025912"/>
                  </a:lnTo>
                  <a:lnTo>
                    <a:pt x="4389844" y="4038612"/>
                  </a:lnTo>
                  <a:lnTo>
                    <a:pt x="4391431" y="4038612"/>
                  </a:lnTo>
                  <a:lnTo>
                    <a:pt x="4395584" y="4051312"/>
                  </a:lnTo>
                  <a:lnTo>
                    <a:pt x="4417771" y="4051312"/>
                  </a:lnTo>
                  <a:lnTo>
                    <a:pt x="4420425" y="4038612"/>
                  </a:lnTo>
                  <a:lnTo>
                    <a:pt x="4420857" y="4038612"/>
                  </a:lnTo>
                  <a:close/>
                </a:path>
                <a:path w="9115425" h="9127490">
                  <a:moveTo>
                    <a:pt x="4423689" y="2806712"/>
                  </a:moveTo>
                  <a:lnTo>
                    <a:pt x="4420628" y="2794012"/>
                  </a:lnTo>
                  <a:lnTo>
                    <a:pt x="4414266" y="2794012"/>
                  </a:lnTo>
                  <a:lnTo>
                    <a:pt x="4405935" y="2781312"/>
                  </a:lnTo>
                  <a:lnTo>
                    <a:pt x="4387570" y="2781312"/>
                  </a:lnTo>
                  <a:lnTo>
                    <a:pt x="4380369" y="2794012"/>
                  </a:lnTo>
                  <a:lnTo>
                    <a:pt x="4376293" y="2806712"/>
                  </a:lnTo>
                  <a:lnTo>
                    <a:pt x="4375645" y="2806712"/>
                  </a:lnTo>
                  <a:lnTo>
                    <a:pt x="4378706" y="2819412"/>
                  </a:lnTo>
                  <a:lnTo>
                    <a:pt x="4385068" y="2832112"/>
                  </a:lnTo>
                  <a:lnTo>
                    <a:pt x="4411764" y="2832112"/>
                  </a:lnTo>
                  <a:lnTo>
                    <a:pt x="4418977" y="2819412"/>
                  </a:lnTo>
                  <a:lnTo>
                    <a:pt x="4423041" y="2819412"/>
                  </a:lnTo>
                  <a:lnTo>
                    <a:pt x="4423689" y="2806712"/>
                  </a:lnTo>
                  <a:close/>
                </a:path>
                <a:path w="9115425" h="9127490">
                  <a:moveTo>
                    <a:pt x="4427118" y="1574812"/>
                  </a:moveTo>
                  <a:lnTo>
                    <a:pt x="4422927" y="1562112"/>
                  </a:lnTo>
                  <a:lnTo>
                    <a:pt x="4414215" y="1549412"/>
                  </a:lnTo>
                  <a:lnTo>
                    <a:pt x="4377614" y="1549412"/>
                  </a:lnTo>
                  <a:lnTo>
                    <a:pt x="4367746" y="1562112"/>
                  </a:lnTo>
                  <a:lnTo>
                    <a:pt x="4362170" y="1574812"/>
                  </a:lnTo>
                  <a:lnTo>
                    <a:pt x="4361294" y="1587512"/>
                  </a:lnTo>
                  <a:lnTo>
                    <a:pt x="4365485" y="1600212"/>
                  </a:lnTo>
                  <a:lnTo>
                    <a:pt x="4374197" y="1600212"/>
                  </a:lnTo>
                  <a:lnTo>
                    <a:pt x="4385627" y="1612912"/>
                  </a:lnTo>
                  <a:lnTo>
                    <a:pt x="4410786" y="1612912"/>
                  </a:lnTo>
                  <a:lnTo>
                    <a:pt x="4420654" y="1600212"/>
                  </a:lnTo>
                  <a:lnTo>
                    <a:pt x="4426242" y="1587512"/>
                  </a:lnTo>
                  <a:lnTo>
                    <a:pt x="4427118" y="1574812"/>
                  </a:lnTo>
                  <a:close/>
                </a:path>
                <a:path w="9115425" h="9127490">
                  <a:moveTo>
                    <a:pt x="4430255" y="342900"/>
                  </a:moveTo>
                  <a:lnTo>
                    <a:pt x="4424959" y="330200"/>
                  </a:lnTo>
                  <a:lnTo>
                    <a:pt x="4413974" y="317500"/>
                  </a:lnTo>
                  <a:lnTo>
                    <a:pt x="4399559" y="304800"/>
                  </a:lnTo>
                  <a:lnTo>
                    <a:pt x="4383570" y="304800"/>
                  </a:lnTo>
                  <a:lnTo>
                    <a:pt x="4367822" y="317500"/>
                  </a:lnTo>
                  <a:lnTo>
                    <a:pt x="4355376" y="330200"/>
                  </a:lnTo>
                  <a:lnTo>
                    <a:pt x="4348340" y="342900"/>
                  </a:lnTo>
                  <a:lnTo>
                    <a:pt x="4347222" y="355600"/>
                  </a:lnTo>
                  <a:lnTo>
                    <a:pt x="4352518" y="368300"/>
                  </a:lnTo>
                  <a:lnTo>
                    <a:pt x="4363504" y="381000"/>
                  </a:lnTo>
                  <a:lnTo>
                    <a:pt x="4377918" y="393700"/>
                  </a:lnTo>
                  <a:lnTo>
                    <a:pt x="4393908" y="393700"/>
                  </a:lnTo>
                  <a:lnTo>
                    <a:pt x="4409656" y="381000"/>
                  </a:lnTo>
                  <a:lnTo>
                    <a:pt x="4422102" y="381000"/>
                  </a:lnTo>
                  <a:lnTo>
                    <a:pt x="4429137" y="355600"/>
                  </a:lnTo>
                  <a:lnTo>
                    <a:pt x="4430255" y="342900"/>
                  </a:lnTo>
                  <a:close/>
                </a:path>
                <a:path w="9115425" h="9127490">
                  <a:moveTo>
                    <a:pt x="4436135" y="5611546"/>
                  </a:moveTo>
                  <a:lnTo>
                    <a:pt x="4433659" y="5607266"/>
                  </a:lnTo>
                  <a:lnTo>
                    <a:pt x="4430915" y="5606529"/>
                  </a:lnTo>
                  <a:lnTo>
                    <a:pt x="4426636" y="5609006"/>
                  </a:lnTo>
                  <a:lnTo>
                    <a:pt x="4425899" y="5611749"/>
                  </a:lnTo>
                  <a:lnTo>
                    <a:pt x="4428363" y="5616029"/>
                  </a:lnTo>
                  <a:lnTo>
                    <a:pt x="4431119" y="5616765"/>
                  </a:lnTo>
                  <a:lnTo>
                    <a:pt x="4435399" y="5614289"/>
                  </a:lnTo>
                  <a:lnTo>
                    <a:pt x="4436135" y="5611546"/>
                  </a:lnTo>
                  <a:close/>
                </a:path>
                <a:path w="9115425" h="9127490">
                  <a:moveTo>
                    <a:pt x="4440555" y="4381512"/>
                  </a:moveTo>
                  <a:lnTo>
                    <a:pt x="4436923" y="4368812"/>
                  </a:lnTo>
                  <a:lnTo>
                    <a:pt x="4433303" y="4368812"/>
                  </a:lnTo>
                  <a:lnTo>
                    <a:pt x="4425264" y="4356112"/>
                  </a:lnTo>
                  <a:lnTo>
                    <a:pt x="4412691" y="4368812"/>
                  </a:lnTo>
                  <a:lnTo>
                    <a:pt x="4410532" y="4381512"/>
                  </a:lnTo>
                  <a:lnTo>
                    <a:pt x="4417796" y="4394212"/>
                  </a:lnTo>
                  <a:lnTo>
                    <a:pt x="4425835" y="4394212"/>
                  </a:lnTo>
                  <a:lnTo>
                    <a:pt x="4438408" y="4381512"/>
                  </a:lnTo>
                  <a:lnTo>
                    <a:pt x="4440555" y="4381512"/>
                  </a:lnTo>
                  <a:close/>
                </a:path>
                <a:path w="9115425" h="9127490">
                  <a:moveTo>
                    <a:pt x="4442015" y="3149612"/>
                  </a:moveTo>
                  <a:lnTo>
                    <a:pt x="4439221" y="3136912"/>
                  </a:lnTo>
                  <a:lnTo>
                    <a:pt x="4433417" y="3124212"/>
                  </a:lnTo>
                  <a:lnTo>
                    <a:pt x="4409033" y="3124212"/>
                  </a:lnTo>
                  <a:lnTo>
                    <a:pt x="4402442" y="3136912"/>
                  </a:lnTo>
                  <a:lnTo>
                    <a:pt x="4398734" y="3136912"/>
                  </a:lnTo>
                  <a:lnTo>
                    <a:pt x="4398137" y="3149612"/>
                  </a:lnTo>
                  <a:lnTo>
                    <a:pt x="4400943" y="3162312"/>
                  </a:lnTo>
                  <a:lnTo>
                    <a:pt x="4406747" y="3162312"/>
                  </a:lnTo>
                  <a:lnTo>
                    <a:pt x="4414355" y="3175012"/>
                  </a:lnTo>
                  <a:lnTo>
                    <a:pt x="4422813" y="3175012"/>
                  </a:lnTo>
                  <a:lnTo>
                    <a:pt x="4431131" y="3162312"/>
                  </a:lnTo>
                  <a:lnTo>
                    <a:pt x="4437710" y="3162312"/>
                  </a:lnTo>
                  <a:lnTo>
                    <a:pt x="4441431" y="3149612"/>
                  </a:lnTo>
                  <a:lnTo>
                    <a:pt x="4442015" y="3149612"/>
                  </a:lnTo>
                  <a:close/>
                </a:path>
                <a:path w="9115425" h="9127490">
                  <a:moveTo>
                    <a:pt x="4444860" y="1917712"/>
                  </a:moveTo>
                  <a:lnTo>
                    <a:pt x="4441012" y="1905012"/>
                  </a:lnTo>
                  <a:lnTo>
                    <a:pt x="4432998" y="1892312"/>
                  </a:lnTo>
                  <a:lnTo>
                    <a:pt x="4399381" y="1892312"/>
                  </a:lnTo>
                  <a:lnTo>
                    <a:pt x="4390301" y="1905012"/>
                  </a:lnTo>
                  <a:lnTo>
                    <a:pt x="4385183" y="1917712"/>
                  </a:lnTo>
                  <a:lnTo>
                    <a:pt x="4384370" y="1917712"/>
                  </a:lnTo>
                  <a:lnTo>
                    <a:pt x="4388231" y="1930412"/>
                  </a:lnTo>
                  <a:lnTo>
                    <a:pt x="4396232" y="1943112"/>
                  </a:lnTo>
                  <a:lnTo>
                    <a:pt x="4406735" y="1943112"/>
                  </a:lnTo>
                  <a:lnTo>
                    <a:pt x="4418381" y="1955812"/>
                  </a:lnTo>
                  <a:lnTo>
                    <a:pt x="4429849" y="1943112"/>
                  </a:lnTo>
                  <a:lnTo>
                    <a:pt x="4438929" y="1943112"/>
                  </a:lnTo>
                  <a:lnTo>
                    <a:pt x="4444047" y="1930412"/>
                  </a:lnTo>
                  <a:lnTo>
                    <a:pt x="4444860" y="1917712"/>
                  </a:lnTo>
                  <a:close/>
                </a:path>
                <a:path w="9115425" h="9127490">
                  <a:moveTo>
                    <a:pt x="4447984" y="685800"/>
                  </a:moveTo>
                  <a:lnTo>
                    <a:pt x="4443031" y="673100"/>
                  </a:lnTo>
                  <a:lnTo>
                    <a:pt x="4432757" y="660400"/>
                  </a:lnTo>
                  <a:lnTo>
                    <a:pt x="4419282" y="647700"/>
                  </a:lnTo>
                  <a:lnTo>
                    <a:pt x="4404309" y="647700"/>
                  </a:lnTo>
                  <a:lnTo>
                    <a:pt x="4389590" y="660400"/>
                  </a:lnTo>
                  <a:lnTo>
                    <a:pt x="4377931" y="673100"/>
                  </a:lnTo>
                  <a:lnTo>
                    <a:pt x="4371352" y="685800"/>
                  </a:lnTo>
                  <a:lnTo>
                    <a:pt x="4370311" y="698500"/>
                  </a:lnTo>
                  <a:lnTo>
                    <a:pt x="4375264" y="711200"/>
                  </a:lnTo>
                  <a:lnTo>
                    <a:pt x="4385538" y="723900"/>
                  </a:lnTo>
                  <a:lnTo>
                    <a:pt x="4428718" y="723900"/>
                  </a:lnTo>
                  <a:lnTo>
                    <a:pt x="4440364" y="711200"/>
                  </a:lnTo>
                  <a:lnTo>
                    <a:pt x="4446943" y="698500"/>
                  </a:lnTo>
                  <a:lnTo>
                    <a:pt x="4447984" y="685800"/>
                  </a:lnTo>
                  <a:close/>
                </a:path>
                <a:path w="9115425" h="9127490">
                  <a:moveTo>
                    <a:pt x="4453814" y="5951766"/>
                  </a:moveTo>
                  <a:lnTo>
                    <a:pt x="4452658" y="5949772"/>
                  </a:lnTo>
                  <a:lnTo>
                    <a:pt x="4451375" y="5949416"/>
                  </a:lnTo>
                  <a:lnTo>
                    <a:pt x="4449381" y="5950572"/>
                  </a:lnTo>
                  <a:lnTo>
                    <a:pt x="4449038" y="5951855"/>
                  </a:lnTo>
                  <a:lnTo>
                    <a:pt x="4450194" y="5953861"/>
                  </a:lnTo>
                  <a:lnTo>
                    <a:pt x="4451477" y="5954204"/>
                  </a:lnTo>
                  <a:lnTo>
                    <a:pt x="4453471" y="5953049"/>
                  </a:lnTo>
                  <a:lnTo>
                    <a:pt x="4453814" y="5951766"/>
                  </a:lnTo>
                  <a:close/>
                </a:path>
                <a:path w="9115425" h="9127490">
                  <a:moveTo>
                    <a:pt x="4457903" y="4711712"/>
                  </a:moveTo>
                  <a:lnTo>
                    <a:pt x="4452124" y="4711712"/>
                  </a:lnTo>
                  <a:lnTo>
                    <a:pt x="4445736" y="4699012"/>
                  </a:lnTo>
                  <a:lnTo>
                    <a:pt x="4435729" y="4711712"/>
                  </a:lnTo>
                  <a:lnTo>
                    <a:pt x="4434014" y="4711712"/>
                  </a:lnTo>
                  <a:lnTo>
                    <a:pt x="4439793" y="4724412"/>
                  </a:lnTo>
                  <a:lnTo>
                    <a:pt x="4456188" y="4724412"/>
                  </a:lnTo>
                  <a:lnTo>
                    <a:pt x="4457903" y="4711712"/>
                  </a:lnTo>
                  <a:close/>
                </a:path>
                <a:path w="9115425" h="9127490">
                  <a:moveTo>
                    <a:pt x="4459770" y="3479812"/>
                  </a:moveTo>
                  <a:lnTo>
                    <a:pt x="4457306" y="3479812"/>
                  </a:lnTo>
                  <a:lnTo>
                    <a:pt x="4452213" y="3467112"/>
                  </a:lnTo>
                  <a:lnTo>
                    <a:pt x="4430788" y="3467112"/>
                  </a:lnTo>
                  <a:lnTo>
                    <a:pt x="4424997" y="3479812"/>
                  </a:lnTo>
                  <a:lnTo>
                    <a:pt x="4421733" y="3479812"/>
                  </a:lnTo>
                  <a:lnTo>
                    <a:pt x="4421213" y="3492512"/>
                  </a:lnTo>
                  <a:lnTo>
                    <a:pt x="4423676" y="3492512"/>
                  </a:lnTo>
                  <a:lnTo>
                    <a:pt x="4428769" y="3505212"/>
                  </a:lnTo>
                  <a:lnTo>
                    <a:pt x="4455985" y="3505212"/>
                  </a:lnTo>
                  <a:lnTo>
                    <a:pt x="4459249" y="3492512"/>
                  </a:lnTo>
                  <a:lnTo>
                    <a:pt x="4459770" y="3479812"/>
                  </a:lnTo>
                  <a:close/>
                </a:path>
                <a:path w="9115425" h="9127490">
                  <a:moveTo>
                    <a:pt x="4462894" y="2260612"/>
                  </a:moveTo>
                  <a:lnTo>
                    <a:pt x="4459338" y="2247912"/>
                  </a:lnTo>
                  <a:lnTo>
                    <a:pt x="4451972" y="2235212"/>
                  </a:lnTo>
                  <a:lnTo>
                    <a:pt x="4420984" y="2235212"/>
                  </a:lnTo>
                  <a:lnTo>
                    <a:pt x="4412615" y="2247912"/>
                  </a:lnTo>
                  <a:lnTo>
                    <a:pt x="4407903" y="2247912"/>
                  </a:lnTo>
                  <a:lnTo>
                    <a:pt x="4407154" y="2260612"/>
                  </a:lnTo>
                  <a:lnTo>
                    <a:pt x="4410710" y="2273312"/>
                  </a:lnTo>
                  <a:lnTo>
                    <a:pt x="4418088" y="2286012"/>
                  </a:lnTo>
                  <a:lnTo>
                    <a:pt x="4449064" y="2286012"/>
                  </a:lnTo>
                  <a:lnTo>
                    <a:pt x="4457420" y="2273312"/>
                  </a:lnTo>
                  <a:lnTo>
                    <a:pt x="4462145" y="2260612"/>
                  </a:lnTo>
                  <a:lnTo>
                    <a:pt x="4462894" y="2260612"/>
                  </a:lnTo>
                  <a:close/>
                </a:path>
                <a:path w="9115425" h="9127490">
                  <a:moveTo>
                    <a:pt x="4466031" y="1028700"/>
                  </a:moveTo>
                  <a:lnTo>
                    <a:pt x="4461383" y="1016000"/>
                  </a:lnTo>
                  <a:lnTo>
                    <a:pt x="4451731" y="1003300"/>
                  </a:lnTo>
                  <a:lnTo>
                    <a:pt x="4439069" y="990600"/>
                  </a:lnTo>
                  <a:lnTo>
                    <a:pt x="4425010" y="990600"/>
                  </a:lnTo>
                  <a:lnTo>
                    <a:pt x="4411180" y="1003300"/>
                  </a:lnTo>
                  <a:lnTo>
                    <a:pt x="4400245" y="1003300"/>
                  </a:lnTo>
                  <a:lnTo>
                    <a:pt x="4394060" y="1016000"/>
                  </a:lnTo>
                  <a:lnTo>
                    <a:pt x="4393082" y="1041400"/>
                  </a:lnTo>
                  <a:lnTo>
                    <a:pt x="4397730" y="1054100"/>
                  </a:lnTo>
                  <a:lnTo>
                    <a:pt x="4407382" y="1054100"/>
                  </a:lnTo>
                  <a:lnTo>
                    <a:pt x="4420044" y="1066800"/>
                  </a:lnTo>
                  <a:lnTo>
                    <a:pt x="4447921" y="1066800"/>
                  </a:lnTo>
                  <a:lnTo>
                    <a:pt x="4458868" y="1054100"/>
                  </a:lnTo>
                  <a:lnTo>
                    <a:pt x="4465053" y="1041400"/>
                  </a:lnTo>
                  <a:lnTo>
                    <a:pt x="4466031" y="1028700"/>
                  </a:lnTo>
                  <a:close/>
                </a:path>
                <a:path w="9115425" h="9127490">
                  <a:moveTo>
                    <a:pt x="4475581" y="5054612"/>
                  </a:moveTo>
                  <a:lnTo>
                    <a:pt x="4471124" y="5054612"/>
                  </a:lnTo>
                  <a:lnTo>
                    <a:pt x="4466196" y="5041912"/>
                  </a:lnTo>
                  <a:lnTo>
                    <a:pt x="4458474" y="5054612"/>
                  </a:lnTo>
                  <a:lnTo>
                    <a:pt x="4457154" y="5054612"/>
                  </a:lnTo>
                  <a:lnTo>
                    <a:pt x="4461611" y="5067312"/>
                  </a:lnTo>
                  <a:lnTo>
                    <a:pt x="4474261" y="5067312"/>
                  </a:lnTo>
                  <a:lnTo>
                    <a:pt x="4475581" y="5054612"/>
                  </a:lnTo>
                  <a:close/>
                </a:path>
                <a:path w="9115425" h="9127490">
                  <a:moveTo>
                    <a:pt x="4477499" y="3822712"/>
                  </a:moveTo>
                  <a:lnTo>
                    <a:pt x="4475391" y="3822712"/>
                  </a:lnTo>
                  <a:lnTo>
                    <a:pt x="4470997" y="3810012"/>
                  </a:lnTo>
                  <a:lnTo>
                    <a:pt x="4452531" y="3810012"/>
                  </a:lnTo>
                  <a:lnTo>
                    <a:pt x="4447552" y="3822712"/>
                  </a:lnTo>
                  <a:lnTo>
                    <a:pt x="4444746" y="3822712"/>
                  </a:lnTo>
                  <a:lnTo>
                    <a:pt x="4444301" y="3835412"/>
                  </a:lnTo>
                  <a:lnTo>
                    <a:pt x="4450804" y="3835412"/>
                  </a:lnTo>
                  <a:lnTo>
                    <a:pt x="4456569" y="3848112"/>
                  </a:lnTo>
                  <a:lnTo>
                    <a:pt x="4469257" y="3848112"/>
                  </a:lnTo>
                  <a:lnTo>
                    <a:pt x="4474248" y="3835412"/>
                  </a:lnTo>
                  <a:lnTo>
                    <a:pt x="4477055" y="3835412"/>
                  </a:lnTo>
                  <a:lnTo>
                    <a:pt x="4477499" y="3822712"/>
                  </a:lnTo>
                  <a:close/>
                </a:path>
                <a:path w="9115425" h="9127490">
                  <a:moveTo>
                    <a:pt x="4480636" y="2590812"/>
                  </a:moveTo>
                  <a:lnTo>
                    <a:pt x="4477423" y="2590812"/>
                  </a:lnTo>
                  <a:lnTo>
                    <a:pt x="4470755" y="2578112"/>
                  </a:lnTo>
                  <a:lnTo>
                    <a:pt x="4435183" y="2578112"/>
                  </a:lnTo>
                  <a:lnTo>
                    <a:pt x="4430903" y="2590812"/>
                  </a:lnTo>
                  <a:lnTo>
                    <a:pt x="4430230" y="2603512"/>
                  </a:lnTo>
                  <a:lnTo>
                    <a:pt x="4433443" y="2616212"/>
                  </a:lnTo>
                  <a:lnTo>
                    <a:pt x="4440110" y="2616212"/>
                  </a:lnTo>
                  <a:lnTo>
                    <a:pt x="4448861" y="2628912"/>
                  </a:lnTo>
                  <a:lnTo>
                    <a:pt x="4458576" y="2628912"/>
                  </a:lnTo>
                  <a:lnTo>
                    <a:pt x="4468126" y="2616212"/>
                  </a:lnTo>
                  <a:lnTo>
                    <a:pt x="4475696" y="2616212"/>
                  </a:lnTo>
                  <a:lnTo>
                    <a:pt x="4479963" y="2603512"/>
                  </a:lnTo>
                  <a:lnTo>
                    <a:pt x="4480636" y="2590812"/>
                  </a:lnTo>
                  <a:close/>
                </a:path>
                <a:path w="9115425" h="9127490">
                  <a:moveTo>
                    <a:pt x="4484065" y="1371612"/>
                  </a:moveTo>
                  <a:lnTo>
                    <a:pt x="4479722" y="1358912"/>
                  </a:lnTo>
                  <a:lnTo>
                    <a:pt x="4470705" y="1346212"/>
                  </a:lnTo>
                  <a:lnTo>
                    <a:pt x="4458868" y="1333512"/>
                  </a:lnTo>
                  <a:lnTo>
                    <a:pt x="4445724" y="1333512"/>
                  </a:lnTo>
                  <a:lnTo>
                    <a:pt x="4432795" y="1346212"/>
                  </a:lnTo>
                  <a:lnTo>
                    <a:pt x="4422559" y="1346212"/>
                  </a:lnTo>
                  <a:lnTo>
                    <a:pt x="4416780" y="1358912"/>
                  </a:lnTo>
                  <a:lnTo>
                    <a:pt x="4415866" y="1371612"/>
                  </a:lnTo>
                  <a:lnTo>
                    <a:pt x="4420222" y="1384312"/>
                  </a:lnTo>
                  <a:lnTo>
                    <a:pt x="4429239" y="1397012"/>
                  </a:lnTo>
                  <a:lnTo>
                    <a:pt x="4441075" y="1409712"/>
                  </a:lnTo>
                  <a:lnTo>
                    <a:pt x="4454220" y="1409712"/>
                  </a:lnTo>
                  <a:lnTo>
                    <a:pt x="4467149" y="1397012"/>
                  </a:lnTo>
                  <a:lnTo>
                    <a:pt x="4477372" y="1397012"/>
                  </a:lnTo>
                  <a:lnTo>
                    <a:pt x="4483151" y="1384312"/>
                  </a:lnTo>
                  <a:lnTo>
                    <a:pt x="4484065" y="1371612"/>
                  </a:lnTo>
                  <a:close/>
                </a:path>
                <a:path w="9115425" h="9127490">
                  <a:moveTo>
                    <a:pt x="4487202" y="139700"/>
                  </a:moveTo>
                  <a:lnTo>
                    <a:pt x="4481754" y="127000"/>
                  </a:lnTo>
                  <a:lnTo>
                    <a:pt x="4470463" y="101600"/>
                  </a:lnTo>
                  <a:lnTo>
                    <a:pt x="4423003" y="101600"/>
                  </a:lnTo>
                  <a:lnTo>
                    <a:pt x="4410189" y="114300"/>
                  </a:lnTo>
                  <a:lnTo>
                    <a:pt x="4402950" y="127000"/>
                  </a:lnTo>
                  <a:lnTo>
                    <a:pt x="4401807" y="152400"/>
                  </a:lnTo>
                  <a:lnTo>
                    <a:pt x="4407255" y="165100"/>
                  </a:lnTo>
                  <a:lnTo>
                    <a:pt x="4418546" y="177800"/>
                  </a:lnTo>
                  <a:lnTo>
                    <a:pt x="4433367" y="177800"/>
                  </a:lnTo>
                  <a:lnTo>
                    <a:pt x="4449826" y="190500"/>
                  </a:lnTo>
                  <a:lnTo>
                    <a:pt x="4466018" y="177800"/>
                  </a:lnTo>
                  <a:lnTo>
                    <a:pt x="4478820" y="165100"/>
                  </a:lnTo>
                  <a:lnTo>
                    <a:pt x="4486059" y="152400"/>
                  </a:lnTo>
                  <a:lnTo>
                    <a:pt x="4487202" y="139700"/>
                  </a:lnTo>
                  <a:close/>
                </a:path>
                <a:path w="9115425" h="9127490">
                  <a:moveTo>
                    <a:pt x="4490123" y="5397512"/>
                  </a:moveTo>
                  <a:lnTo>
                    <a:pt x="4486656" y="5384812"/>
                  </a:lnTo>
                  <a:lnTo>
                    <a:pt x="4481220" y="5397512"/>
                  </a:lnTo>
                  <a:lnTo>
                    <a:pt x="4490123" y="5397512"/>
                  </a:lnTo>
                  <a:close/>
                </a:path>
                <a:path w="9115425" h="9127490">
                  <a:moveTo>
                    <a:pt x="4497692" y="4165612"/>
                  </a:moveTo>
                  <a:lnTo>
                    <a:pt x="4493730" y="4165612"/>
                  </a:lnTo>
                  <a:lnTo>
                    <a:pt x="4489767" y="4152912"/>
                  </a:lnTo>
                  <a:lnTo>
                    <a:pt x="4480992" y="4152912"/>
                  </a:lnTo>
                  <a:lnTo>
                    <a:pt x="4467288" y="4165612"/>
                  </a:lnTo>
                  <a:lnTo>
                    <a:pt x="4464926" y="4165612"/>
                  </a:lnTo>
                  <a:lnTo>
                    <a:pt x="4472851" y="4178312"/>
                  </a:lnTo>
                  <a:lnTo>
                    <a:pt x="4481627" y="4191012"/>
                  </a:lnTo>
                  <a:lnTo>
                    <a:pt x="4495330" y="4178312"/>
                  </a:lnTo>
                  <a:lnTo>
                    <a:pt x="4497692" y="4165612"/>
                  </a:lnTo>
                  <a:close/>
                </a:path>
                <a:path w="9115425" h="9127490">
                  <a:moveTo>
                    <a:pt x="4498683" y="2933712"/>
                  </a:moveTo>
                  <a:lnTo>
                    <a:pt x="4495762" y="2933712"/>
                  </a:lnTo>
                  <a:lnTo>
                    <a:pt x="4489729" y="2921012"/>
                  </a:lnTo>
                  <a:lnTo>
                    <a:pt x="4457497" y="2921012"/>
                  </a:lnTo>
                  <a:lnTo>
                    <a:pt x="4453623" y="2933712"/>
                  </a:lnTo>
                  <a:lnTo>
                    <a:pt x="4453013" y="2946412"/>
                  </a:lnTo>
                  <a:lnTo>
                    <a:pt x="4455922" y="2946412"/>
                  </a:lnTo>
                  <a:lnTo>
                    <a:pt x="4461967" y="2959112"/>
                  </a:lnTo>
                  <a:lnTo>
                    <a:pt x="4494200" y="2959112"/>
                  </a:lnTo>
                  <a:lnTo>
                    <a:pt x="4498060" y="2946412"/>
                  </a:lnTo>
                  <a:lnTo>
                    <a:pt x="4498683" y="2933712"/>
                  </a:lnTo>
                  <a:close/>
                </a:path>
                <a:path w="9115425" h="9127490">
                  <a:moveTo>
                    <a:pt x="4501807" y="1701812"/>
                  </a:moveTo>
                  <a:lnTo>
                    <a:pt x="4497806" y="1689112"/>
                  </a:lnTo>
                  <a:lnTo>
                    <a:pt x="4489488" y="1689112"/>
                  </a:lnTo>
                  <a:lnTo>
                    <a:pt x="4478579" y="1676412"/>
                  </a:lnTo>
                  <a:lnTo>
                    <a:pt x="4466463" y="1676412"/>
                  </a:lnTo>
                  <a:lnTo>
                    <a:pt x="4454550" y="1689112"/>
                  </a:lnTo>
                  <a:lnTo>
                    <a:pt x="4445114" y="1689112"/>
                  </a:lnTo>
                  <a:lnTo>
                    <a:pt x="4439793" y="1701812"/>
                  </a:lnTo>
                  <a:lnTo>
                    <a:pt x="4438955" y="1714512"/>
                  </a:lnTo>
                  <a:lnTo>
                    <a:pt x="4442968" y="1727212"/>
                  </a:lnTo>
                  <a:lnTo>
                    <a:pt x="4451274" y="1739912"/>
                  </a:lnTo>
                  <a:lnTo>
                    <a:pt x="4486211" y="1739912"/>
                  </a:lnTo>
                  <a:lnTo>
                    <a:pt x="4495647" y="1727212"/>
                  </a:lnTo>
                  <a:lnTo>
                    <a:pt x="4500969" y="1714512"/>
                  </a:lnTo>
                  <a:lnTo>
                    <a:pt x="4501807" y="1701812"/>
                  </a:lnTo>
                  <a:close/>
                </a:path>
                <a:path w="9115425" h="9127490">
                  <a:moveTo>
                    <a:pt x="4504944" y="482600"/>
                  </a:moveTo>
                  <a:lnTo>
                    <a:pt x="4499838" y="457200"/>
                  </a:lnTo>
                  <a:lnTo>
                    <a:pt x="4489247" y="444500"/>
                  </a:lnTo>
                  <a:lnTo>
                    <a:pt x="4444746" y="444500"/>
                  </a:lnTo>
                  <a:lnTo>
                    <a:pt x="4432744" y="457200"/>
                  </a:lnTo>
                  <a:lnTo>
                    <a:pt x="4425962" y="469900"/>
                  </a:lnTo>
                  <a:lnTo>
                    <a:pt x="4424883" y="482600"/>
                  </a:lnTo>
                  <a:lnTo>
                    <a:pt x="4429988" y="508000"/>
                  </a:lnTo>
                  <a:lnTo>
                    <a:pt x="4440580" y="520700"/>
                  </a:lnTo>
                  <a:lnTo>
                    <a:pt x="4485081" y="520700"/>
                  </a:lnTo>
                  <a:lnTo>
                    <a:pt x="4497095" y="508000"/>
                  </a:lnTo>
                  <a:lnTo>
                    <a:pt x="4503864" y="495300"/>
                  </a:lnTo>
                  <a:lnTo>
                    <a:pt x="4504944" y="482600"/>
                  </a:lnTo>
                  <a:close/>
                </a:path>
                <a:path w="9115425" h="9127490">
                  <a:moveTo>
                    <a:pt x="4510608" y="5743562"/>
                  </a:moveTo>
                  <a:lnTo>
                    <a:pt x="4508944" y="5740705"/>
                  </a:lnTo>
                  <a:lnTo>
                    <a:pt x="4507115" y="5740222"/>
                  </a:lnTo>
                  <a:lnTo>
                    <a:pt x="4504271" y="5741873"/>
                  </a:lnTo>
                  <a:lnTo>
                    <a:pt x="4503775" y="5743702"/>
                  </a:lnTo>
                  <a:lnTo>
                    <a:pt x="4505426" y="5746559"/>
                  </a:lnTo>
                  <a:lnTo>
                    <a:pt x="4507255" y="5747042"/>
                  </a:lnTo>
                  <a:lnTo>
                    <a:pt x="4510113" y="5745391"/>
                  </a:lnTo>
                  <a:lnTo>
                    <a:pt x="4510608" y="5743562"/>
                  </a:lnTo>
                  <a:close/>
                </a:path>
                <a:path w="9115425" h="9127490">
                  <a:moveTo>
                    <a:pt x="4515028" y="4508512"/>
                  </a:moveTo>
                  <a:lnTo>
                    <a:pt x="4511802" y="4508512"/>
                  </a:lnTo>
                  <a:lnTo>
                    <a:pt x="4508589" y="4495812"/>
                  </a:lnTo>
                  <a:lnTo>
                    <a:pt x="4490326" y="4495812"/>
                  </a:lnTo>
                  <a:lnTo>
                    <a:pt x="4488421" y="4508512"/>
                  </a:lnTo>
                  <a:lnTo>
                    <a:pt x="4494847" y="4521212"/>
                  </a:lnTo>
                  <a:lnTo>
                    <a:pt x="4513123" y="4521212"/>
                  </a:lnTo>
                  <a:lnTo>
                    <a:pt x="4515028" y="4508512"/>
                  </a:lnTo>
                  <a:close/>
                </a:path>
                <a:path w="9115425" h="9127490">
                  <a:moveTo>
                    <a:pt x="4516717" y="3276612"/>
                  </a:moveTo>
                  <a:lnTo>
                    <a:pt x="4514113" y="3263912"/>
                  </a:lnTo>
                  <a:lnTo>
                    <a:pt x="4479810" y="3263912"/>
                  </a:lnTo>
                  <a:lnTo>
                    <a:pt x="4476343" y="3276612"/>
                  </a:lnTo>
                  <a:lnTo>
                    <a:pt x="4475797" y="3276612"/>
                  </a:lnTo>
                  <a:lnTo>
                    <a:pt x="4478401" y="3289312"/>
                  </a:lnTo>
                  <a:lnTo>
                    <a:pt x="4483824" y="3302012"/>
                  </a:lnTo>
                  <a:lnTo>
                    <a:pt x="4506557" y="3302012"/>
                  </a:lnTo>
                  <a:lnTo>
                    <a:pt x="4512703" y="3289312"/>
                  </a:lnTo>
                  <a:lnTo>
                    <a:pt x="4516171" y="3289312"/>
                  </a:lnTo>
                  <a:lnTo>
                    <a:pt x="4516717" y="3276612"/>
                  </a:lnTo>
                  <a:close/>
                </a:path>
                <a:path w="9115425" h="9127490">
                  <a:moveTo>
                    <a:pt x="4519841" y="2044712"/>
                  </a:moveTo>
                  <a:lnTo>
                    <a:pt x="4516145" y="2032012"/>
                  </a:lnTo>
                  <a:lnTo>
                    <a:pt x="4508449" y="2032012"/>
                  </a:lnTo>
                  <a:lnTo>
                    <a:pt x="4498365" y="2019312"/>
                  </a:lnTo>
                  <a:lnTo>
                    <a:pt x="4487176" y="2019312"/>
                  </a:lnTo>
                  <a:lnTo>
                    <a:pt x="4476153" y="2032012"/>
                  </a:lnTo>
                  <a:lnTo>
                    <a:pt x="4467441" y="2032012"/>
                  </a:lnTo>
                  <a:lnTo>
                    <a:pt x="4462513" y="2044712"/>
                  </a:lnTo>
                  <a:lnTo>
                    <a:pt x="4461738" y="2057412"/>
                  </a:lnTo>
                  <a:lnTo>
                    <a:pt x="4465434" y="2070112"/>
                  </a:lnTo>
                  <a:lnTo>
                    <a:pt x="4473130" y="2070112"/>
                  </a:lnTo>
                  <a:lnTo>
                    <a:pt x="4483214" y="2082812"/>
                  </a:lnTo>
                  <a:lnTo>
                    <a:pt x="4505426" y="2082812"/>
                  </a:lnTo>
                  <a:lnTo>
                    <a:pt x="4514151" y="2070112"/>
                  </a:lnTo>
                  <a:lnTo>
                    <a:pt x="4519066" y="2057412"/>
                  </a:lnTo>
                  <a:lnTo>
                    <a:pt x="4519841" y="2044712"/>
                  </a:lnTo>
                  <a:close/>
                </a:path>
                <a:path w="9115425" h="9127490">
                  <a:moveTo>
                    <a:pt x="4522978" y="812800"/>
                  </a:moveTo>
                  <a:lnTo>
                    <a:pt x="4518177" y="800100"/>
                  </a:lnTo>
                  <a:lnTo>
                    <a:pt x="4508220" y="787400"/>
                  </a:lnTo>
                  <a:lnTo>
                    <a:pt x="4466348" y="787400"/>
                  </a:lnTo>
                  <a:lnTo>
                    <a:pt x="4455058" y="800100"/>
                  </a:lnTo>
                  <a:lnTo>
                    <a:pt x="4448683" y="812800"/>
                  </a:lnTo>
                  <a:lnTo>
                    <a:pt x="4447667" y="825500"/>
                  </a:lnTo>
                  <a:lnTo>
                    <a:pt x="4452467" y="838200"/>
                  </a:lnTo>
                  <a:lnTo>
                    <a:pt x="4462437" y="850900"/>
                  </a:lnTo>
                  <a:lnTo>
                    <a:pt x="4475505" y="863600"/>
                  </a:lnTo>
                  <a:lnTo>
                    <a:pt x="4490009" y="863600"/>
                  </a:lnTo>
                  <a:lnTo>
                    <a:pt x="4504296" y="850900"/>
                  </a:lnTo>
                  <a:lnTo>
                    <a:pt x="4515599" y="850900"/>
                  </a:lnTo>
                  <a:lnTo>
                    <a:pt x="4521974" y="838200"/>
                  </a:lnTo>
                  <a:lnTo>
                    <a:pt x="4522978" y="812800"/>
                  </a:lnTo>
                  <a:close/>
                </a:path>
                <a:path w="9115425" h="9127490">
                  <a:moveTo>
                    <a:pt x="4528286" y="6083782"/>
                  </a:moveTo>
                  <a:lnTo>
                    <a:pt x="4527956" y="6083211"/>
                  </a:lnTo>
                  <a:lnTo>
                    <a:pt x="4527588" y="6083122"/>
                  </a:lnTo>
                  <a:lnTo>
                    <a:pt x="4527016" y="6083439"/>
                  </a:lnTo>
                  <a:lnTo>
                    <a:pt x="4527118" y="6084151"/>
                  </a:lnTo>
                  <a:lnTo>
                    <a:pt x="4527245" y="6084379"/>
                  </a:lnTo>
                  <a:lnTo>
                    <a:pt x="4527613" y="6084481"/>
                  </a:lnTo>
                  <a:lnTo>
                    <a:pt x="4528185" y="6084151"/>
                  </a:lnTo>
                  <a:lnTo>
                    <a:pt x="4528286" y="6083782"/>
                  </a:lnTo>
                  <a:close/>
                </a:path>
                <a:path w="9115425" h="9127490">
                  <a:moveTo>
                    <a:pt x="4532376" y="4851412"/>
                  </a:moveTo>
                  <a:lnTo>
                    <a:pt x="4529899" y="4838712"/>
                  </a:lnTo>
                  <a:lnTo>
                    <a:pt x="4513364" y="4838712"/>
                  </a:lnTo>
                  <a:lnTo>
                    <a:pt x="4511891" y="4851412"/>
                  </a:lnTo>
                  <a:lnTo>
                    <a:pt x="4516844" y="4851412"/>
                  </a:lnTo>
                  <a:lnTo>
                    <a:pt x="4522330" y="4864112"/>
                  </a:lnTo>
                  <a:lnTo>
                    <a:pt x="4530903" y="4851412"/>
                  </a:lnTo>
                  <a:lnTo>
                    <a:pt x="4532376" y="4851412"/>
                  </a:lnTo>
                  <a:close/>
                </a:path>
                <a:path w="9115425" h="9127490">
                  <a:moveTo>
                    <a:pt x="4534459" y="3619512"/>
                  </a:moveTo>
                  <a:lnTo>
                    <a:pt x="4532198" y="3606812"/>
                  </a:lnTo>
                  <a:lnTo>
                    <a:pt x="4502366" y="3606812"/>
                  </a:lnTo>
                  <a:lnTo>
                    <a:pt x="4499356" y="3619512"/>
                  </a:lnTo>
                  <a:lnTo>
                    <a:pt x="4498873" y="3619512"/>
                  </a:lnTo>
                  <a:lnTo>
                    <a:pt x="4501134" y="3632212"/>
                  </a:lnTo>
                  <a:lnTo>
                    <a:pt x="4530966" y="3632212"/>
                  </a:lnTo>
                  <a:lnTo>
                    <a:pt x="4533976" y="3619512"/>
                  </a:lnTo>
                  <a:lnTo>
                    <a:pt x="4534459" y="3619512"/>
                  </a:lnTo>
                  <a:close/>
                </a:path>
                <a:path w="9115425" h="9127490">
                  <a:moveTo>
                    <a:pt x="4537595" y="2387612"/>
                  </a:moveTo>
                  <a:lnTo>
                    <a:pt x="4534230" y="2374912"/>
                  </a:lnTo>
                  <a:lnTo>
                    <a:pt x="4527245" y="2374912"/>
                  </a:lnTo>
                  <a:lnTo>
                    <a:pt x="4518088" y="2362212"/>
                  </a:lnTo>
                  <a:lnTo>
                    <a:pt x="4497908" y="2362212"/>
                  </a:lnTo>
                  <a:lnTo>
                    <a:pt x="4489996" y="2374912"/>
                  </a:lnTo>
                  <a:lnTo>
                    <a:pt x="4485525" y="2387612"/>
                  </a:lnTo>
                  <a:lnTo>
                    <a:pt x="4484814" y="2400312"/>
                  </a:lnTo>
                  <a:lnTo>
                    <a:pt x="4488180" y="2400312"/>
                  </a:lnTo>
                  <a:lnTo>
                    <a:pt x="4495165" y="2413012"/>
                  </a:lnTo>
                  <a:lnTo>
                    <a:pt x="4532414" y="2413012"/>
                  </a:lnTo>
                  <a:lnTo>
                    <a:pt x="4536884" y="2400312"/>
                  </a:lnTo>
                  <a:lnTo>
                    <a:pt x="4537595" y="2387612"/>
                  </a:lnTo>
                  <a:close/>
                </a:path>
                <a:path w="9115425" h="9127490">
                  <a:moveTo>
                    <a:pt x="4541024" y="1155700"/>
                  </a:moveTo>
                  <a:lnTo>
                    <a:pt x="4536529" y="1143000"/>
                  </a:lnTo>
                  <a:lnTo>
                    <a:pt x="4527181" y="1130300"/>
                  </a:lnTo>
                  <a:lnTo>
                    <a:pt x="4487964" y="1130300"/>
                  </a:lnTo>
                  <a:lnTo>
                    <a:pt x="4477372" y="1143000"/>
                  </a:lnTo>
                  <a:lnTo>
                    <a:pt x="4471390" y="1155700"/>
                  </a:lnTo>
                  <a:lnTo>
                    <a:pt x="4470451" y="1168400"/>
                  </a:lnTo>
                  <a:lnTo>
                    <a:pt x="4474946" y="1181100"/>
                  </a:lnTo>
                  <a:lnTo>
                    <a:pt x="4484281" y="1193800"/>
                  </a:lnTo>
                  <a:lnTo>
                    <a:pt x="4523498" y="1193800"/>
                  </a:lnTo>
                  <a:lnTo>
                    <a:pt x="4534090" y="1181100"/>
                  </a:lnTo>
                  <a:lnTo>
                    <a:pt x="4540072" y="1168400"/>
                  </a:lnTo>
                  <a:lnTo>
                    <a:pt x="4541024" y="1155700"/>
                  </a:lnTo>
                  <a:close/>
                </a:path>
                <a:path w="9115425" h="9127490">
                  <a:moveTo>
                    <a:pt x="4550384" y="5194312"/>
                  </a:moveTo>
                  <a:lnTo>
                    <a:pt x="4548492" y="5181612"/>
                  </a:lnTo>
                  <a:lnTo>
                    <a:pt x="4535817" y="5181612"/>
                  </a:lnTo>
                  <a:lnTo>
                    <a:pt x="4534700" y="5194312"/>
                  </a:lnTo>
                  <a:lnTo>
                    <a:pt x="4550384" y="5194312"/>
                  </a:lnTo>
                  <a:close/>
                </a:path>
                <a:path w="9115425" h="9127490">
                  <a:moveTo>
                    <a:pt x="4554474" y="3962412"/>
                  </a:moveTo>
                  <a:lnTo>
                    <a:pt x="4550270" y="3949712"/>
                  </a:lnTo>
                  <a:lnTo>
                    <a:pt x="4546066" y="3949712"/>
                  </a:lnTo>
                  <a:lnTo>
                    <a:pt x="4536745" y="3937012"/>
                  </a:lnTo>
                  <a:lnTo>
                    <a:pt x="4522178" y="3949712"/>
                  </a:lnTo>
                  <a:lnTo>
                    <a:pt x="4519676" y="3962412"/>
                  </a:lnTo>
                  <a:lnTo>
                    <a:pt x="4528096" y="3975112"/>
                  </a:lnTo>
                  <a:lnTo>
                    <a:pt x="4551985" y="3975112"/>
                  </a:lnTo>
                  <a:lnTo>
                    <a:pt x="4554474" y="3962412"/>
                  </a:lnTo>
                  <a:close/>
                </a:path>
                <a:path w="9115425" h="9127490">
                  <a:moveTo>
                    <a:pt x="4555325" y="2730512"/>
                  </a:moveTo>
                  <a:lnTo>
                    <a:pt x="4552302" y="2717812"/>
                  </a:lnTo>
                  <a:lnTo>
                    <a:pt x="4546028" y="2717812"/>
                  </a:lnTo>
                  <a:lnTo>
                    <a:pt x="4537799" y="2705112"/>
                  </a:lnTo>
                  <a:lnTo>
                    <a:pt x="4519663" y="2705112"/>
                  </a:lnTo>
                  <a:lnTo>
                    <a:pt x="4512551" y="2717812"/>
                  </a:lnTo>
                  <a:lnTo>
                    <a:pt x="4508525" y="2730512"/>
                  </a:lnTo>
                  <a:lnTo>
                    <a:pt x="4507890" y="2730512"/>
                  </a:lnTo>
                  <a:lnTo>
                    <a:pt x="4510913" y="2743212"/>
                  </a:lnTo>
                  <a:lnTo>
                    <a:pt x="4517187" y="2755912"/>
                  </a:lnTo>
                  <a:lnTo>
                    <a:pt x="4543552" y="2755912"/>
                  </a:lnTo>
                  <a:lnTo>
                    <a:pt x="4550676" y="2743212"/>
                  </a:lnTo>
                  <a:lnTo>
                    <a:pt x="4554690" y="2743212"/>
                  </a:lnTo>
                  <a:lnTo>
                    <a:pt x="4555325" y="2730512"/>
                  </a:lnTo>
                  <a:close/>
                </a:path>
                <a:path w="9115425" h="9127490">
                  <a:moveTo>
                    <a:pt x="4558766" y="1498612"/>
                  </a:moveTo>
                  <a:lnTo>
                    <a:pt x="4554601" y="1485912"/>
                  </a:lnTo>
                  <a:lnTo>
                    <a:pt x="4545977" y="1473212"/>
                  </a:lnTo>
                  <a:lnTo>
                    <a:pt x="4509719" y="1473212"/>
                  </a:lnTo>
                  <a:lnTo>
                    <a:pt x="4499927" y="1485912"/>
                  </a:lnTo>
                  <a:lnTo>
                    <a:pt x="4494403" y="1498612"/>
                  </a:lnTo>
                  <a:lnTo>
                    <a:pt x="4493526" y="1511312"/>
                  </a:lnTo>
                  <a:lnTo>
                    <a:pt x="4497692" y="1524012"/>
                  </a:lnTo>
                  <a:lnTo>
                    <a:pt x="4506315" y="1524012"/>
                  </a:lnTo>
                  <a:lnTo>
                    <a:pt x="4517644" y="1536712"/>
                  </a:lnTo>
                  <a:lnTo>
                    <a:pt x="4542574" y="1536712"/>
                  </a:lnTo>
                  <a:lnTo>
                    <a:pt x="4552366" y="1524012"/>
                  </a:lnTo>
                  <a:lnTo>
                    <a:pt x="4557890" y="1511312"/>
                  </a:lnTo>
                  <a:lnTo>
                    <a:pt x="4558766" y="1498612"/>
                  </a:lnTo>
                  <a:close/>
                </a:path>
                <a:path w="9115425" h="9127490">
                  <a:moveTo>
                    <a:pt x="4561903" y="266700"/>
                  </a:moveTo>
                  <a:lnTo>
                    <a:pt x="4556645" y="254000"/>
                  </a:lnTo>
                  <a:lnTo>
                    <a:pt x="4545736" y="241300"/>
                  </a:lnTo>
                  <a:lnTo>
                    <a:pt x="4531423" y="228600"/>
                  </a:lnTo>
                  <a:lnTo>
                    <a:pt x="4515548" y="228600"/>
                  </a:lnTo>
                  <a:lnTo>
                    <a:pt x="4499915" y="241300"/>
                  </a:lnTo>
                  <a:lnTo>
                    <a:pt x="4487557" y="254000"/>
                  </a:lnTo>
                  <a:lnTo>
                    <a:pt x="4480572" y="266700"/>
                  </a:lnTo>
                  <a:lnTo>
                    <a:pt x="4479468" y="279400"/>
                  </a:lnTo>
                  <a:lnTo>
                    <a:pt x="4484713" y="292100"/>
                  </a:lnTo>
                  <a:lnTo>
                    <a:pt x="4495622" y="304800"/>
                  </a:lnTo>
                  <a:lnTo>
                    <a:pt x="4509935" y="317500"/>
                  </a:lnTo>
                  <a:lnTo>
                    <a:pt x="4525810" y="317500"/>
                  </a:lnTo>
                  <a:lnTo>
                    <a:pt x="4541444" y="304800"/>
                  </a:lnTo>
                  <a:lnTo>
                    <a:pt x="4553813" y="304800"/>
                  </a:lnTo>
                  <a:lnTo>
                    <a:pt x="4560786" y="279400"/>
                  </a:lnTo>
                  <a:lnTo>
                    <a:pt x="4561903" y="266700"/>
                  </a:lnTo>
                  <a:close/>
                </a:path>
                <a:path w="9115425" h="9127490">
                  <a:moveTo>
                    <a:pt x="4567733" y="5535358"/>
                  </a:moveTo>
                  <a:lnTo>
                    <a:pt x="4565421" y="5531358"/>
                  </a:lnTo>
                  <a:lnTo>
                    <a:pt x="4562868" y="5530672"/>
                  </a:lnTo>
                  <a:lnTo>
                    <a:pt x="4558855" y="5532983"/>
                  </a:lnTo>
                  <a:lnTo>
                    <a:pt x="4558182" y="5535536"/>
                  </a:lnTo>
                  <a:lnTo>
                    <a:pt x="4560494" y="5539537"/>
                  </a:lnTo>
                  <a:lnTo>
                    <a:pt x="4563034" y="5540222"/>
                  </a:lnTo>
                  <a:lnTo>
                    <a:pt x="4567047" y="5537911"/>
                  </a:lnTo>
                  <a:lnTo>
                    <a:pt x="4567733" y="5535358"/>
                  </a:lnTo>
                  <a:close/>
                </a:path>
                <a:path w="9115425" h="9127490">
                  <a:moveTo>
                    <a:pt x="4572152" y="4305312"/>
                  </a:moveTo>
                  <a:lnTo>
                    <a:pt x="4568609" y="4292612"/>
                  </a:lnTo>
                  <a:lnTo>
                    <a:pt x="4565066" y="4292612"/>
                  </a:lnTo>
                  <a:lnTo>
                    <a:pt x="4557204" y="4279912"/>
                  </a:lnTo>
                  <a:lnTo>
                    <a:pt x="4544923" y="4292612"/>
                  </a:lnTo>
                  <a:lnTo>
                    <a:pt x="4542815" y="4305312"/>
                  </a:lnTo>
                  <a:lnTo>
                    <a:pt x="4549914" y="4318012"/>
                  </a:lnTo>
                  <a:lnTo>
                    <a:pt x="4557763" y="4318012"/>
                  </a:lnTo>
                  <a:lnTo>
                    <a:pt x="4570057" y="4305312"/>
                  </a:lnTo>
                  <a:lnTo>
                    <a:pt x="4572152" y="4305312"/>
                  </a:lnTo>
                  <a:close/>
                </a:path>
                <a:path w="9115425" h="9127490">
                  <a:moveTo>
                    <a:pt x="4573663" y="3073412"/>
                  </a:moveTo>
                  <a:lnTo>
                    <a:pt x="4570908" y="3060712"/>
                  </a:lnTo>
                  <a:lnTo>
                    <a:pt x="4565180" y="3048012"/>
                  </a:lnTo>
                  <a:lnTo>
                    <a:pt x="4541113" y="3048012"/>
                  </a:lnTo>
                  <a:lnTo>
                    <a:pt x="4534624" y="3060712"/>
                  </a:lnTo>
                  <a:lnTo>
                    <a:pt x="4530953" y="3060712"/>
                  </a:lnTo>
                  <a:lnTo>
                    <a:pt x="4530382" y="3073412"/>
                  </a:lnTo>
                  <a:lnTo>
                    <a:pt x="4533138" y="3086112"/>
                  </a:lnTo>
                  <a:lnTo>
                    <a:pt x="4538865" y="3086112"/>
                  </a:lnTo>
                  <a:lnTo>
                    <a:pt x="4546384" y="3098812"/>
                  </a:lnTo>
                  <a:lnTo>
                    <a:pt x="4554715" y="3098812"/>
                  </a:lnTo>
                  <a:lnTo>
                    <a:pt x="4562919" y="3086112"/>
                  </a:lnTo>
                  <a:lnTo>
                    <a:pt x="4569422" y="3086112"/>
                  </a:lnTo>
                  <a:lnTo>
                    <a:pt x="4573079" y="3073412"/>
                  </a:lnTo>
                  <a:lnTo>
                    <a:pt x="4573663" y="3073412"/>
                  </a:lnTo>
                  <a:close/>
                </a:path>
                <a:path w="9115425" h="9127490">
                  <a:moveTo>
                    <a:pt x="4576508" y="1841512"/>
                  </a:moveTo>
                  <a:lnTo>
                    <a:pt x="4572686" y="1828812"/>
                  </a:lnTo>
                  <a:lnTo>
                    <a:pt x="4564761" y="1816112"/>
                  </a:lnTo>
                  <a:lnTo>
                    <a:pt x="4531461" y="1816112"/>
                  </a:lnTo>
                  <a:lnTo>
                    <a:pt x="4522482" y="1828812"/>
                  </a:lnTo>
                  <a:lnTo>
                    <a:pt x="4517415" y="1841512"/>
                  </a:lnTo>
                  <a:lnTo>
                    <a:pt x="4516602" y="1841512"/>
                  </a:lnTo>
                  <a:lnTo>
                    <a:pt x="4520425" y="1854212"/>
                  </a:lnTo>
                  <a:lnTo>
                    <a:pt x="4528350" y="1866912"/>
                  </a:lnTo>
                  <a:lnTo>
                    <a:pt x="4570628" y="1866912"/>
                  </a:lnTo>
                  <a:lnTo>
                    <a:pt x="4575695" y="1854212"/>
                  </a:lnTo>
                  <a:lnTo>
                    <a:pt x="4576508" y="1841512"/>
                  </a:lnTo>
                  <a:close/>
                </a:path>
                <a:path w="9115425" h="9127490">
                  <a:moveTo>
                    <a:pt x="4579632" y="609600"/>
                  </a:moveTo>
                  <a:lnTo>
                    <a:pt x="4574718" y="596900"/>
                  </a:lnTo>
                  <a:lnTo>
                    <a:pt x="4564519" y="584200"/>
                  </a:lnTo>
                  <a:lnTo>
                    <a:pt x="4551134" y="571500"/>
                  </a:lnTo>
                  <a:lnTo>
                    <a:pt x="4536287" y="571500"/>
                  </a:lnTo>
                  <a:lnTo>
                    <a:pt x="4521670" y="584200"/>
                  </a:lnTo>
                  <a:lnTo>
                    <a:pt x="4510100" y="596900"/>
                  </a:lnTo>
                  <a:lnTo>
                    <a:pt x="4503572" y="609600"/>
                  </a:lnTo>
                  <a:lnTo>
                    <a:pt x="4502543" y="622300"/>
                  </a:lnTo>
                  <a:lnTo>
                    <a:pt x="4507458" y="635000"/>
                  </a:lnTo>
                  <a:lnTo>
                    <a:pt x="4517656" y="647700"/>
                  </a:lnTo>
                  <a:lnTo>
                    <a:pt x="4560506" y="647700"/>
                  </a:lnTo>
                  <a:lnTo>
                    <a:pt x="4572076" y="635000"/>
                  </a:lnTo>
                  <a:lnTo>
                    <a:pt x="4578604" y="622300"/>
                  </a:lnTo>
                  <a:lnTo>
                    <a:pt x="4579632" y="609600"/>
                  </a:lnTo>
                  <a:close/>
                </a:path>
                <a:path w="9115425" h="9127490">
                  <a:moveTo>
                    <a:pt x="4585068" y="5875579"/>
                  </a:moveTo>
                  <a:lnTo>
                    <a:pt x="4584243" y="5874156"/>
                  </a:lnTo>
                  <a:lnTo>
                    <a:pt x="4583328" y="5873915"/>
                  </a:lnTo>
                  <a:lnTo>
                    <a:pt x="4581906" y="5874740"/>
                  </a:lnTo>
                  <a:lnTo>
                    <a:pt x="4581664" y="5875642"/>
                  </a:lnTo>
                  <a:lnTo>
                    <a:pt x="4582490" y="5877064"/>
                  </a:lnTo>
                  <a:lnTo>
                    <a:pt x="4583392" y="5877318"/>
                  </a:lnTo>
                  <a:lnTo>
                    <a:pt x="4584827" y="5876493"/>
                  </a:lnTo>
                  <a:lnTo>
                    <a:pt x="4585068" y="5875579"/>
                  </a:lnTo>
                  <a:close/>
                </a:path>
                <a:path w="9115425" h="9127490">
                  <a:moveTo>
                    <a:pt x="4589500" y="4635512"/>
                  </a:moveTo>
                  <a:lnTo>
                    <a:pt x="4583887" y="4635512"/>
                  </a:lnTo>
                  <a:lnTo>
                    <a:pt x="4577677" y="4622812"/>
                  </a:lnTo>
                  <a:lnTo>
                    <a:pt x="4567961" y="4635512"/>
                  </a:lnTo>
                  <a:lnTo>
                    <a:pt x="4566297" y="4635512"/>
                  </a:lnTo>
                  <a:lnTo>
                    <a:pt x="4571911" y="4648212"/>
                  </a:lnTo>
                  <a:lnTo>
                    <a:pt x="4587837" y="4648212"/>
                  </a:lnTo>
                  <a:lnTo>
                    <a:pt x="4589500" y="4635512"/>
                  </a:lnTo>
                  <a:close/>
                </a:path>
                <a:path w="9115425" h="9127490">
                  <a:moveTo>
                    <a:pt x="4591405" y="3403612"/>
                  </a:moveTo>
                  <a:lnTo>
                    <a:pt x="4588992" y="3403612"/>
                  </a:lnTo>
                  <a:lnTo>
                    <a:pt x="4583963" y="3390912"/>
                  </a:lnTo>
                  <a:lnTo>
                    <a:pt x="4562868" y="3390912"/>
                  </a:lnTo>
                  <a:lnTo>
                    <a:pt x="4557179" y="3403612"/>
                  </a:lnTo>
                  <a:lnTo>
                    <a:pt x="4553966" y="3403612"/>
                  </a:lnTo>
                  <a:lnTo>
                    <a:pt x="4553458" y="3416312"/>
                  </a:lnTo>
                  <a:lnTo>
                    <a:pt x="4555871" y="3416312"/>
                  </a:lnTo>
                  <a:lnTo>
                    <a:pt x="4560900" y="3429012"/>
                  </a:lnTo>
                  <a:lnTo>
                    <a:pt x="4587684" y="3429012"/>
                  </a:lnTo>
                  <a:lnTo>
                    <a:pt x="4590897" y="3416312"/>
                  </a:lnTo>
                  <a:lnTo>
                    <a:pt x="4591405" y="3403612"/>
                  </a:lnTo>
                  <a:close/>
                </a:path>
                <a:path w="9115425" h="9127490">
                  <a:moveTo>
                    <a:pt x="4594542" y="2184412"/>
                  </a:moveTo>
                  <a:lnTo>
                    <a:pt x="4591024" y="2171712"/>
                  </a:lnTo>
                  <a:lnTo>
                    <a:pt x="4583735" y="2159012"/>
                  </a:lnTo>
                  <a:lnTo>
                    <a:pt x="4553077" y="2159012"/>
                  </a:lnTo>
                  <a:lnTo>
                    <a:pt x="4544796" y="2171712"/>
                  </a:lnTo>
                  <a:lnTo>
                    <a:pt x="4540135" y="2171712"/>
                  </a:lnTo>
                  <a:lnTo>
                    <a:pt x="4539386" y="2184412"/>
                  </a:lnTo>
                  <a:lnTo>
                    <a:pt x="4542904" y="2197112"/>
                  </a:lnTo>
                  <a:lnTo>
                    <a:pt x="4550207" y="2209812"/>
                  </a:lnTo>
                  <a:lnTo>
                    <a:pt x="4580852" y="2209812"/>
                  </a:lnTo>
                  <a:lnTo>
                    <a:pt x="4589132" y="2197112"/>
                  </a:lnTo>
                  <a:lnTo>
                    <a:pt x="4593806" y="2184412"/>
                  </a:lnTo>
                  <a:lnTo>
                    <a:pt x="4594542" y="2184412"/>
                  </a:lnTo>
                  <a:close/>
                </a:path>
                <a:path w="9115425" h="9127490">
                  <a:moveTo>
                    <a:pt x="4597679" y="952500"/>
                  </a:moveTo>
                  <a:lnTo>
                    <a:pt x="4593056" y="939800"/>
                  </a:lnTo>
                  <a:lnTo>
                    <a:pt x="4583493" y="927100"/>
                  </a:lnTo>
                  <a:lnTo>
                    <a:pt x="4570933" y="914400"/>
                  </a:lnTo>
                  <a:lnTo>
                    <a:pt x="4556988" y="914400"/>
                  </a:lnTo>
                  <a:lnTo>
                    <a:pt x="4543285" y="927100"/>
                  </a:lnTo>
                  <a:lnTo>
                    <a:pt x="4532427" y="927100"/>
                  </a:lnTo>
                  <a:lnTo>
                    <a:pt x="4526292" y="939800"/>
                  </a:lnTo>
                  <a:lnTo>
                    <a:pt x="4525327" y="965200"/>
                  </a:lnTo>
                  <a:lnTo>
                    <a:pt x="4529937" y="977900"/>
                  </a:lnTo>
                  <a:lnTo>
                    <a:pt x="4539513" y="977900"/>
                  </a:lnTo>
                  <a:lnTo>
                    <a:pt x="4552073" y="990600"/>
                  </a:lnTo>
                  <a:lnTo>
                    <a:pt x="4579721" y="990600"/>
                  </a:lnTo>
                  <a:lnTo>
                    <a:pt x="4590580" y="977900"/>
                  </a:lnTo>
                  <a:lnTo>
                    <a:pt x="4596701" y="965200"/>
                  </a:lnTo>
                  <a:lnTo>
                    <a:pt x="4597679" y="952500"/>
                  </a:lnTo>
                  <a:close/>
                </a:path>
                <a:path w="9115425" h="9127490">
                  <a:moveTo>
                    <a:pt x="4607179" y="4978412"/>
                  </a:moveTo>
                  <a:lnTo>
                    <a:pt x="4602886" y="4978412"/>
                  </a:lnTo>
                  <a:lnTo>
                    <a:pt x="4598136" y="4965712"/>
                  </a:lnTo>
                  <a:lnTo>
                    <a:pt x="4590707" y="4978412"/>
                  </a:lnTo>
                  <a:lnTo>
                    <a:pt x="4589437" y="4978412"/>
                  </a:lnTo>
                  <a:lnTo>
                    <a:pt x="4593729" y="4991112"/>
                  </a:lnTo>
                  <a:lnTo>
                    <a:pt x="4605909" y="4991112"/>
                  </a:lnTo>
                  <a:lnTo>
                    <a:pt x="4607179" y="4978412"/>
                  </a:lnTo>
                  <a:close/>
                </a:path>
                <a:path w="9115425" h="9127490">
                  <a:moveTo>
                    <a:pt x="4609147" y="3746512"/>
                  </a:moveTo>
                  <a:lnTo>
                    <a:pt x="4607064" y="3746512"/>
                  </a:lnTo>
                  <a:lnTo>
                    <a:pt x="4602759" y="3733812"/>
                  </a:lnTo>
                  <a:lnTo>
                    <a:pt x="4584624" y="3733812"/>
                  </a:lnTo>
                  <a:lnTo>
                    <a:pt x="4579734" y="3746512"/>
                  </a:lnTo>
                  <a:lnTo>
                    <a:pt x="4576965" y="3746512"/>
                  </a:lnTo>
                  <a:lnTo>
                    <a:pt x="4576534" y="3759212"/>
                  </a:lnTo>
                  <a:lnTo>
                    <a:pt x="4582934" y="3759212"/>
                  </a:lnTo>
                  <a:lnTo>
                    <a:pt x="4588586" y="3771912"/>
                  </a:lnTo>
                  <a:lnTo>
                    <a:pt x="4601057" y="3771912"/>
                  </a:lnTo>
                  <a:lnTo>
                    <a:pt x="4605947" y="3759212"/>
                  </a:lnTo>
                  <a:lnTo>
                    <a:pt x="4608715" y="3759212"/>
                  </a:lnTo>
                  <a:lnTo>
                    <a:pt x="4609147" y="3746512"/>
                  </a:lnTo>
                  <a:close/>
                </a:path>
                <a:path w="9115425" h="9127490">
                  <a:moveTo>
                    <a:pt x="4612284" y="2514612"/>
                  </a:moveTo>
                  <a:lnTo>
                    <a:pt x="4609109" y="2514612"/>
                  </a:lnTo>
                  <a:lnTo>
                    <a:pt x="4602518" y="2501912"/>
                  </a:lnTo>
                  <a:lnTo>
                    <a:pt x="4567352" y="2501912"/>
                  </a:lnTo>
                  <a:lnTo>
                    <a:pt x="4563135" y="2514612"/>
                  </a:lnTo>
                  <a:lnTo>
                    <a:pt x="4562462" y="2527312"/>
                  </a:lnTo>
                  <a:lnTo>
                    <a:pt x="4565650" y="2540012"/>
                  </a:lnTo>
                  <a:lnTo>
                    <a:pt x="4572241" y="2540012"/>
                  </a:lnTo>
                  <a:lnTo>
                    <a:pt x="4580877" y="2552712"/>
                  </a:lnTo>
                  <a:lnTo>
                    <a:pt x="4590478" y="2552712"/>
                  </a:lnTo>
                  <a:lnTo>
                    <a:pt x="4599914" y="2540012"/>
                  </a:lnTo>
                  <a:lnTo>
                    <a:pt x="4607395" y="2540012"/>
                  </a:lnTo>
                  <a:lnTo>
                    <a:pt x="4611611" y="2527312"/>
                  </a:lnTo>
                  <a:lnTo>
                    <a:pt x="4612284" y="2514612"/>
                  </a:lnTo>
                  <a:close/>
                </a:path>
                <a:path w="9115425" h="9127490">
                  <a:moveTo>
                    <a:pt x="4615713" y="1295400"/>
                  </a:moveTo>
                  <a:lnTo>
                    <a:pt x="4611408" y="1282700"/>
                  </a:lnTo>
                  <a:lnTo>
                    <a:pt x="4602454" y="1270000"/>
                  </a:lnTo>
                  <a:lnTo>
                    <a:pt x="4590720" y="1257300"/>
                  </a:lnTo>
                  <a:lnTo>
                    <a:pt x="4577702" y="1257300"/>
                  </a:lnTo>
                  <a:lnTo>
                    <a:pt x="4564875" y="1270000"/>
                  </a:lnTo>
                  <a:lnTo>
                    <a:pt x="4554740" y="1270000"/>
                  </a:lnTo>
                  <a:lnTo>
                    <a:pt x="4549013" y="1282700"/>
                  </a:lnTo>
                  <a:lnTo>
                    <a:pt x="4548111" y="1295400"/>
                  </a:lnTo>
                  <a:lnTo>
                    <a:pt x="4552416" y="1308100"/>
                  </a:lnTo>
                  <a:lnTo>
                    <a:pt x="4561357" y="1320812"/>
                  </a:lnTo>
                  <a:lnTo>
                    <a:pt x="4573092" y="1333512"/>
                  </a:lnTo>
                  <a:lnTo>
                    <a:pt x="4586109" y="1333512"/>
                  </a:lnTo>
                  <a:lnTo>
                    <a:pt x="4598936" y="1320812"/>
                  </a:lnTo>
                  <a:lnTo>
                    <a:pt x="4609071" y="1320812"/>
                  </a:lnTo>
                  <a:lnTo>
                    <a:pt x="4614799" y="1308100"/>
                  </a:lnTo>
                  <a:lnTo>
                    <a:pt x="4615713" y="1295400"/>
                  </a:lnTo>
                  <a:close/>
                </a:path>
                <a:path w="9115425" h="9127490">
                  <a:moveTo>
                    <a:pt x="4617072" y="63500"/>
                  </a:moveTo>
                  <a:lnTo>
                    <a:pt x="4611890" y="50800"/>
                  </a:lnTo>
                  <a:lnTo>
                    <a:pt x="4601134" y="38100"/>
                  </a:lnTo>
                  <a:lnTo>
                    <a:pt x="4587037" y="25400"/>
                  </a:lnTo>
                  <a:lnTo>
                    <a:pt x="4555985" y="25400"/>
                  </a:lnTo>
                  <a:lnTo>
                    <a:pt x="4543793" y="38100"/>
                  </a:lnTo>
                  <a:lnTo>
                    <a:pt x="4536910" y="50800"/>
                  </a:lnTo>
                  <a:lnTo>
                    <a:pt x="4535817" y="76200"/>
                  </a:lnTo>
                  <a:lnTo>
                    <a:pt x="4540999" y="88900"/>
                  </a:lnTo>
                  <a:lnTo>
                    <a:pt x="4551756" y="101600"/>
                  </a:lnTo>
                  <a:lnTo>
                    <a:pt x="4596904" y="101600"/>
                  </a:lnTo>
                  <a:lnTo>
                    <a:pt x="4609096" y="88900"/>
                  </a:lnTo>
                  <a:lnTo>
                    <a:pt x="4615980" y="76200"/>
                  </a:lnTo>
                  <a:lnTo>
                    <a:pt x="4617072" y="63500"/>
                  </a:lnTo>
                  <a:close/>
                </a:path>
                <a:path w="9115425" h="9127490">
                  <a:moveTo>
                    <a:pt x="4621885" y="5321312"/>
                  </a:moveTo>
                  <a:lnTo>
                    <a:pt x="4618596" y="5308612"/>
                  </a:lnTo>
                  <a:lnTo>
                    <a:pt x="4613453" y="5321312"/>
                  </a:lnTo>
                  <a:lnTo>
                    <a:pt x="4621885" y="5321312"/>
                  </a:lnTo>
                  <a:close/>
                </a:path>
                <a:path w="9115425" h="9127490">
                  <a:moveTo>
                    <a:pt x="4628947" y="4089412"/>
                  </a:moveTo>
                  <a:lnTo>
                    <a:pt x="4625149" y="4089412"/>
                  </a:lnTo>
                  <a:lnTo>
                    <a:pt x="4621352" y="4076712"/>
                  </a:lnTo>
                  <a:lnTo>
                    <a:pt x="4612957" y="4076712"/>
                  </a:lnTo>
                  <a:lnTo>
                    <a:pt x="4599813" y="4089412"/>
                  </a:lnTo>
                  <a:lnTo>
                    <a:pt x="4597552" y="4089412"/>
                  </a:lnTo>
                  <a:lnTo>
                    <a:pt x="4605147" y="4102112"/>
                  </a:lnTo>
                  <a:lnTo>
                    <a:pt x="4626699" y="4102112"/>
                  </a:lnTo>
                  <a:lnTo>
                    <a:pt x="4628947" y="4089412"/>
                  </a:lnTo>
                  <a:close/>
                </a:path>
                <a:path w="9115425" h="9127490">
                  <a:moveTo>
                    <a:pt x="4630318" y="2857512"/>
                  </a:moveTo>
                  <a:lnTo>
                    <a:pt x="4627448" y="2857512"/>
                  </a:lnTo>
                  <a:lnTo>
                    <a:pt x="4621479" y="2844812"/>
                  </a:lnTo>
                  <a:lnTo>
                    <a:pt x="4589678" y="2844812"/>
                  </a:lnTo>
                  <a:lnTo>
                    <a:pt x="4585855" y="2857512"/>
                  </a:lnTo>
                  <a:lnTo>
                    <a:pt x="4585246" y="2870212"/>
                  </a:lnTo>
                  <a:lnTo>
                    <a:pt x="4588129" y="2870212"/>
                  </a:lnTo>
                  <a:lnTo>
                    <a:pt x="4594085" y="2882912"/>
                  </a:lnTo>
                  <a:lnTo>
                    <a:pt x="4625899" y="2882912"/>
                  </a:lnTo>
                  <a:lnTo>
                    <a:pt x="4629721" y="2870212"/>
                  </a:lnTo>
                  <a:lnTo>
                    <a:pt x="4630318" y="2857512"/>
                  </a:lnTo>
                  <a:close/>
                </a:path>
                <a:path w="9115425" h="9127490">
                  <a:moveTo>
                    <a:pt x="4633455" y="1625612"/>
                  </a:moveTo>
                  <a:lnTo>
                    <a:pt x="4629480" y="1612912"/>
                  </a:lnTo>
                  <a:lnTo>
                    <a:pt x="4621250" y="1612912"/>
                  </a:lnTo>
                  <a:lnTo>
                    <a:pt x="4610443" y="1600212"/>
                  </a:lnTo>
                  <a:lnTo>
                    <a:pt x="4598441" y="1600212"/>
                  </a:lnTo>
                  <a:lnTo>
                    <a:pt x="4586643" y="1612912"/>
                  </a:lnTo>
                  <a:lnTo>
                    <a:pt x="4577296" y="1612912"/>
                  </a:lnTo>
                  <a:lnTo>
                    <a:pt x="4572025" y="1625612"/>
                  </a:lnTo>
                  <a:lnTo>
                    <a:pt x="4571187" y="1638312"/>
                  </a:lnTo>
                  <a:lnTo>
                    <a:pt x="4575162" y="1651012"/>
                  </a:lnTo>
                  <a:lnTo>
                    <a:pt x="4583392" y="1663712"/>
                  </a:lnTo>
                  <a:lnTo>
                    <a:pt x="4617999" y="1663712"/>
                  </a:lnTo>
                  <a:lnTo>
                    <a:pt x="4627346" y="1651012"/>
                  </a:lnTo>
                  <a:lnTo>
                    <a:pt x="4632617" y="1638312"/>
                  </a:lnTo>
                  <a:lnTo>
                    <a:pt x="4633455" y="1625612"/>
                  </a:lnTo>
                  <a:close/>
                </a:path>
                <a:path w="9115425" h="9127490">
                  <a:moveTo>
                    <a:pt x="4636592" y="406400"/>
                  </a:moveTo>
                  <a:lnTo>
                    <a:pt x="4631525" y="381000"/>
                  </a:lnTo>
                  <a:lnTo>
                    <a:pt x="4621009" y="368300"/>
                  </a:lnTo>
                  <a:lnTo>
                    <a:pt x="4576838" y="368300"/>
                  </a:lnTo>
                  <a:lnTo>
                    <a:pt x="4564913" y="381000"/>
                  </a:lnTo>
                  <a:lnTo>
                    <a:pt x="4558182" y="393700"/>
                  </a:lnTo>
                  <a:lnTo>
                    <a:pt x="4557115" y="406400"/>
                  </a:lnTo>
                  <a:lnTo>
                    <a:pt x="4562183" y="431800"/>
                  </a:lnTo>
                  <a:lnTo>
                    <a:pt x="4572698" y="444500"/>
                  </a:lnTo>
                  <a:lnTo>
                    <a:pt x="4616869" y="444500"/>
                  </a:lnTo>
                  <a:lnTo>
                    <a:pt x="4628794" y="431800"/>
                  </a:lnTo>
                  <a:lnTo>
                    <a:pt x="4635525" y="419100"/>
                  </a:lnTo>
                  <a:lnTo>
                    <a:pt x="4636592" y="406400"/>
                  </a:lnTo>
                  <a:close/>
                </a:path>
                <a:path w="9115425" h="9127490">
                  <a:moveTo>
                    <a:pt x="4642205" y="5667362"/>
                  </a:moveTo>
                  <a:lnTo>
                    <a:pt x="4640719" y="5664797"/>
                  </a:lnTo>
                  <a:lnTo>
                    <a:pt x="4639068" y="5664352"/>
                  </a:lnTo>
                  <a:lnTo>
                    <a:pt x="4636503" y="5665838"/>
                  </a:lnTo>
                  <a:lnTo>
                    <a:pt x="4636059" y="5667489"/>
                  </a:lnTo>
                  <a:lnTo>
                    <a:pt x="4637544" y="5670054"/>
                  </a:lnTo>
                  <a:lnTo>
                    <a:pt x="4639183" y="5670499"/>
                  </a:lnTo>
                  <a:lnTo>
                    <a:pt x="4641761" y="5669013"/>
                  </a:lnTo>
                  <a:lnTo>
                    <a:pt x="4642205" y="5667362"/>
                  </a:lnTo>
                  <a:close/>
                </a:path>
                <a:path w="9115425" h="9127490">
                  <a:moveTo>
                    <a:pt x="4646625" y="4432312"/>
                  </a:moveTo>
                  <a:lnTo>
                    <a:pt x="4643488" y="4432312"/>
                  </a:lnTo>
                  <a:lnTo>
                    <a:pt x="4640351" y="4419612"/>
                  </a:lnTo>
                  <a:lnTo>
                    <a:pt x="4622558" y="4419612"/>
                  </a:lnTo>
                  <a:lnTo>
                    <a:pt x="4620692" y="4432312"/>
                  </a:lnTo>
                  <a:lnTo>
                    <a:pt x="4626965" y="4445012"/>
                  </a:lnTo>
                  <a:lnTo>
                    <a:pt x="4644771" y="4445012"/>
                  </a:lnTo>
                  <a:lnTo>
                    <a:pt x="4646625" y="4432312"/>
                  </a:lnTo>
                  <a:close/>
                </a:path>
                <a:path w="9115425" h="9127490">
                  <a:moveTo>
                    <a:pt x="4648365" y="3200412"/>
                  </a:moveTo>
                  <a:lnTo>
                    <a:pt x="4645787" y="3187712"/>
                  </a:lnTo>
                  <a:lnTo>
                    <a:pt x="4611992" y="3187712"/>
                  </a:lnTo>
                  <a:lnTo>
                    <a:pt x="4608576" y="3200412"/>
                  </a:lnTo>
                  <a:lnTo>
                    <a:pt x="4608030" y="3200412"/>
                  </a:lnTo>
                  <a:lnTo>
                    <a:pt x="4610608" y="3213112"/>
                  </a:lnTo>
                  <a:lnTo>
                    <a:pt x="4615942" y="3225812"/>
                  </a:lnTo>
                  <a:lnTo>
                    <a:pt x="4638357" y="3225812"/>
                  </a:lnTo>
                  <a:lnTo>
                    <a:pt x="4644402" y="3213112"/>
                  </a:lnTo>
                  <a:lnTo>
                    <a:pt x="4647819" y="3213112"/>
                  </a:lnTo>
                  <a:lnTo>
                    <a:pt x="4648365" y="3200412"/>
                  </a:lnTo>
                  <a:close/>
                </a:path>
                <a:path w="9115425" h="9127490">
                  <a:moveTo>
                    <a:pt x="4651197" y="1968512"/>
                  </a:moveTo>
                  <a:lnTo>
                    <a:pt x="4647565" y="1955812"/>
                  </a:lnTo>
                  <a:lnTo>
                    <a:pt x="4640034" y="1955812"/>
                  </a:lnTo>
                  <a:lnTo>
                    <a:pt x="4630153" y="1943112"/>
                  </a:lnTo>
                  <a:lnTo>
                    <a:pt x="4619193" y="1943112"/>
                  </a:lnTo>
                  <a:lnTo>
                    <a:pt x="4608385" y="1955812"/>
                  </a:lnTo>
                  <a:lnTo>
                    <a:pt x="4599851" y="1955812"/>
                  </a:lnTo>
                  <a:lnTo>
                    <a:pt x="4595025" y="1968512"/>
                  </a:lnTo>
                  <a:lnTo>
                    <a:pt x="4594263" y="1981212"/>
                  </a:lnTo>
                  <a:lnTo>
                    <a:pt x="4597895" y="1993912"/>
                  </a:lnTo>
                  <a:lnTo>
                    <a:pt x="4605426" y="1993912"/>
                  </a:lnTo>
                  <a:lnTo>
                    <a:pt x="4615307" y="2006612"/>
                  </a:lnTo>
                  <a:lnTo>
                    <a:pt x="4626280" y="2006612"/>
                  </a:lnTo>
                  <a:lnTo>
                    <a:pt x="4637062" y="1993912"/>
                  </a:lnTo>
                  <a:lnTo>
                    <a:pt x="4645609" y="1993912"/>
                  </a:lnTo>
                  <a:lnTo>
                    <a:pt x="4650435" y="1981212"/>
                  </a:lnTo>
                  <a:lnTo>
                    <a:pt x="4651197" y="1968512"/>
                  </a:lnTo>
                  <a:close/>
                </a:path>
                <a:path w="9115425" h="9127490">
                  <a:moveTo>
                    <a:pt x="4654626" y="736600"/>
                  </a:moveTo>
                  <a:lnTo>
                    <a:pt x="4649863" y="723900"/>
                  </a:lnTo>
                  <a:lnTo>
                    <a:pt x="4639983" y="711200"/>
                  </a:lnTo>
                  <a:lnTo>
                    <a:pt x="4598441" y="711200"/>
                  </a:lnTo>
                  <a:lnTo>
                    <a:pt x="4587240" y="723900"/>
                  </a:lnTo>
                  <a:lnTo>
                    <a:pt x="4580915" y="736600"/>
                  </a:lnTo>
                  <a:lnTo>
                    <a:pt x="4579899" y="749300"/>
                  </a:lnTo>
                  <a:lnTo>
                    <a:pt x="4584662" y="762000"/>
                  </a:lnTo>
                  <a:lnTo>
                    <a:pt x="4594555" y="774700"/>
                  </a:lnTo>
                  <a:lnTo>
                    <a:pt x="4607522" y="787400"/>
                  </a:lnTo>
                  <a:lnTo>
                    <a:pt x="4621923" y="787400"/>
                  </a:lnTo>
                  <a:lnTo>
                    <a:pt x="4636084" y="774700"/>
                  </a:lnTo>
                  <a:lnTo>
                    <a:pt x="4647298" y="774700"/>
                  </a:lnTo>
                  <a:lnTo>
                    <a:pt x="4653623" y="762000"/>
                  </a:lnTo>
                  <a:lnTo>
                    <a:pt x="4654626" y="736600"/>
                  </a:lnTo>
                  <a:close/>
                </a:path>
                <a:path w="9115425" h="9127490">
                  <a:moveTo>
                    <a:pt x="4663960" y="4775212"/>
                  </a:moveTo>
                  <a:lnTo>
                    <a:pt x="4661573" y="4762512"/>
                  </a:lnTo>
                  <a:lnTo>
                    <a:pt x="4645596" y="4762512"/>
                  </a:lnTo>
                  <a:lnTo>
                    <a:pt x="4644174" y="4775212"/>
                  </a:lnTo>
                  <a:lnTo>
                    <a:pt x="4648962" y="4775212"/>
                  </a:lnTo>
                  <a:lnTo>
                    <a:pt x="4654258" y="4787912"/>
                  </a:lnTo>
                  <a:lnTo>
                    <a:pt x="4662538" y="4775212"/>
                  </a:lnTo>
                  <a:lnTo>
                    <a:pt x="4663960" y="4775212"/>
                  </a:lnTo>
                  <a:close/>
                </a:path>
                <a:path w="9115425" h="9127490">
                  <a:moveTo>
                    <a:pt x="4666094" y="3543312"/>
                  </a:moveTo>
                  <a:lnTo>
                    <a:pt x="4663872" y="3530612"/>
                  </a:lnTo>
                  <a:lnTo>
                    <a:pt x="4634547" y="3530612"/>
                  </a:lnTo>
                  <a:lnTo>
                    <a:pt x="4631588" y="3543312"/>
                  </a:lnTo>
                  <a:lnTo>
                    <a:pt x="4631118" y="3543312"/>
                  </a:lnTo>
                  <a:lnTo>
                    <a:pt x="4633341" y="3556012"/>
                  </a:lnTo>
                  <a:lnTo>
                    <a:pt x="4662665" y="3556012"/>
                  </a:lnTo>
                  <a:lnTo>
                    <a:pt x="4665624" y="3543312"/>
                  </a:lnTo>
                  <a:lnTo>
                    <a:pt x="4666094" y="3543312"/>
                  </a:lnTo>
                  <a:close/>
                </a:path>
                <a:path w="9115425" h="9127490">
                  <a:moveTo>
                    <a:pt x="4669231" y="2311412"/>
                  </a:moveTo>
                  <a:lnTo>
                    <a:pt x="4665904" y="2298712"/>
                  </a:lnTo>
                  <a:lnTo>
                    <a:pt x="4659007" y="2298712"/>
                  </a:lnTo>
                  <a:lnTo>
                    <a:pt x="4649940" y="2286012"/>
                  </a:lnTo>
                  <a:lnTo>
                    <a:pt x="4639894" y="2286012"/>
                  </a:lnTo>
                  <a:lnTo>
                    <a:pt x="4630001" y="2298712"/>
                  </a:lnTo>
                  <a:lnTo>
                    <a:pt x="4622165" y="2298712"/>
                  </a:lnTo>
                  <a:lnTo>
                    <a:pt x="4617745" y="2311412"/>
                  </a:lnTo>
                  <a:lnTo>
                    <a:pt x="4617047" y="2324112"/>
                  </a:lnTo>
                  <a:lnTo>
                    <a:pt x="4620374" y="2324112"/>
                  </a:lnTo>
                  <a:lnTo>
                    <a:pt x="4627283" y="2336812"/>
                  </a:lnTo>
                  <a:lnTo>
                    <a:pt x="4664113" y="2336812"/>
                  </a:lnTo>
                  <a:lnTo>
                    <a:pt x="4668532" y="2324112"/>
                  </a:lnTo>
                  <a:lnTo>
                    <a:pt x="4669231" y="2311412"/>
                  </a:lnTo>
                  <a:close/>
                </a:path>
                <a:path w="9115425" h="9127490">
                  <a:moveTo>
                    <a:pt x="4672673" y="1079500"/>
                  </a:moveTo>
                  <a:lnTo>
                    <a:pt x="4668202" y="1066800"/>
                  </a:lnTo>
                  <a:lnTo>
                    <a:pt x="4658944" y="1054100"/>
                  </a:lnTo>
                  <a:lnTo>
                    <a:pt x="4620044" y="1054100"/>
                  </a:lnTo>
                  <a:lnTo>
                    <a:pt x="4609554" y="1066800"/>
                  </a:lnTo>
                  <a:lnTo>
                    <a:pt x="4603623" y="1079500"/>
                  </a:lnTo>
                  <a:lnTo>
                    <a:pt x="4602683" y="1092200"/>
                  </a:lnTo>
                  <a:lnTo>
                    <a:pt x="4607153" y="1104900"/>
                  </a:lnTo>
                  <a:lnTo>
                    <a:pt x="4616412" y="1117600"/>
                  </a:lnTo>
                  <a:lnTo>
                    <a:pt x="4655299" y="1117600"/>
                  </a:lnTo>
                  <a:lnTo>
                    <a:pt x="4665802" y="1104900"/>
                  </a:lnTo>
                  <a:lnTo>
                    <a:pt x="4671720" y="1092200"/>
                  </a:lnTo>
                  <a:lnTo>
                    <a:pt x="4672673" y="1079500"/>
                  </a:lnTo>
                  <a:close/>
                </a:path>
                <a:path w="9115425" h="9127490">
                  <a:moveTo>
                    <a:pt x="4681994" y="5118112"/>
                  </a:moveTo>
                  <a:lnTo>
                    <a:pt x="4680178" y="5105412"/>
                  </a:lnTo>
                  <a:lnTo>
                    <a:pt x="4668050" y="5105412"/>
                  </a:lnTo>
                  <a:lnTo>
                    <a:pt x="4666983" y="5118112"/>
                  </a:lnTo>
                  <a:lnTo>
                    <a:pt x="4681994" y="5118112"/>
                  </a:lnTo>
                  <a:close/>
                </a:path>
                <a:path w="9115425" h="9127490">
                  <a:moveTo>
                    <a:pt x="4686071" y="3886212"/>
                  </a:moveTo>
                  <a:lnTo>
                    <a:pt x="4681956" y="3873512"/>
                  </a:lnTo>
                  <a:lnTo>
                    <a:pt x="4677829" y="3873512"/>
                  </a:lnTo>
                  <a:lnTo>
                    <a:pt x="4668698" y="3860812"/>
                  </a:lnTo>
                  <a:lnTo>
                    <a:pt x="4654397" y="3873512"/>
                  </a:lnTo>
                  <a:lnTo>
                    <a:pt x="4651959" y="3886212"/>
                  </a:lnTo>
                  <a:lnTo>
                    <a:pt x="4660201" y="3898912"/>
                  </a:lnTo>
                  <a:lnTo>
                    <a:pt x="4683633" y="3898912"/>
                  </a:lnTo>
                  <a:lnTo>
                    <a:pt x="4686071" y="3886212"/>
                  </a:lnTo>
                  <a:close/>
                </a:path>
                <a:path w="9115425" h="9127490">
                  <a:moveTo>
                    <a:pt x="4686973" y="2654312"/>
                  </a:moveTo>
                  <a:lnTo>
                    <a:pt x="4683988" y="2641612"/>
                  </a:lnTo>
                  <a:lnTo>
                    <a:pt x="4677791" y="2641612"/>
                  </a:lnTo>
                  <a:lnTo>
                    <a:pt x="4669663" y="2628912"/>
                  </a:lnTo>
                  <a:lnTo>
                    <a:pt x="4651743" y="2628912"/>
                  </a:lnTo>
                  <a:lnTo>
                    <a:pt x="4644720" y="2641612"/>
                  </a:lnTo>
                  <a:lnTo>
                    <a:pt x="4640758" y="2654312"/>
                  </a:lnTo>
                  <a:lnTo>
                    <a:pt x="4640123" y="2654312"/>
                  </a:lnTo>
                  <a:lnTo>
                    <a:pt x="4643120" y="2667012"/>
                  </a:lnTo>
                  <a:lnTo>
                    <a:pt x="4649317" y="2679712"/>
                  </a:lnTo>
                  <a:lnTo>
                    <a:pt x="4675352" y="2679712"/>
                  </a:lnTo>
                  <a:lnTo>
                    <a:pt x="4682375" y="2667012"/>
                  </a:lnTo>
                  <a:lnTo>
                    <a:pt x="4686351" y="2667012"/>
                  </a:lnTo>
                  <a:lnTo>
                    <a:pt x="4686973" y="2654312"/>
                  </a:lnTo>
                  <a:close/>
                </a:path>
                <a:path w="9115425" h="9127490">
                  <a:moveTo>
                    <a:pt x="4690402" y="1422412"/>
                  </a:moveTo>
                  <a:lnTo>
                    <a:pt x="4686287" y="1409712"/>
                  </a:lnTo>
                  <a:lnTo>
                    <a:pt x="4677727" y="1397012"/>
                  </a:lnTo>
                  <a:lnTo>
                    <a:pt x="4641799" y="1397012"/>
                  </a:lnTo>
                  <a:lnTo>
                    <a:pt x="4632109" y="1409712"/>
                  </a:lnTo>
                  <a:lnTo>
                    <a:pt x="4626635" y="1422412"/>
                  </a:lnTo>
                  <a:lnTo>
                    <a:pt x="4625772" y="1435112"/>
                  </a:lnTo>
                  <a:lnTo>
                    <a:pt x="4629886" y="1447812"/>
                  </a:lnTo>
                  <a:lnTo>
                    <a:pt x="4638446" y="1447812"/>
                  </a:lnTo>
                  <a:lnTo>
                    <a:pt x="4649660" y="1460512"/>
                  </a:lnTo>
                  <a:lnTo>
                    <a:pt x="4674362" y="1460512"/>
                  </a:lnTo>
                  <a:lnTo>
                    <a:pt x="4684065" y="1447812"/>
                  </a:lnTo>
                  <a:lnTo>
                    <a:pt x="4689538" y="1435112"/>
                  </a:lnTo>
                  <a:lnTo>
                    <a:pt x="4690402" y="1422412"/>
                  </a:lnTo>
                  <a:close/>
                </a:path>
                <a:path w="9115425" h="9127490">
                  <a:moveTo>
                    <a:pt x="4693539" y="190500"/>
                  </a:moveTo>
                  <a:lnTo>
                    <a:pt x="4688319" y="177800"/>
                  </a:lnTo>
                  <a:lnTo>
                    <a:pt x="4677499" y="165100"/>
                  </a:lnTo>
                  <a:lnTo>
                    <a:pt x="4663287" y="152400"/>
                  </a:lnTo>
                  <a:lnTo>
                    <a:pt x="4647527" y="152400"/>
                  </a:lnTo>
                  <a:lnTo>
                    <a:pt x="4632007" y="165100"/>
                  </a:lnTo>
                  <a:lnTo>
                    <a:pt x="4619726" y="177800"/>
                  </a:lnTo>
                  <a:lnTo>
                    <a:pt x="4612805" y="190500"/>
                  </a:lnTo>
                  <a:lnTo>
                    <a:pt x="4611700" y="203200"/>
                  </a:lnTo>
                  <a:lnTo>
                    <a:pt x="4616920" y="215900"/>
                  </a:lnTo>
                  <a:lnTo>
                    <a:pt x="4627753" y="228600"/>
                  </a:lnTo>
                  <a:lnTo>
                    <a:pt x="4641951" y="241300"/>
                  </a:lnTo>
                  <a:lnTo>
                    <a:pt x="4657712" y="241300"/>
                  </a:lnTo>
                  <a:lnTo>
                    <a:pt x="4673231" y="228600"/>
                  </a:lnTo>
                  <a:lnTo>
                    <a:pt x="4685512" y="228600"/>
                  </a:lnTo>
                  <a:lnTo>
                    <a:pt x="4692447" y="203200"/>
                  </a:lnTo>
                  <a:lnTo>
                    <a:pt x="4693539" y="190500"/>
                  </a:lnTo>
                  <a:close/>
                </a:path>
                <a:path w="9115425" h="9127490">
                  <a:moveTo>
                    <a:pt x="4699330" y="5459158"/>
                  </a:moveTo>
                  <a:lnTo>
                    <a:pt x="4697184" y="5455437"/>
                  </a:lnTo>
                  <a:lnTo>
                    <a:pt x="4694809" y="5454802"/>
                  </a:lnTo>
                  <a:lnTo>
                    <a:pt x="4691100" y="5456961"/>
                  </a:lnTo>
                  <a:lnTo>
                    <a:pt x="4690453" y="5459323"/>
                  </a:lnTo>
                  <a:lnTo>
                    <a:pt x="4692599" y="5463044"/>
                  </a:lnTo>
                  <a:lnTo>
                    <a:pt x="4694974" y="5463692"/>
                  </a:lnTo>
                  <a:lnTo>
                    <a:pt x="4698695" y="5461546"/>
                  </a:lnTo>
                  <a:lnTo>
                    <a:pt x="4699330" y="5459158"/>
                  </a:lnTo>
                  <a:close/>
                </a:path>
                <a:path w="9115425" h="9127490">
                  <a:moveTo>
                    <a:pt x="4703762" y="4229112"/>
                  </a:moveTo>
                  <a:lnTo>
                    <a:pt x="4700295" y="4216412"/>
                  </a:lnTo>
                  <a:lnTo>
                    <a:pt x="4696828" y="4216412"/>
                  </a:lnTo>
                  <a:lnTo>
                    <a:pt x="4689157" y="4203712"/>
                  </a:lnTo>
                  <a:lnTo>
                    <a:pt x="4677156" y="4216412"/>
                  </a:lnTo>
                  <a:lnTo>
                    <a:pt x="4675098" y="4229112"/>
                  </a:lnTo>
                  <a:lnTo>
                    <a:pt x="4682020" y="4241812"/>
                  </a:lnTo>
                  <a:lnTo>
                    <a:pt x="4689703" y="4241812"/>
                  </a:lnTo>
                  <a:lnTo>
                    <a:pt x="4701705" y="4229112"/>
                  </a:lnTo>
                  <a:lnTo>
                    <a:pt x="4703762" y="4229112"/>
                  </a:lnTo>
                  <a:close/>
                </a:path>
                <a:path w="9115425" h="9127490">
                  <a:moveTo>
                    <a:pt x="4705020" y="2997212"/>
                  </a:moveTo>
                  <a:lnTo>
                    <a:pt x="4702327" y="2984512"/>
                  </a:lnTo>
                  <a:lnTo>
                    <a:pt x="4696752" y="2984512"/>
                  </a:lnTo>
                  <a:lnTo>
                    <a:pt x="4689449" y="2971812"/>
                  </a:lnTo>
                  <a:lnTo>
                    <a:pt x="4673358" y="2971812"/>
                  </a:lnTo>
                  <a:lnTo>
                    <a:pt x="4667034" y="2984512"/>
                  </a:lnTo>
                  <a:lnTo>
                    <a:pt x="4663478" y="2984512"/>
                  </a:lnTo>
                  <a:lnTo>
                    <a:pt x="4662906" y="2997212"/>
                  </a:lnTo>
                  <a:lnTo>
                    <a:pt x="4665599" y="3009912"/>
                  </a:lnTo>
                  <a:lnTo>
                    <a:pt x="4678477" y="3009912"/>
                  </a:lnTo>
                  <a:lnTo>
                    <a:pt x="4686579" y="3022612"/>
                  </a:lnTo>
                  <a:lnTo>
                    <a:pt x="4694567" y="3009912"/>
                  </a:lnTo>
                  <a:lnTo>
                    <a:pt x="4700879" y="3009912"/>
                  </a:lnTo>
                  <a:lnTo>
                    <a:pt x="4704448" y="2997212"/>
                  </a:lnTo>
                  <a:lnTo>
                    <a:pt x="4705020" y="2997212"/>
                  </a:lnTo>
                  <a:close/>
                </a:path>
                <a:path w="9115425" h="9127490">
                  <a:moveTo>
                    <a:pt x="4708156" y="1765312"/>
                  </a:moveTo>
                  <a:lnTo>
                    <a:pt x="4704372" y="1752612"/>
                  </a:lnTo>
                  <a:lnTo>
                    <a:pt x="4696523" y="1739912"/>
                  </a:lnTo>
                  <a:lnTo>
                    <a:pt x="4663567" y="1739912"/>
                  </a:lnTo>
                  <a:lnTo>
                    <a:pt x="4654664" y="1752612"/>
                  </a:lnTo>
                  <a:lnTo>
                    <a:pt x="4649648" y="1765312"/>
                  </a:lnTo>
                  <a:lnTo>
                    <a:pt x="4648847" y="1765312"/>
                  </a:lnTo>
                  <a:lnTo>
                    <a:pt x="4652632" y="1778012"/>
                  </a:lnTo>
                  <a:lnTo>
                    <a:pt x="4660481" y="1790712"/>
                  </a:lnTo>
                  <a:lnTo>
                    <a:pt x="4702327" y="1790712"/>
                  </a:lnTo>
                  <a:lnTo>
                    <a:pt x="4707356" y="1778012"/>
                  </a:lnTo>
                  <a:lnTo>
                    <a:pt x="4708156" y="1765312"/>
                  </a:lnTo>
                  <a:close/>
                </a:path>
                <a:path w="9115425" h="9127490">
                  <a:moveTo>
                    <a:pt x="4711281" y="533400"/>
                  </a:moveTo>
                  <a:lnTo>
                    <a:pt x="4706404" y="520700"/>
                  </a:lnTo>
                  <a:lnTo>
                    <a:pt x="4696282" y="508000"/>
                  </a:lnTo>
                  <a:lnTo>
                    <a:pt x="4682998" y="495300"/>
                  </a:lnTo>
                  <a:lnTo>
                    <a:pt x="4668266" y="495300"/>
                  </a:lnTo>
                  <a:lnTo>
                    <a:pt x="4653762" y="508000"/>
                  </a:lnTo>
                  <a:lnTo>
                    <a:pt x="4642282" y="520700"/>
                  </a:lnTo>
                  <a:lnTo>
                    <a:pt x="4635805" y="533400"/>
                  </a:lnTo>
                  <a:lnTo>
                    <a:pt x="4634776" y="546100"/>
                  </a:lnTo>
                  <a:lnTo>
                    <a:pt x="4639653" y="558800"/>
                  </a:lnTo>
                  <a:lnTo>
                    <a:pt x="4649775" y="571500"/>
                  </a:lnTo>
                  <a:lnTo>
                    <a:pt x="4692294" y="571500"/>
                  </a:lnTo>
                  <a:lnTo>
                    <a:pt x="4703775" y="558800"/>
                  </a:lnTo>
                  <a:lnTo>
                    <a:pt x="4710252" y="546100"/>
                  </a:lnTo>
                  <a:lnTo>
                    <a:pt x="4711281" y="533400"/>
                  </a:lnTo>
                  <a:close/>
                </a:path>
                <a:path w="9115425" h="9127490">
                  <a:moveTo>
                    <a:pt x="4716665" y="5799391"/>
                  </a:moveTo>
                  <a:lnTo>
                    <a:pt x="4716005" y="5798236"/>
                  </a:lnTo>
                  <a:lnTo>
                    <a:pt x="4715281" y="5798045"/>
                  </a:lnTo>
                  <a:lnTo>
                    <a:pt x="4714138" y="5798705"/>
                  </a:lnTo>
                  <a:lnTo>
                    <a:pt x="4713948" y="5799442"/>
                  </a:lnTo>
                  <a:lnTo>
                    <a:pt x="4714608" y="5800585"/>
                  </a:lnTo>
                  <a:lnTo>
                    <a:pt x="4715332" y="5800776"/>
                  </a:lnTo>
                  <a:lnTo>
                    <a:pt x="4716475" y="5800115"/>
                  </a:lnTo>
                  <a:lnTo>
                    <a:pt x="4716665" y="5799391"/>
                  </a:lnTo>
                  <a:close/>
                </a:path>
                <a:path w="9115425" h="9127490">
                  <a:moveTo>
                    <a:pt x="4721098" y="4559312"/>
                  </a:moveTo>
                  <a:lnTo>
                    <a:pt x="4698581" y="4559312"/>
                  </a:lnTo>
                  <a:lnTo>
                    <a:pt x="4704016" y="4572012"/>
                  </a:lnTo>
                  <a:lnTo>
                    <a:pt x="4719485" y="4572012"/>
                  </a:lnTo>
                  <a:lnTo>
                    <a:pt x="4721098" y="4559312"/>
                  </a:lnTo>
                  <a:close/>
                </a:path>
                <a:path w="9115425" h="9127490">
                  <a:moveTo>
                    <a:pt x="4723054" y="3327412"/>
                  </a:moveTo>
                  <a:lnTo>
                    <a:pt x="4720679" y="3327412"/>
                  </a:lnTo>
                  <a:lnTo>
                    <a:pt x="4715726" y="3314712"/>
                  </a:lnTo>
                  <a:lnTo>
                    <a:pt x="4694961" y="3314712"/>
                  </a:lnTo>
                  <a:lnTo>
                    <a:pt x="4689360" y="3327412"/>
                  </a:lnTo>
                  <a:lnTo>
                    <a:pt x="4686198" y="3327412"/>
                  </a:lnTo>
                  <a:lnTo>
                    <a:pt x="4685690" y="3340112"/>
                  </a:lnTo>
                  <a:lnTo>
                    <a:pt x="4688078" y="3340112"/>
                  </a:lnTo>
                  <a:lnTo>
                    <a:pt x="4693018" y="3352812"/>
                  </a:lnTo>
                  <a:lnTo>
                    <a:pt x="4719383" y="3352812"/>
                  </a:lnTo>
                  <a:lnTo>
                    <a:pt x="4722546" y="3340112"/>
                  </a:lnTo>
                  <a:lnTo>
                    <a:pt x="4723054" y="3327412"/>
                  </a:lnTo>
                  <a:close/>
                </a:path>
                <a:path w="9115425" h="9127490">
                  <a:moveTo>
                    <a:pt x="4725886" y="2108212"/>
                  </a:moveTo>
                  <a:lnTo>
                    <a:pt x="4722457" y="2095512"/>
                  </a:lnTo>
                  <a:lnTo>
                    <a:pt x="4715307" y="2082812"/>
                  </a:lnTo>
                  <a:lnTo>
                    <a:pt x="4685309" y="2082812"/>
                  </a:lnTo>
                  <a:lnTo>
                    <a:pt x="4677219" y="2095512"/>
                  </a:lnTo>
                  <a:lnTo>
                    <a:pt x="4672647" y="2095512"/>
                  </a:lnTo>
                  <a:lnTo>
                    <a:pt x="4671923" y="2108212"/>
                  </a:lnTo>
                  <a:lnTo>
                    <a:pt x="4675365" y="2120912"/>
                  </a:lnTo>
                  <a:lnTo>
                    <a:pt x="4682502" y="2133612"/>
                  </a:lnTo>
                  <a:lnTo>
                    <a:pt x="4712500" y="2133612"/>
                  </a:lnTo>
                  <a:lnTo>
                    <a:pt x="4720590" y="2120912"/>
                  </a:lnTo>
                  <a:lnTo>
                    <a:pt x="4725162" y="2108212"/>
                  </a:lnTo>
                  <a:lnTo>
                    <a:pt x="4725886" y="2108212"/>
                  </a:lnTo>
                  <a:close/>
                </a:path>
                <a:path w="9115425" h="9127490">
                  <a:moveTo>
                    <a:pt x="4729315" y="876300"/>
                  </a:moveTo>
                  <a:lnTo>
                    <a:pt x="4724743" y="863600"/>
                  </a:lnTo>
                  <a:lnTo>
                    <a:pt x="4715256" y="850900"/>
                  </a:lnTo>
                  <a:lnTo>
                    <a:pt x="4702797" y="838200"/>
                  </a:lnTo>
                  <a:lnTo>
                    <a:pt x="4688979" y="838200"/>
                  </a:lnTo>
                  <a:lnTo>
                    <a:pt x="4675365" y="850900"/>
                  </a:lnTo>
                  <a:lnTo>
                    <a:pt x="4664595" y="850900"/>
                  </a:lnTo>
                  <a:lnTo>
                    <a:pt x="4658525" y="863600"/>
                  </a:lnTo>
                  <a:lnTo>
                    <a:pt x="4657560" y="889000"/>
                  </a:lnTo>
                  <a:lnTo>
                    <a:pt x="4662144" y="901700"/>
                  </a:lnTo>
                  <a:lnTo>
                    <a:pt x="4671631" y="901700"/>
                  </a:lnTo>
                  <a:lnTo>
                    <a:pt x="4684090" y="914400"/>
                  </a:lnTo>
                  <a:lnTo>
                    <a:pt x="4711509" y="914400"/>
                  </a:lnTo>
                  <a:lnTo>
                    <a:pt x="4722279" y="901700"/>
                  </a:lnTo>
                  <a:lnTo>
                    <a:pt x="4728362" y="889000"/>
                  </a:lnTo>
                  <a:lnTo>
                    <a:pt x="4729315" y="876300"/>
                  </a:lnTo>
                  <a:close/>
                </a:path>
                <a:path w="9115425" h="9127490">
                  <a:moveTo>
                    <a:pt x="4738776" y="4902212"/>
                  </a:moveTo>
                  <a:lnTo>
                    <a:pt x="4721720" y="4902212"/>
                  </a:lnTo>
                  <a:lnTo>
                    <a:pt x="4725835" y="4914912"/>
                  </a:lnTo>
                  <a:lnTo>
                    <a:pt x="4737557" y="4914912"/>
                  </a:lnTo>
                  <a:lnTo>
                    <a:pt x="4738776" y="4902212"/>
                  </a:lnTo>
                  <a:close/>
                </a:path>
                <a:path w="9115425" h="9127490">
                  <a:moveTo>
                    <a:pt x="4740795" y="3670312"/>
                  </a:moveTo>
                  <a:lnTo>
                    <a:pt x="4738751" y="3670312"/>
                  </a:lnTo>
                  <a:lnTo>
                    <a:pt x="4734509" y="3657612"/>
                  </a:lnTo>
                  <a:lnTo>
                    <a:pt x="4716716" y="3657612"/>
                  </a:lnTo>
                  <a:lnTo>
                    <a:pt x="4711916" y="3670312"/>
                  </a:lnTo>
                  <a:lnTo>
                    <a:pt x="4709198" y="3670312"/>
                  </a:lnTo>
                  <a:lnTo>
                    <a:pt x="4708766" y="3683012"/>
                  </a:lnTo>
                  <a:lnTo>
                    <a:pt x="4715053" y="3683012"/>
                  </a:lnTo>
                  <a:lnTo>
                    <a:pt x="4720602" y="3695712"/>
                  </a:lnTo>
                  <a:lnTo>
                    <a:pt x="4732845" y="3695712"/>
                  </a:lnTo>
                  <a:lnTo>
                    <a:pt x="4737646" y="3683012"/>
                  </a:lnTo>
                  <a:lnTo>
                    <a:pt x="4740364" y="3683012"/>
                  </a:lnTo>
                  <a:lnTo>
                    <a:pt x="4740795" y="3670312"/>
                  </a:lnTo>
                  <a:close/>
                </a:path>
                <a:path w="9115425" h="9127490">
                  <a:moveTo>
                    <a:pt x="4743920" y="2438412"/>
                  </a:moveTo>
                  <a:lnTo>
                    <a:pt x="4740783" y="2438412"/>
                  </a:lnTo>
                  <a:lnTo>
                    <a:pt x="4734280" y="2425712"/>
                  </a:lnTo>
                  <a:lnTo>
                    <a:pt x="4706925" y="2425712"/>
                  </a:lnTo>
                  <a:lnTo>
                    <a:pt x="4699533" y="2438412"/>
                  </a:lnTo>
                  <a:lnTo>
                    <a:pt x="4695368" y="2438412"/>
                  </a:lnTo>
                  <a:lnTo>
                    <a:pt x="4694707" y="2451112"/>
                  </a:lnTo>
                  <a:lnTo>
                    <a:pt x="4697844" y="2463812"/>
                  </a:lnTo>
                  <a:lnTo>
                    <a:pt x="4704359" y="2463812"/>
                  </a:lnTo>
                  <a:lnTo>
                    <a:pt x="4712906" y="2476512"/>
                  </a:lnTo>
                  <a:lnTo>
                    <a:pt x="4722380" y="2476512"/>
                  </a:lnTo>
                  <a:lnTo>
                    <a:pt x="4731715" y="2463812"/>
                  </a:lnTo>
                  <a:lnTo>
                    <a:pt x="4739094" y="2463812"/>
                  </a:lnTo>
                  <a:lnTo>
                    <a:pt x="4743259" y="2451112"/>
                  </a:lnTo>
                  <a:lnTo>
                    <a:pt x="4743920" y="2438412"/>
                  </a:lnTo>
                  <a:close/>
                </a:path>
                <a:path w="9115425" h="9127490">
                  <a:moveTo>
                    <a:pt x="4747361" y="1219200"/>
                  </a:moveTo>
                  <a:lnTo>
                    <a:pt x="4743081" y="1206500"/>
                  </a:lnTo>
                  <a:lnTo>
                    <a:pt x="4734217" y="1193800"/>
                  </a:lnTo>
                  <a:lnTo>
                    <a:pt x="4722584" y="1181100"/>
                  </a:lnTo>
                  <a:lnTo>
                    <a:pt x="4709680" y="1181100"/>
                  </a:lnTo>
                  <a:lnTo>
                    <a:pt x="4696980" y="1193800"/>
                  </a:lnTo>
                  <a:lnTo>
                    <a:pt x="4686922" y="1193800"/>
                  </a:lnTo>
                  <a:lnTo>
                    <a:pt x="4681245" y="1206500"/>
                  </a:lnTo>
                  <a:lnTo>
                    <a:pt x="4680343" y="1219200"/>
                  </a:lnTo>
                  <a:lnTo>
                    <a:pt x="4684611" y="1231900"/>
                  </a:lnTo>
                  <a:lnTo>
                    <a:pt x="4693488" y="1244600"/>
                  </a:lnTo>
                  <a:lnTo>
                    <a:pt x="4705121" y="1257300"/>
                  </a:lnTo>
                  <a:lnTo>
                    <a:pt x="4718024" y="1257300"/>
                  </a:lnTo>
                  <a:lnTo>
                    <a:pt x="4730724" y="1244600"/>
                  </a:lnTo>
                  <a:lnTo>
                    <a:pt x="4740783" y="1244600"/>
                  </a:lnTo>
                  <a:lnTo>
                    <a:pt x="4746460" y="1231900"/>
                  </a:lnTo>
                  <a:lnTo>
                    <a:pt x="4747361" y="1219200"/>
                  </a:lnTo>
                  <a:close/>
                </a:path>
                <a:path w="9115425" h="9127490">
                  <a:moveTo>
                    <a:pt x="4747628" y="0"/>
                  </a:moveTo>
                  <a:lnTo>
                    <a:pt x="4668063" y="0"/>
                  </a:lnTo>
                  <a:lnTo>
                    <a:pt x="4673206" y="12700"/>
                  </a:lnTo>
                  <a:lnTo>
                    <a:pt x="4683874" y="25400"/>
                  </a:lnTo>
                  <a:lnTo>
                    <a:pt x="4728705" y="25400"/>
                  </a:lnTo>
                  <a:lnTo>
                    <a:pt x="4740795" y="12700"/>
                  </a:lnTo>
                  <a:lnTo>
                    <a:pt x="4747628" y="0"/>
                  </a:lnTo>
                  <a:close/>
                </a:path>
                <a:path w="9115425" h="9127490">
                  <a:moveTo>
                    <a:pt x="4760544" y="4013212"/>
                  </a:moveTo>
                  <a:lnTo>
                    <a:pt x="4756836" y="4013212"/>
                  </a:lnTo>
                  <a:lnTo>
                    <a:pt x="4753127" y="4000512"/>
                  </a:lnTo>
                  <a:lnTo>
                    <a:pt x="4744898" y="4000512"/>
                  </a:lnTo>
                  <a:lnTo>
                    <a:pt x="4732032" y="4013212"/>
                  </a:lnTo>
                  <a:lnTo>
                    <a:pt x="4729835" y="4013212"/>
                  </a:lnTo>
                  <a:lnTo>
                    <a:pt x="4737252" y="4025912"/>
                  </a:lnTo>
                  <a:lnTo>
                    <a:pt x="4758347" y="4025912"/>
                  </a:lnTo>
                  <a:lnTo>
                    <a:pt x="4760544" y="4013212"/>
                  </a:lnTo>
                  <a:close/>
                </a:path>
                <a:path w="9115425" h="9127490">
                  <a:moveTo>
                    <a:pt x="4761966" y="2781312"/>
                  </a:moveTo>
                  <a:lnTo>
                    <a:pt x="4759134" y="2781312"/>
                  </a:lnTo>
                  <a:lnTo>
                    <a:pt x="4753241" y="2768612"/>
                  </a:lnTo>
                  <a:lnTo>
                    <a:pt x="4721847" y="2768612"/>
                  </a:lnTo>
                  <a:lnTo>
                    <a:pt x="4718088" y="2781312"/>
                  </a:lnTo>
                  <a:lnTo>
                    <a:pt x="4717491" y="2794012"/>
                  </a:lnTo>
                  <a:lnTo>
                    <a:pt x="4720323" y="2794012"/>
                  </a:lnTo>
                  <a:lnTo>
                    <a:pt x="4726203" y="2806712"/>
                  </a:lnTo>
                  <a:lnTo>
                    <a:pt x="4757598" y="2806712"/>
                  </a:lnTo>
                  <a:lnTo>
                    <a:pt x="4761369" y="2794012"/>
                  </a:lnTo>
                  <a:lnTo>
                    <a:pt x="4761966" y="2781312"/>
                  </a:lnTo>
                  <a:close/>
                </a:path>
                <a:path w="9115425" h="9127490">
                  <a:moveTo>
                    <a:pt x="4765103" y="1549412"/>
                  </a:moveTo>
                  <a:lnTo>
                    <a:pt x="4761166" y="1549412"/>
                  </a:lnTo>
                  <a:lnTo>
                    <a:pt x="4753000" y="1536712"/>
                  </a:lnTo>
                  <a:lnTo>
                    <a:pt x="4742294" y="1524012"/>
                  </a:lnTo>
                  <a:lnTo>
                    <a:pt x="4730420" y="1524012"/>
                  </a:lnTo>
                  <a:lnTo>
                    <a:pt x="4718723" y="1536712"/>
                  </a:lnTo>
                  <a:lnTo>
                    <a:pt x="4709477" y="1536712"/>
                  </a:lnTo>
                  <a:lnTo>
                    <a:pt x="4704258" y="1549412"/>
                  </a:lnTo>
                  <a:lnTo>
                    <a:pt x="4703419" y="1562112"/>
                  </a:lnTo>
                  <a:lnTo>
                    <a:pt x="4707356" y="1574812"/>
                  </a:lnTo>
                  <a:lnTo>
                    <a:pt x="4715510" y="1587512"/>
                  </a:lnTo>
                  <a:lnTo>
                    <a:pt x="4749800" y="1587512"/>
                  </a:lnTo>
                  <a:lnTo>
                    <a:pt x="4759045" y="1574812"/>
                  </a:lnTo>
                  <a:lnTo>
                    <a:pt x="4764265" y="1562112"/>
                  </a:lnTo>
                  <a:lnTo>
                    <a:pt x="4765103" y="1549412"/>
                  </a:lnTo>
                  <a:close/>
                </a:path>
                <a:path w="9115425" h="9127490">
                  <a:moveTo>
                    <a:pt x="4768227" y="330200"/>
                  </a:moveTo>
                  <a:lnTo>
                    <a:pt x="4763211" y="304800"/>
                  </a:lnTo>
                  <a:lnTo>
                    <a:pt x="4752772" y="292100"/>
                  </a:lnTo>
                  <a:lnTo>
                    <a:pt x="4708931" y="292100"/>
                  </a:lnTo>
                  <a:lnTo>
                    <a:pt x="4697095" y="304800"/>
                  </a:lnTo>
                  <a:lnTo>
                    <a:pt x="4690415" y="317500"/>
                  </a:lnTo>
                  <a:lnTo>
                    <a:pt x="4689360" y="330200"/>
                  </a:lnTo>
                  <a:lnTo>
                    <a:pt x="4694390" y="355600"/>
                  </a:lnTo>
                  <a:lnTo>
                    <a:pt x="4704829" y="355600"/>
                  </a:lnTo>
                  <a:lnTo>
                    <a:pt x="4718507" y="368300"/>
                  </a:lnTo>
                  <a:lnTo>
                    <a:pt x="4748657" y="368300"/>
                  </a:lnTo>
                  <a:lnTo>
                    <a:pt x="4760493" y="355600"/>
                  </a:lnTo>
                  <a:lnTo>
                    <a:pt x="4767173" y="342900"/>
                  </a:lnTo>
                  <a:lnTo>
                    <a:pt x="4768227" y="330200"/>
                  </a:lnTo>
                  <a:close/>
                </a:path>
                <a:path w="9115425" h="9127490">
                  <a:moveTo>
                    <a:pt x="4773803" y="5591175"/>
                  </a:moveTo>
                  <a:lnTo>
                    <a:pt x="4772482" y="5588889"/>
                  </a:lnTo>
                  <a:lnTo>
                    <a:pt x="4771009" y="5588495"/>
                  </a:lnTo>
                  <a:lnTo>
                    <a:pt x="4768735" y="5589816"/>
                  </a:lnTo>
                  <a:lnTo>
                    <a:pt x="4768342" y="5591276"/>
                  </a:lnTo>
                  <a:lnTo>
                    <a:pt x="4769663" y="5593562"/>
                  </a:lnTo>
                  <a:lnTo>
                    <a:pt x="4771123" y="5593956"/>
                  </a:lnTo>
                  <a:lnTo>
                    <a:pt x="4773396" y="5592635"/>
                  </a:lnTo>
                  <a:lnTo>
                    <a:pt x="4773803" y="5591175"/>
                  </a:lnTo>
                  <a:close/>
                </a:path>
                <a:path w="9115425" h="9127490">
                  <a:moveTo>
                    <a:pt x="4778222" y="4356112"/>
                  </a:moveTo>
                  <a:lnTo>
                    <a:pt x="4775174" y="4356112"/>
                  </a:lnTo>
                  <a:lnTo>
                    <a:pt x="4772126" y="4343412"/>
                  </a:lnTo>
                  <a:lnTo>
                    <a:pt x="4754791" y="4343412"/>
                  </a:lnTo>
                  <a:lnTo>
                    <a:pt x="4752975" y="4356112"/>
                  </a:lnTo>
                  <a:lnTo>
                    <a:pt x="4759083" y="4368812"/>
                  </a:lnTo>
                  <a:lnTo>
                    <a:pt x="4776419" y="4368812"/>
                  </a:lnTo>
                  <a:lnTo>
                    <a:pt x="4778222" y="4356112"/>
                  </a:lnTo>
                  <a:close/>
                </a:path>
                <a:path w="9115425" h="9127490">
                  <a:moveTo>
                    <a:pt x="4779708" y="3124212"/>
                  </a:moveTo>
                  <a:lnTo>
                    <a:pt x="4777206" y="3111512"/>
                  </a:lnTo>
                  <a:lnTo>
                    <a:pt x="4744402" y="3111512"/>
                  </a:lnTo>
                  <a:lnTo>
                    <a:pt x="4741088" y="3124212"/>
                  </a:lnTo>
                  <a:lnTo>
                    <a:pt x="4740567" y="3124212"/>
                  </a:lnTo>
                  <a:lnTo>
                    <a:pt x="4743069" y="3136912"/>
                  </a:lnTo>
                  <a:lnTo>
                    <a:pt x="4748238" y="3149612"/>
                  </a:lnTo>
                  <a:lnTo>
                    <a:pt x="4769993" y="3149612"/>
                  </a:lnTo>
                  <a:lnTo>
                    <a:pt x="4775860" y="3136912"/>
                  </a:lnTo>
                  <a:lnTo>
                    <a:pt x="4779175" y="3136912"/>
                  </a:lnTo>
                  <a:lnTo>
                    <a:pt x="4779708" y="3124212"/>
                  </a:lnTo>
                  <a:close/>
                </a:path>
                <a:path w="9115425" h="9127490">
                  <a:moveTo>
                    <a:pt x="4782845" y="1892312"/>
                  </a:moveTo>
                  <a:lnTo>
                    <a:pt x="4779251" y="1879612"/>
                  </a:lnTo>
                  <a:lnTo>
                    <a:pt x="4771796" y="1879612"/>
                  </a:lnTo>
                  <a:lnTo>
                    <a:pt x="4762017" y="1866912"/>
                  </a:lnTo>
                  <a:lnTo>
                    <a:pt x="4751171" y="1866912"/>
                  </a:lnTo>
                  <a:lnTo>
                    <a:pt x="4740478" y="1879612"/>
                  </a:lnTo>
                  <a:lnTo>
                    <a:pt x="4732032" y="1879612"/>
                  </a:lnTo>
                  <a:lnTo>
                    <a:pt x="4727257" y="1892312"/>
                  </a:lnTo>
                  <a:lnTo>
                    <a:pt x="4726508" y="1905012"/>
                  </a:lnTo>
                  <a:lnTo>
                    <a:pt x="4730102" y="1917712"/>
                  </a:lnTo>
                  <a:lnTo>
                    <a:pt x="4737557" y="1917712"/>
                  </a:lnTo>
                  <a:lnTo>
                    <a:pt x="4747323" y="1930412"/>
                  </a:lnTo>
                  <a:lnTo>
                    <a:pt x="4758182" y="1930412"/>
                  </a:lnTo>
                  <a:lnTo>
                    <a:pt x="4768862" y="1917712"/>
                  </a:lnTo>
                  <a:lnTo>
                    <a:pt x="4777308" y="1917712"/>
                  </a:lnTo>
                  <a:lnTo>
                    <a:pt x="4782083" y="1905012"/>
                  </a:lnTo>
                  <a:lnTo>
                    <a:pt x="4782845" y="1892312"/>
                  </a:lnTo>
                  <a:close/>
                </a:path>
                <a:path w="9115425" h="9127490">
                  <a:moveTo>
                    <a:pt x="4786261" y="660400"/>
                  </a:moveTo>
                  <a:lnTo>
                    <a:pt x="4781537" y="647700"/>
                  </a:lnTo>
                  <a:lnTo>
                    <a:pt x="4771733" y="635000"/>
                  </a:lnTo>
                  <a:lnTo>
                    <a:pt x="4730534" y="635000"/>
                  </a:lnTo>
                  <a:lnTo>
                    <a:pt x="4719409" y="647700"/>
                  </a:lnTo>
                  <a:lnTo>
                    <a:pt x="4713135" y="660400"/>
                  </a:lnTo>
                  <a:lnTo>
                    <a:pt x="4712144" y="673100"/>
                  </a:lnTo>
                  <a:lnTo>
                    <a:pt x="4716869" y="685800"/>
                  </a:lnTo>
                  <a:lnTo>
                    <a:pt x="4726673" y="698500"/>
                  </a:lnTo>
                  <a:lnTo>
                    <a:pt x="4739538" y="711200"/>
                  </a:lnTo>
                  <a:lnTo>
                    <a:pt x="4753826" y="711200"/>
                  </a:lnTo>
                  <a:lnTo>
                    <a:pt x="4767872" y="698500"/>
                  </a:lnTo>
                  <a:lnTo>
                    <a:pt x="4778997" y="698500"/>
                  </a:lnTo>
                  <a:lnTo>
                    <a:pt x="4785271" y="685800"/>
                  </a:lnTo>
                  <a:lnTo>
                    <a:pt x="4786261" y="660400"/>
                  </a:lnTo>
                  <a:close/>
                </a:path>
                <a:path w="9115425" h="9127490">
                  <a:moveTo>
                    <a:pt x="4795571" y="4699012"/>
                  </a:moveTo>
                  <a:lnTo>
                    <a:pt x="4793259" y="4686312"/>
                  </a:lnTo>
                  <a:lnTo>
                    <a:pt x="4777829" y="4686312"/>
                  </a:lnTo>
                  <a:lnTo>
                    <a:pt x="4776457" y="4699012"/>
                  </a:lnTo>
                  <a:lnTo>
                    <a:pt x="4781080" y="4699012"/>
                  </a:lnTo>
                  <a:lnTo>
                    <a:pt x="4786185" y="4711712"/>
                  </a:lnTo>
                  <a:lnTo>
                    <a:pt x="4794199" y="4699012"/>
                  </a:lnTo>
                  <a:lnTo>
                    <a:pt x="4795571" y="4699012"/>
                  </a:lnTo>
                  <a:close/>
                </a:path>
                <a:path w="9115425" h="9127490">
                  <a:moveTo>
                    <a:pt x="4797742" y="3467112"/>
                  </a:moveTo>
                  <a:lnTo>
                    <a:pt x="4795558" y="3454412"/>
                  </a:lnTo>
                  <a:lnTo>
                    <a:pt x="4766729" y="3454412"/>
                  </a:lnTo>
                  <a:lnTo>
                    <a:pt x="4763808" y="3467112"/>
                  </a:lnTo>
                  <a:lnTo>
                    <a:pt x="4763351" y="3467112"/>
                  </a:lnTo>
                  <a:lnTo>
                    <a:pt x="4765548" y="3479812"/>
                  </a:lnTo>
                  <a:lnTo>
                    <a:pt x="4794364" y="3479812"/>
                  </a:lnTo>
                  <a:lnTo>
                    <a:pt x="4797285" y="3467112"/>
                  </a:lnTo>
                  <a:lnTo>
                    <a:pt x="4797742" y="3467112"/>
                  </a:lnTo>
                  <a:close/>
                </a:path>
                <a:path w="9115425" h="9127490">
                  <a:moveTo>
                    <a:pt x="4800879" y="2235212"/>
                  </a:moveTo>
                  <a:lnTo>
                    <a:pt x="4797590" y="2222512"/>
                  </a:lnTo>
                  <a:lnTo>
                    <a:pt x="4790770" y="2222512"/>
                  </a:lnTo>
                  <a:lnTo>
                    <a:pt x="4781804" y="2209812"/>
                  </a:lnTo>
                  <a:lnTo>
                    <a:pt x="4771872" y="2209812"/>
                  </a:lnTo>
                  <a:lnTo>
                    <a:pt x="4762081" y="2222512"/>
                  </a:lnTo>
                  <a:lnTo>
                    <a:pt x="4754346" y="2222512"/>
                  </a:lnTo>
                  <a:lnTo>
                    <a:pt x="4749978" y="2235212"/>
                  </a:lnTo>
                  <a:lnTo>
                    <a:pt x="4749279" y="2247912"/>
                  </a:lnTo>
                  <a:lnTo>
                    <a:pt x="4752568" y="2247912"/>
                  </a:lnTo>
                  <a:lnTo>
                    <a:pt x="4759401" y="2260612"/>
                  </a:lnTo>
                  <a:lnTo>
                    <a:pt x="4795812" y="2260612"/>
                  </a:lnTo>
                  <a:lnTo>
                    <a:pt x="4800193" y="2247912"/>
                  </a:lnTo>
                  <a:lnTo>
                    <a:pt x="4800879" y="2235212"/>
                  </a:lnTo>
                  <a:close/>
                </a:path>
                <a:path w="9115425" h="9127490">
                  <a:moveTo>
                    <a:pt x="4804016" y="1003300"/>
                  </a:moveTo>
                  <a:lnTo>
                    <a:pt x="4799622" y="990600"/>
                  </a:lnTo>
                  <a:lnTo>
                    <a:pt x="4790529" y="977900"/>
                  </a:lnTo>
                  <a:lnTo>
                    <a:pt x="4752289" y="977900"/>
                  </a:lnTo>
                  <a:lnTo>
                    <a:pt x="4741964" y="990600"/>
                  </a:lnTo>
                  <a:lnTo>
                    <a:pt x="4736147" y="1003300"/>
                  </a:lnTo>
                  <a:lnTo>
                    <a:pt x="4735220" y="1016000"/>
                  </a:lnTo>
                  <a:lnTo>
                    <a:pt x="4739602" y="1028700"/>
                  </a:lnTo>
                  <a:lnTo>
                    <a:pt x="4748708" y="1041400"/>
                  </a:lnTo>
                  <a:lnTo>
                    <a:pt x="4786947" y="1041400"/>
                  </a:lnTo>
                  <a:lnTo>
                    <a:pt x="4797260" y="1028700"/>
                  </a:lnTo>
                  <a:lnTo>
                    <a:pt x="4803089" y="1016000"/>
                  </a:lnTo>
                  <a:lnTo>
                    <a:pt x="4804016" y="1003300"/>
                  </a:lnTo>
                  <a:close/>
                </a:path>
                <a:path w="9115425" h="9127490">
                  <a:moveTo>
                    <a:pt x="4813249" y="5041912"/>
                  </a:moveTo>
                  <a:lnTo>
                    <a:pt x="4811598" y="5029212"/>
                  </a:lnTo>
                  <a:lnTo>
                    <a:pt x="4800574" y="5029212"/>
                  </a:lnTo>
                  <a:lnTo>
                    <a:pt x="4799609" y="5041912"/>
                  </a:lnTo>
                  <a:lnTo>
                    <a:pt x="4813249" y="5041912"/>
                  </a:lnTo>
                  <a:close/>
                </a:path>
                <a:path w="9115425" h="9127490">
                  <a:moveTo>
                    <a:pt x="4817681" y="3810012"/>
                  </a:moveTo>
                  <a:lnTo>
                    <a:pt x="4813643" y="3797312"/>
                  </a:lnTo>
                  <a:lnTo>
                    <a:pt x="4786642" y="3797312"/>
                  </a:lnTo>
                  <a:lnTo>
                    <a:pt x="4784242" y="3810012"/>
                  </a:lnTo>
                  <a:lnTo>
                    <a:pt x="4792319" y="3822712"/>
                  </a:lnTo>
                  <a:lnTo>
                    <a:pt x="4815268" y="3822712"/>
                  </a:lnTo>
                  <a:lnTo>
                    <a:pt x="4817681" y="3810012"/>
                  </a:lnTo>
                  <a:close/>
                </a:path>
                <a:path w="9115425" h="9127490">
                  <a:moveTo>
                    <a:pt x="4818621" y="2578112"/>
                  </a:moveTo>
                  <a:lnTo>
                    <a:pt x="4815675" y="2565412"/>
                  </a:lnTo>
                  <a:lnTo>
                    <a:pt x="4809553" y="2565412"/>
                  </a:lnTo>
                  <a:lnTo>
                    <a:pt x="4801527" y="2552712"/>
                  </a:lnTo>
                  <a:lnTo>
                    <a:pt x="4783836" y="2552712"/>
                  </a:lnTo>
                  <a:lnTo>
                    <a:pt x="4776902" y="2565412"/>
                  </a:lnTo>
                  <a:lnTo>
                    <a:pt x="4772977" y="2578112"/>
                  </a:lnTo>
                  <a:lnTo>
                    <a:pt x="4772368" y="2578112"/>
                  </a:lnTo>
                  <a:lnTo>
                    <a:pt x="4775314" y="2590812"/>
                  </a:lnTo>
                  <a:lnTo>
                    <a:pt x="4781435" y="2603512"/>
                  </a:lnTo>
                  <a:lnTo>
                    <a:pt x="4807140" y="2603512"/>
                  </a:lnTo>
                  <a:lnTo>
                    <a:pt x="4814087" y="2590812"/>
                  </a:lnTo>
                  <a:lnTo>
                    <a:pt x="4817999" y="2590812"/>
                  </a:lnTo>
                  <a:lnTo>
                    <a:pt x="4818621" y="2578112"/>
                  </a:lnTo>
                  <a:close/>
                </a:path>
                <a:path w="9115425" h="9127490">
                  <a:moveTo>
                    <a:pt x="4822050" y="1346212"/>
                  </a:moveTo>
                  <a:lnTo>
                    <a:pt x="4817973" y="1333512"/>
                  </a:lnTo>
                  <a:lnTo>
                    <a:pt x="4809490" y="1320812"/>
                  </a:lnTo>
                  <a:lnTo>
                    <a:pt x="4773892" y="1320812"/>
                  </a:lnTo>
                  <a:lnTo>
                    <a:pt x="4764290" y="1333512"/>
                  </a:lnTo>
                  <a:lnTo>
                    <a:pt x="4758868" y="1346212"/>
                  </a:lnTo>
                  <a:lnTo>
                    <a:pt x="4758004" y="1358912"/>
                  </a:lnTo>
                  <a:lnTo>
                    <a:pt x="4762093" y="1371612"/>
                  </a:lnTo>
                  <a:lnTo>
                    <a:pt x="4770564" y="1371612"/>
                  </a:lnTo>
                  <a:lnTo>
                    <a:pt x="4781677" y="1384312"/>
                  </a:lnTo>
                  <a:lnTo>
                    <a:pt x="4806162" y="1384312"/>
                  </a:lnTo>
                  <a:lnTo>
                    <a:pt x="4815764" y="1371612"/>
                  </a:lnTo>
                  <a:lnTo>
                    <a:pt x="4821186" y="1358912"/>
                  </a:lnTo>
                  <a:lnTo>
                    <a:pt x="4822050" y="1346212"/>
                  </a:lnTo>
                  <a:close/>
                </a:path>
                <a:path w="9115425" h="9127490">
                  <a:moveTo>
                    <a:pt x="4824895" y="114300"/>
                  </a:moveTo>
                  <a:lnTo>
                    <a:pt x="4819751" y="101600"/>
                  </a:lnTo>
                  <a:lnTo>
                    <a:pt x="4809071" y="88900"/>
                  </a:lnTo>
                  <a:lnTo>
                    <a:pt x="4795075" y="88900"/>
                  </a:lnTo>
                  <a:lnTo>
                    <a:pt x="4779543" y="76200"/>
                  </a:lnTo>
                  <a:lnTo>
                    <a:pt x="4764252" y="88900"/>
                  </a:lnTo>
                  <a:lnTo>
                    <a:pt x="4752149" y="101600"/>
                  </a:lnTo>
                  <a:lnTo>
                    <a:pt x="4745317" y="114300"/>
                  </a:lnTo>
                  <a:lnTo>
                    <a:pt x="4744237" y="127000"/>
                  </a:lnTo>
                  <a:lnTo>
                    <a:pt x="4749381" y="139700"/>
                  </a:lnTo>
                  <a:lnTo>
                    <a:pt x="4760049" y="152400"/>
                  </a:lnTo>
                  <a:lnTo>
                    <a:pt x="4774044" y="165100"/>
                  </a:lnTo>
                  <a:lnTo>
                    <a:pt x="4789589" y="165100"/>
                  </a:lnTo>
                  <a:lnTo>
                    <a:pt x="4804880" y="152400"/>
                  </a:lnTo>
                  <a:lnTo>
                    <a:pt x="4816970" y="152400"/>
                  </a:lnTo>
                  <a:lnTo>
                    <a:pt x="4823803" y="127000"/>
                  </a:lnTo>
                  <a:lnTo>
                    <a:pt x="4824895" y="114300"/>
                  </a:lnTo>
                  <a:close/>
                </a:path>
                <a:path w="9115425" h="9127490">
                  <a:moveTo>
                    <a:pt x="4830927" y="5372112"/>
                  </a:moveTo>
                  <a:lnTo>
                    <a:pt x="4822736" y="5372112"/>
                  </a:lnTo>
                  <a:lnTo>
                    <a:pt x="4824717" y="5384812"/>
                  </a:lnTo>
                  <a:lnTo>
                    <a:pt x="4830343" y="5384812"/>
                  </a:lnTo>
                  <a:lnTo>
                    <a:pt x="4830927" y="5372112"/>
                  </a:lnTo>
                  <a:close/>
                </a:path>
                <a:path w="9115425" h="9127490">
                  <a:moveTo>
                    <a:pt x="4835360" y="4152912"/>
                  </a:moveTo>
                  <a:lnTo>
                    <a:pt x="4831981" y="4140212"/>
                  </a:lnTo>
                  <a:lnTo>
                    <a:pt x="4809388" y="4140212"/>
                  </a:lnTo>
                  <a:lnTo>
                    <a:pt x="4807382" y="4152912"/>
                  </a:lnTo>
                  <a:lnTo>
                    <a:pt x="4814138" y="4165612"/>
                  </a:lnTo>
                  <a:lnTo>
                    <a:pt x="4821631" y="4165612"/>
                  </a:lnTo>
                  <a:lnTo>
                    <a:pt x="4833340" y="4152912"/>
                  </a:lnTo>
                  <a:lnTo>
                    <a:pt x="4835360" y="4152912"/>
                  </a:lnTo>
                  <a:close/>
                </a:path>
                <a:path w="9115425" h="9127490">
                  <a:moveTo>
                    <a:pt x="4836655" y="2921012"/>
                  </a:moveTo>
                  <a:lnTo>
                    <a:pt x="4834013" y="2908312"/>
                  </a:lnTo>
                  <a:lnTo>
                    <a:pt x="4828514" y="2908312"/>
                  </a:lnTo>
                  <a:lnTo>
                    <a:pt x="4821313" y="2895612"/>
                  </a:lnTo>
                  <a:lnTo>
                    <a:pt x="4805438" y="2895612"/>
                  </a:lnTo>
                  <a:lnTo>
                    <a:pt x="4799215" y="2908312"/>
                  </a:lnTo>
                  <a:lnTo>
                    <a:pt x="4795698" y="2908312"/>
                  </a:lnTo>
                  <a:lnTo>
                    <a:pt x="4795151" y="2921012"/>
                  </a:lnTo>
                  <a:lnTo>
                    <a:pt x="4797793" y="2933712"/>
                  </a:lnTo>
                  <a:lnTo>
                    <a:pt x="4810493" y="2933712"/>
                  </a:lnTo>
                  <a:lnTo>
                    <a:pt x="4818481" y="2946412"/>
                  </a:lnTo>
                  <a:lnTo>
                    <a:pt x="4826355" y="2933712"/>
                  </a:lnTo>
                  <a:lnTo>
                    <a:pt x="4832591" y="2933712"/>
                  </a:lnTo>
                  <a:lnTo>
                    <a:pt x="4836096" y="2921012"/>
                  </a:lnTo>
                  <a:lnTo>
                    <a:pt x="4836655" y="2921012"/>
                  </a:lnTo>
                  <a:close/>
                </a:path>
                <a:path w="9115425" h="9127490">
                  <a:moveTo>
                    <a:pt x="4839792" y="1689112"/>
                  </a:moveTo>
                  <a:lnTo>
                    <a:pt x="4836058" y="1676412"/>
                  </a:lnTo>
                  <a:lnTo>
                    <a:pt x="4828286" y="1663712"/>
                  </a:lnTo>
                  <a:lnTo>
                    <a:pt x="4795647" y="1663712"/>
                  </a:lnTo>
                  <a:lnTo>
                    <a:pt x="4786833" y="1676412"/>
                  </a:lnTo>
                  <a:lnTo>
                    <a:pt x="4781867" y="1689112"/>
                  </a:lnTo>
                  <a:lnTo>
                    <a:pt x="4781080" y="1689112"/>
                  </a:lnTo>
                  <a:lnTo>
                    <a:pt x="4784826" y="1701812"/>
                  </a:lnTo>
                  <a:lnTo>
                    <a:pt x="4792586" y="1714512"/>
                  </a:lnTo>
                  <a:lnTo>
                    <a:pt x="4834026" y="1714512"/>
                  </a:lnTo>
                  <a:lnTo>
                    <a:pt x="4839005" y="1701812"/>
                  </a:lnTo>
                  <a:lnTo>
                    <a:pt x="4839792" y="1689112"/>
                  </a:lnTo>
                  <a:close/>
                </a:path>
                <a:path w="9115425" h="9127490">
                  <a:moveTo>
                    <a:pt x="4843221" y="457200"/>
                  </a:moveTo>
                  <a:lnTo>
                    <a:pt x="4838344" y="444500"/>
                  </a:lnTo>
                  <a:lnTo>
                    <a:pt x="4828222" y="431800"/>
                  </a:lnTo>
                  <a:lnTo>
                    <a:pt x="4814951" y="419100"/>
                  </a:lnTo>
                  <a:lnTo>
                    <a:pt x="4800206" y="419100"/>
                  </a:lnTo>
                  <a:lnTo>
                    <a:pt x="4785703" y="431800"/>
                  </a:lnTo>
                  <a:lnTo>
                    <a:pt x="4774222" y="444500"/>
                  </a:lnTo>
                  <a:lnTo>
                    <a:pt x="4767745" y="457200"/>
                  </a:lnTo>
                  <a:lnTo>
                    <a:pt x="4766716" y="469900"/>
                  </a:lnTo>
                  <a:lnTo>
                    <a:pt x="4771593" y="482600"/>
                  </a:lnTo>
                  <a:lnTo>
                    <a:pt x="4781715" y="495300"/>
                  </a:lnTo>
                  <a:lnTo>
                    <a:pt x="4824234" y="495300"/>
                  </a:lnTo>
                  <a:lnTo>
                    <a:pt x="4835715" y="482600"/>
                  </a:lnTo>
                  <a:lnTo>
                    <a:pt x="4842192" y="469900"/>
                  </a:lnTo>
                  <a:lnTo>
                    <a:pt x="4843221" y="457200"/>
                  </a:lnTo>
                  <a:close/>
                </a:path>
                <a:path w="9115425" h="9127490">
                  <a:moveTo>
                    <a:pt x="4848263" y="5723191"/>
                  </a:moveTo>
                  <a:lnTo>
                    <a:pt x="4847768" y="5722340"/>
                  </a:lnTo>
                  <a:lnTo>
                    <a:pt x="4847221" y="5722188"/>
                  </a:lnTo>
                  <a:lnTo>
                    <a:pt x="4846371" y="5722683"/>
                  </a:lnTo>
                  <a:lnTo>
                    <a:pt x="4846218" y="5723229"/>
                  </a:lnTo>
                  <a:lnTo>
                    <a:pt x="4846713" y="5724093"/>
                  </a:lnTo>
                  <a:lnTo>
                    <a:pt x="4847272" y="5724233"/>
                  </a:lnTo>
                  <a:lnTo>
                    <a:pt x="4848123" y="5723737"/>
                  </a:lnTo>
                  <a:lnTo>
                    <a:pt x="4848263" y="5723191"/>
                  </a:lnTo>
                  <a:close/>
                </a:path>
                <a:path w="9115425" h="9127490">
                  <a:moveTo>
                    <a:pt x="4852695" y="4483112"/>
                  </a:moveTo>
                  <a:lnTo>
                    <a:pt x="4830864" y="4483112"/>
                  </a:lnTo>
                  <a:lnTo>
                    <a:pt x="4836147" y="4495812"/>
                  </a:lnTo>
                  <a:lnTo>
                    <a:pt x="4851133" y="4495812"/>
                  </a:lnTo>
                  <a:lnTo>
                    <a:pt x="4852695" y="4483112"/>
                  </a:lnTo>
                  <a:close/>
                </a:path>
                <a:path w="9115425" h="9127490">
                  <a:moveTo>
                    <a:pt x="4854689" y="3251212"/>
                  </a:moveTo>
                  <a:lnTo>
                    <a:pt x="4852352" y="3251212"/>
                  </a:lnTo>
                  <a:lnTo>
                    <a:pt x="4847488" y="3238512"/>
                  </a:lnTo>
                  <a:lnTo>
                    <a:pt x="4827054" y="3238512"/>
                  </a:lnTo>
                  <a:lnTo>
                    <a:pt x="4821542" y="3251212"/>
                  </a:lnTo>
                  <a:lnTo>
                    <a:pt x="4818418" y="3251212"/>
                  </a:lnTo>
                  <a:lnTo>
                    <a:pt x="4817935" y="3263912"/>
                  </a:lnTo>
                  <a:lnTo>
                    <a:pt x="4820272" y="3263912"/>
                  </a:lnTo>
                  <a:lnTo>
                    <a:pt x="4825136" y="3276612"/>
                  </a:lnTo>
                  <a:lnTo>
                    <a:pt x="4851082" y="3276612"/>
                  </a:lnTo>
                  <a:lnTo>
                    <a:pt x="4854206" y="3263912"/>
                  </a:lnTo>
                  <a:lnTo>
                    <a:pt x="4854689" y="3251212"/>
                  </a:lnTo>
                  <a:close/>
                </a:path>
                <a:path w="9115425" h="9127490">
                  <a:moveTo>
                    <a:pt x="4857534" y="2032012"/>
                  </a:moveTo>
                  <a:lnTo>
                    <a:pt x="4854130" y="2019312"/>
                  </a:lnTo>
                  <a:lnTo>
                    <a:pt x="4847069" y="2006612"/>
                  </a:lnTo>
                  <a:lnTo>
                    <a:pt x="4817402" y="2006612"/>
                  </a:lnTo>
                  <a:lnTo>
                    <a:pt x="4809401" y="2019312"/>
                  </a:lnTo>
                  <a:lnTo>
                    <a:pt x="4804880" y="2019312"/>
                  </a:lnTo>
                  <a:lnTo>
                    <a:pt x="4804156" y="2032012"/>
                  </a:lnTo>
                  <a:lnTo>
                    <a:pt x="4807559" y="2044712"/>
                  </a:lnTo>
                  <a:lnTo>
                    <a:pt x="4814621" y="2057412"/>
                  </a:lnTo>
                  <a:lnTo>
                    <a:pt x="4844288" y="2057412"/>
                  </a:lnTo>
                  <a:lnTo>
                    <a:pt x="4852301" y="2044712"/>
                  </a:lnTo>
                  <a:lnTo>
                    <a:pt x="4856823" y="2032012"/>
                  </a:lnTo>
                  <a:lnTo>
                    <a:pt x="4857534" y="2032012"/>
                  </a:lnTo>
                  <a:close/>
                </a:path>
                <a:path w="9115425" h="9127490">
                  <a:moveTo>
                    <a:pt x="4860963" y="800100"/>
                  </a:moveTo>
                  <a:lnTo>
                    <a:pt x="4856429" y="787400"/>
                  </a:lnTo>
                  <a:lnTo>
                    <a:pt x="4847006" y="774700"/>
                  </a:lnTo>
                  <a:lnTo>
                    <a:pt x="4834661" y="762000"/>
                  </a:lnTo>
                  <a:lnTo>
                    <a:pt x="4820958" y="762000"/>
                  </a:lnTo>
                  <a:lnTo>
                    <a:pt x="4807458" y="774700"/>
                  </a:lnTo>
                  <a:lnTo>
                    <a:pt x="4796777" y="774700"/>
                  </a:lnTo>
                  <a:lnTo>
                    <a:pt x="4790757" y="787400"/>
                  </a:lnTo>
                  <a:lnTo>
                    <a:pt x="4789792" y="812800"/>
                  </a:lnTo>
                  <a:lnTo>
                    <a:pt x="4794339" y="825500"/>
                  </a:lnTo>
                  <a:lnTo>
                    <a:pt x="4803749" y="825500"/>
                  </a:lnTo>
                  <a:lnTo>
                    <a:pt x="4816106" y="838200"/>
                  </a:lnTo>
                  <a:lnTo>
                    <a:pt x="4843310" y="838200"/>
                  </a:lnTo>
                  <a:lnTo>
                    <a:pt x="4853978" y="825500"/>
                  </a:lnTo>
                  <a:lnTo>
                    <a:pt x="4860010" y="812800"/>
                  </a:lnTo>
                  <a:lnTo>
                    <a:pt x="4860963" y="800100"/>
                  </a:lnTo>
                  <a:close/>
                </a:path>
                <a:path w="9115425" h="9127490">
                  <a:moveTo>
                    <a:pt x="4870386" y="4826012"/>
                  </a:moveTo>
                  <a:lnTo>
                    <a:pt x="4854003" y="4826012"/>
                  </a:lnTo>
                  <a:lnTo>
                    <a:pt x="4857953" y="4838712"/>
                  </a:lnTo>
                  <a:lnTo>
                    <a:pt x="4869205" y="4838712"/>
                  </a:lnTo>
                  <a:lnTo>
                    <a:pt x="4870386" y="4826012"/>
                  </a:lnTo>
                  <a:close/>
                </a:path>
                <a:path w="9115425" h="9127490">
                  <a:moveTo>
                    <a:pt x="4872444" y="3594112"/>
                  </a:moveTo>
                  <a:lnTo>
                    <a:pt x="4870437" y="3594112"/>
                  </a:lnTo>
                  <a:lnTo>
                    <a:pt x="4866271" y="3581412"/>
                  </a:lnTo>
                  <a:lnTo>
                    <a:pt x="4848809" y="3581412"/>
                  </a:lnTo>
                  <a:lnTo>
                    <a:pt x="4844097" y="3594112"/>
                  </a:lnTo>
                  <a:lnTo>
                    <a:pt x="4841430" y="3594112"/>
                  </a:lnTo>
                  <a:lnTo>
                    <a:pt x="4841011" y="3606812"/>
                  </a:lnTo>
                  <a:lnTo>
                    <a:pt x="4847171" y="3606812"/>
                  </a:lnTo>
                  <a:lnTo>
                    <a:pt x="4852619" y="3619512"/>
                  </a:lnTo>
                  <a:lnTo>
                    <a:pt x="4864633" y="3619512"/>
                  </a:lnTo>
                  <a:lnTo>
                    <a:pt x="4869358" y="3606812"/>
                  </a:lnTo>
                  <a:lnTo>
                    <a:pt x="4872012" y="3606812"/>
                  </a:lnTo>
                  <a:lnTo>
                    <a:pt x="4872444" y="3594112"/>
                  </a:lnTo>
                  <a:close/>
                </a:path>
                <a:path w="9115425" h="9127490">
                  <a:moveTo>
                    <a:pt x="4875568" y="2362212"/>
                  </a:moveTo>
                  <a:lnTo>
                    <a:pt x="4872469" y="2362212"/>
                  </a:lnTo>
                  <a:lnTo>
                    <a:pt x="4866030" y="2349512"/>
                  </a:lnTo>
                  <a:lnTo>
                    <a:pt x="4839005" y="2349512"/>
                  </a:lnTo>
                  <a:lnTo>
                    <a:pt x="4831715" y="2362212"/>
                  </a:lnTo>
                  <a:lnTo>
                    <a:pt x="4827600" y="2362212"/>
                  </a:lnTo>
                  <a:lnTo>
                    <a:pt x="4826940" y="2374912"/>
                  </a:lnTo>
                  <a:lnTo>
                    <a:pt x="4830038" y="2387612"/>
                  </a:lnTo>
                  <a:lnTo>
                    <a:pt x="4836477" y="2387612"/>
                  </a:lnTo>
                  <a:lnTo>
                    <a:pt x="4844923" y="2400312"/>
                  </a:lnTo>
                  <a:lnTo>
                    <a:pt x="4854283" y="2400312"/>
                  </a:lnTo>
                  <a:lnTo>
                    <a:pt x="4863503" y="2387612"/>
                  </a:lnTo>
                  <a:lnTo>
                    <a:pt x="4870793" y="2387612"/>
                  </a:lnTo>
                  <a:lnTo>
                    <a:pt x="4874920" y="2374912"/>
                  </a:lnTo>
                  <a:lnTo>
                    <a:pt x="4875568" y="2362212"/>
                  </a:lnTo>
                  <a:close/>
                </a:path>
                <a:path w="9115425" h="9127490">
                  <a:moveTo>
                    <a:pt x="4878705" y="1143000"/>
                  </a:moveTo>
                  <a:lnTo>
                    <a:pt x="4874514" y="1130300"/>
                  </a:lnTo>
                  <a:lnTo>
                    <a:pt x="4865802" y="1117600"/>
                  </a:lnTo>
                  <a:lnTo>
                    <a:pt x="4854372" y="1104900"/>
                  </a:lnTo>
                  <a:lnTo>
                    <a:pt x="4841697" y="1104900"/>
                  </a:lnTo>
                  <a:lnTo>
                    <a:pt x="4829213" y="1117600"/>
                  </a:lnTo>
                  <a:lnTo>
                    <a:pt x="4819345" y="1117600"/>
                  </a:lnTo>
                  <a:lnTo>
                    <a:pt x="4813757" y="1130300"/>
                  </a:lnTo>
                  <a:lnTo>
                    <a:pt x="4812881" y="1143000"/>
                  </a:lnTo>
                  <a:lnTo>
                    <a:pt x="4817072" y="1155700"/>
                  </a:lnTo>
                  <a:lnTo>
                    <a:pt x="4825784" y="1168400"/>
                  </a:lnTo>
                  <a:lnTo>
                    <a:pt x="4837214" y="1168400"/>
                  </a:lnTo>
                  <a:lnTo>
                    <a:pt x="4849888" y="1181100"/>
                  </a:lnTo>
                  <a:lnTo>
                    <a:pt x="4862373" y="1168400"/>
                  </a:lnTo>
                  <a:lnTo>
                    <a:pt x="4872240" y="1168400"/>
                  </a:lnTo>
                  <a:lnTo>
                    <a:pt x="4877816" y="1155700"/>
                  </a:lnTo>
                  <a:lnTo>
                    <a:pt x="4878705" y="1143000"/>
                  </a:lnTo>
                  <a:close/>
                </a:path>
                <a:path w="9115425" h="9127490">
                  <a:moveTo>
                    <a:pt x="4892141" y="3937012"/>
                  </a:moveTo>
                  <a:lnTo>
                    <a:pt x="4888509" y="3937012"/>
                  </a:lnTo>
                  <a:lnTo>
                    <a:pt x="4884890" y="3924312"/>
                  </a:lnTo>
                  <a:lnTo>
                    <a:pt x="4876851" y="3924312"/>
                  </a:lnTo>
                  <a:lnTo>
                    <a:pt x="4864278" y="3937012"/>
                  </a:lnTo>
                  <a:lnTo>
                    <a:pt x="4862119" y="3937012"/>
                  </a:lnTo>
                  <a:lnTo>
                    <a:pt x="4869383" y="3949712"/>
                  </a:lnTo>
                  <a:lnTo>
                    <a:pt x="4889995" y="3949712"/>
                  </a:lnTo>
                  <a:lnTo>
                    <a:pt x="4892141" y="3937012"/>
                  </a:lnTo>
                  <a:close/>
                </a:path>
                <a:path w="9115425" h="9127490">
                  <a:moveTo>
                    <a:pt x="4893602" y="2705112"/>
                  </a:moveTo>
                  <a:lnTo>
                    <a:pt x="4890808" y="2705112"/>
                  </a:lnTo>
                  <a:lnTo>
                    <a:pt x="4885004" y="2692412"/>
                  </a:lnTo>
                  <a:lnTo>
                    <a:pt x="4854029" y="2692412"/>
                  </a:lnTo>
                  <a:lnTo>
                    <a:pt x="4850320" y="2705112"/>
                  </a:lnTo>
                  <a:lnTo>
                    <a:pt x="4849723" y="2717812"/>
                  </a:lnTo>
                  <a:lnTo>
                    <a:pt x="4852530" y="2717812"/>
                  </a:lnTo>
                  <a:lnTo>
                    <a:pt x="4858334" y="2730512"/>
                  </a:lnTo>
                  <a:lnTo>
                    <a:pt x="4889297" y="2730512"/>
                  </a:lnTo>
                  <a:lnTo>
                    <a:pt x="4893018" y="2717812"/>
                  </a:lnTo>
                  <a:lnTo>
                    <a:pt x="4893602" y="2705112"/>
                  </a:lnTo>
                  <a:close/>
                </a:path>
                <a:path w="9115425" h="9127490">
                  <a:moveTo>
                    <a:pt x="4896739" y="1473212"/>
                  </a:moveTo>
                  <a:lnTo>
                    <a:pt x="4892853" y="1473212"/>
                  </a:lnTo>
                  <a:lnTo>
                    <a:pt x="4884763" y="1460512"/>
                  </a:lnTo>
                  <a:lnTo>
                    <a:pt x="4874171" y="1447812"/>
                  </a:lnTo>
                  <a:lnTo>
                    <a:pt x="4862398" y="1447812"/>
                  </a:lnTo>
                  <a:lnTo>
                    <a:pt x="4850816" y="1460512"/>
                  </a:lnTo>
                  <a:lnTo>
                    <a:pt x="4841659" y="1460512"/>
                  </a:lnTo>
                  <a:lnTo>
                    <a:pt x="4836477" y="1473212"/>
                  </a:lnTo>
                  <a:lnTo>
                    <a:pt x="4835664" y="1485912"/>
                  </a:lnTo>
                  <a:lnTo>
                    <a:pt x="4839551" y="1498612"/>
                  </a:lnTo>
                  <a:lnTo>
                    <a:pt x="4847641" y="1511312"/>
                  </a:lnTo>
                  <a:lnTo>
                    <a:pt x="4881588" y="1511312"/>
                  </a:lnTo>
                  <a:lnTo>
                    <a:pt x="4890744" y="1498612"/>
                  </a:lnTo>
                  <a:lnTo>
                    <a:pt x="4895926" y="1485912"/>
                  </a:lnTo>
                  <a:lnTo>
                    <a:pt x="4896739" y="1473212"/>
                  </a:lnTo>
                  <a:close/>
                </a:path>
                <a:path w="9115425" h="9127490">
                  <a:moveTo>
                    <a:pt x="4899876" y="254000"/>
                  </a:moveTo>
                  <a:lnTo>
                    <a:pt x="4894885" y="228600"/>
                  </a:lnTo>
                  <a:lnTo>
                    <a:pt x="4884534" y="228600"/>
                  </a:lnTo>
                  <a:lnTo>
                    <a:pt x="4870945" y="215900"/>
                  </a:lnTo>
                  <a:lnTo>
                    <a:pt x="4841024" y="215900"/>
                  </a:lnTo>
                  <a:lnTo>
                    <a:pt x="4829276" y="228600"/>
                  </a:lnTo>
                  <a:lnTo>
                    <a:pt x="4822647" y="241300"/>
                  </a:lnTo>
                  <a:lnTo>
                    <a:pt x="4821606" y="254000"/>
                  </a:lnTo>
                  <a:lnTo>
                    <a:pt x="4826597" y="279400"/>
                  </a:lnTo>
                  <a:lnTo>
                    <a:pt x="4836947" y="279400"/>
                  </a:lnTo>
                  <a:lnTo>
                    <a:pt x="4850536" y="292100"/>
                  </a:lnTo>
                  <a:lnTo>
                    <a:pt x="4880457" y="292100"/>
                  </a:lnTo>
                  <a:lnTo>
                    <a:pt x="4892192" y="279400"/>
                  </a:lnTo>
                  <a:lnTo>
                    <a:pt x="4898822" y="266700"/>
                  </a:lnTo>
                  <a:lnTo>
                    <a:pt x="4899876" y="254000"/>
                  </a:lnTo>
                  <a:close/>
                </a:path>
                <a:path w="9115425" h="9127490">
                  <a:moveTo>
                    <a:pt x="4905400" y="5514975"/>
                  </a:moveTo>
                  <a:lnTo>
                    <a:pt x="4904244" y="5512981"/>
                  </a:lnTo>
                  <a:lnTo>
                    <a:pt x="4902974" y="5512638"/>
                  </a:lnTo>
                  <a:lnTo>
                    <a:pt x="4900955" y="5513806"/>
                  </a:lnTo>
                  <a:lnTo>
                    <a:pt x="4900625" y="5515076"/>
                  </a:lnTo>
                  <a:lnTo>
                    <a:pt x="4901781" y="5517070"/>
                  </a:lnTo>
                  <a:lnTo>
                    <a:pt x="4903051" y="5517413"/>
                  </a:lnTo>
                  <a:lnTo>
                    <a:pt x="4905057" y="5516257"/>
                  </a:lnTo>
                  <a:lnTo>
                    <a:pt x="4905400" y="5514975"/>
                  </a:lnTo>
                  <a:close/>
                </a:path>
                <a:path w="9115425" h="9127490">
                  <a:moveTo>
                    <a:pt x="4909832" y="4279912"/>
                  </a:moveTo>
                  <a:lnTo>
                    <a:pt x="4906861" y="4279912"/>
                  </a:lnTo>
                  <a:lnTo>
                    <a:pt x="4903889" y="4267212"/>
                  </a:lnTo>
                  <a:lnTo>
                    <a:pt x="4897310" y="4267212"/>
                  </a:lnTo>
                  <a:lnTo>
                    <a:pt x="4887023" y="4279912"/>
                  </a:lnTo>
                  <a:lnTo>
                    <a:pt x="4885258" y="4279912"/>
                  </a:lnTo>
                  <a:lnTo>
                    <a:pt x="4891202" y="4292612"/>
                  </a:lnTo>
                  <a:lnTo>
                    <a:pt x="4908067" y="4292612"/>
                  </a:lnTo>
                  <a:lnTo>
                    <a:pt x="4909832" y="4279912"/>
                  </a:lnTo>
                  <a:close/>
                </a:path>
                <a:path w="9115425" h="9127490">
                  <a:moveTo>
                    <a:pt x="4911356" y="3048012"/>
                  </a:moveTo>
                  <a:lnTo>
                    <a:pt x="4908893" y="3035312"/>
                  </a:lnTo>
                  <a:lnTo>
                    <a:pt x="4876584" y="3035312"/>
                  </a:lnTo>
                  <a:lnTo>
                    <a:pt x="4873320" y="3048012"/>
                  </a:lnTo>
                  <a:lnTo>
                    <a:pt x="4872799" y="3048012"/>
                  </a:lnTo>
                  <a:lnTo>
                    <a:pt x="4875263" y="3060712"/>
                  </a:lnTo>
                  <a:lnTo>
                    <a:pt x="4880368" y="3060712"/>
                  </a:lnTo>
                  <a:lnTo>
                    <a:pt x="4887049" y="3073412"/>
                  </a:lnTo>
                  <a:lnTo>
                    <a:pt x="4901781" y="3073412"/>
                  </a:lnTo>
                  <a:lnTo>
                    <a:pt x="4907572" y="3060712"/>
                  </a:lnTo>
                  <a:lnTo>
                    <a:pt x="4910836" y="3060712"/>
                  </a:lnTo>
                  <a:lnTo>
                    <a:pt x="4911356" y="3048012"/>
                  </a:lnTo>
                  <a:close/>
                </a:path>
                <a:path w="9115425" h="9127490">
                  <a:moveTo>
                    <a:pt x="4914481" y="1816112"/>
                  </a:moveTo>
                  <a:lnTo>
                    <a:pt x="4910925" y="1803412"/>
                  </a:lnTo>
                  <a:lnTo>
                    <a:pt x="4903559" y="1803412"/>
                  </a:lnTo>
                  <a:lnTo>
                    <a:pt x="4893881" y="1790712"/>
                  </a:lnTo>
                  <a:lnTo>
                    <a:pt x="4883137" y="1790712"/>
                  </a:lnTo>
                  <a:lnTo>
                    <a:pt x="4872571" y="1803412"/>
                  </a:lnTo>
                  <a:lnTo>
                    <a:pt x="4864201" y="1803412"/>
                  </a:lnTo>
                  <a:lnTo>
                    <a:pt x="4859490" y="1816112"/>
                  </a:lnTo>
                  <a:lnTo>
                    <a:pt x="4858740" y="1828812"/>
                  </a:lnTo>
                  <a:lnTo>
                    <a:pt x="4862296" y="1841512"/>
                  </a:lnTo>
                  <a:lnTo>
                    <a:pt x="4869675" y="1841512"/>
                  </a:lnTo>
                  <a:lnTo>
                    <a:pt x="4879340" y="1854212"/>
                  </a:lnTo>
                  <a:lnTo>
                    <a:pt x="4890084" y="1854212"/>
                  </a:lnTo>
                  <a:lnTo>
                    <a:pt x="4900650" y="1841512"/>
                  </a:lnTo>
                  <a:lnTo>
                    <a:pt x="4909007" y="1841512"/>
                  </a:lnTo>
                  <a:lnTo>
                    <a:pt x="4913731" y="1828812"/>
                  </a:lnTo>
                  <a:lnTo>
                    <a:pt x="4914481" y="1816112"/>
                  </a:lnTo>
                  <a:close/>
                </a:path>
                <a:path w="9115425" h="9127490">
                  <a:moveTo>
                    <a:pt x="4917910" y="584200"/>
                  </a:moveTo>
                  <a:lnTo>
                    <a:pt x="4913223" y="571500"/>
                  </a:lnTo>
                  <a:lnTo>
                    <a:pt x="4903495" y="558800"/>
                  </a:lnTo>
                  <a:lnTo>
                    <a:pt x="4862627" y="558800"/>
                  </a:lnTo>
                  <a:lnTo>
                    <a:pt x="4851590" y="571500"/>
                  </a:lnTo>
                  <a:lnTo>
                    <a:pt x="4845367" y="584200"/>
                  </a:lnTo>
                  <a:lnTo>
                    <a:pt x="4844377" y="596900"/>
                  </a:lnTo>
                  <a:lnTo>
                    <a:pt x="4849063" y="609600"/>
                  </a:lnTo>
                  <a:lnTo>
                    <a:pt x="4858804" y="622300"/>
                  </a:lnTo>
                  <a:lnTo>
                    <a:pt x="4871555" y="635000"/>
                  </a:lnTo>
                  <a:lnTo>
                    <a:pt x="4885728" y="635000"/>
                  </a:lnTo>
                  <a:lnTo>
                    <a:pt x="4899660" y="622300"/>
                  </a:lnTo>
                  <a:lnTo>
                    <a:pt x="4910696" y="622300"/>
                  </a:lnTo>
                  <a:lnTo>
                    <a:pt x="4916932" y="609600"/>
                  </a:lnTo>
                  <a:lnTo>
                    <a:pt x="4917910" y="584200"/>
                  </a:lnTo>
                  <a:close/>
                </a:path>
                <a:path w="9115425" h="9127490">
                  <a:moveTo>
                    <a:pt x="4927168" y="4622812"/>
                  </a:moveTo>
                  <a:lnTo>
                    <a:pt x="4924945" y="4610112"/>
                  </a:lnTo>
                  <a:lnTo>
                    <a:pt x="4910061" y="4610112"/>
                  </a:lnTo>
                  <a:lnTo>
                    <a:pt x="4908740" y="4622812"/>
                  </a:lnTo>
                  <a:lnTo>
                    <a:pt x="4913198" y="4622812"/>
                  </a:lnTo>
                  <a:lnTo>
                    <a:pt x="4918126" y="4635512"/>
                  </a:lnTo>
                  <a:lnTo>
                    <a:pt x="4925847" y="4622812"/>
                  </a:lnTo>
                  <a:lnTo>
                    <a:pt x="4927168" y="4622812"/>
                  </a:lnTo>
                  <a:close/>
                </a:path>
                <a:path w="9115425" h="9127490">
                  <a:moveTo>
                    <a:pt x="4929390" y="3390912"/>
                  </a:moveTo>
                  <a:lnTo>
                    <a:pt x="4927231" y="3378212"/>
                  </a:lnTo>
                  <a:lnTo>
                    <a:pt x="4898898" y="3378212"/>
                  </a:lnTo>
                  <a:lnTo>
                    <a:pt x="4896040" y="3390912"/>
                  </a:lnTo>
                  <a:lnTo>
                    <a:pt x="4895583" y="3390912"/>
                  </a:lnTo>
                  <a:lnTo>
                    <a:pt x="4897742" y="3403612"/>
                  </a:lnTo>
                  <a:lnTo>
                    <a:pt x="4926076" y="3403612"/>
                  </a:lnTo>
                  <a:lnTo>
                    <a:pt x="4928933" y="3390912"/>
                  </a:lnTo>
                  <a:lnTo>
                    <a:pt x="4929390" y="3390912"/>
                  </a:lnTo>
                  <a:close/>
                </a:path>
                <a:path w="9115425" h="9127490">
                  <a:moveTo>
                    <a:pt x="4932235" y="2159012"/>
                  </a:moveTo>
                  <a:lnTo>
                    <a:pt x="4929009" y="2146312"/>
                  </a:lnTo>
                  <a:lnTo>
                    <a:pt x="4922342" y="2146312"/>
                  </a:lnTo>
                  <a:lnTo>
                    <a:pt x="4913592" y="2133612"/>
                  </a:lnTo>
                  <a:lnTo>
                    <a:pt x="4903889" y="2133612"/>
                  </a:lnTo>
                  <a:lnTo>
                    <a:pt x="4894326" y="2146312"/>
                  </a:lnTo>
                  <a:lnTo>
                    <a:pt x="4886769" y="2146312"/>
                  </a:lnTo>
                  <a:lnTo>
                    <a:pt x="4882489" y="2159012"/>
                  </a:lnTo>
                  <a:lnTo>
                    <a:pt x="4881816" y="2171712"/>
                  </a:lnTo>
                  <a:lnTo>
                    <a:pt x="4885029" y="2171712"/>
                  </a:lnTo>
                  <a:lnTo>
                    <a:pt x="4891697" y="2184412"/>
                  </a:lnTo>
                  <a:lnTo>
                    <a:pt x="4927282" y="2184412"/>
                  </a:lnTo>
                  <a:lnTo>
                    <a:pt x="4931549" y="2171712"/>
                  </a:lnTo>
                  <a:lnTo>
                    <a:pt x="4932235" y="2159012"/>
                  </a:lnTo>
                  <a:close/>
                </a:path>
                <a:path w="9115425" h="9127490">
                  <a:moveTo>
                    <a:pt x="4935652" y="927100"/>
                  </a:moveTo>
                  <a:lnTo>
                    <a:pt x="4931308" y="914400"/>
                  </a:lnTo>
                  <a:lnTo>
                    <a:pt x="4922291" y="901700"/>
                  </a:lnTo>
                  <a:lnTo>
                    <a:pt x="4884382" y="901700"/>
                  </a:lnTo>
                  <a:lnTo>
                    <a:pt x="4874145" y="914400"/>
                  </a:lnTo>
                  <a:lnTo>
                    <a:pt x="4868367" y="927100"/>
                  </a:lnTo>
                  <a:lnTo>
                    <a:pt x="4867453" y="939800"/>
                  </a:lnTo>
                  <a:lnTo>
                    <a:pt x="4871809" y="952500"/>
                  </a:lnTo>
                  <a:lnTo>
                    <a:pt x="4880826" y="965200"/>
                  </a:lnTo>
                  <a:lnTo>
                    <a:pt x="4918735" y="965200"/>
                  </a:lnTo>
                  <a:lnTo>
                    <a:pt x="4928959" y="952500"/>
                  </a:lnTo>
                  <a:lnTo>
                    <a:pt x="4934737" y="939800"/>
                  </a:lnTo>
                  <a:lnTo>
                    <a:pt x="4935652" y="927100"/>
                  </a:lnTo>
                  <a:close/>
                </a:path>
                <a:path w="9115425" h="9127490">
                  <a:moveTo>
                    <a:pt x="4944846" y="4965712"/>
                  </a:moveTo>
                  <a:lnTo>
                    <a:pt x="4943272" y="4953012"/>
                  </a:lnTo>
                  <a:lnTo>
                    <a:pt x="4932807" y="4953012"/>
                  </a:lnTo>
                  <a:lnTo>
                    <a:pt x="4931880" y="4965712"/>
                  </a:lnTo>
                  <a:lnTo>
                    <a:pt x="4944846" y="4965712"/>
                  </a:lnTo>
                  <a:close/>
                </a:path>
                <a:path w="9115425" h="9127490">
                  <a:moveTo>
                    <a:pt x="4949279" y="3733812"/>
                  </a:moveTo>
                  <a:lnTo>
                    <a:pt x="4945316" y="3721112"/>
                  </a:lnTo>
                  <a:lnTo>
                    <a:pt x="4918875" y="3721112"/>
                  </a:lnTo>
                  <a:lnTo>
                    <a:pt x="4916513" y="3733812"/>
                  </a:lnTo>
                  <a:lnTo>
                    <a:pt x="4924437" y="3746512"/>
                  </a:lnTo>
                  <a:lnTo>
                    <a:pt x="4933213" y="3746512"/>
                  </a:lnTo>
                  <a:lnTo>
                    <a:pt x="4946929" y="3733812"/>
                  </a:lnTo>
                  <a:lnTo>
                    <a:pt x="4949279" y="3733812"/>
                  </a:lnTo>
                  <a:close/>
                </a:path>
                <a:path w="9115425" h="9127490">
                  <a:moveTo>
                    <a:pt x="4950269" y="2501912"/>
                  </a:moveTo>
                  <a:lnTo>
                    <a:pt x="4947348" y="2489212"/>
                  </a:lnTo>
                  <a:lnTo>
                    <a:pt x="4941316" y="2489212"/>
                  </a:lnTo>
                  <a:lnTo>
                    <a:pt x="4933391" y="2476512"/>
                  </a:lnTo>
                  <a:lnTo>
                    <a:pt x="4924590" y="2476512"/>
                  </a:lnTo>
                  <a:lnTo>
                    <a:pt x="4915928" y="2489212"/>
                  </a:lnTo>
                  <a:lnTo>
                    <a:pt x="4909083" y="2489212"/>
                  </a:lnTo>
                  <a:lnTo>
                    <a:pt x="4905210" y="2501912"/>
                  </a:lnTo>
                  <a:lnTo>
                    <a:pt x="4904600" y="2501912"/>
                  </a:lnTo>
                  <a:lnTo>
                    <a:pt x="4907508" y="2514612"/>
                  </a:lnTo>
                  <a:lnTo>
                    <a:pt x="4913554" y="2527312"/>
                  </a:lnTo>
                  <a:lnTo>
                    <a:pt x="4938928" y="2527312"/>
                  </a:lnTo>
                  <a:lnTo>
                    <a:pt x="4945786" y="2514612"/>
                  </a:lnTo>
                  <a:lnTo>
                    <a:pt x="4949647" y="2514612"/>
                  </a:lnTo>
                  <a:lnTo>
                    <a:pt x="4950269" y="2501912"/>
                  </a:lnTo>
                  <a:close/>
                </a:path>
                <a:path w="9115425" h="9127490">
                  <a:moveTo>
                    <a:pt x="4953698" y="1270000"/>
                  </a:moveTo>
                  <a:lnTo>
                    <a:pt x="4949647" y="1257300"/>
                  </a:lnTo>
                  <a:lnTo>
                    <a:pt x="4941252" y="1244600"/>
                  </a:lnTo>
                  <a:lnTo>
                    <a:pt x="4905984" y="1244600"/>
                  </a:lnTo>
                  <a:lnTo>
                    <a:pt x="4896459" y="1257300"/>
                  </a:lnTo>
                  <a:lnTo>
                    <a:pt x="4891087" y="1270000"/>
                  </a:lnTo>
                  <a:lnTo>
                    <a:pt x="4890236" y="1282700"/>
                  </a:lnTo>
                  <a:lnTo>
                    <a:pt x="4894288" y="1295400"/>
                  </a:lnTo>
                  <a:lnTo>
                    <a:pt x="4902682" y="1295400"/>
                  </a:lnTo>
                  <a:lnTo>
                    <a:pt x="4913693" y="1308100"/>
                  </a:lnTo>
                  <a:lnTo>
                    <a:pt x="4937950" y="1308100"/>
                  </a:lnTo>
                  <a:lnTo>
                    <a:pt x="4947463" y="1295400"/>
                  </a:lnTo>
                  <a:lnTo>
                    <a:pt x="4952835" y="1282700"/>
                  </a:lnTo>
                  <a:lnTo>
                    <a:pt x="4953698" y="1270000"/>
                  </a:lnTo>
                  <a:close/>
                </a:path>
                <a:path w="9115425" h="9127490">
                  <a:moveTo>
                    <a:pt x="4953863" y="38100"/>
                  </a:moveTo>
                  <a:lnTo>
                    <a:pt x="4949101" y="25400"/>
                  </a:lnTo>
                  <a:lnTo>
                    <a:pt x="4939220" y="12700"/>
                  </a:lnTo>
                  <a:lnTo>
                    <a:pt x="4897679" y="12700"/>
                  </a:lnTo>
                  <a:lnTo>
                    <a:pt x="4886477" y="25400"/>
                  </a:lnTo>
                  <a:lnTo>
                    <a:pt x="4880140" y="38100"/>
                  </a:lnTo>
                  <a:lnTo>
                    <a:pt x="4879137" y="50800"/>
                  </a:lnTo>
                  <a:lnTo>
                    <a:pt x="4883912" y="63500"/>
                  </a:lnTo>
                  <a:lnTo>
                    <a:pt x="4893792" y="76200"/>
                  </a:lnTo>
                  <a:lnTo>
                    <a:pt x="4906759" y="76200"/>
                  </a:lnTo>
                  <a:lnTo>
                    <a:pt x="4921148" y="88900"/>
                  </a:lnTo>
                  <a:lnTo>
                    <a:pt x="4935321" y="76200"/>
                  </a:lnTo>
                  <a:lnTo>
                    <a:pt x="4946535" y="63500"/>
                  </a:lnTo>
                  <a:lnTo>
                    <a:pt x="4952860" y="50800"/>
                  </a:lnTo>
                  <a:lnTo>
                    <a:pt x="4953863" y="38100"/>
                  </a:lnTo>
                  <a:close/>
                </a:path>
                <a:path w="9115425" h="9127490">
                  <a:moveTo>
                    <a:pt x="4962525" y="5295912"/>
                  </a:moveTo>
                  <a:lnTo>
                    <a:pt x="4955019" y="5295912"/>
                  </a:lnTo>
                  <a:lnTo>
                    <a:pt x="4956835" y="5308612"/>
                  </a:lnTo>
                  <a:lnTo>
                    <a:pt x="4961991" y="5308612"/>
                  </a:lnTo>
                  <a:lnTo>
                    <a:pt x="4962525" y="5295912"/>
                  </a:lnTo>
                  <a:close/>
                </a:path>
                <a:path w="9115425" h="9127490">
                  <a:moveTo>
                    <a:pt x="4966614" y="4076712"/>
                  </a:moveTo>
                  <a:lnTo>
                    <a:pt x="4963401" y="4064012"/>
                  </a:lnTo>
                  <a:lnTo>
                    <a:pt x="4941913" y="4064012"/>
                  </a:lnTo>
                  <a:lnTo>
                    <a:pt x="4940008" y="4076712"/>
                  </a:lnTo>
                  <a:lnTo>
                    <a:pt x="4946434" y="4089412"/>
                  </a:lnTo>
                  <a:lnTo>
                    <a:pt x="4953559" y="4089412"/>
                  </a:lnTo>
                  <a:lnTo>
                    <a:pt x="4964709" y="4076712"/>
                  </a:lnTo>
                  <a:lnTo>
                    <a:pt x="4966614" y="4076712"/>
                  </a:lnTo>
                  <a:close/>
                </a:path>
                <a:path w="9115425" h="9127490">
                  <a:moveTo>
                    <a:pt x="4968303" y="2844812"/>
                  </a:moveTo>
                  <a:lnTo>
                    <a:pt x="4965700" y="2832112"/>
                  </a:lnTo>
                  <a:lnTo>
                    <a:pt x="4960277" y="2832112"/>
                  </a:lnTo>
                  <a:lnTo>
                    <a:pt x="4953178" y="2819412"/>
                  </a:lnTo>
                  <a:lnTo>
                    <a:pt x="4937531" y="2819412"/>
                  </a:lnTo>
                  <a:lnTo>
                    <a:pt x="4931397" y="2832112"/>
                  </a:lnTo>
                  <a:lnTo>
                    <a:pt x="4927930" y="2832112"/>
                  </a:lnTo>
                  <a:lnTo>
                    <a:pt x="4927384" y="2844812"/>
                  </a:lnTo>
                  <a:lnTo>
                    <a:pt x="4929987" y="2857512"/>
                  </a:lnTo>
                  <a:lnTo>
                    <a:pt x="4964290" y="2857512"/>
                  </a:lnTo>
                  <a:lnTo>
                    <a:pt x="4967757" y="2844812"/>
                  </a:lnTo>
                  <a:lnTo>
                    <a:pt x="4968303" y="2844812"/>
                  </a:lnTo>
                  <a:close/>
                </a:path>
                <a:path w="9115425" h="9127490">
                  <a:moveTo>
                    <a:pt x="4971440" y="1612912"/>
                  </a:moveTo>
                  <a:lnTo>
                    <a:pt x="4967732" y="1600212"/>
                  </a:lnTo>
                  <a:lnTo>
                    <a:pt x="4960036" y="1587512"/>
                  </a:lnTo>
                  <a:lnTo>
                    <a:pt x="4927739" y="1587512"/>
                  </a:lnTo>
                  <a:lnTo>
                    <a:pt x="4919027" y="1600212"/>
                  </a:lnTo>
                  <a:lnTo>
                    <a:pt x="4914100" y="1612912"/>
                  </a:lnTo>
                  <a:lnTo>
                    <a:pt x="4913312" y="1612912"/>
                  </a:lnTo>
                  <a:lnTo>
                    <a:pt x="4917021" y="1625612"/>
                  </a:lnTo>
                  <a:lnTo>
                    <a:pt x="4924717" y="1638312"/>
                  </a:lnTo>
                  <a:lnTo>
                    <a:pt x="4965738" y="1638312"/>
                  </a:lnTo>
                  <a:lnTo>
                    <a:pt x="4970653" y="1625612"/>
                  </a:lnTo>
                  <a:lnTo>
                    <a:pt x="4971440" y="1612912"/>
                  </a:lnTo>
                  <a:close/>
                </a:path>
                <a:path w="9115425" h="9127490">
                  <a:moveTo>
                    <a:pt x="4974869" y="381000"/>
                  </a:moveTo>
                  <a:lnTo>
                    <a:pt x="4970030" y="368300"/>
                  </a:lnTo>
                  <a:lnTo>
                    <a:pt x="4959985" y="355600"/>
                  </a:lnTo>
                  <a:lnTo>
                    <a:pt x="4946815" y="342900"/>
                  </a:lnTo>
                  <a:lnTo>
                    <a:pt x="4932184" y="342900"/>
                  </a:lnTo>
                  <a:lnTo>
                    <a:pt x="4917795" y="355600"/>
                  </a:lnTo>
                  <a:lnTo>
                    <a:pt x="4906403" y="368300"/>
                  </a:lnTo>
                  <a:lnTo>
                    <a:pt x="4899977" y="381000"/>
                  </a:lnTo>
                  <a:lnTo>
                    <a:pt x="4898961" y="393700"/>
                  </a:lnTo>
                  <a:lnTo>
                    <a:pt x="4903800" y="406400"/>
                  </a:lnTo>
                  <a:lnTo>
                    <a:pt x="4913846" y="419100"/>
                  </a:lnTo>
                  <a:lnTo>
                    <a:pt x="4956035" y="419100"/>
                  </a:lnTo>
                  <a:lnTo>
                    <a:pt x="4967414" y="406400"/>
                  </a:lnTo>
                  <a:lnTo>
                    <a:pt x="4973853" y="393700"/>
                  </a:lnTo>
                  <a:lnTo>
                    <a:pt x="4974869" y="381000"/>
                  </a:lnTo>
                  <a:close/>
                </a:path>
                <a:path w="9115425" h="9127490">
                  <a:moveTo>
                    <a:pt x="4979873" y="5647004"/>
                  </a:moveTo>
                  <a:lnTo>
                    <a:pt x="4979543" y="5646432"/>
                  </a:lnTo>
                  <a:lnTo>
                    <a:pt x="4979174" y="5646331"/>
                  </a:lnTo>
                  <a:lnTo>
                    <a:pt x="4978603" y="5646661"/>
                  </a:lnTo>
                  <a:lnTo>
                    <a:pt x="4978692" y="5647372"/>
                  </a:lnTo>
                  <a:lnTo>
                    <a:pt x="4978832" y="5647601"/>
                  </a:lnTo>
                  <a:lnTo>
                    <a:pt x="4979200" y="5647690"/>
                  </a:lnTo>
                  <a:lnTo>
                    <a:pt x="4979771" y="5647372"/>
                  </a:lnTo>
                  <a:lnTo>
                    <a:pt x="4979873" y="5647004"/>
                  </a:lnTo>
                  <a:close/>
                </a:path>
                <a:path w="9115425" h="9127490">
                  <a:moveTo>
                    <a:pt x="4984293" y="4406912"/>
                  </a:moveTo>
                  <a:lnTo>
                    <a:pt x="4963134" y="4406912"/>
                  </a:lnTo>
                  <a:lnTo>
                    <a:pt x="4968252" y="4419612"/>
                  </a:lnTo>
                  <a:lnTo>
                    <a:pt x="4982781" y="4419612"/>
                  </a:lnTo>
                  <a:lnTo>
                    <a:pt x="4984293" y="4406912"/>
                  </a:lnTo>
                  <a:close/>
                </a:path>
                <a:path w="9115425" h="9127490">
                  <a:moveTo>
                    <a:pt x="4986337" y="3175012"/>
                  </a:moveTo>
                  <a:lnTo>
                    <a:pt x="4979251" y="3175012"/>
                  </a:lnTo>
                  <a:lnTo>
                    <a:pt x="4972964" y="3162312"/>
                  </a:lnTo>
                  <a:lnTo>
                    <a:pt x="4959134" y="3162312"/>
                  </a:lnTo>
                  <a:lnTo>
                    <a:pt x="4953711" y="3175012"/>
                  </a:lnTo>
                  <a:lnTo>
                    <a:pt x="4950650" y="3175012"/>
                  </a:lnTo>
                  <a:lnTo>
                    <a:pt x="4950168" y="3187712"/>
                  </a:lnTo>
                  <a:lnTo>
                    <a:pt x="4952479" y="3187712"/>
                  </a:lnTo>
                  <a:lnTo>
                    <a:pt x="4957254" y="3200412"/>
                  </a:lnTo>
                  <a:lnTo>
                    <a:pt x="4982794" y="3200412"/>
                  </a:lnTo>
                  <a:lnTo>
                    <a:pt x="4985855" y="3187712"/>
                  </a:lnTo>
                  <a:lnTo>
                    <a:pt x="4986337" y="3175012"/>
                  </a:lnTo>
                  <a:close/>
                </a:path>
                <a:path w="9115425" h="9127490">
                  <a:moveTo>
                    <a:pt x="4989182" y="1955812"/>
                  </a:moveTo>
                  <a:lnTo>
                    <a:pt x="4985817" y="1943112"/>
                  </a:lnTo>
                  <a:lnTo>
                    <a:pt x="4978832" y="1930412"/>
                  </a:lnTo>
                  <a:lnTo>
                    <a:pt x="4949482" y="1930412"/>
                  </a:lnTo>
                  <a:lnTo>
                    <a:pt x="4941570" y="1943112"/>
                  </a:lnTo>
                  <a:lnTo>
                    <a:pt x="4937099" y="1943112"/>
                  </a:lnTo>
                  <a:lnTo>
                    <a:pt x="4936401" y="1955812"/>
                  </a:lnTo>
                  <a:lnTo>
                    <a:pt x="4939766" y="1968512"/>
                  </a:lnTo>
                  <a:lnTo>
                    <a:pt x="4946751" y="1981212"/>
                  </a:lnTo>
                  <a:lnTo>
                    <a:pt x="4976076" y="1981212"/>
                  </a:lnTo>
                  <a:lnTo>
                    <a:pt x="4984000" y="1968512"/>
                  </a:lnTo>
                  <a:lnTo>
                    <a:pt x="4988471" y="1955812"/>
                  </a:lnTo>
                  <a:lnTo>
                    <a:pt x="4989182" y="1955812"/>
                  </a:lnTo>
                  <a:close/>
                </a:path>
                <a:path w="9115425" h="9127490">
                  <a:moveTo>
                    <a:pt x="4992611" y="723900"/>
                  </a:moveTo>
                  <a:lnTo>
                    <a:pt x="4988103" y="711200"/>
                  </a:lnTo>
                  <a:lnTo>
                    <a:pt x="4978768" y="698500"/>
                  </a:lnTo>
                  <a:lnTo>
                    <a:pt x="4966525" y="685800"/>
                  </a:lnTo>
                  <a:lnTo>
                    <a:pt x="4952924" y="685800"/>
                  </a:lnTo>
                  <a:lnTo>
                    <a:pt x="4939550" y="698500"/>
                  </a:lnTo>
                  <a:lnTo>
                    <a:pt x="4928959" y="698500"/>
                  </a:lnTo>
                  <a:lnTo>
                    <a:pt x="4922990" y="711200"/>
                  </a:lnTo>
                  <a:lnTo>
                    <a:pt x="4922037" y="736600"/>
                  </a:lnTo>
                  <a:lnTo>
                    <a:pt x="4926533" y="749300"/>
                  </a:lnTo>
                  <a:lnTo>
                    <a:pt x="4935867" y="749300"/>
                  </a:lnTo>
                  <a:lnTo>
                    <a:pt x="4948123" y="762000"/>
                  </a:lnTo>
                  <a:lnTo>
                    <a:pt x="4975098" y="762000"/>
                  </a:lnTo>
                  <a:lnTo>
                    <a:pt x="4985677" y="749300"/>
                  </a:lnTo>
                  <a:lnTo>
                    <a:pt x="4991659" y="736600"/>
                  </a:lnTo>
                  <a:lnTo>
                    <a:pt x="4992611" y="723900"/>
                  </a:lnTo>
                  <a:close/>
                </a:path>
                <a:path w="9115425" h="9127490">
                  <a:moveTo>
                    <a:pt x="5001971" y="4749812"/>
                  </a:moveTo>
                  <a:lnTo>
                    <a:pt x="4986286" y="4749812"/>
                  </a:lnTo>
                  <a:lnTo>
                    <a:pt x="4990084" y="4762512"/>
                  </a:lnTo>
                  <a:lnTo>
                    <a:pt x="5000853" y="4762512"/>
                  </a:lnTo>
                  <a:lnTo>
                    <a:pt x="5001971" y="4749812"/>
                  </a:lnTo>
                  <a:close/>
                </a:path>
                <a:path w="9115425" h="9127490">
                  <a:moveTo>
                    <a:pt x="5004079" y="3517912"/>
                  </a:moveTo>
                  <a:lnTo>
                    <a:pt x="5002111" y="3517912"/>
                  </a:lnTo>
                  <a:lnTo>
                    <a:pt x="4998034" y="3505212"/>
                  </a:lnTo>
                  <a:lnTo>
                    <a:pt x="4980902" y="3505212"/>
                  </a:lnTo>
                  <a:lnTo>
                    <a:pt x="4976266" y="3517912"/>
                  </a:lnTo>
                  <a:lnTo>
                    <a:pt x="4973663" y="3517912"/>
                  </a:lnTo>
                  <a:lnTo>
                    <a:pt x="4973244" y="3530612"/>
                  </a:lnTo>
                  <a:lnTo>
                    <a:pt x="4979289" y="3530612"/>
                  </a:lnTo>
                  <a:lnTo>
                    <a:pt x="4984648" y="3543312"/>
                  </a:lnTo>
                  <a:lnTo>
                    <a:pt x="4990592" y="3543312"/>
                  </a:lnTo>
                  <a:lnTo>
                    <a:pt x="4996434" y="3530612"/>
                  </a:lnTo>
                  <a:lnTo>
                    <a:pt x="5003673" y="3530612"/>
                  </a:lnTo>
                  <a:lnTo>
                    <a:pt x="5004079" y="3517912"/>
                  </a:lnTo>
                  <a:close/>
                </a:path>
                <a:path w="9115425" h="9127490">
                  <a:moveTo>
                    <a:pt x="5007216" y="2286012"/>
                  </a:moveTo>
                  <a:lnTo>
                    <a:pt x="5004155" y="2286012"/>
                  </a:lnTo>
                  <a:lnTo>
                    <a:pt x="4997793" y="2273312"/>
                  </a:lnTo>
                  <a:lnTo>
                    <a:pt x="4971097" y="2273312"/>
                  </a:lnTo>
                  <a:lnTo>
                    <a:pt x="4963896" y="2286012"/>
                  </a:lnTo>
                  <a:lnTo>
                    <a:pt x="4959820" y="2286012"/>
                  </a:lnTo>
                  <a:lnTo>
                    <a:pt x="4959185" y="2298712"/>
                  </a:lnTo>
                  <a:lnTo>
                    <a:pt x="4962245" y="2311412"/>
                  </a:lnTo>
                  <a:lnTo>
                    <a:pt x="4968595" y="2311412"/>
                  </a:lnTo>
                  <a:lnTo>
                    <a:pt x="4976939" y="2324112"/>
                  </a:lnTo>
                  <a:lnTo>
                    <a:pt x="4986185" y="2324112"/>
                  </a:lnTo>
                  <a:lnTo>
                    <a:pt x="4995303" y="2311412"/>
                  </a:lnTo>
                  <a:lnTo>
                    <a:pt x="5002504" y="2311412"/>
                  </a:lnTo>
                  <a:lnTo>
                    <a:pt x="5006568" y="2298712"/>
                  </a:lnTo>
                  <a:lnTo>
                    <a:pt x="5007216" y="2286012"/>
                  </a:lnTo>
                  <a:close/>
                </a:path>
                <a:path w="9115425" h="9127490">
                  <a:moveTo>
                    <a:pt x="5010353" y="1066800"/>
                  </a:moveTo>
                  <a:lnTo>
                    <a:pt x="5006187" y="1054100"/>
                  </a:lnTo>
                  <a:lnTo>
                    <a:pt x="4997564" y="1041400"/>
                  </a:lnTo>
                  <a:lnTo>
                    <a:pt x="4986236" y="1028700"/>
                  </a:lnTo>
                  <a:lnTo>
                    <a:pt x="4973675" y="1028700"/>
                  </a:lnTo>
                  <a:lnTo>
                    <a:pt x="4961306" y="1041400"/>
                  </a:lnTo>
                  <a:lnTo>
                    <a:pt x="4951514" y="1041400"/>
                  </a:lnTo>
                  <a:lnTo>
                    <a:pt x="4945989" y="1054100"/>
                  </a:lnTo>
                  <a:lnTo>
                    <a:pt x="4945113" y="1066800"/>
                  </a:lnTo>
                  <a:lnTo>
                    <a:pt x="4949279" y="1079500"/>
                  </a:lnTo>
                  <a:lnTo>
                    <a:pt x="4957902" y="1092200"/>
                  </a:lnTo>
                  <a:lnTo>
                    <a:pt x="4969230" y="1092200"/>
                  </a:lnTo>
                  <a:lnTo>
                    <a:pt x="4981791" y="1104900"/>
                  </a:lnTo>
                  <a:lnTo>
                    <a:pt x="4994160" y="1092200"/>
                  </a:lnTo>
                  <a:lnTo>
                    <a:pt x="5003952" y="1092200"/>
                  </a:lnTo>
                  <a:lnTo>
                    <a:pt x="5009477" y="1079500"/>
                  </a:lnTo>
                  <a:lnTo>
                    <a:pt x="5010353" y="1066800"/>
                  </a:lnTo>
                  <a:close/>
                </a:path>
                <a:path w="9115425" h="9127490">
                  <a:moveTo>
                    <a:pt x="5023739" y="3860812"/>
                  </a:moveTo>
                  <a:lnTo>
                    <a:pt x="5020195" y="3860812"/>
                  </a:lnTo>
                  <a:lnTo>
                    <a:pt x="5016652" y="3848112"/>
                  </a:lnTo>
                  <a:lnTo>
                    <a:pt x="5008791" y="3848112"/>
                  </a:lnTo>
                  <a:lnTo>
                    <a:pt x="4996510" y="3860812"/>
                  </a:lnTo>
                  <a:lnTo>
                    <a:pt x="4994402" y="3860812"/>
                  </a:lnTo>
                  <a:lnTo>
                    <a:pt x="5001501" y="3873512"/>
                  </a:lnTo>
                  <a:lnTo>
                    <a:pt x="5021643" y="3873512"/>
                  </a:lnTo>
                  <a:lnTo>
                    <a:pt x="5023739" y="3860812"/>
                  </a:lnTo>
                  <a:close/>
                </a:path>
                <a:path w="9115425" h="9127490">
                  <a:moveTo>
                    <a:pt x="5025250" y="2628912"/>
                  </a:moveTo>
                  <a:lnTo>
                    <a:pt x="5022494" y="2628912"/>
                  </a:lnTo>
                  <a:lnTo>
                    <a:pt x="5016766" y="2616212"/>
                  </a:lnTo>
                  <a:lnTo>
                    <a:pt x="4986210" y="2616212"/>
                  </a:lnTo>
                  <a:lnTo>
                    <a:pt x="4982540" y="2628912"/>
                  </a:lnTo>
                  <a:lnTo>
                    <a:pt x="4981968" y="2641612"/>
                  </a:lnTo>
                  <a:lnTo>
                    <a:pt x="4984724" y="2641612"/>
                  </a:lnTo>
                  <a:lnTo>
                    <a:pt x="4990452" y="2654312"/>
                  </a:lnTo>
                  <a:lnTo>
                    <a:pt x="5021008" y="2654312"/>
                  </a:lnTo>
                  <a:lnTo>
                    <a:pt x="5024666" y="2641612"/>
                  </a:lnTo>
                  <a:lnTo>
                    <a:pt x="5025250" y="2628912"/>
                  </a:lnTo>
                  <a:close/>
                </a:path>
                <a:path w="9115425" h="9127490">
                  <a:moveTo>
                    <a:pt x="5028387" y="1397012"/>
                  </a:moveTo>
                  <a:lnTo>
                    <a:pt x="5024539" y="1397012"/>
                  </a:lnTo>
                  <a:lnTo>
                    <a:pt x="5016525" y="1384312"/>
                  </a:lnTo>
                  <a:lnTo>
                    <a:pt x="5006035" y="1371612"/>
                  </a:lnTo>
                  <a:lnTo>
                    <a:pt x="4994376" y="1371612"/>
                  </a:lnTo>
                  <a:lnTo>
                    <a:pt x="4982908" y="1384312"/>
                  </a:lnTo>
                  <a:lnTo>
                    <a:pt x="4973828" y="1384312"/>
                  </a:lnTo>
                  <a:lnTo>
                    <a:pt x="4968710" y="1397012"/>
                  </a:lnTo>
                  <a:lnTo>
                    <a:pt x="4967897" y="1409712"/>
                  </a:lnTo>
                  <a:lnTo>
                    <a:pt x="4971745" y="1422412"/>
                  </a:lnTo>
                  <a:lnTo>
                    <a:pt x="4979759" y="1435112"/>
                  </a:lnTo>
                  <a:lnTo>
                    <a:pt x="5013376" y="1435112"/>
                  </a:lnTo>
                  <a:lnTo>
                    <a:pt x="5022456" y="1422412"/>
                  </a:lnTo>
                  <a:lnTo>
                    <a:pt x="5027574" y="1409712"/>
                  </a:lnTo>
                  <a:lnTo>
                    <a:pt x="5028387" y="1397012"/>
                  </a:lnTo>
                  <a:close/>
                </a:path>
                <a:path w="9115425" h="9127490">
                  <a:moveTo>
                    <a:pt x="5031524" y="177800"/>
                  </a:moveTo>
                  <a:lnTo>
                    <a:pt x="5026571" y="152400"/>
                  </a:lnTo>
                  <a:lnTo>
                    <a:pt x="5016284" y="152400"/>
                  </a:lnTo>
                  <a:lnTo>
                    <a:pt x="5002809" y="139700"/>
                  </a:lnTo>
                  <a:lnTo>
                    <a:pt x="4973104" y="139700"/>
                  </a:lnTo>
                  <a:lnTo>
                    <a:pt x="4961458" y="152400"/>
                  </a:lnTo>
                  <a:lnTo>
                    <a:pt x="4954879" y="165100"/>
                  </a:lnTo>
                  <a:lnTo>
                    <a:pt x="4953838" y="177800"/>
                  </a:lnTo>
                  <a:lnTo>
                    <a:pt x="4958791" y="203200"/>
                  </a:lnTo>
                  <a:lnTo>
                    <a:pt x="4969065" y="203200"/>
                  </a:lnTo>
                  <a:lnTo>
                    <a:pt x="4982553" y="215900"/>
                  </a:lnTo>
                  <a:lnTo>
                    <a:pt x="5012245" y="215900"/>
                  </a:lnTo>
                  <a:lnTo>
                    <a:pt x="5023904" y="203200"/>
                  </a:lnTo>
                  <a:lnTo>
                    <a:pt x="5030482" y="190500"/>
                  </a:lnTo>
                  <a:lnTo>
                    <a:pt x="5031524" y="177800"/>
                  </a:lnTo>
                  <a:close/>
                </a:path>
                <a:path w="9115425" h="9127490">
                  <a:moveTo>
                    <a:pt x="5036998" y="5438787"/>
                  </a:moveTo>
                  <a:lnTo>
                    <a:pt x="5036007" y="5437073"/>
                  </a:lnTo>
                  <a:lnTo>
                    <a:pt x="5034915" y="5436781"/>
                  </a:lnTo>
                  <a:lnTo>
                    <a:pt x="5033200" y="5437771"/>
                  </a:lnTo>
                  <a:lnTo>
                    <a:pt x="5032895" y="5438876"/>
                  </a:lnTo>
                  <a:lnTo>
                    <a:pt x="5033899" y="5440578"/>
                  </a:lnTo>
                  <a:lnTo>
                    <a:pt x="5034991" y="5440870"/>
                  </a:lnTo>
                  <a:lnTo>
                    <a:pt x="5036705" y="5439880"/>
                  </a:lnTo>
                  <a:lnTo>
                    <a:pt x="5036998" y="5438787"/>
                  </a:lnTo>
                  <a:close/>
                </a:path>
                <a:path w="9115425" h="9127490">
                  <a:moveTo>
                    <a:pt x="5039423" y="4203712"/>
                  </a:moveTo>
                  <a:lnTo>
                    <a:pt x="5038280" y="4203712"/>
                  </a:lnTo>
                  <a:lnTo>
                    <a:pt x="5035474" y="4191012"/>
                  </a:lnTo>
                  <a:lnTo>
                    <a:pt x="5029263" y="4191012"/>
                  </a:lnTo>
                  <a:lnTo>
                    <a:pt x="5019548" y="4203712"/>
                  </a:lnTo>
                  <a:lnTo>
                    <a:pt x="5017884" y="4203712"/>
                  </a:lnTo>
                  <a:lnTo>
                    <a:pt x="5023485" y="4216412"/>
                  </a:lnTo>
                  <a:lnTo>
                    <a:pt x="5029708" y="4216412"/>
                  </a:lnTo>
                  <a:lnTo>
                    <a:pt x="5039423" y="4203712"/>
                  </a:lnTo>
                  <a:close/>
                </a:path>
                <a:path w="9115425" h="9127490">
                  <a:moveTo>
                    <a:pt x="5042992" y="2971812"/>
                  </a:moveTo>
                  <a:lnTo>
                    <a:pt x="5040579" y="2971812"/>
                  </a:lnTo>
                  <a:lnTo>
                    <a:pt x="5035550" y="2959112"/>
                  </a:lnTo>
                  <a:lnTo>
                    <a:pt x="5008765" y="2959112"/>
                  </a:lnTo>
                  <a:lnTo>
                    <a:pt x="5005552" y="2971812"/>
                  </a:lnTo>
                  <a:lnTo>
                    <a:pt x="5005044" y="2971812"/>
                  </a:lnTo>
                  <a:lnTo>
                    <a:pt x="5007457" y="2984512"/>
                  </a:lnTo>
                  <a:lnTo>
                    <a:pt x="5012487" y="2984512"/>
                  </a:lnTo>
                  <a:lnTo>
                    <a:pt x="5019065" y="2997212"/>
                  </a:lnTo>
                  <a:lnTo>
                    <a:pt x="5033581" y="2997212"/>
                  </a:lnTo>
                  <a:lnTo>
                    <a:pt x="5039271" y="2984512"/>
                  </a:lnTo>
                  <a:lnTo>
                    <a:pt x="5042484" y="2984512"/>
                  </a:lnTo>
                  <a:lnTo>
                    <a:pt x="5042992" y="2971812"/>
                  </a:lnTo>
                  <a:close/>
                </a:path>
                <a:path w="9115425" h="9127490">
                  <a:moveTo>
                    <a:pt x="5046129" y="1739912"/>
                  </a:moveTo>
                  <a:lnTo>
                    <a:pt x="5042611" y="1727212"/>
                  </a:lnTo>
                  <a:lnTo>
                    <a:pt x="5035308" y="1727212"/>
                  </a:lnTo>
                  <a:lnTo>
                    <a:pt x="5025745" y="1714512"/>
                  </a:lnTo>
                  <a:lnTo>
                    <a:pt x="5015115" y="1714512"/>
                  </a:lnTo>
                  <a:lnTo>
                    <a:pt x="5004663" y="1727212"/>
                  </a:lnTo>
                  <a:lnTo>
                    <a:pt x="4996383" y="1727212"/>
                  </a:lnTo>
                  <a:lnTo>
                    <a:pt x="4991722" y="1739912"/>
                  </a:lnTo>
                  <a:lnTo>
                    <a:pt x="4990973" y="1752612"/>
                  </a:lnTo>
                  <a:lnTo>
                    <a:pt x="4994491" y="1765312"/>
                  </a:lnTo>
                  <a:lnTo>
                    <a:pt x="5001793" y="1765312"/>
                  </a:lnTo>
                  <a:lnTo>
                    <a:pt x="5011356" y="1778012"/>
                  </a:lnTo>
                  <a:lnTo>
                    <a:pt x="5021986" y="1778012"/>
                  </a:lnTo>
                  <a:lnTo>
                    <a:pt x="5032438" y="1765312"/>
                  </a:lnTo>
                  <a:lnTo>
                    <a:pt x="5040719" y="1765312"/>
                  </a:lnTo>
                  <a:lnTo>
                    <a:pt x="5045392" y="1752612"/>
                  </a:lnTo>
                  <a:lnTo>
                    <a:pt x="5046129" y="1739912"/>
                  </a:lnTo>
                  <a:close/>
                </a:path>
                <a:path w="9115425" h="9127490">
                  <a:moveTo>
                    <a:pt x="5049558" y="508000"/>
                  </a:moveTo>
                  <a:lnTo>
                    <a:pt x="5044910" y="495300"/>
                  </a:lnTo>
                  <a:lnTo>
                    <a:pt x="5035258" y="482600"/>
                  </a:lnTo>
                  <a:lnTo>
                    <a:pt x="4994719" y="482600"/>
                  </a:lnTo>
                  <a:lnTo>
                    <a:pt x="4983772" y="495300"/>
                  </a:lnTo>
                  <a:lnTo>
                    <a:pt x="4977600" y="508000"/>
                  </a:lnTo>
                  <a:lnTo>
                    <a:pt x="4976622" y="520700"/>
                  </a:lnTo>
                  <a:lnTo>
                    <a:pt x="4981270" y="533400"/>
                  </a:lnTo>
                  <a:lnTo>
                    <a:pt x="4990922" y="546100"/>
                  </a:lnTo>
                  <a:lnTo>
                    <a:pt x="5003584" y="558800"/>
                  </a:lnTo>
                  <a:lnTo>
                    <a:pt x="5017630" y="558800"/>
                  </a:lnTo>
                  <a:lnTo>
                    <a:pt x="5031460" y="546100"/>
                  </a:lnTo>
                  <a:lnTo>
                    <a:pt x="5042408" y="546100"/>
                  </a:lnTo>
                  <a:lnTo>
                    <a:pt x="5048580" y="533400"/>
                  </a:lnTo>
                  <a:lnTo>
                    <a:pt x="5049558" y="508000"/>
                  </a:lnTo>
                  <a:close/>
                </a:path>
                <a:path w="9115425" h="9127490">
                  <a:moveTo>
                    <a:pt x="5058765" y="4546612"/>
                  </a:moveTo>
                  <a:lnTo>
                    <a:pt x="5056619" y="4533912"/>
                  </a:lnTo>
                  <a:lnTo>
                    <a:pt x="5042293" y="4533912"/>
                  </a:lnTo>
                  <a:lnTo>
                    <a:pt x="5041023" y="4546612"/>
                  </a:lnTo>
                  <a:lnTo>
                    <a:pt x="5058765" y="4546612"/>
                  </a:lnTo>
                  <a:close/>
                </a:path>
                <a:path w="9115425" h="9127490">
                  <a:moveTo>
                    <a:pt x="5061039" y="3314712"/>
                  </a:moveTo>
                  <a:lnTo>
                    <a:pt x="5058918" y="3302012"/>
                  </a:lnTo>
                  <a:lnTo>
                    <a:pt x="5031079" y="3302012"/>
                  </a:lnTo>
                  <a:lnTo>
                    <a:pt x="5028273" y="3314712"/>
                  </a:lnTo>
                  <a:lnTo>
                    <a:pt x="5027828" y="3314712"/>
                  </a:lnTo>
                  <a:lnTo>
                    <a:pt x="5029936" y="3327412"/>
                  </a:lnTo>
                  <a:lnTo>
                    <a:pt x="5057775" y="3327412"/>
                  </a:lnTo>
                  <a:lnTo>
                    <a:pt x="5060594" y="3314712"/>
                  </a:lnTo>
                  <a:lnTo>
                    <a:pt x="5061039" y="3314712"/>
                  </a:lnTo>
                  <a:close/>
                </a:path>
                <a:path w="9115425" h="9127490">
                  <a:moveTo>
                    <a:pt x="5063871" y="2082812"/>
                  </a:moveTo>
                  <a:lnTo>
                    <a:pt x="5060696" y="2070112"/>
                  </a:lnTo>
                  <a:lnTo>
                    <a:pt x="5054104" y="2070112"/>
                  </a:lnTo>
                  <a:lnTo>
                    <a:pt x="5045456" y="2057412"/>
                  </a:lnTo>
                  <a:lnTo>
                    <a:pt x="5035867" y="2057412"/>
                  </a:lnTo>
                  <a:lnTo>
                    <a:pt x="5026418" y="2070112"/>
                  </a:lnTo>
                  <a:lnTo>
                    <a:pt x="5018938" y="2070112"/>
                  </a:lnTo>
                  <a:lnTo>
                    <a:pt x="5014722" y="2082812"/>
                  </a:lnTo>
                  <a:lnTo>
                    <a:pt x="5014049" y="2095512"/>
                  </a:lnTo>
                  <a:lnTo>
                    <a:pt x="5017236" y="2095512"/>
                  </a:lnTo>
                  <a:lnTo>
                    <a:pt x="5023828" y="2108212"/>
                  </a:lnTo>
                  <a:lnTo>
                    <a:pt x="5051501" y="2108212"/>
                  </a:lnTo>
                  <a:lnTo>
                    <a:pt x="5058981" y="2095512"/>
                  </a:lnTo>
                  <a:lnTo>
                    <a:pt x="5063198" y="2095512"/>
                  </a:lnTo>
                  <a:lnTo>
                    <a:pt x="5063871" y="2082812"/>
                  </a:lnTo>
                  <a:close/>
                </a:path>
                <a:path w="9115425" h="9127490">
                  <a:moveTo>
                    <a:pt x="5067300" y="850900"/>
                  </a:moveTo>
                  <a:lnTo>
                    <a:pt x="5062994" y="838200"/>
                  </a:lnTo>
                  <a:lnTo>
                    <a:pt x="5054054" y="825500"/>
                  </a:lnTo>
                  <a:lnTo>
                    <a:pt x="5016474" y="825500"/>
                  </a:lnTo>
                  <a:lnTo>
                    <a:pt x="5006327" y="838200"/>
                  </a:lnTo>
                  <a:lnTo>
                    <a:pt x="5000599" y="850900"/>
                  </a:lnTo>
                  <a:lnTo>
                    <a:pt x="4999698" y="863600"/>
                  </a:lnTo>
                  <a:lnTo>
                    <a:pt x="5004003" y="876300"/>
                  </a:lnTo>
                  <a:lnTo>
                    <a:pt x="5012944" y="889000"/>
                  </a:lnTo>
                  <a:lnTo>
                    <a:pt x="5050523" y="889000"/>
                  </a:lnTo>
                  <a:lnTo>
                    <a:pt x="5060670" y="876300"/>
                  </a:lnTo>
                  <a:lnTo>
                    <a:pt x="5066398" y="863600"/>
                  </a:lnTo>
                  <a:lnTo>
                    <a:pt x="5067300" y="850900"/>
                  </a:lnTo>
                  <a:close/>
                </a:path>
                <a:path w="9115425" h="9127490">
                  <a:moveTo>
                    <a:pt x="5076444" y="4889512"/>
                  </a:moveTo>
                  <a:lnTo>
                    <a:pt x="5074958" y="4876812"/>
                  </a:lnTo>
                  <a:lnTo>
                    <a:pt x="5065039" y="4876812"/>
                  </a:lnTo>
                  <a:lnTo>
                    <a:pt x="5064163" y="4889512"/>
                  </a:lnTo>
                  <a:lnTo>
                    <a:pt x="5076444" y="4889512"/>
                  </a:lnTo>
                  <a:close/>
                </a:path>
                <a:path w="9115425" h="9127490">
                  <a:moveTo>
                    <a:pt x="5080876" y="3657612"/>
                  </a:moveTo>
                  <a:lnTo>
                    <a:pt x="5077003" y="3644912"/>
                  </a:lnTo>
                  <a:lnTo>
                    <a:pt x="5051107" y="3644912"/>
                  </a:lnTo>
                  <a:lnTo>
                    <a:pt x="5048796" y="3657612"/>
                  </a:lnTo>
                  <a:lnTo>
                    <a:pt x="5056556" y="3670312"/>
                  </a:lnTo>
                  <a:lnTo>
                    <a:pt x="5065141" y="3670312"/>
                  </a:lnTo>
                  <a:lnTo>
                    <a:pt x="5078577" y="3657612"/>
                  </a:lnTo>
                  <a:lnTo>
                    <a:pt x="5080876" y="3657612"/>
                  </a:lnTo>
                  <a:close/>
                </a:path>
                <a:path w="9115425" h="9127490">
                  <a:moveTo>
                    <a:pt x="5081905" y="2425712"/>
                  </a:moveTo>
                  <a:lnTo>
                    <a:pt x="5079035" y="2413012"/>
                  </a:lnTo>
                  <a:lnTo>
                    <a:pt x="5073078" y="2413012"/>
                  </a:lnTo>
                  <a:lnTo>
                    <a:pt x="5065255" y="2400312"/>
                  </a:lnTo>
                  <a:lnTo>
                    <a:pt x="5056568" y="2400312"/>
                  </a:lnTo>
                  <a:lnTo>
                    <a:pt x="5048021" y="2413012"/>
                  </a:lnTo>
                  <a:lnTo>
                    <a:pt x="5041265" y="2413012"/>
                  </a:lnTo>
                  <a:lnTo>
                    <a:pt x="5037442" y="2425712"/>
                  </a:lnTo>
                  <a:lnTo>
                    <a:pt x="5036832" y="2425712"/>
                  </a:lnTo>
                  <a:lnTo>
                    <a:pt x="5039715" y="2438412"/>
                  </a:lnTo>
                  <a:lnTo>
                    <a:pt x="5045672" y="2451112"/>
                  </a:lnTo>
                  <a:lnTo>
                    <a:pt x="5070729" y="2451112"/>
                  </a:lnTo>
                  <a:lnTo>
                    <a:pt x="5077485" y="2438412"/>
                  </a:lnTo>
                  <a:lnTo>
                    <a:pt x="5081308" y="2438412"/>
                  </a:lnTo>
                  <a:lnTo>
                    <a:pt x="5081905" y="2425712"/>
                  </a:lnTo>
                  <a:close/>
                </a:path>
                <a:path w="9115425" h="9127490">
                  <a:moveTo>
                    <a:pt x="5085042" y="1193800"/>
                  </a:moveTo>
                  <a:lnTo>
                    <a:pt x="5081067" y="1181100"/>
                  </a:lnTo>
                  <a:lnTo>
                    <a:pt x="5072837" y="1168400"/>
                  </a:lnTo>
                  <a:lnTo>
                    <a:pt x="5038229" y="1168400"/>
                  </a:lnTo>
                  <a:lnTo>
                    <a:pt x="5028882" y="1181100"/>
                  </a:lnTo>
                  <a:lnTo>
                    <a:pt x="5023612" y="1193800"/>
                  </a:lnTo>
                  <a:lnTo>
                    <a:pt x="5022774" y="1206500"/>
                  </a:lnTo>
                  <a:lnTo>
                    <a:pt x="5026749" y="1219200"/>
                  </a:lnTo>
                  <a:lnTo>
                    <a:pt x="5034991" y="1219200"/>
                  </a:lnTo>
                  <a:lnTo>
                    <a:pt x="5045786" y="1231900"/>
                  </a:lnTo>
                  <a:lnTo>
                    <a:pt x="5057787" y="1231900"/>
                  </a:lnTo>
                  <a:lnTo>
                    <a:pt x="5069586" y="1219200"/>
                  </a:lnTo>
                  <a:lnTo>
                    <a:pt x="5078933" y="1219200"/>
                  </a:lnTo>
                  <a:lnTo>
                    <a:pt x="5084203" y="1206500"/>
                  </a:lnTo>
                  <a:lnTo>
                    <a:pt x="5085042" y="1193800"/>
                  </a:lnTo>
                  <a:close/>
                </a:path>
                <a:path w="9115425" h="9127490">
                  <a:moveTo>
                    <a:pt x="5094122" y="5219712"/>
                  </a:moveTo>
                  <a:lnTo>
                    <a:pt x="5087302" y="5219712"/>
                  </a:lnTo>
                  <a:lnTo>
                    <a:pt x="5088953" y="5232412"/>
                  </a:lnTo>
                  <a:lnTo>
                    <a:pt x="5093640" y="5232412"/>
                  </a:lnTo>
                  <a:lnTo>
                    <a:pt x="5094122" y="5219712"/>
                  </a:lnTo>
                  <a:close/>
                </a:path>
                <a:path w="9115425" h="9127490">
                  <a:moveTo>
                    <a:pt x="5098212" y="4000512"/>
                  </a:moveTo>
                  <a:lnTo>
                    <a:pt x="5095087" y="3987812"/>
                  </a:lnTo>
                  <a:lnTo>
                    <a:pt x="5074145" y="3987812"/>
                  </a:lnTo>
                  <a:lnTo>
                    <a:pt x="5072278" y="4000512"/>
                  </a:lnTo>
                  <a:lnTo>
                    <a:pt x="5078552" y="4000512"/>
                  </a:lnTo>
                  <a:lnTo>
                    <a:pt x="5085499" y="4013212"/>
                  </a:lnTo>
                  <a:lnTo>
                    <a:pt x="5096357" y="4000512"/>
                  </a:lnTo>
                  <a:lnTo>
                    <a:pt x="5098212" y="4000512"/>
                  </a:lnTo>
                  <a:close/>
                </a:path>
                <a:path w="9115425" h="9127490">
                  <a:moveTo>
                    <a:pt x="5099951" y="2768612"/>
                  </a:moveTo>
                  <a:lnTo>
                    <a:pt x="5097373" y="2755912"/>
                  </a:lnTo>
                  <a:lnTo>
                    <a:pt x="5092039" y="2755912"/>
                  </a:lnTo>
                  <a:lnTo>
                    <a:pt x="5085042" y="2743212"/>
                  </a:lnTo>
                  <a:lnTo>
                    <a:pt x="5069624" y="2743212"/>
                  </a:lnTo>
                  <a:lnTo>
                    <a:pt x="5063579" y="2755912"/>
                  </a:lnTo>
                  <a:lnTo>
                    <a:pt x="5060162" y="2755912"/>
                  </a:lnTo>
                  <a:lnTo>
                    <a:pt x="5059616" y="2768612"/>
                  </a:lnTo>
                  <a:lnTo>
                    <a:pt x="5062194" y="2781312"/>
                  </a:lnTo>
                  <a:lnTo>
                    <a:pt x="5095989" y="2781312"/>
                  </a:lnTo>
                  <a:lnTo>
                    <a:pt x="5099405" y="2768612"/>
                  </a:lnTo>
                  <a:lnTo>
                    <a:pt x="5099951" y="2768612"/>
                  </a:lnTo>
                  <a:close/>
                </a:path>
                <a:path w="9115425" h="9127490">
                  <a:moveTo>
                    <a:pt x="5103076" y="1536712"/>
                  </a:moveTo>
                  <a:lnTo>
                    <a:pt x="5099418" y="1524012"/>
                  </a:lnTo>
                  <a:lnTo>
                    <a:pt x="5091798" y="1511312"/>
                  </a:lnTo>
                  <a:lnTo>
                    <a:pt x="5059832" y="1511312"/>
                  </a:lnTo>
                  <a:lnTo>
                    <a:pt x="5051196" y="1524012"/>
                  </a:lnTo>
                  <a:lnTo>
                    <a:pt x="5046332" y="1536712"/>
                  </a:lnTo>
                  <a:lnTo>
                    <a:pt x="5045557" y="1536712"/>
                  </a:lnTo>
                  <a:lnTo>
                    <a:pt x="5049228" y="1549412"/>
                  </a:lnTo>
                  <a:lnTo>
                    <a:pt x="5056835" y="1562112"/>
                  </a:lnTo>
                  <a:lnTo>
                    <a:pt x="5088801" y="1562112"/>
                  </a:lnTo>
                  <a:lnTo>
                    <a:pt x="5097437" y="1549412"/>
                  </a:lnTo>
                  <a:lnTo>
                    <a:pt x="5102301" y="1549412"/>
                  </a:lnTo>
                  <a:lnTo>
                    <a:pt x="5103076" y="1536712"/>
                  </a:lnTo>
                  <a:close/>
                </a:path>
                <a:path w="9115425" h="9127490">
                  <a:moveTo>
                    <a:pt x="5106213" y="304800"/>
                  </a:moveTo>
                  <a:lnTo>
                    <a:pt x="5101450" y="292100"/>
                  </a:lnTo>
                  <a:lnTo>
                    <a:pt x="5091569" y="279400"/>
                  </a:lnTo>
                  <a:lnTo>
                    <a:pt x="5078590" y="279400"/>
                  </a:lnTo>
                  <a:lnTo>
                    <a:pt x="5064201" y="266700"/>
                  </a:lnTo>
                  <a:lnTo>
                    <a:pt x="5050028" y="279400"/>
                  </a:lnTo>
                  <a:lnTo>
                    <a:pt x="5038826" y="292100"/>
                  </a:lnTo>
                  <a:lnTo>
                    <a:pt x="5032489" y="304800"/>
                  </a:lnTo>
                  <a:lnTo>
                    <a:pt x="5031486" y="317500"/>
                  </a:lnTo>
                  <a:lnTo>
                    <a:pt x="5036248" y="330200"/>
                  </a:lnTo>
                  <a:lnTo>
                    <a:pt x="5046142" y="342900"/>
                  </a:lnTo>
                  <a:lnTo>
                    <a:pt x="5087671" y="342900"/>
                  </a:lnTo>
                  <a:lnTo>
                    <a:pt x="5098885" y="330200"/>
                  </a:lnTo>
                  <a:lnTo>
                    <a:pt x="5105209" y="317500"/>
                  </a:lnTo>
                  <a:lnTo>
                    <a:pt x="5106213" y="304800"/>
                  </a:lnTo>
                  <a:close/>
                </a:path>
                <a:path w="9115425" h="9127490">
                  <a:moveTo>
                    <a:pt x="5115890" y="4330712"/>
                  </a:moveTo>
                  <a:lnTo>
                    <a:pt x="5095418" y="4330712"/>
                  </a:lnTo>
                  <a:lnTo>
                    <a:pt x="5100371" y="4343412"/>
                  </a:lnTo>
                  <a:lnTo>
                    <a:pt x="5114429" y="4343412"/>
                  </a:lnTo>
                  <a:lnTo>
                    <a:pt x="5115890" y="4330712"/>
                  </a:lnTo>
                  <a:close/>
                </a:path>
                <a:path w="9115425" h="9127490">
                  <a:moveTo>
                    <a:pt x="5117681" y="3098812"/>
                  </a:moveTo>
                  <a:lnTo>
                    <a:pt x="5110823" y="3098812"/>
                  </a:lnTo>
                  <a:lnTo>
                    <a:pt x="5104752" y="3086112"/>
                  </a:lnTo>
                  <a:lnTo>
                    <a:pt x="5091379" y="3086112"/>
                  </a:lnTo>
                  <a:lnTo>
                    <a:pt x="5086134" y="3098812"/>
                  </a:lnTo>
                  <a:lnTo>
                    <a:pt x="5083175" y="3098812"/>
                  </a:lnTo>
                  <a:lnTo>
                    <a:pt x="5082705" y="3111512"/>
                  </a:lnTo>
                  <a:lnTo>
                    <a:pt x="5084927" y="3111512"/>
                  </a:lnTo>
                  <a:lnTo>
                    <a:pt x="5089563" y="3124212"/>
                  </a:lnTo>
                  <a:lnTo>
                    <a:pt x="5109007" y="3124212"/>
                  </a:lnTo>
                  <a:lnTo>
                    <a:pt x="5114252" y="3111512"/>
                  </a:lnTo>
                  <a:lnTo>
                    <a:pt x="5117211" y="3111512"/>
                  </a:lnTo>
                  <a:lnTo>
                    <a:pt x="5117681" y="3098812"/>
                  </a:lnTo>
                  <a:close/>
                </a:path>
                <a:path w="9115425" h="9127490">
                  <a:moveTo>
                    <a:pt x="5120818" y="1879612"/>
                  </a:moveTo>
                  <a:lnTo>
                    <a:pt x="5117503" y="1866912"/>
                  </a:lnTo>
                  <a:lnTo>
                    <a:pt x="5110594" y="1854212"/>
                  </a:lnTo>
                  <a:lnTo>
                    <a:pt x="5081587" y="1854212"/>
                  </a:lnTo>
                  <a:lnTo>
                    <a:pt x="5073751" y="1866912"/>
                  </a:lnTo>
                  <a:lnTo>
                    <a:pt x="5069332" y="1866912"/>
                  </a:lnTo>
                  <a:lnTo>
                    <a:pt x="5068633" y="1879612"/>
                  </a:lnTo>
                  <a:lnTo>
                    <a:pt x="5071961" y="1892312"/>
                  </a:lnTo>
                  <a:lnTo>
                    <a:pt x="5078869" y="1905012"/>
                  </a:lnTo>
                  <a:lnTo>
                    <a:pt x="5107864" y="1905012"/>
                  </a:lnTo>
                  <a:lnTo>
                    <a:pt x="5115699" y="1892312"/>
                  </a:lnTo>
                  <a:lnTo>
                    <a:pt x="5120119" y="1879612"/>
                  </a:lnTo>
                  <a:lnTo>
                    <a:pt x="5120818" y="1879612"/>
                  </a:lnTo>
                  <a:close/>
                </a:path>
                <a:path w="9115425" h="9127490">
                  <a:moveTo>
                    <a:pt x="5124259" y="647700"/>
                  </a:moveTo>
                  <a:lnTo>
                    <a:pt x="5119789" y="635000"/>
                  </a:lnTo>
                  <a:lnTo>
                    <a:pt x="5110531" y="622300"/>
                  </a:lnTo>
                  <a:lnTo>
                    <a:pt x="5098389" y="609600"/>
                  </a:lnTo>
                  <a:lnTo>
                    <a:pt x="5084902" y="609600"/>
                  </a:lnTo>
                  <a:lnTo>
                    <a:pt x="5071643" y="622300"/>
                  </a:lnTo>
                  <a:lnTo>
                    <a:pt x="5061140" y="622300"/>
                  </a:lnTo>
                  <a:lnTo>
                    <a:pt x="5055209" y="635000"/>
                  </a:lnTo>
                  <a:lnTo>
                    <a:pt x="5054270" y="660400"/>
                  </a:lnTo>
                  <a:lnTo>
                    <a:pt x="5058740" y="673100"/>
                  </a:lnTo>
                  <a:lnTo>
                    <a:pt x="5067998" y="673100"/>
                  </a:lnTo>
                  <a:lnTo>
                    <a:pt x="5080139" y="685800"/>
                  </a:lnTo>
                  <a:lnTo>
                    <a:pt x="5106886" y="685800"/>
                  </a:lnTo>
                  <a:lnTo>
                    <a:pt x="5117389" y="673100"/>
                  </a:lnTo>
                  <a:lnTo>
                    <a:pt x="5123319" y="660400"/>
                  </a:lnTo>
                  <a:lnTo>
                    <a:pt x="5124259" y="647700"/>
                  </a:lnTo>
                  <a:close/>
                </a:path>
                <a:path w="9115425" h="9127490">
                  <a:moveTo>
                    <a:pt x="5132502" y="4673612"/>
                  </a:moveTo>
                  <a:lnTo>
                    <a:pt x="5118557" y="4673612"/>
                  </a:lnTo>
                  <a:lnTo>
                    <a:pt x="5122189" y="4686312"/>
                  </a:lnTo>
                  <a:lnTo>
                    <a:pt x="5126215" y="4686312"/>
                  </a:lnTo>
                  <a:lnTo>
                    <a:pt x="5132502" y="4673612"/>
                  </a:lnTo>
                  <a:close/>
                </a:path>
                <a:path w="9115425" h="9127490">
                  <a:moveTo>
                    <a:pt x="5138013" y="3441712"/>
                  </a:moveTo>
                  <a:lnTo>
                    <a:pt x="5133797" y="3441712"/>
                  </a:lnTo>
                  <a:lnTo>
                    <a:pt x="5129593" y="3429012"/>
                  </a:lnTo>
                  <a:lnTo>
                    <a:pt x="5120271" y="3429012"/>
                  </a:lnTo>
                  <a:lnTo>
                    <a:pt x="5105692" y="3441712"/>
                  </a:lnTo>
                  <a:lnTo>
                    <a:pt x="5103203" y="3441712"/>
                  </a:lnTo>
                  <a:lnTo>
                    <a:pt x="5111610" y="3467112"/>
                  </a:lnTo>
                  <a:lnTo>
                    <a:pt x="5120932" y="3467112"/>
                  </a:lnTo>
                  <a:lnTo>
                    <a:pt x="5135511" y="3454412"/>
                  </a:lnTo>
                  <a:lnTo>
                    <a:pt x="5138013" y="3441712"/>
                  </a:lnTo>
                  <a:close/>
                </a:path>
                <a:path w="9115425" h="9127490">
                  <a:moveTo>
                    <a:pt x="5138559" y="2209812"/>
                  </a:moveTo>
                  <a:lnTo>
                    <a:pt x="5135575" y="2209812"/>
                  </a:lnTo>
                  <a:lnTo>
                    <a:pt x="5129377" y="2197112"/>
                  </a:lnTo>
                  <a:lnTo>
                    <a:pt x="5103330" y="2197112"/>
                  </a:lnTo>
                  <a:lnTo>
                    <a:pt x="5096307" y="2209812"/>
                  </a:lnTo>
                  <a:lnTo>
                    <a:pt x="5092344" y="2209812"/>
                  </a:lnTo>
                  <a:lnTo>
                    <a:pt x="5091722" y="2222512"/>
                  </a:lnTo>
                  <a:lnTo>
                    <a:pt x="5094706" y="2235212"/>
                  </a:lnTo>
                  <a:lnTo>
                    <a:pt x="5109032" y="2235212"/>
                  </a:lnTo>
                  <a:lnTo>
                    <a:pt x="5118049" y="2247912"/>
                  </a:lnTo>
                  <a:lnTo>
                    <a:pt x="5126939" y="2235212"/>
                  </a:lnTo>
                  <a:lnTo>
                    <a:pt x="5133962" y="2235212"/>
                  </a:lnTo>
                  <a:lnTo>
                    <a:pt x="5137937" y="2222512"/>
                  </a:lnTo>
                  <a:lnTo>
                    <a:pt x="5138559" y="2209812"/>
                  </a:lnTo>
                  <a:close/>
                </a:path>
                <a:path w="9115425" h="9127490">
                  <a:moveTo>
                    <a:pt x="5141988" y="990600"/>
                  </a:moveTo>
                  <a:lnTo>
                    <a:pt x="5137874" y="977900"/>
                  </a:lnTo>
                  <a:lnTo>
                    <a:pt x="5129314" y="965200"/>
                  </a:lnTo>
                  <a:lnTo>
                    <a:pt x="5118100" y="952500"/>
                  </a:lnTo>
                  <a:lnTo>
                    <a:pt x="5105641" y="952500"/>
                  </a:lnTo>
                  <a:lnTo>
                    <a:pt x="5093386" y="965200"/>
                  </a:lnTo>
                  <a:lnTo>
                    <a:pt x="5083695" y="965200"/>
                  </a:lnTo>
                  <a:lnTo>
                    <a:pt x="5078222" y="977900"/>
                  </a:lnTo>
                  <a:lnTo>
                    <a:pt x="5077358" y="990600"/>
                  </a:lnTo>
                  <a:lnTo>
                    <a:pt x="5081473" y="1003300"/>
                  </a:lnTo>
                  <a:lnTo>
                    <a:pt x="5090033" y="1016000"/>
                  </a:lnTo>
                  <a:lnTo>
                    <a:pt x="5125948" y="1016000"/>
                  </a:lnTo>
                  <a:lnTo>
                    <a:pt x="5135651" y="1003300"/>
                  </a:lnTo>
                  <a:lnTo>
                    <a:pt x="5141125" y="1003300"/>
                  </a:lnTo>
                  <a:lnTo>
                    <a:pt x="5141988" y="990600"/>
                  </a:lnTo>
                  <a:close/>
                </a:path>
                <a:path w="9115425" h="9127490">
                  <a:moveTo>
                    <a:pt x="5155336" y="3784612"/>
                  </a:moveTo>
                  <a:lnTo>
                    <a:pt x="5151882" y="3784612"/>
                  </a:lnTo>
                  <a:lnTo>
                    <a:pt x="5148415" y="3771912"/>
                  </a:lnTo>
                  <a:lnTo>
                    <a:pt x="5140744" y="3771912"/>
                  </a:lnTo>
                  <a:lnTo>
                    <a:pt x="5128742" y="3784612"/>
                  </a:lnTo>
                  <a:lnTo>
                    <a:pt x="5126685" y="3784612"/>
                  </a:lnTo>
                  <a:lnTo>
                    <a:pt x="5133606" y="3797312"/>
                  </a:lnTo>
                  <a:lnTo>
                    <a:pt x="5153291" y="3797312"/>
                  </a:lnTo>
                  <a:lnTo>
                    <a:pt x="5155336" y="3784612"/>
                  </a:lnTo>
                  <a:close/>
                </a:path>
                <a:path w="9115425" h="9127490">
                  <a:moveTo>
                    <a:pt x="5156898" y="2552712"/>
                  </a:moveTo>
                  <a:lnTo>
                    <a:pt x="5154168" y="2552712"/>
                  </a:lnTo>
                  <a:lnTo>
                    <a:pt x="5148529" y="2540012"/>
                  </a:lnTo>
                  <a:lnTo>
                    <a:pt x="5118392" y="2540012"/>
                  </a:lnTo>
                  <a:lnTo>
                    <a:pt x="5114772" y="2552712"/>
                  </a:lnTo>
                  <a:lnTo>
                    <a:pt x="5114201" y="2565412"/>
                  </a:lnTo>
                  <a:lnTo>
                    <a:pt x="5116931" y="2565412"/>
                  </a:lnTo>
                  <a:lnTo>
                    <a:pt x="5122570" y="2578112"/>
                  </a:lnTo>
                  <a:lnTo>
                    <a:pt x="5146306" y="2578112"/>
                  </a:lnTo>
                  <a:lnTo>
                    <a:pt x="5152707" y="2565412"/>
                  </a:lnTo>
                  <a:lnTo>
                    <a:pt x="5156327" y="2565412"/>
                  </a:lnTo>
                  <a:lnTo>
                    <a:pt x="5156898" y="2552712"/>
                  </a:lnTo>
                  <a:close/>
                </a:path>
                <a:path w="9115425" h="9127490">
                  <a:moveTo>
                    <a:pt x="5159730" y="1320812"/>
                  </a:moveTo>
                  <a:lnTo>
                    <a:pt x="5155958" y="1320812"/>
                  </a:lnTo>
                  <a:lnTo>
                    <a:pt x="5148110" y="1308100"/>
                  </a:lnTo>
                  <a:lnTo>
                    <a:pt x="5137810" y="1295400"/>
                  </a:lnTo>
                  <a:lnTo>
                    <a:pt x="5126393" y="1295400"/>
                  </a:lnTo>
                  <a:lnTo>
                    <a:pt x="5115141" y="1308100"/>
                  </a:lnTo>
                  <a:lnTo>
                    <a:pt x="5106251" y="1308100"/>
                  </a:lnTo>
                  <a:lnTo>
                    <a:pt x="5101221" y="1320812"/>
                  </a:lnTo>
                  <a:lnTo>
                    <a:pt x="5100434" y="1333512"/>
                  </a:lnTo>
                  <a:lnTo>
                    <a:pt x="5104206" y="1346212"/>
                  </a:lnTo>
                  <a:lnTo>
                    <a:pt x="5112055" y="1358912"/>
                  </a:lnTo>
                  <a:lnTo>
                    <a:pt x="5145011" y="1358912"/>
                  </a:lnTo>
                  <a:lnTo>
                    <a:pt x="5153914" y="1346212"/>
                  </a:lnTo>
                  <a:lnTo>
                    <a:pt x="5158943" y="1333512"/>
                  </a:lnTo>
                  <a:lnTo>
                    <a:pt x="5159730" y="1320812"/>
                  </a:lnTo>
                  <a:close/>
                </a:path>
                <a:path w="9115425" h="9127490">
                  <a:moveTo>
                    <a:pt x="5163172" y="101600"/>
                  </a:moveTo>
                  <a:lnTo>
                    <a:pt x="5158257" y="76200"/>
                  </a:lnTo>
                  <a:lnTo>
                    <a:pt x="5148046" y="76200"/>
                  </a:lnTo>
                  <a:lnTo>
                    <a:pt x="5134673" y="63500"/>
                  </a:lnTo>
                  <a:lnTo>
                    <a:pt x="5105197" y="63500"/>
                  </a:lnTo>
                  <a:lnTo>
                    <a:pt x="5093640" y="76200"/>
                  </a:lnTo>
                  <a:lnTo>
                    <a:pt x="5087112" y="88900"/>
                  </a:lnTo>
                  <a:lnTo>
                    <a:pt x="5086070" y="101600"/>
                  </a:lnTo>
                  <a:lnTo>
                    <a:pt x="5090985" y="127000"/>
                  </a:lnTo>
                  <a:lnTo>
                    <a:pt x="5101183" y="127000"/>
                  </a:lnTo>
                  <a:lnTo>
                    <a:pt x="5114569" y="139700"/>
                  </a:lnTo>
                  <a:lnTo>
                    <a:pt x="5144033" y="139700"/>
                  </a:lnTo>
                  <a:lnTo>
                    <a:pt x="5155603" y="127000"/>
                  </a:lnTo>
                  <a:lnTo>
                    <a:pt x="5162131" y="114300"/>
                  </a:lnTo>
                  <a:lnTo>
                    <a:pt x="5163172" y="101600"/>
                  </a:lnTo>
                  <a:close/>
                </a:path>
                <a:path w="9115425" h="9127490">
                  <a:moveTo>
                    <a:pt x="5171071" y="4127512"/>
                  </a:moveTo>
                  <a:lnTo>
                    <a:pt x="5169967" y="4127512"/>
                  </a:lnTo>
                  <a:lnTo>
                    <a:pt x="5167249" y="4114812"/>
                  </a:lnTo>
                  <a:lnTo>
                    <a:pt x="5161216" y="4114812"/>
                  </a:lnTo>
                  <a:lnTo>
                    <a:pt x="5151780" y="4127512"/>
                  </a:lnTo>
                  <a:lnTo>
                    <a:pt x="5150167" y="4127512"/>
                  </a:lnTo>
                  <a:lnTo>
                    <a:pt x="5155603" y="4140212"/>
                  </a:lnTo>
                  <a:lnTo>
                    <a:pt x="5161635" y="4140212"/>
                  </a:lnTo>
                  <a:lnTo>
                    <a:pt x="5171071" y="4127512"/>
                  </a:lnTo>
                  <a:close/>
                </a:path>
                <a:path w="9115425" h="9127490">
                  <a:moveTo>
                    <a:pt x="5174640" y="2895612"/>
                  </a:moveTo>
                  <a:lnTo>
                    <a:pt x="5172253" y="2895612"/>
                  </a:lnTo>
                  <a:lnTo>
                    <a:pt x="5167312" y="2882912"/>
                  </a:lnTo>
                  <a:lnTo>
                    <a:pt x="5140934" y="2882912"/>
                  </a:lnTo>
                  <a:lnTo>
                    <a:pt x="5137772" y="2895612"/>
                  </a:lnTo>
                  <a:lnTo>
                    <a:pt x="5137277" y="2895612"/>
                  </a:lnTo>
                  <a:lnTo>
                    <a:pt x="5139664" y="2908312"/>
                  </a:lnTo>
                  <a:lnTo>
                    <a:pt x="5144605" y="2908312"/>
                  </a:lnTo>
                  <a:lnTo>
                    <a:pt x="5151082" y="2921012"/>
                  </a:lnTo>
                  <a:lnTo>
                    <a:pt x="5165369" y="2921012"/>
                  </a:lnTo>
                  <a:lnTo>
                    <a:pt x="5170970" y="2908312"/>
                  </a:lnTo>
                  <a:lnTo>
                    <a:pt x="5174145" y="2908312"/>
                  </a:lnTo>
                  <a:lnTo>
                    <a:pt x="5174640" y="2895612"/>
                  </a:lnTo>
                  <a:close/>
                </a:path>
                <a:path w="9115425" h="9127490">
                  <a:moveTo>
                    <a:pt x="5177777" y="1663712"/>
                  </a:moveTo>
                  <a:lnTo>
                    <a:pt x="5174297" y="1651012"/>
                  </a:lnTo>
                  <a:lnTo>
                    <a:pt x="5167071" y="1651012"/>
                  </a:lnTo>
                  <a:lnTo>
                    <a:pt x="5157609" y="1638312"/>
                  </a:lnTo>
                  <a:lnTo>
                    <a:pt x="5147094" y="1638312"/>
                  </a:lnTo>
                  <a:lnTo>
                    <a:pt x="5136756" y="1651012"/>
                  </a:lnTo>
                  <a:lnTo>
                    <a:pt x="5128565" y="1651012"/>
                  </a:lnTo>
                  <a:lnTo>
                    <a:pt x="5123942" y="1663712"/>
                  </a:lnTo>
                  <a:lnTo>
                    <a:pt x="5123218" y="1676412"/>
                  </a:lnTo>
                  <a:lnTo>
                    <a:pt x="5126685" y="1689112"/>
                  </a:lnTo>
                  <a:lnTo>
                    <a:pt x="5133911" y="1689112"/>
                  </a:lnTo>
                  <a:lnTo>
                    <a:pt x="5143385" y="1701812"/>
                  </a:lnTo>
                  <a:lnTo>
                    <a:pt x="5153888" y="1701812"/>
                  </a:lnTo>
                  <a:lnTo>
                    <a:pt x="5164239" y="1689112"/>
                  </a:lnTo>
                  <a:lnTo>
                    <a:pt x="5172418" y="1689112"/>
                  </a:lnTo>
                  <a:lnTo>
                    <a:pt x="5177040" y="1676412"/>
                  </a:lnTo>
                  <a:lnTo>
                    <a:pt x="5177777" y="1663712"/>
                  </a:lnTo>
                  <a:close/>
                </a:path>
                <a:path w="9115425" h="9127490">
                  <a:moveTo>
                    <a:pt x="5181206" y="431800"/>
                  </a:moveTo>
                  <a:lnTo>
                    <a:pt x="5176596" y="419100"/>
                  </a:lnTo>
                  <a:lnTo>
                    <a:pt x="5167020" y="406400"/>
                  </a:lnTo>
                  <a:lnTo>
                    <a:pt x="5126799" y="406400"/>
                  </a:lnTo>
                  <a:lnTo>
                    <a:pt x="5115953" y="419100"/>
                  </a:lnTo>
                  <a:lnTo>
                    <a:pt x="5109819" y="431800"/>
                  </a:lnTo>
                  <a:lnTo>
                    <a:pt x="5108854" y="444500"/>
                  </a:lnTo>
                  <a:lnTo>
                    <a:pt x="5113464" y="457200"/>
                  </a:lnTo>
                  <a:lnTo>
                    <a:pt x="5123040" y="469900"/>
                  </a:lnTo>
                  <a:lnTo>
                    <a:pt x="5135600" y="482600"/>
                  </a:lnTo>
                  <a:lnTo>
                    <a:pt x="5149532" y="482600"/>
                  </a:lnTo>
                  <a:lnTo>
                    <a:pt x="5163248" y="469900"/>
                  </a:lnTo>
                  <a:lnTo>
                    <a:pt x="5174107" y="469900"/>
                  </a:lnTo>
                  <a:lnTo>
                    <a:pt x="5180228" y="457200"/>
                  </a:lnTo>
                  <a:lnTo>
                    <a:pt x="5181206" y="431800"/>
                  </a:lnTo>
                  <a:close/>
                </a:path>
                <a:path w="9115425" h="9127490">
                  <a:moveTo>
                    <a:pt x="5190706" y="4470412"/>
                  </a:moveTo>
                  <a:lnTo>
                    <a:pt x="5188559" y="4457712"/>
                  </a:lnTo>
                  <a:lnTo>
                    <a:pt x="5174234" y="4457712"/>
                  </a:lnTo>
                  <a:lnTo>
                    <a:pt x="5172964" y="4470412"/>
                  </a:lnTo>
                  <a:lnTo>
                    <a:pt x="5190706" y="4470412"/>
                  </a:lnTo>
                  <a:close/>
                </a:path>
                <a:path w="9115425" h="9127490">
                  <a:moveTo>
                    <a:pt x="5192382" y="3238512"/>
                  </a:moveTo>
                  <a:lnTo>
                    <a:pt x="5190337" y="3225812"/>
                  </a:lnTo>
                  <a:lnTo>
                    <a:pt x="5163502" y="3225812"/>
                  </a:lnTo>
                  <a:lnTo>
                    <a:pt x="5160784" y="3238512"/>
                  </a:lnTo>
                  <a:lnTo>
                    <a:pt x="5160353" y="3238512"/>
                  </a:lnTo>
                  <a:lnTo>
                    <a:pt x="5162397" y="3251212"/>
                  </a:lnTo>
                  <a:lnTo>
                    <a:pt x="5189232" y="3251212"/>
                  </a:lnTo>
                  <a:lnTo>
                    <a:pt x="5191950" y="3238512"/>
                  </a:lnTo>
                  <a:lnTo>
                    <a:pt x="5192382" y="3238512"/>
                  </a:lnTo>
                  <a:close/>
                </a:path>
                <a:path w="9115425" h="9127490">
                  <a:moveTo>
                    <a:pt x="5195519" y="2006612"/>
                  </a:moveTo>
                  <a:lnTo>
                    <a:pt x="5192369" y="1993912"/>
                  </a:lnTo>
                  <a:lnTo>
                    <a:pt x="5185867" y="1993912"/>
                  </a:lnTo>
                  <a:lnTo>
                    <a:pt x="5177320" y="1981212"/>
                  </a:lnTo>
                  <a:lnTo>
                    <a:pt x="5167833" y="1981212"/>
                  </a:lnTo>
                  <a:lnTo>
                    <a:pt x="5158511" y="1993912"/>
                  </a:lnTo>
                  <a:lnTo>
                    <a:pt x="5151120" y="1993912"/>
                  </a:lnTo>
                  <a:lnTo>
                    <a:pt x="5146954" y="2006612"/>
                  </a:lnTo>
                  <a:lnTo>
                    <a:pt x="5146294" y="2019312"/>
                  </a:lnTo>
                  <a:lnTo>
                    <a:pt x="5149431" y="2019312"/>
                  </a:lnTo>
                  <a:lnTo>
                    <a:pt x="5155946" y="2032012"/>
                  </a:lnTo>
                  <a:lnTo>
                    <a:pt x="5183302" y="2032012"/>
                  </a:lnTo>
                  <a:lnTo>
                    <a:pt x="5190680" y="2019312"/>
                  </a:lnTo>
                  <a:lnTo>
                    <a:pt x="5194859" y="2019312"/>
                  </a:lnTo>
                  <a:lnTo>
                    <a:pt x="5195519" y="2006612"/>
                  </a:lnTo>
                  <a:close/>
                </a:path>
                <a:path w="9115425" h="9127490">
                  <a:moveTo>
                    <a:pt x="5198948" y="774700"/>
                  </a:moveTo>
                  <a:lnTo>
                    <a:pt x="5194668" y="762000"/>
                  </a:lnTo>
                  <a:lnTo>
                    <a:pt x="5185803" y="749300"/>
                  </a:lnTo>
                  <a:lnTo>
                    <a:pt x="5148567" y="749300"/>
                  </a:lnTo>
                  <a:lnTo>
                    <a:pt x="5138509" y="762000"/>
                  </a:lnTo>
                  <a:lnTo>
                    <a:pt x="5132832" y="774700"/>
                  </a:lnTo>
                  <a:lnTo>
                    <a:pt x="5131930" y="787400"/>
                  </a:lnTo>
                  <a:lnTo>
                    <a:pt x="5136197" y="800100"/>
                  </a:lnTo>
                  <a:lnTo>
                    <a:pt x="5145075" y="812800"/>
                  </a:lnTo>
                  <a:lnTo>
                    <a:pt x="5182311" y="812800"/>
                  </a:lnTo>
                  <a:lnTo>
                    <a:pt x="5192369" y="800100"/>
                  </a:lnTo>
                  <a:lnTo>
                    <a:pt x="5198046" y="787400"/>
                  </a:lnTo>
                  <a:lnTo>
                    <a:pt x="5198948" y="774700"/>
                  </a:lnTo>
                  <a:close/>
                </a:path>
                <a:path w="9115425" h="9127490">
                  <a:moveTo>
                    <a:pt x="5208041" y="4813312"/>
                  </a:moveTo>
                  <a:lnTo>
                    <a:pt x="5206644" y="4800612"/>
                  </a:lnTo>
                  <a:lnTo>
                    <a:pt x="5197284" y="4800612"/>
                  </a:lnTo>
                  <a:lnTo>
                    <a:pt x="5196446" y="4813312"/>
                  </a:lnTo>
                  <a:lnTo>
                    <a:pt x="5208041" y="4813312"/>
                  </a:lnTo>
                  <a:close/>
                </a:path>
                <a:path w="9115425" h="9127490">
                  <a:moveTo>
                    <a:pt x="5212473" y="3581412"/>
                  </a:moveTo>
                  <a:lnTo>
                    <a:pt x="5208676" y="3568712"/>
                  </a:lnTo>
                  <a:lnTo>
                    <a:pt x="5183340" y="3568712"/>
                  </a:lnTo>
                  <a:lnTo>
                    <a:pt x="5181092" y="3581412"/>
                  </a:lnTo>
                  <a:lnTo>
                    <a:pt x="5188674" y="3594112"/>
                  </a:lnTo>
                  <a:lnTo>
                    <a:pt x="5197081" y="3594112"/>
                  </a:lnTo>
                  <a:lnTo>
                    <a:pt x="5210226" y="3581412"/>
                  </a:lnTo>
                  <a:lnTo>
                    <a:pt x="5212473" y="3581412"/>
                  </a:lnTo>
                  <a:close/>
                </a:path>
                <a:path w="9115425" h="9127490">
                  <a:moveTo>
                    <a:pt x="5213553" y="2349512"/>
                  </a:moveTo>
                  <a:lnTo>
                    <a:pt x="5210721" y="2336812"/>
                  </a:lnTo>
                  <a:lnTo>
                    <a:pt x="5204828" y="2336812"/>
                  </a:lnTo>
                  <a:lnTo>
                    <a:pt x="5197119" y="2324112"/>
                  </a:lnTo>
                  <a:lnTo>
                    <a:pt x="5188547" y="2324112"/>
                  </a:lnTo>
                  <a:lnTo>
                    <a:pt x="5180114" y="2336812"/>
                  </a:lnTo>
                  <a:lnTo>
                    <a:pt x="5173434" y="2336812"/>
                  </a:lnTo>
                  <a:lnTo>
                    <a:pt x="5169674" y="2349512"/>
                  </a:lnTo>
                  <a:lnTo>
                    <a:pt x="5169078" y="2349512"/>
                  </a:lnTo>
                  <a:lnTo>
                    <a:pt x="5171910" y="2362212"/>
                  </a:lnTo>
                  <a:lnTo>
                    <a:pt x="5177790" y="2362212"/>
                  </a:lnTo>
                  <a:lnTo>
                    <a:pt x="5185511" y="2374912"/>
                  </a:lnTo>
                  <a:lnTo>
                    <a:pt x="5202517" y="2374912"/>
                  </a:lnTo>
                  <a:lnTo>
                    <a:pt x="5209184" y="2362212"/>
                  </a:lnTo>
                  <a:lnTo>
                    <a:pt x="5212956" y="2362212"/>
                  </a:lnTo>
                  <a:lnTo>
                    <a:pt x="5213553" y="2349512"/>
                  </a:lnTo>
                  <a:close/>
                </a:path>
                <a:path w="9115425" h="9127490">
                  <a:moveTo>
                    <a:pt x="5216690" y="1117600"/>
                  </a:moveTo>
                  <a:lnTo>
                    <a:pt x="5212753" y="1104900"/>
                  </a:lnTo>
                  <a:lnTo>
                    <a:pt x="5204599" y="1092200"/>
                  </a:lnTo>
                  <a:lnTo>
                    <a:pt x="5170309" y="1092200"/>
                  </a:lnTo>
                  <a:lnTo>
                    <a:pt x="5161064" y="1104900"/>
                  </a:lnTo>
                  <a:lnTo>
                    <a:pt x="5155844" y="1117600"/>
                  </a:lnTo>
                  <a:lnTo>
                    <a:pt x="5155006" y="1130300"/>
                  </a:lnTo>
                  <a:lnTo>
                    <a:pt x="5158943" y="1143000"/>
                  </a:lnTo>
                  <a:lnTo>
                    <a:pt x="5167096" y="1143000"/>
                  </a:lnTo>
                  <a:lnTo>
                    <a:pt x="5177802" y="1155700"/>
                  </a:lnTo>
                  <a:lnTo>
                    <a:pt x="5189690" y="1155700"/>
                  </a:lnTo>
                  <a:lnTo>
                    <a:pt x="5201386" y="1143000"/>
                  </a:lnTo>
                  <a:lnTo>
                    <a:pt x="5210632" y="1143000"/>
                  </a:lnTo>
                  <a:lnTo>
                    <a:pt x="5215852" y="1130300"/>
                  </a:lnTo>
                  <a:lnTo>
                    <a:pt x="5216690" y="1117600"/>
                  </a:lnTo>
                  <a:close/>
                </a:path>
                <a:path w="9115425" h="9127490">
                  <a:moveTo>
                    <a:pt x="5224983" y="5143512"/>
                  </a:moveTo>
                  <a:lnTo>
                    <a:pt x="5219928" y="5143512"/>
                  </a:lnTo>
                  <a:lnTo>
                    <a:pt x="5221249" y="5156212"/>
                  </a:lnTo>
                  <a:lnTo>
                    <a:pt x="5222710" y="5156212"/>
                  </a:lnTo>
                  <a:lnTo>
                    <a:pt x="5224983" y="5143512"/>
                  </a:lnTo>
                  <a:close/>
                </a:path>
                <a:path w="9115425" h="9127490">
                  <a:moveTo>
                    <a:pt x="5229809" y="3924312"/>
                  </a:moveTo>
                  <a:lnTo>
                    <a:pt x="5226761" y="3911612"/>
                  </a:lnTo>
                  <a:lnTo>
                    <a:pt x="5206377" y="3911612"/>
                  </a:lnTo>
                  <a:lnTo>
                    <a:pt x="5204561" y="3924312"/>
                  </a:lnTo>
                  <a:lnTo>
                    <a:pt x="5210657" y="3924312"/>
                  </a:lnTo>
                  <a:lnTo>
                    <a:pt x="5217426" y="3937012"/>
                  </a:lnTo>
                  <a:lnTo>
                    <a:pt x="5228006" y="3924312"/>
                  </a:lnTo>
                  <a:lnTo>
                    <a:pt x="5229809" y="3924312"/>
                  </a:lnTo>
                  <a:close/>
                </a:path>
                <a:path w="9115425" h="9127490">
                  <a:moveTo>
                    <a:pt x="5231587" y="2692412"/>
                  </a:moveTo>
                  <a:lnTo>
                    <a:pt x="5229060" y="2679712"/>
                  </a:lnTo>
                  <a:lnTo>
                    <a:pt x="5223802" y="2679712"/>
                  </a:lnTo>
                  <a:lnTo>
                    <a:pt x="5216906" y="2667012"/>
                  </a:lnTo>
                  <a:lnTo>
                    <a:pt x="5209248" y="2667012"/>
                  </a:lnTo>
                  <a:lnTo>
                    <a:pt x="5201717" y="2679712"/>
                  </a:lnTo>
                  <a:lnTo>
                    <a:pt x="5192395" y="2679712"/>
                  </a:lnTo>
                  <a:lnTo>
                    <a:pt x="5191849" y="2692412"/>
                  </a:lnTo>
                  <a:lnTo>
                    <a:pt x="5194389" y="2705112"/>
                  </a:lnTo>
                  <a:lnTo>
                    <a:pt x="5227688" y="2705112"/>
                  </a:lnTo>
                  <a:lnTo>
                    <a:pt x="5231054" y="2692412"/>
                  </a:lnTo>
                  <a:lnTo>
                    <a:pt x="5231587" y="2692412"/>
                  </a:lnTo>
                  <a:close/>
                </a:path>
                <a:path w="9115425" h="9127490">
                  <a:moveTo>
                    <a:pt x="5234724" y="1460512"/>
                  </a:moveTo>
                  <a:lnTo>
                    <a:pt x="5231092" y="1447812"/>
                  </a:lnTo>
                  <a:lnTo>
                    <a:pt x="5223561" y="1435112"/>
                  </a:lnTo>
                  <a:lnTo>
                    <a:pt x="5191925" y="1435112"/>
                  </a:lnTo>
                  <a:lnTo>
                    <a:pt x="5183378" y="1447812"/>
                  </a:lnTo>
                  <a:lnTo>
                    <a:pt x="5178552" y="1460512"/>
                  </a:lnTo>
                  <a:lnTo>
                    <a:pt x="5177790" y="1460512"/>
                  </a:lnTo>
                  <a:lnTo>
                    <a:pt x="5181422" y="1473212"/>
                  </a:lnTo>
                  <a:lnTo>
                    <a:pt x="5188953" y="1485912"/>
                  </a:lnTo>
                  <a:lnTo>
                    <a:pt x="5220601" y="1485912"/>
                  </a:lnTo>
                  <a:lnTo>
                    <a:pt x="5229136" y="1473212"/>
                  </a:lnTo>
                  <a:lnTo>
                    <a:pt x="5233962" y="1473212"/>
                  </a:lnTo>
                  <a:lnTo>
                    <a:pt x="5234724" y="1460512"/>
                  </a:lnTo>
                  <a:close/>
                </a:path>
                <a:path w="9115425" h="9127490">
                  <a:moveTo>
                    <a:pt x="5237861" y="228600"/>
                  </a:moveTo>
                  <a:lnTo>
                    <a:pt x="5233124" y="215900"/>
                  </a:lnTo>
                  <a:lnTo>
                    <a:pt x="5223319" y="203200"/>
                  </a:lnTo>
                  <a:lnTo>
                    <a:pt x="5210454" y="203200"/>
                  </a:lnTo>
                  <a:lnTo>
                    <a:pt x="5196179" y="190500"/>
                  </a:lnTo>
                  <a:lnTo>
                    <a:pt x="5182120" y="203200"/>
                  </a:lnTo>
                  <a:lnTo>
                    <a:pt x="5171008" y="215900"/>
                  </a:lnTo>
                  <a:lnTo>
                    <a:pt x="5164721" y="228600"/>
                  </a:lnTo>
                  <a:lnTo>
                    <a:pt x="5163731" y="241300"/>
                  </a:lnTo>
                  <a:lnTo>
                    <a:pt x="5168455" y="254000"/>
                  </a:lnTo>
                  <a:lnTo>
                    <a:pt x="5178260" y="266700"/>
                  </a:lnTo>
                  <a:lnTo>
                    <a:pt x="5219458" y="266700"/>
                  </a:lnTo>
                  <a:lnTo>
                    <a:pt x="5230584" y="254000"/>
                  </a:lnTo>
                  <a:lnTo>
                    <a:pt x="5236857" y="241300"/>
                  </a:lnTo>
                  <a:lnTo>
                    <a:pt x="5237861" y="228600"/>
                  </a:lnTo>
                  <a:close/>
                </a:path>
                <a:path w="9115425" h="9127490">
                  <a:moveTo>
                    <a:pt x="5247500" y="4254512"/>
                  </a:moveTo>
                  <a:lnTo>
                    <a:pt x="5227701" y="4254512"/>
                  </a:lnTo>
                  <a:lnTo>
                    <a:pt x="5232489" y="4267212"/>
                  </a:lnTo>
                  <a:lnTo>
                    <a:pt x="5246078" y="4267212"/>
                  </a:lnTo>
                  <a:lnTo>
                    <a:pt x="5247500" y="4254512"/>
                  </a:lnTo>
                  <a:close/>
                </a:path>
                <a:path w="9115425" h="9127490">
                  <a:moveTo>
                    <a:pt x="5249329" y="3022612"/>
                  </a:moveTo>
                  <a:lnTo>
                    <a:pt x="5242585" y="3022612"/>
                  </a:lnTo>
                  <a:lnTo>
                    <a:pt x="5236616" y="3009912"/>
                  </a:lnTo>
                  <a:lnTo>
                    <a:pt x="5223472" y="3009912"/>
                  </a:lnTo>
                  <a:lnTo>
                    <a:pt x="5218303" y="3022612"/>
                  </a:lnTo>
                  <a:lnTo>
                    <a:pt x="5215394" y="3022612"/>
                  </a:lnTo>
                  <a:lnTo>
                    <a:pt x="5214937" y="3035312"/>
                  </a:lnTo>
                  <a:lnTo>
                    <a:pt x="5217134" y="3035312"/>
                  </a:lnTo>
                  <a:lnTo>
                    <a:pt x="5221681" y="3048012"/>
                  </a:lnTo>
                  <a:lnTo>
                    <a:pt x="5240794" y="3048012"/>
                  </a:lnTo>
                  <a:lnTo>
                    <a:pt x="5245951" y="3035312"/>
                  </a:lnTo>
                  <a:lnTo>
                    <a:pt x="5248872" y="3035312"/>
                  </a:lnTo>
                  <a:lnTo>
                    <a:pt x="5249329" y="3022612"/>
                  </a:lnTo>
                  <a:close/>
                </a:path>
                <a:path w="9115425" h="9127490">
                  <a:moveTo>
                    <a:pt x="5252466" y="1803412"/>
                  </a:moveTo>
                  <a:lnTo>
                    <a:pt x="5249176" y="1790712"/>
                  </a:lnTo>
                  <a:lnTo>
                    <a:pt x="5242357" y="1778012"/>
                  </a:lnTo>
                  <a:lnTo>
                    <a:pt x="5213667" y="1778012"/>
                  </a:lnTo>
                  <a:lnTo>
                    <a:pt x="5205933" y="1790712"/>
                  </a:lnTo>
                  <a:lnTo>
                    <a:pt x="5201564" y="1790712"/>
                  </a:lnTo>
                  <a:lnTo>
                    <a:pt x="5200866" y="1803412"/>
                  </a:lnTo>
                  <a:lnTo>
                    <a:pt x="5204168" y="1816112"/>
                  </a:lnTo>
                  <a:lnTo>
                    <a:pt x="5210988" y="1828812"/>
                  </a:lnTo>
                  <a:lnTo>
                    <a:pt x="5239664" y="1828812"/>
                  </a:lnTo>
                  <a:lnTo>
                    <a:pt x="5247398" y="1816112"/>
                  </a:lnTo>
                  <a:lnTo>
                    <a:pt x="5251780" y="1803412"/>
                  </a:lnTo>
                  <a:lnTo>
                    <a:pt x="5252466" y="1803412"/>
                  </a:lnTo>
                  <a:close/>
                </a:path>
                <a:path w="9115425" h="9127490">
                  <a:moveTo>
                    <a:pt x="5255895" y="571500"/>
                  </a:moveTo>
                  <a:lnTo>
                    <a:pt x="5251475" y="558800"/>
                  </a:lnTo>
                  <a:lnTo>
                    <a:pt x="5242293" y="546100"/>
                  </a:lnTo>
                  <a:lnTo>
                    <a:pt x="5230253" y="546100"/>
                  </a:lnTo>
                  <a:lnTo>
                    <a:pt x="5216880" y="533400"/>
                  </a:lnTo>
                  <a:lnTo>
                    <a:pt x="5203723" y="546100"/>
                  </a:lnTo>
                  <a:lnTo>
                    <a:pt x="5193322" y="558800"/>
                  </a:lnTo>
                  <a:lnTo>
                    <a:pt x="5187442" y="558800"/>
                  </a:lnTo>
                  <a:lnTo>
                    <a:pt x="5186515" y="584200"/>
                  </a:lnTo>
                  <a:lnTo>
                    <a:pt x="5190934" y="596900"/>
                  </a:lnTo>
                  <a:lnTo>
                    <a:pt x="5200116" y="596900"/>
                  </a:lnTo>
                  <a:lnTo>
                    <a:pt x="5212156" y="609600"/>
                  </a:lnTo>
                  <a:lnTo>
                    <a:pt x="5238674" y="609600"/>
                  </a:lnTo>
                  <a:lnTo>
                    <a:pt x="5249088" y="596900"/>
                  </a:lnTo>
                  <a:lnTo>
                    <a:pt x="5254968" y="584200"/>
                  </a:lnTo>
                  <a:lnTo>
                    <a:pt x="5255895" y="571500"/>
                  </a:lnTo>
                  <a:close/>
                </a:path>
                <a:path w="9115425" h="9127490">
                  <a:moveTo>
                    <a:pt x="5264150" y="4597412"/>
                  </a:moveTo>
                  <a:lnTo>
                    <a:pt x="5250840" y="4597412"/>
                  </a:lnTo>
                  <a:lnTo>
                    <a:pt x="5254307" y="4610112"/>
                  </a:lnTo>
                  <a:lnTo>
                    <a:pt x="5258143" y="4610112"/>
                  </a:lnTo>
                  <a:lnTo>
                    <a:pt x="5264150" y="4597412"/>
                  </a:lnTo>
                  <a:close/>
                </a:path>
                <a:path w="9115425" h="9127490">
                  <a:moveTo>
                    <a:pt x="5269598" y="3365512"/>
                  </a:moveTo>
                  <a:lnTo>
                    <a:pt x="5265471" y="3365512"/>
                  </a:lnTo>
                  <a:lnTo>
                    <a:pt x="5261356" y="3352812"/>
                  </a:lnTo>
                  <a:lnTo>
                    <a:pt x="5252224" y="3352812"/>
                  </a:lnTo>
                  <a:lnTo>
                    <a:pt x="5237924" y="3365512"/>
                  </a:lnTo>
                  <a:lnTo>
                    <a:pt x="5235486" y="3365512"/>
                  </a:lnTo>
                  <a:lnTo>
                    <a:pt x="5243741" y="3390912"/>
                  </a:lnTo>
                  <a:lnTo>
                    <a:pt x="5252859" y="3390912"/>
                  </a:lnTo>
                  <a:lnTo>
                    <a:pt x="5267160" y="3378212"/>
                  </a:lnTo>
                  <a:lnTo>
                    <a:pt x="5269598" y="3365512"/>
                  </a:lnTo>
                  <a:close/>
                </a:path>
                <a:path w="9115425" h="9127490">
                  <a:moveTo>
                    <a:pt x="5270208" y="2133612"/>
                  </a:moveTo>
                  <a:lnTo>
                    <a:pt x="5267261" y="2133612"/>
                  </a:lnTo>
                  <a:lnTo>
                    <a:pt x="5261140" y="2120912"/>
                  </a:lnTo>
                  <a:lnTo>
                    <a:pt x="5235422" y="2120912"/>
                  </a:lnTo>
                  <a:lnTo>
                    <a:pt x="5228488" y="2133612"/>
                  </a:lnTo>
                  <a:lnTo>
                    <a:pt x="5224577" y="2133612"/>
                  </a:lnTo>
                  <a:lnTo>
                    <a:pt x="5223954" y="2146312"/>
                  </a:lnTo>
                  <a:lnTo>
                    <a:pt x="5226901" y="2159012"/>
                  </a:lnTo>
                  <a:lnTo>
                    <a:pt x="5241048" y="2159012"/>
                  </a:lnTo>
                  <a:lnTo>
                    <a:pt x="5249964" y="2171712"/>
                  </a:lnTo>
                  <a:lnTo>
                    <a:pt x="5258727" y="2159012"/>
                  </a:lnTo>
                  <a:lnTo>
                    <a:pt x="5265674" y="2159012"/>
                  </a:lnTo>
                  <a:lnTo>
                    <a:pt x="5269585" y="2146312"/>
                  </a:lnTo>
                  <a:lnTo>
                    <a:pt x="5270208" y="2133612"/>
                  </a:lnTo>
                  <a:close/>
                </a:path>
                <a:path w="9115425" h="9127490">
                  <a:moveTo>
                    <a:pt x="5273637" y="914400"/>
                  </a:moveTo>
                  <a:lnTo>
                    <a:pt x="5269560" y="901700"/>
                  </a:lnTo>
                  <a:lnTo>
                    <a:pt x="5261076" y="889000"/>
                  </a:lnTo>
                  <a:lnTo>
                    <a:pt x="5249964" y="876300"/>
                  </a:lnTo>
                  <a:lnTo>
                    <a:pt x="5237619" y="876300"/>
                  </a:lnTo>
                  <a:lnTo>
                    <a:pt x="5225478" y="889000"/>
                  </a:lnTo>
                  <a:lnTo>
                    <a:pt x="5215877" y="889000"/>
                  </a:lnTo>
                  <a:lnTo>
                    <a:pt x="5210454" y="901700"/>
                  </a:lnTo>
                  <a:lnTo>
                    <a:pt x="5209591" y="914400"/>
                  </a:lnTo>
                  <a:lnTo>
                    <a:pt x="5213680" y="927100"/>
                  </a:lnTo>
                  <a:lnTo>
                    <a:pt x="5222151" y="939800"/>
                  </a:lnTo>
                  <a:lnTo>
                    <a:pt x="5257749" y="939800"/>
                  </a:lnTo>
                  <a:lnTo>
                    <a:pt x="5267350" y="927100"/>
                  </a:lnTo>
                  <a:lnTo>
                    <a:pt x="5272773" y="927100"/>
                  </a:lnTo>
                  <a:lnTo>
                    <a:pt x="5273637" y="914400"/>
                  </a:lnTo>
                  <a:close/>
                </a:path>
                <a:path w="9115425" h="9127490">
                  <a:moveTo>
                    <a:pt x="5286946" y="3708412"/>
                  </a:moveTo>
                  <a:lnTo>
                    <a:pt x="5283555" y="3708412"/>
                  </a:lnTo>
                  <a:lnTo>
                    <a:pt x="5280177" y="3695712"/>
                  </a:lnTo>
                  <a:lnTo>
                    <a:pt x="5272684" y="3695712"/>
                  </a:lnTo>
                  <a:lnTo>
                    <a:pt x="5260975" y="3708412"/>
                  </a:lnTo>
                  <a:lnTo>
                    <a:pt x="5258955" y="3708412"/>
                  </a:lnTo>
                  <a:lnTo>
                    <a:pt x="5265725" y="3721112"/>
                  </a:lnTo>
                  <a:lnTo>
                    <a:pt x="5284927" y="3721112"/>
                  </a:lnTo>
                  <a:lnTo>
                    <a:pt x="5286946" y="3708412"/>
                  </a:lnTo>
                  <a:close/>
                </a:path>
                <a:path w="9115425" h="9127490">
                  <a:moveTo>
                    <a:pt x="5288546" y="2476512"/>
                  </a:moveTo>
                  <a:lnTo>
                    <a:pt x="5285854" y="2476512"/>
                  </a:lnTo>
                  <a:lnTo>
                    <a:pt x="5280279" y="2463812"/>
                  </a:lnTo>
                  <a:lnTo>
                    <a:pt x="5250561" y="2463812"/>
                  </a:lnTo>
                  <a:lnTo>
                    <a:pt x="5247005" y="2476512"/>
                  </a:lnTo>
                  <a:lnTo>
                    <a:pt x="5246433" y="2489212"/>
                  </a:lnTo>
                  <a:lnTo>
                    <a:pt x="5249126" y="2489212"/>
                  </a:lnTo>
                  <a:lnTo>
                    <a:pt x="5254688" y="2501912"/>
                  </a:lnTo>
                  <a:lnTo>
                    <a:pt x="5278094" y="2501912"/>
                  </a:lnTo>
                  <a:lnTo>
                    <a:pt x="5284406" y="2489212"/>
                  </a:lnTo>
                  <a:lnTo>
                    <a:pt x="5287975" y="2489212"/>
                  </a:lnTo>
                  <a:lnTo>
                    <a:pt x="5288546" y="2476512"/>
                  </a:lnTo>
                  <a:close/>
                </a:path>
                <a:path w="9115425" h="9127490">
                  <a:moveTo>
                    <a:pt x="5291379" y="1244600"/>
                  </a:moveTo>
                  <a:lnTo>
                    <a:pt x="5287645" y="1244600"/>
                  </a:lnTo>
                  <a:lnTo>
                    <a:pt x="5279872" y="1231900"/>
                  </a:lnTo>
                  <a:lnTo>
                    <a:pt x="5269674" y="1219200"/>
                  </a:lnTo>
                  <a:lnTo>
                    <a:pt x="5258371" y="1219200"/>
                  </a:lnTo>
                  <a:lnTo>
                    <a:pt x="5247233" y="1231900"/>
                  </a:lnTo>
                  <a:lnTo>
                    <a:pt x="5238432" y="1231900"/>
                  </a:lnTo>
                  <a:lnTo>
                    <a:pt x="5233454" y="1244600"/>
                  </a:lnTo>
                  <a:lnTo>
                    <a:pt x="5232666" y="1257300"/>
                  </a:lnTo>
                  <a:lnTo>
                    <a:pt x="5236413" y="1270000"/>
                  </a:lnTo>
                  <a:lnTo>
                    <a:pt x="5244185" y="1282700"/>
                  </a:lnTo>
                  <a:lnTo>
                    <a:pt x="5276812" y="1282700"/>
                  </a:lnTo>
                  <a:lnTo>
                    <a:pt x="5285613" y="1270000"/>
                  </a:lnTo>
                  <a:lnTo>
                    <a:pt x="5290591" y="1257300"/>
                  </a:lnTo>
                  <a:lnTo>
                    <a:pt x="5291379" y="1244600"/>
                  </a:lnTo>
                  <a:close/>
                </a:path>
                <a:path w="9115425" h="9127490">
                  <a:moveTo>
                    <a:pt x="5291836" y="25400"/>
                  </a:moveTo>
                  <a:lnTo>
                    <a:pt x="5287340" y="12700"/>
                  </a:lnTo>
                  <a:lnTo>
                    <a:pt x="5278005" y="0"/>
                  </a:lnTo>
                  <a:lnTo>
                    <a:pt x="5228196" y="0"/>
                  </a:lnTo>
                  <a:lnTo>
                    <a:pt x="5222214" y="12700"/>
                  </a:lnTo>
                  <a:lnTo>
                    <a:pt x="5221275" y="25400"/>
                  </a:lnTo>
                  <a:lnTo>
                    <a:pt x="5225770" y="38100"/>
                  </a:lnTo>
                  <a:lnTo>
                    <a:pt x="5235105" y="50800"/>
                  </a:lnTo>
                  <a:lnTo>
                    <a:pt x="5247360" y="63500"/>
                  </a:lnTo>
                  <a:lnTo>
                    <a:pt x="5260949" y="63500"/>
                  </a:lnTo>
                  <a:lnTo>
                    <a:pt x="5274322" y="50800"/>
                  </a:lnTo>
                  <a:lnTo>
                    <a:pt x="5284914" y="50800"/>
                  </a:lnTo>
                  <a:lnTo>
                    <a:pt x="5290896" y="38100"/>
                  </a:lnTo>
                  <a:lnTo>
                    <a:pt x="5291836" y="25400"/>
                  </a:lnTo>
                  <a:close/>
                </a:path>
                <a:path w="9115425" h="9127490">
                  <a:moveTo>
                    <a:pt x="5302720" y="4051312"/>
                  </a:moveTo>
                  <a:lnTo>
                    <a:pt x="5301640" y="4051312"/>
                  </a:lnTo>
                  <a:lnTo>
                    <a:pt x="5298999" y="4038612"/>
                  </a:lnTo>
                  <a:lnTo>
                    <a:pt x="5293157" y="4038612"/>
                  </a:lnTo>
                  <a:lnTo>
                    <a:pt x="5284013" y="4051312"/>
                  </a:lnTo>
                  <a:lnTo>
                    <a:pt x="5282450" y="4051312"/>
                  </a:lnTo>
                  <a:lnTo>
                    <a:pt x="5287734" y="4064012"/>
                  </a:lnTo>
                  <a:lnTo>
                    <a:pt x="5293563" y="4064012"/>
                  </a:lnTo>
                  <a:lnTo>
                    <a:pt x="5302720" y="4051312"/>
                  </a:lnTo>
                  <a:close/>
                </a:path>
                <a:path w="9115425" h="9127490">
                  <a:moveTo>
                    <a:pt x="5306288" y="2819412"/>
                  </a:moveTo>
                  <a:lnTo>
                    <a:pt x="5303939" y="2819412"/>
                  </a:lnTo>
                  <a:lnTo>
                    <a:pt x="5299075" y="2806712"/>
                  </a:lnTo>
                  <a:lnTo>
                    <a:pt x="5273129" y="2806712"/>
                  </a:lnTo>
                  <a:lnTo>
                    <a:pt x="5270004" y="2819412"/>
                  </a:lnTo>
                  <a:lnTo>
                    <a:pt x="5269522" y="2819412"/>
                  </a:lnTo>
                  <a:lnTo>
                    <a:pt x="5271871" y="2832112"/>
                  </a:lnTo>
                  <a:lnTo>
                    <a:pt x="5276723" y="2832112"/>
                  </a:lnTo>
                  <a:lnTo>
                    <a:pt x="5283111" y="2844812"/>
                  </a:lnTo>
                  <a:lnTo>
                    <a:pt x="5297157" y="2844812"/>
                  </a:lnTo>
                  <a:lnTo>
                    <a:pt x="5302682" y="2832112"/>
                  </a:lnTo>
                  <a:lnTo>
                    <a:pt x="5305793" y="2832112"/>
                  </a:lnTo>
                  <a:lnTo>
                    <a:pt x="5306288" y="2819412"/>
                  </a:lnTo>
                  <a:close/>
                </a:path>
                <a:path w="9115425" h="9127490">
                  <a:moveTo>
                    <a:pt x="5309413" y="1587512"/>
                  </a:moveTo>
                  <a:lnTo>
                    <a:pt x="5305984" y="1574812"/>
                  </a:lnTo>
                  <a:lnTo>
                    <a:pt x="5298833" y="1574812"/>
                  </a:lnTo>
                  <a:lnTo>
                    <a:pt x="5289474" y="1562112"/>
                  </a:lnTo>
                  <a:lnTo>
                    <a:pt x="5279072" y="1562112"/>
                  </a:lnTo>
                  <a:lnTo>
                    <a:pt x="5268836" y="1574812"/>
                  </a:lnTo>
                  <a:lnTo>
                    <a:pt x="5260746" y="1574812"/>
                  </a:lnTo>
                  <a:lnTo>
                    <a:pt x="5256174" y="1587512"/>
                  </a:lnTo>
                  <a:lnTo>
                    <a:pt x="5255450" y="1600212"/>
                  </a:lnTo>
                  <a:lnTo>
                    <a:pt x="5258892" y="1612912"/>
                  </a:lnTo>
                  <a:lnTo>
                    <a:pt x="5266029" y="1612912"/>
                  </a:lnTo>
                  <a:lnTo>
                    <a:pt x="5275402" y="1625612"/>
                  </a:lnTo>
                  <a:lnTo>
                    <a:pt x="5285791" y="1625612"/>
                  </a:lnTo>
                  <a:lnTo>
                    <a:pt x="5296027" y="1612912"/>
                  </a:lnTo>
                  <a:lnTo>
                    <a:pt x="5304117" y="1612912"/>
                  </a:lnTo>
                  <a:lnTo>
                    <a:pt x="5308689" y="1600212"/>
                  </a:lnTo>
                  <a:lnTo>
                    <a:pt x="5309413" y="1587512"/>
                  </a:lnTo>
                  <a:close/>
                </a:path>
                <a:path w="9115425" h="9127490">
                  <a:moveTo>
                    <a:pt x="5312549" y="355600"/>
                  </a:moveTo>
                  <a:lnTo>
                    <a:pt x="5308016" y="342900"/>
                  </a:lnTo>
                  <a:lnTo>
                    <a:pt x="5298592" y="342900"/>
                  </a:lnTo>
                  <a:lnTo>
                    <a:pt x="5286248" y="330200"/>
                  </a:lnTo>
                  <a:lnTo>
                    <a:pt x="5259044" y="330200"/>
                  </a:lnTo>
                  <a:lnTo>
                    <a:pt x="5248364" y="342900"/>
                  </a:lnTo>
                  <a:lnTo>
                    <a:pt x="5242344" y="355600"/>
                  </a:lnTo>
                  <a:lnTo>
                    <a:pt x="5241391" y="368300"/>
                  </a:lnTo>
                  <a:lnTo>
                    <a:pt x="5245925" y="381000"/>
                  </a:lnTo>
                  <a:lnTo>
                    <a:pt x="5255336" y="393700"/>
                  </a:lnTo>
                  <a:lnTo>
                    <a:pt x="5267693" y="393700"/>
                  </a:lnTo>
                  <a:lnTo>
                    <a:pt x="5281396" y="406400"/>
                  </a:lnTo>
                  <a:lnTo>
                    <a:pt x="5294896" y="393700"/>
                  </a:lnTo>
                  <a:lnTo>
                    <a:pt x="5305564" y="381000"/>
                  </a:lnTo>
                  <a:lnTo>
                    <a:pt x="5311597" y="368300"/>
                  </a:lnTo>
                  <a:lnTo>
                    <a:pt x="5312549" y="355600"/>
                  </a:lnTo>
                  <a:close/>
                </a:path>
                <a:path w="9115425" h="9127490">
                  <a:moveTo>
                    <a:pt x="5322303" y="4394212"/>
                  </a:moveTo>
                  <a:lnTo>
                    <a:pt x="5320246" y="4381512"/>
                  </a:lnTo>
                  <a:lnTo>
                    <a:pt x="5306466" y="4381512"/>
                  </a:lnTo>
                  <a:lnTo>
                    <a:pt x="5305247" y="4394212"/>
                  </a:lnTo>
                  <a:lnTo>
                    <a:pt x="5322303" y="4394212"/>
                  </a:lnTo>
                  <a:close/>
                </a:path>
                <a:path w="9115425" h="9127490">
                  <a:moveTo>
                    <a:pt x="5324030" y="3162312"/>
                  </a:moveTo>
                  <a:lnTo>
                    <a:pt x="5322024" y="3149612"/>
                  </a:lnTo>
                  <a:lnTo>
                    <a:pt x="5295684" y="3149612"/>
                  </a:lnTo>
                  <a:lnTo>
                    <a:pt x="5293017" y="3162312"/>
                  </a:lnTo>
                  <a:lnTo>
                    <a:pt x="5292598" y="3162312"/>
                  </a:lnTo>
                  <a:lnTo>
                    <a:pt x="5294604" y="3175012"/>
                  </a:lnTo>
                  <a:lnTo>
                    <a:pt x="5320944" y="3175012"/>
                  </a:lnTo>
                  <a:lnTo>
                    <a:pt x="5323598" y="3162312"/>
                  </a:lnTo>
                  <a:lnTo>
                    <a:pt x="5324030" y="3162312"/>
                  </a:lnTo>
                  <a:close/>
                </a:path>
                <a:path w="9115425" h="9127490">
                  <a:moveTo>
                    <a:pt x="5327154" y="1930412"/>
                  </a:moveTo>
                  <a:lnTo>
                    <a:pt x="5324056" y="1917712"/>
                  </a:lnTo>
                  <a:lnTo>
                    <a:pt x="5317629" y="1917712"/>
                  </a:lnTo>
                  <a:lnTo>
                    <a:pt x="5309184" y="1905012"/>
                  </a:lnTo>
                  <a:lnTo>
                    <a:pt x="5299811" y="1905012"/>
                  </a:lnTo>
                  <a:lnTo>
                    <a:pt x="5290591" y="1917712"/>
                  </a:lnTo>
                  <a:lnTo>
                    <a:pt x="5283301" y="1917712"/>
                  </a:lnTo>
                  <a:lnTo>
                    <a:pt x="5279187" y="1930412"/>
                  </a:lnTo>
                  <a:lnTo>
                    <a:pt x="5278526" y="1943112"/>
                  </a:lnTo>
                  <a:lnTo>
                    <a:pt x="5281625" y="1943112"/>
                  </a:lnTo>
                  <a:lnTo>
                    <a:pt x="5288064" y="1955812"/>
                  </a:lnTo>
                  <a:lnTo>
                    <a:pt x="5315089" y="1955812"/>
                  </a:lnTo>
                  <a:lnTo>
                    <a:pt x="5322392" y="1943112"/>
                  </a:lnTo>
                  <a:lnTo>
                    <a:pt x="5326507" y="1943112"/>
                  </a:lnTo>
                  <a:lnTo>
                    <a:pt x="5327154" y="1930412"/>
                  </a:lnTo>
                  <a:close/>
                </a:path>
                <a:path w="9115425" h="9127490">
                  <a:moveTo>
                    <a:pt x="5330583" y="698500"/>
                  </a:moveTo>
                  <a:lnTo>
                    <a:pt x="5326354" y="685800"/>
                  </a:lnTo>
                  <a:lnTo>
                    <a:pt x="5317566" y="673100"/>
                  </a:lnTo>
                  <a:lnTo>
                    <a:pt x="5280647" y="673100"/>
                  </a:lnTo>
                  <a:lnTo>
                    <a:pt x="5270690" y="685800"/>
                  </a:lnTo>
                  <a:lnTo>
                    <a:pt x="5265064" y="698500"/>
                  </a:lnTo>
                  <a:lnTo>
                    <a:pt x="5264175" y="711200"/>
                  </a:lnTo>
                  <a:lnTo>
                    <a:pt x="5268404" y="723900"/>
                  </a:lnTo>
                  <a:lnTo>
                    <a:pt x="5277193" y="736600"/>
                  </a:lnTo>
                  <a:lnTo>
                    <a:pt x="5314112" y="736600"/>
                  </a:lnTo>
                  <a:lnTo>
                    <a:pt x="5324068" y="723900"/>
                  </a:lnTo>
                  <a:lnTo>
                    <a:pt x="5329694" y="711200"/>
                  </a:lnTo>
                  <a:lnTo>
                    <a:pt x="5330583" y="698500"/>
                  </a:lnTo>
                  <a:close/>
                </a:path>
                <a:path w="9115425" h="9127490">
                  <a:moveTo>
                    <a:pt x="5339639" y="4737112"/>
                  </a:moveTo>
                  <a:lnTo>
                    <a:pt x="5338330" y="4724412"/>
                  </a:lnTo>
                  <a:lnTo>
                    <a:pt x="5329504" y="4724412"/>
                  </a:lnTo>
                  <a:lnTo>
                    <a:pt x="5328717" y="4737112"/>
                  </a:lnTo>
                  <a:lnTo>
                    <a:pt x="5339639" y="4737112"/>
                  </a:lnTo>
                  <a:close/>
                </a:path>
                <a:path w="9115425" h="9127490">
                  <a:moveTo>
                    <a:pt x="5344071" y="3505212"/>
                  </a:moveTo>
                  <a:lnTo>
                    <a:pt x="5340362" y="3492512"/>
                  </a:lnTo>
                  <a:lnTo>
                    <a:pt x="5315572" y="3492512"/>
                  </a:lnTo>
                  <a:lnTo>
                    <a:pt x="5313362" y="3505212"/>
                  </a:lnTo>
                  <a:lnTo>
                    <a:pt x="5320792" y="3517912"/>
                  </a:lnTo>
                  <a:lnTo>
                    <a:pt x="5329009" y="3517912"/>
                  </a:lnTo>
                  <a:lnTo>
                    <a:pt x="5341874" y="3505212"/>
                  </a:lnTo>
                  <a:lnTo>
                    <a:pt x="5344071" y="3505212"/>
                  </a:lnTo>
                  <a:close/>
                </a:path>
                <a:path w="9115425" h="9127490">
                  <a:moveTo>
                    <a:pt x="5345188" y="2273312"/>
                  </a:moveTo>
                  <a:lnTo>
                    <a:pt x="5342394" y="2260612"/>
                  </a:lnTo>
                  <a:lnTo>
                    <a:pt x="5336591" y="2260612"/>
                  </a:lnTo>
                  <a:lnTo>
                    <a:pt x="5328971" y="2247912"/>
                  </a:lnTo>
                  <a:lnTo>
                    <a:pt x="5320525" y="2247912"/>
                  </a:lnTo>
                  <a:lnTo>
                    <a:pt x="5312207" y="2260612"/>
                  </a:lnTo>
                  <a:lnTo>
                    <a:pt x="5305615" y="2260612"/>
                  </a:lnTo>
                  <a:lnTo>
                    <a:pt x="5301907" y="2273312"/>
                  </a:lnTo>
                  <a:lnTo>
                    <a:pt x="5301310" y="2273312"/>
                  </a:lnTo>
                  <a:lnTo>
                    <a:pt x="5304117" y="2286012"/>
                  </a:lnTo>
                  <a:lnTo>
                    <a:pt x="5309921" y="2286012"/>
                  </a:lnTo>
                  <a:lnTo>
                    <a:pt x="5317528" y="2298712"/>
                  </a:lnTo>
                  <a:lnTo>
                    <a:pt x="5334305" y="2298712"/>
                  </a:lnTo>
                  <a:lnTo>
                    <a:pt x="5340883" y="2286012"/>
                  </a:lnTo>
                  <a:lnTo>
                    <a:pt x="5344604" y="2286012"/>
                  </a:lnTo>
                  <a:lnTo>
                    <a:pt x="5345188" y="2273312"/>
                  </a:lnTo>
                  <a:close/>
                </a:path>
                <a:path w="9115425" h="9127490">
                  <a:moveTo>
                    <a:pt x="5348338" y="1041400"/>
                  </a:moveTo>
                  <a:lnTo>
                    <a:pt x="5344439" y="1028700"/>
                  </a:lnTo>
                  <a:lnTo>
                    <a:pt x="5336349" y="1016000"/>
                  </a:lnTo>
                  <a:lnTo>
                    <a:pt x="5302402" y="1016000"/>
                  </a:lnTo>
                  <a:lnTo>
                    <a:pt x="5293245" y="1028700"/>
                  </a:lnTo>
                  <a:lnTo>
                    <a:pt x="5288064" y="1041400"/>
                  </a:lnTo>
                  <a:lnTo>
                    <a:pt x="5287251" y="1054100"/>
                  </a:lnTo>
                  <a:lnTo>
                    <a:pt x="5291137" y="1066800"/>
                  </a:lnTo>
                  <a:lnTo>
                    <a:pt x="5299227" y="1066800"/>
                  </a:lnTo>
                  <a:lnTo>
                    <a:pt x="5309832" y="1079500"/>
                  </a:lnTo>
                  <a:lnTo>
                    <a:pt x="5321592" y="1079500"/>
                  </a:lnTo>
                  <a:lnTo>
                    <a:pt x="5333174" y="1066800"/>
                  </a:lnTo>
                  <a:lnTo>
                    <a:pt x="5342331" y="1066800"/>
                  </a:lnTo>
                  <a:lnTo>
                    <a:pt x="5347513" y="1054100"/>
                  </a:lnTo>
                  <a:lnTo>
                    <a:pt x="5348338" y="1041400"/>
                  </a:lnTo>
                  <a:close/>
                </a:path>
                <a:path w="9115425" h="9127490">
                  <a:moveTo>
                    <a:pt x="5356644" y="5067312"/>
                  </a:moveTo>
                  <a:lnTo>
                    <a:pt x="5352212" y="5067312"/>
                  </a:lnTo>
                  <a:lnTo>
                    <a:pt x="5353367" y="5080012"/>
                  </a:lnTo>
                  <a:lnTo>
                    <a:pt x="5354637" y="5080012"/>
                  </a:lnTo>
                  <a:lnTo>
                    <a:pt x="5356644" y="5067312"/>
                  </a:lnTo>
                  <a:close/>
                </a:path>
                <a:path w="9115425" h="9127490">
                  <a:moveTo>
                    <a:pt x="5361419" y="3848112"/>
                  </a:moveTo>
                  <a:lnTo>
                    <a:pt x="5358447" y="3835412"/>
                  </a:lnTo>
                  <a:lnTo>
                    <a:pt x="5338610" y="3835412"/>
                  </a:lnTo>
                  <a:lnTo>
                    <a:pt x="5336845" y="3848112"/>
                  </a:lnTo>
                  <a:lnTo>
                    <a:pt x="5342788" y="3848112"/>
                  </a:lnTo>
                  <a:lnTo>
                    <a:pt x="5349367" y="3860812"/>
                  </a:lnTo>
                  <a:lnTo>
                    <a:pt x="5359654" y="3848112"/>
                  </a:lnTo>
                  <a:lnTo>
                    <a:pt x="5361419" y="3848112"/>
                  </a:lnTo>
                  <a:close/>
                </a:path>
                <a:path w="9115425" h="9127490">
                  <a:moveTo>
                    <a:pt x="5363235" y="2616212"/>
                  </a:moveTo>
                  <a:lnTo>
                    <a:pt x="5360733" y="2603512"/>
                  </a:lnTo>
                  <a:lnTo>
                    <a:pt x="5355564" y="2603512"/>
                  </a:lnTo>
                  <a:lnTo>
                    <a:pt x="5348770" y="2590812"/>
                  </a:lnTo>
                  <a:lnTo>
                    <a:pt x="5341226" y="2590812"/>
                  </a:lnTo>
                  <a:lnTo>
                    <a:pt x="5333809" y="2603512"/>
                  </a:lnTo>
                  <a:lnTo>
                    <a:pt x="5324614" y="2603512"/>
                  </a:lnTo>
                  <a:lnTo>
                    <a:pt x="5324094" y="2616212"/>
                  </a:lnTo>
                  <a:lnTo>
                    <a:pt x="5326583" y="2628912"/>
                  </a:lnTo>
                  <a:lnTo>
                    <a:pt x="5359387" y="2628912"/>
                  </a:lnTo>
                  <a:lnTo>
                    <a:pt x="5362702" y="2616212"/>
                  </a:lnTo>
                  <a:lnTo>
                    <a:pt x="5363235" y="2616212"/>
                  </a:lnTo>
                  <a:close/>
                </a:path>
                <a:path w="9115425" h="9127490">
                  <a:moveTo>
                    <a:pt x="5366372" y="1384312"/>
                  </a:moveTo>
                  <a:lnTo>
                    <a:pt x="5362778" y="1371612"/>
                  </a:lnTo>
                  <a:lnTo>
                    <a:pt x="5355323" y="1358912"/>
                  </a:lnTo>
                  <a:lnTo>
                    <a:pt x="5324005" y="1358912"/>
                  </a:lnTo>
                  <a:lnTo>
                    <a:pt x="5315559" y="1371612"/>
                  </a:lnTo>
                  <a:lnTo>
                    <a:pt x="5310784" y="1384312"/>
                  </a:lnTo>
                  <a:lnTo>
                    <a:pt x="5310035" y="1384312"/>
                  </a:lnTo>
                  <a:lnTo>
                    <a:pt x="5313629" y="1397012"/>
                  </a:lnTo>
                  <a:lnTo>
                    <a:pt x="5321084" y="1409712"/>
                  </a:lnTo>
                  <a:lnTo>
                    <a:pt x="5352389" y="1409712"/>
                  </a:lnTo>
                  <a:lnTo>
                    <a:pt x="5360835" y="1397012"/>
                  </a:lnTo>
                  <a:lnTo>
                    <a:pt x="5365610" y="1397012"/>
                  </a:lnTo>
                  <a:lnTo>
                    <a:pt x="5366372" y="1384312"/>
                  </a:lnTo>
                  <a:close/>
                </a:path>
                <a:path w="9115425" h="9127490">
                  <a:moveTo>
                    <a:pt x="5369496" y="152400"/>
                  </a:moveTo>
                  <a:lnTo>
                    <a:pt x="5364810" y="139700"/>
                  </a:lnTo>
                  <a:lnTo>
                    <a:pt x="5355082" y="127000"/>
                  </a:lnTo>
                  <a:lnTo>
                    <a:pt x="5342318" y="127000"/>
                  </a:lnTo>
                  <a:lnTo>
                    <a:pt x="5328158" y="114300"/>
                  </a:lnTo>
                  <a:lnTo>
                    <a:pt x="5314213" y="127000"/>
                  </a:lnTo>
                  <a:lnTo>
                    <a:pt x="5303177" y="139700"/>
                  </a:lnTo>
                  <a:lnTo>
                    <a:pt x="5296954" y="152400"/>
                  </a:lnTo>
                  <a:lnTo>
                    <a:pt x="5295963" y="165100"/>
                  </a:lnTo>
                  <a:lnTo>
                    <a:pt x="5300650" y="177800"/>
                  </a:lnTo>
                  <a:lnTo>
                    <a:pt x="5310378" y="190500"/>
                  </a:lnTo>
                  <a:lnTo>
                    <a:pt x="5351259" y="190500"/>
                  </a:lnTo>
                  <a:lnTo>
                    <a:pt x="5362283" y="177800"/>
                  </a:lnTo>
                  <a:lnTo>
                    <a:pt x="5368518" y="165100"/>
                  </a:lnTo>
                  <a:lnTo>
                    <a:pt x="5369496" y="152400"/>
                  </a:lnTo>
                  <a:close/>
                </a:path>
                <a:path w="9115425" h="9127490">
                  <a:moveTo>
                    <a:pt x="5379097" y="4178312"/>
                  </a:moveTo>
                  <a:lnTo>
                    <a:pt x="5359984" y="4178312"/>
                  </a:lnTo>
                  <a:lnTo>
                    <a:pt x="5364607" y="4191012"/>
                  </a:lnTo>
                  <a:lnTo>
                    <a:pt x="5377726" y="4191012"/>
                  </a:lnTo>
                  <a:lnTo>
                    <a:pt x="5379097" y="4178312"/>
                  </a:lnTo>
                  <a:close/>
                </a:path>
                <a:path w="9115425" h="9127490">
                  <a:moveTo>
                    <a:pt x="5380977" y="2946412"/>
                  </a:moveTo>
                  <a:lnTo>
                    <a:pt x="5374348" y="2946412"/>
                  </a:lnTo>
                  <a:lnTo>
                    <a:pt x="5368480" y="2933712"/>
                  </a:lnTo>
                  <a:lnTo>
                    <a:pt x="5355564" y="2933712"/>
                  </a:lnTo>
                  <a:lnTo>
                    <a:pt x="5350484" y="2946412"/>
                  </a:lnTo>
                  <a:lnTo>
                    <a:pt x="5347627" y="2946412"/>
                  </a:lnTo>
                  <a:lnTo>
                    <a:pt x="5347170" y="2959112"/>
                  </a:lnTo>
                  <a:lnTo>
                    <a:pt x="5349329" y="2959112"/>
                  </a:lnTo>
                  <a:lnTo>
                    <a:pt x="5353799" y="2971812"/>
                  </a:lnTo>
                  <a:lnTo>
                    <a:pt x="5372595" y="2971812"/>
                  </a:lnTo>
                  <a:lnTo>
                    <a:pt x="5377662" y="2959112"/>
                  </a:lnTo>
                  <a:lnTo>
                    <a:pt x="5380520" y="2959112"/>
                  </a:lnTo>
                  <a:lnTo>
                    <a:pt x="5380977" y="2946412"/>
                  </a:lnTo>
                  <a:close/>
                </a:path>
                <a:path w="9115425" h="9127490">
                  <a:moveTo>
                    <a:pt x="5384114" y="1727212"/>
                  </a:moveTo>
                  <a:lnTo>
                    <a:pt x="5380863" y="1714512"/>
                  </a:lnTo>
                  <a:lnTo>
                    <a:pt x="5374106" y="1701812"/>
                  </a:lnTo>
                  <a:lnTo>
                    <a:pt x="5345760" y="1701812"/>
                  </a:lnTo>
                  <a:lnTo>
                    <a:pt x="5338115" y="1714512"/>
                  </a:lnTo>
                  <a:lnTo>
                    <a:pt x="5333797" y="1714512"/>
                  </a:lnTo>
                  <a:lnTo>
                    <a:pt x="5333111" y="1727212"/>
                  </a:lnTo>
                  <a:lnTo>
                    <a:pt x="5336362" y="1739912"/>
                  </a:lnTo>
                  <a:lnTo>
                    <a:pt x="5343106" y="1752612"/>
                  </a:lnTo>
                  <a:lnTo>
                    <a:pt x="5371452" y="1752612"/>
                  </a:lnTo>
                  <a:lnTo>
                    <a:pt x="5379097" y="1739912"/>
                  </a:lnTo>
                  <a:lnTo>
                    <a:pt x="5383428" y="1727212"/>
                  </a:lnTo>
                  <a:lnTo>
                    <a:pt x="5384114" y="1727212"/>
                  </a:lnTo>
                  <a:close/>
                </a:path>
                <a:path w="9115425" h="9127490">
                  <a:moveTo>
                    <a:pt x="5387543" y="495300"/>
                  </a:moveTo>
                  <a:lnTo>
                    <a:pt x="5383149" y="482600"/>
                  </a:lnTo>
                  <a:lnTo>
                    <a:pt x="5374056" y="469900"/>
                  </a:lnTo>
                  <a:lnTo>
                    <a:pt x="5362118" y="469900"/>
                  </a:lnTo>
                  <a:lnTo>
                    <a:pt x="5348859" y="457200"/>
                  </a:lnTo>
                  <a:lnTo>
                    <a:pt x="5335816" y="469900"/>
                  </a:lnTo>
                  <a:lnTo>
                    <a:pt x="5325503" y="482600"/>
                  </a:lnTo>
                  <a:lnTo>
                    <a:pt x="5319674" y="482600"/>
                  </a:lnTo>
                  <a:lnTo>
                    <a:pt x="5318747" y="495300"/>
                  </a:lnTo>
                  <a:lnTo>
                    <a:pt x="5323129" y="520700"/>
                  </a:lnTo>
                  <a:lnTo>
                    <a:pt x="5332234" y="520700"/>
                  </a:lnTo>
                  <a:lnTo>
                    <a:pt x="5344172" y="533400"/>
                  </a:lnTo>
                  <a:lnTo>
                    <a:pt x="5370474" y="533400"/>
                  </a:lnTo>
                  <a:lnTo>
                    <a:pt x="5380787" y="520700"/>
                  </a:lnTo>
                  <a:lnTo>
                    <a:pt x="5386616" y="508000"/>
                  </a:lnTo>
                  <a:lnTo>
                    <a:pt x="5387543" y="495300"/>
                  </a:lnTo>
                  <a:close/>
                </a:path>
                <a:path w="9115425" h="9127490">
                  <a:moveTo>
                    <a:pt x="5395798" y="4521212"/>
                  </a:moveTo>
                  <a:lnTo>
                    <a:pt x="5383123" y="4521212"/>
                  </a:lnTo>
                  <a:lnTo>
                    <a:pt x="5386425" y="4533912"/>
                  </a:lnTo>
                  <a:lnTo>
                    <a:pt x="5390083" y="4533912"/>
                  </a:lnTo>
                  <a:lnTo>
                    <a:pt x="5395798" y="4521212"/>
                  </a:lnTo>
                  <a:close/>
                </a:path>
                <a:path w="9115425" h="9127490">
                  <a:moveTo>
                    <a:pt x="5401195" y="3289312"/>
                  </a:moveTo>
                  <a:lnTo>
                    <a:pt x="5397157" y="3289312"/>
                  </a:lnTo>
                  <a:lnTo>
                    <a:pt x="5393118" y="3276612"/>
                  </a:lnTo>
                  <a:lnTo>
                    <a:pt x="5384165" y="3276612"/>
                  </a:lnTo>
                  <a:lnTo>
                    <a:pt x="5370157" y="3289312"/>
                  </a:lnTo>
                  <a:lnTo>
                    <a:pt x="5367769" y="3289312"/>
                  </a:lnTo>
                  <a:lnTo>
                    <a:pt x="5375846" y="3314712"/>
                  </a:lnTo>
                  <a:lnTo>
                    <a:pt x="5384800" y="3314712"/>
                  </a:lnTo>
                  <a:lnTo>
                    <a:pt x="5398808" y="3302012"/>
                  </a:lnTo>
                  <a:lnTo>
                    <a:pt x="5401195" y="3289312"/>
                  </a:lnTo>
                  <a:close/>
                </a:path>
                <a:path w="9115425" h="9127490">
                  <a:moveTo>
                    <a:pt x="5401856" y="2057412"/>
                  </a:moveTo>
                  <a:lnTo>
                    <a:pt x="5398948" y="2057412"/>
                  </a:lnTo>
                  <a:lnTo>
                    <a:pt x="5392902" y="2044712"/>
                  </a:lnTo>
                  <a:lnTo>
                    <a:pt x="5367515" y="2044712"/>
                  </a:lnTo>
                  <a:lnTo>
                    <a:pt x="5360670" y="2057412"/>
                  </a:lnTo>
                  <a:lnTo>
                    <a:pt x="5356796" y="2057412"/>
                  </a:lnTo>
                  <a:lnTo>
                    <a:pt x="5356187" y="2070112"/>
                  </a:lnTo>
                  <a:lnTo>
                    <a:pt x="5359108" y="2082812"/>
                  </a:lnTo>
                  <a:lnTo>
                    <a:pt x="5397373" y="2082812"/>
                  </a:lnTo>
                  <a:lnTo>
                    <a:pt x="5401246" y="2070112"/>
                  </a:lnTo>
                  <a:lnTo>
                    <a:pt x="5401856" y="2057412"/>
                  </a:lnTo>
                  <a:close/>
                </a:path>
                <a:path w="9115425" h="9127490">
                  <a:moveTo>
                    <a:pt x="5405285" y="838200"/>
                  </a:moveTo>
                  <a:lnTo>
                    <a:pt x="5401234" y="825500"/>
                  </a:lnTo>
                  <a:lnTo>
                    <a:pt x="5392839" y="812800"/>
                  </a:lnTo>
                  <a:lnTo>
                    <a:pt x="5381828" y="812800"/>
                  </a:lnTo>
                  <a:lnTo>
                    <a:pt x="5369598" y="800100"/>
                  </a:lnTo>
                  <a:lnTo>
                    <a:pt x="5357571" y="812800"/>
                  </a:lnTo>
                  <a:lnTo>
                    <a:pt x="5348059" y="812800"/>
                  </a:lnTo>
                  <a:lnTo>
                    <a:pt x="5342674" y="825500"/>
                  </a:lnTo>
                  <a:lnTo>
                    <a:pt x="5341823" y="838200"/>
                  </a:lnTo>
                  <a:lnTo>
                    <a:pt x="5345874" y="850900"/>
                  </a:lnTo>
                  <a:lnTo>
                    <a:pt x="5354269" y="863600"/>
                  </a:lnTo>
                  <a:lnTo>
                    <a:pt x="5389537" y="863600"/>
                  </a:lnTo>
                  <a:lnTo>
                    <a:pt x="5399049" y="850900"/>
                  </a:lnTo>
                  <a:lnTo>
                    <a:pt x="5404434" y="850900"/>
                  </a:lnTo>
                  <a:lnTo>
                    <a:pt x="5405285" y="838200"/>
                  </a:lnTo>
                  <a:close/>
                </a:path>
                <a:path w="9115425" h="9127490">
                  <a:moveTo>
                    <a:pt x="5418544" y="3632212"/>
                  </a:moveTo>
                  <a:lnTo>
                    <a:pt x="5415242" y="3632212"/>
                  </a:lnTo>
                  <a:lnTo>
                    <a:pt x="5411952" y="3619512"/>
                  </a:lnTo>
                  <a:lnTo>
                    <a:pt x="5404637" y="3619512"/>
                  </a:lnTo>
                  <a:lnTo>
                    <a:pt x="5393207" y="3632212"/>
                  </a:lnTo>
                  <a:lnTo>
                    <a:pt x="5391251" y="3632212"/>
                  </a:lnTo>
                  <a:lnTo>
                    <a:pt x="5397843" y="3644912"/>
                  </a:lnTo>
                  <a:lnTo>
                    <a:pt x="5416588" y="3644912"/>
                  </a:lnTo>
                  <a:lnTo>
                    <a:pt x="5418544" y="3632212"/>
                  </a:lnTo>
                  <a:close/>
                </a:path>
                <a:path w="9115425" h="9127490">
                  <a:moveTo>
                    <a:pt x="5419890" y="2400312"/>
                  </a:moveTo>
                  <a:lnTo>
                    <a:pt x="5417286" y="2400312"/>
                  </a:lnTo>
                  <a:lnTo>
                    <a:pt x="5411863" y="2387612"/>
                  </a:lnTo>
                  <a:lnTo>
                    <a:pt x="5382984" y="2387612"/>
                  </a:lnTo>
                  <a:lnTo>
                    <a:pt x="5379517" y="2400312"/>
                  </a:lnTo>
                  <a:lnTo>
                    <a:pt x="5378970" y="2413012"/>
                  </a:lnTo>
                  <a:lnTo>
                    <a:pt x="5381574" y="2413012"/>
                  </a:lnTo>
                  <a:lnTo>
                    <a:pt x="5386997" y="2425712"/>
                  </a:lnTo>
                  <a:lnTo>
                    <a:pt x="5409743" y="2425712"/>
                  </a:lnTo>
                  <a:lnTo>
                    <a:pt x="5415877" y="2413012"/>
                  </a:lnTo>
                  <a:lnTo>
                    <a:pt x="5419344" y="2413012"/>
                  </a:lnTo>
                  <a:lnTo>
                    <a:pt x="5419890" y="2400312"/>
                  </a:lnTo>
                  <a:close/>
                </a:path>
                <a:path w="9115425" h="9127490">
                  <a:moveTo>
                    <a:pt x="5423027" y="1168400"/>
                  </a:moveTo>
                  <a:lnTo>
                    <a:pt x="5419318" y="1168400"/>
                  </a:lnTo>
                  <a:lnTo>
                    <a:pt x="5411635" y="1155700"/>
                  </a:lnTo>
                  <a:lnTo>
                    <a:pt x="5401538" y="1155700"/>
                  </a:lnTo>
                  <a:lnTo>
                    <a:pt x="5390350" y="1143000"/>
                  </a:lnTo>
                  <a:lnTo>
                    <a:pt x="5379326" y="1155700"/>
                  </a:lnTo>
                  <a:lnTo>
                    <a:pt x="5370614" y="1155700"/>
                  </a:lnTo>
                  <a:lnTo>
                    <a:pt x="5365686" y="1168400"/>
                  </a:lnTo>
                  <a:lnTo>
                    <a:pt x="5364912" y="1181100"/>
                  </a:lnTo>
                  <a:lnTo>
                    <a:pt x="5368607" y="1193800"/>
                  </a:lnTo>
                  <a:lnTo>
                    <a:pt x="5376303" y="1206500"/>
                  </a:lnTo>
                  <a:lnTo>
                    <a:pt x="5408612" y="1206500"/>
                  </a:lnTo>
                  <a:lnTo>
                    <a:pt x="5417324" y="1193800"/>
                  </a:lnTo>
                  <a:lnTo>
                    <a:pt x="5422239" y="1181100"/>
                  </a:lnTo>
                  <a:lnTo>
                    <a:pt x="5423027" y="1168400"/>
                  </a:lnTo>
                  <a:close/>
                </a:path>
                <a:path w="9115425" h="9127490">
                  <a:moveTo>
                    <a:pt x="5434368" y="3975112"/>
                  </a:moveTo>
                  <a:lnTo>
                    <a:pt x="5433326" y="3975112"/>
                  </a:lnTo>
                  <a:lnTo>
                    <a:pt x="5430761" y="3962412"/>
                  </a:lnTo>
                  <a:lnTo>
                    <a:pt x="5425110" y="3962412"/>
                  </a:lnTo>
                  <a:lnTo>
                    <a:pt x="5416245" y="3975112"/>
                  </a:lnTo>
                  <a:lnTo>
                    <a:pt x="5414734" y="3975112"/>
                  </a:lnTo>
                  <a:lnTo>
                    <a:pt x="5419839" y="3987812"/>
                  </a:lnTo>
                  <a:lnTo>
                    <a:pt x="5425503" y="3987812"/>
                  </a:lnTo>
                  <a:lnTo>
                    <a:pt x="5434368" y="3975112"/>
                  </a:lnTo>
                  <a:close/>
                </a:path>
                <a:path w="9115425" h="9127490">
                  <a:moveTo>
                    <a:pt x="5437924" y="2743212"/>
                  </a:moveTo>
                  <a:lnTo>
                    <a:pt x="5435625" y="2743212"/>
                  </a:lnTo>
                  <a:lnTo>
                    <a:pt x="5430837" y="2730512"/>
                  </a:lnTo>
                  <a:lnTo>
                    <a:pt x="5405298" y="2730512"/>
                  </a:lnTo>
                  <a:lnTo>
                    <a:pt x="5402237" y="2743212"/>
                  </a:lnTo>
                  <a:lnTo>
                    <a:pt x="5401754" y="2743212"/>
                  </a:lnTo>
                  <a:lnTo>
                    <a:pt x="5404053" y="2755912"/>
                  </a:lnTo>
                  <a:lnTo>
                    <a:pt x="5408841" y="2755912"/>
                  </a:lnTo>
                  <a:lnTo>
                    <a:pt x="5415127" y="2768612"/>
                  </a:lnTo>
                  <a:lnTo>
                    <a:pt x="5428945" y="2768612"/>
                  </a:lnTo>
                  <a:lnTo>
                    <a:pt x="5434381" y="2755912"/>
                  </a:lnTo>
                  <a:lnTo>
                    <a:pt x="5437441" y="2755912"/>
                  </a:lnTo>
                  <a:lnTo>
                    <a:pt x="5437924" y="2743212"/>
                  </a:lnTo>
                  <a:close/>
                </a:path>
                <a:path w="9115425" h="9127490">
                  <a:moveTo>
                    <a:pt x="5441061" y="1511312"/>
                  </a:moveTo>
                  <a:lnTo>
                    <a:pt x="5437657" y="1498612"/>
                  </a:lnTo>
                  <a:lnTo>
                    <a:pt x="5430596" y="1498612"/>
                  </a:lnTo>
                  <a:lnTo>
                    <a:pt x="5421338" y="1485912"/>
                  </a:lnTo>
                  <a:lnTo>
                    <a:pt x="5411051" y="1485912"/>
                  </a:lnTo>
                  <a:lnTo>
                    <a:pt x="5400929" y="1498612"/>
                  </a:lnTo>
                  <a:lnTo>
                    <a:pt x="5392928" y="1498612"/>
                  </a:lnTo>
                  <a:lnTo>
                    <a:pt x="5388407" y="1511312"/>
                  </a:lnTo>
                  <a:lnTo>
                    <a:pt x="5387683" y="1524012"/>
                  </a:lnTo>
                  <a:lnTo>
                    <a:pt x="5391086" y="1536712"/>
                  </a:lnTo>
                  <a:lnTo>
                    <a:pt x="5398147" y="1536712"/>
                  </a:lnTo>
                  <a:lnTo>
                    <a:pt x="5407418" y="1549412"/>
                  </a:lnTo>
                  <a:lnTo>
                    <a:pt x="5417693" y="1549412"/>
                  </a:lnTo>
                  <a:lnTo>
                    <a:pt x="5427815" y="1536712"/>
                  </a:lnTo>
                  <a:lnTo>
                    <a:pt x="5435828" y="1536712"/>
                  </a:lnTo>
                  <a:lnTo>
                    <a:pt x="5440337" y="1524012"/>
                  </a:lnTo>
                  <a:lnTo>
                    <a:pt x="5441061" y="1511312"/>
                  </a:lnTo>
                  <a:close/>
                </a:path>
                <a:path w="9115425" h="9127490">
                  <a:moveTo>
                    <a:pt x="5444198" y="279400"/>
                  </a:moveTo>
                  <a:lnTo>
                    <a:pt x="5439702" y="266700"/>
                  </a:lnTo>
                  <a:lnTo>
                    <a:pt x="5430355" y="266700"/>
                  </a:lnTo>
                  <a:lnTo>
                    <a:pt x="5418112" y="254000"/>
                  </a:lnTo>
                  <a:lnTo>
                    <a:pt x="5391124" y="254000"/>
                  </a:lnTo>
                  <a:lnTo>
                    <a:pt x="5380545" y="266700"/>
                  </a:lnTo>
                  <a:lnTo>
                    <a:pt x="5374576" y="279400"/>
                  </a:lnTo>
                  <a:lnTo>
                    <a:pt x="5373624" y="292100"/>
                  </a:lnTo>
                  <a:lnTo>
                    <a:pt x="5378120" y="304800"/>
                  </a:lnTo>
                  <a:lnTo>
                    <a:pt x="5387467" y="317500"/>
                  </a:lnTo>
                  <a:lnTo>
                    <a:pt x="5399710" y="317500"/>
                  </a:lnTo>
                  <a:lnTo>
                    <a:pt x="5413299" y="330200"/>
                  </a:lnTo>
                  <a:lnTo>
                    <a:pt x="5426684" y="317500"/>
                  </a:lnTo>
                  <a:lnTo>
                    <a:pt x="5437263" y="304800"/>
                  </a:lnTo>
                  <a:lnTo>
                    <a:pt x="5443245" y="292100"/>
                  </a:lnTo>
                  <a:lnTo>
                    <a:pt x="5444198" y="279400"/>
                  </a:lnTo>
                  <a:close/>
                </a:path>
                <a:path w="9115425" h="9127490">
                  <a:moveTo>
                    <a:pt x="5451665" y="4318012"/>
                  </a:moveTo>
                  <a:lnTo>
                    <a:pt x="5449760" y="4305312"/>
                  </a:lnTo>
                  <a:lnTo>
                    <a:pt x="5438991" y="4305312"/>
                  </a:lnTo>
                  <a:lnTo>
                    <a:pt x="5437873" y="4318012"/>
                  </a:lnTo>
                  <a:lnTo>
                    <a:pt x="5451665" y="4318012"/>
                  </a:lnTo>
                  <a:close/>
                </a:path>
                <a:path w="9115425" h="9127490">
                  <a:moveTo>
                    <a:pt x="5455678" y="3086112"/>
                  </a:moveTo>
                  <a:lnTo>
                    <a:pt x="5453710" y="3073412"/>
                  </a:lnTo>
                  <a:lnTo>
                    <a:pt x="5427853" y="3073412"/>
                  </a:lnTo>
                  <a:lnTo>
                    <a:pt x="5425249" y="3086112"/>
                  </a:lnTo>
                  <a:lnTo>
                    <a:pt x="5424830" y="3086112"/>
                  </a:lnTo>
                  <a:lnTo>
                    <a:pt x="5426799" y="3098812"/>
                  </a:lnTo>
                  <a:lnTo>
                    <a:pt x="5452643" y="3098812"/>
                  </a:lnTo>
                  <a:lnTo>
                    <a:pt x="5455259" y="3086112"/>
                  </a:lnTo>
                  <a:lnTo>
                    <a:pt x="5455678" y="3086112"/>
                  </a:lnTo>
                  <a:close/>
                </a:path>
                <a:path w="9115425" h="9127490">
                  <a:moveTo>
                    <a:pt x="5458803" y="1854212"/>
                  </a:moveTo>
                  <a:lnTo>
                    <a:pt x="5455742" y="1841512"/>
                  </a:lnTo>
                  <a:lnTo>
                    <a:pt x="5449379" y="1841512"/>
                  </a:lnTo>
                  <a:lnTo>
                    <a:pt x="5441048" y="1828812"/>
                  </a:lnTo>
                  <a:lnTo>
                    <a:pt x="5431790" y="1828812"/>
                  </a:lnTo>
                  <a:lnTo>
                    <a:pt x="5422684" y="1841512"/>
                  </a:lnTo>
                  <a:lnTo>
                    <a:pt x="5415483" y="1841512"/>
                  </a:lnTo>
                  <a:lnTo>
                    <a:pt x="5411406" y="1854212"/>
                  </a:lnTo>
                  <a:lnTo>
                    <a:pt x="5410771" y="1866912"/>
                  </a:lnTo>
                  <a:lnTo>
                    <a:pt x="5413832" y="1866912"/>
                  </a:lnTo>
                  <a:lnTo>
                    <a:pt x="5420182" y="1879612"/>
                  </a:lnTo>
                  <a:lnTo>
                    <a:pt x="5446877" y="1879612"/>
                  </a:lnTo>
                  <a:lnTo>
                    <a:pt x="5454091" y="1866912"/>
                  </a:lnTo>
                  <a:lnTo>
                    <a:pt x="5458155" y="1866912"/>
                  </a:lnTo>
                  <a:lnTo>
                    <a:pt x="5458803" y="1854212"/>
                  </a:lnTo>
                  <a:close/>
                </a:path>
                <a:path w="9115425" h="9127490">
                  <a:moveTo>
                    <a:pt x="5462232" y="622300"/>
                  </a:moveTo>
                  <a:lnTo>
                    <a:pt x="5458028" y="609600"/>
                  </a:lnTo>
                  <a:lnTo>
                    <a:pt x="5449328" y="596900"/>
                  </a:lnTo>
                  <a:lnTo>
                    <a:pt x="5412740" y="596900"/>
                  </a:lnTo>
                  <a:lnTo>
                    <a:pt x="5402859" y="609600"/>
                  </a:lnTo>
                  <a:lnTo>
                    <a:pt x="5397297" y="622300"/>
                  </a:lnTo>
                  <a:lnTo>
                    <a:pt x="5396408" y="635000"/>
                  </a:lnTo>
                  <a:lnTo>
                    <a:pt x="5400611" y="647700"/>
                  </a:lnTo>
                  <a:lnTo>
                    <a:pt x="5409311" y="660400"/>
                  </a:lnTo>
                  <a:lnTo>
                    <a:pt x="5445899" y="660400"/>
                  </a:lnTo>
                  <a:lnTo>
                    <a:pt x="5455767" y="647700"/>
                  </a:lnTo>
                  <a:lnTo>
                    <a:pt x="5461343" y="635000"/>
                  </a:lnTo>
                  <a:lnTo>
                    <a:pt x="5462232" y="622300"/>
                  </a:lnTo>
                  <a:close/>
                </a:path>
                <a:path w="9115425" h="9127490">
                  <a:moveTo>
                    <a:pt x="5471249" y="4660912"/>
                  </a:moveTo>
                  <a:lnTo>
                    <a:pt x="5470004" y="4648212"/>
                  </a:lnTo>
                  <a:lnTo>
                    <a:pt x="5461736" y="4648212"/>
                  </a:lnTo>
                  <a:lnTo>
                    <a:pt x="5461000" y="4660912"/>
                  </a:lnTo>
                  <a:lnTo>
                    <a:pt x="5471249" y="4660912"/>
                  </a:lnTo>
                  <a:close/>
                </a:path>
                <a:path w="9115425" h="9127490">
                  <a:moveTo>
                    <a:pt x="5475668" y="3429012"/>
                  </a:moveTo>
                  <a:lnTo>
                    <a:pt x="5472049" y="3416312"/>
                  </a:lnTo>
                  <a:lnTo>
                    <a:pt x="5447792" y="3416312"/>
                  </a:lnTo>
                  <a:lnTo>
                    <a:pt x="5445645" y="3429012"/>
                  </a:lnTo>
                  <a:lnTo>
                    <a:pt x="5452910" y="3441712"/>
                  </a:lnTo>
                  <a:lnTo>
                    <a:pt x="5460949" y="3441712"/>
                  </a:lnTo>
                  <a:lnTo>
                    <a:pt x="5473522" y="3429012"/>
                  </a:lnTo>
                  <a:lnTo>
                    <a:pt x="5475668" y="3429012"/>
                  </a:lnTo>
                  <a:close/>
                </a:path>
                <a:path w="9115425" h="9127490">
                  <a:moveTo>
                    <a:pt x="5476837" y="2197112"/>
                  </a:moveTo>
                  <a:lnTo>
                    <a:pt x="5474081" y="2184412"/>
                  </a:lnTo>
                  <a:lnTo>
                    <a:pt x="5468353" y="2184412"/>
                  </a:lnTo>
                  <a:lnTo>
                    <a:pt x="5460835" y="2171712"/>
                  </a:lnTo>
                  <a:lnTo>
                    <a:pt x="5452503" y="2171712"/>
                  </a:lnTo>
                  <a:lnTo>
                    <a:pt x="5444287" y="2184412"/>
                  </a:lnTo>
                  <a:lnTo>
                    <a:pt x="5437797" y="2184412"/>
                  </a:lnTo>
                  <a:lnTo>
                    <a:pt x="5434127" y="2197112"/>
                  </a:lnTo>
                  <a:lnTo>
                    <a:pt x="5433555" y="2197112"/>
                  </a:lnTo>
                  <a:lnTo>
                    <a:pt x="5436311" y="2209812"/>
                  </a:lnTo>
                  <a:lnTo>
                    <a:pt x="5442039" y="2209812"/>
                  </a:lnTo>
                  <a:lnTo>
                    <a:pt x="5449544" y="2222512"/>
                  </a:lnTo>
                  <a:lnTo>
                    <a:pt x="5466092" y="2222512"/>
                  </a:lnTo>
                  <a:lnTo>
                    <a:pt x="5472595" y="2209812"/>
                  </a:lnTo>
                  <a:lnTo>
                    <a:pt x="5476252" y="2209812"/>
                  </a:lnTo>
                  <a:lnTo>
                    <a:pt x="5476837" y="2197112"/>
                  </a:lnTo>
                  <a:close/>
                </a:path>
                <a:path w="9115425" h="9127490">
                  <a:moveTo>
                    <a:pt x="5479974" y="965200"/>
                  </a:moveTo>
                  <a:lnTo>
                    <a:pt x="5476113" y="952500"/>
                  </a:lnTo>
                  <a:lnTo>
                    <a:pt x="5468112" y="939800"/>
                  </a:lnTo>
                  <a:lnTo>
                    <a:pt x="5434495" y="939800"/>
                  </a:lnTo>
                  <a:lnTo>
                    <a:pt x="5425414" y="952500"/>
                  </a:lnTo>
                  <a:lnTo>
                    <a:pt x="5420296" y="965200"/>
                  </a:lnTo>
                  <a:lnTo>
                    <a:pt x="5419483" y="977900"/>
                  </a:lnTo>
                  <a:lnTo>
                    <a:pt x="5423344" y="990600"/>
                  </a:lnTo>
                  <a:lnTo>
                    <a:pt x="5431345" y="990600"/>
                  </a:lnTo>
                  <a:lnTo>
                    <a:pt x="5441848" y="1003300"/>
                  </a:lnTo>
                  <a:lnTo>
                    <a:pt x="5453494" y="1003300"/>
                  </a:lnTo>
                  <a:lnTo>
                    <a:pt x="5464962" y="990600"/>
                  </a:lnTo>
                  <a:lnTo>
                    <a:pt x="5474043" y="990600"/>
                  </a:lnTo>
                  <a:lnTo>
                    <a:pt x="5479161" y="977900"/>
                  </a:lnTo>
                  <a:lnTo>
                    <a:pt x="5479974" y="965200"/>
                  </a:lnTo>
                  <a:close/>
                </a:path>
                <a:path w="9115425" h="9127490">
                  <a:moveTo>
                    <a:pt x="5488292" y="4991112"/>
                  </a:moveTo>
                  <a:lnTo>
                    <a:pt x="5485473" y="4991112"/>
                  </a:lnTo>
                  <a:lnTo>
                    <a:pt x="5486578" y="5003812"/>
                  </a:lnTo>
                  <a:lnTo>
                    <a:pt x="5488292" y="4991112"/>
                  </a:lnTo>
                  <a:close/>
                </a:path>
                <a:path w="9115425" h="9127490">
                  <a:moveTo>
                    <a:pt x="5493016" y="3771912"/>
                  </a:moveTo>
                  <a:lnTo>
                    <a:pt x="5490121" y="3759212"/>
                  </a:lnTo>
                  <a:lnTo>
                    <a:pt x="5470842" y="3759212"/>
                  </a:lnTo>
                  <a:lnTo>
                    <a:pt x="5469128" y="3771912"/>
                  </a:lnTo>
                  <a:lnTo>
                    <a:pt x="5474906" y="3771912"/>
                  </a:lnTo>
                  <a:lnTo>
                    <a:pt x="5481294" y="3784612"/>
                  </a:lnTo>
                  <a:lnTo>
                    <a:pt x="5491302" y="3771912"/>
                  </a:lnTo>
                  <a:lnTo>
                    <a:pt x="5493016" y="3771912"/>
                  </a:lnTo>
                  <a:close/>
                </a:path>
                <a:path w="9115425" h="9127490">
                  <a:moveTo>
                    <a:pt x="5494871" y="2540012"/>
                  </a:moveTo>
                  <a:lnTo>
                    <a:pt x="5492420" y="2527312"/>
                  </a:lnTo>
                  <a:lnTo>
                    <a:pt x="5487314" y="2527312"/>
                  </a:lnTo>
                  <a:lnTo>
                    <a:pt x="5480634" y="2514612"/>
                  </a:lnTo>
                  <a:lnTo>
                    <a:pt x="5473204" y="2514612"/>
                  </a:lnTo>
                  <a:lnTo>
                    <a:pt x="5465902" y="2527312"/>
                  </a:lnTo>
                  <a:lnTo>
                    <a:pt x="5456847" y="2527312"/>
                  </a:lnTo>
                  <a:lnTo>
                    <a:pt x="5456339" y="2540012"/>
                  </a:lnTo>
                  <a:lnTo>
                    <a:pt x="5458790" y="2552712"/>
                  </a:lnTo>
                  <a:lnTo>
                    <a:pt x="5491099" y="2552712"/>
                  </a:lnTo>
                  <a:lnTo>
                    <a:pt x="5494363" y="2540012"/>
                  </a:lnTo>
                  <a:lnTo>
                    <a:pt x="5494871" y="2540012"/>
                  </a:lnTo>
                  <a:close/>
                </a:path>
                <a:path w="9115425" h="9127490">
                  <a:moveTo>
                    <a:pt x="5497715" y="1308100"/>
                  </a:moveTo>
                  <a:lnTo>
                    <a:pt x="5494198" y="1295400"/>
                  </a:lnTo>
                  <a:lnTo>
                    <a:pt x="5486908" y="1282700"/>
                  </a:lnTo>
                  <a:lnTo>
                    <a:pt x="5456250" y="1282700"/>
                  </a:lnTo>
                  <a:lnTo>
                    <a:pt x="5447982" y="1295400"/>
                  </a:lnTo>
                  <a:lnTo>
                    <a:pt x="5443309" y="1308100"/>
                  </a:lnTo>
                  <a:lnTo>
                    <a:pt x="5442572" y="1308100"/>
                  </a:lnTo>
                  <a:lnTo>
                    <a:pt x="5446077" y="1320812"/>
                  </a:lnTo>
                  <a:lnTo>
                    <a:pt x="5453380" y="1333512"/>
                  </a:lnTo>
                  <a:lnTo>
                    <a:pt x="5484038" y="1333512"/>
                  </a:lnTo>
                  <a:lnTo>
                    <a:pt x="5492305" y="1320812"/>
                  </a:lnTo>
                  <a:lnTo>
                    <a:pt x="5496979" y="1320812"/>
                  </a:lnTo>
                  <a:lnTo>
                    <a:pt x="5497715" y="1308100"/>
                  </a:lnTo>
                  <a:close/>
                </a:path>
                <a:path w="9115425" h="9127490">
                  <a:moveTo>
                    <a:pt x="5500852" y="76200"/>
                  </a:moveTo>
                  <a:lnTo>
                    <a:pt x="5496230" y="63500"/>
                  </a:lnTo>
                  <a:lnTo>
                    <a:pt x="5486666" y="50800"/>
                  </a:lnTo>
                  <a:lnTo>
                    <a:pt x="5446458" y="50800"/>
                  </a:lnTo>
                  <a:lnTo>
                    <a:pt x="5435600" y="63500"/>
                  </a:lnTo>
                  <a:lnTo>
                    <a:pt x="5429478" y="76200"/>
                  </a:lnTo>
                  <a:lnTo>
                    <a:pt x="5428500" y="88900"/>
                  </a:lnTo>
                  <a:lnTo>
                    <a:pt x="5433111" y="101600"/>
                  </a:lnTo>
                  <a:lnTo>
                    <a:pt x="5442686" y="114300"/>
                  </a:lnTo>
                  <a:lnTo>
                    <a:pt x="5482895" y="114300"/>
                  </a:lnTo>
                  <a:lnTo>
                    <a:pt x="5493753" y="101600"/>
                  </a:lnTo>
                  <a:lnTo>
                    <a:pt x="5499874" y="88900"/>
                  </a:lnTo>
                  <a:lnTo>
                    <a:pt x="5500852" y="76200"/>
                  </a:lnTo>
                  <a:close/>
                </a:path>
                <a:path w="9115425" h="9127490">
                  <a:moveTo>
                    <a:pt x="5510682" y="4102112"/>
                  </a:moveTo>
                  <a:lnTo>
                    <a:pt x="5492267" y="4102112"/>
                  </a:lnTo>
                  <a:lnTo>
                    <a:pt x="5496725" y="4114812"/>
                  </a:lnTo>
                  <a:lnTo>
                    <a:pt x="5509374" y="4114812"/>
                  </a:lnTo>
                  <a:lnTo>
                    <a:pt x="5510682" y="4102112"/>
                  </a:lnTo>
                  <a:close/>
                </a:path>
                <a:path w="9115425" h="9127490">
                  <a:moveTo>
                    <a:pt x="5512625" y="2870212"/>
                  </a:moveTo>
                  <a:lnTo>
                    <a:pt x="5506110" y="2870212"/>
                  </a:lnTo>
                  <a:lnTo>
                    <a:pt x="5500344" y="2857512"/>
                  </a:lnTo>
                  <a:lnTo>
                    <a:pt x="5493944" y="2857512"/>
                  </a:lnTo>
                  <a:lnTo>
                    <a:pt x="5487644" y="2870212"/>
                  </a:lnTo>
                  <a:lnTo>
                    <a:pt x="5479859" y="2870212"/>
                  </a:lnTo>
                  <a:lnTo>
                    <a:pt x="5479415" y="2882912"/>
                  </a:lnTo>
                  <a:lnTo>
                    <a:pt x="5481523" y="2882912"/>
                  </a:lnTo>
                  <a:lnTo>
                    <a:pt x="5485917" y="2895612"/>
                  </a:lnTo>
                  <a:lnTo>
                    <a:pt x="5504370" y="2895612"/>
                  </a:lnTo>
                  <a:lnTo>
                    <a:pt x="5509361" y="2882912"/>
                  </a:lnTo>
                  <a:lnTo>
                    <a:pt x="5512181" y="2882912"/>
                  </a:lnTo>
                  <a:lnTo>
                    <a:pt x="5512625" y="2870212"/>
                  </a:lnTo>
                  <a:close/>
                </a:path>
                <a:path w="9115425" h="9127490">
                  <a:moveTo>
                    <a:pt x="5515749" y="1651012"/>
                  </a:moveTo>
                  <a:lnTo>
                    <a:pt x="5512536" y="1638312"/>
                  </a:lnTo>
                  <a:lnTo>
                    <a:pt x="5505869" y="1625612"/>
                  </a:lnTo>
                  <a:lnTo>
                    <a:pt x="5477853" y="1625612"/>
                  </a:lnTo>
                  <a:lnTo>
                    <a:pt x="5470296" y="1638312"/>
                  </a:lnTo>
                  <a:lnTo>
                    <a:pt x="5466029" y="1638312"/>
                  </a:lnTo>
                  <a:lnTo>
                    <a:pt x="5465356" y="1651012"/>
                  </a:lnTo>
                  <a:lnTo>
                    <a:pt x="5468569" y="1663712"/>
                  </a:lnTo>
                  <a:lnTo>
                    <a:pt x="5475236" y="1676412"/>
                  </a:lnTo>
                  <a:lnTo>
                    <a:pt x="5503240" y="1676412"/>
                  </a:lnTo>
                  <a:lnTo>
                    <a:pt x="5510809" y="1663712"/>
                  </a:lnTo>
                  <a:lnTo>
                    <a:pt x="5515076" y="1651012"/>
                  </a:lnTo>
                  <a:lnTo>
                    <a:pt x="5515749" y="1651012"/>
                  </a:lnTo>
                  <a:close/>
                </a:path>
                <a:path w="9115425" h="9127490">
                  <a:moveTo>
                    <a:pt x="5518886" y="419100"/>
                  </a:moveTo>
                  <a:lnTo>
                    <a:pt x="5514568" y="406400"/>
                  </a:lnTo>
                  <a:lnTo>
                    <a:pt x="5505628" y="393700"/>
                  </a:lnTo>
                  <a:lnTo>
                    <a:pt x="5493893" y="393700"/>
                  </a:lnTo>
                  <a:lnTo>
                    <a:pt x="5480875" y="381000"/>
                  </a:lnTo>
                  <a:lnTo>
                    <a:pt x="5468061" y="393700"/>
                  </a:lnTo>
                  <a:lnTo>
                    <a:pt x="5457914" y="406400"/>
                  </a:lnTo>
                  <a:lnTo>
                    <a:pt x="5452186" y="406400"/>
                  </a:lnTo>
                  <a:lnTo>
                    <a:pt x="5451284" y="419100"/>
                  </a:lnTo>
                  <a:lnTo>
                    <a:pt x="5455590" y="444500"/>
                  </a:lnTo>
                  <a:lnTo>
                    <a:pt x="5464530" y="444500"/>
                  </a:lnTo>
                  <a:lnTo>
                    <a:pt x="5476265" y="457200"/>
                  </a:lnTo>
                  <a:lnTo>
                    <a:pt x="5489295" y="457200"/>
                  </a:lnTo>
                  <a:lnTo>
                    <a:pt x="5502110" y="444500"/>
                  </a:lnTo>
                  <a:lnTo>
                    <a:pt x="5512244" y="444500"/>
                  </a:lnTo>
                  <a:lnTo>
                    <a:pt x="5517972" y="431800"/>
                  </a:lnTo>
                  <a:lnTo>
                    <a:pt x="5518886" y="419100"/>
                  </a:lnTo>
                  <a:close/>
                </a:path>
                <a:path w="9115425" h="9127490">
                  <a:moveTo>
                    <a:pt x="5527446" y="4445012"/>
                  </a:moveTo>
                  <a:lnTo>
                    <a:pt x="5515407" y="4445012"/>
                  </a:lnTo>
                  <a:lnTo>
                    <a:pt x="5518543" y="4457712"/>
                  </a:lnTo>
                  <a:lnTo>
                    <a:pt x="5522011" y="4457712"/>
                  </a:lnTo>
                  <a:lnTo>
                    <a:pt x="5527446" y="4445012"/>
                  </a:lnTo>
                  <a:close/>
                </a:path>
                <a:path w="9115425" h="9127490">
                  <a:moveTo>
                    <a:pt x="5532463" y="3213112"/>
                  </a:moveTo>
                  <a:lnTo>
                    <a:pt x="5528589" y="3213112"/>
                  </a:lnTo>
                  <a:lnTo>
                    <a:pt x="5524703" y="3200412"/>
                  </a:lnTo>
                  <a:lnTo>
                    <a:pt x="5516118" y="3200412"/>
                  </a:lnTo>
                  <a:lnTo>
                    <a:pt x="5502694" y="3213112"/>
                  </a:lnTo>
                  <a:lnTo>
                    <a:pt x="5500395" y="3213112"/>
                  </a:lnTo>
                  <a:lnTo>
                    <a:pt x="5508142" y="3238512"/>
                  </a:lnTo>
                  <a:lnTo>
                    <a:pt x="5516727" y="3238512"/>
                  </a:lnTo>
                  <a:lnTo>
                    <a:pt x="5530164" y="3225812"/>
                  </a:lnTo>
                  <a:lnTo>
                    <a:pt x="5532463" y="3213112"/>
                  </a:lnTo>
                  <a:close/>
                </a:path>
                <a:path w="9115425" h="9127490">
                  <a:moveTo>
                    <a:pt x="5533491" y="1981212"/>
                  </a:moveTo>
                  <a:lnTo>
                    <a:pt x="5530621" y="1981212"/>
                  </a:lnTo>
                  <a:lnTo>
                    <a:pt x="5524665" y="1968512"/>
                  </a:lnTo>
                  <a:lnTo>
                    <a:pt x="5499608" y="1968512"/>
                  </a:lnTo>
                  <a:lnTo>
                    <a:pt x="5492851" y="1981212"/>
                  </a:lnTo>
                  <a:lnTo>
                    <a:pt x="5489029" y="1981212"/>
                  </a:lnTo>
                  <a:lnTo>
                    <a:pt x="5488419" y="1993912"/>
                  </a:lnTo>
                  <a:lnTo>
                    <a:pt x="5491302" y="2006612"/>
                  </a:lnTo>
                  <a:lnTo>
                    <a:pt x="5529072" y="2006612"/>
                  </a:lnTo>
                  <a:lnTo>
                    <a:pt x="5532894" y="1993912"/>
                  </a:lnTo>
                  <a:lnTo>
                    <a:pt x="5533491" y="1981212"/>
                  </a:lnTo>
                  <a:close/>
                </a:path>
                <a:path w="9115425" h="9127490">
                  <a:moveTo>
                    <a:pt x="5536933" y="762000"/>
                  </a:moveTo>
                  <a:lnTo>
                    <a:pt x="5532920" y="749300"/>
                  </a:lnTo>
                  <a:lnTo>
                    <a:pt x="5524601" y="736600"/>
                  </a:lnTo>
                  <a:lnTo>
                    <a:pt x="5513692" y="736600"/>
                  </a:lnTo>
                  <a:lnTo>
                    <a:pt x="5501576" y="723900"/>
                  </a:lnTo>
                  <a:lnTo>
                    <a:pt x="5489664" y="736600"/>
                  </a:lnTo>
                  <a:lnTo>
                    <a:pt x="5480228" y="736600"/>
                  </a:lnTo>
                  <a:lnTo>
                    <a:pt x="5474906" y="749300"/>
                  </a:lnTo>
                  <a:lnTo>
                    <a:pt x="5474055" y="762000"/>
                  </a:lnTo>
                  <a:lnTo>
                    <a:pt x="5478069" y="774700"/>
                  </a:lnTo>
                  <a:lnTo>
                    <a:pt x="5486387" y="787400"/>
                  </a:lnTo>
                  <a:lnTo>
                    <a:pt x="5521325" y="787400"/>
                  </a:lnTo>
                  <a:lnTo>
                    <a:pt x="5530761" y="774700"/>
                  </a:lnTo>
                  <a:lnTo>
                    <a:pt x="5536082" y="774700"/>
                  </a:lnTo>
                  <a:lnTo>
                    <a:pt x="5536933" y="762000"/>
                  </a:lnTo>
                  <a:close/>
                </a:path>
                <a:path w="9115425" h="9127490">
                  <a:moveTo>
                    <a:pt x="5550141" y="3556012"/>
                  </a:moveTo>
                  <a:lnTo>
                    <a:pt x="5546915" y="3556012"/>
                  </a:lnTo>
                  <a:lnTo>
                    <a:pt x="5543702" y="3543312"/>
                  </a:lnTo>
                  <a:lnTo>
                    <a:pt x="5536577" y="3543312"/>
                  </a:lnTo>
                  <a:lnTo>
                    <a:pt x="5525440" y="3556012"/>
                  </a:lnTo>
                  <a:lnTo>
                    <a:pt x="5523522" y="3556012"/>
                  </a:lnTo>
                  <a:lnTo>
                    <a:pt x="5529961" y="3568712"/>
                  </a:lnTo>
                  <a:lnTo>
                    <a:pt x="5548236" y="3568712"/>
                  </a:lnTo>
                  <a:lnTo>
                    <a:pt x="5550141" y="3556012"/>
                  </a:lnTo>
                  <a:close/>
                </a:path>
                <a:path w="9115425" h="9127490">
                  <a:moveTo>
                    <a:pt x="5551538" y="2324112"/>
                  </a:moveTo>
                  <a:lnTo>
                    <a:pt x="5548960" y="2324112"/>
                  </a:lnTo>
                  <a:lnTo>
                    <a:pt x="5543626" y="2311412"/>
                  </a:lnTo>
                  <a:lnTo>
                    <a:pt x="5521210" y="2311412"/>
                  </a:lnTo>
                  <a:lnTo>
                    <a:pt x="5515165" y="2324112"/>
                  </a:lnTo>
                  <a:lnTo>
                    <a:pt x="5511749" y="2324112"/>
                  </a:lnTo>
                  <a:lnTo>
                    <a:pt x="5511203" y="2336812"/>
                  </a:lnTo>
                  <a:lnTo>
                    <a:pt x="5513781" y="2336812"/>
                  </a:lnTo>
                  <a:lnTo>
                    <a:pt x="5519115" y="2349512"/>
                  </a:lnTo>
                  <a:lnTo>
                    <a:pt x="5541518" y="2349512"/>
                  </a:lnTo>
                  <a:lnTo>
                    <a:pt x="5547576" y="2336812"/>
                  </a:lnTo>
                  <a:lnTo>
                    <a:pt x="5550992" y="2336812"/>
                  </a:lnTo>
                  <a:lnTo>
                    <a:pt x="5551538" y="2324112"/>
                  </a:lnTo>
                  <a:close/>
                </a:path>
                <a:path w="9115425" h="9127490">
                  <a:moveTo>
                    <a:pt x="5554662" y="1092200"/>
                  </a:moveTo>
                  <a:lnTo>
                    <a:pt x="5551005" y="1092200"/>
                  </a:lnTo>
                  <a:lnTo>
                    <a:pt x="5543385" y="1079500"/>
                  </a:lnTo>
                  <a:lnTo>
                    <a:pt x="5533402" y="1079500"/>
                  </a:lnTo>
                  <a:lnTo>
                    <a:pt x="5522315" y="1066800"/>
                  </a:lnTo>
                  <a:lnTo>
                    <a:pt x="5511419" y="1079500"/>
                  </a:lnTo>
                  <a:lnTo>
                    <a:pt x="5502783" y="1079500"/>
                  </a:lnTo>
                  <a:lnTo>
                    <a:pt x="5497919" y="1092200"/>
                  </a:lnTo>
                  <a:lnTo>
                    <a:pt x="5497144" y="1104900"/>
                  </a:lnTo>
                  <a:lnTo>
                    <a:pt x="5500814" y="1117600"/>
                  </a:lnTo>
                  <a:lnTo>
                    <a:pt x="5508422" y="1130300"/>
                  </a:lnTo>
                  <a:lnTo>
                    <a:pt x="5540387" y="1130300"/>
                  </a:lnTo>
                  <a:lnTo>
                    <a:pt x="5549023" y="1117600"/>
                  </a:lnTo>
                  <a:lnTo>
                    <a:pt x="5553888" y="1104900"/>
                  </a:lnTo>
                  <a:lnTo>
                    <a:pt x="5554662" y="1092200"/>
                  </a:lnTo>
                  <a:close/>
                </a:path>
                <a:path w="9115425" h="9127490">
                  <a:moveTo>
                    <a:pt x="5566016" y="3898912"/>
                  </a:moveTo>
                  <a:lnTo>
                    <a:pt x="5565000" y="3898912"/>
                  </a:lnTo>
                  <a:lnTo>
                    <a:pt x="5562536" y="3886212"/>
                  </a:lnTo>
                  <a:lnTo>
                    <a:pt x="5557050" y="3886212"/>
                  </a:lnTo>
                  <a:lnTo>
                    <a:pt x="5548477" y="3898912"/>
                  </a:lnTo>
                  <a:lnTo>
                    <a:pt x="5547004" y="3898912"/>
                  </a:lnTo>
                  <a:lnTo>
                    <a:pt x="5551957" y="3911612"/>
                  </a:lnTo>
                  <a:lnTo>
                    <a:pt x="5557444" y="3911612"/>
                  </a:lnTo>
                  <a:lnTo>
                    <a:pt x="5566016" y="3898912"/>
                  </a:lnTo>
                  <a:close/>
                </a:path>
                <a:path w="9115425" h="9127490">
                  <a:moveTo>
                    <a:pt x="5569572" y="2667012"/>
                  </a:moveTo>
                  <a:lnTo>
                    <a:pt x="5567311" y="2667012"/>
                  </a:lnTo>
                  <a:lnTo>
                    <a:pt x="5562600" y="2654312"/>
                  </a:lnTo>
                  <a:lnTo>
                    <a:pt x="5537479" y="2654312"/>
                  </a:lnTo>
                  <a:lnTo>
                    <a:pt x="5534469" y="2667012"/>
                  </a:lnTo>
                  <a:lnTo>
                    <a:pt x="5533987" y="2667012"/>
                  </a:lnTo>
                  <a:lnTo>
                    <a:pt x="5536260" y="2679712"/>
                  </a:lnTo>
                  <a:lnTo>
                    <a:pt x="5540972" y="2679712"/>
                  </a:lnTo>
                  <a:lnTo>
                    <a:pt x="5547144" y="2692412"/>
                  </a:lnTo>
                  <a:lnTo>
                    <a:pt x="5554002" y="2692412"/>
                  </a:lnTo>
                  <a:lnTo>
                    <a:pt x="5560746" y="2679712"/>
                  </a:lnTo>
                  <a:lnTo>
                    <a:pt x="5569089" y="2679712"/>
                  </a:lnTo>
                  <a:lnTo>
                    <a:pt x="5569572" y="2667012"/>
                  </a:lnTo>
                  <a:close/>
                </a:path>
                <a:path w="9115425" h="9127490">
                  <a:moveTo>
                    <a:pt x="5572417" y="1435112"/>
                  </a:moveTo>
                  <a:lnTo>
                    <a:pt x="5569089" y="1422412"/>
                  </a:lnTo>
                  <a:lnTo>
                    <a:pt x="5553126" y="1422412"/>
                  </a:lnTo>
                  <a:lnTo>
                    <a:pt x="5543067" y="1409712"/>
                  </a:lnTo>
                  <a:lnTo>
                    <a:pt x="5533174" y="1422412"/>
                  </a:lnTo>
                  <a:lnTo>
                    <a:pt x="5525338" y="1422412"/>
                  </a:lnTo>
                  <a:lnTo>
                    <a:pt x="5520918" y="1435112"/>
                  </a:lnTo>
                  <a:lnTo>
                    <a:pt x="5520220" y="1447812"/>
                  </a:lnTo>
                  <a:lnTo>
                    <a:pt x="5523547" y="1460512"/>
                  </a:lnTo>
                  <a:lnTo>
                    <a:pt x="5530456" y="1460512"/>
                  </a:lnTo>
                  <a:lnTo>
                    <a:pt x="5539511" y="1473212"/>
                  </a:lnTo>
                  <a:lnTo>
                    <a:pt x="5549570" y="1473212"/>
                  </a:lnTo>
                  <a:lnTo>
                    <a:pt x="5559463" y="1460512"/>
                  </a:lnTo>
                  <a:lnTo>
                    <a:pt x="5567286" y="1460512"/>
                  </a:lnTo>
                  <a:lnTo>
                    <a:pt x="5571706" y="1447812"/>
                  </a:lnTo>
                  <a:lnTo>
                    <a:pt x="5572417" y="1435112"/>
                  </a:lnTo>
                  <a:close/>
                </a:path>
                <a:path w="9115425" h="9127490">
                  <a:moveTo>
                    <a:pt x="5575833" y="203200"/>
                  </a:moveTo>
                  <a:lnTo>
                    <a:pt x="5571375" y="190500"/>
                  </a:lnTo>
                  <a:lnTo>
                    <a:pt x="5562117" y="190500"/>
                  </a:lnTo>
                  <a:lnTo>
                    <a:pt x="5549976" y="177800"/>
                  </a:lnTo>
                  <a:lnTo>
                    <a:pt x="5523230" y="177800"/>
                  </a:lnTo>
                  <a:lnTo>
                    <a:pt x="5512727" y="190500"/>
                  </a:lnTo>
                  <a:lnTo>
                    <a:pt x="5506796" y="203200"/>
                  </a:lnTo>
                  <a:lnTo>
                    <a:pt x="5505856" y="215900"/>
                  </a:lnTo>
                  <a:lnTo>
                    <a:pt x="5510327" y="228600"/>
                  </a:lnTo>
                  <a:lnTo>
                    <a:pt x="5519585" y="241300"/>
                  </a:lnTo>
                  <a:lnTo>
                    <a:pt x="5531726" y="241300"/>
                  </a:lnTo>
                  <a:lnTo>
                    <a:pt x="5545201" y="254000"/>
                  </a:lnTo>
                  <a:lnTo>
                    <a:pt x="5558472" y="241300"/>
                  </a:lnTo>
                  <a:lnTo>
                    <a:pt x="5568975" y="228600"/>
                  </a:lnTo>
                  <a:lnTo>
                    <a:pt x="5574893" y="215900"/>
                  </a:lnTo>
                  <a:lnTo>
                    <a:pt x="5575833" y="203200"/>
                  </a:lnTo>
                  <a:close/>
                </a:path>
                <a:path w="9115425" h="9127490">
                  <a:moveTo>
                    <a:pt x="5583352" y="4241812"/>
                  </a:moveTo>
                  <a:lnTo>
                    <a:pt x="5581535" y="4229112"/>
                  </a:lnTo>
                  <a:lnTo>
                    <a:pt x="5571223" y="4229112"/>
                  </a:lnTo>
                  <a:lnTo>
                    <a:pt x="5570156" y="4241812"/>
                  </a:lnTo>
                  <a:lnTo>
                    <a:pt x="5583352" y="4241812"/>
                  </a:lnTo>
                  <a:close/>
                </a:path>
                <a:path w="9115425" h="9127490">
                  <a:moveTo>
                    <a:pt x="5589587" y="3009912"/>
                  </a:moveTo>
                  <a:lnTo>
                    <a:pt x="5585384" y="2997212"/>
                  </a:lnTo>
                  <a:lnTo>
                    <a:pt x="5557278" y="2997212"/>
                  </a:lnTo>
                  <a:lnTo>
                    <a:pt x="5554789" y="3009912"/>
                  </a:lnTo>
                  <a:lnTo>
                    <a:pt x="5563197" y="3022612"/>
                  </a:lnTo>
                  <a:lnTo>
                    <a:pt x="5587098" y="3022612"/>
                  </a:lnTo>
                  <a:lnTo>
                    <a:pt x="5589587" y="3009912"/>
                  </a:lnTo>
                  <a:close/>
                </a:path>
                <a:path w="9115425" h="9127490">
                  <a:moveTo>
                    <a:pt x="5590451" y="1778012"/>
                  </a:moveTo>
                  <a:lnTo>
                    <a:pt x="5587428" y="1765312"/>
                  </a:lnTo>
                  <a:lnTo>
                    <a:pt x="5581142" y="1765312"/>
                  </a:lnTo>
                  <a:lnTo>
                    <a:pt x="5572912" y="1752612"/>
                  </a:lnTo>
                  <a:lnTo>
                    <a:pt x="5563768" y="1752612"/>
                  </a:lnTo>
                  <a:lnTo>
                    <a:pt x="5554777" y="1765312"/>
                  </a:lnTo>
                  <a:lnTo>
                    <a:pt x="5547665" y="1765312"/>
                  </a:lnTo>
                  <a:lnTo>
                    <a:pt x="5543639" y="1778012"/>
                  </a:lnTo>
                  <a:lnTo>
                    <a:pt x="5543004" y="1790712"/>
                  </a:lnTo>
                  <a:lnTo>
                    <a:pt x="5546026" y="1790712"/>
                  </a:lnTo>
                  <a:lnTo>
                    <a:pt x="5552313" y="1803412"/>
                  </a:lnTo>
                  <a:lnTo>
                    <a:pt x="5578665" y="1803412"/>
                  </a:lnTo>
                  <a:lnTo>
                    <a:pt x="5585790" y="1790712"/>
                  </a:lnTo>
                  <a:lnTo>
                    <a:pt x="5589803" y="1790712"/>
                  </a:lnTo>
                  <a:lnTo>
                    <a:pt x="5590451" y="1778012"/>
                  </a:lnTo>
                  <a:close/>
                </a:path>
                <a:path w="9115425" h="9127490">
                  <a:moveTo>
                    <a:pt x="5593880" y="546100"/>
                  </a:moveTo>
                  <a:lnTo>
                    <a:pt x="5589714" y="533400"/>
                  </a:lnTo>
                  <a:lnTo>
                    <a:pt x="5581091" y="520700"/>
                  </a:lnTo>
                  <a:lnTo>
                    <a:pt x="5544820" y="520700"/>
                  </a:lnTo>
                  <a:lnTo>
                    <a:pt x="5535041" y="533400"/>
                  </a:lnTo>
                  <a:lnTo>
                    <a:pt x="5529516" y="546100"/>
                  </a:lnTo>
                  <a:lnTo>
                    <a:pt x="5528640" y="558800"/>
                  </a:lnTo>
                  <a:lnTo>
                    <a:pt x="5532806" y="571500"/>
                  </a:lnTo>
                  <a:lnTo>
                    <a:pt x="5541429" y="584200"/>
                  </a:lnTo>
                  <a:lnTo>
                    <a:pt x="5577687" y="584200"/>
                  </a:lnTo>
                  <a:lnTo>
                    <a:pt x="5587479" y="571500"/>
                  </a:lnTo>
                  <a:lnTo>
                    <a:pt x="5593004" y="558800"/>
                  </a:lnTo>
                  <a:lnTo>
                    <a:pt x="5593880" y="546100"/>
                  </a:lnTo>
                  <a:close/>
                </a:path>
                <a:path w="9115425" h="9127490">
                  <a:moveTo>
                    <a:pt x="5602846" y="4584712"/>
                  </a:moveTo>
                  <a:lnTo>
                    <a:pt x="5601690" y="4572012"/>
                  </a:lnTo>
                  <a:lnTo>
                    <a:pt x="5593981" y="4572012"/>
                  </a:lnTo>
                  <a:lnTo>
                    <a:pt x="5593296" y="4584712"/>
                  </a:lnTo>
                  <a:lnTo>
                    <a:pt x="5602846" y="4584712"/>
                  </a:lnTo>
                  <a:close/>
                </a:path>
                <a:path w="9115425" h="9127490">
                  <a:moveTo>
                    <a:pt x="5606935" y="3352812"/>
                  </a:moveTo>
                  <a:lnTo>
                    <a:pt x="5603468" y="3340112"/>
                  </a:lnTo>
                  <a:lnTo>
                    <a:pt x="5580329" y="3340112"/>
                  </a:lnTo>
                  <a:lnTo>
                    <a:pt x="5578272" y="3352812"/>
                  </a:lnTo>
                  <a:lnTo>
                    <a:pt x="5585206" y="3365512"/>
                  </a:lnTo>
                  <a:lnTo>
                    <a:pt x="5592877" y="3365512"/>
                  </a:lnTo>
                  <a:lnTo>
                    <a:pt x="5604878" y="3352812"/>
                  </a:lnTo>
                  <a:lnTo>
                    <a:pt x="5606935" y="3352812"/>
                  </a:lnTo>
                  <a:close/>
                </a:path>
                <a:path w="9115425" h="9127490">
                  <a:moveTo>
                    <a:pt x="5608485" y="2120912"/>
                  </a:moveTo>
                  <a:lnTo>
                    <a:pt x="5605754" y="2108212"/>
                  </a:lnTo>
                  <a:lnTo>
                    <a:pt x="5600116" y="2108212"/>
                  </a:lnTo>
                  <a:lnTo>
                    <a:pt x="5592699" y="2095512"/>
                  </a:lnTo>
                  <a:lnTo>
                    <a:pt x="5584482" y="2095512"/>
                  </a:lnTo>
                  <a:lnTo>
                    <a:pt x="5576379" y="2108212"/>
                  </a:lnTo>
                  <a:lnTo>
                    <a:pt x="5569978" y="2108212"/>
                  </a:lnTo>
                  <a:lnTo>
                    <a:pt x="5566359" y="2120912"/>
                  </a:lnTo>
                  <a:lnTo>
                    <a:pt x="5565787" y="2120912"/>
                  </a:lnTo>
                  <a:lnTo>
                    <a:pt x="5568518" y="2133612"/>
                  </a:lnTo>
                  <a:lnTo>
                    <a:pt x="5574157" y="2133612"/>
                  </a:lnTo>
                  <a:lnTo>
                    <a:pt x="5581574" y="2146312"/>
                  </a:lnTo>
                  <a:lnTo>
                    <a:pt x="5597880" y="2146312"/>
                  </a:lnTo>
                  <a:lnTo>
                    <a:pt x="5604294" y="2133612"/>
                  </a:lnTo>
                  <a:lnTo>
                    <a:pt x="5607913" y="2133612"/>
                  </a:lnTo>
                  <a:lnTo>
                    <a:pt x="5608485" y="2120912"/>
                  </a:lnTo>
                  <a:close/>
                </a:path>
                <a:path w="9115425" h="9127490">
                  <a:moveTo>
                    <a:pt x="5611609" y="889000"/>
                  </a:moveTo>
                  <a:lnTo>
                    <a:pt x="5607799" y="876300"/>
                  </a:lnTo>
                  <a:lnTo>
                    <a:pt x="5599874" y="863600"/>
                  </a:lnTo>
                  <a:lnTo>
                    <a:pt x="5566588" y="863600"/>
                  </a:lnTo>
                  <a:lnTo>
                    <a:pt x="5557596" y="876300"/>
                  </a:lnTo>
                  <a:lnTo>
                    <a:pt x="5552529" y="889000"/>
                  </a:lnTo>
                  <a:lnTo>
                    <a:pt x="5551716" y="901700"/>
                  </a:lnTo>
                  <a:lnTo>
                    <a:pt x="5555539" y="914400"/>
                  </a:lnTo>
                  <a:lnTo>
                    <a:pt x="5563463" y="914400"/>
                  </a:lnTo>
                  <a:lnTo>
                    <a:pt x="5573865" y="927100"/>
                  </a:lnTo>
                  <a:lnTo>
                    <a:pt x="5585396" y="927100"/>
                  </a:lnTo>
                  <a:lnTo>
                    <a:pt x="5596750" y="914400"/>
                  </a:lnTo>
                  <a:lnTo>
                    <a:pt x="5605742" y="914400"/>
                  </a:lnTo>
                  <a:lnTo>
                    <a:pt x="5610809" y="901700"/>
                  </a:lnTo>
                  <a:lnTo>
                    <a:pt x="5611609" y="889000"/>
                  </a:lnTo>
                  <a:close/>
                </a:path>
                <a:path w="9115425" h="9127490">
                  <a:moveTo>
                    <a:pt x="5624614" y="3695712"/>
                  </a:moveTo>
                  <a:lnTo>
                    <a:pt x="5621807" y="3683012"/>
                  </a:lnTo>
                  <a:lnTo>
                    <a:pt x="5603075" y="3683012"/>
                  </a:lnTo>
                  <a:lnTo>
                    <a:pt x="5601411" y="3695712"/>
                  </a:lnTo>
                  <a:lnTo>
                    <a:pt x="5607024" y="3695712"/>
                  </a:lnTo>
                  <a:lnTo>
                    <a:pt x="5613235" y="3708412"/>
                  </a:lnTo>
                  <a:lnTo>
                    <a:pt x="5622950" y="3695712"/>
                  </a:lnTo>
                  <a:lnTo>
                    <a:pt x="5624614" y="3695712"/>
                  </a:lnTo>
                  <a:close/>
                </a:path>
                <a:path w="9115425" h="9127490">
                  <a:moveTo>
                    <a:pt x="5626519" y="2463812"/>
                  </a:moveTo>
                  <a:lnTo>
                    <a:pt x="5624106" y="2451112"/>
                  </a:lnTo>
                  <a:lnTo>
                    <a:pt x="5619077" y="2451112"/>
                  </a:lnTo>
                  <a:lnTo>
                    <a:pt x="5612498" y="2438412"/>
                  </a:lnTo>
                  <a:lnTo>
                    <a:pt x="5605183" y="2438412"/>
                  </a:lnTo>
                  <a:lnTo>
                    <a:pt x="5597982" y="2451112"/>
                  </a:lnTo>
                  <a:lnTo>
                    <a:pt x="5589079" y="2451112"/>
                  </a:lnTo>
                  <a:lnTo>
                    <a:pt x="5588571" y="2463812"/>
                  </a:lnTo>
                  <a:lnTo>
                    <a:pt x="5590984" y="2476512"/>
                  </a:lnTo>
                  <a:lnTo>
                    <a:pt x="5622798" y="2476512"/>
                  </a:lnTo>
                  <a:lnTo>
                    <a:pt x="5626011" y="2463812"/>
                  </a:lnTo>
                  <a:lnTo>
                    <a:pt x="5626519" y="2463812"/>
                  </a:lnTo>
                  <a:close/>
                </a:path>
                <a:path w="9115425" h="9127490">
                  <a:moveTo>
                    <a:pt x="5629364" y="1231900"/>
                  </a:moveTo>
                  <a:lnTo>
                    <a:pt x="5625884" y="1219200"/>
                  </a:lnTo>
                  <a:lnTo>
                    <a:pt x="5618658" y="1206500"/>
                  </a:lnTo>
                  <a:lnTo>
                    <a:pt x="5588343" y="1206500"/>
                  </a:lnTo>
                  <a:lnTo>
                    <a:pt x="5580151" y="1219200"/>
                  </a:lnTo>
                  <a:lnTo>
                    <a:pt x="5575541" y="1231900"/>
                  </a:lnTo>
                  <a:lnTo>
                    <a:pt x="5574804" y="1231900"/>
                  </a:lnTo>
                  <a:lnTo>
                    <a:pt x="5578284" y="1244600"/>
                  </a:lnTo>
                  <a:lnTo>
                    <a:pt x="5585498" y="1257300"/>
                  </a:lnTo>
                  <a:lnTo>
                    <a:pt x="5615813" y="1257300"/>
                  </a:lnTo>
                  <a:lnTo>
                    <a:pt x="5624004" y="1244600"/>
                  </a:lnTo>
                  <a:lnTo>
                    <a:pt x="5628627" y="1244600"/>
                  </a:lnTo>
                  <a:lnTo>
                    <a:pt x="5629364" y="1231900"/>
                  </a:lnTo>
                  <a:close/>
                </a:path>
                <a:path w="9115425" h="9127490">
                  <a:moveTo>
                    <a:pt x="5631599" y="0"/>
                  </a:moveTo>
                  <a:lnTo>
                    <a:pt x="5562562" y="0"/>
                  </a:lnTo>
                  <a:lnTo>
                    <a:pt x="5561622" y="12700"/>
                  </a:lnTo>
                  <a:lnTo>
                    <a:pt x="5566092" y="25400"/>
                  </a:lnTo>
                  <a:lnTo>
                    <a:pt x="5575351" y="38100"/>
                  </a:lnTo>
                  <a:lnTo>
                    <a:pt x="5614238" y="38100"/>
                  </a:lnTo>
                  <a:lnTo>
                    <a:pt x="5624741" y="25400"/>
                  </a:lnTo>
                  <a:lnTo>
                    <a:pt x="5630659" y="12700"/>
                  </a:lnTo>
                  <a:lnTo>
                    <a:pt x="5631599" y="0"/>
                  </a:lnTo>
                  <a:close/>
                </a:path>
                <a:path w="9115425" h="9127490">
                  <a:moveTo>
                    <a:pt x="5642292" y="4025912"/>
                  </a:moveTo>
                  <a:lnTo>
                    <a:pt x="5624550" y="4025912"/>
                  </a:lnTo>
                  <a:lnTo>
                    <a:pt x="5628843" y="4038612"/>
                  </a:lnTo>
                  <a:lnTo>
                    <a:pt x="5641022" y="4038612"/>
                  </a:lnTo>
                  <a:lnTo>
                    <a:pt x="5642292" y="4025912"/>
                  </a:lnTo>
                  <a:close/>
                </a:path>
                <a:path w="9115425" h="9127490">
                  <a:moveTo>
                    <a:pt x="5644261" y="2794012"/>
                  </a:moveTo>
                  <a:lnTo>
                    <a:pt x="5637873" y="2794012"/>
                  </a:lnTo>
                  <a:lnTo>
                    <a:pt x="5632208" y="2781312"/>
                  </a:lnTo>
                  <a:lnTo>
                    <a:pt x="5625922" y="2781312"/>
                  </a:lnTo>
                  <a:lnTo>
                    <a:pt x="5619737" y="2794012"/>
                  </a:lnTo>
                  <a:lnTo>
                    <a:pt x="5612079" y="2794012"/>
                  </a:lnTo>
                  <a:lnTo>
                    <a:pt x="5611647" y="2806712"/>
                  </a:lnTo>
                  <a:lnTo>
                    <a:pt x="5613730" y="2806712"/>
                  </a:lnTo>
                  <a:lnTo>
                    <a:pt x="5618035" y="2819412"/>
                  </a:lnTo>
                  <a:lnTo>
                    <a:pt x="5636171" y="2819412"/>
                  </a:lnTo>
                  <a:lnTo>
                    <a:pt x="5641060" y="2806712"/>
                  </a:lnTo>
                  <a:lnTo>
                    <a:pt x="5643829" y="2806712"/>
                  </a:lnTo>
                  <a:lnTo>
                    <a:pt x="5644261" y="2794012"/>
                  </a:lnTo>
                  <a:close/>
                </a:path>
                <a:path w="9115425" h="9127490">
                  <a:moveTo>
                    <a:pt x="5647398" y="1574812"/>
                  </a:moveTo>
                  <a:lnTo>
                    <a:pt x="5644223" y="1562112"/>
                  </a:lnTo>
                  <a:lnTo>
                    <a:pt x="5637631" y="1549412"/>
                  </a:lnTo>
                  <a:lnTo>
                    <a:pt x="5609945" y="1549412"/>
                  </a:lnTo>
                  <a:lnTo>
                    <a:pt x="5602465" y="1562112"/>
                  </a:lnTo>
                  <a:lnTo>
                    <a:pt x="5598249" y="1562112"/>
                  </a:lnTo>
                  <a:lnTo>
                    <a:pt x="5597588" y="1574812"/>
                  </a:lnTo>
                  <a:lnTo>
                    <a:pt x="5600763" y="1587512"/>
                  </a:lnTo>
                  <a:lnTo>
                    <a:pt x="5607355" y="1587512"/>
                  </a:lnTo>
                  <a:lnTo>
                    <a:pt x="5616003" y="1600212"/>
                  </a:lnTo>
                  <a:lnTo>
                    <a:pt x="5635041" y="1600212"/>
                  </a:lnTo>
                  <a:lnTo>
                    <a:pt x="5642508" y="1587512"/>
                  </a:lnTo>
                  <a:lnTo>
                    <a:pt x="5646737" y="1574812"/>
                  </a:lnTo>
                  <a:lnTo>
                    <a:pt x="5647398" y="1574812"/>
                  </a:lnTo>
                  <a:close/>
                </a:path>
                <a:path w="9115425" h="9127490">
                  <a:moveTo>
                    <a:pt x="5650535" y="342900"/>
                  </a:moveTo>
                  <a:lnTo>
                    <a:pt x="5646255" y="330200"/>
                  </a:lnTo>
                  <a:lnTo>
                    <a:pt x="5637390" y="317500"/>
                  </a:lnTo>
                  <a:lnTo>
                    <a:pt x="5600141" y="317500"/>
                  </a:lnTo>
                  <a:lnTo>
                    <a:pt x="5590095" y="330200"/>
                  </a:lnTo>
                  <a:lnTo>
                    <a:pt x="5584418" y="330200"/>
                  </a:lnTo>
                  <a:lnTo>
                    <a:pt x="5583517" y="342900"/>
                  </a:lnTo>
                  <a:lnTo>
                    <a:pt x="5587784" y="355600"/>
                  </a:lnTo>
                  <a:lnTo>
                    <a:pt x="5596661" y="368300"/>
                  </a:lnTo>
                  <a:lnTo>
                    <a:pt x="5608282" y="381000"/>
                  </a:lnTo>
                  <a:lnTo>
                    <a:pt x="5621198" y="381000"/>
                  </a:lnTo>
                  <a:lnTo>
                    <a:pt x="5633910" y="368300"/>
                  </a:lnTo>
                  <a:lnTo>
                    <a:pt x="5643956" y="368300"/>
                  </a:lnTo>
                  <a:lnTo>
                    <a:pt x="5649633" y="355600"/>
                  </a:lnTo>
                  <a:lnTo>
                    <a:pt x="5650535" y="342900"/>
                  </a:lnTo>
                  <a:close/>
                </a:path>
                <a:path w="9115425" h="9127490">
                  <a:moveTo>
                    <a:pt x="5658802" y="4368812"/>
                  </a:moveTo>
                  <a:lnTo>
                    <a:pt x="5648033" y="4368812"/>
                  </a:lnTo>
                  <a:lnTo>
                    <a:pt x="5650839" y="4381512"/>
                  </a:lnTo>
                  <a:lnTo>
                    <a:pt x="5653938" y="4381512"/>
                  </a:lnTo>
                  <a:lnTo>
                    <a:pt x="5658802" y="4368812"/>
                  </a:lnTo>
                  <a:close/>
                </a:path>
                <a:path w="9115425" h="9127490">
                  <a:moveTo>
                    <a:pt x="5664060" y="3136912"/>
                  </a:moveTo>
                  <a:lnTo>
                    <a:pt x="5660263" y="3136912"/>
                  </a:lnTo>
                  <a:lnTo>
                    <a:pt x="5656465" y="3124212"/>
                  </a:lnTo>
                  <a:lnTo>
                    <a:pt x="5648058" y="3124212"/>
                  </a:lnTo>
                  <a:lnTo>
                    <a:pt x="5634926" y="3136912"/>
                  </a:lnTo>
                  <a:lnTo>
                    <a:pt x="5632666" y="3136912"/>
                  </a:lnTo>
                  <a:lnTo>
                    <a:pt x="5640260" y="3149612"/>
                  </a:lnTo>
                  <a:lnTo>
                    <a:pt x="5648668" y="3162312"/>
                  </a:lnTo>
                  <a:lnTo>
                    <a:pt x="5661812" y="3149612"/>
                  </a:lnTo>
                  <a:lnTo>
                    <a:pt x="5664060" y="3136912"/>
                  </a:lnTo>
                  <a:close/>
                </a:path>
                <a:path w="9115425" h="9127490">
                  <a:moveTo>
                    <a:pt x="5665140" y="1905012"/>
                  </a:moveTo>
                  <a:lnTo>
                    <a:pt x="5662307" y="1905012"/>
                  </a:lnTo>
                  <a:lnTo>
                    <a:pt x="5656415" y="1892312"/>
                  </a:lnTo>
                  <a:lnTo>
                    <a:pt x="5631700" y="1892312"/>
                  </a:lnTo>
                  <a:lnTo>
                    <a:pt x="5625020" y="1905012"/>
                  </a:lnTo>
                  <a:lnTo>
                    <a:pt x="5621261" y="1905012"/>
                  </a:lnTo>
                  <a:lnTo>
                    <a:pt x="5620664" y="1917712"/>
                  </a:lnTo>
                  <a:lnTo>
                    <a:pt x="5623496" y="1930412"/>
                  </a:lnTo>
                  <a:lnTo>
                    <a:pt x="5660771" y="1930412"/>
                  </a:lnTo>
                  <a:lnTo>
                    <a:pt x="5664543" y="1917712"/>
                  </a:lnTo>
                  <a:lnTo>
                    <a:pt x="5665140" y="1905012"/>
                  </a:lnTo>
                  <a:close/>
                </a:path>
                <a:path w="9115425" h="9127490">
                  <a:moveTo>
                    <a:pt x="5668569" y="685800"/>
                  </a:moveTo>
                  <a:lnTo>
                    <a:pt x="5664593" y="673100"/>
                  </a:lnTo>
                  <a:lnTo>
                    <a:pt x="5656364" y="660400"/>
                  </a:lnTo>
                  <a:lnTo>
                    <a:pt x="5645556" y="660400"/>
                  </a:lnTo>
                  <a:lnTo>
                    <a:pt x="5633555" y="647700"/>
                  </a:lnTo>
                  <a:lnTo>
                    <a:pt x="5621756" y="660400"/>
                  </a:lnTo>
                  <a:lnTo>
                    <a:pt x="5612409" y="660400"/>
                  </a:lnTo>
                  <a:lnTo>
                    <a:pt x="5607139" y="673100"/>
                  </a:lnTo>
                  <a:lnTo>
                    <a:pt x="5606300" y="685800"/>
                  </a:lnTo>
                  <a:lnTo>
                    <a:pt x="5610263" y="698500"/>
                  </a:lnTo>
                  <a:lnTo>
                    <a:pt x="5618505" y="711200"/>
                  </a:lnTo>
                  <a:lnTo>
                    <a:pt x="5653113" y="711200"/>
                  </a:lnTo>
                  <a:lnTo>
                    <a:pt x="5662460" y="698500"/>
                  </a:lnTo>
                  <a:lnTo>
                    <a:pt x="5667730" y="698500"/>
                  </a:lnTo>
                  <a:lnTo>
                    <a:pt x="5668569" y="685800"/>
                  </a:lnTo>
                  <a:close/>
                </a:path>
                <a:path w="9115425" h="9127490">
                  <a:moveTo>
                    <a:pt x="5681738" y="3479812"/>
                  </a:moveTo>
                  <a:lnTo>
                    <a:pt x="5678602" y="3479812"/>
                  </a:lnTo>
                  <a:lnTo>
                    <a:pt x="5675465" y="3467112"/>
                  </a:lnTo>
                  <a:lnTo>
                    <a:pt x="5668530" y="3467112"/>
                  </a:lnTo>
                  <a:lnTo>
                    <a:pt x="5657672" y="3479812"/>
                  </a:lnTo>
                  <a:lnTo>
                    <a:pt x="5655818" y="3479812"/>
                  </a:lnTo>
                  <a:lnTo>
                    <a:pt x="5662079" y="3492512"/>
                  </a:lnTo>
                  <a:lnTo>
                    <a:pt x="5679884" y="3492512"/>
                  </a:lnTo>
                  <a:lnTo>
                    <a:pt x="5681738" y="3479812"/>
                  </a:lnTo>
                  <a:close/>
                </a:path>
                <a:path w="9115425" h="9127490">
                  <a:moveTo>
                    <a:pt x="5683174" y="2247912"/>
                  </a:moveTo>
                  <a:lnTo>
                    <a:pt x="5680646" y="2247912"/>
                  </a:lnTo>
                  <a:lnTo>
                    <a:pt x="5675388" y="2235212"/>
                  </a:lnTo>
                  <a:lnTo>
                    <a:pt x="5653303" y="2235212"/>
                  </a:lnTo>
                  <a:lnTo>
                    <a:pt x="5647347" y="2247912"/>
                  </a:lnTo>
                  <a:lnTo>
                    <a:pt x="5643981" y="2247912"/>
                  </a:lnTo>
                  <a:lnTo>
                    <a:pt x="5643448" y="2260612"/>
                  </a:lnTo>
                  <a:lnTo>
                    <a:pt x="5645975" y="2260612"/>
                  </a:lnTo>
                  <a:lnTo>
                    <a:pt x="5651233" y="2273312"/>
                  </a:lnTo>
                  <a:lnTo>
                    <a:pt x="5673318" y="2273312"/>
                  </a:lnTo>
                  <a:lnTo>
                    <a:pt x="5679275" y="2260612"/>
                  </a:lnTo>
                  <a:lnTo>
                    <a:pt x="5682640" y="2260612"/>
                  </a:lnTo>
                  <a:lnTo>
                    <a:pt x="5683174" y="2247912"/>
                  </a:lnTo>
                  <a:close/>
                </a:path>
                <a:path w="9115425" h="9127490">
                  <a:moveTo>
                    <a:pt x="5686310" y="1016000"/>
                  </a:moveTo>
                  <a:lnTo>
                    <a:pt x="5682678" y="1016000"/>
                  </a:lnTo>
                  <a:lnTo>
                    <a:pt x="5675147" y="1003300"/>
                  </a:lnTo>
                  <a:lnTo>
                    <a:pt x="5665267" y="1003300"/>
                  </a:lnTo>
                  <a:lnTo>
                    <a:pt x="5654294" y="990600"/>
                  </a:lnTo>
                  <a:lnTo>
                    <a:pt x="5643499" y="1003300"/>
                  </a:lnTo>
                  <a:lnTo>
                    <a:pt x="5634964" y="1003300"/>
                  </a:lnTo>
                  <a:lnTo>
                    <a:pt x="5630151" y="1016000"/>
                  </a:lnTo>
                  <a:lnTo>
                    <a:pt x="5629376" y="1028700"/>
                  </a:lnTo>
                  <a:lnTo>
                    <a:pt x="5633009" y="1041400"/>
                  </a:lnTo>
                  <a:lnTo>
                    <a:pt x="5640540" y="1054100"/>
                  </a:lnTo>
                  <a:lnTo>
                    <a:pt x="5672175" y="1054100"/>
                  </a:lnTo>
                  <a:lnTo>
                    <a:pt x="5680722" y="1041400"/>
                  </a:lnTo>
                  <a:lnTo>
                    <a:pt x="5685548" y="1028700"/>
                  </a:lnTo>
                  <a:lnTo>
                    <a:pt x="5686310" y="1016000"/>
                  </a:lnTo>
                  <a:close/>
                </a:path>
                <a:path w="9115425" h="9127490">
                  <a:moveTo>
                    <a:pt x="5697664" y="3822712"/>
                  </a:moveTo>
                  <a:lnTo>
                    <a:pt x="5696686" y="3822712"/>
                  </a:lnTo>
                  <a:lnTo>
                    <a:pt x="5694299" y="3810012"/>
                  </a:lnTo>
                  <a:lnTo>
                    <a:pt x="5689003" y="3810012"/>
                  </a:lnTo>
                  <a:lnTo>
                    <a:pt x="5680710" y="3822712"/>
                  </a:lnTo>
                  <a:lnTo>
                    <a:pt x="5679300" y="3822712"/>
                  </a:lnTo>
                  <a:lnTo>
                    <a:pt x="5684075" y="3835412"/>
                  </a:lnTo>
                  <a:lnTo>
                    <a:pt x="5689371" y="3835412"/>
                  </a:lnTo>
                  <a:lnTo>
                    <a:pt x="5697664" y="3822712"/>
                  </a:lnTo>
                  <a:close/>
                </a:path>
                <a:path w="9115425" h="9127490">
                  <a:moveTo>
                    <a:pt x="5701220" y="2590812"/>
                  </a:moveTo>
                  <a:lnTo>
                    <a:pt x="5698985" y="2590812"/>
                  </a:lnTo>
                  <a:lnTo>
                    <a:pt x="5694362" y="2578112"/>
                  </a:lnTo>
                  <a:lnTo>
                    <a:pt x="5669661" y="2578112"/>
                  </a:lnTo>
                  <a:lnTo>
                    <a:pt x="5666689" y="2590812"/>
                  </a:lnTo>
                  <a:lnTo>
                    <a:pt x="5666232" y="2590812"/>
                  </a:lnTo>
                  <a:lnTo>
                    <a:pt x="5668454" y="2603512"/>
                  </a:lnTo>
                  <a:lnTo>
                    <a:pt x="5673090" y="2603512"/>
                  </a:lnTo>
                  <a:lnTo>
                    <a:pt x="5679160" y="2616212"/>
                  </a:lnTo>
                  <a:lnTo>
                    <a:pt x="5685904" y="2616212"/>
                  </a:lnTo>
                  <a:lnTo>
                    <a:pt x="5692533" y="2603512"/>
                  </a:lnTo>
                  <a:lnTo>
                    <a:pt x="5700750" y="2603512"/>
                  </a:lnTo>
                  <a:lnTo>
                    <a:pt x="5701220" y="2590812"/>
                  </a:lnTo>
                  <a:close/>
                </a:path>
                <a:path w="9115425" h="9127490">
                  <a:moveTo>
                    <a:pt x="5704052" y="1358912"/>
                  </a:moveTo>
                  <a:lnTo>
                    <a:pt x="5700763" y="1346212"/>
                  </a:lnTo>
                  <a:lnTo>
                    <a:pt x="5684977" y="1346212"/>
                  </a:lnTo>
                  <a:lnTo>
                    <a:pt x="5675046" y="1333512"/>
                  </a:lnTo>
                  <a:lnTo>
                    <a:pt x="5665254" y="1346212"/>
                  </a:lnTo>
                  <a:lnTo>
                    <a:pt x="5657520" y="1346212"/>
                  </a:lnTo>
                  <a:lnTo>
                    <a:pt x="5653151" y="1358912"/>
                  </a:lnTo>
                  <a:lnTo>
                    <a:pt x="5652465" y="1371612"/>
                  </a:lnTo>
                  <a:lnTo>
                    <a:pt x="5655754" y="1384312"/>
                  </a:lnTo>
                  <a:lnTo>
                    <a:pt x="5671528" y="1384312"/>
                  </a:lnTo>
                  <a:lnTo>
                    <a:pt x="5681472" y="1397012"/>
                  </a:lnTo>
                  <a:lnTo>
                    <a:pt x="5691251" y="1384312"/>
                  </a:lnTo>
                  <a:lnTo>
                    <a:pt x="5698985" y="1384312"/>
                  </a:lnTo>
                  <a:lnTo>
                    <a:pt x="5703354" y="1371612"/>
                  </a:lnTo>
                  <a:lnTo>
                    <a:pt x="5704052" y="1358912"/>
                  </a:lnTo>
                  <a:close/>
                </a:path>
                <a:path w="9115425" h="9127490">
                  <a:moveTo>
                    <a:pt x="5707481" y="127000"/>
                  </a:moveTo>
                  <a:lnTo>
                    <a:pt x="5703062" y="114300"/>
                  </a:lnTo>
                  <a:lnTo>
                    <a:pt x="5693880" y="114300"/>
                  </a:lnTo>
                  <a:lnTo>
                    <a:pt x="5681840" y="101600"/>
                  </a:lnTo>
                  <a:lnTo>
                    <a:pt x="5655310" y="101600"/>
                  </a:lnTo>
                  <a:lnTo>
                    <a:pt x="5644908" y="114300"/>
                  </a:lnTo>
                  <a:lnTo>
                    <a:pt x="5639028" y="127000"/>
                  </a:lnTo>
                  <a:lnTo>
                    <a:pt x="5638101" y="139700"/>
                  </a:lnTo>
                  <a:lnTo>
                    <a:pt x="5642521" y="152400"/>
                  </a:lnTo>
                  <a:lnTo>
                    <a:pt x="5651703" y="165100"/>
                  </a:lnTo>
                  <a:lnTo>
                    <a:pt x="5663743" y="165100"/>
                  </a:lnTo>
                  <a:lnTo>
                    <a:pt x="5677103" y="177800"/>
                  </a:lnTo>
                  <a:lnTo>
                    <a:pt x="5690260" y="165100"/>
                  </a:lnTo>
                  <a:lnTo>
                    <a:pt x="5700674" y="152400"/>
                  </a:lnTo>
                  <a:lnTo>
                    <a:pt x="5706554" y="139700"/>
                  </a:lnTo>
                  <a:lnTo>
                    <a:pt x="5707481" y="127000"/>
                  </a:lnTo>
                  <a:close/>
                </a:path>
                <a:path w="9115425" h="9127490">
                  <a:moveTo>
                    <a:pt x="5715038" y="4165612"/>
                  </a:moveTo>
                  <a:lnTo>
                    <a:pt x="5713298" y="4152912"/>
                  </a:lnTo>
                  <a:lnTo>
                    <a:pt x="5709463" y="4152912"/>
                  </a:lnTo>
                  <a:lnTo>
                    <a:pt x="5703455" y="4165612"/>
                  </a:lnTo>
                  <a:lnTo>
                    <a:pt x="5715038" y="4165612"/>
                  </a:lnTo>
                  <a:close/>
                </a:path>
                <a:path w="9115425" h="9127490">
                  <a:moveTo>
                    <a:pt x="5721185" y="2933712"/>
                  </a:moveTo>
                  <a:lnTo>
                    <a:pt x="5717070" y="2921012"/>
                  </a:lnTo>
                  <a:lnTo>
                    <a:pt x="5689511" y="2921012"/>
                  </a:lnTo>
                  <a:lnTo>
                    <a:pt x="5687072" y="2933712"/>
                  </a:lnTo>
                  <a:lnTo>
                    <a:pt x="5695315" y="2946412"/>
                  </a:lnTo>
                  <a:lnTo>
                    <a:pt x="5718746" y="2946412"/>
                  </a:lnTo>
                  <a:lnTo>
                    <a:pt x="5721185" y="2933712"/>
                  </a:lnTo>
                  <a:close/>
                </a:path>
                <a:path w="9115425" h="9127490">
                  <a:moveTo>
                    <a:pt x="5722086" y="1701812"/>
                  </a:moveTo>
                  <a:lnTo>
                    <a:pt x="5719102" y="1689112"/>
                  </a:lnTo>
                  <a:lnTo>
                    <a:pt x="5704776" y="1689112"/>
                  </a:lnTo>
                  <a:lnTo>
                    <a:pt x="5695747" y="1676412"/>
                  </a:lnTo>
                  <a:lnTo>
                    <a:pt x="5686869" y="1689112"/>
                  </a:lnTo>
                  <a:lnTo>
                    <a:pt x="5679833" y="1689112"/>
                  </a:lnTo>
                  <a:lnTo>
                    <a:pt x="5675871" y="1701812"/>
                  </a:lnTo>
                  <a:lnTo>
                    <a:pt x="5675236" y="1714512"/>
                  </a:lnTo>
                  <a:lnTo>
                    <a:pt x="5678221" y="1714512"/>
                  </a:lnTo>
                  <a:lnTo>
                    <a:pt x="5684431" y="1727212"/>
                  </a:lnTo>
                  <a:lnTo>
                    <a:pt x="5710466" y="1727212"/>
                  </a:lnTo>
                  <a:lnTo>
                    <a:pt x="5717502" y="1714512"/>
                  </a:lnTo>
                  <a:lnTo>
                    <a:pt x="5721464" y="1714512"/>
                  </a:lnTo>
                  <a:lnTo>
                    <a:pt x="5722086" y="1701812"/>
                  </a:lnTo>
                  <a:close/>
                </a:path>
                <a:path w="9115425" h="9127490">
                  <a:moveTo>
                    <a:pt x="5725223" y="469900"/>
                  </a:moveTo>
                  <a:lnTo>
                    <a:pt x="5721147" y="457200"/>
                  </a:lnTo>
                  <a:lnTo>
                    <a:pt x="5712663" y="457200"/>
                  </a:lnTo>
                  <a:lnTo>
                    <a:pt x="5701550" y="444500"/>
                  </a:lnTo>
                  <a:lnTo>
                    <a:pt x="5677078" y="444500"/>
                  </a:lnTo>
                  <a:lnTo>
                    <a:pt x="5667464" y="457200"/>
                  </a:lnTo>
                  <a:lnTo>
                    <a:pt x="5662041" y="469900"/>
                  </a:lnTo>
                  <a:lnTo>
                    <a:pt x="5661177" y="482600"/>
                  </a:lnTo>
                  <a:lnTo>
                    <a:pt x="5665267" y="495300"/>
                  </a:lnTo>
                  <a:lnTo>
                    <a:pt x="5673737" y="508000"/>
                  </a:lnTo>
                  <a:lnTo>
                    <a:pt x="5709336" y="508000"/>
                  </a:lnTo>
                  <a:lnTo>
                    <a:pt x="5718937" y="495300"/>
                  </a:lnTo>
                  <a:lnTo>
                    <a:pt x="5724360" y="482600"/>
                  </a:lnTo>
                  <a:lnTo>
                    <a:pt x="5725223" y="469900"/>
                  </a:lnTo>
                  <a:close/>
                </a:path>
                <a:path w="9115425" h="9127490">
                  <a:moveTo>
                    <a:pt x="5734101" y="4508512"/>
                  </a:moveTo>
                  <a:lnTo>
                    <a:pt x="5733110" y="4495812"/>
                  </a:lnTo>
                  <a:lnTo>
                    <a:pt x="5726506" y="4495812"/>
                  </a:lnTo>
                  <a:lnTo>
                    <a:pt x="5725909" y="4508512"/>
                  </a:lnTo>
                  <a:lnTo>
                    <a:pt x="5734101" y="4508512"/>
                  </a:lnTo>
                  <a:close/>
                </a:path>
                <a:path w="9115425" h="9127490">
                  <a:moveTo>
                    <a:pt x="5738533" y="3276612"/>
                  </a:moveTo>
                  <a:lnTo>
                    <a:pt x="5735155" y="3263912"/>
                  </a:lnTo>
                  <a:lnTo>
                    <a:pt x="5712561" y="3263912"/>
                  </a:lnTo>
                  <a:lnTo>
                    <a:pt x="5710555" y="3276612"/>
                  </a:lnTo>
                  <a:lnTo>
                    <a:pt x="5717311" y="3289312"/>
                  </a:lnTo>
                  <a:lnTo>
                    <a:pt x="5724804" y="3289312"/>
                  </a:lnTo>
                  <a:lnTo>
                    <a:pt x="5736526" y="3276612"/>
                  </a:lnTo>
                  <a:lnTo>
                    <a:pt x="5738533" y="3276612"/>
                  </a:lnTo>
                  <a:close/>
                </a:path>
                <a:path w="9115425" h="9127490">
                  <a:moveTo>
                    <a:pt x="5740133" y="2044712"/>
                  </a:moveTo>
                  <a:lnTo>
                    <a:pt x="5737441" y="2032012"/>
                  </a:lnTo>
                  <a:lnTo>
                    <a:pt x="5731865" y="2032012"/>
                  </a:lnTo>
                  <a:lnTo>
                    <a:pt x="5724563" y="2019312"/>
                  </a:lnTo>
                  <a:lnTo>
                    <a:pt x="5716460" y="2019312"/>
                  </a:lnTo>
                  <a:lnTo>
                    <a:pt x="5708472" y="2032012"/>
                  </a:lnTo>
                  <a:lnTo>
                    <a:pt x="5702160" y="2032012"/>
                  </a:lnTo>
                  <a:lnTo>
                    <a:pt x="5698591" y="2044712"/>
                  </a:lnTo>
                  <a:lnTo>
                    <a:pt x="5698020" y="2044712"/>
                  </a:lnTo>
                  <a:lnTo>
                    <a:pt x="5700712" y="2057412"/>
                  </a:lnTo>
                  <a:lnTo>
                    <a:pt x="5706275" y="2057412"/>
                  </a:lnTo>
                  <a:lnTo>
                    <a:pt x="5713590" y="2070112"/>
                  </a:lnTo>
                  <a:lnTo>
                    <a:pt x="5729681" y="2070112"/>
                  </a:lnTo>
                  <a:lnTo>
                    <a:pt x="5735993" y="2057412"/>
                  </a:lnTo>
                  <a:lnTo>
                    <a:pt x="5739562" y="2057412"/>
                  </a:lnTo>
                  <a:lnTo>
                    <a:pt x="5740133" y="2044712"/>
                  </a:lnTo>
                  <a:close/>
                </a:path>
                <a:path w="9115425" h="9127490">
                  <a:moveTo>
                    <a:pt x="5743257" y="812800"/>
                  </a:moveTo>
                  <a:lnTo>
                    <a:pt x="5739473" y="800100"/>
                  </a:lnTo>
                  <a:lnTo>
                    <a:pt x="5731637" y="787400"/>
                  </a:lnTo>
                  <a:lnTo>
                    <a:pt x="5698668" y="787400"/>
                  </a:lnTo>
                  <a:lnTo>
                    <a:pt x="5689778" y="800100"/>
                  </a:lnTo>
                  <a:lnTo>
                    <a:pt x="5684761" y="812800"/>
                  </a:lnTo>
                  <a:lnTo>
                    <a:pt x="5683961" y="825500"/>
                  </a:lnTo>
                  <a:lnTo>
                    <a:pt x="5687746" y="838200"/>
                  </a:lnTo>
                  <a:lnTo>
                    <a:pt x="5695594" y="838200"/>
                  </a:lnTo>
                  <a:lnTo>
                    <a:pt x="5705881" y="850900"/>
                  </a:lnTo>
                  <a:lnTo>
                    <a:pt x="5717298" y="850900"/>
                  </a:lnTo>
                  <a:lnTo>
                    <a:pt x="5728551" y="838200"/>
                  </a:lnTo>
                  <a:lnTo>
                    <a:pt x="5737441" y="838200"/>
                  </a:lnTo>
                  <a:lnTo>
                    <a:pt x="5742457" y="825500"/>
                  </a:lnTo>
                  <a:lnTo>
                    <a:pt x="5743257" y="812800"/>
                  </a:lnTo>
                  <a:close/>
                </a:path>
                <a:path w="9115425" h="9127490">
                  <a:moveTo>
                    <a:pt x="5756211" y="3619512"/>
                  </a:moveTo>
                  <a:lnTo>
                    <a:pt x="5753493" y="3606812"/>
                  </a:lnTo>
                  <a:lnTo>
                    <a:pt x="5735307" y="3606812"/>
                  </a:lnTo>
                  <a:lnTo>
                    <a:pt x="5733694" y="3619512"/>
                  </a:lnTo>
                  <a:lnTo>
                    <a:pt x="5739142" y="3619512"/>
                  </a:lnTo>
                  <a:lnTo>
                    <a:pt x="5745162" y="3632212"/>
                  </a:lnTo>
                  <a:lnTo>
                    <a:pt x="5754598" y="3619512"/>
                  </a:lnTo>
                  <a:lnTo>
                    <a:pt x="5756211" y="3619512"/>
                  </a:lnTo>
                  <a:close/>
                </a:path>
                <a:path w="9115425" h="9127490">
                  <a:moveTo>
                    <a:pt x="5757862" y="2387612"/>
                  </a:moveTo>
                  <a:lnTo>
                    <a:pt x="5755525" y="2374912"/>
                  </a:lnTo>
                  <a:lnTo>
                    <a:pt x="5750661" y="2374912"/>
                  </a:lnTo>
                  <a:lnTo>
                    <a:pt x="5744286" y="2362212"/>
                  </a:lnTo>
                  <a:lnTo>
                    <a:pt x="5737199" y="2362212"/>
                  </a:lnTo>
                  <a:lnTo>
                    <a:pt x="5730227" y="2374912"/>
                  </a:lnTo>
                  <a:lnTo>
                    <a:pt x="5721591" y="2374912"/>
                  </a:lnTo>
                  <a:lnTo>
                    <a:pt x="5721108" y="2387612"/>
                  </a:lnTo>
                  <a:lnTo>
                    <a:pt x="5723445" y="2400312"/>
                  </a:lnTo>
                  <a:lnTo>
                    <a:pt x="5754268" y="2400312"/>
                  </a:lnTo>
                  <a:lnTo>
                    <a:pt x="5757380" y="2387612"/>
                  </a:lnTo>
                  <a:lnTo>
                    <a:pt x="5757862" y="2387612"/>
                  </a:lnTo>
                  <a:close/>
                </a:path>
                <a:path w="9115425" h="9127490">
                  <a:moveTo>
                    <a:pt x="5760999" y="1155700"/>
                  </a:moveTo>
                  <a:lnTo>
                    <a:pt x="5757557" y="1143000"/>
                  </a:lnTo>
                  <a:lnTo>
                    <a:pt x="5750420" y="1130300"/>
                  </a:lnTo>
                  <a:lnTo>
                    <a:pt x="5720435" y="1130300"/>
                  </a:lnTo>
                  <a:lnTo>
                    <a:pt x="5712333" y="1143000"/>
                  </a:lnTo>
                  <a:lnTo>
                    <a:pt x="5707761" y="1155700"/>
                  </a:lnTo>
                  <a:lnTo>
                    <a:pt x="5707037" y="1155700"/>
                  </a:lnTo>
                  <a:lnTo>
                    <a:pt x="5710479" y="1168400"/>
                  </a:lnTo>
                  <a:lnTo>
                    <a:pt x="5717616" y="1181100"/>
                  </a:lnTo>
                  <a:lnTo>
                    <a:pt x="5747613" y="1181100"/>
                  </a:lnTo>
                  <a:lnTo>
                    <a:pt x="5755703" y="1168400"/>
                  </a:lnTo>
                  <a:lnTo>
                    <a:pt x="5760275" y="1168400"/>
                  </a:lnTo>
                  <a:lnTo>
                    <a:pt x="5760999" y="1155700"/>
                  </a:lnTo>
                  <a:close/>
                </a:path>
                <a:path w="9115425" h="9127490">
                  <a:moveTo>
                    <a:pt x="5773890" y="3949712"/>
                  </a:moveTo>
                  <a:lnTo>
                    <a:pt x="5756834" y="3949712"/>
                  </a:lnTo>
                  <a:lnTo>
                    <a:pt x="5760961" y="3962412"/>
                  </a:lnTo>
                  <a:lnTo>
                    <a:pt x="5772670" y="3962412"/>
                  </a:lnTo>
                  <a:lnTo>
                    <a:pt x="5773890" y="3949712"/>
                  </a:lnTo>
                  <a:close/>
                </a:path>
                <a:path w="9115425" h="9127490">
                  <a:moveTo>
                    <a:pt x="5775909" y="2717812"/>
                  </a:moveTo>
                  <a:lnTo>
                    <a:pt x="5769622" y="2717812"/>
                  </a:lnTo>
                  <a:lnTo>
                    <a:pt x="5764073" y="2705112"/>
                  </a:lnTo>
                  <a:lnTo>
                    <a:pt x="5757900" y="2705112"/>
                  </a:lnTo>
                  <a:lnTo>
                    <a:pt x="5751830" y="2717812"/>
                  </a:lnTo>
                  <a:lnTo>
                    <a:pt x="5744311" y="2717812"/>
                  </a:lnTo>
                  <a:lnTo>
                    <a:pt x="5743880" y="2730512"/>
                  </a:lnTo>
                  <a:lnTo>
                    <a:pt x="5745924" y="2730512"/>
                  </a:lnTo>
                  <a:lnTo>
                    <a:pt x="5750166" y="2743212"/>
                  </a:lnTo>
                  <a:lnTo>
                    <a:pt x="5767959" y="2743212"/>
                  </a:lnTo>
                  <a:lnTo>
                    <a:pt x="5772759" y="2730512"/>
                  </a:lnTo>
                  <a:lnTo>
                    <a:pt x="5775477" y="2730512"/>
                  </a:lnTo>
                  <a:lnTo>
                    <a:pt x="5775909" y="2717812"/>
                  </a:lnTo>
                  <a:close/>
                </a:path>
                <a:path w="9115425" h="9127490">
                  <a:moveTo>
                    <a:pt x="5779046" y="1498612"/>
                  </a:moveTo>
                  <a:lnTo>
                    <a:pt x="5775909" y="1485912"/>
                  </a:lnTo>
                  <a:lnTo>
                    <a:pt x="5769394" y="1473212"/>
                  </a:lnTo>
                  <a:lnTo>
                    <a:pt x="5742038" y="1473212"/>
                  </a:lnTo>
                  <a:lnTo>
                    <a:pt x="5734647" y="1485912"/>
                  </a:lnTo>
                  <a:lnTo>
                    <a:pt x="5730481" y="1485912"/>
                  </a:lnTo>
                  <a:lnTo>
                    <a:pt x="5729821" y="1498612"/>
                  </a:lnTo>
                  <a:lnTo>
                    <a:pt x="5732958" y="1511312"/>
                  </a:lnTo>
                  <a:lnTo>
                    <a:pt x="5739473" y="1511312"/>
                  </a:lnTo>
                  <a:lnTo>
                    <a:pt x="5748007" y="1524012"/>
                  </a:lnTo>
                  <a:lnTo>
                    <a:pt x="5766828" y="1524012"/>
                  </a:lnTo>
                  <a:lnTo>
                    <a:pt x="5774207" y="1511312"/>
                  </a:lnTo>
                  <a:lnTo>
                    <a:pt x="5778385" y="1498612"/>
                  </a:lnTo>
                  <a:lnTo>
                    <a:pt x="5779046" y="1498612"/>
                  </a:lnTo>
                  <a:close/>
                </a:path>
                <a:path w="9115425" h="9127490">
                  <a:moveTo>
                    <a:pt x="5782170" y="266700"/>
                  </a:moveTo>
                  <a:lnTo>
                    <a:pt x="5777941" y="254000"/>
                  </a:lnTo>
                  <a:lnTo>
                    <a:pt x="5769153" y="241300"/>
                  </a:lnTo>
                  <a:lnTo>
                    <a:pt x="5732234" y="241300"/>
                  </a:lnTo>
                  <a:lnTo>
                    <a:pt x="5722277" y="254000"/>
                  </a:lnTo>
                  <a:lnTo>
                    <a:pt x="5716651" y="254000"/>
                  </a:lnTo>
                  <a:lnTo>
                    <a:pt x="5715762" y="266700"/>
                  </a:lnTo>
                  <a:lnTo>
                    <a:pt x="5719991" y="279400"/>
                  </a:lnTo>
                  <a:lnTo>
                    <a:pt x="5728779" y="292100"/>
                  </a:lnTo>
                  <a:lnTo>
                    <a:pt x="5740311" y="304800"/>
                  </a:lnTo>
                  <a:lnTo>
                    <a:pt x="5753100" y="304800"/>
                  </a:lnTo>
                  <a:lnTo>
                    <a:pt x="5765685" y="292100"/>
                  </a:lnTo>
                  <a:lnTo>
                    <a:pt x="5775655" y="292100"/>
                  </a:lnTo>
                  <a:lnTo>
                    <a:pt x="5781281" y="279400"/>
                  </a:lnTo>
                  <a:lnTo>
                    <a:pt x="5782170" y="266700"/>
                  </a:lnTo>
                  <a:close/>
                </a:path>
                <a:path w="9115425" h="9127490">
                  <a:moveTo>
                    <a:pt x="5790450" y="4292612"/>
                  </a:moveTo>
                  <a:lnTo>
                    <a:pt x="5780316" y="4292612"/>
                  </a:lnTo>
                  <a:lnTo>
                    <a:pt x="5782945" y="4305312"/>
                  </a:lnTo>
                  <a:lnTo>
                    <a:pt x="5785878" y="4305312"/>
                  </a:lnTo>
                  <a:lnTo>
                    <a:pt x="5790450" y="4292612"/>
                  </a:lnTo>
                  <a:close/>
                </a:path>
                <a:path w="9115425" h="9127490">
                  <a:moveTo>
                    <a:pt x="5795657" y="3060712"/>
                  </a:moveTo>
                  <a:lnTo>
                    <a:pt x="5791949" y="3060712"/>
                  </a:lnTo>
                  <a:lnTo>
                    <a:pt x="5788241" y="3048012"/>
                  </a:lnTo>
                  <a:lnTo>
                    <a:pt x="5780011" y="3048012"/>
                  </a:lnTo>
                  <a:lnTo>
                    <a:pt x="5767159" y="3060712"/>
                  </a:lnTo>
                  <a:lnTo>
                    <a:pt x="5764962" y="3060712"/>
                  </a:lnTo>
                  <a:lnTo>
                    <a:pt x="5772378" y="3073412"/>
                  </a:lnTo>
                  <a:lnTo>
                    <a:pt x="5780595" y="3086112"/>
                  </a:lnTo>
                  <a:lnTo>
                    <a:pt x="5793448" y="3073412"/>
                  </a:lnTo>
                  <a:lnTo>
                    <a:pt x="5795657" y="3060712"/>
                  </a:lnTo>
                  <a:close/>
                </a:path>
                <a:path w="9115425" h="9127490">
                  <a:moveTo>
                    <a:pt x="5797080" y="1828812"/>
                  </a:moveTo>
                  <a:lnTo>
                    <a:pt x="5794248" y="1828812"/>
                  </a:lnTo>
                  <a:lnTo>
                    <a:pt x="5788355" y="1816112"/>
                  </a:lnTo>
                  <a:lnTo>
                    <a:pt x="5763641" y="1816112"/>
                  </a:lnTo>
                  <a:lnTo>
                    <a:pt x="5756973" y="1828812"/>
                  </a:lnTo>
                  <a:lnTo>
                    <a:pt x="5753201" y="1828812"/>
                  </a:lnTo>
                  <a:lnTo>
                    <a:pt x="5752604" y="1841512"/>
                  </a:lnTo>
                  <a:lnTo>
                    <a:pt x="5755437" y="1854212"/>
                  </a:lnTo>
                  <a:lnTo>
                    <a:pt x="5792724" y="1854212"/>
                  </a:lnTo>
                  <a:lnTo>
                    <a:pt x="5796483" y="1841512"/>
                  </a:lnTo>
                  <a:lnTo>
                    <a:pt x="5797080" y="1828812"/>
                  </a:lnTo>
                  <a:close/>
                </a:path>
                <a:path w="9115425" h="9127490">
                  <a:moveTo>
                    <a:pt x="5800217" y="609600"/>
                  </a:moveTo>
                  <a:lnTo>
                    <a:pt x="5796280" y="596900"/>
                  </a:lnTo>
                  <a:lnTo>
                    <a:pt x="5788114" y="584200"/>
                  </a:lnTo>
                  <a:lnTo>
                    <a:pt x="5744591" y="584200"/>
                  </a:lnTo>
                  <a:lnTo>
                    <a:pt x="5739358" y="596900"/>
                  </a:lnTo>
                  <a:lnTo>
                    <a:pt x="5738533" y="609600"/>
                  </a:lnTo>
                  <a:lnTo>
                    <a:pt x="5742470" y="622300"/>
                  </a:lnTo>
                  <a:lnTo>
                    <a:pt x="5750623" y="635000"/>
                  </a:lnTo>
                  <a:lnTo>
                    <a:pt x="5784913" y="635000"/>
                  </a:lnTo>
                  <a:lnTo>
                    <a:pt x="5794159" y="622300"/>
                  </a:lnTo>
                  <a:lnTo>
                    <a:pt x="5799379" y="622300"/>
                  </a:lnTo>
                  <a:lnTo>
                    <a:pt x="5800217" y="609600"/>
                  </a:lnTo>
                  <a:close/>
                </a:path>
                <a:path w="9115425" h="9127490">
                  <a:moveTo>
                    <a:pt x="5812993" y="3403612"/>
                  </a:moveTo>
                  <a:lnTo>
                    <a:pt x="5810034" y="3403612"/>
                  </a:lnTo>
                  <a:lnTo>
                    <a:pt x="5807062" y="3390912"/>
                  </a:lnTo>
                  <a:lnTo>
                    <a:pt x="5800483" y="3390912"/>
                  </a:lnTo>
                  <a:lnTo>
                    <a:pt x="5790196" y="3403612"/>
                  </a:lnTo>
                  <a:lnTo>
                    <a:pt x="5788431" y="3403612"/>
                  </a:lnTo>
                  <a:lnTo>
                    <a:pt x="5794375" y="3416312"/>
                  </a:lnTo>
                  <a:lnTo>
                    <a:pt x="5811240" y="3416312"/>
                  </a:lnTo>
                  <a:lnTo>
                    <a:pt x="5812993" y="3403612"/>
                  </a:lnTo>
                  <a:close/>
                </a:path>
                <a:path w="9115425" h="9127490">
                  <a:moveTo>
                    <a:pt x="5814822" y="2171712"/>
                  </a:moveTo>
                  <a:lnTo>
                    <a:pt x="5812320" y="2171712"/>
                  </a:lnTo>
                  <a:lnTo>
                    <a:pt x="5807151" y="2159012"/>
                  </a:lnTo>
                  <a:lnTo>
                    <a:pt x="5785396" y="2159012"/>
                  </a:lnTo>
                  <a:lnTo>
                    <a:pt x="5779516" y="2171712"/>
                  </a:lnTo>
                  <a:lnTo>
                    <a:pt x="5776201" y="2171712"/>
                  </a:lnTo>
                  <a:lnTo>
                    <a:pt x="5775680" y="2184412"/>
                  </a:lnTo>
                  <a:lnTo>
                    <a:pt x="5778182" y="2184412"/>
                  </a:lnTo>
                  <a:lnTo>
                    <a:pt x="5783351" y="2197112"/>
                  </a:lnTo>
                  <a:lnTo>
                    <a:pt x="5805106" y="2197112"/>
                  </a:lnTo>
                  <a:lnTo>
                    <a:pt x="5810986" y="2184412"/>
                  </a:lnTo>
                  <a:lnTo>
                    <a:pt x="5814288" y="2184412"/>
                  </a:lnTo>
                  <a:lnTo>
                    <a:pt x="5814822" y="2171712"/>
                  </a:lnTo>
                  <a:close/>
                </a:path>
                <a:path w="9115425" h="9127490">
                  <a:moveTo>
                    <a:pt x="5817959" y="939800"/>
                  </a:moveTo>
                  <a:lnTo>
                    <a:pt x="5814365" y="939800"/>
                  </a:lnTo>
                  <a:lnTo>
                    <a:pt x="5806910" y="927100"/>
                  </a:lnTo>
                  <a:lnTo>
                    <a:pt x="5767146" y="927100"/>
                  </a:lnTo>
                  <a:lnTo>
                    <a:pt x="5762371" y="939800"/>
                  </a:lnTo>
                  <a:lnTo>
                    <a:pt x="5761621" y="952500"/>
                  </a:lnTo>
                  <a:lnTo>
                    <a:pt x="5765203" y="965200"/>
                  </a:lnTo>
                  <a:lnTo>
                    <a:pt x="5772658" y="977900"/>
                  </a:lnTo>
                  <a:lnTo>
                    <a:pt x="5803976" y="977900"/>
                  </a:lnTo>
                  <a:lnTo>
                    <a:pt x="5812421" y="965200"/>
                  </a:lnTo>
                  <a:lnTo>
                    <a:pt x="5817197" y="952500"/>
                  </a:lnTo>
                  <a:lnTo>
                    <a:pt x="5817959" y="939800"/>
                  </a:lnTo>
                  <a:close/>
                </a:path>
                <a:path w="9115425" h="9127490">
                  <a:moveTo>
                    <a:pt x="5829312" y="3746512"/>
                  </a:moveTo>
                  <a:lnTo>
                    <a:pt x="5828373" y="3746512"/>
                  </a:lnTo>
                  <a:lnTo>
                    <a:pt x="5826061" y="3733812"/>
                  </a:lnTo>
                  <a:lnTo>
                    <a:pt x="5820943" y="3733812"/>
                  </a:lnTo>
                  <a:lnTo>
                    <a:pt x="5812942" y="3746512"/>
                  </a:lnTo>
                  <a:lnTo>
                    <a:pt x="5811571" y="3746512"/>
                  </a:lnTo>
                  <a:lnTo>
                    <a:pt x="5816193" y="3759212"/>
                  </a:lnTo>
                  <a:lnTo>
                    <a:pt x="5821311" y="3759212"/>
                  </a:lnTo>
                  <a:lnTo>
                    <a:pt x="5829312" y="3746512"/>
                  </a:lnTo>
                  <a:close/>
                </a:path>
                <a:path w="9115425" h="9127490">
                  <a:moveTo>
                    <a:pt x="5832564" y="2514612"/>
                  </a:moveTo>
                  <a:lnTo>
                    <a:pt x="5830405" y="2514612"/>
                  </a:lnTo>
                  <a:lnTo>
                    <a:pt x="5825934" y="2501912"/>
                  </a:lnTo>
                  <a:lnTo>
                    <a:pt x="5802071" y="2501912"/>
                  </a:lnTo>
                  <a:lnTo>
                    <a:pt x="5799213" y="2514612"/>
                  </a:lnTo>
                  <a:lnTo>
                    <a:pt x="5798756" y="2514612"/>
                  </a:lnTo>
                  <a:lnTo>
                    <a:pt x="5800915" y="2527312"/>
                  </a:lnTo>
                  <a:lnTo>
                    <a:pt x="5805386" y="2527312"/>
                  </a:lnTo>
                  <a:lnTo>
                    <a:pt x="5811253" y="2540012"/>
                  </a:lnTo>
                  <a:lnTo>
                    <a:pt x="5817768" y="2540012"/>
                  </a:lnTo>
                  <a:lnTo>
                    <a:pt x="5824182" y="2527312"/>
                  </a:lnTo>
                  <a:lnTo>
                    <a:pt x="5832106" y="2527312"/>
                  </a:lnTo>
                  <a:lnTo>
                    <a:pt x="5832564" y="2514612"/>
                  </a:lnTo>
                  <a:close/>
                </a:path>
                <a:path w="9115425" h="9127490">
                  <a:moveTo>
                    <a:pt x="5835701" y="1282700"/>
                  </a:moveTo>
                  <a:lnTo>
                    <a:pt x="5832449" y="1282700"/>
                  </a:lnTo>
                  <a:lnTo>
                    <a:pt x="5825693" y="1270000"/>
                  </a:lnTo>
                  <a:lnTo>
                    <a:pt x="5789701" y="1270000"/>
                  </a:lnTo>
                  <a:lnTo>
                    <a:pt x="5785383" y="1282700"/>
                  </a:lnTo>
                  <a:lnTo>
                    <a:pt x="5784697" y="1295400"/>
                  </a:lnTo>
                  <a:lnTo>
                    <a:pt x="5787949" y="1308100"/>
                  </a:lnTo>
                  <a:lnTo>
                    <a:pt x="5803544" y="1308100"/>
                  </a:lnTo>
                  <a:lnTo>
                    <a:pt x="5813374" y="1320812"/>
                  </a:lnTo>
                  <a:lnTo>
                    <a:pt x="5823039" y="1308100"/>
                  </a:lnTo>
                  <a:lnTo>
                    <a:pt x="5830697" y="1308100"/>
                  </a:lnTo>
                  <a:lnTo>
                    <a:pt x="5835015" y="1295400"/>
                  </a:lnTo>
                  <a:lnTo>
                    <a:pt x="5835701" y="1282700"/>
                  </a:lnTo>
                  <a:close/>
                </a:path>
                <a:path w="9115425" h="9127490">
                  <a:moveTo>
                    <a:pt x="5837644" y="50800"/>
                  </a:moveTo>
                  <a:lnTo>
                    <a:pt x="5833440" y="38100"/>
                  </a:lnTo>
                  <a:lnTo>
                    <a:pt x="5824740" y="38100"/>
                  </a:lnTo>
                  <a:lnTo>
                    <a:pt x="5813310" y="25400"/>
                  </a:lnTo>
                  <a:lnTo>
                    <a:pt x="5800636" y="25400"/>
                  </a:lnTo>
                  <a:lnTo>
                    <a:pt x="5788152" y="38100"/>
                  </a:lnTo>
                  <a:lnTo>
                    <a:pt x="5778271" y="38100"/>
                  </a:lnTo>
                  <a:lnTo>
                    <a:pt x="5772696" y="50800"/>
                  </a:lnTo>
                  <a:lnTo>
                    <a:pt x="5771820" y="63500"/>
                  </a:lnTo>
                  <a:lnTo>
                    <a:pt x="5776011" y="76200"/>
                  </a:lnTo>
                  <a:lnTo>
                    <a:pt x="5784723" y="88900"/>
                  </a:lnTo>
                  <a:lnTo>
                    <a:pt x="5821311" y="88900"/>
                  </a:lnTo>
                  <a:lnTo>
                    <a:pt x="5831179" y="76200"/>
                  </a:lnTo>
                  <a:lnTo>
                    <a:pt x="5836755" y="63500"/>
                  </a:lnTo>
                  <a:lnTo>
                    <a:pt x="5837644" y="50800"/>
                  </a:lnTo>
                  <a:close/>
                </a:path>
                <a:path w="9115425" h="9127490">
                  <a:moveTo>
                    <a:pt x="5846711" y="4089412"/>
                  </a:moveTo>
                  <a:lnTo>
                    <a:pt x="5845060" y="4076712"/>
                  </a:lnTo>
                  <a:lnTo>
                    <a:pt x="5841416" y="4076712"/>
                  </a:lnTo>
                  <a:lnTo>
                    <a:pt x="5835701" y="4089412"/>
                  </a:lnTo>
                  <a:lnTo>
                    <a:pt x="5846711" y="4089412"/>
                  </a:lnTo>
                  <a:close/>
                </a:path>
                <a:path w="9115425" h="9127490">
                  <a:moveTo>
                    <a:pt x="5852795" y="2857512"/>
                  </a:moveTo>
                  <a:lnTo>
                    <a:pt x="5848756" y="2844812"/>
                  </a:lnTo>
                  <a:lnTo>
                    <a:pt x="5821756" y="2844812"/>
                  </a:lnTo>
                  <a:lnTo>
                    <a:pt x="5819356" y="2857512"/>
                  </a:lnTo>
                  <a:lnTo>
                    <a:pt x="5827446" y="2870212"/>
                  </a:lnTo>
                  <a:lnTo>
                    <a:pt x="5850394" y="2870212"/>
                  </a:lnTo>
                  <a:lnTo>
                    <a:pt x="5852795" y="2857512"/>
                  </a:lnTo>
                  <a:close/>
                </a:path>
                <a:path w="9115425" h="9127490">
                  <a:moveTo>
                    <a:pt x="5853735" y="1625612"/>
                  </a:moveTo>
                  <a:lnTo>
                    <a:pt x="5850788" y="1612912"/>
                  </a:lnTo>
                  <a:lnTo>
                    <a:pt x="5836640" y="1612912"/>
                  </a:lnTo>
                  <a:lnTo>
                    <a:pt x="5827725" y="1600212"/>
                  </a:lnTo>
                  <a:lnTo>
                    <a:pt x="5818949" y="1612912"/>
                  </a:lnTo>
                  <a:lnTo>
                    <a:pt x="5812015" y="1612912"/>
                  </a:lnTo>
                  <a:lnTo>
                    <a:pt x="5808103" y="1625612"/>
                  </a:lnTo>
                  <a:lnTo>
                    <a:pt x="5807481" y="1638312"/>
                  </a:lnTo>
                  <a:lnTo>
                    <a:pt x="5810428" y="1638312"/>
                  </a:lnTo>
                  <a:lnTo>
                    <a:pt x="5816549" y="1651012"/>
                  </a:lnTo>
                  <a:lnTo>
                    <a:pt x="5842254" y="1651012"/>
                  </a:lnTo>
                  <a:lnTo>
                    <a:pt x="5849188" y="1638312"/>
                  </a:lnTo>
                  <a:lnTo>
                    <a:pt x="5853112" y="1638312"/>
                  </a:lnTo>
                  <a:lnTo>
                    <a:pt x="5853735" y="1625612"/>
                  </a:lnTo>
                  <a:close/>
                </a:path>
                <a:path w="9115425" h="9127490">
                  <a:moveTo>
                    <a:pt x="5856871" y="393700"/>
                  </a:moveTo>
                  <a:lnTo>
                    <a:pt x="5852820" y="381000"/>
                  </a:lnTo>
                  <a:lnTo>
                    <a:pt x="5844425" y="381000"/>
                  </a:lnTo>
                  <a:lnTo>
                    <a:pt x="5833415" y="368300"/>
                  </a:lnTo>
                  <a:lnTo>
                    <a:pt x="5809158" y="368300"/>
                  </a:lnTo>
                  <a:lnTo>
                    <a:pt x="5799633" y="381000"/>
                  </a:lnTo>
                  <a:lnTo>
                    <a:pt x="5794260" y="393700"/>
                  </a:lnTo>
                  <a:lnTo>
                    <a:pt x="5793410" y="406400"/>
                  </a:lnTo>
                  <a:lnTo>
                    <a:pt x="5797461" y="419100"/>
                  </a:lnTo>
                  <a:lnTo>
                    <a:pt x="5805856" y="431800"/>
                  </a:lnTo>
                  <a:lnTo>
                    <a:pt x="5841123" y="431800"/>
                  </a:lnTo>
                  <a:lnTo>
                    <a:pt x="5850636" y="419100"/>
                  </a:lnTo>
                  <a:lnTo>
                    <a:pt x="5856008" y="406400"/>
                  </a:lnTo>
                  <a:lnTo>
                    <a:pt x="5856871" y="393700"/>
                  </a:lnTo>
                  <a:close/>
                </a:path>
                <a:path w="9115425" h="9127490">
                  <a:moveTo>
                    <a:pt x="5865698" y="4432312"/>
                  </a:moveTo>
                  <a:lnTo>
                    <a:pt x="5864796" y="4419612"/>
                  </a:lnTo>
                  <a:lnTo>
                    <a:pt x="5858726" y="4419612"/>
                  </a:lnTo>
                  <a:lnTo>
                    <a:pt x="5858192" y="4432312"/>
                  </a:lnTo>
                  <a:lnTo>
                    <a:pt x="5865698" y="4432312"/>
                  </a:lnTo>
                  <a:close/>
                </a:path>
                <a:path w="9115425" h="9127490">
                  <a:moveTo>
                    <a:pt x="5870130" y="3200412"/>
                  </a:moveTo>
                  <a:lnTo>
                    <a:pt x="5866841" y="3187712"/>
                  </a:lnTo>
                  <a:lnTo>
                    <a:pt x="5844794" y="3187712"/>
                  </a:lnTo>
                  <a:lnTo>
                    <a:pt x="5842825" y="3200412"/>
                  </a:lnTo>
                  <a:lnTo>
                    <a:pt x="5849429" y="3213112"/>
                  </a:lnTo>
                  <a:lnTo>
                    <a:pt x="5856744" y="3213112"/>
                  </a:lnTo>
                  <a:lnTo>
                    <a:pt x="5868174" y="3200412"/>
                  </a:lnTo>
                  <a:lnTo>
                    <a:pt x="5870130" y="3200412"/>
                  </a:lnTo>
                  <a:close/>
                </a:path>
                <a:path w="9115425" h="9127490">
                  <a:moveTo>
                    <a:pt x="5871769" y="1968512"/>
                  </a:moveTo>
                  <a:lnTo>
                    <a:pt x="5869127" y="1955812"/>
                  </a:lnTo>
                  <a:lnTo>
                    <a:pt x="5863628" y="1955812"/>
                  </a:lnTo>
                  <a:lnTo>
                    <a:pt x="5856427" y="1943112"/>
                  </a:lnTo>
                  <a:lnTo>
                    <a:pt x="5848426" y="1943112"/>
                  </a:lnTo>
                  <a:lnTo>
                    <a:pt x="5840565" y="1955812"/>
                  </a:lnTo>
                  <a:lnTo>
                    <a:pt x="5834329" y="1955812"/>
                  </a:lnTo>
                  <a:lnTo>
                    <a:pt x="5830824" y="1968512"/>
                  </a:lnTo>
                  <a:lnTo>
                    <a:pt x="5830265" y="1968512"/>
                  </a:lnTo>
                  <a:lnTo>
                    <a:pt x="5832907" y="1981212"/>
                  </a:lnTo>
                  <a:lnTo>
                    <a:pt x="5838406" y="1981212"/>
                  </a:lnTo>
                  <a:lnTo>
                    <a:pt x="5845607" y="1993912"/>
                  </a:lnTo>
                  <a:lnTo>
                    <a:pt x="5861482" y="1993912"/>
                  </a:lnTo>
                  <a:lnTo>
                    <a:pt x="5867705" y="1981212"/>
                  </a:lnTo>
                  <a:lnTo>
                    <a:pt x="5871210" y="1981212"/>
                  </a:lnTo>
                  <a:lnTo>
                    <a:pt x="5871769" y="1968512"/>
                  </a:lnTo>
                  <a:close/>
                </a:path>
                <a:path w="9115425" h="9127490">
                  <a:moveTo>
                    <a:pt x="5874905" y="736600"/>
                  </a:moveTo>
                  <a:lnTo>
                    <a:pt x="5871159" y="723900"/>
                  </a:lnTo>
                  <a:lnTo>
                    <a:pt x="5863399" y="711200"/>
                  </a:lnTo>
                  <a:lnTo>
                    <a:pt x="5830773" y="711200"/>
                  </a:lnTo>
                  <a:lnTo>
                    <a:pt x="5821959" y="723900"/>
                  </a:lnTo>
                  <a:lnTo>
                    <a:pt x="5816993" y="736600"/>
                  </a:lnTo>
                  <a:lnTo>
                    <a:pt x="5816193" y="749300"/>
                  </a:lnTo>
                  <a:lnTo>
                    <a:pt x="5819940" y="762000"/>
                  </a:lnTo>
                  <a:lnTo>
                    <a:pt x="5827712" y="762000"/>
                  </a:lnTo>
                  <a:lnTo>
                    <a:pt x="5837898" y="774700"/>
                  </a:lnTo>
                  <a:lnTo>
                    <a:pt x="5849213" y="774700"/>
                  </a:lnTo>
                  <a:lnTo>
                    <a:pt x="5860339" y="762000"/>
                  </a:lnTo>
                  <a:lnTo>
                    <a:pt x="5869152" y="762000"/>
                  </a:lnTo>
                  <a:lnTo>
                    <a:pt x="5874118" y="749300"/>
                  </a:lnTo>
                  <a:lnTo>
                    <a:pt x="5874905" y="736600"/>
                  </a:lnTo>
                  <a:close/>
                </a:path>
                <a:path w="9115425" h="9127490">
                  <a:moveTo>
                    <a:pt x="5887466" y="3543312"/>
                  </a:moveTo>
                  <a:lnTo>
                    <a:pt x="5884913" y="3530612"/>
                  </a:lnTo>
                  <a:lnTo>
                    <a:pt x="5867832" y="3530612"/>
                  </a:lnTo>
                  <a:lnTo>
                    <a:pt x="5866320" y="3543312"/>
                  </a:lnTo>
                  <a:lnTo>
                    <a:pt x="5887466" y="3543312"/>
                  </a:lnTo>
                  <a:close/>
                </a:path>
                <a:path w="9115425" h="9127490">
                  <a:moveTo>
                    <a:pt x="5889510" y="2311412"/>
                  </a:moveTo>
                  <a:lnTo>
                    <a:pt x="5887199" y="2298712"/>
                  </a:lnTo>
                  <a:lnTo>
                    <a:pt x="5882424" y="2298712"/>
                  </a:lnTo>
                  <a:lnTo>
                    <a:pt x="5876137" y="2286012"/>
                  </a:lnTo>
                  <a:lnTo>
                    <a:pt x="5869178" y="2286012"/>
                  </a:lnTo>
                  <a:lnTo>
                    <a:pt x="5862307" y="2298712"/>
                  </a:lnTo>
                  <a:lnTo>
                    <a:pt x="5853823" y="2298712"/>
                  </a:lnTo>
                  <a:lnTo>
                    <a:pt x="5853341" y="2311412"/>
                  </a:lnTo>
                  <a:lnTo>
                    <a:pt x="5855652" y="2324112"/>
                  </a:lnTo>
                  <a:lnTo>
                    <a:pt x="5885967" y="2324112"/>
                  </a:lnTo>
                  <a:lnTo>
                    <a:pt x="5889028" y="2311412"/>
                  </a:lnTo>
                  <a:lnTo>
                    <a:pt x="5889510" y="2311412"/>
                  </a:lnTo>
                  <a:close/>
                </a:path>
                <a:path w="9115425" h="9127490">
                  <a:moveTo>
                    <a:pt x="5892647" y="1079500"/>
                  </a:moveTo>
                  <a:lnTo>
                    <a:pt x="5889244" y="1066800"/>
                  </a:lnTo>
                  <a:lnTo>
                    <a:pt x="5882183" y="1054100"/>
                  </a:lnTo>
                  <a:lnTo>
                    <a:pt x="5852515" y="1054100"/>
                  </a:lnTo>
                  <a:lnTo>
                    <a:pt x="5844514" y="1066800"/>
                  </a:lnTo>
                  <a:lnTo>
                    <a:pt x="5839993" y="1079500"/>
                  </a:lnTo>
                  <a:lnTo>
                    <a:pt x="5839269" y="1079500"/>
                  </a:lnTo>
                  <a:lnTo>
                    <a:pt x="5842673" y="1092200"/>
                  </a:lnTo>
                  <a:lnTo>
                    <a:pt x="5849734" y="1104900"/>
                  </a:lnTo>
                  <a:lnTo>
                    <a:pt x="5879401" y="1104900"/>
                  </a:lnTo>
                  <a:lnTo>
                    <a:pt x="5887415" y="1092200"/>
                  </a:lnTo>
                  <a:lnTo>
                    <a:pt x="5891923" y="1092200"/>
                  </a:lnTo>
                  <a:lnTo>
                    <a:pt x="5892647" y="1079500"/>
                  </a:lnTo>
                  <a:close/>
                </a:path>
                <a:path w="9115425" h="9127490">
                  <a:moveTo>
                    <a:pt x="5905487" y="3873512"/>
                  </a:moveTo>
                  <a:lnTo>
                    <a:pt x="5889117" y="3873512"/>
                  </a:lnTo>
                  <a:lnTo>
                    <a:pt x="5893079" y="3886212"/>
                  </a:lnTo>
                  <a:lnTo>
                    <a:pt x="5904319" y="3886212"/>
                  </a:lnTo>
                  <a:lnTo>
                    <a:pt x="5905487" y="3873512"/>
                  </a:lnTo>
                  <a:close/>
                </a:path>
                <a:path w="9115425" h="9127490">
                  <a:moveTo>
                    <a:pt x="5907557" y="2641612"/>
                  </a:moveTo>
                  <a:lnTo>
                    <a:pt x="5901385" y="2641612"/>
                  </a:lnTo>
                  <a:lnTo>
                    <a:pt x="5895937" y="2628912"/>
                  </a:lnTo>
                  <a:lnTo>
                    <a:pt x="5889879" y="2628912"/>
                  </a:lnTo>
                  <a:lnTo>
                    <a:pt x="5883922" y="2641612"/>
                  </a:lnTo>
                  <a:lnTo>
                    <a:pt x="5876544" y="2641612"/>
                  </a:lnTo>
                  <a:lnTo>
                    <a:pt x="5876125" y="2654312"/>
                  </a:lnTo>
                  <a:lnTo>
                    <a:pt x="5878131" y="2654312"/>
                  </a:lnTo>
                  <a:lnTo>
                    <a:pt x="5882284" y="2667012"/>
                  </a:lnTo>
                  <a:lnTo>
                    <a:pt x="5899747" y="2667012"/>
                  </a:lnTo>
                  <a:lnTo>
                    <a:pt x="5904471" y="2654312"/>
                  </a:lnTo>
                  <a:lnTo>
                    <a:pt x="5907125" y="2654312"/>
                  </a:lnTo>
                  <a:lnTo>
                    <a:pt x="5907557" y="2641612"/>
                  </a:lnTo>
                  <a:close/>
                </a:path>
                <a:path w="9115425" h="9127490">
                  <a:moveTo>
                    <a:pt x="5910389" y="1422412"/>
                  </a:moveTo>
                  <a:lnTo>
                    <a:pt x="5907329" y="1409712"/>
                  </a:lnTo>
                  <a:lnTo>
                    <a:pt x="5900966" y="1397012"/>
                  </a:lnTo>
                  <a:lnTo>
                    <a:pt x="5874270" y="1397012"/>
                  </a:lnTo>
                  <a:lnTo>
                    <a:pt x="5867070" y="1409712"/>
                  </a:lnTo>
                  <a:lnTo>
                    <a:pt x="5863006" y="1409712"/>
                  </a:lnTo>
                  <a:lnTo>
                    <a:pt x="5862358" y="1422412"/>
                  </a:lnTo>
                  <a:lnTo>
                    <a:pt x="5865419" y="1435112"/>
                  </a:lnTo>
                  <a:lnTo>
                    <a:pt x="5871769" y="1435112"/>
                  </a:lnTo>
                  <a:lnTo>
                    <a:pt x="5880112" y="1447812"/>
                  </a:lnTo>
                  <a:lnTo>
                    <a:pt x="5898477" y="1447812"/>
                  </a:lnTo>
                  <a:lnTo>
                    <a:pt x="5905678" y="1435112"/>
                  </a:lnTo>
                  <a:lnTo>
                    <a:pt x="5909742" y="1422412"/>
                  </a:lnTo>
                  <a:lnTo>
                    <a:pt x="5910389" y="1422412"/>
                  </a:lnTo>
                  <a:close/>
                </a:path>
                <a:path w="9115425" h="9127490">
                  <a:moveTo>
                    <a:pt x="5913818" y="190500"/>
                  </a:moveTo>
                  <a:lnTo>
                    <a:pt x="5909615" y="177800"/>
                  </a:lnTo>
                  <a:lnTo>
                    <a:pt x="5900915" y="165100"/>
                  </a:lnTo>
                  <a:lnTo>
                    <a:pt x="5864326" y="165100"/>
                  </a:lnTo>
                  <a:lnTo>
                    <a:pt x="5854446" y="177800"/>
                  </a:lnTo>
                  <a:lnTo>
                    <a:pt x="5848870" y="177800"/>
                  </a:lnTo>
                  <a:lnTo>
                    <a:pt x="5847994" y="190500"/>
                  </a:lnTo>
                  <a:lnTo>
                    <a:pt x="5852185" y="203200"/>
                  </a:lnTo>
                  <a:lnTo>
                    <a:pt x="5860897" y="215900"/>
                  </a:lnTo>
                  <a:lnTo>
                    <a:pt x="5872327" y="228600"/>
                  </a:lnTo>
                  <a:lnTo>
                    <a:pt x="5885002" y="228600"/>
                  </a:lnTo>
                  <a:lnTo>
                    <a:pt x="5897486" y="215900"/>
                  </a:lnTo>
                  <a:lnTo>
                    <a:pt x="5907354" y="215900"/>
                  </a:lnTo>
                  <a:lnTo>
                    <a:pt x="5912929" y="203200"/>
                  </a:lnTo>
                  <a:lnTo>
                    <a:pt x="5913818" y="190500"/>
                  </a:lnTo>
                  <a:close/>
                </a:path>
                <a:path w="9115425" h="9127490">
                  <a:moveTo>
                    <a:pt x="5922099" y="4216412"/>
                  </a:moveTo>
                  <a:lnTo>
                    <a:pt x="5912586" y="4216412"/>
                  </a:lnTo>
                  <a:lnTo>
                    <a:pt x="5915076" y="4229112"/>
                  </a:lnTo>
                  <a:lnTo>
                    <a:pt x="5917806" y="4229112"/>
                  </a:lnTo>
                  <a:lnTo>
                    <a:pt x="5922099" y="4216412"/>
                  </a:lnTo>
                  <a:close/>
                </a:path>
                <a:path w="9115425" h="9127490">
                  <a:moveTo>
                    <a:pt x="5927255" y="2984512"/>
                  </a:moveTo>
                  <a:lnTo>
                    <a:pt x="5923635" y="2984512"/>
                  </a:lnTo>
                  <a:lnTo>
                    <a:pt x="5920003" y="2971812"/>
                  </a:lnTo>
                  <a:lnTo>
                    <a:pt x="5911964" y="2971812"/>
                  </a:lnTo>
                  <a:lnTo>
                    <a:pt x="5899391" y="2984512"/>
                  </a:lnTo>
                  <a:lnTo>
                    <a:pt x="5897232" y="2984512"/>
                  </a:lnTo>
                  <a:lnTo>
                    <a:pt x="5904496" y="2997212"/>
                  </a:lnTo>
                  <a:lnTo>
                    <a:pt x="5912536" y="3009912"/>
                  </a:lnTo>
                  <a:lnTo>
                    <a:pt x="5925096" y="2997212"/>
                  </a:lnTo>
                  <a:lnTo>
                    <a:pt x="5927255" y="2984512"/>
                  </a:lnTo>
                  <a:close/>
                </a:path>
                <a:path w="9115425" h="9127490">
                  <a:moveTo>
                    <a:pt x="5928728" y="1752612"/>
                  </a:moveTo>
                  <a:lnTo>
                    <a:pt x="5925934" y="1752612"/>
                  </a:lnTo>
                  <a:lnTo>
                    <a:pt x="5920117" y="1739912"/>
                  </a:lnTo>
                  <a:lnTo>
                    <a:pt x="5895733" y="1739912"/>
                  </a:lnTo>
                  <a:lnTo>
                    <a:pt x="5889142" y="1752612"/>
                  </a:lnTo>
                  <a:lnTo>
                    <a:pt x="5885434" y="1752612"/>
                  </a:lnTo>
                  <a:lnTo>
                    <a:pt x="5884837" y="1765312"/>
                  </a:lnTo>
                  <a:lnTo>
                    <a:pt x="5887644" y="1778012"/>
                  </a:lnTo>
                  <a:lnTo>
                    <a:pt x="5924423" y="1778012"/>
                  </a:lnTo>
                  <a:lnTo>
                    <a:pt x="5928131" y="1765312"/>
                  </a:lnTo>
                  <a:lnTo>
                    <a:pt x="5928728" y="1752612"/>
                  </a:lnTo>
                  <a:close/>
                </a:path>
                <a:path w="9115425" h="9127490">
                  <a:moveTo>
                    <a:pt x="5931560" y="533400"/>
                  </a:moveTo>
                  <a:lnTo>
                    <a:pt x="5927699" y="520700"/>
                  </a:lnTo>
                  <a:lnTo>
                    <a:pt x="5919698" y="508000"/>
                  </a:lnTo>
                  <a:lnTo>
                    <a:pt x="5877001" y="508000"/>
                  </a:lnTo>
                  <a:lnTo>
                    <a:pt x="5871883" y="520700"/>
                  </a:lnTo>
                  <a:lnTo>
                    <a:pt x="5871070" y="533400"/>
                  </a:lnTo>
                  <a:lnTo>
                    <a:pt x="5874931" y="546100"/>
                  </a:lnTo>
                  <a:lnTo>
                    <a:pt x="5882932" y="558800"/>
                  </a:lnTo>
                  <a:lnTo>
                    <a:pt x="5916549" y="558800"/>
                  </a:lnTo>
                  <a:lnTo>
                    <a:pt x="5925617" y="546100"/>
                  </a:lnTo>
                  <a:lnTo>
                    <a:pt x="5930747" y="546100"/>
                  </a:lnTo>
                  <a:lnTo>
                    <a:pt x="5931560" y="533400"/>
                  </a:lnTo>
                  <a:close/>
                </a:path>
                <a:path w="9115425" h="9127490">
                  <a:moveTo>
                    <a:pt x="5944603" y="3327412"/>
                  </a:moveTo>
                  <a:lnTo>
                    <a:pt x="5941707" y="3327412"/>
                  </a:lnTo>
                  <a:lnTo>
                    <a:pt x="5938825" y="3314712"/>
                  </a:lnTo>
                  <a:lnTo>
                    <a:pt x="5932436" y="3314712"/>
                  </a:lnTo>
                  <a:lnTo>
                    <a:pt x="5922429" y="3327412"/>
                  </a:lnTo>
                  <a:lnTo>
                    <a:pt x="5920714" y="3327412"/>
                  </a:lnTo>
                  <a:lnTo>
                    <a:pt x="5926493" y="3340112"/>
                  </a:lnTo>
                  <a:lnTo>
                    <a:pt x="5942889" y="3340112"/>
                  </a:lnTo>
                  <a:lnTo>
                    <a:pt x="5944603" y="3327412"/>
                  </a:lnTo>
                  <a:close/>
                </a:path>
                <a:path w="9115425" h="9127490">
                  <a:moveTo>
                    <a:pt x="5946470" y="2095512"/>
                  </a:moveTo>
                  <a:lnTo>
                    <a:pt x="5944006" y="2095512"/>
                  </a:lnTo>
                  <a:lnTo>
                    <a:pt x="5938913" y="2082812"/>
                  </a:lnTo>
                  <a:lnTo>
                    <a:pt x="5917489" y="2082812"/>
                  </a:lnTo>
                  <a:lnTo>
                    <a:pt x="5911697" y="2095512"/>
                  </a:lnTo>
                  <a:lnTo>
                    <a:pt x="5908433" y="2095512"/>
                  </a:lnTo>
                  <a:lnTo>
                    <a:pt x="5907925" y="2108212"/>
                  </a:lnTo>
                  <a:lnTo>
                    <a:pt x="5910377" y="2108212"/>
                  </a:lnTo>
                  <a:lnTo>
                    <a:pt x="5915482" y="2120912"/>
                  </a:lnTo>
                  <a:lnTo>
                    <a:pt x="5936907" y="2120912"/>
                  </a:lnTo>
                  <a:lnTo>
                    <a:pt x="5942685" y="2108212"/>
                  </a:lnTo>
                  <a:lnTo>
                    <a:pt x="5945949" y="2108212"/>
                  </a:lnTo>
                  <a:lnTo>
                    <a:pt x="5946470" y="2095512"/>
                  </a:lnTo>
                  <a:close/>
                </a:path>
                <a:path w="9115425" h="9127490">
                  <a:moveTo>
                    <a:pt x="5949607" y="863600"/>
                  </a:moveTo>
                  <a:lnTo>
                    <a:pt x="5946051" y="863600"/>
                  </a:lnTo>
                  <a:lnTo>
                    <a:pt x="5938672" y="850900"/>
                  </a:lnTo>
                  <a:lnTo>
                    <a:pt x="5899328" y="850900"/>
                  </a:lnTo>
                  <a:lnTo>
                    <a:pt x="5894603" y="863600"/>
                  </a:lnTo>
                  <a:lnTo>
                    <a:pt x="5893854" y="876300"/>
                  </a:lnTo>
                  <a:lnTo>
                    <a:pt x="5897410" y="889000"/>
                  </a:lnTo>
                  <a:lnTo>
                    <a:pt x="5904789" y="889000"/>
                  </a:lnTo>
                  <a:lnTo>
                    <a:pt x="5914453" y="901700"/>
                  </a:lnTo>
                  <a:lnTo>
                    <a:pt x="5935764" y="901700"/>
                  </a:lnTo>
                  <a:lnTo>
                    <a:pt x="5944133" y="889000"/>
                  </a:lnTo>
                  <a:lnTo>
                    <a:pt x="5948845" y="876300"/>
                  </a:lnTo>
                  <a:lnTo>
                    <a:pt x="5949607" y="863600"/>
                  </a:lnTo>
                  <a:close/>
                </a:path>
                <a:path w="9115425" h="9127490">
                  <a:moveTo>
                    <a:pt x="5960961" y="3670312"/>
                  </a:moveTo>
                  <a:lnTo>
                    <a:pt x="5960046" y="3670312"/>
                  </a:lnTo>
                  <a:lnTo>
                    <a:pt x="5957824" y="3657612"/>
                  </a:lnTo>
                  <a:lnTo>
                    <a:pt x="5952896" y="3657612"/>
                  </a:lnTo>
                  <a:lnTo>
                    <a:pt x="5945175" y="3670312"/>
                  </a:lnTo>
                  <a:lnTo>
                    <a:pt x="5943854" y="3670312"/>
                  </a:lnTo>
                  <a:lnTo>
                    <a:pt x="5948311" y="3683012"/>
                  </a:lnTo>
                  <a:lnTo>
                    <a:pt x="5953239" y="3683012"/>
                  </a:lnTo>
                  <a:lnTo>
                    <a:pt x="5960961" y="3670312"/>
                  </a:lnTo>
                  <a:close/>
                </a:path>
                <a:path w="9115425" h="9127490">
                  <a:moveTo>
                    <a:pt x="5962167" y="0"/>
                  </a:moveTo>
                  <a:lnTo>
                    <a:pt x="5908992" y="0"/>
                  </a:lnTo>
                  <a:lnTo>
                    <a:pt x="5917387" y="12700"/>
                  </a:lnTo>
                  <a:lnTo>
                    <a:pt x="5952642" y="12700"/>
                  </a:lnTo>
                  <a:lnTo>
                    <a:pt x="5962167" y="0"/>
                  </a:lnTo>
                  <a:close/>
                </a:path>
                <a:path w="9115425" h="9127490">
                  <a:moveTo>
                    <a:pt x="5964212" y="2438412"/>
                  </a:moveTo>
                  <a:lnTo>
                    <a:pt x="5962091" y="2438412"/>
                  </a:lnTo>
                  <a:lnTo>
                    <a:pt x="5957697" y="2425712"/>
                  </a:lnTo>
                  <a:lnTo>
                    <a:pt x="5934253" y="2425712"/>
                  </a:lnTo>
                  <a:lnTo>
                    <a:pt x="5931446" y="2438412"/>
                  </a:lnTo>
                  <a:lnTo>
                    <a:pt x="5931001" y="2438412"/>
                  </a:lnTo>
                  <a:lnTo>
                    <a:pt x="5933110" y="2451112"/>
                  </a:lnTo>
                  <a:lnTo>
                    <a:pt x="5937504" y="2451112"/>
                  </a:lnTo>
                  <a:lnTo>
                    <a:pt x="5943270" y="2463812"/>
                  </a:lnTo>
                  <a:lnTo>
                    <a:pt x="5949670" y="2463812"/>
                  </a:lnTo>
                  <a:lnTo>
                    <a:pt x="5955957" y="2451112"/>
                  </a:lnTo>
                  <a:lnTo>
                    <a:pt x="5963767" y="2451112"/>
                  </a:lnTo>
                  <a:lnTo>
                    <a:pt x="5964212" y="2438412"/>
                  </a:lnTo>
                  <a:close/>
                </a:path>
                <a:path w="9115425" h="9127490">
                  <a:moveTo>
                    <a:pt x="5967336" y="1206500"/>
                  </a:moveTo>
                  <a:lnTo>
                    <a:pt x="5964123" y="1206500"/>
                  </a:lnTo>
                  <a:lnTo>
                    <a:pt x="5957455" y="1193800"/>
                  </a:lnTo>
                  <a:lnTo>
                    <a:pt x="5921883" y="1193800"/>
                  </a:lnTo>
                  <a:lnTo>
                    <a:pt x="5917616" y="1206500"/>
                  </a:lnTo>
                  <a:lnTo>
                    <a:pt x="5916930" y="1219200"/>
                  </a:lnTo>
                  <a:lnTo>
                    <a:pt x="5920143" y="1231900"/>
                  </a:lnTo>
                  <a:lnTo>
                    <a:pt x="5935573" y="1231900"/>
                  </a:lnTo>
                  <a:lnTo>
                    <a:pt x="5945276" y="1244600"/>
                  </a:lnTo>
                  <a:lnTo>
                    <a:pt x="5954827" y="1231900"/>
                  </a:lnTo>
                  <a:lnTo>
                    <a:pt x="5962396" y="1231900"/>
                  </a:lnTo>
                  <a:lnTo>
                    <a:pt x="5966663" y="1219200"/>
                  </a:lnTo>
                  <a:lnTo>
                    <a:pt x="5967336" y="1206500"/>
                  </a:lnTo>
                  <a:close/>
                </a:path>
                <a:path w="9115425" h="9127490">
                  <a:moveTo>
                    <a:pt x="5978398" y="4013212"/>
                  </a:moveTo>
                  <a:lnTo>
                    <a:pt x="5976823" y="4000512"/>
                  </a:lnTo>
                  <a:lnTo>
                    <a:pt x="5973356" y="4000512"/>
                  </a:lnTo>
                  <a:lnTo>
                    <a:pt x="5967920" y="4013212"/>
                  </a:lnTo>
                  <a:lnTo>
                    <a:pt x="5978398" y="4013212"/>
                  </a:lnTo>
                  <a:close/>
                </a:path>
                <a:path w="9115425" h="9127490">
                  <a:moveTo>
                    <a:pt x="5984392" y="2781312"/>
                  </a:moveTo>
                  <a:lnTo>
                    <a:pt x="5980430" y="2768612"/>
                  </a:lnTo>
                  <a:lnTo>
                    <a:pt x="5953976" y="2768612"/>
                  </a:lnTo>
                  <a:lnTo>
                    <a:pt x="5951639" y="2781312"/>
                  </a:lnTo>
                  <a:lnTo>
                    <a:pt x="5959551" y="2794012"/>
                  </a:lnTo>
                  <a:lnTo>
                    <a:pt x="5982043" y="2794012"/>
                  </a:lnTo>
                  <a:lnTo>
                    <a:pt x="5984392" y="2781312"/>
                  </a:lnTo>
                  <a:close/>
                </a:path>
                <a:path w="9115425" h="9127490">
                  <a:moveTo>
                    <a:pt x="5985370" y="1549412"/>
                  </a:moveTo>
                  <a:lnTo>
                    <a:pt x="5982462" y="1536712"/>
                  </a:lnTo>
                  <a:lnTo>
                    <a:pt x="5944197" y="1536712"/>
                  </a:lnTo>
                  <a:lnTo>
                    <a:pt x="5940323" y="1549412"/>
                  </a:lnTo>
                  <a:lnTo>
                    <a:pt x="5939714" y="1562112"/>
                  </a:lnTo>
                  <a:lnTo>
                    <a:pt x="5942622" y="1562112"/>
                  </a:lnTo>
                  <a:lnTo>
                    <a:pt x="5948667" y="1574812"/>
                  </a:lnTo>
                  <a:lnTo>
                    <a:pt x="5974042" y="1574812"/>
                  </a:lnTo>
                  <a:lnTo>
                    <a:pt x="5980900" y="1562112"/>
                  </a:lnTo>
                  <a:lnTo>
                    <a:pt x="5984760" y="1562112"/>
                  </a:lnTo>
                  <a:lnTo>
                    <a:pt x="5985370" y="1549412"/>
                  </a:lnTo>
                  <a:close/>
                </a:path>
                <a:path w="9115425" h="9127490">
                  <a:moveTo>
                    <a:pt x="5988507" y="317500"/>
                  </a:moveTo>
                  <a:lnTo>
                    <a:pt x="5984506" y="304800"/>
                  </a:lnTo>
                  <a:lnTo>
                    <a:pt x="5976188" y="304800"/>
                  </a:lnTo>
                  <a:lnTo>
                    <a:pt x="5965279" y="292100"/>
                  </a:lnTo>
                  <a:lnTo>
                    <a:pt x="5941250" y="292100"/>
                  </a:lnTo>
                  <a:lnTo>
                    <a:pt x="5931814" y="304800"/>
                  </a:lnTo>
                  <a:lnTo>
                    <a:pt x="5926493" y="317500"/>
                  </a:lnTo>
                  <a:lnTo>
                    <a:pt x="5925655" y="330200"/>
                  </a:lnTo>
                  <a:lnTo>
                    <a:pt x="5929655" y="342900"/>
                  </a:lnTo>
                  <a:lnTo>
                    <a:pt x="5937974" y="355600"/>
                  </a:lnTo>
                  <a:lnTo>
                    <a:pt x="5972911" y="355600"/>
                  </a:lnTo>
                  <a:lnTo>
                    <a:pt x="5982347" y="342900"/>
                  </a:lnTo>
                  <a:lnTo>
                    <a:pt x="5987669" y="330200"/>
                  </a:lnTo>
                  <a:lnTo>
                    <a:pt x="5988507" y="317500"/>
                  </a:lnTo>
                  <a:close/>
                </a:path>
                <a:path w="9115425" h="9127490">
                  <a:moveTo>
                    <a:pt x="5997295" y="4356112"/>
                  </a:moveTo>
                  <a:lnTo>
                    <a:pt x="5996483" y="4343412"/>
                  </a:lnTo>
                  <a:lnTo>
                    <a:pt x="5990958" y="4343412"/>
                  </a:lnTo>
                  <a:lnTo>
                    <a:pt x="5990475" y="4356112"/>
                  </a:lnTo>
                  <a:lnTo>
                    <a:pt x="5997295" y="4356112"/>
                  </a:lnTo>
                  <a:close/>
                </a:path>
                <a:path w="9115425" h="9127490">
                  <a:moveTo>
                    <a:pt x="6001728" y="3124212"/>
                  </a:moveTo>
                  <a:lnTo>
                    <a:pt x="5998515" y="3111512"/>
                  </a:lnTo>
                  <a:lnTo>
                    <a:pt x="5977026" y="3111512"/>
                  </a:lnTo>
                  <a:lnTo>
                    <a:pt x="5975121" y="3124212"/>
                  </a:lnTo>
                  <a:lnTo>
                    <a:pt x="5981547" y="3136912"/>
                  </a:lnTo>
                  <a:lnTo>
                    <a:pt x="5988685" y="3136912"/>
                  </a:lnTo>
                  <a:lnTo>
                    <a:pt x="5999823" y="3124212"/>
                  </a:lnTo>
                  <a:lnTo>
                    <a:pt x="6001728" y="3124212"/>
                  </a:lnTo>
                  <a:close/>
                </a:path>
                <a:path w="9115425" h="9127490">
                  <a:moveTo>
                    <a:pt x="6003417" y="1892312"/>
                  </a:moveTo>
                  <a:lnTo>
                    <a:pt x="6000801" y="1879612"/>
                  </a:lnTo>
                  <a:lnTo>
                    <a:pt x="5988291" y="1879612"/>
                  </a:lnTo>
                  <a:lnTo>
                    <a:pt x="5980404" y="1866912"/>
                  </a:lnTo>
                  <a:lnTo>
                    <a:pt x="5972645" y="1879612"/>
                  </a:lnTo>
                  <a:lnTo>
                    <a:pt x="5966511" y="1879612"/>
                  </a:lnTo>
                  <a:lnTo>
                    <a:pt x="5963043" y="1892312"/>
                  </a:lnTo>
                  <a:lnTo>
                    <a:pt x="5962497" y="1892312"/>
                  </a:lnTo>
                  <a:lnTo>
                    <a:pt x="5965114" y="1905012"/>
                  </a:lnTo>
                  <a:lnTo>
                    <a:pt x="5970524" y="1905012"/>
                  </a:lnTo>
                  <a:lnTo>
                    <a:pt x="5977623" y="1917712"/>
                  </a:lnTo>
                  <a:lnTo>
                    <a:pt x="5985510" y="1917712"/>
                  </a:lnTo>
                  <a:lnTo>
                    <a:pt x="5993257" y="1905012"/>
                  </a:lnTo>
                  <a:lnTo>
                    <a:pt x="6002871" y="1905012"/>
                  </a:lnTo>
                  <a:lnTo>
                    <a:pt x="6003417" y="1892312"/>
                  </a:lnTo>
                  <a:close/>
                </a:path>
                <a:path w="9115425" h="9127490">
                  <a:moveTo>
                    <a:pt x="6006554" y="660400"/>
                  </a:moveTo>
                  <a:lnTo>
                    <a:pt x="6002845" y="647700"/>
                  </a:lnTo>
                  <a:lnTo>
                    <a:pt x="5995149" y="635000"/>
                  </a:lnTo>
                  <a:lnTo>
                    <a:pt x="5962853" y="635000"/>
                  </a:lnTo>
                  <a:lnTo>
                    <a:pt x="5954141" y="647700"/>
                  </a:lnTo>
                  <a:lnTo>
                    <a:pt x="5949213" y="660400"/>
                  </a:lnTo>
                  <a:lnTo>
                    <a:pt x="5948438" y="673100"/>
                  </a:lnTo>
                  <a:lnTo>
                    <a:pt x="5952147" y="673100"/>
                  </a:lnTo>
                  <a:lnTo>
                    <a:pt x="5959830" y="685800"/>
                  </a:lnTo>
                  <a:lnTo>
                    <a:pt x="5969914" y="698500"/>
                  </a:lnTo>
                  <a:lnTo>
                    <a:pt x="5981103" y="698500"/>
                  </a:lnTo>
                  <a:lnTo>
                    <a:pt x="5992126" y="685800"/>
                  </a:lnTo>
                  <a:lnTo>
                    <a:pt x="6000851" y="685800"/>
                  </a:lnTo>
                  <a:lnTo>
                    <a:pt x="6005766" y="673100"/>
                  </a:lnTo>
                  <a:lnTo>
                    <a:pt x="6006554" y="660400"/>
                  </a:lnTo>
                  <a:close/>
                </a:path>
                <a:path w="9115425" h="9127490">
                  <a:moveTo>
                    <a:pt x="6019063" y="3467112"/>
                  </a:moveTo>
                  <a:lnTo>
                    <a:pt x="6016599" y="3454412"/>
                  </a:lnTo>
                  <a:lnTo>
                    <a:pt x="6000064" y="3454412"/>
                  </a:lnTo>
                  <a:lnTo>
                    <a:pt x="5998591" y="3467112"/>
                  </a:lnTo>
                  <a:lnTo>
                    <a:pt x="6019063" y="3467112"/>
                  </a:lnTo>
                  <a:close/>
                </a:path>
                <a:path w="9115425" h="9127490">
                  <a:moveTo>
                    <a:pt x="6021159" y="2235212"/>
                  </a:moveTo>
                  <a:lnTo>
                    <a:pt x="6018885" y="2222512"/>
                  </a:lnTo>
                  <a:lnTo>
                    <a:pt x="6008001" y="2222512"/>
                  </a:lnTo>
                  <a:lnTo>
                    <a:pt x="6001156" y="2209812"/>
                  </a:lnTo>
                  <a:lnTo>
                    <a:pt x="5994412" y="2222512"/>
                  </a:lnTo>
                  <a:lnTo>
                    <a:pt x="5989066" y="2222512"/>
                  </a:lnTo>
                  <a:lnTo>
                    <a:pt x="5986056" y="2235212"/>
                  </a:lnTo>
                  <a:lnTo>
                    <a:pt x="5985573" y="2235212"/>
                  </a:lnTo>
                  <a:lnTo>
                    <a:pt x="5987847" y="2247912"/>
                  </a:lnTo>
                  <a:lnTo>
                    <a:pt x="6017666" y="2247912"/>
                  </a:lnTo>
                  <a:lnTo>
                    <a:pt x="6020676" y="2235212"/>
                  </a:lnTo>
                  <a:lnTo>
                    <a:pt x="6021159" y="2235212"/>
                  </a:lnTo>
                  <a:close/>
                </a:path>
                <a:path w="9115425" h="9127490">
                  <a:moveTo>
                    <a:pt x="6024296" y="1003300"/>
                  </a:moveTo>
                  <a:lnTo>
                    <a:pt x="6020917" y="990600"/>
                  </a:lnTo>
                  <a:lnTo>
                    <a:pt x="6013932" y="977900"/>
                  </a:lnTo>
                  <a:lnTo>
                    <a:pt x="5984608" y="977900"/>
                  </a:lnTo>
                  <a:lnTo>
                    <a:pt x="5976696" y="990600"/>
                  </a:lnTo>
                  <a:lnTo>
                    <a:pt x="5972226" y="1003300"/>
                  </a:lnTo>
                  <a:lnTo>
                    <a:pt x="5971514" y="1003300"/>
                  </a:lnTo>
                  <a:lnTo>
                    <a:pt x="5974880" y="1016000"/>
                  </a:lnTo>
                  <a:lnTo>
                    <a:pt x="5981865" y="1028700"/>
                  </a:lnTo>
                  <a:lnTo>
                    <a:pt x="6011202" y="1028700"/>
                  </a:lnTo>
                  <a:lnTo>
                    <a:pt x="6019114" y="1016000"/>
                  </a:lnTo>
                  <a:lnTo>
                    <a:pt x="6023584" y="1016000"/>
                  </a:lnTo>
                  <a:lnTo>
                    <a:pt x="6024296" y="1003300"/>
                  </a:lnTo>
                  <a:close/>
                </a:path>
                <a:path w="9115425" h="9127490">
                  <a:moveTo>
                    <a:pt x="6037084" y="3797312"/>
                  </a:moveTo>
                  <a:lnTo>
                    <a:pt x="6021400" y="3797312"/>
                  </a:lnTo>
                  <a:lnTo>
                    <a:pt x="6025185" y="3810012"/>
                  </a:lnTo>
                  <a:lnTo>
                    <a:pt x="6035967" y="3810012"/>
                  </a:lnTo>
                  <a:lnTo>
                    <a:pt x="6037084" y="3797312"/>
                  </a:lnTo>
                  <a:close/>
                </a:path>
                <a:path w="9115425" h="9127490">
                  <a:moveTo>
                    <a:pt x="6041174" y="2578112"/>
                  </a:moveTo>
                  <a:lnTo>
                    <a:pt x="6032766" y="2552712"/>
                  </a:lnTo>
                  <a:lnTo>
                    <a:pt x="6023445" y="2552712"/>
                  </a:lnTo>
                  <a:lnTo>
                    <a:pt x="6008878" y="2565412"/>
                  </a:lnTo>
                  <a:lnTo>
                    <a:pt x="6006376" y="2578112"/>
                  </a:lnTo>
                  <a:lnTo>
                    <a:pt x="6014796" y="2590812"/>
                  </a:lnTo>
                  <a:lnTo>
                    <a:pt x="6024105" y="2590812"/>
                  </a:lnTo>
                  <a:lnTo>
                    <a:pt x="6038685" y="2578112"/>
                  </a:lnTo>
                  <a:lnTo>
                    <a:pt x="6041174" y="2578112"/>
                  </a:lnTo>
                  <a:close/>
                </a:path>
                <a:path w="9115425" h="9127490">
                  <a:moveTo>
                    <a:pt x="6042037" y="1346212"/>
                  </a:moveTo>
                  <a:lnTo>
                    <a:pt x="6039002" y="1333512"/>
                  </a:lnTo>
                  <a:lnTo>
                    <a:pt x="6032728" y="1320812"/>
                  </a:lnTo>
                  <a:lnTo>
                    <a:pt x="6006363" y="1320812"/>
                  </a:lnTo>
                  <a:lnTo>
                    <a:pt x="5999251" y="1333512"/>
                  </a:lnTo>
                  <a:lnTo>
                    <a:pt x="5995225" y="1333512"/>
                  </a:lnTo>
                  <a:lnTo>
                    <a:pt x="5994590" y="1346212"/>
                  </a:lnTo>
                  <a:lnTo>
                    <a:pt x="5997613" y="1358912"/>
                  </a:lnTo>
                  <a:lnTo>
                    <a:pt x="6003887" y="1358912"/>
                  </a:lnTo>
                  <a:lnTo>
                    <a:pt x="6012129" y="1371612"/>
                  </a:lnTo>
                  <a:lnTo>
                    <a:pt x="6030252" y="1371612"/>
                  </a:lnTo>
                  <a:lnTo>
                    <a:pt x="6037377" y="1358912"/>
                  </a:lnTo>
                  <a:lnTo>
                    <a:pt x="6041390" y="1346212"/>
                  </a:lnTo>
                  <a:lnTo>
                    <a:pt x="6042037" y="1346212"/>
                  </a:lnTo>
                  <a:close/>
                </a:path>
                <a:path w="9115425" h="9127490">
                  <a:moveTo>
                    <a:pt x="6045466" y="114300"/>
                  </a:moveTo>
                  <a:lnTo>
                    <a:pt x="6041301" y="101600"/>
                  </a:lnTo>
                  <a:lnTo>
                    <a:pt x="6032665" y="88900"/>
                  </a:lnTo>
                  <a:lnTo>
                    <a:pt x="5996419" y="88900"/>
                  </a:lnTo>
                  <a:lnTo>
                    <a:pt x="5986627" y="101600"/>
                  </a:lnTo>
                  <a:lnTo>
                    <a:pt x="5981103" y="101600"/>
                  </a:lnTo>
                  <a:lnTo>
                    <a:pt x="5980227" y="114300"/>
                  </a:lnTo>
                  <a:lnTo>
                    <a:pt x="5984379" y="127000"/>
                  </a:lnTo>
                  <a:lnTo>
                    <a:pt x="5993015" y="139700"/>
                  </a:lnTo>
                  <a:lnTo>
                    <a:pt x="6004344" y="152400"/>
                  </a:lnTo>
                  <a:lnTo>
                    <a:pt x="6016904" y="152400"/>
                  </a:lnTo>
                  <a:lnTo>
                    <a:pt x="6029274" y="139700"/>
                  </a:lnTo>
                  <a:lnTo>
                    <a:pt x="6039066" y="139700"/>
                  </a:lnTo>
                  <a:lnTo>
                    <a:pt x="6044590" y="127000"/>
                  </a:lnTo>
                  <a:lnTo>
                    <a:pt x="6045466" y="114300"/>
                  </a:lnTo>
                  <a:close/>
                </a:path>
                <a:path w="9115425" h="9127490">
                  <a:moveTo>
                    <a:pt x="6053747" y="4140212"/>
                  </a:moveTo>
                  <a:lnTo>
                    <a:pt x="6044882" y="4140212"/>
                  </a:lnTo>
                  <a:lnTo>
                    <a:pt x="6047194" y="4152912"/>
                  </a:lnTo>
                  <a:lnTo>
                    <a:pt x="6049746" y="4152912"/>
                  </a:lnTo>
                  <a:lnTo>
                    <a:pt x="6053747" y="4140212"/>
                  </a:lnTo>
                  <a:close/>
                </a:path>
                <a:path w="9115425" h="9127490">
                  <a:moveTo>
                    <a:pt x="6058865" y="2908312"/>
                  </a:moveTo>
                  <a:lnTo>
                    <a:pt x="6055309" y="2908312"/>
                  </a:lnTo>
                  <a:lnTo>
                    <a:pt x="6051766" y="2895612"/>
                  </a:lnTo>
                  <a:lnTo>
                    <a:pt x="6043904" y="2895612"/>
                  </a:lnTo>
                  <a:lnTo>
                    <a:pt x="6031623" y="2908312"/>
                  </a:lnTo>
                  <a:lnTo>
                    <a:pt x="6029515" y="2908312"/>
                  </a:lnTo>
                  <a:lnTo>
                    <a:pt x="6036615" y="2921012"/>
                  </a:lnTo>
                  <a:lnTo>
                    <a:pt x="6044463" y="2933712"/>
                  </a:lnTo>
                  <a:lnTo>
                    <a:pt x="6056757" y="2921012"/>
                  </a:lnTo>
                  <a:lnTo>
                    <a:pt x="6058865" y="2908312"/>
                  </a:lnTo>
                  <a:close/>
                </a:path>
                <a:path w="9115425" h="9127490">
                  <a:moveTo>
                    <a:pt x="6060364" y="1676412"/>
                  </a:moveTo>
                  <a:lnTo>
                    <a:pt x="6057608" y="1676412"/>
                  </a:lnTo>
                  <a:lnTo>
                    <a:pt x="6051880" y="1663712"/>
                  </a:lnTo>
                  <a:lnTo>
                    <a:pt x="6027826" y="1663712"/>
                  </a:lnTo>
                  <a:lnTo>
                    <a:pt x="6021324" y="1676412"/>
                  </a:lnTo>
                  <a:lnTo>
                    <a:pt x="6017653" y="1676412"/>
                  </a:lnTo>
                  <a:lnTo>
                    <a:pt x="6017082" y="1689112"/>
                  </a:lnTo>
                  <a:lnTo>
                    <a:pt x="6019838" y="1701812"/>
                  </a:lnTo>
                  <a:lnTo>
                    <a:pt x="6056122" y="1701812"/>
                  </a:lnTo>
                  <a:lnTo>
                    <a:pt x="6059779" y="1689112"/>
                  </a:lnTo>
                  <a:lnTo>
                    <a:pt x="6060364" y="1676412"/>
                  </a:lnTo>
                  <a:close/>
                </a:path>
                <a:path w="9115425" h="9127490">
                  <a:moveTo>
                    <a:pt x="6063196" y="457200"/>
                  </a:moveTo>
                  <a:lnTo>
                    <a:pt x="6059386" y="444500"/>
                  </a:lnTo>
                  <a:lnTo>
                    <a:pt x="6051461" y="431800"/>
                  </a:lnTo>
                  <a:lnTo>
                    <a:pt x="6018174" y="431800"/>
                  </a:lnTo>
                  <a:lnTo>
                    <a:pt x="6009183" y="444500"/>
                  </a:lnTo>
                  <a:lnTo>
                    <a:pt x="6004115" y="444500"/>
                  </a:lnTo>
                  <a:lnTo>
                    <a:pt x="6003302" y="457200"/>
                  </a:lnTo>
                  <a:lnTo>
                    <a:pt x="6007125" y="469900"/>
                  </a:lnTo>
                  <a:lnTo>
                    <a:pt x="6015050" y="482600"/>
                  </a:lnTo>
                  <a:lnTo>
                    <a:pt x="6048349" y="482600"/>
                  </a:lnTo>
                  <a:lnTo>
                    <a:pt x="6057328" y="469900"/>
                  </a:lnTo>
                  <a:lnTo>
                    <a:pt x="6062396" y="469900"/>
                  </a:lnTo>
                  <a:lnTo>
                    <a:pt x="6063196" y="457200"/>
                  </a:lnTo>
                  <a:close/>
                </a:path>
                <a:path w="9115425" h="9127490">
                  <a:moveTo>
                    <a:pt x="6076200" y="3251212"/>
                  </a:moveTo>
                  <a:lnTo>
                    <a:pt x="6073394" y="3251212"/>
                  </a:lnTo>
                  <a:lnTo>
                    <a:pt x="6070587" y="3238512"/>
                  </a:lnTo>
                  <a:lnTo>
                    <a:pt x="6064377" y="3238512"/>
                  </a:lnTo>
                  <a:lnTo>
                    <a:pt x="6054661" y="3251212"/>
                  </a:lnTo>
                  <a:lnTo>
                    <a:pt x="6052998" y="3251212"/>
                  </a:lnTo>
                  <a:lnTo>
                    <a:pt x="6058611" y="3263912"/>
                  </a:lnTo>
                  <a:lnTo>
                    <a:pt x="6074537" y="3263912"/>
                  </a:lnTo>
                  <a:lnTo>
                    <a:pt x="6076200" y="3251212"/>
                  </a:lnTo>
                  <a:close/>
                </a:path>
                <a:path w="9115425" h="9127490">
                  <a:moveTo>
                    <a:pt x="6078105" y="2019312"/>
                  </a:moveTo>
                  <a:lnTo>
                    <a:pt x="6075692" y="2019312"/>
                  </a:lnTo>
                  <a:lnTo>
                    <a:pt x="6070663" y="2006612"/>
                  </a:lnTo>
                  <a:lnTo>
                    <a:pt x="6049581" y="2006612"/>
                  </a:lnTo>
                  <a:lnTo>
                    <a:pt x="6043879" y="2019312"/>
                  </a:lnTo>
                  <a:lnTo>
                    <a:pt x="6040666" y="2019312"/>
                  </a:lnTo>
                  <a:lnTo>
                    <a:pt x="6040158" y="2032012"/>
                  </a:lnTo>
                  <a:lnTo>
                    <a:pt x="6042584" y="2032012"/>
                  </a:lnTo>
                  <a:lnTo>
                    <a:pt x="6047600" y="2044712"/>
                  </a:lnTo>
                  <a:lnTo>
                    <a:pt x="6068695" y="2044712"/>
                  </a:lnTo>
                  <a:lnTo>
                    <a:pt x="6074384" y="2032012"/>
                  </a:lnTo>
                  <a:lnTo>
                    <a:pt x="6077597" y="2032012"/>
                  </a:lnTo>
                  <a:lnTo>
                    <a:pt x="6078105" y="2019312"/>
                  </a:lnTo>
                  <a:close/>
                </a:path>
                <a:path w="9115425" h="9127490">
                  <a:moveTo>
                    <a:pt x="6081242" y="787400"/>
                  </a:moveTo>
                  <a:lnTo>
                    <a:pt x="6077724" y="787400"/>
                  </a:lnTo>
                  <a:lnTo>
                    <a:pt x="6070422" y="774700"/>
                  </a:lnTo>
                  <a:lnTo>
                    <a:pt x="6031496" y="774700"/>
                  </a:lnTo>
                  <a:lnTo>
                    <a:pt x="6026836" y="787400"/>
                  </a:lnTo>
                  <a:lnTo>
                    <a:pt x="6026086" y="800100"/>
                  </a:lnTo>
                  <a:lnTo>
                    <a:pt x="6029604" y="812800"/>
                  </a:lnTo>
                  <a:lnTo>
                    <a:pt x="6036907" y="812800"/>
                  </a:lnTo>
                  <a:lnTo>
                    <a:pt x="6046470" y="825500"/>
                  </a:lnTo>
                  <a:lnTo>
                    <a:pt x="6067552" y="825500"/>
                  </a:lnTo>
                  <a:lnTo>
                    <a:pt x="6075832" y="812800"/>
                  </a:lnTo>
                  <a:lnTo>
                    <a:pt x="6080493" y="800100"/>
                  </a:lnTo>
                  <a:lnTo>
                    <a:pt x="6081242" y="787400"/>
                  </a:lnTo>
                  <a:close/>
                </a:path>
                <a:path w="9115425" h="9127490">
                  <a:moveTo>
                    <a:pt x="6092596" y="3594112"/>
                  </a:moveTo>
                  <a:lnTo>
                    <a:pt x="6091733" y="3594112"/>
                  </a:lnTo>
                  <a:lnTo>
                    <a:pt x="6089586" y="3581412"/>
                  </a:lnTo>
                  <a:lnTo>
                    <a:pt x="6084836" y="3581412"/>
                  </a:lnTo>
                  <a:lnTo>
                    <a:pt x="6077407" y="3594112"/>
                  </a:lnTo>
                  <a:lnTo>
                    <a:pt x="6076137" y="3594112"/>
                  </a:lnTo>
                  <a:lnTo>
                    <a:pt x="6080430" y="3606812"/>
                  </a:lnTo>
                  <a:lnTo>
                    <a:pt x="6085179" y="3606812"/>
                  </a:lnTo>
                  <a:lnTo>
                    <a:pt x="6092596" y="3594112"/>
                  </a:lnTo>
                  <a:close/>
                </a:path>
                <a:path w="9115425" h="9127490">
                  <a:moveTo>
                    <a:pt x="6095847" y="2362212"/>
                  </a:moveTo>
                  <a:lnTo>
                    <a:pt x="6093777" y="2362212"/>
                  </a:lnTo>
                  <a:lnTo>
                    <a:pt x="6089459" y="2349512"/>
                  </a:lnTo>
                  <a:lnTo>
                    <a:pt x="6066434" y="2349512"/>
                  </a:lnTo>
                  <a:lnTo>
                    <a:pt x="6063678" y="2362212"/>
                  </a:lnTo>
                  <a:lnTo>
                    <a:pt x="6063234" y="2362212"/>
                  </a:lnTo>
                  <a:lnTo>
                    <a:pt x="6065317" y="2374912"/>
                  </a:lnTo>
                  <a:lnTo>
                    <a:pt x="6069635" y="2374912"/>
                  </a:lnTo>
                  <a:lnTo>
                    <a:pt x="6075286" y="2387612"/>
                  </a:lnTo>
                  <a:lnTo>
                    <a:pt x="6081573" y="2387612"/>
                  </a:lnTo>
                  <a:lnTo>
                    <a:pt x="6087757" y="2374912"/>
                  </a:lnTo>
                  <a:lnTo>
                    <a:pt x="6095416" y="2374912"/>
                  </a:lnTo>
                  <a:lnTo>
                    <a:pt x="6095847" y="2362212"/>
                  </a:lnTo>
                  <a:close/>
                </a:path>
                <a:path w="9115425" h="9127490">
                  <a:moveTo>
                    <a:pt x="6098984" y="1130300"/>
                  </a:moveTo>
                  <a:lnTo>
                    <a:pt x="6095809" y="1130300"/>
                  </a:lnTo>
                  <a:lnTo>
                    <a:pt x="6089218" y="1117600"/>
                  </a:lnTo>
                  <a:lnTo>
                    <a:pt x="6054064" y="1117600"/>
                  </a:lnTo>
                  <a:lnTo>
                    <a:pt x="6049835" y="1130300"/>
                  </a:lnTo>
                  <a:lnTo>
                    <a:pt x="6049175" y="1143000"/>
                  </a:lnTo>
                  <a:lnTo>
                    <a:pt x="6052350" y="1155700"/>
                  </a:lnTo>
                  <a:lnTo>
                    <a:pt x="6094095" y="1155700"/>
                  </a:lnTo>
                  <a:lnTo>
                    <a:pt x="6098311" y="1143000"/>
                  </a:lnTo>
                  <a:lnTo>
                    <a:pt x="6098984" y="1130300"/>
                  </a:lnTo>
                  <a:close/>
                </a:path>
                <a:path w="9115425" h="9127490">
                  <a:moveTo>
                    <a:pt x="6110071" y="3937012"/>
                  </a:moveTo>
                  <a:lnTo>
                    <a:pt x="6108585" y="3924312"/>
                  </a:lnTo>
                  <a:lnTo>
                    <a:pt x="6105296" y="3924312"/>
                  </a:lnTo>
                  <a:lnTo>
                    <a:pt x="6100165" y="3937012"/>
                  </a:lnTo>
                  <a:lnTo>
                    <a:pt x="6110071" y="3937012"/>
                  </a:lnTo>
                  <a:close/>
                </a:path>
                <a:path w="9115425" h="9127490">
                  <a:moveTo>
                    <a:pt x="6115647" y="2705112"/>
                  </a:moveTo>
                  <a:lnTo>
                    <a:pt x="6111849" y="2705112"/>
                  </a:lnTo>
                  <a:lnTo>
                    <a:pt x="6108052" y="2692412"/>
                  </a:lnTo>
                  <a:lnTo>
                    <a:pt x="6086513" y="2692412"/>
                  </a:lnTo>
                  <a:lnTo>
                    <a:pt x="6084252" y="2705112"/>
                  </a:lnTo>
                  <a:lnTo>
                    <a:pt x="6091847" y="2717812"/>
                  </a:lnTo>
                  <a:lnTo>
                    <a:pt x="6113386" y="2717812"/>
                  </a:lnTo>
                  <a:lnTo>
                    <a:pt x="6115647" y="2705112"/>
                  </a:lnTo>
                  <a:close/>
                </a:path>
                <a:path w="9115425" h="9127490">
                  <a:moveTo>
                    <a:pt x="6117018" y="1473212"/>
                  </a:moveTo>
                  <a:lnTo>
                    <a:pt x="6114148" y="1460512"/>
                  </a:lnTo>
                  <a:lnTo>
                    <a:pt x="6076378" y="1460512"/>
                  </a:lnTo>
                  <a:lnTo>
                    <a:pt x="6072556" y="1473212"/>
                  </a:lnTo>
                  <a:lnTo>
                    <a:pt x="6071946" y="1485912"/>
                  </a:lnTo>
                  <a:lnTo>
                    <a:pt x="6074829" y="1485912"/>
                  </a:lnTo>
                  <a:lnTo>
                    <a:pt x="6080785" y="1498612"/>
                  </a:lnTo>
                  <a:lnTo>
                    <a:pt x="6105830" y="1498612"/>
                  </a:lnTo>
                  <a:lnTo>
                    <a:pt x="6112599" y="1485912"/>
                  </a:lnTo>
                  <a:lnTo>
                    <a:pt x="6116421" y="1485912"/>
                  </a:lnTo>
                  <a:lnTo>
                    <a:pt x="6117018" y="1473212"/>
                  </a:lnTo>
                  <a:close/>
                </a:path>
                <a:path w="9115425" h="9127490">
                  <a:moveTo>
                    <a:pt x="6120155" y="241300"/>
                  </a:moveTo>
                  <a:lnTo>
                    <a:pt x="6116180" y="228600"/>
                  </a:lnTo>
                  <a:lnTo>
                    <a:pt x="6107938" y="228600"/>
                  </a:lnTo>
                  <a:lnTo>
                    <a:pt x="6097143" y="215900"/>
                  </a:lnTo>
                  <a:lnTo>
                    <a:pt x="6073330" y="215900"/>
                  </a:lnTo>
                  <a:lnTo>
                    <a:pt x="6063996" y="228600"/>
                  </a:lnTo>
                  <a:lnTo>
                    <a:pt x="6058725" y="241300"/>
                  </a:lnTo>
                  <a:lnTo>
                    <a:pt x="6057887" y="254000"/>
                  </a:lnTo>
                  <a:lnTo>
                    <a:pt x="6061849" y="266700"/>
                  </a:lnTo>
                  <a:lnTo>
                    <a:pt x="6070092" y="279400"/>
                  </a:lnTo>
                  <a:lnTo>
                    <a:pt x="6104699" y="279400"/>
                  </a:lnTo>
                  <a:lnTo>
                    <a:pt x="6114046" y="266700"/>
                  </a:lnTo>
                  <a:lnTo>
                    <a:pt x="6119317" y="254000"/>
                  </a:lnTo>
                  <a:lnTo>
                    <a:pt x="6120155" y="241300"/>
                  </a:lnTo>
                  <a:close/>
                </a:path>
                <a:path w="9115425" h="9127490">
                  <a:moveTo>
                    <a:pt x="6128893" y="4279912"/>
                  </a:moveTo>
                  <a:lnTo>
                    <a:pt x="6128156" y="4267212"/>
                  </a:lnTo>
                  <a:lnTo>
                    <a:pt x="6123203" y="4267212"/>
                  </a:lnTo>
                  <a:lnTo>
                    <a:pt x="6122759" y="4279912"/>
                  </a:lnTo>
                  <a:lnTo>
                    <a:pt x="6128893" y="4279912"/>
                  </a:lnTo>
                  <a:close/>
                </a:path>
                <a:path w="9115425" h="9127490">
                  <a:moveTo>
                    <a:pt x="6133325" y="3048012"/>
                  </a:moveTo>
                  <a:lnTo>
                    <a:pt x="6130201" y="3035312"/>
                  </a:lnTo>
                  <a:lnTo>
                    <a:pt x="6109259" y="3035312"/>
                  </a:lnTo>
                  <a:lnTo>
                    <a:pt x="6107404" y="3048012"/>
                  </a:lnTo>
                  <a:lnTo>
                    <a:pt x="6113665" y="3060712"/>
                  </a:lnTo>
                  <a:lnTo>
                    <a:pt x="6120612" y="3060712"/>
                  </a:lnTo>
                  <a:lnTo>
                    <a:pt x="6131458" y="3048012"/>
                  </a:lnTo>
                  <a:lnTo>
                    <a:pt x="6133325" y="3048012"/>
                  </a:lnTo>
                  <a:close/>
                </a:path>
                <a:path w="9115425" h="9127490">
                  <a:moveTo>
                    <a:pt x="6135052" y="1816112"/>
                  </a:moveTo>
                  <a:lnTo>
                    <a:pt x="6132487" y="1803412"/>
                  </a:lnTo>
                  <a:lnTo>
                    <a:pt x="6120155" y="1803412"/>
                  </a:lnTo>
                  <a:lnTo>
                    <a:pt x="6112383" y="1790712"/>
                  </a:lnTo>
                  <a:lnTo>
                    <a:pt x="6104737" y="1803412"/>
                  </a:lnTo>
                  <a:lnTo>
                    <a:pt x="6098692" y="1803412"/>
                  </a:lnTo>
                  <a:lnTo>
                    <a:pt x="6095276" y="1816112"/>
                  </a:lnTo>
                  <a:lnTo>
                    <a:pt x="6094730" y="1816112"/>
                  </a:lnTo>
                  <a:lnTo>
                    <a:pt x="6097295" y="1828812"/>
                  </a:lnTo>
                  <a:lnTo>
                    <a:pt x="6102642" y="1828812"/>
                  </a:lnTo>
                  <a:lnTo>
                    <a:pt x="6109640" y="1841512"/>
                  </a:lnTo>
                  <a:lnTo>
                    <a:pt x="6117412" y="1841512"/>
                  </a:lnTo>
                  <a:lnTo>
                    <a:pt x="6125045" y="1828812"/>
                  </a:lnTo>
                  <a:lnTo>
                    <a:pt x="6131103" y="1828812"/>
                  </a:lnTo>
                  <a:lnTo>
                    <a:pt x="6134519" y="1816112"/>
                  </a:lnTo>
                  <a:lnTo>
                    <a:pt x="6135052" y="1816112"/>
                  </a:lnTo>
                  <a:close/>
                </a:path>
                <a:path w="9115425" h="9127490">
                  <a:moveTo>
                    <a:pt x="6137897" y="584200"/>
                  </a:moveTo>
                  <a:lnTo>
                    <a:pt x="6134265" y="571500"/>
                  </a:lnTo>
                  <a:lnTo>
                    <a:pt x="6126734" y="571500"/>
                  </a:lnTo>
                  <a:lnTo>
                    <a:pt x="6116853" y="558800"/>
                  </a:lnTo>
                  <a:lnTo>
                    <a:pt x="6095098" y="558800"/>
                  </a:lnTo>
                  <a:lnTo>
                    <a:pt x="6086551" y="571500"/>
                  </a:lnTo>
                  <a:lnTo>
                    <a:pt x="6081738" y="584200"/>
                  </a:lnTo>
                  <a:lnTo>
                    <a:pt x="6080963" y="596900"/>
                  </a:lnTo>
                  <a:lnTo>
                    <a:pt x="6084595" y="596900"/>
                  </a:lnTo>
                  <a:lnTo>
                    <a:pt x="6092126" y="609600"/>
                  </a:lnTo>
                  <a:lnTo>
                    <a:pt x="6102007" y="622300"/>
                  </a:lnTo>
                  <a:lnTo>
                    <a:pt x="6112980" y="622300"/>
                  </a:lnTo>
                  <a:lnTo>
                    <a:pt x="6123775" y="609600"/>
                  </a:lnTo>
                  <a:lnTo>
                    <a:pt x="6132309" y="609600"/>
                  </a:lnTo>
                  <a:lnTo>
                    <a:pt x="6137135" y="596900"/>
                  </a:lnTo>
                  <a:lnTo>
                    <a:pt x="6137897" y="584200"/>
                  </a:lnTo>
                  <a:close/>
                </a:path>
                <a:path w="9115425" h="9127490">
                  <a:moveTo>
                    <a:pt x="6150673" y="3390912"/>
                  </a:moveTo>
                  <a:lnTo>
                    <a:pt x="6148286" y="3378212"/>
                  </a:lnTo>
                  <a:lnTo>
                    <a:pt x="6132296" y="3378212"/>
                  </a:lnTo>
                  <a:lnTo>
                    <a:pt x="6130874" y="3390912"/>
                  </a:lnTo>
                  <a:lnTo>
                    <a:pt x="6150673" y="3390912"/>
                  </a:lnTo>
                  <a:close/>
                </a:path>
                <a:path w="9115425" h="9127490">
                  <a:moveTo>
                    <a:pt x="6152807" y="2159012"/>
                  </a:moveTo>
                  <a:lnTo>
                    <a:pt x="6150572" y="2146312"/>
                  </a:lnTo>
                  <a:lnTo>
                    <a:pt x="6139866" y="2146312"/>
                  </a:lnTo>
                  <a:lnTo>
                    <a:pt x="6133135" y="2133612"/>
                  </a:lnTo>
                  <a:lnTo>
                    <a:pt x="6126492" y="2146312"/>
                  </a:lnTo>
                  <a:lnTo>
                    <a:pt x="6121247" y="2146312"/>
                  </a:lnTo>
                  <a:lnTo>
                    <a:pt x="6118288" y="2159012"/>
                  </a:lnTo>
                  <a:lnTo>
                    <a:pt x="6117818" y="2159012"/>
                  </a:lnTo>
                  <a:lnTo>
                    <a:pt x="6120041" y="2171712"/>
                  </a:lnTo>
                  <a:lnTo>
                    <a:pt x="6149365" y="2171712"/>
                  </a:lnTo>
                  <a:lnTo>
                    <a:pt x="6152324" y="2159012"/>
                  </a:lnTo>
                  <a:lnTo>
                    <a:pt x="6152807" y="2159012"/>
                  </a:lnTo>
                  <a:close/>
                </a:path>
                <a:path w="9115425" h="9127490">
                  <a:moveTo>
                    <a:pt x="6155931" y="927100"/>
                  </a:moveTo>
                  <a:lnTo>
                    <a:pt x="6152604" y="914400"/>
                  </a:lnTo>
                  <a:lnTo>
                    <a:pt x="6145695" y="901700"/>
                  </a:lnTo>
                  <a:lnTo>
                    <a:pt x="6116701" y="901700"/>
                  </a:lnTo>
                  <a:lnTo>
                    <a:pt x="6108865" y="914400"/>
                  </a:lnTo>
                  <a:lnTo>
                    <a:pt x="6104445" y="927100"/>
                  </a:lnTo>
                  <a:lnTo>
                    <a:pt x="6103747" y="927100"/>
                  </a:lnTo>
                  <a:lnTo>
                    <a:pt x="6107087" y="939800"/>
                  </a:lnTo>
                  <a:lnTo>
                    <a:pt x="6113983" y="952500"/>
                  </a:lnTo>
                  <a:lnTo>
                    <a:pt x="6142977" y="952500"/>
                  </a:lnTo>
                  <a:lnTo>
                    <a:pt x="6150813" y="939800"/>
                  </a:lnTo>
                  <a:lnTo>
                    <a:pt x="6155233" y="939800"/>
                  </a:lnTo>
                  <a:lnTo>
                    <a:pt x="6155931" y="927100"/>
                  </a:lnTo>
                  <a:close/>
                </a:path>
                <a:path w="9115425" h="9127490">
                  <a:moveTo>
                    <a:pt x="6168695" y="3721112"/>
                  </a:moveTo>
                  <a:lnTo>
                    <a:pt x="6153670" y="3721112"/>
                  </a:lnTo>
                  <a:lnTo>
                    <a:pt x="6157303" y="3733812"/>
                  </a:lnTo>
                  <a:lnTo>
                    <a:pt x="6167615" y="3733812"/>
                  </a:lnTo>
                  <a:lnTo>
                    <a:pt x="6168695" y="3721112"/>
                  </a:lnTo>
                  <a:close/>
                </a:path>
                <a:path w="9115425" h="9127490">
                  <a:moveTo>
                    <a:pt x="6172784" y="2501912"/>
                  </a:moveTo>
                  <a:lnTo>
                    <a:pt x="6168656" y="2489212"/>
                  </a:lnTo>
                  <a:lnTo>
                    <a:pt x="6164529" y="2489212"/>
                  </a:lnTo>
                  <a:lnTo>
                    <a:pt x="6155398" y="2476512"/>
                  </a:lnTo>
                  <a:lnTo>
                    <a:pt x="6141110" y="2489212"/>
                  </a:lnTo>
                  <a:lnTo>
                    <a:pt x="6138659" y="2501912"/>
                  </a:lnTo>
                  <a:lnTo>
                    <a:pt x="6146914" y="2514612"/>
                  </a:lnTo>
                  <a:lnTo>
                    <a:pt x="6156045" y="2514612"/>
                  </a:lnTo>
                  <a:lnTo>
                    <a:pt x="6170333" y="2501912"/>
                  </a:lnTo>
                  <a:lnTo>
                    <a:pt x="6172784" y="2501912"/>
                  </a:lnTo>
                  <a:close/>
                </a:path>
                <a:path w="9115425" h="9127490">
                  <a:moveTo>
                    <a:pt x="6173673" y="1270000"/>
                  </a:moveTo>
                  <a:lnTo>
                    <a:pt x="6170688" y="1257300"/>
                  </a:lnTo>
                  <a:lnTo>
                    <a:pt x="6164491" y="1244600"/>
                  </a:lnTo>
                  <a:lnTo>
                    <a:pt x="6138456" y="1244600"/>
                  </a:lnTo>
                  <a:lnTo>
                    <a:pt x="6131420" y="1257300"/>
                  </a:lnTo>
                  <a:lnTo>
                    <a:pt x="6127458" y="1257300"/>
                  </a:lnTo>
                  <a:lnTo>
                    <a:pt x="6126823" y="1270000"/>
                  </a:lnTo>
                  <a:lnTo>
                    <a:pt x="6129820" y="1282700"/>
                  </a:lnTo>
                  <a:lnTo>
                    <a:pt x="6136017" y="1282700"/>
                  </a:lnTo>
                  <a:lnTo>
                    <a:pt x="6144145" y="1295400"/>
                  </a:lnTo>
                  <a:lnTo>
                    <a:pt x="6162052" y="1295400"/>
                  </a:lnTo>
                  <a:lnTo>
                    <a:pt x="6169076" y="1282700"/>
                  </a:lnTo>
                  <a:lnTo>
                    <a:pt x="6173051" y="1270000"/>
                  </a:lnTo>
                  <a:lnTo>
                    <a:pt x="6173673" y="1270000"/>
                  </a:lnTo>
                  <a:close/>
                </a:path>
                <a:path w="9115425" h="9127490">
                  <a:moveTo>
                    <a:pt x="6174727" y="38100"/>
                  </a:moveTo>
                  <a:lnTo>
                    <a:pt x="6170917" y="25400"/>
                  </a:lnTo>
                  <a:lnTo>
                    <a:pt x="6162992" y="12700"/>
                  </a:lnTo>
                  <a:lnTo>
                    <a:pt x="6129706" y="12700"/>
                  </a:lnTo>
                  <a:lnTo>
                    <a:pt x="6120714" y="25400"/>
                  </a:lnTo>
                  <a:lnTo>
                    <a:pt x="6115647" y="38100"/>
                  </a:lnTo>
                  <a:lnTo>
                    <a:pt x="6114834" y="38100"/>
                  </a:lnTo>
                  <a:lnTo>
                    <a:pt x="6118657" y="50800"/>
                  </a:lnTo>
                  <a:lnTo>
                    <a:pt x="6126581" y="63500"/>
                  </a:lnTo>
                  <a:lnTo>
                    <a:pt x="6136970" y="63500"/>
                  </a:lnTo>
                  <a:lnTo>
                    <a:pt x="6148514" y="76200"/>
                  </a:lnTo>
                  <a:lnTo>
                    <a:pt x="6159868" y="63500"/>
                  </a:lnTo>
                  <a:lnTo>
                    <a:pt x="6168860" y="63500"/>
                  </a:lnTo>
                  <a:lnTo>
                    <a:pt x="6173927" y="50800"/>
                  </a:lnTo>
                  <a:lnTo>
                    <a:pt x="6174727" y="38100"/>
                  </a:lnTo>
                  <a:close/>
                </a:path>
                <a:path w="9115425" h="9127490">
                  <a:moveTo>
                    <a:pt x="6185395" y="4064012"/>
                  </a:moveTo>
                  <a:lnTo>
                    <a:pt x="6179299" y="4064012"/>
                  </a:lnTo>
                  <a:lnTo>
                    <a:pt x="6181674" y="4076712"/>
                  </a:lnTo>
                  <a:lnTo>
                    <a:pt x="6185395" y="4064012"/>
                  </a:lnTo>
                  <a:close/>
                </a:path>
                <a:path w="9115425" h="9127490">
                  <a:moveTo>
                    <a:pt x="6190462" y="2832112"/>
                  </a:moveTo>
                  <a:lnTo>
                    <a:pt x="6186995" y="2832112"/>
                  </a:lnTo>
                  <a:lnTo>
                    <a:pt x="6183528" y="2819412"/>
                  </a:lnTo>
                  <a:lnTo>
                    <a:pt x="6175857" y="2819412"/>
                  </a:lnTo>
                  <a:lnTo>
                    <a:pt x="6163856" y="2832112"/>
                  </a:lnTo>
                  <a:lnTo>
                    <a:pt x="6161798" y="2832112"/>
                  </a:lnTo>
                  <a:lnTo>
                    <a:pt x="6168720" y="2844812"/>
                  </a:lnTo>
                  <a:lnTo>
                    <a:pt x="6176403" y="2857512"/>
                  </a:lnTo>
                  <a:lnTo>
                    <a:pt x="6188405" y="2844812"/>
                  </a:lnTo>
                  <a:lnTo>
                    <a:pt x="6190462" y="2832112"/>
                  </a:lnTo>
                  <a:close/>
                </a:path>
                <a:path w="9115425" h="9127490">
                  <a:moveTo>
                    <a:pt x="6191720" y="1600212"/>
                  </a:moveTo>
                  <a:lnTo>
                    <a:pt x="6189040" y="1600212"/>
                  </a:lnTo>
                  <a:lnTo>
                    <a:pt x="6183465" y="1587512"/>
                  </a:lnTo>
                  <a:lnTo>
                    <a:pt x="6160059" y="1587512"/>
                  </a:lnTo>
                  <a:lnTo>
                    <a:pt x="6153747" y="1600212"/>
                  </a:lnTo>
                  <a:lnTo>
                    <a:pt x="6150178" y="1600212"/>
                  </a:lnTo>
                  <a:lnTo>
                    <a:pt x="6149606" y="1612912"/>
                  </a:lnTo>
                  <a:lnTo>
                    <a:pt x="6152299" y="1625612"/>
                  </a:lnTo>
                  <a:lnTo>
                    <a:pt x="6187579" y="1625612"/>
                  </a:lnTo>
                  <a:lnTo>
                    <a:pt x="6191148" y="1612912"/>
                  </a:lnTo>
                  <a:lnTo>
                    <a:pt x="6191720" y="1600212"/>
                  </a:lnTo>
                  <a:close/>
                </a:path>
                <a:path w="9115425" h="9127490">
                  <a:moveTo>
                    <a:pt x="6194844" y="381000"/>
                  </a:moveTo>
                  <a:lnTo>
                    <a:pt x="6191059" y="368300"/>
                  </a:lnTo>
                  <a:lnTo>
                    <a:pt x="6183223" y="355600"/>
                  </a:lnTo>
                  <a:lnTo>
                    <a:pt x="6150254" y="355600"/>
                  </a:lnTo>
                  <a:lnTo>
                    <a:pt x="6141364" y="368300"/>
                  </a:lnTo>
                  <a:lnTo>
                    <a:pt x="6136335" y="368300"/>
                  </a:lnTo>
                  <a:lnTo>
                    <a:pt x="6135548" y="381000"/>
                  </a:lnTo>
                  <a:lnTo>
                    <a:pt x="6139332" y="393700"/>
                  </a:lnTo>
                  <a:lnTo>
                    <a:pt x="6147168" y="406400"/>
                  </a:lnTo>
                  <a:lnTo>
                    <a:pt x="6180125" y="406400"/>
                  </a:lnTo>
                  <a:lnTo>
                    <a:pt x="6189027" y="393700"/>
                  </a:lnTo>
                  <a:lnTo>
                    <a:pt x="6194044" y="393700"/>
                  </a:lnTo>
                  <a:lnTo>
                    <a:pt x="6194844" y="381000"/>
                  </a:lnTo>
                  <a:close/>
                </a:path>
                <a:path w="9115425" h="9127490">
                  <a:moveTo>
                    <a:pt x="6207798" y="3175012"/>
                  </a:moveTo>
                  <a:lnTo>
                    <a:pt x="6205080" y="3175012"/>
                  </a:lnTo>
                  <a:lnTo>
                    <a:pt x="6202350" y="3162312"/>
                  </a:lnTo>
                  <a:lnTo>
                    <a:pt x="6196330" y="3162312"/>
                  </a:lnTo>
                  <a:lnTo>
                    <a:pt x="6186894" y="3175012"/>
                  </a:lnTo>
                  <a:lnTo>
                    <a:pt x="6185281" y="3175012"/>
                  </a:lnTo>
                  <a:lnTo>
                    <a:pt x="6190729" y="3187712"/>
                  </a:lnTo>
                  <a:lnTo>
                    <a:pt x="6206185" y="3187712"/>
                  </a:lnTo>
                  <a:lnTo>
                    <a:pt x="6207798" y="3175012"/>
                  </a:lnTo>
                  <a:close/>
                </a:path>
                <a:path w="9115425" h="9127490">
                  <a:moveTo>
                    <a:pt x="6209754" y="1943112"/>
                  </a:moveTo>
                  <a:lnTo>
                    <a:pt x="6207366" y="1943112"/>
                  </a:lnTo>
                  <a:lnTo>
                    <a:pt x="6202426" y="1930412"/>
                  </a:lnTo>
                  <a:lnTo>
                    <a:pt x="6181661" y="1930412"/>
                  </a:lnTo>
                  <a:lnTo>
                    <a:pt x="6176061" y="1943112"/>
                  </a:lnTo>
                  <a:lnTo>
                    <a:pt x="6172898" y="1943112"/>
                  </a:lnTo>
                  <a:lnTo>
                    <a:pt x="6172390" y="1955812"/>
                  </a:lnTo>
                  <a:lnTo>
                    <a:pt x="6174778" y="1955812"/>
                  </a:lnTo>
                  <a:lnTo>
                    <a:pt x="6179718" y="1968512"/>
                  </a:lnTo>
                  <a:lnTo>
                    <a:pt x="6200483" y="1968512"/>
                  </a:lnTo>
                  <a:lnTo>
                    <a:pt x="6206083" y="1955812"/>
                  </a:lnTo>
                  <a:lnTo>
                    <a:pt x="6209246" y="1955812"/>
                  </a:lnTo>
                  <a:lnTo>
                    <a:pt x="6209754" y="1943112"/>
                  </a:lnTo>
                  <a:close/>
                </a:path>
                <a:path w="9115425" h="9127490">
                  <a:moveTo>
                    <a:pt x="6212586" y="711200"/>
                  </a:moveTo>
                  <a:lnTo>
                    <a:pt x="6209144" y="711200"/>
                  </a:lnTo>
                  <a:lnTo>
                    <a:pt x="6202007" y="698500"/>
                  </a:lnTo>
                  <a:lnTo>
                    <a:pt x="6163919" y="698500"/>
                  </a:lnTo>
                  <a:lnTo>
                    <a:pt x="6159347" y="711200"/>
                  </a:lnTo>
                  <a:lnTo>
                    <a:pt x="6158623" y="723900"/>
                  </a:lnTo>
                  <a:lnTo>
                    <a:pt x="6162065" y="736600"/>
                  </a:lnTo>
                  <a:lnTo>
                    <a:pt x="6169203" y="736600"/>
                  </a:lnTo>
                  <a:lnTo>
                    <a:pt x="6178562" y="749300"/>
                  </a:lnTo>
                  <a:lnTo>
                    <a:pt x="6199200" y="749300"/>
                  </a:lnTo>
                  <a:lnTo>
                    <a:pt x="6207290" y="736600"/>
                  </a:lnTo>
                  <a:lnTo>
                    <a:pt x="6211862" y="723900"/>
                  </a:lnTo>
                  <a:lnTo>
                    <a:pt x="6212586" y="711200"/>
                  </a:lnTo>
                  <a:close/>
                </a:path>
                <a:path w="9115425" h="9127490">
                  <a:moveTo>
                    <a:pt x="6224257" y="3517912"/>
                  </a:moveTo>
                  <a:lnTo>
                    <a:pt x="6223419" y="3517912"/>
                  </a:lnTo>
                  <a:lnTo>
                    <a:pt x="6221349" y="3505212"/>
                  </a:lnTo>
                  <a:lnTo>
                    <a:pt x="6216789" y="3505212"/>
                  </a:lnTo>
                  <a:lnTo>
                    <a:pt x="6209639" y="3517912"/>
                  </a:lnTo>
                  <a:lnTo>
                    <a:pt x="6208420" y="3517912"/>
                  </a:lnTo>
                  <a:lnTo>
                    <a:pt x="6212548" y="3530612"/>
                  </a:lnTo>
                  <a:lnTo>
                    <a:pt x="6217107" y="3530612"/>
                  </a:lnTo>
                  <a:lnTo>
                    <a:pt x="6224257" y="3517912"/>
                  </a:lnTo>
                  <a:close/>
                </a:path>
                <a:path w="9115425" h="9127490">
                  <a:moveTo>
                    <a:pt x="6227496" y="2286012"/>
                  </a:moveTo>
                  <a:lnTo>
                    <a:pt x="6225451" y="2286012"/>
                  </a:lnTo>
                  <a:lnTo>
                    <a:pt x="6221209" y="2273312"/>
                  </a:lnTo>
                  <a:lnTo>
                    <a:pt x="6198616" y="2273312"/>
                  </a:lnTo>
                  <a:lnTo>
                    <a:pt x="6195898" y="2286012"/>
                  </a:lnTo>
                  <a:lnTo>
                    <a:pt x="6195466" y="2286012"/>
                  </a:lnTo>
                  <a:lnTo>
                    <a:pt x="6197511" y="2298712"/>
                  </a:lnTo>
                  <a:lnTo>
                    <a:pt x="6207303" y="2298712"/>
                  </a:lnTo>
                  <a:lnTo>
                    <a:pt x="6213475" y="2311412"/>
                  </a:lnTo>
                  <a:lnTo>
                    <a:pt x="6219545" y="2298712"/>
                  </a:lnTo>
                  <a:lnTo>
                    <a:pt x="6227064" y="2298712"/>
                  </a:lnTo>
                  <a:lnTo>
                    <a:pt x="6227496" y="2286012"/>
                  </a:lnTo>
                  <a:close/>
                </a:path>
                <a:path w="9115425" h="9127490">
                  <a:moveTo>
                    <a:pt x="6230632" y="1054100"/>
                  </a:moveTo>
                  <a:lnTo>
                    <a:pt x="6227496" y="1054100"/>
                  </a:lnTo>
                  <a:lnTo>
                    <a:pt x="6220980" y="1041400"/>
                  </a:lnTo>
                  <a:lnTo>
                    <a:pt x="6186233" y="1041400"/>
                  </a:lnTo>
                  <a:lnTo>
                    <a:pt x="6182068" y="1054100"/>
                  </a:lnTo>
                  <a:lnTo>
                    <a:pt x="6181407" y="1066800"/>
                  </a:lnTo>
                  <a:lnTo>
                    <a:pt x="6184544" y="1066800"/>
                  </a:lnTo>
                  <a:lnTo>
                    <a:pt x="6191059" y="1079500"/>
                  </a:lnTo>
                  <a:lnTo>
                    <a:pt x="6225794" y="1079500"/>
                  </a:lnTo>
                  <a:lnTo>
                    <a:pt x="6229972" y="1066800"/>
                  </a:lnTo>
                  <a:lnTo>
                    <a:pt x="6230632" y="1054100"/>
                  </a:lnTo>
                  <a:close/>
                </a:path>
                <a:path w="9115425" h="9127490">
                  <a:moveTo>
                    <a:pt x="6241758" y="3860812"/>
                  </a:moveTo>
                  <a:lnTo>
                    <a:pt x="6240361" y="3848112"/>
                  </a:lnTo>
                  <a:lnTo>
                    <a:pt x="6237249" y="3848112"/>
                  </a:lnTo>
                  <a:lnTo>
                    <a:pt x="6232398" y="3860812"/>
                  </a:lnTo>
                  <a:lnTo>
                    <a:pt x="6241758" y="3860812"/>
                  </a:lnTo>
                  <a:close/>
                </a:path>
                <a:path w="9115425" h="9127490">
                  <a:moveTo>
                    <a:pt x="6247244" y="2628912"/>
                  </a:moveTo>
                  <a:lnTo>
                    <a:pt x="6243536" y="2628912"/>
                  </a:lnTo>
                  <a:lnTo>
                    <a:pt x="6239827" y="2616212"/>
                  </a:lnTo>
                  <a:lnTo>
                    <a:pt x="6218745" y="2616212"/>
                  </a:lnTo>
                  <a:lnTo>
                    <a:pt x="6216548" y="2628912"/>
                  </a:lnTo>
                  <a:lnTo>
                    <a:pt x="6223965" y="2641612"/>
                  </a:lnTo>
                  <a:lnTo>
                    <a:pt x="6245047" y="2641612"/>
                  </a:lnTo>
                  <a:lnTo>
                    <a:pt x="6247244" y="2628912"/>
                  </a:lnTo>
                  <a:close/>
                </a:path>
                <a:path w="9115425" h="9127490">
                  <a:moveTo>
                    <a:pt x="6248666" y="1397012"/>
                  </a:moveTo>
                  <a:lnTo>
                    <a:pt x="6245834" y="1384312"/>
                  </a:lnTo>
                  <a:lnTo>
                    <a:pt x="6208560" y="1384312"/>
                  </a:lnTo>
                  <a:lnTo>
                    <a:pt x="6204788" y="1397012"/>
                  </a:lnTo>
                  <a:lnTo>
                    <a:pt x="6204191" y="1409712"/>
                  </a:lnTo>
                  <a:lnTo>
                    <a:pt x="6207023" y="1409712"/>
                  </a:lnTo>
                  <a:lnTo>
                    <a:pt x="6212916" y="1422412"/>
                  </a:lnTo>
                  <a:lnTo>
                    <a:pt x="6237630" y="1422412"/>
                  </a:lnTo>
                  <a:lnTo>
                    <a:pt x="6244298" y="1409712"/>
                  </a:lnTo>
                  <a:lnTo>
                    <a:pt x="6248070" y="1409712"/>
                  </a:lnTo>
                  <a:lnTo>
                    <a:pt x="6248666" y="1397012"/>
                  </a:lnTo>
                  <a:close/>
                </a:path>
                <a:path w="9115425" h="9127490">
                  <a:moveTo>
                    <a:pt x="6251791" y="165100"/>
                  </a:moveTo>
                  <a:lnTo>
                    <a:pt x="6247866" y="152400"/>
                  </a:lnTo>
                  <a:lnTo>
                    <a:pt x="6239700" y="152400"/>
                  </a:lnTo>
                  <a:lnTo>
                    <a:pt x="6229007" y="139700"/>
                  </a:lnTo>
                  <a:lnTo>
                    <a:pt x="6205423" y="139700"/>
                  </a:lnTo>
                  <a:lnTo>
                    <a:pt x="6196177" y="152400"/>
                  </a:lnTo>
                  <a:lnTo>
                    <a:pt x="6190945" y="165100"/>
                  </a:lnTo>
                  <a:lnTo>
                    <a:pt x="6190119" y="177800"/>
                  </a:lnTo>
                  <a:lnTo>
                    <a:pt x="6194056" y="190500"/>
                  </a:lnTo>
                  <a:lnTo>
                    <a:pt x="6202210" y="203200"/>
                  </a:lnTo>
                  <a:lnTo>
                    <a:pt x="6236500" y="203200"/>
                  </a:lnTo>
                  <a:lnTo>
                    <a:pt x="6245745" y="190500"/>
                  </a:lnTo>
                  <a:lnTo>
                    <a:pt x="6250965" y="177800"/>
                  </a:lnTo>
                  <a:lnTo>
                    <a:pt x="6251791" y="165100"/>
                  </a:lnTo>
                  <a:close/>
                </a:path>
                <a:path w="9115425" h="9127490">
                  <a:moveTo>
                    <a:pt x="6260503" y="4203712"/>
                  </a:moveTo>
                  <a:lnTo>
                    <a:pt x="6259842" y="4191012"/>
                  </a:lnTo>
                  <a:lnTo>
                    <a:pt x="6255436" y="4191012"/>
                  </a:lnTo>
                  <a:lnTo>
                    <a:pt x="6255042" y="4203712"/>
                  </a:lnTo>
                  <a:lnTo>
                    <a:pt x="6260503" y="4203712"/>
                  </a:lnTo>
                  <a:close/>
                </a:path>
                <a:path w="9115425" h="9127490">
                  <a:moveTo>
                    <a:pt x="6264922" y="2971812"/>
                  </a:moveTo>
                  <a:lnTo>
                    <a:pt x="6261874" y="2959112"/>
                  </a:lnTo>
                  <a:lnTo>
                    <a:pt x="6241491" y="2959112"/>
                  </a:lnTo>
                  <a:lnTo>
                    <a:pt x="6239688" y="2971812"/>
                  </a:lnTo>
                  <a:lnTo>
                    <a:pt x="6245784" y="2984512"/>
                  </a:lnTo>
                  <a:lnTo>
                    <a:pt x="6252540" y="2984512"/>
                  </a:lnTo>
                  <a:lnTo>
                    <a:pt x="6263106" y="2971812"/>
                  </a:lnTo>
                  <a:lnTo>
                    <a:pt x="6264922" y="2971812"/>
                  </a:lnTo>
                  <a:close/>
                </a:path>
                <a:path w="9115425" h="9127490">
                  <a:moveTo>
                    <a:pt x="6266408" y="1739912"/>
                  </a:moveTo>
                  <a:lnTo>
                    <a:pt x="6263906" y="1727212"/>
                  </a:lnTo>
                  <a:lnTo>
                    <a:pt x="6231102" y="1727212"/>
                  </a:lnTo>
                  <a:lnTo>
                    <a:pt x="6227800" y="1739912"/>
                  </a:lnTo>
                  <a:lnTo>
                    <a:pt x="6227267" y="1739912"/>
                  </a:lnTo>
                  <a:lnTo>
                    <a:pt x="6229769" y="1752612"/>
                  </a:lnTo>
                  <a:lnTo>
                    <a:pt x="6234938" y="1752612"/>
                  </a:lnTo>
                  <a:lnTo>
                    <a:pt x="6241732" y="1765312"/>
                  </a:lnTo>
                  <a:lnTo>
                    <a:pt x="6249276" y="1765312"/>
                  </a:lnTo>
                  <a:lnTo>
                    <a:pt x="6256693" y="1752612"/>
                  </a:lnTo>
                  <a:lnTo>
                    <a:pt x="6262560" y="1752612"/>
                  </a:lnTo>
                  <a:lnTo>
                    <a:pt x="6265875" y="1739912"/>
                  </a:lnTo>
                  <a:lnTo>
                    <a:pt x="6266408" y="1739912"/>
                  </a:lnTo>
                  <a:close/>
                </a:path>
                <a:path w="9115425" h="9127490">
                  <a:moveTo>
                    <a:pt x="6269545" y="508000"/>
                  </a:moveTo>
                  <a:lnTo>
                    <a:pt x="6265951" y="495300"/>
                  </a:lnTo>
                  <a:lnTo>
                    <a:pt x="6258496" y="495300"/>
                  </a:lnTo>
                  <a:lnTo>
                    <a:pt x="6248717" y="482600"/>
                  </a:lnTo>
                  <a:lnTo>
                    <a:pt x="6227178" y="482600"/>
                  </a:lnTo>
                  <a:lnTo>
                    <a:pt x="6218733" y="495300"/>
                  </a:lnTo>
                  <a:lnTo>
                    <a:pt x="6213957" y="508000"/>
                  </a:lnTo>
                  <a:lnTo>
                    <a:pt x="6213195" y="520700"/>
                  </a:lnTo>
                  <a:lnTo>
                    <a:pt x="6216789" y="520700"/>
                  </a:lnTo>
                  <a:lnTo>
                    <a:pt x="6224244" y="533400"/>
                  </a:lnTo>
                  <a:lnTo>
                    <a:pt x="6234023" y="533400"/>
                  </a:lnTo>
                  <a:lnTo>
                    <a:pt x="6244869" y="546100"/>
                  </a:lnTo>
                  <a:lnTo>
                    <a:pt x="6255563" y="533400"/>
                  </a:lnTo>
                  <a:lnTo>
                    <a:pt x="6264008" y="533400"/>
                  </a:lnTo>
                  <a:lnTo>
                    <a:pt x="6268783" y="520700"/>
                  </a:lnTo>
                  <a:lnTo>
                    <a:pt x="6269545" y="508000"/>
                  </a:lnTo>
                  <a:close/>
                </a:path>
                <a:path w="9115425" h="9127490">
                  <a:moveTo>
                    <a:pt x="6282271" y="3314712"/>
                  </a:moveTo>
                  <a:lnTo>
                    <a:pt x="6279959" y="3302012"/>
                  </a:lnTo>
                  <a:lnTo>
                    <a:pt x="6264529" y="3302012"/>
                  </a:lnTo>
                  <a:lnTo>
                    <a:pt x="6263157" y="3314712"/>
                  </a:lnTo>
                  <a:lnTo>
                    <a:pt x="6282271" y="3314712"/>
                  </a:lnTo>
                  <a:close/>
                </a:path>
                <a:path w="9115425" h="9127490">
                  <a:moveTo>
                    <a:pt x="6284442" y="2082812"/>
                  </a:moveTo>
                  <a:lnTo>
                    <a:pt x="6282258" y="2070112"/>
                  </a:lnTo>
                  <a:lnTo>
                    <a:pt x="6253429" y="2070112"/>
                  </a:lnTo>
                  <a:lnTo>
                    <a:pt x="6250508" y="2082812"/>
                  </a:lnTo>
                  <a:lnTo>
                    <a:pt x="6250051" y="2082812"/>
                  </a:lnTo>
                  <a:lnTo>
                    <a:pt x="6252235" y="2095512"/>
                  </a:lnTo>
                  <a:lnTo>
                    <a:pt x="6281077" y="2095512"/>
                  </a:lnTo>
                  <a:lnTo>
                    <a:pt x="6283985" y="2082812"/>
                  </a:lnTo>
                  <a:lnTo>
                    <a:pt x="6284442" y="2082812"/>
                  </a:lnTo>
                  <a:close/>
                </a:path>
                <a:path w="9115425" h="9127490">
                  <a:moveTo>
                    <a:pt x="6287579" y="850900"/>
                  </a:moveTo>
                  <a:lnTo>
                    <a:pt x="6284290" y="838200"/>
                  </a:lnTo>
                  <a:lnTo>
                    <a:pt x="6277457" y="825500"/>
                  </a:lnTo>
                  <a:lnTo>
                    <a:pt x="6248793" y="825500"/>
                  </a:lnTo>
                  <a:lnTo>
                    <a:pt x="6241046" y="838200"/>
                  </a:lnTo>
                  <a:lnTo>
                    <a:pt x="6236678" y="850900"/>
                  </a:lnTo>
                  <a:lnTo>
                    <a:pt x="6235992" y="850900"/>
                  </a:lnTo>
                  <a:lnTo>
                    <a:pt x="6239268" y="863600"/>
                  </a:lnTo>
                  <a:lnTo>
                    <a:pt x="6246101" y="876300"/>
                  </a:lnTo>
                  <a:lnTo>
                    <a:pt x="6274778" y="876300"/>
                  </a:lnTo>
                  <a:lnTo>
                    <a:pt x="6282512" y="863600"/>
                  </a:lnTo>
                  <a:lnTo>
                    <a:pt x="6286881" y="863600"/>
                  </a:lnTo>
                  <a:lnTo>
                    <a:pt x="6287579" y="850900"/>
                  </a:lnTo>
                  <a:close/>
                </a:path>
                <a:path w="9115425" h="9127490">
                  <a:moveTo>
                    <a:pt x="6299949" y="3644912"/>
                  </a:moveTo>
                  <a:lnTo>
                    <a:pt x="6286297" y="3644912"/>
                  </a:lnTo>
                  <a:lnTo>
                    <a:pt x="6289599" y="3657612"/>
                  </a:lnTo>
                  <a:lnTo>
                    <a:pt x="6298971" y="3657612"/>
                  </a:lnTo>
                  <a:lnTo>
                    <a:pt x="6299949" y="3644912"/>
                  </a:lnTo>
                  <a:close/>
                </a:path>
                <a:path w="9115425" h="9127490">
                  <a:moveTo>
                    <a:pt x="6304381" y="2425712"/>
                  </a:moveTo>
                  <a:lnTo>
                    <a:pt x="6300343" y="2413012"/>
                  </a:lnTo>
                  <a:lnTo>
                    <a:pt x="6296291" y="2413012"/>
                  </a:lnTo>
                  <a:lnTo>
                    <a:pt x="6287338" y="2400312"/>
                  </a:lnTo>
                  <a:lnTo>
                    <a:pt x="6273343" y="2413012"/>
                  </a:lnTo>
                  <a:lnTo>
                    <a:pt x="6270942" y="2425712"/>
                  </a:lnTo>
                  <a:lnTo>
                    <a:pt x="6279032" y="2438412"/>
                  </a:lnTo>
                  <a:lnTo>
                    <a:pt x="6287973" y="2438412"/>
                  </a:lnTo>
                  <a:lnTo>
                    <a:pt x="6301981" y="2425712"/>
                  </a:lnTo>
                  <a:lnTo>
                    <a:pt x="6304381" y="2425712"/>
                  </a:lnTo>
                  <a:close/>
                </a:path>
                <a:path w="9115425" h="9127490">
                  <a:moveTo>
                    <a:pt x="6305321" y="1193800"/>
                  </a:moveTo>
                  <a:lnTo>
                    <a:pt x="6302375" y="1181100"/>
                  </a:lnTo>
                  <a:lnTo>
                    <a:pt x="6296253" y="1168400"/>
                  </a:lnTo>
                  <a:lnTo>
                    <a:pt x="6270549" y="1168400"/>
                  </a:lnTo>
                  <a:lnTo>
                    <a:pt x="6263602" y="1181100"/>
                  </a:lnTo>
                  <a:lnTo>
                    <a:pt x="6259690" y="1181100"/>
                  </a:lnTo>
                  <a:lnTo>
                    <a:pt x="6259068" y="1193800"/>
                  </a:lnTo>
                  <a:lnTo>
                    <a:pt x="6262014" y="1206500"/>
                  </a:lnTo>
                  <a:lnTo>
                    <a:pt x="6268136" y="1206500"/>
                  </a:lnTo>
                  <a:lnTo>
                    <a:pt x="6276162" y="1219200"/>
                  </a:lnTo>
                  <a:lnTo>
                    <a:pt x="6285077" y="1219200"/>
                  </a:lnTo>
                  <a:lnTo>
                    <a:pt x="6293840" y="1206500"/>
                  </a:lnTo>
                  <a:lnTo>
                    <a:pt x="6300787" y="1206500"/>
                  </a:lnTo>
                  <a:lnTo>
                    <a:pt x="6304699" y="1193800"/>
                  </a:lnTo>
                  <a:lnTo>
                    <a:pt x="6305321" y="1193800"/>
                  </a:lnTo>
                  <a:close/>
                </a:path>
                <a:path w="9115425" h="9127490">
                  <a:moveTo>
                    <a:pt x="6317043" y="3987812"/>
                  </a:moveTo>
                  <a:lnTo>
                    <a:pt x="6311430" y="3987812"/>
                  </a:lnTo>
                  <a:lnTo>
                    <a:pt x="6313614" y="4000512"/>
                  </a:lnTo>
                  <a:lnTo>
                    <a:pt x="6317043" y="3987812"/>
                  </a:lnTo>
                  <a:close/>
                </a:path>
                <a:path w="9115425" h="9127490">
                  <a:moveTo>
                    <a:pt x="6322060" y="2755912"/>
                  </a:moveTo>
                  <a:lnTo>
                    <a:pt x="6318682" y="2755912"/>
                  </a:lnTo>
                  <a:lnTo>
                    <a:pt x="6315291" y="2743212"/>
                  </a:lnTo>
                  <a:lnTo>
                    <a:pt x="6307810" y="2743212"/>
                  </a:lnTo>
                  <a:lnTo>
                    <a:pt x="6296088" y="2755912"/>
                  </a:lnTo>
                  <a:lnTo>
                    <a:pt x="6294082" y="2755912"/>
                  </a:lnTo>
                  <a:lnTo>
                    <a:pt x="6300851" y="2768612"/>
                  </a:lnTo>
                  <a:lnTo>
                    <a:pt x="6308331" y="2781312"/>
                  </a:lnTo>
                  <a:lnTo>
                    <a:pt x="6320053" y="2768612"/>
                  </a:lnTo>
                  <a:lnTo>
                    <a:pt x="6322060" y="2755912"/>
                  </a:lnTo>
                  <a:close/>
                </a:path>
                <a:path w="9115425" h="9127490">
                  <a:moveTo>
                    <a:pt x="6323368" y="1524012"/>
                  </a:moveTo>
                  <a:lnTo>
                    <a:pt x="6320714" y="1524012"/>
                  </a:lnTo>
                  <a:lnTo>
                    <a:pt x="6315214" y="1511312"/>
                  </a:lnTo>
                  <a:lnTo>
                    <a:pt x="6292151" y="1511312"/>
                  </a:lnTo>
                  <a:lnTo>
                    <a:pt x="6285916" y="1524012"/>
                  </a:lnTo>
                  <a:lnTo>
                    <a:pt x="6282398" y="1524012"/>
                  </a:lnTo>
                  <a:lnTo>
                    <a:pt x="6281839" y="1536712"/>
                  </a:lnTo>
                  <a:lnTo>
                    <a:pt x="6284493" y="1549412"/>
                  </a:lnTo>
                  <a:lnTo>
                    <a:pt x="6319291" y="1549412"/>
                  </a:lnTo>
                  <a:lnTo>
                    <a:pt x="6322796" y="1536712"/>
                  </a:lnTo>
                  <a:lnTo>
                    <a:pt x="6323368" y="1524012"/>
                  </a:lnTo>
                  <a:close/>
                </a:path>
                <a:path w="9115425" h="9127490">
                  <a:moveTo>
                    <a:pt x="6326492" y="304800"/>
                  </a:moveTo>
                  <a:lnTo>
                    <a:pt x="6322746" y="292100"/>
                  </a:lnTo>
                  <a:lnTo>
                    <a:pt x="6314973" y="279400"/>
                  </a:lnTo>
                  <a:lnTo>
                    <a:pt x="6282347" y="279400"/>
                  </a:lnTo>
                  <a:lnTo>
                    <a:pt x="6273546" y="292100"/>
                  </a:lnTo>
                  <a:lnTo>
                    <a:pt x="6268567" y="292100"/>
                  </a:lnTo>
                  <a:lnTo>
                    <a:pt x="6267780" y="304800"/>
                  </a:lnTo>
                  <a:lnTo>
                    <a:pt x="6271526" y="317500"/>
                  </a:lnTo>
                  <a:lnTo>
                    <a:pt x="6279299" y="330200"/>
                  </a:lnTo>
                  <a:lnTo>
                    <a:pt x="6311925" y="330200"/>
                  </a:lnTo>
                  <a:lnTo>
                    <a:pt x="6320726" y="317500"/>
                  </a:lnTo>
                  <a:lnTo>
                    <a:pt x="6325705" y="317500"/>
                  </a:lnTo>
                  <a:lnTo>
                    <a:pt x="6326492" y="304800"/>
                  </a:lnTo>
                  <a:close/>
                </a:path>
                <a:path w="9115425" h="9127490">
                  <a:moveTo>
                    <a:pt x="6339395" y="3098812"/>
                  </a:moveTo>
                  <a:lnTo>
                    <a:pt x="6336754" y="3098812"/>
                  </a:lnTo>
                  <a:lnTo>
                    <a:pt x="6334125" y="3086112"/>
                  </a:lnTo>
                  <a:lnTo>
                    <a:pt x="6328270" y="3086112"/>
                  </a:lnTo>
                  <a:lnTo>
                    <a:pt x="6319126" y="3098812"/>
                  </a:lnTo>
                  <a:lnTo>
                    <a:pt x="6317564" y="3098812"/>
                  </a:lnTo>
                  <a:lnTo>
                    <a:pt x="6322847" y="3111512"/>
                  </a:lnTo>
                  <a:lnTo>
                    <a:pt x="6337833" y="3111512"/>
                  </a:lnTo>
                  <a:lnTo>
                    <a:pt x="6339395" y="3098812"/>
                  </a:lnTo>
                  <a:close/>
                </a:path>
                <a:path w="9115425" h="9127490">
                  <a:moveTo>
                    <a:pt x="6341402" y="1866912"/>
                  </a:moveTo>
                  <a:lnTo>
                    <a:pt x="6339052" y="1866912"/>
                  </a:lnTo>
                  <a:lnTo>
                    <a:pt x="6334188" y="1854212"/>
                  </a:lnTo>
                  <a:lnTo>
                    <a:pt x="6313754" y="1854212"/>
                  </a:lnTo>
                  <a:lnTo>
                    <a:pt x="6308242" y="1866912"/>
                  </a:lnTo>
                  <a:lnTo>
                    <a:pt x="6305131" y="1866912"/>
                  </a:lnTo>
                  <a:lnTo>
                    <a:pt x="6304635" y="1879612"/>
                  </a:lnTo>
                  <a:lnTo>
                    <a:pt x="6306972" y="1879612"/>
                  </a:lnTo>
                  <a:lnTo>
                    <a:pt x="6311836" y="1892312"/>
                  </a:lnTo>
                  <a:lnTo>
                    <a:pt x="6332271" y="1892312"/>
                  </a:lnTo>
                  <a:lnTo>
                    <a:pt x="6337782" y="1879612"/>
                  </a:lnTo>
                  <a:lnTo>
                    <a:pt x="6340907" y="1879612"/>
                  </a:lnTo>
                  <a:lnTo>
                    <a:pt x="6341402" y="1866912"/>
                  </a:lnTo>
                  <a:close/>
                </a:path>
                <a:path w="9115425" h="9127490">
                  <a:moveTo>
                    <a:pt x="6344234" y="635000"/>
                  </a:moveTo>
                  <a:lnTo>
                    <a:pt x="6340830" y="635000"/>
                  </a:lnTo>
                  <a:lnTo>
                    <a:pt x="6333769" y="622300"/>
                  </a:lnTo>
                  <a:lnTo>
                    <a:pt x="6296101" y="622300"/>
                  </a:lnTo>
                  <a:lnTo>
                    <a:pt x="6291580" y="635000"/>
                  </a:lnTo>
                  <a:lnTo>
                    <a:pt x="6290856" y="647700"/>
                  </a:lnTo>
                  <a:lnTo>
                    <a:pt x="6294259" y="660400"/>
                  </a:lnTo>
                  <a:lnTo>
                    <a:pt x="6301321" y="660400"/>
                  </a:lnTo>
                  <a:lnTo>
                    <a:pt x="6310592" y="673100"/>
                  </a:lnTo>
                  <a:lnTo>
                    <a:pt x="6330988" y="673100"/>
                  </a:lnTo>
                  <a:lnTo>
                    <a:pt x="6338989" y="660400"/>
                  </a:lnTo>
                  <a:lnTo>
                    <a:pt x="6343510" y="647700"/>
                  </a:lnTo>
                  <a:lnTo>
                    <a:pt x="6344234" y="635000"/>
                  </a:lnTo>
                  <a:close/>
                </a:path>
                <a:path w="9115425" h="9127490">
                  <a:moveTo>
                    <a:pt x="6355905" y="3441712"/>
                  </a:moveTo>
                  <a:lnTo>
                    <a:pt x="6355093" y="3441712"/>
                  </a:lnTo>
                  <a:lnTo>
                    <a:pt x="6353111" y="3429012"/>
                  </a:lnTo>
                  <a:lnTo>
                    <a:pt x="6348730" y="3429012"/>
                  </a:lnTo>
                  <a:lnTo>
                    <a:pt x="6341872" y="3441712"/>
                  </a:lnTo>
                  <a:lnTo>
                    <a:pt x="6340703" y="3441712"/>
                  </a:lnTo>
                  <a:lnTo>
                    <a:pt x="6344666" y="3454412"/>
                  </a:lnTo>
                  <a:lnTo>
                    <a:pt x="6349047" y="3454412"/>
                  </a:lnTo>
                  <a:lnTo>
                    <a:pt x="6355905" y="3441712"/>
                  </a:lnTo>
                  <a:close/>
                </a:path>
                <a:path w="9115425" h="9127490">
                  <a:moveTo>
                    <a:pt x="6359144" y="2209812"/>
                  </a:moveTo>
                  <a:lnTo>
                    <a:pt x="6357137" y="2209812"/>
                  </a:lnTo>
                  <a:lnTo>
                    <a:pt x="6352972" y="2197112"/>
                  </a:lnTo>
                  <a:lnTo>
                    <a:pt x="6335509" y="2197112"/>
                  </a:lnTo>
                  <a:lnTo>
                    <a:pt x="6330797" y="2209812"/>
                  </a:lnTo>
                  <a:lnTo>
                    <a:pt x="6327711" y="2209812"/>
                  </a:lnTo>
                  <a:lnTo>
                    <a:pt x="6329718" y="2222512"/>
                  </a:lnTo>
                  <a:lnTo>
                    <a:pt x="6358712" y="2222512"/>
                  </a:lnTo>
                  <a:lnTo>
                    <a:pt x="6359144" y="2209812"/>
                  </a:lnTo>
                  <a:close/>
                </a:path>
                <a:path w="9115425" h="9127490">
                  <a:moveTo>
                    <a:pt x="6362268" y="977900"/>
                  </a:moveTo>
                  <a:lnTo>
                    <a:pt x="6359169" y="977900"/>
                  </a:lnTo>
                  <a:lnTo>
                    <a:pt x="6352743" y="965200"/>
                  </a:lnTo>
                  <a:lnTo>
                    <a:pt x="6318415" y="965200"/>
                  </a:lnTo>
                  <a:lnTo>
                    <a:pt x="6314300" y="977900"/>
                  </a:lnTo>
                  <a:lnTo>
                    <a:pt x="6313640" y="990600"/>
                  </a:lnTo>
                  <a:lnTo>
                    <a:pt x="6316739" y="990600"/>
                  </a:lnTo>
                  <a:lnTo>
                    <a:pt x="6323177" y="1003300"/>
                  </a:lnTo>
                  <a:lnTo>
                    <a:pt x="6357506" y="1003300"/>
                  </a:lnTo>
                  <a:lnTo>
                    <a:pt x="6361620" y="990600"/>
                  </a:lnTo>
                  <a:lnTo>
                    <a:pt x="6362268" y="977900"/>
                  </a:lnTo>
                  <a:close/>
                </a:path>
                <a:path w="9115425" h="9127490">
                  <a:moveTo>
                    <a:pt x="6373444" y="3784612"/>
                  </a:moveTo>
                  <a:lnTo>
                    <a:pt x="6372111" y="3771912"/>
                  </a:lnTo>
                  <a:lnTo>
                    <a:pt x="6369190" y="3771912"/>
                  </a:lnTo>
                  <a:lnTo>
                    <a:pt x="6364618" y="3784612"/>
                  </a:lnTo>
                  <a:lnTo>
                    <a:pt x="6373444" y="3784612"/>
                  </a:lnTo>
                  <a:close/>
                </a:path>
                <a:path w="9115425" h="9127490">
                  <a:moveTo>
                    <a:pt x="6378842" y="2552712"/>
                  </a:moveTo>
                  <a:lnTo>
                    <a:pt x="6375222" y="2552712"/>
                  </a:lnTo>
                  <a:lnTo>
                    <a:pt x="6371590" y="2540012"/>
                  </a:lnTo>
                  <a:lnTo>
                    <a:pt x="6350978" y="2540012"/>
                  </a:lnTo>
                  <a:lnTo>
                    <a:pt x="6348819" y="2552712"/>
                  </a:lnTo>
                  <a:lnTo>
                    <a:pt x="6356083" y="2565412"/>
                  </a:lnTo>
                  <a:lnTo>
                    <a:pt x="6376695" y="2565412"/>
                  </a:lnTo>
                  <a:lnTo>
                    <a:pt x="6378842" y="2552712"/>
                  </a:lnTo>
                  <a:close/>
                </a:path>
                <a:path w="9115425" h="9127490">
                  <a:moveTo>
                    <a:pt x="6380315" y="1320812"/>
                  </a:moveTo>
                  <a:lnTo>
                    <a:pt x="6377508" y="1308100"/>
                  </a:lnTo>
                  <a:lnTo>
                    <a:pt x="6340729" y="1308100"/>
                  </a:lnTo>
                  <a:lnTo>
                    <a:pt x="6337020" y="1320812"/>
                  </a:lnTo>
                  <a:lnTo>
                    <a:pt x="6336424" y="1333512"/>
                  </a:lnTo>
                  <a:lnTo>
                    <a:pt x="6339218" y="1333512"/>
                  </a:lnTo>
                  <a:lnTo>
                    <a:pt x="6345034" y="1346212"/>
                  </a:lnTo>
                  <a:lnTo>
                    <a:pt x="6369418" y="1346212"/>
                  </a:lnTo>
                  <a:lnTo>
                    <a:pt x="6375997" y="1333512"/>
                  </a:lnTo>
                  <a:lnTo>
                    <a:pt x="6379718" y="1333512"/>
                  </a:lnTo>
                  <a:lnTo>
                    <a:pt x="6380315" y="1320812"/>
                  </a:lnTo>
                  <a:close/>
                </a:path>
                <a:path w="9115425" h="9127490">
                  <a:moveTo>
                    <a:pt x="6383439" y="88900"/>
                  </a:moveTo>
                  <a:lnTo>
                    <a:pt x="6379540" y="76200"/>
                  </a:lnTo>
                  <a:lnTo>
                    <a:pt x="6371463" y="76200"/>
                  </a:lnTo>
                  <a:lnTo>
                    <a:pt x="6360858" y="63500"/>
                  </a:lnTo>
                  <a:lnTo>
                    <a:pt x="6337516" y="63500"/>
                  </a:lnTo>
                  <a:lnTo>
                    <a:pt x="6328346" y="76200"/>
                  </a:lnTo>
                  <a:lnTo>
                    <a:pt x="6323177" y="88900"/>
                  </a:lnTo>
                  <a:lnTo>
                    <a:pt x="6322365" y="101600"/>
                  </a:lnTo>
                  <a:lnTo>
                    <a:pt x="6326251" y="114300"/>
                  </a:lnTo>
                  <a:lnTo>
                    <a:pt x="6334341" y="114300"/>
                  </a:lnTo>
                  <a:lnTo>
                    <a:pt x="6344933" y="127000"/>
                  </a:lnTo>
                  <a:lnTo>
                    <a:pt x="6368275" y="127000"/>
                  </a:lnTo>
                  <a:lnTo>
                    <a:pt x="6377445" y="114300"/>
                  </a:lnTo>
                  <a:lnTo>
                    <a:pt x="6382613" y="101600"/>
                  </a:lnTo>
                  <a:lnTo>
                    <a:pt x="6383439" y="88900"/>
                  </a:lnTo>
                  <a:close/>
                </a:path>
                <a:path w="9115425" h="9127490">
                  <a:moveTo>
                    <a:pt x="6392100" y="4127512"/>
                  </a:moveTo>
                  <a:lnTo>
                    <a:pt x="6391529" y="4114812"/>
                  </a:lnTo>
                  <a:lnTo>
                    <a:pt x="6387668" y="4114812"/>
                  </a:lnTo>
                  <a:lnTo>
                    <a:pt x="6387325" y="4127512"/>
                  </a:lnTo>
                  <a:lnTo>
                    <a:pt x="6392100" y="4127512"/>
                  </a:lnTo>
                  <a:close/>
                </a:path>
                <a:path w="9115425" h="9127490">
                  <a:moveTo>
                    <a:pt x="6396533" y="2895612"/>
                  </a:moveTo>
                  <a:lnTo>
                    <a:pt x="6393561" y="2882912"/>
                  </a:lnTo>
                  <a:lnTo>
                    <a:pt x="6373723" y="2882912"/>
                  </a:lnTo>
                  <a:lnTo>
                    <a:pt x="6371958" y="2895612"/>
                  </a:lnTo>
                  <a:lnTo>
                    <a:pt x="6377902" y="2908312"/>
                  </a:lnTo>
                  <a:lnTo>
                    <a:pt x="6384480" y="2908312"/>
                  </a:lnTo>
                  <a:lnTo>
                    <a:pt x="6394767" y="2895612"/>
                  </a:lnTo>
                  <a:lnTo>
                    <a:pt x="6396533" y="2895612"/>
                  </a:lnTo>
                  <a:close/>
                </a:path>
                <a:path w="9115425" h="9127490">
                  <a:moveTo>
                    <a:pt x="6398057" y="1663712"/>
                  </a:moveTo>
                  <a:lnTo>
                    <a:pt x="6395593" y="1651012"/>
                  </a:lnTo>
                  <a:lnTo>
                    <a:pt x="6363297" y="1651012"/>
                  </a:lnTo>
                  <a:lnTo>
                    <a:pt x="6360020" y="1663712"/>
                  </a:lnTo>
                  <a:lnTo>
                    <a:pt x="6359499" y="1663712"/>
                  </a:lnTo>
                  <a:lnTo>
                    <a:pt x="6361963" y="1676412"/>
                  </a:lnTo>
                  <a:lnTo>
                    <a:pt x="6367056" y="1676412"/>
                  </a:lnTo>
                  <a:lnTo>
                    <a:pt x="6373749" y="1689112"/>
                  </a:lnTo>
                  <a:lnTo>
                    <a:pt x="6381178" y="1689112"/>
                  </a:lnTo>
                  <a:lnTo>
                    <a:pt x="6388494" y="1676412"/>
                  </a:lnTo>
                  <a:lnTo>
                    <a:pt x="6394272" y="1676412"/>
                  </a:lnTo>
                  <a:lnTo>
                    <a:pt x="6397536" y="1663712"/>
                  </a:lnTo>
                  <a:lnTo>
                    <a:pt x="6398057" y="1663712"/>
                  </a:lnTo>
                  <a:close/>
                </a:path>
                <a:path w="9115425" h="9127490">
                  <a:moveTo>
                    <a:pt x="6401181" y="431800"/>
                  </a:moveTo>
                  <a:lnTo>
                    <a:pt x="6397638" y="419100"/>
                  </a:lnTo>
                  <a:lnTo>
                    <a:pt x="6390259" y="419100"/>
                  </a:lnTo>
                  <a:lnTo>
                    <a:pt x="6380581" y="406400"/>
                  </a:lnTo>
                  <a:lnTo>
                    <a:pt x="6359271" y="406400"/>
                  </a:lnTo>
                  <a:lnTo>
                    <a:pt x="6350914" y="419100"/>
                  </a:lnTo>
                  <a:lnTo>
                    <a:pt x="6346190" y="431800"/>
                  </a:lnTo>
                  <a:lnTo>
                    <a:pt x="6345441" y="444500"/>
                  </a:lnTo>
                  <a:lnTo>
                    <a:pt x="6348997" y="444500"/>
                  </a:lnTo>
                  <a:lnTo>
                    <a:pt x="6356363" y="457200"/>
                  </a:lnTo>
                  <a:lnTo>
                    <a:pt x="6366040" y="457200"/>
                  </a:lnTo>
                  <a:lnTo>
                    <a:pt x="6376784" y="469900"/>
                  </a:lnTo>
                  <a:lnTo>
                    <a:pt x="6387351" y="457200"/>
                  </a:lnTo>
                  <a:lnTo>
                    <a:pt x="6395707" y="457200"/>
                  </a:lnTo>
                  <a:lnTo>
                    <a:pt x="6400432" y="444500"/>
                  </a:lnTo>
                  <a:lnTo>
                    <a:pt x="6401181" y="431800"/>
                  </a:lnTo>
                  <a:close/>
                </a:path>
                <a:path w="9115425" h="9127490">
                  <a:moveTo>
                    <a:pt x="6413868" y="3238512"/>
                  </a:moveTo>
                  <a:lnTo>
                    <a:pt x="6411646" y="3225812"/>
                  </a:lnTo>
                  <a:lnTo>
                    <a:pt x="6396761" y="3225812"/>
                  </a:lnTo>
                  <a:lnTo>
                    <a:pt x="6395440" y="3238512"/>
                  </a:lnTo>
                  <a:lnTo>
                    <a:pt x="6413868" y="3238512"/>
                  </a:lnTo>
                  <a:close/>
                </a:path>
                <a:path w="9115425" h="9127490">
                  <a:moveTo>
                    <a:pt x="6416091" y="2006612"/>
                  </a:moveTo>
                  <a:lnTo>
                    <a:pt x="6413932" y="1993912"/>
                  </a:lnTo>
                  <a:lnTo>
                    <a:pt x="6385598" y="1993912"/>
                  </a:lnTo>
                  <a:lnTo>
                    <a:pt x="6382740" y="2006612"/>
                  </a:lnTo>
                  <a:lnTo>
                    <a:pt x="6382283" y="2006612"/>
                  </a:lnTo>
                  <a:lnTo>
                    <a:pt x="6384442" y="2019312"/>
                  </a:lnTo>
                  <a:lnTo>
                    <a:pt x="6412776" y="2019312"/>
                  </a:lnTo>
                  <a:lnTo>
                    <a:pt x="6415633" y="2006612"/>
                  </a:lnTo>
                  <a:lnTo>
                    <a:pt x="6416091" y="2006612"/>
                  </a:lnTo>
                  <a:close/>
                </a:path>
                <a:path w="9115425" h="9127490">
                  <a:moveTo>
                    <a:pt x="6418923" y="774700"/>
                  </a:moveTo>
                  <a:lnTo>
                    <a:pt x="6415710" y="762000"/>
                  </a:lnTo>
                  <a:lnTo>
                    <a:pt x="6409042" y="762000"/>
                  </a:lnTo>
                  <a:lnTo>
                    <a:pt x="6400292" y="749300"/>
                  </a:lnTo>
                  <a:lnTo>
                    <a:pt x="6381026" y="749300"/>
                  </a:lnTo>
                  <a:lnTo>
                    <a:pt x="6373469" y="762000"/>
                  </a:lnTo>
                  <a:lnTo>
                    <a:pt x="6369190" y="774700"/>
                  </a:lnTo>
                  <a:lnTo>
                    <a:pt x="6368516" y="774700"/>
                  </a:lnTo>
                  <a:lnTo>
                    <a:pt x="6371730" y="787400"/>
                  </a:lnTo>
                  <a:lnTo>
                    <a:pt x="6378397" y="800100"/>
                  </a:lnTo>
                  <a:lnTo>
                    <a:pt x="6406413" y="800100"/>
                  </a:lnTo>
                  <a:lnTo>
                    <a:pt x="6413982" y="787400"/>
                  </a:lnTo>
                  <a:lnTo>
                    <a:pt x="6418250" y="787400"/>
                  </a:lnTo>
                  <a:lnTo>
                    <a:pt x="6418923" y="774700"/>
                  </a:lnTo>
                  <a:close/>
                </a:path>
                <a:path w="9115425" h="9127490">
                  <a:moveTo>
                    <a:pt x="6431559" y="3568712"/>
                  </a:moveTo>
                  <a:lnTo>
                    <a:pt x="6418580" y="3568712"/>
                  </a:lnTo>
                  <a:lnTo>
                    <a:pt x="6421717" y="3581412"/>
                  </a:lnTo>
                  <a:lnTo>
                    <a:pt x="6430619" y="3581412"/>
                  </a:lnTo>
                  <a:lnTo>
                    <a:pt x="6431559" y="3568712"/>
                  </a:lnTo>
                  <a:close/>
                </a:path>
                <a:path w="9115425" h="9127490">
                  <a:moveTo>
                    <a:pt x="6435979" y="2349512"/>
                  </a:moveTo>
                  <a:lnTo>
                    <a:pt x="6432016" y="2336812"/>
                  </a:lnTo>
                  <a:lnTo>
                    <a:pt x="6428054" y="2336812"/>
                  </a:lnTo>
                  <a:lnTo>
                    <a:pt x="6419291" y="2324112"/>
                  </a:lnTo>
                  <a:lnTo>
                    <a:pt x="6405562" y="2336812"/>
                  </a:lnTo>
                  <a:lnTo>
                    <a:pt x="6403226" y="2349512"/>
                  </a:lnTo>
                  <a:lnTo>
                    <a:pt x="6411138" y="2362212"/>
                  </a:lnTo>
                  <a:lnTo>
                    <a:pt x="6419901" y="2362212"/>
                  </a:lnTo>
                  <a:lnTo>
                    <a:pt x="6433629" y="2349512"/>
                  </a:lnTo>
                  <a:lnTo>
                    <a:pt x="6435979" y="2349512"/>
                  </a:lnTo>
                  <a:close/>
                </a:path>
                <a:path w="9115425" h="9127490">
                  <a:moveTo>
                    <a:pt x="6436969" y="1117600"/>
                  </a:moveTo>
                  <a:lnTo>
                    <a:pt x="6434048" y="1104900"/>
                  </a:lnTo>
                  <a:lnTo>
                    <a:pt x="6428003" y="1092200"/>
                  </a:lnTo>
                  <a:lnTo>
                    <a:pt x="6402629" y="1092200"/>
                  </a:lnTo>
                  <a:lnTo>
                    <a:pt x="6395783" y="1104900"/>
                  </a:lnTo>
                  <a:lnTo>
                    <a:pt x="6391910" y="1104900"/>
                  </a:lnTo>
                  <a:lnTo>
                    <a:pt x="6391300" y="1117600"/>
                  </a:lnTo>
                  <a:lnTo>
                    <a:pt x="6394209" y="1130300"/>
                  </a:lnTo>
                  <a:lnTo>
                    <a:pt x="6400254" y="1130300"/>
                  </a:lnTo>
                  <a:lnTo>
                    <a:pt x="6408179" y="1143000"/>
                  </a:lnTo>
                  <a:lnTo>
                    <a:pt x="6416980" y="1143000"/>
                  </a:lnTo>
                  <a:lnTo>
                    <a:pt x="6425628" y="1130300"/>
                  </a:lnTo>
                  <a:lnTo>
                    <a:pt x="6432486" y="1130300"/>
                  </a:lnTo>
                  <a:lnTo>
                    <a:pt x="6436347" y="1117600"/>
                  </a:lnTo>
                  <a:lnTo>
                    <a:pt x="6436969" y="1117600"/>
                  </a:lnTo>
                  <a:close/>
                </a:path>
                <a:path w="9115425" h="9127490">
                  <a:moveTo>
                    <a:pt x="6453314" y="2679712"/>
                  </a:moveTo>
                  <a:lnTo>
                    <a:pt x="6446888" y="2679712"/>
                  </a:lnTo>
                  <a:lnTo>
                    <a:pt x="6439751" y="2667012"/>
                  </a:lnTo>
                  <a:lnTo>
                    <a:pt x="6428613" y="2679712"/>
                  </a:lnTo>
                  <a:lnTo>
                    <a:pt x="6426708" y="2679712"/>
                  </a:lnTo>
                  <a:lnTo>
                    <a:pt x="6433134" y="2692412"/>
                  </a:lnTo>
                  <a:lnTo>
                    <a:pt x="6451409" y="2692412"/>
                  </a:lnTo>
                  <a:lnTo>
                    <a:pt x="6453314" y="2679712"/>
                  </a:lnTo>
                  <a:close/>
                </a:path>
                <a:path w="9115425" h="9127490">
                  <a:moveTo>
                    <a:pt x="6455003" y="1447812"/>
                  </a:moveTo>
                  <a:lnTo>
                    <a:pt x="6452387" y="1447812"/>
                  </a:lnTo>
                  <a:lnTo>
                    <a:pt x="6446977" y="1435112"/>
                  </a:lnTo>
                  <a:lnTo>
                    <a:pt x="6424244" y="1435112"/>
                  </a:lnTo>
                  <a:lnTo>
                    <a:pt x="6418097" y="1447812"/>
                  </a:lnTo>
                  <a:lnTo>
                    <a:pt x="6414630" y="1447812"/>
                  </a:lnTo>
                  <a:lnTo>
                    <a:pt x="6414084" y="1460512"/>
                  </a:lnTo>
                  <a:lnTo>
                    <a:pt x="6416688" y="1473212"/>
                  </a:lnTo>
                  <a:lnTo>
                    <a:pt x="6450990" y="1473212"/>
                  </a:lnTo>
                  <a:lnTo>
                    <a:pt x="6454457" y="1460512"/>
                  </a:lnTo>
                  <a:lnTo>
                    <a:pt x="6455003" y="1447812"/>
                  </a:lnTo>
                  <a:close/>
                </a:path>
                <a:path w="9115425" h="9127490">
                  <a:moveTo>
                    <a:pt x="6458128" y="228600"/>
                  </a:moveTo>
                  <a:lnTo>
                    <a:pt x="6454432" y="215900"/>
                  </a:lnTo>
                  <a:lnTo>
                    <a:pt x="6446736" y="203200"/>
                  </a:lnTo>
                  <a:lnTo>
                    <a:pt x="6414440" y="203200"/>
                  </a:lnTo>
                  <a:lnTo>
                    <a:pt x="6405715" y="215900"/>
                  </a:lnTo>
                  <a:lnTo>
                    <a:pt x="6400800" y="215900"/>
                  </a:lnTo>
                  <a:lnTo>
                    <a:pt x="6400012" y="228600"/>
                  </a:lnTo>
                  <a:lnTo>
                    <a:pt x="6403721" y="241300"/>
                  </a:lnTo>
                  <a:lnTo>
                    <a:pt x="6411417" y="254000"/>
                  </a:lnTo>
                  <a:lnTo>
                    <a:pt x="6443713" y="254000"/>
                  </a:lnTo>
                  <a:lnTo>
                    <a:pt x="6452425" y="241300"/>
                  </a:lnTo>
                  <a:lnTo>
                    <a:pt x="6457353" y="241300"/>
                  </a:lnTo>
                  <a:lnTo>
                    <a:pt x="6458128" y="228600"/>
                  </a:lnTo>
                  <a:close/>
                </a:path>
                <a:path w="9115425" h="9127490">
                  <a:moveTo>
                    <a:pt x="6471005" y="3022612"/>
                  </a:moveTo>
                  <a:lnTo>
                    <a:pt x="6465887" y="3022612"/>
                  </a:lnTo>
                  <a:lnTo>
                    <a:pt x="6460210" y="3009912"/>
                  </a:lnTo>
                  <a:lnTo>
                    <a:pt x="6451359" y="3022612"/>
                  </a:lnTo>
                  <a:lnTo>
                    <a:pt x="6449847" y="3022612"/>
                  </a:lnTo>
                  <a:lnTo>
                    <a:pt x="6454953" y="3035312"/>
                  </a:lnTo>
                  <a:lnTo>
                    <a:pt x="6469481" y="3035312"/>
                  </a:lnTo>
                  <a:lnTo>
                    <a:pt x="6471005" y="3022612"/>
                  </a:lnTo>
                  <a:close/>
                </a:path>
                <a:path w="9115425" h="9127490">
                  <a:moveTo>
                    <a:pt x="6473037" y="1790712"/>
                  </a:moveTo>
                  <a:lnTo>
                    <a:pt x="6470739" y="1790712"/>
                  </a:lnTo>
                  <a:lnTo>
                    <a:pt x="6465951" y="1778012"/>
                  </a:lnTo>
                  <a:lnTo>
                    <a:pt x="6445847" y="1778012"/>
                  </a:lnTo>
                  <a:lnTo>
                    <a:pt x="6440411" y="1790712"/>
                  </a:lnTo>
                  <a:lnTo>
                    <a:pt x="6437350" y="1790712"/>
                  </a:lnTo>
                  <a:lnTo>
                    <a:pt x="6436868" y="1803412"/>
                  </a:lnTo>
                  <a:lnTo>
                    <a:pt x="6439179" y="1803412"/>
                  </a:lnTo>
                  <a:lnTo>
                    <a:pt x="6443967" y="1816112"/>
                  </a:lnTo>
                  <a:lnTo>
                    <a:pt x="6464071" y="1816112"/>
                  </a:lnTo>
                  <a:lnTo>
                    <a:pt x="6469494" y="1803412"/>
                  </a:lnTo>
                  <a:lnTo>
                    <a:pt x="6472555" y="1803412"/>
                  </a:lnTo>
                  <a:lnTo>
                    <a:pt x="6473037" y="1790712"/>
                  </a:lnTo>
                  <a:close/>
                </a:path>
                <a:path w="9115425" h="9127490">
                  <a:moveTo>
                    <a:pt x="6475870" y="558800"/>
                  </a:moveTo>
                  <a:lnTo>
                    <a:pt x="6472504" y="558800"/>
                  </a:lnTo>
                  <a:lnTo>
                    <a:pt x="6465519" y="546100"/>
                  </a:lnTo>
                  <a:lnTo>
                    <a:pt x="6428283" y="546100"/>
                  </a:lnTo>
                  <a:lnTo>
                    <a:pt x="6423812" y="558800"/>
                  </a:lnTo>
                  <a:lnTo>
                    <a:pt x="6423088" y="571500"/>
                  </a:lnTo>
                  <a:lnTo>
                    <a:pt x="6426454" y="584200"/>
                  </a:lnTo>
                  <a:lnTo>
                    <a:pt x="6433439" y="584200"/>
                  </a:lnTo>
                  <a:lnTo>
                    <a:pt x="6442608" y="596900"/>
                  </a:lnTo>
                  <a:lnTo>
                    <a:pt x="6462776" y="596900"/>
                  </a:lnTo>
                  <a:lnTo>
                    <a:pt x="6470701" y="584200"/>
                  </a:lnTo>
                  <a:lnTo>
                    <a:pt x="6475171" y="571500"/>
                  </a:lnTo>
                  <a:lnTo>
                    <a:pt x="6475870" y="558800"/>
                  </a:lnTo>
                  <a:close/>
                </a:path>
                <a:path w="9115425" h="9127490">
                  <a:moveTo>
                    <a:pt x="6487554" y="3365512"/>
                  </a:moveTo>
                  <a:lnTo>
                    <a:pt x="6486779" y="3365512"/>
                  </a:lnTo>
                  <a:lnTo>
                    <a:pt x="6484887" y="3352812"/>
                  </a:lnTo>
                  <a:lnTo>
                    <a:pt x="6480683" y="3352812"/>
                  </a:lnTo>
                  <a:lnTo>
                    <a:pt x="6474117" y="3365512"/>
                  </a:lnTo>
                  <a:lnTo>
                    <a:pt x="6472987" y="3365512"/>
                  </a:lnTo>
                  <a:lnTo>
                    <a:pt x="6476784" y="3378212"/>
                  </a:lnTo>
                  <a:lnTo>
                    <a:pt x="6480988" y="3378212"/>
                  </a:lnTo>
                  <a:lnTo>
                    <a:pt x="6487554" y="3365512"/>
                  </a:lnTo>
                  <a:close/>
                </a:path>
                <a:path w="9115425" h="9127490">
                  <a:moveTo>
                    <a:pt x="6490779" y="2133612"/>
                  </a:moveTo>
                  <a:lnTo>
                    <a:pt x="6488811" y="2133612"/>
                  </a:lnTo>
                  <a:lnTo>
                    <a:pt x="6484734" y="2120912"/>
                  </a:lnTo>
                  <a:lnTo>
                    <a:pt x="6467602" y="2120912"/>
                  </a:lnTo>
                  <a:lnTo>
                    <a:pt x="6462966" y="2133612"/>
                  </a:lnTo>
                  <a:lnTo>
                    <a:pt x="6459944" y="2133612"/>
                  </a:lnTo>
                  <a:lnTo>
                    <a:pt x="6461912" y="2146312"/>
                  </a:lnTo>
                  <a:lnTo>
                    <a:pt x="6490373" y="2146312"/>
                  </a:lnTo>
                  <a:lnTo>
                    <a:pt x="6490779" y="2133612"/>
                  </a:lnTo>
                  <a:close/>
                </a:path>
                <a:path w="9115425" h="9127490">
                  <a:moveTo>
                    <a:pt x="6493916" y="901700"/>
                  </a:moveTo>
                  <a:lnTo>
                    <a:pt x="6490856" y="901700"/>
                  </a:lnTo>
                  <a:lnTo>
                    <a:pt x="6484493" y="889000"/>
                  </a:lnTo>
                  <a:lnTo>
                    <a:pt x="6450584" y="889000"/>
                  </a:lnTo>
                  <a:lnTo>
                    <a:pt x="6446520" y="901700"/>
                  </a:lnTo>
                  <a:lnTo>
                    <a:pt x="6445872" y="914400"/>
                  </a:lnTo>
                  <a:lnTo>
                    <a:pt x="6448946" y="914400"/>
                  </a:lnTo>
                  <a:lnTo>
                    <a:pt x="6455296" y="927100"/>
                  </a:lnTo>
                  <a:lnTo>
                    <a:pt x="6489205" y="927100"/>
                  </a:lnTo>
                  <a:lnTo>
                    <a:pt x="6493269" y="914400"/>
                  </a:lnTo>
                  <a:lnTo>
                    <a:pt x="6493916" y="901700"/>
                  </a:lnTo>
                  <a:close/>
                </a:path>
                <a:path w="9115425" h="9127490">
                  <a:moveTo>
                    <a:pt x="6504864" y="3708412"/>
                  </a:moveTo>
                  <a:lnTo>
                    <a:pt x="6503708" y="3695712"/>
                  </a:lnTo>
                  <a:lnTo>
                    <a:pt x="6501155" y="3695712"/>
                  </a:lnTo>
                  <a:lnTo>
                    <a:pt x="6497142" y="3708412"/>
                  </a:lnTo>
                  <a:lnTo>
                    <a:pt x="6504864" y="3708412"/>
                  </a:lnTo>
                  <a:close/>
                </a:path>
                <a:path w="9115425" h="9127490">
                  <a:moveTo>
                    <a:pt x="6510452" y="2476512"/>
                  </a:moveTo>
                  <a:lnTo>
                    <a:pt x="6506896" y="2476512"/>
                  </a:lnTo>
                  <a:lnTo>
                    <a:pt x="6503352" y="2463812"/>
                  </a:lnTo>
                  <a:lnTo>
                    <a:pt x="6483210" y="2463812"/>
                  </a:lnTo>
                  <a:lnTo>
                    <a:pt x="6481102" y="2476512"/>
                  </a:lnTo>
                  <a:lnTo>
                    <a:pt x="6488201" y="2489212"/>
                  </a:lnTo>
                  <a:lnTo>
                    <a:pt x="6508343" y="2489212"/>
                  </a:lnTo>
                  <a:lnTo>
                    <a:pt x="6510452" y="2476512"/>
                  </a:lnTo>
                  <a:close/>
                </a:path>
                <a:path w="9115425" h="9127490">
                  <a:moveTo>
                    <a:pt x="6511950" y="1244600"/>
                  </a:moveTo>
                  <a:lnTo>
                    <a:pt x="6509194" y="1231900"/>
                  </a:lnTo>
                  <a:lnTo>
                    <a:pt x="6472910" y="1231900"/>
                  </a:lnTo>
                  <a:lnTo>
                    <a:pt x="6469240" y="1244600"/>
                  </a:lnTo>
                  <a:lnTo>
                    <a:pt x="6468656" y="1257300"/>
                  </a:lnTo>
                  <a:lnTo>
                    <a:pt x="6471425" y="1257300"/>
                  </a:lnTo>
                  <a:lnTo>
                    <a:pt x="6477152" y="1270000"/>
                  </a:lnTo>
                  <a:lnTo>
                    <a:pt x="6501219" y="1270000"/>
                  </a:lnTo>
                  <a:lnTo>
                    <a:pt x="6507708" y="1257300"/>
                  </a:lnTo>
                  <a:lnTo>
                    <a:pt x="6511379" y="1257300"/>
                  </a:lnTo>
                  <a:lnTo>
                    <a:pt x="6511950" y="1244600"/>
                  </a:lnTo>
                  <a:close/>
                </a:path>
                <a:path w="9115425" h="9127490">
                  <a:moveTo>
                    <a:pt x="6512712" y="12700"/>
                  </a:moveTo>
                  <a:lnTo>
                    <a:pt x="6509156" y="0"/>
                  </a:lnTo>
                  <a:lnTo>
                    <a:pt x="6462433" y="0"/>
                  </a:lnTo>
                  <a:lnTo>
                    <a:pt x="6457709" y="12700"/>
                  </a:lnTo>
                  <a:lnTo>
                    <a:pt x="6456959" y="25400"/>
                  </a:lnTo>
                  <a:lnTo>
                    <a:pt x="6460515" y="38100"/>
                  </a:lnTo>
                  <a:lnTo>
                    <a:pt x="6467894" y="38100"/>
                  </a:lnTo>
                  <a:lnTo>
                    <a:pt x="6477571" y="50800"/>
                  </a:lnTo>
                  <a:lnTo>
                    <a:pt x="6488303" y="50800"/>
                  </a:lnTo>
                  <a:lnTo>
                    <a:pt x="6498882" y="38100"/>
                  </a:lnTo>
                  <a:lnTo>
                    <a:pt x="6507239" y="38100"/>
                  </a:lnTo>
                  <a:lnTo>
                    <a:pt x="6511963" y="25400"/>
                  </a:lnTo>
                  <a:lnTo>
                    <a:pt x="6512712" y="12700"/>
                  </a:lnTo>
                  <a:close/>
                </a:path>
                <a:path w="9115425" h="9127490">
                  <a:moveTo>
                    <a:pt x="6523202" y="4051312"/>
                  </a:moveTo>
                  <a:lnTo>
                    <a:pt x="6522707" y="4038612"/>
                  </a:lnTo>
                  <a:lnTo>
                    <a:pt x="6519900" y="4038612"/>
                  </a:lnTo>
                  <a:lnTo>
                    <a:pt x="6519596" y="4051312"/>
                  </a:lnTo>
                  <a:lnTo>
                    <a:pt x="6523202" y="4051312"/>
                  </a:lnTo>
                  <a:close/>
                </a:path>
                <a:path w="9115425" h="9127490">
                  <a:moveTo>
                    <a:pt x="6527787" y="2819412"/>
                  </a:moveTo>
                  <a:lnTo>
                    <a:pt x="6524980" y="2806712"/>
                  </a:lnTo>
                  <a:lnTo>
                    <a:pt x="6506248" y="2806712"/>
                  </a:lnTo>
                  <a:lnTo>
                    <a:pt x="6504584" y="2819412"/>
                  </a:lnTo>
                  <a:lnTo>
                    <a:pt x="6510198" y="2832112"/>
                  </a:lnTo>
                  <a:lnTo>
                    <a:pt x="6516408" y="2832112"/>
                  </a:lnTo>
                  <a:lnTo>
                    <a:pt x="6526123" y="2819412"/>
                  </a:lnTo>
                  <a:lnTo>
                    <a:pt x="6527787" y="2819412"/>
                  </a:lnTo>
                  <a:close/>
                </a:path>
                <a:path w="9115425" h="9127490">
                  <a:moveTo>
                    <a:pt x="6529692" y="1587512"/>
                  </a:moveTo>
                  <a:lnTo>
                    <a:pt x="6527279" y="1574812"/>
                  </a:lnTo>
                  <a:lnTo>
                    <a:pt x="6495466" y="1574812"/>
                  </a:lnTo>
                  <a:lnTo>
                    <a:pt x="6492253" y="1587512"/>
                  </a:lnTo>
                  <a:lnTo>
                    <a:pt x="6491745" y="1587512"/>
                  </a:lnTo>
                  <a:lnTo>
                    <a:pt x="6494170" y="1600212"/>
                  </a:lnTo>
                  <a:lnTo>
                    <a:pt x="6499187" y="1600212"/>
                  </a:lnTo>
                  <a:lnTo>
                    <a:pt x="6505778" y="1612912"/>
                  </a:lnTo>
                  <a:lnTo>
                    <a:pt x="6513081" y="1612912"/>
                  </a:lnTo>
                  <a:lnTo>
                    <a:pt x="6520281" y="1600212"/>
                  </a:lnTo>
                  <a:lnTo>
                    <a:pt x="6525971" y="1600212"/>
                  </a:lnTo>
                  <a:lnTo>
                    <a:pt x="6529184" y="1587512"/>
                  </a:lnTo>
                  <a:lnTo>
                    <a:pt x="6529692" y="1587512"/>
                  </a:lnTo>
                  <a:close/>
                </a:path>
                <a:path w="9115425" h="9127490">
                  <a:moveTo>
                    <a:pt x="6532829" y="355600"/>
                  </a:moveTo>
                  <a:lnTo>
                    <a:pt x="6529311" y="342900"/>
                  </a:lnTo>
                  <a:lnTo>
                    <a:pt x="6522009" y="342900"/>
                  </a:lnTo>
                  <a:lnTo>
                    <a:pt x="6512446" y="330200"/>
                  </a:lnTo>
                  <a:lnTo>
                    <a:pt x="6491351" y="330200"/>
                  </a:lnTo>
                  <a:lnTo>
                    <a:pt x="6483083" y="342900"/>
                  </a:lnTo>
                  <a:lnTo>
                    <a:pt x="6478410" y="355600"/>
                  </a:lnTo>
                  <a:lnTo>
                    <a:pt x="6477673" y="368300"/>
                  </a:lnTo>
                  <a:lnTo>
                    <a:pt x="6481191" y="368300"/>
                  </a:lnTo>
                  <a:lnTo>
                    <a:pt x="6488481" y="381000"/>
                  </a:lnTo>
                  <a:lnTo>
                    <a:pt x="6498056" y="381000"/>
                  </a:lnTo>
                  <a:lnTo>
                    <a:pt x="6508686" y="393700"/>
                  </a:lnTo>
                  <a:lnTo>
                    <a:pt x="6519138" y="381000"/>
                  </a:lnTo>
                  <a:lnTo>
                    <a:pt x="6527419" y="381000"/>
                  </a:lnTo>
                  <a:lnTo>
                    <a:pt x="6532080" y="368300"/>
                  </a:lnTo>
                  <a:lnTo>
                    <a:pt x="6532829" y="355600"/>
                  </a:lnTo>
                  <a:close/>
                </a:path>
                <a:path w="9115425" h="9127490">
                  <a:moveTo>
                    <a:pt x="6545466" y="3162312"/>
                  </a:moveTo>
                  <a:lnTo>
                    <a:pt x="6543319" y="3149612"/>
                  </a:lnTo>
                  <a:lnTo>
                    <a:pt x="6528994" y="3149612"/>
                  </a:lnTo>
                  <a:lnTo>
                    <a:pt x="6527724" y="3162312"/>
                  </a:lnTo>
                  <a:lnTo>
                    <a:pt x="6545466" y="3162312"/>
                  </a:lnTo>
                  <a:close/>
                </a:path>
                <a:path w="9115425" h="9127490">
                  <a:moveTo>
                    <a:pt x="6547739" y="1930412"/>
                  </a:moveTo>
                  <a:lnTo>
                    <a:pt x="6545618" y="1917712"/>
                  </a:lnTo>
                  <a:lnTo>
                    <a:pt x="6517780" y="1917712"/>
                  </a:lnTo>
                  <a:lnTo>
                    <a:pt x="6514973" y="1930412"/>
                  </a:lnTo>
                  <a:lnTo>
                    <a:pt x="6514528" y="1930412"/>
                  </a:lnTo>
                  <a:lnTo>
                    <a:pt x="6516637" y="1943112"/>
                  </a:lnTo>
                  <a:lnTo>
                    <a:pt x="6544475" y="1943112"/>
                  </a:lnTo>
                  <a:lnTo>
                    <a:pt x="6547294" y="1930412"/>
                  </a:lnTo>
                  <a:lnTo>
                    <a:pt x="6547739" y="1930412"/>
                  </a:lnTo>
                  <a:close/>
                </a:path>
                <a:path w="9115425" h="9127490">
                  <a:moveTo>
                    <a:pt x="6550571" y="698500"/>
                  </a:moveTo>
                  <a:lnTo>
                    <a:pt x="6547396" y="685800"/>
                  </a:lnTo>
                  <a:lnTo>
                    <a:pt x="6540805" y="685800"/>
                  </a:lnTo>
                  <a:lnTo>
                    <a:pt x="6532156" y="673100"/>
                  </a:lnTo>
                  <a:lnTo>
                    <a:pt x="6513119" y="673100"/>
                  </a:lnTo>
                  <a:lnTo>
                    <a:pt x="6505638" y="685800"/>
                  </a:lnTo>
                  <a:lnTo>
                    <a:pt x="6501422" y="698500"/>
                  </a:lnTo>
                  <a:lnTo>
                    <a:pt x="6500749" y="698500"/>
                  </a:lnTo>
                  <a:lnTo>
                    <a:pt x="6503937" y="711200"/>
                  </a:lnTo>
                  <a:lnTo>
                    <a:pt x="6510528" y="723900"/>
                  </a:lnTo>
                  <a:lnTo>
                    <a:pt x="6538214" y="723900"/>
                  </a:lnTo>
                  <a:lnTo>
                    <a:pt x="6545681" y="711200"/>
                  </a:lnTo>
                  <a:lnTo>
                    <a:pt x="6549898" y="711200"/>
                  </a:lnTo>
                  <a:lnTo>
                    <a:pt x="6550571" y="698500"/>
                  </a:lnTo>
                  <a:close/>
                </a:path>
                <a:path w="9115425" h="9127490">
                  <a:moveTo>
                    <a:pt x="6563144" y="3492512"/>
                  </a:moveTo>
                  <a:lnTo>
                    <a:pt x="6550863" y="3492512"/>
                  </a:lnTo>
                  <a:lnTo>
                    <a:pt x="6553835" y="3505212"/>
                  </a:lnTo>
                  <a:lnTo>
                    <a:pt x="6562268" y="3505212"/>
                  </a:lnTo>
                  <a:lnTo>
                    <a:pt x="6563144" y="3492512"/>
                  </a:lnTo>
                  <a:close/>
                </a:path>
                <a:path w="9115425" h="9127490">
                  <a:moveTo>
                    <a:pt x="6567576" y="2273312"/>
                  </a:moveTo>
                  <a:lnTo>
                    <a:pt x="6563703" y="2260612"/>
                  </a:lnTo>
                  <a:lnTo>
                    <a:pt x="6559829" y="2260612"/>
                  </a:lnTo>
                  <a:lnTo>
                    <a:pt x="6551244" y="2247912"/>
                  </a:lnTo>
                  <a:lnTo>
                    <a:pt x="6537807" y="2260612"/>
                  </a:lnTo>
                  <a:lnTo>
                    <a:pt x="6535509" y="2273312"/>
                  </a:lnTo>
                  <a:lnTo>
                    <a:pt x="6543256" y="2286012"/>
                  </a:lnTo>
                  <a:lnTo>
                    <a:pt x="6551841" y="2286012"/>
                  </a:lnTo>
                  <a:lnTo>
                    <a:pt x="6565278" y="2273312"/>
                  </a:lnTo>
                  <a:lnTo>
                    <a:pt x="6567576" y="2273312"/>
                  </a:lnTo>
                  <a:close/>
                </a:path>
                <a:path w="9115425" h="9127490">
                  <a:moveTo>
                    <a:pt x="6568605" y="1041400"/>
                  </a:moveTo>
                  <a:lnTo>
                    <a:pt x="6565735" y="1028700"/>
                  </a:lnTo>
                  <a:lnTo>
                    <a:pt x="6559766" y="1016000"/>
                  </a:lnTo>
                  <a:lnTo>
                    <a:pt x="6534721" y="1016000"/>
                  </a:lnTo>
                  <a:lnTo>
                    <a:pt x="6527965" y="1028700"/>
                  </a:lnTo>
                  <a:lnTo>
                    <a:pt x="6524142" y="1028700"/>
                  </a:lnTo>
                  <a:lnTo>
                    <a:pt x="6523533" y="1041400"/>
                  </a:lnTo>
                  <a:lnTo>
                    <a:pt x="6526416" y="1054100"/>
                  </a:lnTo>
                  <a:lnTo>
                    <a:pt x="6532372" y="1054100"/>
                  </a:lnTo>
                  <a:lnTo>
                    <a:pt x="6540195" y="1066800"/>
                  </a:lnTo>
                  <a:lnTo>
                    <a:pt x="6548882" y="1066800"/>
                  </a:lnTo>
                  <a:lnTo>
                    <a:pt x="6557416" y="1054100"/>
                  </a:lnTo>
                  <a:lnTo>
                    <a:pt x="6564185" y="1054100"/>
                  </a:lnTo>
                  <a:lnTo>
                    <a:pt x="6567995" y="1041400"/>
                  </a:lnTo>
                  <a:lnTo>
                    <a:pt x="6568605" y="1041400"/>
                  </a:lnTo>
                  <a:close/>
                </a:path>
                <a:path w="9115425" h="9127490">
                  <a:moveTo>
                    <a:pt x="6584912" y="2603512"/>
                  </a:moveTo>
                  <a:lnTo>
                    <a:pt x="6578651" y="2603512"/>
                  </a:lnTo>
                  <a:lnTo>
                    <a:pt x="6571704" y="2590812"/>
                  </a:lnTo>
                  <a:lnTo>
                    <a:pt x="6560845" y="2603512"/>
                  </a:lnTo>
                  <a:lnTo>
                    <a:pt x="6558991" y="2603512"/>
                  </a:lnTo>
                  <a:lnTo>
                    <a:pt x="6565252" y="2616212"/>
                  </a:lnTo>
                  <a:lnTo>
                    <a:pt x="6583045" y="2616212"/>
                  </a:lnTo>
                  <a:lnTo>
                    <a:pt x="6584912" y="2603512"/>
                  </a:lnTo>
                  <a:close/>
                </a:path>
                <a:path w="9115425" h="9127490">
                  <a:moveTo>
                    <a:pt x="6586639" y="1371612"/>
                  </a:moveTo>
                  <a:lnTo>
                    <a:pt x="6584074" y="1371612"/>
                  </a:lnTo>
                  <a:lnTo>
                    <a:pt x="6578740" y="1358912"/>
                  </a:lnTo>
                  <a:lnTo>
                    <a:pt x="6556324" y="1358912"/>
                  </a:lnTo>
                  <a:lnTo>
                    <a:pt x="6550279" y="1371612"/>
                  </a:lnTo>
                  <a:lnTo>
                    <a:pt x="6546863" y="1371612"/>
                  </a:lnTo>
                  <a:lnTo>
                    <a:pt x="6546316" y="1384312"/>
                  </a:lnTo>
                  <a:lnTo>
                    <a:pt x="6548895" y="1384312"/>
                  </a:lnTo>
                  <a:lnTo>
                    <a:pt x="6554229" y="1397012"/>
                  </a:lnTo>
                  <a:lnTo>
                    <a:pt x="6582689" y="1397012"/>
                  </a:lnTo>
                  <a:lnTo>
                    <a:pt x="6586106" y="1384312"/>
                  </a:lnTo>
                  <a:lnTo>
                    <a:pt x="6586639" y="1371612"/>
                  </a:lnTo>
                  <a:close/>
                </a:path>
                <a:path w="9115425" h="9127490">
                  <a:moveTo>
                    <a:pt x="6589776" y="152400"/>
                  </a:moveTo>
                  <a:lnTo>
                    <a:pt x="6586106" y="139700"/>
                  </a:lnTo>
                  <a:lnTo>
                    <a:pt x="6578498" y="127000"/>
                  </a:lnTo>
                  <a:lnTo>
                    <a:pt x="6546520" y="127000"/>
                  </a:lnTo>
                  <a:lnTo>
                    <a:pt x="6537896" y="139700"/>
                  </a:lnTo>
                  <a:lnTo>
                    <a:pt x="6533020" y="139700"/>
                  </a:lnTo>
                  <a:lnTo>
                    <a:pt x="6532245" y="152400"/>
                  </a:lnTo>
                  <a:lnTo>
                    <a:pt x="6535915" y="165100"/>
                  </a:lnTo>
                  <a:lnTo>
                    <a:pt x="6543535" y="177800"/>
                  </a:lnTo>
                  <a:lnTo>
                    <a:pt x="6575501" y="177800"/>
                  </a:lnTo>
                  <a:lnTo>
                    <a:pt x="6584137" y="165100"/>
                  </a:lnTo>
                  <a:lnTo>
                    <a:pt x="6589001" y="165100"/>
                  </a:lnTo>
                  <a:lnTo>
                    <a:pt x="6589776" y="152400"/>
                  </a:lnTo>
                  <a:close/>
                </a:path>
                <a:path w="9115425" h="9127490">
                  <a:moveTo>
                    <a:pt x="6602603" y="2946412"/>
                  </a:moveTo>
                  <a:lnTo>
                    <a:pt x="6597650" y="2946412"/>
                  </a:lnTo>
                  <a:lnTo>
                    <a:pt x="6592163" y="2933712"/>
                  </a:lnTo>
                  <a:lnTo>
                    <a:pt x="6583591" y="2946412"/>
                  </a:lnTo>
                  <a:lnTo>
                    <a:pt x="6582130" y="2946412"/>
                  </a:lnTo>
                  <a:lnTo>
                    <a:pt x="6587071" y="2959112"/>
                  </a:lnTo>
                  <a:lnTo>
                    <a:pt x="6601130" y="2959112"/>
                  </a:lnTo>
                  <a:lnTo>
                    <a:pt x="6602603" y="2946412"/>
                  </a:lnTo>
                  <a:close/>
                </a:path>
                <a:path w="9115425" h="9127490">
                  <a:moveTo>
                    <a:pt x="6604394" y="1714512"/>
                  </a:moveTo>
                  <a:lnTo>
                    <a:pt x="6602158" y="1714512"/>
                  </a:lnTo>
                  <a:lnTo>
                    <a:pt x="6597523" y="1701812"/>
                  </a:lnTo>
                  <a:lnTo>
                    <a:pt x="6578079" y="1701812"/>
                  </a:lnTo>
                  <a:lnTo>
                    <a:pt x="6572834" y="1714512"/>
                  </a:lnTo>
                  <a:lnTo>
                    <a:pt x="6569875" y="1714512"/>
                  </a:lnTo>
                  <a:lnTo>
                    <a:pt x="6569405" y="1727212"/>
                  </a:lnTo>
                  <a:lnTo>
                    <a:pt x="6571628" y="1727212"/>
                  </a:lnTo>
                  <a:lnTo>
                    <a:pt x="6576263" y="1739912"/>
                  </a:lnTo>
                  <a:lnTo>
                    <a:pt x="6595707" y="1739912"/>
                  </a:lnTo>
                  <a:lnTo>
                    <a:pt x="6600952" y="1727212"/>
                  </a:lnTo>
                  <a:lnTo>
                    <a:pt x="6603924" y="1727212"/>
                  </a:lnTo>
                  <a:lnTo>
                    <a:pt x="6604394" y="1714512"/>
                  </a:lnTo>
                  <a:close/>
                </a:path>
                <a:path w="9115425" h="9127490">
                  <a:moveTo>
                    <a:pt x="6607518" y="482600"/>
                  </a:moveTo>
                  <a:lnTo>
                    <a:pt x="6604190" y="482600"/>
                  </a:lnTo>
                  <a:lnTo>
                    <a:pt x="6597282" y="469900"/>
                  </a:lnTo>
                  <a:lnTo>
                    <a:pt x="6560452" y="469900"/>
                  </a:lnTo>
                  <a:lnTo>
                    <a:pt x="6556032" y="482600"/>
                  </a:lnTo>
                  <a:lnTo>
                    <a:pt x="6555333" y="495300"/>
                  </a:lnTo>
                  <a:lnTo>
                    <a:pt x="6558661" y="508000"/>
                  </a:lnTo>
                  <a:lnTo>
                    <a:pt x="6565570" y="508000"/>
                  </a:lnTo>
                  <a:lnTo>
                    <a:pt x="6574625" y="520700"/>
                  </a:lnTo>
                  <a:lnTo>
                    <a:pt x="6594564" y="520700"/>
                  </a:lnTo>
                  <a:lnTo>
                    <a:pt x="6602400" y="508000"/>
                  </a:lnTo>
                  <a:lnTo>
                    <a:pt x="6606819" y="495300"/>
                  </a:lnTo>
                  <a:lnTo>
                    <a:pt x="6607518" y="482600"/>
                  </a:lnTo>
                  <a:close/>
                </a:path>
                <a:path w="9115425" h="9127490">
                  <a:moveTo>
                    <a:pt x="6619202" y="3289312"/>
                  </a:moveTo>
                  <a:lnTo>
                    <a:pt x="6616649" y="3289312"/>
                  </a:lnTo>
                  <a:lnTo>
                    <a:pt x="6612623" y="3276612"/>
                  </a:lnTo>
                  <a:lnTo>
                    <a:pt x="6606337" y="3289312"/>
                  </a:lnTo>
                  <a:lnTo>
                    <a:pt x="6605270" y="3289312"/>
                  </a:lnTo>
                  <a:lnTo>
                    <a:pt x="6608889" y="3302012"/>
                  </a:lnTo>
                  <a:lnTo>
                    <a:pt x="6612915" y="3302012"/>
                  </a:lnTo>
                  <a:lnTo>
                    <a:pt x="6619202" y="3289312"/>
                  </a:lnTo>
                  <a:close/>
                </a:path>
                <a:path w="9115425" h="9127490">
                  <a:moveTo>
                    <a:pt x="6624714" y="2057412"/>
                  </a:moveTo>
                  <a:lnTo>
                    <a:pt x="6620497" y="2057412"/>
                  </a:lnTo>
                  <a:lnTo>
                    <a:pt x="6616293" y="2044712"/>
                  </a:lnTo>
                  <a:lnTo>
                    <a:pt x="6606972" y="2044712"/>
                  </a:lnTo>
                  <a:lnTo>
                    <a:pt x="6592405" y="2057412"/>
                  </a:lnTo>
                  <a:lnTo>
                    <a:pt x="6589903" y="2057412"/>
                  </a:lnTo>
                  <a:lnTo>
                    <a:pt x="6598323" y="2070112"/>
                  </a:lnTo>
                  <a:lnTo>
                    <a:pt x="6607645" y="2082812"/>
                  </a:lnTo>
                  <a:lnTo>
                    <a:pt x="6622212" y="2070112"/>
                  </a:lnTo>
                  <a:lnTo>
                    <a:pt x="6624714" y="2057412"/>
                  </a:lnTo>
                  <a:close/>
                </a:path>
                <a:path w="9115425" h="9127490">
                  <a:moveTo>
                    <a:pt x="6625260" y="825500"/>
                  </a:moveTo>
                  <a:lnTo>
                    <a:pt x="6622275" y="825500"/>
                  </a:lnTo>
                  <a:lnTo>
                    <a:pt x="6616078" y="812800"/>
                  </a:lnTo>
                  <a:lnTo>
                    <a:pt x="6583007" y="812800"/>
                  </a:lnTo>
                  <a:lnTo>
                    <a:pt x="6579044" y="825500"/>
                  </a:lnTo>
                  <a:lnTo>
                    <a:pt x="6578409" y="838200"/>
                  </a:lnTo>
                  <a:lnTo>
                    <a:pt x="6581394" y="838200"/>
                  </a:lnTo>
                  <a:lnTo>
                    <a:pt x="6587591" y="850900"/>
                  </a:lnTo>
                  <a:lnTo>
                    <a:pt x="6620662" y="850900"/>
                  </a:lnTo>
                  <a:lnTo>
                    <a:pt x="6624637" y="838200"/>
                  </a:lnTo>
                  <a:lnTo>
                    <a:pt x="6625260" y="825500"/>
                  </a:lnTo>
                  <a:close/>
                </a:path>
                <a:path w="9115425" h="9127490">
                  <a:moveTo>
                    <a:pt x="6636537" y="3632212"/>
                  </a:moveTo>
                  <a:lnTo>
                    <a:pt x="6635470" y="3619512"/>
                  </a:lnTo>
                  <a:lnTo>
                    <a:pt x="6633096" y="3619512"/>
                  </a:lnTo>
                  <a:lnTo>
                    <a:pt x="6629387" y="3632212"/>
                  </a:lnTo>
                  <a:lnTo>
                    <a:pt x="6636537" y="3632212"/>
                  </a:lnTo>
                  <a:close/>
                </a:path>
                <a:path w="9115425" h="9127490">
                  <a:moveTo>
                    <a:pt x="6642036" y="2400312"/>
                  </a:moveTo>
                  <a:lnTo>
                    <a:pt x="6638582" y="2400312"/>
                  </a:lnTo>
                  <a:lnTo>
                    <a:pt x="6635115" y="2387612"/>
                  </a:lnTo>
                  <a:lnTo>
                    <a:pt x="6615443" y="2387612"/>
                  </a:lnTo>
                  <a:lnTo>
                    <a:pt x="6613385" y="2400312"/>
                  </a:lnTo>
                  <a:lnTo>
                    <a:pt x="6620307" y="2413012"/>
                  </a:lnTo>
                  <a:lnTo>
                    <a:pt x="6639992" y="2413012"/>
                  </a:lnTo>
                  <a:lnTo>
                    <a:pt x="6642036" y="2400312"/>
                  </a:lnTo>
                  <a:close/>
                </a:path>
                <a:path w="9115425" h="9127490">
                  <a:moveTo>
                    <a:pt x="6643598" y="1168400"/>
                  </a:moveTo>
                  <a:lnTo>
                    <a:pt x="6640868" y="1155700"/>
                  </a:lnTo>
                  <a:lnTo>
                    <a:pt x="6605092" y="1155700"/>
                  </a:lnTo>
                  <a:lnTo>
                    <a:pt x="6601473" y="1168400"/>
                  </a:lnTo>
                  <a:lnTo>
                    <a:pt x="6600901" y="1181100"/>
                  </a:lnTo>
                  <a:lnTo>
                    <a:pt x="6603619" y="1181100"/>
                  </a:lnTo>
                  <a:lnTo>
                    <a:pt x="6609270" y="1193800"/>
                  </a:lnTo>
                  <a:lnTo>
                    <a:pt x="6632994" y="1193800"/>
                  </a:lnTo>
                  <a:lnTo>
                    <a:pt x="6639407" y="1181100"/>
                  </a:lnTo>
                  <a:lnTo>
                    <a:pt x="6643027" y="1181100"/>
                  </a:lnTo>
                  <a:lnTo>
                    <a:pt x="6643598" y="1168400"/>
                  </a:lnTo>
                  <a:close/>
                </a:path>
                <a:path w="9115425" h="9127490">
                  <a:moveTo>
                    <a:pt x="6654889" y="3975112"/>
                  </a:moveTo>
                  <a:lnTo>
                    <a:pt x="6654470" y="3962412"/>
                  </a:lnTo>
                  <a:lnTo>
                    <a:pt x="6653555" y="3962412"/>
                  </a:lnTo>
                  <a:lnTo>
                    <a:pt x="6652133" y="3975112"/>
                  </a:lnTo>
                  <a:lnTo>
                    <a:pt x="6654889" y="3975112"/>
                  </a:lnTo>
                  <a:close/>
                </a:path>
                <a:path w="9115425" h="9127490">
                  <a:moveTo>
                    <a:pt x="6659385" y="2743212"/>
                  </a:moveTo>
                  <a:lnTo>
                    <a:pt x="6656667" y="2730512"/>
                  </a:lnTo>
                  <a:lnTo>
                    <a:pt x="6638480" y="2730512"/>
                  </a:lnTo>
                  <a:lnTo>
                    <a:pt x="6636867" y="2743212"/>
                  </a:lnTo>
                  <a:lnTo>
                    <a:pt x="6642316" y="2755912"/>
                  </a:lnTo>
                  <a:lnTo>
                    <a:pt x="6648348" y="2755912"/>
                  </a:lnTo>
                  <a:lnTo>
                    <a:pt x="6657772" y="2743212"/>
                  </a:lnTo>
                  <a:lnTo>
                    <a:pt x="6659385" y="2743212"/>
                  </a:lnTo>
                  <a:close/>
                </a:path>
                <a:path w="9115425" h="9127490">
                  <a:moveTo>
                    <a:pt x="6661340" y="1511312"/>
                  </a:moveTo>
                  <a:lnTo>
                    <a:pt x="6658953" y="1498612"/>
                  </a:lnTo>
                  <a:lnTo>
                    <a:pt x="6627647" y="1498612"/>
                  </a:lnTo>
                  <a:lnTo>
                    <a:pt x="6624485" y="1511312"/>
                  </a:lnTo>
                  <a:lnTo>
                    <a:pt x="6623977" y="1511312"/>
                  </a:lnTo>
                  <a:lnTo>
                    <a:pt x="6626365" y="1524012"/>
                  </a:lnTo>
                  <a:lnTo>
                    <a:pt x="6631305" y="1524012"/>
                  </a:lnTo>
                  <a:lnTo>
                    <a:pt x="6637782" y="1536712"/>
                  </a:lnTo>
                  <a:lnTo>
                    <a:pt x="6644983" y="1536712"/>
                  </a:lnTo>
                  <a:lnTo>
                    <a:pt x="6652069" y="1524012"/>
                  </a:lnTo>
                  <a:lnTo>
                    <a:pt x="6657670" y="1524012"/>
                  </a:lnTo>
                  <a:lnTo>
                    <a:pt x="6660832" y="1511312"/>
                  </a:lnTo>
                  <a:lnTo>
                    <a:pt x="6661340" y="1511312"/>
                  </a:lnTo>
                  <a:close/>
                </a:path>
                <a:path w="9115425" h="9127490">
                  <a:moveTo>
                    <a:pt x="6664465" y="279400"/>
                  </a:moveTo>
                  <a:lnTo>
                    <a:pt x="6660985" y="266700"/>
                  </a:lnTo>
                  <a:lnTo>
                    <a:pt x="6653771" y="266700"/>
                  </a:lnTo>
                  <a:lnTo>
                    <a:pt x="6644297" y="254000"/>
                  </a:lnTo>
                  <a:lnTo>
                    <a:pt x="6623444" y="254000"/>
                  </a:lnTo>
                  <a:lnTo>
                    <a:pt x="6615265" y="266700"/>
                  </a:lnTo>
                  <a:lnTo>
                    <a:pt x="6610642" y="279400"/>
                  </a:lnTo>
                  <a:lnTo>
                    <a:pt x="6609905" y="292100"/>
                  </a:lnTo>
                  <a:lnTo>
                    <a:pt x="6613385" y="292100"/>
                  </a:lnTo>
                  <a:lnTo>
                    <a:pt x="6620611" y="304800"/>
                  </a:lnTo>
                  <a:lnTo>
                    <a:pt x="6659118" y="304800"/>
                  </a:lnTo>
                  <a:lnTo>
                    <a:pt x="6663728" y="292100"/>
                  </a:lnTo>
                  <a:lnTo>
                    <a:pt x="6664465" y="279400"/>
                  </a:lnTo>
                  <a:close/>
                </a:path>
                <a:path w="9115425" h="9127490">
                  <a:moveTo>
                    <a:pt x="6677419" y="3086112"/>
                  </a:moveTo>
                  <a:lnTo>
                    <a:pt x="6675260" y="3073412"/>
                  </a:lnTo>
                  <a:lnTo>
                    <a:pt x="6660934" y="3073412"/>
                  </a:lnTo>
                  <a:lnTo>
                    <a:pt x="6659664" y="3086112"/>
                  </a:lnTo>
                  <a:lnTo>
                    <a:pt x="6677419" y="3086112"/>
                  </a:lnTo>
                  <a:close/>
                </a:path>
                <a:path w="9115425" h="9127490">
                  <a:moveTo>
                    <a:pt x="6679082" y="1854212"/>
                  </a:moveTo>
                  <a:lnTo>
                    <a:pt x="6677038" y="1841512"/>
                  </a:lnTo>
                  <a:lnTo>
                    <a:pt x="6650202" y="1841512"/>
                  </a:lnTo>
                  <a:lnTo>
                    <a:pt x="6647485" y="1854212"/>
                  </a:lnTo>
                  <a:lnTo>
                    <a:pt x="6647053" y="1854212"/>
                  </a:lnTo>
                  <a:lnTo>
                    <a:pt x="6649098" y="1866912"/>
                  </a:lnTo>
                  <a:lnTo>
                    <a:pt x="6675933" y="1866912"/>
                  </a:lnTo>
                  <a:lnTo>
                    <a:pt x="6678650" y="1854212"/>
                  </a:lnTo>
                  <a:lnTo>
                    <a:pt x="6679082" y="1854212"/>
                  </a:lnTo>
                  <a:close/>
                </a:path>
                <a:path w="9115425" h="9127490">
                  <a:moveTo>
                    <a:pt x="6682206" y="622300"/>
                  </a:moveTo>
                  <a:lnTo>
                    <a:pt x="6679070" y="609600"/>
                  </a:lnTo>
                  <a:lnTo>
                    <a:pt x="6672567" y="609600"/>
                  </a:lnTo>
                  <a:lnTo>
                    <a:pt x="6664020" y="596900"/>
                  </a:lnTo>
                  <a:lnTo>
                    <a:pt x="6645199" y="596900"/>
                  </a:lnTo>
                  <a:lnTo>
                    <a:pt x="6637820" y="609600"/>
                  </a:lnTo>
                  <a:lnTo>
                    <a:pt x="6633654" y="622300"/>
                  </a:lnTo>
                  <a:lnTo>
                    <a:pt x="6632994" y="622300"/>
                  </a:lnTo>
                  <a:lnTo>
                    <a:pt x="6636131" y="635000"/>
                  </a:lnTo>
                  <a:lnTo>
                    <a:pt x="6642646" y="647700"/>
                  </a:lnTo>
                  <a:lnTo>
                    <a:pt x="6669989" y="647700"/>
                  </a:lnTo>
                  <a:lnTo>
                    <a:pt x="6677380" y="635000"/>
                  </a:lnTo>
                  <a:lnTo>
                    <a:pt x="6681546" y="635000"/>
                  </a:lnTo>
                  <a:lnTo>
                    <a:pt x="6682206" y="622300"/>
                  </a:lnTo>
                  <a:close/>
                </a:path>
                <a:path w="9115425" h="9127490">
                  <a:moveTo>
                    <a:pt x="6694741" y="3416312"/>
                  </a:moveTo>
                  <a:lnTo>
                    <a:pt x="6683146" y="3416312"/>
                  </a:lnTo>
                  <a:lnTo>
                    <a:pt x="6685953" y="3429012"/>
                  </a:lnTo>
                  <a:lnTo>
                    <a:pt x="6693916" y="3429012"/>
                  </a:lnTo>
                  <a:lnTo>
                    <a:pt x="6694741" y="3416312"/>
                  </a:lnTo>
                  <a:close/>
                </a:path>
                <a:path w="9115425" h="9127490">
                  <a:moveTo>
                    <a:pt x="6699174" y="2197112"/>
                  </a:moveTo>
                  <a:lnTo>
                    <a:pt x="6695376" y="2184412"/>
                  </a:lnTo>
                  <a:lnTo>
                    <a:pt x="6691579" y="2184412"/>
                  </a:lnTo>
                  <a:lnTo>
                    <a:pt x="6683184" y="2171712"/>
                  </a:lnTo>
                  <a:lnTo>
                    <a:pt x="6670040" y="2184412"/>
                  </a:lnTo>
                  <a:lnTo>
                    <a:pt x="6667779" y="2197112"/>
                  </a:lnTo>
                  <a:lnTo>
                    <a:pt x="6675374" y="2209812"/>
                  </a:lnTo>
                  <a:lnTo>
                    <a:pt x="6683781" y="2209812"/>
                  </a:lnTo>
                  <a:lnTo>
                    <a:pt x="6696926" y="2197112"/>
                  </a:lnTo>
                  <a:lnTo>
                    <a:pt x="6699174" y="2197112"/>
                  </a:lnTo>
                  <a:close/>
                </a:path>
                <a:path w="9115425" h="9127490">
                  <a:moveTo>
                    <a:pt x="6700253" y="965200"/>
                  </a:moveTo>
                  <a:lnTo>
                    <a:pt x="6697421" y="952500"/>
                  </a:lnTo>
                  <a:lnTo>
                    <a:pt x="6691528" y="939800"/>
                  </a:lnTo>
                  <a:lnTo>
                    <a:pt x="6666814" y="939800"/>
                  </a:lnTo>
                  <a:lnTo>
                    <a:pt x="6660147" y="952500"/>
                  </a:lnTo>
                  <a:lnTo>
                    <a:pt x="6656375" y="952500"/>
                  </a:lnTo>
                  <a:lnTo>
                    <a:pt x="6655778" y="965200"/>
                  </a:lnTo>
                  <a:lnTo>
                    <a:pt x="6658610" y="977900"/>
                  </a:lnTo>
                  <a:lnTo>
                    <a:pt x="6664503" y="977900"/>
                  </a:lnTo>
                  <a:lnTo>
                    <a:pt x="6672212" y="990600"/>
                  </a:lnTo>
                  <a:lnTo>
                    <a:pt x="6680784" y="990600"/>
                  </a:lnTo>
                  <a:lnTo>
                    <a:pt x="6689217" y="977900"/>
                  </a:lnTo>
                  <a:lnTo>
                    <a:pt x="6695884" y="977900"/>
                  </a:lnTo>
                  <a:lnTo>
                    <a:pt x="6699656" y="965200"/>
                  </a:lnTo>
                  <a:lnTo>
                    <a:pt x="6700253" y="965200"/>
                  </a:lnTo>
                  <a:close/>
                </a:path>
                <a:path w="9115425" h="9127490">
                  <a:moveTo>
                    <a:pt x="6716509" y="2527312"/>
                  </a:moveTo>
                  <a:lnTo>
                    <a:pt x="6710413" y="2527312"/>
                  </a:lnTo>
                  <a:lnTo>
                    <a:pt x="6703644" y="2514612"/>
                  </a:lnTo>
                  <a:lnTo>
                    <a:pt x="6693078" y="2527312"/>
                  </a:lnTo>
                  <a:lnTo>
                    <a:pt x="6691262" y="2527312"/>
                  </a:lnTo>
                  <a:lnTo>
                    <a:pt x="6697370" y="2540012"/>
                  </a:lnTo>
                  <a:lnTo>
                    <a:pt x="6714706" y="2540012"/>
                  </a:lnTo>
                  <a:lnTo>
                    <a:pt x="6716509" y="2527312"/>
                  </a:lnTo>
                  <a:close/>
                </a:path>
                <a:path w="9115425" h="9127490">
                  <a:moveTo>
                    <a:pt x="6718287" y="1295400"/>
                  </a:moveTo>
                  <a:lnTo>
                    <a:pt x="6715760" y="1295400"/>
                  </a:lnTo>
                  <a:lnTo>
                    <a:pt x="6710502" y="1282700"/>
                  </a:lnTo>
                  <a:lnTo>
                    <a:pt x="6688417" y="1282700"/>
                  </a:lnTo>
                  <a:lnTo>
                    <a:pt x="6682460" y="1295400"/>
                  </a:lnTo>
                  <a:lnTo>
                    <a:pt x="6679095" y="1295400"/>
                  </a:lnTo>
                  <a:lnTo>
                    <a:pt x="6678562" y="1308100"/>
                  </a:lnTo>
                  <a:lnTo>
                    <a:pt x="6681089" y="1308100"/>
                  </a:lnTo>
                  <a:lnTo>
                    <a:pt x="6686347" y="1320812"/>
                  </a:lnTo>
                  <a:lnTo>
                    <a:pt x="6714388" y="1320812"/>
                  </a:lnTo>
                  <a:lnTo>
                    <a:pt x="6717754" y="1308100"/>
                  </a:lnTo>
                  <a:lnTo>
                    <a:pt x="6718287" y="1295400"/>
                  </a:lnTo>
                  <a:close/>
                </a:path>
                <a:path w="9115425" h="9127490">
                  <a:moveTo>
                    <a:pt x="6720827" y="76200"/>
                  </a:moveTo>
                  <a:lnTo>
                    <a:pt x="6717271" y="63500"/>
                  </a:lnTo>
                  <a:lnTo>
                    <a:pt x="6709892" y="50800"/>
                  </a:lnTo>
                  <a:lnTo>
                    <a:pt x="6678917" y="50800"/>
                  </a:lnTo>
                  <a:lnTo>
                    <a:pt x="6670548" y="63500"/>
                  </a:lnTo>
                  <a:lnTo>
                    <a:pt x="6665836" y="63500"/>
                  </a:lnTo>
                  <a:lnTo>
                    <a:pt x="6665087" y="76200"/>
                  </a:lnTo>
                  <a:lnTo>
                    <a:pt x="6668643" y="88900"/>
                  </a:lnTo>
                  <a:lnTo>
                    <a:pt x="6676009" y="101600"/>
                  </a:lnTo>
                  <a:lnTo>
                    <a:pt x="6706997" y="101600"/>
                  </a:lnTo>
                  <a:lnTo>
                    <a:pt x="6715353" y="88900"/>
                  </a:lnTo>
                  <a:lnTo>
                    <a:pt x="6720078" y="88900"/>
                  </a:lnTo>
                  <a:lnTo>
                    <a:pt x="6720827" y="76200"/>
                  </a:lnTo>
                  <a:close/>
                </a:path>
                <a:path w="9115425" h="9127490">
                  <a:moveTo>
                    <a:pt x="6734200" y="2870212"/>
                  </a:moveTo>
                  <a:lnTo>
                    <a:pt x="6729412" y="2870212"/>
                  </a:lnTo>
                  <a:lnTo>
                    <a:pt x="6724104" y="2857512"/>
                  </a:lnTo>
                  <a:lnTo>
                    <a:pt x="6715823" y="2870212"/>
                  </a:lnTo>
                  <a:lnTo>
                    <a:pt x="6714414" y="2870212"/>
                  </a:lnTo>
                  <a:lnTo>
                    <a:pt x="6719202" y="2882912"/>
                  </a:lnTo>
                  <a:lnTo>
                    <a:pt x="6732765" y="2882912"/>
                  </a:lnTo>
                  <a:lnTo>
                    <a:pt x="6734200" y="2870212"/>
                  </a:lnTo>
                  <a:close/>
                </a:path>
                <a:path w="9115425" h="9127490">
                  <a:moveTo>
                    <a:pt x="6736029" y="1638312"/>
                  </a:moveTo>
                  <a:lnTo>
                    <a:pt x="6733845" y="1638312"/>
                  </a:lnTo>
                  <a:lnTo>
                    <a:pt x="6729285" y="1625612"/>
                  </a:lnTo>
                  <a:lnTo>
                    <a:pt x="6710172" y="1625612"/>
                  </a:lnTo>
                  <a:lnTo>
                    <a:pt x="6705003" y="1638312"/>
                  </a:lnTo>
                  <a:lnTo>
                    <a:pt x="6702095" y="1638312"/>
                  </a:lnTo>
                  <a:lnTo>
                    <a:pt x="6701637" y="1651012"/>
                  </a:lnTo>
                  <a:lnTo>
                    <a:pt x="6703835" y="1651012"/>
                  </a:lnTo>
                  <a:lnTo>
                    <a:pt x="6708381" y="1663712"/>
                  </a:lnTo>
                  <a:lnTo>
                    <a:pt x="6727495" y="1663712"/>
                  </a:lnTo>
                  <a:lnTo>
                    <a:pt x="6732651" y="1651012"/>
                  </a:lnTo>
                  <a:lnTo>
                    <a:pt x="6735572" y="1651012"/>
                  </a:lnTo>
                  <a:lnTo>
                    <a:pt x="6736029" y="1638312"/>
                  </a:lnTo>
                  <a:close/>
                </a:path>
                <a:path w="9115425" h="9127490">
                  <a:moveTo>
                    <a:pt x="6739166" y="406400"/>
                  </a:moveTo>
                  <a:lnTo>
                    <a:pt x="6735864" y="406400"/>
                  </a:lnTo>
                  <a:lnTo>
                    <a:pt x="6729044" y="393700"/>
                  </a:lnTo>
                  <a:lnTo>
                    <a:pt x="6692633" y="393700"/>
                  </a:lnTo>
                  <a:lnTo>
                    <a:pt x="6688264" y="406400"/>
                  </a:lnTo>
                  <a:lnTo>
                    <a:pt x="6687566" y="419100"/>
                  </a:lnTo>
                  <a:lnTo>
                    <a:pt x="6690855" y="431800"/>
                  </a:lnTo>
                  <a:lnTo>
                    <a:pt x="6697688" y="431800"/>
                  </a:lnTo>
                  <a:lnTo>
                    <a:pt x="6706641" y="444500"/>
                  </a:lnTo>
                  <a:lnTo>
                    <a:pt x="6726364" y="444500"/>
                  </a:lnTo>
                  <a:lnTo>
                    <a:pt x="6734099" y="431800"/>
                  </a:lnTo>
                  <a:lnTo>
                    <a:pt x="6738467" y="419100"/>
                  </a:lnTo>
                  <a:lnTo>
                    <a:pt x="6739166" y="406400"/>
                  </a:lnTo>
                  <a:close/>
                </a:path>
                <a:path w="9115425" h="9127490">
                  <a:moveTo>
                    <a:pt x="6750850" y="3213112"/>
                  </a:moveTo>
                  <a:lnTo>
                    <a:pt x="6748412" y="3213112"/>
                  </a:lnTo>
                  <a:lnTo>
                    <a:pt x="6744576" y="3200412"/>
                  </a:lnTo>
                  <a:lnTo>
                    <a:pt x="6738569" y="3213112"/>
                  </a:lnTo>
                  <a:lnTo>
                    <a:pt x="6741007" y="3213112"/>
                  </a:lnTo>
                  <a:lnTo>
                    <a:pt x="6744843" y="3225812"/>
                  </a:lnTo>
                  <a:lnTo>
                    <a:pt x="6750850" y="3213112"/>
                  </a:lnTo>
                  <a:close/>
                </a:path>
                <a:path w="9115425" h="9127490">
                  <a:moveTo>
                    <a:pt x="6756311" y="1981212"/>
                  </a:moveTo>
                  <a:lnTo>
                    <a:pt x="6752183" y="1981212"/>
                  </a:lnTo>
                  <a:lnTo>
                    <a:pt x="6748056" y="1968512"/>
                  </a:lnTo>
                  <a:lnTo>
                    <a:pt x="6738925" y="1968512"/>
                  </a:lnTo>
                  <a:lnTo>
                    <a:pt x="6724637" y="1981212"/>
                  </a:lnTo>
                  <a:lnTo>
                    <a:pt x="6722186" y="1981212"/>
                  </a:lnTo>
                  <a:lnTo>
                    <a:pt x="6730428" y="1993912"/>
                  </a:lnTo>
                  <a:lnTo>
                    <a:pt x="6739572" y="2006612"/>
                  </a:lnTo>
                  <a:lnTo>
                    <a:pt x="6753860" y="1993912"/>
                  </a:lnTo>
                  <a:lnTo>
                    <a:pt x="6756311" y="1981212"/>
                  </a:lnTo>
                  <a:close/>
                </a:path>
                <a:path w="9115425" h="9127490">
                  <a:moveTo>
                    <a:pt x="6756895" y="749300"/>
                  </a:moveTo>
                  <a:lnTo>
                    <a:pt x="6753949" y="749300"/>
                  </a:lnTo>
                  <a:lnTo>
                    <a:pt x="6747827" y="736600"/>
                  </a:lnTo>
                  <a:lnTo>
                    <a:pt x="6715188" y="736600"/>
                  </a:lnTo>
                  <a:lnTo>
                    <a:pt x="6711264" y="749300"/>
                  </a:lnTo>
                  <a:lnTo>
                    <a:pt x="6710642" y="762000"/>
                  </a:lnTo>
                  <a:lnTo>
                    <a:pt x="6713588" y="762000"/>
                  </a:lnTo>
                  <a:lnTo>
                    <a:pt x="6719710" y="774700"/>
                  </a:lnTo>
                  <a:lnTo>
                    <a:pt x="6752361" y="774700"/>
                  </a:lnTo>
                  <a:lnTo>
                    <a:pt x="6756286" y="762000"/>
                  </a:lnTo>
                  <a:lnTo>
                    <a:pt x="6756895" y="749300"/>
                  </a:lnTo>
                  <a:close/>
                </a:path>
                <a:path w="9115425" h="9127490">
                  <a:moveTo>
                    <a:pt x="6767233" y="3556012"/>
                  </a:moveTo>
                  <a:lnTo>
                    <a:pt x="6765049" y="3543312"/>
                  </a:lnTo>
                  <a:lnTo>
                    <a:pt x="6761620" y="3556012"/>
                  </a:lnTo>
                  <a:lnTo>
                    <a:pt x="6767233" y="3556012"/>
                  </a:lnTo>
                  <a:close/>
                </a:path>
                <a:path w="9115425" h="9127490">
                  <a:moveTo>
                    <a:pt x="6773646" y="2324112"/>
                  </a:moveTo>
                  <a:lnTo>
                    <a:pt x="6770256" y="2324112"/>
                  </a:lnTo>
                  <a:lnTo>
                    <a:pt x="6766877" y="2311412"/>
                  </a:lnTo>
                  <a:lnTo>
                    <a:pt x="6747675" y="2311412"/>
                  </a:lnTo>
                  <a:lnTo>
                    <a:pt x="6745668" y="2324112"/>
                  </a:lnTo>
                  <a:lnTo>
                    <a:pt x="6752437" y="2336812"/>
                  </a:lnTo>
                  <a:lnTo>
                    <a:pt x="6771640" y="2336812"/>
                  </a:lnTo>
                  <a:lnTo>
                    <a:pt x="6773646" y="2324112"/>
                  </a:lnTo>
                  <a:close/>
                </a:path>
                <a:path w="9115425" h="9127490">
                  <a:moveTo>
                    <a:pt x="6775234" y="1092200"/>
                  </a:moveTo>
                  <a:lnTo>
                    <a:pt x="6772554" y="1079500"/>
                  </a:lnTo>
                  <a:lnTo>
                    <a:pt x="6737274" y="1079500"/>
                  </a:lnTo>
                  <a:lnTo>
                    <a:pt x="6733705" y="1092200"/>
                  </a:lnTo>
                  <a:lnTo>
                    <a:pt x="6733133" y="1104900"/>
                  </a:lnTo>
                  <a:lnTo>
                    <a:pt x="6735813" y="1104900"/>
                  </a:lnTo>
                  <a:lnTo>
                    <a:pt x="6741388" y="1117600"/>
                  </a:lnTo>
                  <a:lnTo>
                    <a:pt x="6764795" y="1117600"/>
                  </a:lnTo>
                  <a:lnTo>
                    <a:pt x="6771106" y="1104900"/>
                  </a:lnTo>
                  <a:lnTo>
                    <a:pt x="6774675" y="1104900"/>
                  </a:lnTo>
                  <a:lnTo>
                    <a:pt x="6775234" y="1092200"/>
                  </a:lnTo>
                  <a:close/>
                </a:path>
                <a:path w="9115425" h="9127490">
                  <a:moveTo>
                    <a:pt x="6786562" y="3898912"/>
                  </a:moveTo>
                  <a:lnTo>
                    <a:pt x="6786232" y="3886212"/>
                  </a:lnTo>
                  <a:lnTo>
                    <a:pt x="6785508" y="3886212"/>
                  </a:lnTo>
                  <a:lnTo>
                    <a:pt x="6784365" y="3898912"/>
                  </a:lnTo>
                  <a:lnTo>
                    <a:pt x="6786562" y="3898912"/>
                  </a:lnTo>
                  <a:close/>
                </a:path>
                <a:path w="9115425" h="9127490">
                  <a:moveTo>
                    <a:pt x="6790982" y="2667012"/>
                  </a:moveTo>
                  <a:lnTo>
                    <a:pt x="6788340" y="2654312"/>
                  </a:lnTo>
                  <a:lnTo>
                    <a:pt x="6770713" y="2654312"/>
                  </a:lnTo>
                  <a:lnTo>
                    <a:pt x="6769151" y="2667012"/>
                  </a:lnTo>
                  <a:lnTo>
                    <a:pt x="6774434" y="2679712"/>
                  </a:lnTo>
                  <a:lnTo>
                    <a:pt x="6780276" y="2679712"/>
                  </a:lnTo>
                  <a:lnTo>
                    <a:pt x="6789420" y="2667012"/>
                  </a:lnTo>
                  <a:lnTo>
                    <a:pt x="6790982" y="2667012"/>
                  </a:lnTo>
                  <a:close/>
                </a:path>
                <a:path w="9115425" h="9127490">
                  <a:moveTo>
                    <a:pt x="6792989" y="1435112"/>
                  </a:moveTo>
                  <a:lnTo>
                    <a:pt x="6790639" y="1422412"/>
                  </a:lnTo>
                  <a:lnTo>
                    <a:pt x="6759816" y="1422412"/>
                  </a:lnTo>
                  <a:lnTo>
                    <a:pt x="6756705" y="1435112"/>
                  </a:lnTo>
                  <a:lnTo>
                    <a:pt x="6756209" y="1435112"/>
                  </a:lnTo>
                  <a:lnTo>
                    <a:pt x="6758559" y="1447812"/>
                  </a:lnTo>
                  <a:lnTo>
                    <a:pt x="6769798" y="1447812"/>
                  </a:lnTo>
                  <a:lnTo>
                    <a:pt x="6776885" y="1460512"/>
                  </a:lnTo>
                  <a:lnTo>
                    <a:pt x="6783857" y="1447812"/>
                  </a:lnTo>
                  <a:lnTo>
                    <a:pt x="6789369" y="1447812"/>
                  </a:lnTo>
                  <a:lnTo>
                    <a:pt x="6792493" y="1435112"/>
                  </a:lnTo>
                  <a:lnTo>
                    <a:pt x="6792989" y="1435112"/>
                  </a:lnTo>
                  <a:close/>
                </a:path>
                <a:path w="9115425" h="9127490">
                  <a:moveTo>
                    <a:pt x="6796113" y="203200"/>
                  </a:moveTo>
                  <a:lnTo>
                    <a:pt x="6792671" y="190500"/>
                  </a:lnTo>
                  <a:lnTo>
                    <a:pt x="6785534" y="190500"/>
                  </a:lnTo>
                  <a:lnTo>
                    <a:pt x="6776161" y="177800"/>
                  </a:lnTo>
                  <a:lnTo>
                    <a:pt x="6755536" y="177800"/>
                  </a:lnTo>
                  <a:lnTo>
                    <a:pt x="6747446" y="190500"/>
                  </a:lnTo>
                  <a:lnTo>
                    <a:pt x="6742874" y="203200"/>
                  </a:lnTo>
                  <a:lnTo>
                    <a:pt x="6742150" y="215900"/>
                  </a:lnTo>
                  <a:lnTo>
                    <a:pt x="6745592" y="215900"/>
                  </a:lnTo>
                  <a:lnTo>
                    <a:pt x="6752730" y="228600"/>
                  </a:lnTo>
                  <a:lnTo>
                    <a:pt x="6790817" y="228600"/>
                  </a:lnTo>
                  <a:lnTo>
                    <a:pt x="6795389" y="215900"/>
                  </a:lnTo>
                  <a:lnTo>
                    <a:pt x="6796113" y="203200"/>
                  </a:lnTo>
                  <a:close/>
                </a:path>
                <a:path w="9115425" h="9127490">
                  <a:moveTo>
                    <a:pt x="6809016" y="3009912"/>
                  </a:moveTo>
                  <a:lnTo>
                    <a:pt x="6806946" y="2997212"/>
                  </a:lnTo>
                  <a:lnTo>
                    <a:pt x="6793166" y="2997212"/>
                  </a:lnTo>
                  <a:lnTo>
                    <a:pt x="6791947" y="3009912"/>
                  </a:lnTo>
                  <a:lnTo>
                    <a:pt x="6809016" y="3009912"/>
                  </a:lnTo>
                  <a:close/>
                </a:path>
                <a:path w="9115425" h="9127490">
                  <a:moveTo>
                    <a:pt x="6810718" y="1778012"/>
                  </a:moveTo>
                  <a:lnTo>
                    <a:pt x="6808711" y="1765312"/>
                  </a:lnTo>
                  <a:lnTo>
                    <a:pt x="6782384" y="1765312"/>
                  </a:lnTo>
                  <a:lnTo>
                    <a:pt x="6779717" y="1778012"/>
                  </a:lnTo>
                  <a:lnTo>
                    <a:pt x="6781292" y="1778012"/>
                  </a:lnTo>
                  <a:lnTo>
                    <a:pt x="6785457" y="1790712"/>
                  </a:lnTo>
                  <a:lnTo>
                    <a:pt x="6807644" y="1790712"/>
                  </a:lnTo>
                  <a:lnTo>
                    <a:pt x="6810299" y="1778012"/>
                  </a:lnTo>
                  <a:lnTo>
                    <a:pt x="6810718" y="1778012"/>
                  </a:lnTo>
                  <a:close/>
                </a:path>
                <a:path w="9115425" h="9127490">
                  <a:moveTo>
                    <a:pt x="6813855" y="546100"/>
                  </a:moveTo>
                  <a:lnTo>
                    <a:pt x="6810756" y="533400"/>
                  </a:lnTo>
                  <a:lnTo>
                    <a:pt x="6804317" y="533400"/>
                  </a:lnTo>
                  <a:lnTo>
                    <a:pt x="6795884" y="520700"/>
                  </a:lnTo>
                  <a:lnTo>
                    <a:pt x="6777291" y="520700"/>
                  </a:lnTo>
                  <a:lnTo>
                    <a:pt x="6770002" y="533400"/>
                  </a:lnTo>
                  <a:lnTo>
                    <a:pt x="6765874" y="546100"/>
                  </a:lnTo>
                  <a:lnTo>
                    <a:pt x="6765226" y="546100"/>
                  </a:lnTo>
                  <a:lnTo>
                    <a:pt x="6768325" y="558800"/>
                  </a:lnTo>
                  <a:lnTo>
                    <a:pt x="6774764" y="571500"/>
                  </a:lnTo>
                  <a:lnTo>
                    <a:pt x="6801790" y="571500"/>
                  </a:lnTo>
                  <a:lnTo>
                    <a:pt x="6809079" y="558800"/>
                  </a:lnTo>
                  <a:lnTo>
                    <a:pt x="6813194" y="558800"/>
                  </a:lnTo>
                  <a:lnTo>
                    <a:pt x="6813855" y="546100"/>
                  </a:lnTo>
                  <a:close/>
                </a:path>
                <a:path w="9115425" h="9127490">
                  <a:moveTo>
                    <a:pt x="6826339" y="3340112"/>
                  </a:moveTo>
                  <a:lnTo>
                    <a:pt x="6815429" y="3340112"/>
                  </a:lnTo>
                  <a:lnTo>
                    <a:pt x="6818071" y="3352812"/>
                  </a:lnTo>
                  <a:lnTo>
                    <a:pt x="6825564" y="3352812"/>
                  </a:lnTo>
                  <a:lnTo>
                    <a:pt x="6826339" y="3340112"/>
                  </a:lnTo>
                  <a:close/>
                </a:path>
                <a:path w="9115425" h="9127490">
                  <a:moveTo>
                    <a:pt x="6830771" y="2120912"/>
                  </a:moveTo>
                  <a:lnTo>
                    <a:pt x="6827063" y="2108212"/>
                  </a:lnTo>
                  <a:lnTo>
                    <a:pt x="6823354" y="2108212"/>
                  </a:lnTo>
                  <a:lnTo>
                    <a:pt x="6815125" y="2095512"/>
                  </a:lnTo>
                  <a:lnTo>
                    <a:pt x="6802272" y="2108212"/>
                  </a:lnTo>
                  <a:lnTo>
                    <a:pt x="6800062" y="2120912"/>
                  </a:lnTo>
                  <a:lnTo>
                    <a:pt x="6807479" y="2133612"/>
                  </a:lnTo>
                  <a:lnTo>
                    <a:pt x="6815709" y="2133612"/>
                  </a:lnTo>
                  <a:lnTo>
                    <a:pt x="6828574" y="2120912"/>
                  </a:lnTo>
                  <a:lnTo>
                    <a:pt x="6830771" y="2120912"/>
                  </a:lnTo>
                  <a:close/>
                </a:path>
                <a:path w="9115425" h="9127490">
                  <a:moveTo>
                    <a:pt x="6831889" y="889000"/>
                  </a:moveTo>
                  <a:lnTo>
                    <a:pt x="6829095" y="876300"/>
                  </a:lnTo>
                  <a:lnTo>
                    <a:pt x="6823291" y="876300"/>
                  </a:lnTo>
                  <a:lnTo>
                    <a:pt x="6815671" y="863600"/>
                  </a:lnTo>
                  <a:lnTo>
                    <a:pt x="6798894" y="863600"/>
                  </a:lnTo>
                  <a:lnTo>
                    <a:pt x="6792315" y="876300"/>
                  </a:lnTo>
                  <a:lnTo>
                    <a:pt x="6788594" y="876300"/>
                  </a:lnTo>
                  <a:lnTo>
                    <a:pt x="6788010" y="889000"/>
                  </a:lnTo>
                  <a:lnTo>
                    <a:pt x="6790804" y="901700"/>
                  </a:lnTo>
                  <a:lnTo>
                    <a:pt x="6796608" y="901700"/>
                  </a:lnTo>
                  <a:lnTo>
                    <a:pt x="6804228" y="914400"/>
                  </a:lnTo>
                  <a:lnTo>
                    <a:pt x="6812686" y="914400"/>
                  </a:lnTo>
                  <a:lnTo>
                    <a:pt x="6821005" y="901700"/>
                  </a:lnTo>
                  <a:lnTo>
                    <a:pt x="6827583" y="901700"/>
                  </a:lnTo>
                  <a:lnTo>
                    <a:pt x="6831304" y="889000"/>
                  </a:lnTo>
                  <a:lnTo>
                    <a:pt x="6831889" y="889000"/>
                  </a:lnTo>
                  <a:close/>
                </a:path>
                <a:path w="9115425" h="9127490">
                  <a:moveTo>
                    <a:pt x="6848119" y="2451112"/>
                  </a:moveTo>
                  <a:lnTo>
                    <a:pt x="6842176" y="2451112"/>
                  </a:lnTo>
                  <a:lnTo>
                    <a:pt x="6835597" y="2438412"/>
                  </a:lnTo>
                  <a:lnTo>
                    <a:pt x="6825310" y="2451112"/>
                  </a:lnTo>
                  <a:lnTo>
                    <a:pt x="6823545" y="2451112"/>
                  </a:lnTo>
                  <a:lnTo>
                    <a:pt x="6829488" y="2463812"/>
                  </a:lnTo>
                  <a:lnTo>
                    <a:pt x="6846354" y="2463812"/>
                  </a:lnTo>
                  <a:lnTo>
                    <a:pt x="6848119" y="2451112"/>
                  </a:lnTo>
                  <a:close/>
                </a:path>
                <a:path w="9115425" h="9127490">
                  <a:moveTo>
                    <a:pt x="6849935" y="1231900"/>
                  </a:moveTo>
                  <a:lnTo>
                    <a:pt x="6847433" y="1219200"/>
                  </a:lnTo>
                  <a:lnTo>
                    <a:pt x="6842265" y="1206500"/>
                  </a:lnTo>
                  <a:lnTo>
                    <a:pt x="6820509" y="1206500"/>
                  </a:lnTo>
                  <a:lnTo>
                    <a:pt x="6814629" y="1219200"/>
                  </a:lnTo>
                  <a:lnTo>
                    <a:pt x="6811315" y="1219200"/>
                  </a:lnTo>
                  <a:lnTo>
                    <a:pt x="6810794" y="1231900"/>
                  </a:lnTo>
                  <a:lnTo>
                    <a:pt x="6813283" y="1231900"/>
                  </a:lnTo>
                  <a:lnTo>
                    <a:pt x="6818465" y="1244600"/>
                  </a:lnTo>
                  <a:lnTo>
                    <a:pt x="6846100" y="1244600"/>
                  </a:lnTo>
                  <a:lnTo>
                    <a:pt x="6849415" y="1231900"/>
                  </a:lnTo>
                  <a:lnTo>
                    <a:pt x="6849935" y="1231900"/>
                  </a:lnTo>
                  <a:close/>
                </a:path>
                <a:path w="9115425" h="9127490">
                  <a:moveTo>
                    <a:pt x="6852767" y="0"/>
                  </a:moveTo>
                  <a:lnTo>
                    <a:pt x="6797014" y="0"/>
                  </a:lnTo>
                  <a:lnTo>
                    <a:pt x="6800570" y="12700"/>
                  </a:lnTo>
                  <a:lnTo>
                    <a:pt x="6807949" y="25400"/>
                  </a:lnTo>
                  <a:lnTo>
                    <a:pt x="6838937" y="25400"/>
                  </a:lnTo>
                  <a:lnTo>
                    <a:pt x="6847294" y="12700"/>
                  </a:lnTo>
                  <a:lnTo>
                    <a:pt x="6852018" y="12700"/>
                  </a:lnTo>
                  <a:lnTo>
                    <a:pt x="6852767" y="0"/>
                  </a:lnTo>
                  <a:close/>
                </a:path>
                <a:path w="9115425" h="9127490">
                  <a:moveTo>
                    <a:pt x="6865798" y="2794012"/>
                  </a:moveTo>
                  <a:lnTo>
                    <a:pt x="6861175" y="2794012"/>
                  </a:lnTo>
                  <a:lnTo>
                    <a:pt x="6856057" y="2781312"/>
                  </a:lnTo>
                  <a:lnTo>
                    <a:pt x="6848056" y="2794012"/>
                  </a:lnTo>
                  <a:lnTo>
                    <a:pt x="6846697" y="2794012"/>
                  </a:lnTo>
                  <a:lnTo>
                    <a:pt x="6851307" y="2806712"/>
                  </a:lnTo>
                  <a:lnTo>
                    <a:pt x="6864426" y="2806712"/>
                  </a:lnTo>
                  <a:lnTo>
                    <a:pt x="6865798" y="2794012"/>
                  </a:lnTo>
                  <a:close/>
                </a:path>
                <a:path w="9115425" h="9127490">
                  <a:moveTo>
                    <a:pt x="6867677" y="1562112"/>
                  </a:moveTo>
                  <a:lnTo>
                    <a:pt x="6865518" y="1562112"/>
                  </a:lnTo>
                  <a:lnTo>
                    <a:pt x="6861048" y="1549412"/>
                  </a:lnTo>
                  <a:lnTo>
                    <a:pt x="6842265" y="1549412"/>
                  </a:lnTo>
                  <a:lnTo>
                    <a:pt x="6837185" y="1562112"/>
                  </a:lnTo>
                  <a:lnTo>
                    <a:pt x="6834327" y="1562112"/>
                  </a:lnTo>
                  <a:lnTo>
                    <a:pt x="6833870" y="1574812"/>
                  </a:lnTo>
                  <a:lnTo>
                    <a:pt x="6836029" y="1574812"/>
                  </a:lnTo>
                  <a:lnTo>
                    <a:pt x="6840499" y="1587512"/>
                  </a:lnTo>
                  <a:lnTo>
                    <a:pt x="6859283" y="1587512"/>
                  </a:lnTo>
                  <a:lnTo>
                    <a:pt x="6864363" y="1574812"/>
                  </a:lnTo>
                  <a:lnTo>
                    <a:pt x="6867220" y="1574812"/>
                  </a:lnTo>
                  <a:lnTo>
                    <a:pt x="6867677" y="1562112"/>
                  </a:lnTo>
                  <a:close/>
                </a:path>
                <a:path w="9115425" h="9127490">
                  <a:moveTo>
                    <a:pt x="6870801" y="330200"/>
                  </a:moveTo>
                  <a:lnTo>
                    <a:pt x="6867550" y="330200"/>
                  </a:lnTo>
                  <a:lnTo>
                    <a:pt x="6860807" y="317500"/>
                  </a:lnTo>
                  <a:lnTo>
                    <a:pt x="6832460" y="317500"/>
                  </a:lnTo>
                  <a:lnTo>
                    <a:pt x="6824802" y="330200"/>
                  </a:lnTo>
                  <a:lnTo>
                    <a:pt x="6820484" y="330200"/>
                  </a:lnTo>
                  <a:lnTo>
                    <a:pt x="6819798" y="342900"/>
                  </a:lnTo>
                  <a:lnTo>
                    <a:pt x="6823049" y="355600"/>
                  </a:lnTo>
                  <a:lnTo>
                    <a:pt x="6829806" y="355600"/>
                  </a:lnTo>
                  <a:lnTo>
                    <a:pt x="6838658" y="368300"/>
                  </a:lnTo>
                  <a:lnTo>
                    <a:pt x="6848475" y="368300"/>
                  </a:lnTo>
                  <a:lnTo>
                    <a:pt x="6858152" y="355600"/>
                  </a:lnTo>
                  <a:lnTo>
                    <a:pt x="6865798" y="355600"/>
                  </a:lnTo>
                  <a:lnTo>
                    <a:pt x="6870116" y="342900"/>
                  </a:lnTo>
                  <a:lnTo>
                    <a:pt x="6870801" y="330200"/>
                  </a:lnTo>
                  <a:close/>
                </a:path>
                <a:path w="9115425" h="9127490">
                  <a:moveTo>
                    <a:pt x="6882498" y="3136912"/>
                  </a:moveTo>
                  <a:lnTo>
                    <a:pt x="6880174" y="3136912"/>
                  </a:lnTo>
                  <a:lnTo>
                    <a:pt x="6876529" y="3124212"/>
                  </a:lnTo>
                  <a:lnTo>
                    <a:pt x="6870801" y="3136912"/>
                  </a:lnTo>
                  <a:lnTo>
                    <a:pt x="6873126" y="3136912"/>
                  </a:lnTo>
                  <a:lnTo>
                    <a:pt x="6876770" y="3149612"/>
                  </a:lnTo>
                  <a:lnTo>
                    <a:pt x="6882498" y="3136912"/>
                  </a:lnTo>
                  <a:close/>
                </a:path>
                <a:path w="9115425" h="9127490">
                  <a:moveTo>
                    <a:pt x="6887908" y="1905012"/>
                  </a:moveTo>
                  <a:lnTo>
                    <a:pt x="6883857" y="1905012"/>
                  </a:lnTo>
                  <a:lnTo>
                    <a:pt x="6879818" y="1892312"/>
                  </a:lnTo>
                  <a:lnTo>
                    <a:pt x="6870865" y="1892312"/>
                  </a:lnTo>
                  <a:lnTo>
                    <a:pt x="6856870" y="1905012"/>
                  </a:lnTo>
                  <a:lnTo>
                    <a:pt x="6854469" y="1905012"/>
                  </a:lnTo>
                  <a:lnTo>
                    <a:pt x="6862546" y="1917712"/>
                  </a:lnTo>
                  <a:lnTo>
                    <a:pt x="6871500" y="1930412"/>
                  </a:lnTo>
                  <a:lnTo>
                    <a:pt x="6885508" y="1917712"/>
                  </a:lnTo>
                  <a:lnTo>
                    <a:pt x="6887908" y="1905012"/>
                  </a:lnTo>
                  <a:close/>
                </a:path>
                <a:path w="9115425" h="9127490">
                  <a:moveTo>
                    <a:pt x="6888543" y="673100"/>
                  </a:moveTo>
                  <a:lnTo>
                    <a:pt x="6885635" y="673100"/>
                  </a:lnTo>
                  <a:lnTo>
                    <a:pt x="6879590" y="660400"/>
                  </a:lnTo>
                  <a:lnTo>
                    <a:pt x="6847370" y="660400"/>
                  </a:lnTo>
                  <a:lnTo>
                    <a:pt x="6843496" y="673100"/>
                  </a:lnTo>
                  <a:lnTo>
                    <a:pt x="6842874" y="685800"/>
                  </a:lnTo>
                  <a:lnTo>
                    <a:pt x="6845795" y="685800"/>
                  </a:lnTo>
                  <a:lnTo>
                    <a:pt x="6851828" y="698500"/>
                  </a:lnTo>
                  <a:lnTo>
                    <a:pt x="6884060" y="698500"/>
                  </a:lnTo>
                  <a:lnTo>
                    <a:pt x="6887934" y="685800"/>
                  </a:lnTo>
                  <a:lnTo>
                    <a:pt x="6888543" y="673100"/>
                  </a:lnTo>
                  <a:close/>
                </a:path>
                <a:path w="9115425" h="9127490">
                  <a:moveTo>
                    <a:pt x="6898995" y="3479812"/>
                  </a:moveTo>
                  <a:lnTo>
                    <a:pt x="6896989" y="3467112"/>
                  </a:lnTo>
                  <a:lnTo>
                    <a:pt x="6893852" y="3479812"/>
                  </a:lnTo>
                  <a:lnTo>
                    <a:pt x="6898995" y="3479812"/>
                  </a:lnTo>
                  <a:close/>
                </a:path>
                <a:path w="9115425" h="9127490">
                  <a:moveTo>
                    <a:pt x="6905244" y="2247912"/>
                  </a:moveTo>
                  <a:lnTo>
                    <a:pt x="6901942" y="2247912"/>
                  </a:lnTo>
                  <a:lnTo>
                    <a:pt x="6898640" y="2235212"/>
                  </a:lnTo>
                  <a:lnTo>
                    <a:pt x="6879907" y="2235212"/>
                  </a:lnTo>
                  <a:lnTo>
                    <a:pt x="6877952" y="2247912"/>
                  </a:lnTo>
                  <a:lnTo>
                    <a:pt x="6884556" y="2260612"/>
                  </a:lnTo>
                  <a:lnTo>
                    <a:pt x="6903288" y="2260612"/>
                  </a:lnTo>
                  <a:lnTo>
                    <a:pt x="6905244" y="2247912"/>
                  </a:lnTo>
                  <a:close/>
                </a:path>
                <a:path w="9115425" h="9127490">
                  <a:moveTo>
                    <a:pt x="6906590" y="1016000"/>
                  </a:moveTo>
                  <a:lnTo>
                    <a:pt x="6903974" y="1003300"/>
                  </a:lnTo>
                  <a:lnTo>
                    <a:pt x="6869684" y="1003300"/>
                  </a:lnTo>
                  <a:lnTo>
                    <a:pt x="6866217" y="1016000"/>
                  </a:lnTo>
                  <a:lnTo>
                    <a:pt x="6865671" y="1028700"/>
                  </a:lnTo>
                  <a:lnTo>
                    <a:pt x="6868274" y="1028700"/>
                  </a:lnTo>
                  <a:lnTo>
                    <a:pt x="6873684" y="1041400"/>
                  </a:lnTo>
                  <a:lnTo>
                    <a:pt x="6896430" y="1041400"/>
                  </a:lnTo>
                  <a:lnTo>
                    <a:pt x="6902564" y="1028700"/>
                  </a:lnTo>
                  <a:lnTo>
                    <a:pt x="6906031" y="1028700"/>
                  </a:lnTo>
                  <a:lnTo>
                    <a:pt x="6906590" y="1016000"/>
                  </a:lnTo>
                  <a:close/>
                </a:path>
                <a:path w="9115425" h="9127490">
                  <a:moveTo>
                    <a:pt x="6922579" y="2590812"/>
                  </a:moveTo>
                  <a:lnTo>
                    <a:pt x="6920027" y="2578112"/>
                  </a:lnTo>
                  <a:lnTo>
                    <a:pt x="6902958" y="2578112"/>
                  </a:lnTo>
                  <a:lnTo>
                    <a:pt x="6901421" y="2590812"/>
                  </a:lnTo>
                  <a:lnTo>
                    <a:pt x="6906539" y="2603512"/>
                  </a:lnTo>
                  <a:lnTo>
                    <a:pt x="6912203" y="2603512"/>
                  </a:lnTo>
                  <a:lnTo>
                    <a:pt x="6921068" y="2590812"/>
                  </a:lnTo>
                  <a:lnTo>
                    <a:pt x="6922579" y="2590812"/>
                  </a:lnTo>
                  <a:close/>
                </a:path>
                <a:path w="9115425" h="9127490">
                  <a:moveTo>
                    <a:pt x="6924624" y="1358912"/>
                  </a:moveTo>
                  <a:lnTo>
                    <a:pt x="6922325" y="1346212"/>
                  </a:lnTo>
                  <a:lnTo>
                    <a:pt x="6891998" y="1346212"/>
                  </a:lnTo>
                  <a:lnTo>
                    <a:pt x="6888937" y="1358912"/>
                  </a:lnTo>
                  <a:lnTo>
                    <a:pt x="6888454" y="1358912"/>
                  </a:lnTo>
                  <a:lnTo>
                    <a:pt x="6890753" y="1371612"/>
                  </a:lnTo>
                  <a:lnTo>
                    <a:pt x="6901828" y="1371612"/>
                  </a:lnTo>
                  <a:lnTo>
                    <a:pt x="6908787" y="1384312"/>
                  </a:lnTo>
                  <a:lnTo>
                    <a:pt x="6915645" y="1371612"/>
                  </a:lnTo>
                  <a:lnTo>
                    <a:pt x="6921081" y="1371612"/>
                  </a:lnTo>
                  <a:lnTo>
                    <a:pt x="6924141" y="1358912"/>
                  </a:lnTo>
                  <a:lnTo>
                    <a:pt x="6924624" y="1358912"/>
                  </a:lnTo>
                  <a:close/>
                </a:path>
                <a:path w="9115425" h="9127490">
                  <a:moveTo>
                    <a:pt x="6927748" y="127000"/>
                  </a:moveTo>
                  <a:lnTo>
                    <a:pt x="6924357" y="114300"/>
                  </a:lnTo>
                  <a:lnTo>
                    <a:pt x="6917296" y="114300"/>
                  </a:lnTo>
                  <a:lnTo>
                    <a:pt x="6908025" y="101600"/>
                  </a:lnTo>
                  <a:lnTo>
                    <a:pt x="6897751" y="101600"/>
                  </a:lnTo>
                  <a:lnTo>
                    <a:pt x="6887629" y="114300"/>
                  </a:lnTo>
                  <a:lnTo>
                    <a:pt x="6879615" y="114300"/>
                  </a:lnTo>
                  <a:lnTo>
                    <a:pt x="6875094" y="127000"/>
                  </a:lnTo>
                  <a:lnTo>
                    <a:pt x="6874383" y="139700"/>
                  </a:lnTo>
                  <a:lnTo>
                    <a:pt x="6877786" y="139700"/>
                  </a:lnTo>
                  <a:lnTo>
                    <a:pt x="6884848" y="152400"/>
                  </a:lnTo>
                  <a:lnTo>
                    <a:pt x="6922516" y="152400"/>
                  </a:lnTo>
                  <a:lnTo>
                    <a:pt x="6927037" y="139700"/>
                  </a:lnTo>
                  <a:lnTo>
                    <a:pt x="6927748" y="127000"/>
                  </a:lnTo>
                  <a:close/>
                </a:path>
                <a:path w="9115425" h="9127490">
                  <a:moveTo>
                    <a:pt x="6940270" y="2933712"/>
                  </a:moveTo>
                  <a:lnTo>
                    <a:pt x="6938365" y="2921012"/>
                  </a:lnTo>
                  <a:lnTo>
                    <a:pt x="6925691" y="2921012"/>
                  </a:lnTo>
                  <a:lnTo>
                    <a:pt x="6924573" y="2933712"/>
                  </a:lnTo>
                  <a:lnTo>
                    <a:pt x="6940270" y="2933712"/>
                  </a:lnTo>
                  <a:close/>
                </a:path>
                <a:path w="9115425" h="9127490">
                  <a:moveTo>
                    <a:pt x="6942366" y="1701812"/>
                  </a:moveTo>
                  <a:lnTo>
                    <a:pt x="6940397" y="1689112"/>
                  </a:lnTo>
                  <a:lnTo>
                    <a:pt x="6914553" y="1689112"/>
                  </a:lnTo>
                  <a:lnTo>
                    <a:pt x="6911949" y="1701812"/>
                  </a:lnTo>
                  <a:lnTo>
                    <a:pt x="6913499" y="1701812"/>
                  </a:lnTo>
                  <a:lnTo>
                    <a:pt x="6917576" y="1714512"/>
                  </a:lnTo>
                  <a:lnTo>
                    <a:pt x="6939343" y="1714512"/>
                  </a:lnTo>
                  <a:lnTo>
                    <a:pt x="6941960" y="1701812"/>
                  </a:lnTo>
                  <a:lnTo>
                    <a:pt x="6942366" y="1701812"/>
                  </a:lnTo>
                  <a:close/>
                </a:path>
                <a:path w="9115425" h="9127490">
                  <a:moveTo>
                    <a:pt x="6945490" y="469900"/>
                  </a:moveTo>
                  <a:lnTo>
                    <a:pt x="6942429" y="457200"/>
                  </a:lnTo>
                  <a:lnTo>
                    <a:pt x="6936079" y="457200"/>
                  </a:lnTo>
                  <a:lnTo>
                    <a:pt x="6927736" y="444500"/>
                  </a:lnTo>
                  <a:lnTo>
                    <a:pt x="6909384" y="444500"/>
                  </a:lnTo>
                  <a:lnTo>
                    <a:pt x="6902170" y="457200"/>
                  </a:lnTo>
                  <a:lnTo>
                    <a:pt x="6898106" y="469900"/>
                  </a:lnTo>
                  <a:lnTo>
                    <a:pt x="6897459" y="469900"/>
                  </a:lnTo>
                  <a:lnTo>
                    <a:pt x="6900519" y="482600"/>
                  </a:lnTo>
                  <a:lnTo>
                    <a:pt x="6906882" y="495300"/>
                  </a:lnTo>
                  <a:lnTo>
                    <a:pt x="6933578" y="495300"/>
                  </a:lnTo>
                  <a:lnTo>
                    <a:pt x="6940778" y="482600"/>
                  </a:lnTo>
                  <a:lnTo>
                    <a:pt x="6944855" y="482600"/>
                  </a:lnTo>
                  <a:lnTo>
                    <a:pt x="6945490" y="469900"/>
                  </a:lnTo>
                  <a:close/>
                </a:path>
                <a:path w="9115425" h="9127490">
                  <a:moveTo>
                    <a:pt x="6957949" y="3263912"/>
                  </a:moveTo>
                  <a:lnTo>
                    <a:pt x="6947713" y="3263912"/>
                  </a:lnTo>
                  <a:lnTo>
                    <a:pt x="6950189" y="3276612"/>
                  </a:lnTo>
                  <a:lnTo>
                    <a:pt x="6957212" y="3276612"/>
                  </a:lnTo>
                  <a:lnTo>
                    <a:pt x="6957949" y="3263912"/>
                  </a:lnTo>
                  <a:close/>
                </a:path>
                <a:path w="9115425" h="9127490">
                  <a:moveTo>
                    <a:pt x="6962368" y="2044712"/>
                  </a:moveTo>
                  <a:lnTo>
                    <a:pt x="6958749" y="2032012"/>
                  </a:lnTo>
                  <a:lnTo>
                    <a:pt x="6955117" y="2032012"/>
                  </a:lnTo>
                  <a:lnTo>
                    <a:pt x="6947078" y="2019312"/>
                  </a:lnTo>
                  <a:lnTo>
                    <a:pt x="6934505" y="2032012"/>
                  </a:lnTo>
                  <a:lnTo>
                    <a:pt x="6932346" y="2044712"/>
                  </a:lnTo>
                  <a:lnTo>
                    <a:pt x="6939610" y="2057412"/>
                  </a:lnTo>
                  <a:lnTo>
                    <a:pt x="6947649" y="2057412"/>
                  </a:lnTo>
                  <a:lnTo>
                    <a:pt x="6960222" y="2044712"/>
                  </a:lnTo>
                  <a:lnTo>
                    <a:pt x="6962368" y="2044712"/>
                  </a:lnTo>
                  <a:close/>
                </a:path>
                <a:path w="9115425" h="9127490">
                  <a:moveTo>
                    <a:pt x="6963537" y="812800"/>
                  </a:moveTo>
                  <a:lnTo>
                    <a:pt x="6960781" y="800100"/>
                  </a:lnTo>
                  <a:lnTo>
                    <a:pt x="6955053" y="800100"/>
                  </a:lnTo>
                  <a:lnTo>
                    <a:pt x="6947535" y="787400"/>
                  </a:lnTo>
                  <a:lnTo>
                    <a:pt x="6930987" y="787400"/>
                  </a:lnTo>
                  <a:lnTo>
                    <a:pt x="6924497" y="800100"/>
                  </a:lnTo>
                  <a:lnTo>
                    <a:pt x="6920827" y="800100"/>
                  </a:lnTo>
                  <a:lnTo>
                    <a:pt x="6920243" y="812800"/>
                  </a:lnTo>
                  <a:lnTo>
                    <a:pt x="6922998" y="825500"/>
                  </a:lnTo>
                  <a:lnTo>
                    <a:pt x="6928726" y="825500"/>
                  </a:lnTo>
                  <a:lnTo>
                    <a:pt x="6936245" y="838200"/>
                  </a:lnTo>
                  <a:lnTo>
                    <a:pt x="6944588" y="838200"/>
                  </a:lnTo>
                  <a:lnTo>
                    <a:pt x="6952793" y="825500"/>
                  </a:lnTo>
                  <a:lnTo>
                    <a:pt x="6959282" y="825500"/>
                  </a:lnTo>
                  <a:lnTo>
                    <a:pt x="6962953" y="812800"/>
                  </a:lnTo>
                  <a:lnTo>
                    <a:pt x="6963537" y="812800"/>
                  </a:lnTo>
                  <a:close/>
                </a:path>
                <a:path w="9115425" h="9127490">
                  <a:moveTo>
                    <a:pt x="6979717" y="2374912"/>
                  </a:moveTo>
                  <a:lnTo>
                    <a:pt x="6973938" y="2374912"/>
                  </a:lnTo>
                  <a:lnTo>
                    <a:pt x="6967537" y="2362212"/>
                  </a:lnTo>
                  <a:lnTo>
                    <a:pt x="6957542" y="2374912"/>
                  </a:lnTo>
                  <a:lnTo>
                    <a:pt x="6955828" y="2374912"/>
                  </a:lnTo>
                  <a:lnTo>
                    <a:pt x="6961606" y="2387612"/>
                  </a:lnTo>
                  <a:lnTo>
                    <a:pt x="6978002" y="2387612"/>
                  </a:lnTo>
                  <a:lnTo>
                    <a:pt x="6979717" y="2374912"/>
                  </a:lnTo>
                  <a:close/>
                </a:path>
                <a:path w="9115425" h="9127490">
                  <a:moveTo>
                    <a:pt x="6981584" y="1155700"/>
                  </a:moveTo>
                  <a:lnTo>
                    <a:pt x="6979120" y="1143000"/>
                  </a:lnTo>
                  <a:lnTo>
                    <a:pt x="6974014" y="1130300"/>
                  </a:lnTo>
                  <a:lnTo>
                    <a:pt x="6952589" y="1130300"/>
                  </a:lnTo>
                  <a:lnTo>
                    <a:pt x="6946811" y="1143000"/>
                  </a:lnTo>
                  <a:lnTo>
                    <a:pt x="6943547" y="1143000"/>
                  </a:lnTo>
                  <a:lnTo>
                    <a:pt x="6943026" y="1155700"/>
                  </a:lnTo>
                  <a:lnTo>
                    <a:pt x="6945490" y="1155700"/>
                  </a:lnTo>
                  <a:lnTo>
                    <a:pt x="6950583" y="1168400"/>
                  </a:lnTo>
                  <a:lnTo>
                    <a:pt x="6977786" y="1168400"/>
                  </a:lnTo>
                  <a:lnTo>
                    <a:pt x="6981063" y="1155700"/>
                  </a:lnTo>
                  <a:lnTo>
                    <a:pt x="6981584" y="1155700"/>
                  </a:lnTo>
                  <a:close/>
                </a:path>
                <a:path w="9115425" h="9127490">
                  <a:moveTo>
                    <a:pt x="6997395" y="2717812"/>
                  </a:moveTo>
                  <a:lnTo>
                    <a:pt x="6992937" y="2717812"/>
                  </a:lnTo>
                  <a:lnTo>
                    <a:pt x="6988010" y="2705112"/>
                  </a:lnTo>
                  <a:lnTo>
                    <a:pt x="6980288" y="2717812"/>
                  </a:lnTo>
                  <a:lnTo>
                    <a:pt x="6978967" y="2717812"/>
                  </a:lnTo>
                  <a:lnTo>
                    <a:pt x="6983425" y="2730512"/>
                  </a:lnTo>
                  <a:lnTo>
                    <a:pt x="6996074" y="2730512"/>
                  </a:lnTo>
                  <a:lnTo>
                    <a:pt x="6997395" y="2717812"/>
                  </a:lnTo>
                  <a:close/>
                </a:path>
                <a:path w="9115425" h="9127490">
                  <a:moveTo>
                    <a:pt x="6999313" y="1485912"/>
                  </a:moveTo>
                  <a:lnTo>
                    <a:pt x="6997205" y="1485912"/>
                  </a:lnTo>
                  <a:lnTo>
                    <a:pt x="6992810" y="1473212"/>
                  </a:lnTo>
                  <a:lnTo>
                    <a:pt x="6974357" y="1473212"/>
                  </a:lnTo>
                  <a:lnTo>
                    <a:pt x="6969366" y="1485912"/>
                  </a:lnTo>
                  <a:lnTo>
                    <a:pt x="6966559" y="1485912"/>
                  </a:lnTo>
                  <a:lnTo>
                    <a:pt x="6966102" y="1498612"/>
                  </a:lnTo>
                  <a:lnTo>
                    <a:pt x="6968223" y="1498612"/>
                  </a:lnTo>
                  <a:lnTo>
                    <a:pt x="6972617" y="1511312"/>
                  </a:lnTo>
                  <a:lnTo>
                    <a:pt x="6991083" y="1511312"/>
                  </a:lnTo>
                  <a:lnTo>
                    <a:pt x="6996062" y="1498612"/>
                  </a:lnTo>
                  <a:lnTo>
                    <a:pt x="6998868" y="1498612"/>
                  </a:lnTo>
                  <a:lnTo>
                    <a:pt x="6999313" y="1485912"/>
                  </a:lnTo>
                  <a:close/>
                </a:path>
                <a:path w="9115425" h="9127490">
                  <a:moveTo>
                    <a:pt x="7002450" y="254000"/>
                  </a:moveTo>
                  <a:lnTo>
                    <a:pt x="6999237" y="254000"/>
                  </a:lnTo>
                  <a:lnTo>
                    <a:pt x="6992556" y="241300"/>
                  </a:lnTo>
                  <a:lnTo>
                    <a:pt x="6964553" y="241300"/>
                  </a:lnTo>
                  <a:lnTo>
                    <a:pt x="6956984" y="254000"/>
                  </a:lnTo>
                  <a:lnTo>
                    <a:pt x="6952716" y="254000"/>
                  </a:lnTo>
                  <a:lnTo>
                    <a:pt x="6952043" y="266700"/>
                  </a:lnTo>
                  <a:lnTo>
                    <a:pt x="6955256" y="279400"/>
                  </a:lnTo>
                  <a:lnTo>
                    <a:pt x="6961924" y="279400"/>
                  </a:lnTo>
                  <a:lnTo>
                    <a:pt x="6970674" y="292100"/>
                  </a:lnTo>
                  <a:lnTo>
                    <a:pt x="6980377" y="292100"/>
                  </a:lnTo>
                  <a:lnTo>
                    <a:pt x="6989940" y="279400"/>
                  </a:lnTo>
                  <a:lnTo>
                    <a:pt x="6997497" y="279400"/>
                  </a:lnTo>
                  <a:lnTo>
                    <a:pt x="7001777" y="266700"/>
                  </a:lnTo>
                  <a:lnTo>
                    <a:pt x="7002450" y="254000"/>
                  </a:lnTo>
                  <a:close/>
                </a:path>
                <a:path w="9115425" h="9127490">
                  <a:moveTo>
                    <a:pt x="7014146" y="3060712"/>
                  </a:moveTo>
                  <a:lnTo>
                    <a:pt x="7011937" y="3060712"/>
                  </a:lnTo>
                  <a:lnTo>
                    <a:pt x="7008469" y="3048012"/>
                  </a:lnTo>
                  <a:lnTo>
                    <a:pt x="7003034" y="3060712"/>
                  </a:lnTo>
                  <a:lnTo>
                    <a:pt x="7005244" y="3060712"/>
                  </a:lnTo>
                  <a:lnTo>
                    <a:pt x="7008711" y="3073412"/>
                  </a:lnTo>
                  <a:lnTo>
                    <a:pt x="7014146" y="3060712"/>
                  </a:lnTo>
                  <a:close/>
                </a:path>
                <a:path w="9115425" h="9127490">
                  <a:moveTo>
                    <a:pt x="7019163" y="1828812"/>
                  </a:moveTo>
                  <a:lnTo>
                    <a:pt x="7015289" y="1828812"/>
                  </a:lnTo>
                  <a:lnTo>
                    <a:pt x="7011403" y="1816112"/>
                  </a:lnTo>
                  <a:lnTo>
                    <a:pt x="7002818" y="1816112"/>
                  </a:lnTo>
                  <a:lnTo>
                    <a:pt x="6989381" y="1828812"/>
                  </a:lnTo>
                  <a:lnTo>
                    <a:pt x="6987083" y="1828812"/>
                  </a:lnTo>
                  <a:lnTo>
                    <a:pt x="6994842" y="1841512"/>
                  </a:lnTo>
                  <a:lnTo>
                    <a:pt x="7003428" y="1854212"/>
                  </a:lnTo>
                  <a:lnTo>
                    <a:pt x="7016864" y="1841512"/>
                  </a:lnTo>
                  <a:lnTo>
                    <a:pt x="7019163" y="1828812"/>
                  </a:lnTo>
                  <a:close/>
                </a:path>
                <a:path w="9115425" h="9127490">
                  <a:moveTo>
                    <a:pt x="7020192" y="596900"/>
                  </a:moveTo>
                  <a:lnTo>
                    <a:pt x="7017309" y="596900"/>
                  </a:lnTo>
                  <a:lnTo>
                    <a:pt x="7011352" y="584200"/>
                  </a:lnTo>
                  <a:lnTo>
                    <a:pt x="6979539" y="584200"/>
                  </a:lnTo>
                  <a:lnTo>
                    <a:pt x="6975729" y="596900"/>
                  </a:lnTo>
                  <a:lnTo>
                    <a:pt x="6975119" y="609600"/>
                  </a:lnTo>
                  <a:lnTo>
                    <a:pt x="6978002" y="609600"/>
                  </a:lnTo>
                  <a:lnTo>
                    <a:pt x="6983958" y="622300"/>
                  </a:lnTo>
                  <a:lnTo>
                    <a:pt x="7015772" y="622300"/>
                  </a:lnTo>
                  <a:lnTo>
                    <a:pt x="7019582" y="609600"/>
                  </a:lnTo>
                  <a:lnTo>
                    <a:pt x="7020192" y="596900"/>
                  </a:lnTo>
                  <a:close/>
                </a:path>
                <a:path w="9115425" h="9127490">
                  <a:moveTo>
                    <a:pt x="7036841" y="2171712"/>
                  </a:moveTo>
                  <a:lnTo>
                    <a:pt x="7033628" y="2171712"/>
                  </a:lnTo>
                  <a:lnTo>
                    <a:pt x="7030402" y="2159012"/>
                  </a:lnTo>
                  <a:lnTo>
                    <a:pt x="7023278" y="2159012"/>
                  </a:lnTo>
                  <a:lnTo>
                    <a:pt x="7012140" y="2171712"/>
                  </a:lnTo>
                  <a:lnTo>
                    <a:pt x="7010222" y="2171712"/>
                  </a:lnTo>
                  <a:lnTo>
                    <a:pt x="7016661" y="2184412"/>
                  </a:lnTo>
                  <a:lnTo>
                    <a:pt x="7034936" y="2184412"/>
                  </a:lnTo>
                  <a:lnTo>
                    <a:pt x="7036841" y="2171712"/>
                  </a:lnTo>
                  <a:close/>
                </a:path>
                <a:path w="9115425" h="9127490">
                  <a:moveTo>
                    <a:pt x="7038226" y="939800"/>
                  </a:moveTo>
                  <a:lnTo>
                    <a:pt x="7035660" y="927100"/>
                  </a:lnTo>
                  <a:lnTo>
                    <a:pt x="7001865" y="927100"/>
                  </a:lnTo>
                  <a:lnTo>
                    <a:pt x="6998449" y="939800"/>
                  </a:lnTo>
                  <a:lnTo>
                    <a:pt x="6997903" y="939800"/>
                  </a:lnTo>
                  <a:lnTo>
                    <a:pt x="7000468" y="952500"/>
                  </a:lnTo>
                  <a:lnTo>
                    <a:pt x="7005802" y="965200"/>
                  </a:lnTo>
                  <a:lnTo>
                    <a:pt x="7028218" y="965200"/>
                  </a:lnTo>
                  <a:lnTo>
                    <a:pt x="7034276" y="952500"/>
                  </a:lnTo>
                  <a:lnTo>
                    <a:pt x="7037679" y="952500"/>
                  </a:lnTo>
                  <a:lnTo>
                    <a:pt x="7038226" y="939800"/>
                  </a:lnTo>
                  <a:close/>
                </a:path>
                <a:path w="9115425" h="9127490">
                  <a:moveTo>
                    <a:pt x="7054177" y="2514612"/>
                  </a:moveTo>
                  <a:lnTo>
                    <a:pt x="7051700" y="2501912"/>
                  </a:lnTo>
                  <a:lnTo>
                    <a:pt x="7035178" y="2501912"/>
                  </a:lnTo>
                  <a:lnTo>
                    <a:pt x="7033704" y="2514612"/>
                  </a:lnTo>
                  <a:lnTo>
                    <a:pt x="7038657" y="2527312"/>
                  </a:lnTo>
                  <a:lnTo>
                    <a:pt x="7044144" y="2527312"/>
                  </a:lnTo>
                  <a:lnTo>
                    <a:pt x="7052716" y="2514612"/>
                  </a:lnTo>
                  <a:lnTo>
                    <a:pt x="7054177" y="2514612"/>
                  </a:lnTo>
                  <a:close/>
                </a:path>
                <a:path w="9115425" h="9127490">
                  <a:moveTo>
                    <a:pt x="7056260" y="1282700"/>
                  </a:moveTo>
                  <a:lnTo>
                    <a:pt x="7053999" y="1270000"/>
                  </a:lnTo>
                  <a:lnTo>
                    <a:pt x="7024179" y="1270000"/>
                  </a:lnTo>
                  <a:lnTo>
                    <a:pt x="7021169" y="1282700"/>
                  </a:lnTo>
                  <a:lnTo>
                    <a:pt x="7020687" y="1282700"/>
                  </a:lnTo>
                  <a:lnTo>
                    <a:pt x="7022960" y="1295400"/>
                  </a:lnTo>
                  <a:lnTo>
                    <a:pt x="7052780" y="1295400"/>
                  </a:lnTo>
                  <a:lnTo>
                    <a:pt x="7055790" y="1282700"/>
                  </a:lnTo>
                  <a:lnTo>
                    <a:pt x="7056260" y="1282700"/>
                  </a:lnTo>
                  <a:close/>
                </a:path>
                <a:path w="9115425" h="9127490">
                  <a:moveTo>
                    <a:pt x="7057618" y="50800"/>
                  </a:moveTo>
                  <a:lnTo>
                    <a:pt x="7054482" y="38100"/>
                  </a:lnTo>
                  <a:lnTo>
                    <a:pt x="7047966" y="38100"/>
                  </a:lnTo>
                  <a:lnTo>
                    <a:pt x="7039432" y="25400"/>
                  </a:lnTo>
                  <a:lnTo>
                    <a:pt x="7029945" y="25400"/>
                  </a:lnTo>
                  <a:lnTo>
                    <a:pt x="7020611" y="38100"/>
                  </a:lnTo>
                  <a:lnTo>
                    <a:pt x="7013232" y="38100"/>
                  </a:lnTo>
                  <a:lnTo>
                    <a:pt x="7009054" y="50800"/>
                  </a:lnTo>
                  <a:lnTo>
                    <a:pt x="7008393" y="63500"/>
                  </a:lnTo>
                  <a:lnTo>
                    <a:pt x="7011543" y="63500"/>
                  </a:lnTo>
                  <a:lnTo>
                    <a:pt x="7018045" y="76200"/>
                  </a:lnTo>
                  <a:lnTo>
                    <a:pt x="7052792" y="76200"/>
                  </a:lnTo>
                  <a:lnTo>
                    <a:pt x="7056958" y="63500"/>
                  </a:lnTo>
                  <a:lnTo>
                    <a:pt x="7057618" y="50800"/>
                  </a:lnTo>
                  <a:close/>
                </a:path>
                <a:path w="9115425" h="9127490">
                  <a:moveTo>
                    <a:pt x="7071868" y="2857512"/>
                  </a:moveTo>
                  <a:lnTo>
                    <a:pt x="7070052" y="2844812"/>
                  </a:lnTo>
                  <a:lnTo>
                    <a:pt x="7057923" y="2844812"/>
                  </a:lnTo>
                  <a:lnTo>
                    <a:pt x="7056856" y="2857512"/>
                  </a:lnTo>
                  <a:lnTo>
                    <a:pt x="7071868" y="2857512"/>
                  </a:lnTo>
                  <a:close/>
                </a:path>
                <a:path w="9115425" h="9127490">
                  <a:moveTo>
                    <a:pt x="7076287" y="1625612"/>
                  </a:moveTo>
                  <a:lnTo>
                    <a:pt x="7072084" y="1612912"/>
                  </a:lnTo>
                  <a:lnTo>
                    <a:pt x="7067880" y="1612912"/>
                  </a:lnTo>
                  <a:lnTo>
                    <a:pt x="7058558" y="1600212"/>
                  </a:lnTo>
                  <a:lnTo>
                    <a:pt x="7043979" y="1612912"/>
                  </a:lnTo>
                  <a:lnTo>
                    <a:pt x="7041489" y="1625612"/>
                  </a:lnTo>
                  <a:lnTo>
                    <a:pt x="7049897" y="1638312"/>
                  </a:lnTo>
                  <a:lnTo>
                    <a:pt x="7073798" y="1638312"/>
                  </a:lnTo>
                  <a:lnTo>
                    <a:pt x="7076287" y="1625612"/>
                  </a:lnTo>
                  <a:close/>
                </a:path>
                <a:path w="9115425" h="9127490">
                  <a:moveTo>
                    <a:pt x="7077138" y="393700"/>
                  </a:moveTo>
                  <a:lnTo>
                    <a:pt x="7074116" y="381000"/>
                  </a:lnTo>
                  <a:lnTo>
                    <a:pt x="7067842" y="381000"/>
                  </a:lnTo>
                  <a:lnTo>
                    <a:pt x="7059600" y="368300"/>
                  </a:lnTo>
                  <a:lnTo>
                    <a:pt x="7041464" y="368300"/>
                  </a:lnTo>
                  <a:lnTo>
                    <a:pt x="7034352" y="381000"/>
                  </a:lnTo>
                  <a:lnTo>
                    <a:pt x="7030339" y="393700"/>
                  </a:lnTo>
                  <a:lnTo>
                    <a:pt x="7029691" y="393700"/>
                  </a:lnTo>
                  <a:lnTo>
                    <a:pt x="7032726" y="406400"/>
                  </a:lnTo>
                  <a:lnTo>
                    <a:pt x="7039000" y="419100"/>
                  </a:lnTo>
                  <a:lnTo>
                    <a:pt x="7065365" y="419100"/>
                  </a:lnTo>
                  <a:lnTo>
                    <a:pt x="7072490" y="406400"/>
                  </a:lnTo>
                  <a:lnTo>
                    <a:pt x="7076503" y="406400"/>
                  </a:lnTo>
                  <a:lnTo>
                    <a:pt x="7077138" y="393700"/>
                  </a:lnTo>
                  <a:close/>
                </a:path>
                <a:path w="9115425" h="9127490">
                  <a:moveTo>
                    <a:pt x="7089546" y="3187712"/>
                  </a:moveTo>
                  <a:lnTo>
                    <a:pt x="7079983" y="3187712"/>
                  </a:lnTo>
                  <a:lnTo>
                    <a:pt x="7082295" y="3200412"/>
                  </a:lnTo>
                  <a:lnTo>
                    <a:pt x="7088860" y="3200412"/>
                  </a:lnTo>
                  <a:lnTo>
                    <a:pt x="7089546" y="3187712"/>
                  </a:lnTo>
                  <a:close/>
                </a:path>
                <a:path w="9115425" h="9127490">
                  <a:moveTo>
                    <a:pt x="7093623" y="1968512"/>
                  </a:moveTo>
                  <a:lnTo>
                    <a:pt x="7090156" y="1955812"/>
                  </a:lnTo>
                  <a:lnTo>
                    <a:pt x="7067016" y="1955812"/>
                  </a:lnTo>
                  <a:lnTo>
                    <a:pt x="7064972" y="1968512"/>
                  </a:lnTo>
                  <a:lnTo>
                    <a:pt x="7071893" y="1981212"/>
                  </a:lnTo>
                  <a:lnTo>
                    <a:pt x="7079564" y="1981212"/>
                  </a:lnTo>
                  <a:lnTo>
                    <a:pt x="7091566" y="1968512"/>
                  </a:lnTo>
                  <a:lnTo>
                    <a:pt x="7093623" y="1968512"/>
                  </a:lnTo>
                  <a:close/>
                </a:path>
                <a:path w="9115425" h="9127490">
                  <a:moveTo>
                    <a:pt x="7095172" y="736600"/>
                  </a:moveTo>
                  <a:lnTo>
                    <a:pt x="7092455" y="723900"/>
                  </a:lnTo>
                  <a:lnTo>
                    <a:pt x="7086803" y="723900"/>
                  </a:lnTo>
                  <a:lnTo>
                    <a:pt x="7079399" y="711200"/>
                  </a:lnTo>
                  <a:lnTo>
                    <a:pt x="7063079" y="711200"/>
                  </a:lnTo>
                  <a:lnTo>
                    <a:pt x="7056666" y="723900"/>
                  </a:lnTo>
                  <a:lnTo>
                    <a:pt x="7053059" y="723900"/>
                  </a:lnTo>
                  <a:lnTo>
                    <a:pt x="7052475" y="736600"/>
                  </a:lnTo>
                  <a:lnTo>
                    <a:pt x="7055205" y="749300"/>
                  </a:lnTo>
                  <a:lnTo>
                    <a:pt x="7060857" y="749300"/>
                  </a:lnTo>
                  <a:lnTo>
                    <a:pt x="7068261" y="762000"/>
                  </a:lnTo>
                  <a:lnTo>
                    <a:pt x="7076491" y="762000"/>
                  </a:lnTo>
                  <a:lnTo>
                    <a:pt x="7084581" y="749300"/>
                  </a:lnTo>
                  <a:lnTo>
                    <a:pt x="7090994" y="749300"/>
                  </a:lnTo>
                  <a:lnTo>
                    <a:pt x="7094601" y="736600"/>
                  </a:lnTo>
                  <a:lnTo>
                    <a:pt x="7095172" y="736600"/>
                  </a:lnTo>
                  <a:close/>
                </a:path>
                <a:path w="9115425" h="9127490">
                  <a:moveTo>
                    <a:pt x="7111314" y="2298712"/>
                  </a:moveTo>
                  <a:lnTo>
                    <a:pt x="7088111" y="2298712"/>
                  </a:lnTo>
                  <a:lnTo>
                    <a:pt x="7093725" y="2311412"/>
                  </a:lnTo>
                  <a:lnTo>
                    <a:pt x="7109650" y="2311412"/>
                  </a:lnTo>
                  <a:lnTo>
                    <a:pt x="7111314" y="2298712"/>
                  </a:lnTo>
                  <a:close/>
                </a:path>
                <a:path w="9115425" h="9127490">
                  <a:moveTo>
                    <a:pt x="7113219" y="1079500"/>
                  </a:moveTo>
                  <a:lnTo>
                    <a:pt x="7110806" y="1066800"/>
                  </a:lnTo>
                  <a:lnTo>
                    <a:pt x="7105777" y="1054100"/>
                  </a:lnTo>
                  <a:lnTo>
                    <a:pt x="7084682" y="1054100"/>
                  </a:lnTo>
                  <a:lnTo>
                    <a:pt x="7078993" y="1066800"/>
                  </a:lnTo>
                  <a:lnTo>
                    <a:pt x="7075779" y="1066800"/>
                  </a:lnTo>
                  <a:lnTo>
                    <a:pt x="7075271" y="1079500"/>
                  </a:lnTo>
                  <a:lnTo>
                    <a:pt x="7077684" y="1079500"/>
                  </a:lnTo>
                  <a:lnTo>
                    <a:pt x="7082701" y="1092200"/>
                  </a:lnTo>
                  <a:lnTo>
                    <a:pt x="7109498" y="1092200"/>
                  </a:lnTo>
                  <a:lnTo>
                    <a:pt x="7112711" y="1079500"/>
                  </a:lnTo>
                  <a:lnTo>
                    <a:pt x="7113219" y="1079500"/>
                  </a:lnTo>
                  <a:close/>
                </a:path>
                <a:path w="9115425" h="9127490">
                  <a:moveTo>
                    <a:pt x="7128992" y="2641612"/>
                  </a:moveTo>
                  <a:lnTo>
                    <a:pt x="7111251" y="2641612"/>
                  </a:lnTo>
                  <a:lnTo>
                    <a:pt x="7115543" y="2654312"/>
                  </a:lnTo>
                  <a:lnTo>
                    <a:pt x="7127722" y="2654312"/>
                  </a:lnTo>
                  <a:lnTo>
                    <a:pt x="7128992" y="2641612"/>
                  </a:lnTo>
                  <a:close/>
                </a:path>
                <a:path w="9115425" h="9127490">
                  <a:moveTo>
                    <a:pt x="7130961" y="1409712"/>
                  </a:moveTo>
                  <a:lnTo>
                    <a:pt x="7128878" y="1409712"/>
                  </a:lnTo>
                  <a:lnTo>
                    <a:pt x="7124560" y="1397012"/>
                  </a:lnTo>
                  <a:lnTo>
                    <a:pt x="7106437" y="1397012"/>
                  </a:lnTo>
                  <a:lnTo>
                    <a:pt x="7101548" y="1409712"/>
                  </a:lnTo>
                  <a:lnTo>
                    <a:pt x="7098779" y="1409712"/>
                  </a:lnTo>
                  <a:lnTo>
                    <a:pt x="7098347" y="1422412"/>
                  </a:lnTo>
                  <a:lnTo>
                    <a:pt x="7100430" y="1422412"/>
                  </a:lnTo>
                  <a:lnTo>
                    <a:pt x="7104748" y="1435112"/>
                  </a:lnTo>
                  <a:lnTo>
                    <a:pt x="7122858" y="1435112"/>
                  </a:lnTo>
                  <a:lnTo>
                    <a:pt x="7127761" y="1422412"/>
                  </a:lnTo>
                  <a:lnTo>
                    <a:pt x="7130516" y="1422412"/>
                  </a:lnTo>
                  <a:lnTo>
                    <a:pt x="7130961" y="1409712"/>
                  </a:lnTo>
                  <a:close/>
                </a:path>
                <a:path w="9115425" h="9127490">
                  <a:moveTo>
                    <a:pt x="7134085" y="177800"/>
                  </a:moveTo>
                  <a:lnTo>
                    <a:pt x="7130910" y="177800"/>
                  </a:lnTo>
                  <a:lnTo>
                    <a:pt x="7124319" y="165100"/>
                  </a:lnTo>
                  <a:lnTo>
                    <a:pt x="7096633" y="165100"/>
                  </a:lnTo>
                  <a:lnTo>
                    <a:pt x="7089165" y="177800"/>
                  </a:lnTo>
                  <a:lnTo>
                    <a:pt x="7084949" y="177800"/>
                  </a:lnTo>
                  <a:lnTo>
                    <a:pt x="7084276" y="190500"/>
                  </a:lnTo>
                  <a:lnTo>
                    <a:pt x="7087451" y="203200"/>
                  </a:lnTo>
                  <a:lnTo>
                    <a:pt x="7094042" y="203200"/>
                  </a:lnTo>
                  <a:lnTo>
                    <a:pt x="7102691" y="215900"/>
                  </a:lnTo>
                  <a:lnTo>
                    <a:pt x="7112279" y="215900"/>
                  </a:lnTo>
                  <a:lnTo>
                    <a:pt x="7121728" y="203200"/>
                  </a:lnTo>
                  <a:lnTo>
                    <a:pt x="7129196" y="203200"/>
                  </a:lnTo>
                  <a:lnTo>
                    <a:pt x="7133412" y="190500"/>
                  </a:lnTo>
                  <a:lnTo>
                    <a:pt x="7134085" y="177800"/>
                  </a:lnTo>
                  <a:close/>
                </a:path>
                <a:path w="9115425" h="9127490">
                  <a:moveTo>
                    <a:pt x="7150760" y="1752612"/>
                  </a:moveTo>
                  <a:lnTo>
                    <a:pt x="7146963" y="1752612"/>
                  </a:lnTo>
                  <a:lnTo>
                    <a:pt x="7143178" y="1739912"/>
                  </a:lnTo>
                  <a:lnTo>
                    <a:pt x="7134771" y="1739912"/>
                  </a:lnTo>
                  <a:lnTo>
                    <a:pt x="7121626" y="1752612"/>
                  </a:lnTo>
                  <a:lnTo>
                    <a:pt x="7119366" y="1752612"/>
                  </a:lnTo>
                  <a:lnTo>
                    <a:pt x="7126960" y="1765312"/>
                  </a:lnTo>
                  <a:lnTo>
                    <a:pt x="7148512" y="1765312"/>
                  </a:lnTo>
                  <a:lnTo>
                    <a:pt x="7150760" y="1752612"/>
                  </a:lnTo>
                  <a:close/>
                </a:path>
                <a:path w="9115425" h="9127490">
                  <a:moveTo>
                    <a:pt x="7151827" y="520700"/>
                  </a:moveTo>
                  <a:lnTo>
                    <a:pt x="7148995" y="520700"/>
                  </a:lnTo>
                  <a:lnTo>
                    <a:pt x="7143115" y="508000"/>
                  </a:lnTo>
                  <a:lnTo>
                    <a:pt x="7111720" y="508000"/>
                  </a:lnTo>
                  <a:lnTo>
                    <a:pt x="7107961" y="520700"/>
                  </a:lnTo>
                  <a:lnTo>
                    <a:pt x="7107364" y="533400"/>
                  </a:lnTo>
                  <a:lnTo>
                    <a:pt x="7110196" y="533400"/>
                  </a:lnTo>
                  <a:lnTo>
                    <a:pt x="7116077" y="546100"/>
                  </a:lnTo>
                  <a:lnTo>
                    <a:pt x="7147471" y="546100"/>
                  </a:lnTo>
                  <a:lnTo>
                    <a:pt x="7151230" y="533400"/>
                  </a:lnTo>
                  <a:lnTo>
                    <a:pt x="7151827" y="520700"/>
                  </a:lnTo>
                  <a:close/>
                </a:path>
                <a:path w="9115425" h="9127490">
                  <a:moveTo>
                    <a:pt x="7168439" y="2095512"/>
                  </a:moveTo>
                  <a:lnTo>
                    <a:pt x="7165302" y="2095512"/>
                  </a:lnTo>
                  <a:lnTo>
                    <a:pt x="7162178" y="2082812"/>
                  </a:lnTo>
                  <a:lnTo>
                    <a:pt x="7155231" y="2082812"/>
                  </a:lnTo>
                  <a:lnTo>
                    <a:pt x="7144372" y="2095512"/>
                  </a:lnTo>
                  <a:lnTo>
                    <a:pt x="7142505" y="2095512"/>
                  </a:lnTo>
                  <a:lnTo>
                    <a:pt x="7148779" y="2108212"/>
                  </a:lnTo>
                  <a:lnTo>
                    <a:pt x="7166584" y="2108212"/>
                  </a:lnTo>
                  <a:lnTo>
                    <a:pt x="7168439" y="2095512"/>
                  </a:lnTo>
                  <a:close/>
                </a:path>
                <a:path w="9115425" h="9127490">
                  <a:moveTo>
                    <a:pt x="7169874" y="863600"/>
                  </a:moveTo>
                  <a:lnTo>
                    <a:pt x="7167334" y="863600"/>
                  </a:lnTo>
                  <a:lnTo>
                    <a:pt x="7162076" y="850900"/>
                  </a:lnTo>
                  <a:lnTo>
                    <a:pt x="7134034" y="850900"/>
                  </a:lnTo>
                  <a:lnTo>
                    <a:pt x="7130669" y="863600"/>
                  </a:lnTo>
                  <a:lnTo>
                    <a:pt x="7130135" y="863600"/>
                  </a:lnTo>
                  <a:lnTo>
                    <a:pt x="7132675" y="876300"/>
                  </a:lnTo>
                  <a:lnTo>
                    <a:pt x="7137933" y="889000"/>
                  </a:lnTo>
                  <a:lnTo>
                    <a:pt x="7160019" y="889000"/>
                  </a:lnTo>
                  <a:lnTo>
                    <a:pt x="7165975" y="876300"/>
                  </a:lnTo>
                  <a:lnTo>
                    <a:pt x="7169340" y="876300"/>
                  </a:lnTo>
                  <a:lnTo>
                    <a:pt x="7169874" y="863600"/>
                  </a:lnTo>
                  <a:close/>
                </a:path>
                <a:path w="9115425" h="9127490">
                  <a:moveTo>
                    <a:pt x="7182358" y="0"/>
                  </a:moveTo>
                  <a:lnTo>
                    <a:pt x="7147814" y="0"/>
                  </a:lnTo>
                  <a:lnTo>
                    <a:pt x="7151052" y="3670"/>
                  </a:lnTo>
                  <a:lnTo>
                    <a:pt x="7158977" y="7531"/>
                  </a:lnTo>
                  <a:lnTo>
                    <a:pt x="7167778" y="8153"/>
                  </a:lnTo>
                  <a:lnTo>
                    <a:pt x="7176427" y="5232"/>
                  </a:lnTo>
                  <a:lnTo>
                    <a:pt x="7182358" y="0"/>
                  </a:lnTo>
                  <a:close/>
                </a:path>
                <a:path w="9115425" h="9127490">
                  <a:moveTo>
                    <a:pt x="7185774" y="2438412"/>
                  </a:moveTo>
                  <a:lnTo>
                    <a:pt x="7183387" y="2425712"/>
                  </a:lnTo>
                  <a:lnTo>
                    <a:pt x="7167410" y="2425712"/>
                  </a:lnTo>
                  <a:lnTo>
                    <a:pt x="7165988" y="2438412"/>
                  </a:lnTo>
                  <a:lnTo>
                    <a:pt x="7170775" y="2438412"/>
                  </a:lnTo>
                  <a:lnTo>
                    <a:pt x="7176071" y="2451112"/>
                  </a:lnTo>
                  <a:lnTo>
                    <a:pt x="7184364" y="2438412"/>
                  </a:lnTo>
                  <a:lnTo>
                    <a:pt x="7185774" y="2438412"/>
                  </a:lnTo>
                  <a:close/>
                </a:path>
                <a:path w="9115425" h="9127490">
                  <a:moveTo>
                    <a:pt x="7187908" y="1206500"/>
                  </a:moveTo>
                  <a:lnTo>
                    <a:pt x="7185673" y="1193800"/>
                  </a:lnTo>
                  <a:lnTo>
                    <a:pt x="7156361" y="1193800"/>
                  </a:lnTo>
                  <a:lnTo>
                    <a:pt x="7153389" y="1206500"/>
                  </a:lnTo>
                  <a:lnTo>
                    <a:pt x="7152919" y="1206500"/>
                  </a:lnTo>
                  <a:lnTo>
                    <a:pt x="7155142" y="1219200"/>
                  </a:lnTo>
                  <a:lnTo>
                    <a:pt x="7184479" y="1219200"/>
                  </a:lnTo>
                  <a:lnTo>
                    <a:pt x="7187438" y="1206500"/>
                  </a:lnTo>
                  <a:lnTo>
                    <a:pt x="7187908" y="1206500"/>
                  </a:lnTo>
                  <a:close/>
                </a:path>
                <a:path w="9115425" h="9127490">
                  <a:moveTo>
                    <a:pt x="7203465" y="2781312"/>
                  </a:moveTo>
                  <a:lnTo>
                    <a:pt x="7201725" y="2768612"/>
                  </a:lnTo>
                  <a:lnTo>
                    <a:pt x="7190156" y="2768612"/>
                  </a:lnTo>
                  <a:lnTo>
                    <a:pt x="7189127" y="2781312"/>
                  </a:lnTo>
                  <a:lnTo>
                    <a:pt x="7203465" y="2781312"/>
                  </a:lnTo>
                  <a:close/>
                </a:path>
                <a:path w="9115425" h="9127490">
                  <a:moveTo>
                    <a:pt x="7207885" y="1549412"/>
                  </a:moveTo>
                  <a:lnTo>
                    <a:pt x="7203770" y="1536712"/>
                  </a:lnTo>
                  <a:lnTo>
                    <a:pt x="7176224" y="1536712"/>
                  </a:lnTo>
                  <a:lnTo>
                    <a:pt x="7173773" y="1549412"/>
                  </a:lnTo>
                  <a:lnTo>
                    <a:pt x="7182028" y="1562112"/>
                  </a:lnTo>
                  <a:lnTo>
                    <a:pt x="7205446" y="1562112"/>
                  </a:lnTo>
                  <a:lnTo>
                    <a:pt x="7207885" y="1549412"/>
                  </a:lnTo>
                  <a:close/>
                </a:path>
                <a:path w="9115425" h="9127490">
                  <a:moveTo>
                    <a:pt x="7208787" y="317500"/>
                  </a:moveTo>
                  <a:lnTo>
                    <a:pt x="7205802" y="304800"/>
                  </a:lnTo>
                  <a:lnTo>
                    <a:pt x="7199604" y="304800"/>
                  </a:lnTo>
                  <a:lnTo>
                    <a:pt x="7191464" y="292100"/>
                  </a:lnTo>
                  <a:lnTo>
                    <a:pt x="7182447" y="292100"/>
                  </a:lnTo>
                  <a:lnTo>
                    <a:pt x="7173557" y="304800"/>
                  </a:lnTo>
                  <a:lnTo>
                    <a:pt x="7166534" y="304800"/>
                  </a:lnTo>
                  <a:lnTo>
                    <a:pt x="7162559" y="317500"/>
                  </a:lnTo>
                  <a:lnTo>
                    <a:pt x="7161936" y="317500"/>
                  </a:lnTo>
                  <a:lnTo>
                    <a:pt x="7164921" y="330200"/>
                  </a:lnTo>
                  <a:lnTo>
                    <a:pt x="7171118" y="342900"/>
                  </a:lnTo>
                  <a:lnTo>
                    <a:pt x="7197153" y="342900"/>
                  </a:lnTo>
                  <a:lnTo>
                    <a:pt x="7204189" y="330200"/>
                  </a:lnTo>
                  <a:lnTo>
                    <a:pt x="7208152" y="330200"/>
                  </a:lnTo>
                  <a:lnTo>
                    <a:pt x="7208787" y="317500"/>
                  </a:lnTo>
                  <a:close/>
                </a:path>
                <a:path w="9115425" h="9127490">
                  <a:moveTo>
                    <a:pt x="7220801" y="3111512"/>
                  </a:moveTo>
                  <a:lnTo>
                    <a:pt x="7212609" y="3111512"/>
                  </a:lnTo>
                  <a:lnTo>
                    <a:pt x="7214590" y="3124212"/>
                  </a:lnTo>
                  <a:lnTo>
                    <a:pt x="7220217" y="3124212"/>
                  </a:lnTo>
                  <a:lnTo>
                    <a:pt x="7220801" y="3111512"/>
                  </a:lnTo>
                  <a:close/>
                </a:path>
                <a:path w="9115425" h="9127490">
                  <a:moveTo>
                    <a:pt x="7225233" y="1892312"/>
                  </a:moveTo>
                  <a:lnTo>
                    <a:pt x="7221842" y="1879612"/>
                  </a:lnTo>
                  <a:lnTo>
                    <a:pt x="7199262" y="1879612"/>
                  </a:lnTo>
                  <a:lnTo>
                    <a:pt x="7197242" y="1892312"/>
                  </a:lnTo>
                  <a:lnTo>
                    <a:pt x="7204011" y="1905012"/>
                  </a:lnTo>
                  <a:lnTo>
                    <a:pt x="7211504" y="1905012"/>
                  </a:lnTo>
                  <a:lnTo>
                    <a:pt x="7223226" y="1892312"/>
                  </a:lnTo>
                  <a:lnTo>
                    <a:pt x="7225233" y="1892312"/>
                  </a:lnTo>
                  <a:close/>
                </a:path>
                <a:path w="9115425" h="9127490">
                  <a:moveTo>
                    <a:pt x="7226821" y="660400"/>
                  </a:moveTo>
                  <a:lnTo>
                    <a:pt x="7224141" y="647700"/>
                  </a:lnTo>
                  <a:lnTo>
                    <a:pt x="7218566" y="647700"/>
                  </a:lnTo>
                  <a:lnTo>
                    <a:pt x="7211263" y="635000"/>
                  </a:lnTo>
                  <a:lnTo>
                    <a:pt x="7195159" y="635000"/>
                  </a:lnTo>
                  <a:lnTo>
                    <a:pt x="7188848" y="647700"/>
                  </a:lnTo>
                  <a:lnTo>
                    <a:pt x="7185279" y="647700"/>
                  </a:lnTo>
                  <a:lnTo>
                    <a:pt x="7184720" y="660400"/>
                  </a:lnTo>
                  <a:lnTo>
                    <a:pt x="7187400" y="673100"/>
                  </a:lnTo>
                  <a:lnTo>
                    <a:pt x="7192975" y="673100"/>
                  </a:lnTo>
                  <a:lnTo>
                    <a:pt x="7200278" y="685800"/>
                  </a:lnTo>
                  <a:lnTo>
                    <a:pt x="7208393" y="685800"/>
                  </a:lnTo>
                  <a:lnTo>
                    <a:pt x="7216381" y="673100"/>
                  </a:lnTo>
                  <a:lnTo>
                    <a:pt x="7222693" y="673100"/>
                  </a:lnTo>
                  <a:lnTo>
                    <a:pt x="7226249" y="660400"/>
                  </a:lnTo>
                  <a:lnTo>
                    <a:pt x="7226821" y="660400"/>
                  </a:lnTo>
                  <a:close/>
                </a:path>
                <a:path w="9115425" h="9127490">
                  <a:moveTo>
                    <a:pt x="7242911" y="2222512"/>
                  </a:moveTo>
                  <a:lnTo>
                    <a:pt x="7220382" y="2222512"/>
                  </a:lnTo>
                  <a:lnTo>
                    <a:pt x="7225830" y="2235212"/>
                  </a:lnTo>
                  <a:lnTo>
                    <a:pt x="7241299" y="2235212"/>
                  </a:lnTo>
                  <a:lnTo>
                    <a:pt x="7242911" y="2222512"/>
                  </a:lnTo>
                  <a:close/>
                </a:path>
                <a:path w="9115425" h="9127490">
                  <a:moveTo>
                    <a:pt x="7244562" y="1003300"/>
                  </a:moveTo>
                  <a:lnTo>
                    <a:pt x="7242226" y="990600"/>
                  </a:lnTo>
                  <a:lnTo>
                    <a:pt x="7237362" y="990600"/>
                  </a:lnTo>
                  <a:lnTo>
                    <a:pt x="7230973" y="977900"/>
                  </a:lnTo>
                  <a:lnTo>
                    <a:pt x="7216915" y="977900"/>
                  </a:lnTo>
                  <a:lnTo>
                    <a:pt x="7211403" y="990600"/>
                  </a:lnTo>
                  <a:lnTo>
                    <a:pt x="7208291" y="990600"/>
                  </a:lnTo>
                  <a:lnTo>
                    <a:pt x="7207796" y="1003300"/>
                  </a:lnTo>
                  <a:lnTo>
                    <a:pt x="7210145" y="1003300"/>
                  </a:lnTo>
                  <a:lnTo>
                    <a:pt x="7215010" y="1016000"/>
                  </a:lnTo>
                  <a:lnTo>
                    <a:pt x="7240956" y="1016000"/>
                  </a:lnTo>
                  <a:lnTo>
                    <a:pt x="7244067" y="1003300"/>
                  </a:lnTo>
                  <a:lnTo>
                    <a:pt x="7244562" y="1003300"/>
                  </a:lnTo>
                  <a:close/>
                </a:path>
                <a:path w="9115425" h="9127490">
                  <a:moveTo>
                    <a:pt x="7260590" y="2565412"/>
                  </a:moveTo>
                  <a:lnTo>
                    <a:pt x="7243534" y="2565412"/>
                  </a:lnTo>
                  <a:lnTo>
                    <a:pt x="7247661" y="2578112"/>
                  </a:lnTo>
                  <a:lnTo>
                    <a:pt x="7259371" y="2578112"/>
                  </a:lnTo>
                  <a:lnTo>
                    <a:pt x="7260590" y="2565412"/>
                  </a:lnTo>
                  <a:close/>
                </a:path>
                <a:path w="9115425" h="9127490">
                  <a:moveTo>
                    <a:pt x="7262609" y="1333512"/>
                  </a:moveTo>
                  <a:lnTo>
                    <a:pt x="7260564" y="1333512"/>
                  </a:lnTo>
                  <a:lnTo>
                    <a:pt x="7256323" y="1320812"/>
                  </a:lnTo>
                  <a:lnTo>
                    <a:pt x="7238530" y="1320812"/>
                  </a:lnTo>
                  <a:lnTo>
                    <a:pt x="7233729" y="1333512"/>
                  </a:lnTo>
                  <a:lnTo>
                    <a:pt x="7231012" y="1333512"/>
                  </a:lnTo>
                  <a:lnTo>
                    <a:pt x="7230580" y="1346212"/>
                  </a:lnTo>
                  <a:lnTo>
                    <a:pt x="7236866" y="1346212"/>
                  </a:lnTo>
                  <a:lnTo>
                    <a:pt x="7242416" y="1358912"/>
                  </a:lnTo>
                  <a:lnTo>
                    <a:pt x="7254659" y="1358912"/>
                  </a:lnTo>
                  <a:lnTo>
                    <a:pt x="7259460" y="1346212"/>
                  </a:lnTo>
                  <a:lnTo>
                    <a:pt x="7262177" y="1346212"/>
                  </a:lnTo>
                  <a:lnTo>
                    <a:pt x="7262609" y="1333512"/>
                  </a:lnTo>
                  <a:close/>
                </a:path>
                <a:path w="9115425" h="9127490">
                  <a:moveTo>
                    <a:pt x="7265708" y="114223"/>
                  </a:moveTo>
                  <a:lnTo>
                    <a:pt x="7262571" y="104889"/>
                  </a:lnTo>
                  <a:lnTo>
                    <a:pt x="7256056" y="97510"/>
                  </a:lnTo>
                  <a:lnTo>
                    <a:pt x="7247522" y="93332"/>
                  </a:lnTo>
                  <a:lnTo>
                    <a:pt x="7238047" y="92671"/>
                  </a:lnTo>
                  <a:lnTo>
                    <a:pt x="7228713" y="95808"/>
                  </a:lnTo>
                  <a:lnTo>
                    <a:pt x="7221321" y="102323"/>
                  </a:lnTo>
                  <a:lnTo>
                    <a:pt x="7217156" y="110871"/>
                  </a:lnTo>
                  <a:lnTo>
                    <a:pt x="7216495" y="120357"/>
                  </a:lnTo>
                  <a:lnTo>
                    <a:pt x="7219632" y="129692"/>
                  </a:lnTo>
                  <a:lnTo>
                    <a:pt x="7226147" y="137083"/>
                  </a:lnTo>
                  <a:lnTo>
                    <a:pt x="7234682" y="141249"/>
                  </a:lnTo>
                  <a:lnTo>
                    <a:pt x="7244169" y="141909"/>
                  </a:lnTo>
                  <a:lnTo>
                    <a:pt x="7253503" y="138772"/>
                  </a:lnTo>
                  <a:lnTo>
                    <a:pt x="7260882" y="132257"/>
                  </a:lnTo>
                  <a:lnTo>
                    <a:pt x="7265048" y="123710"/>
                  </a:lnTo>
                  <a:lnTo>
                    <a:pt x="7265708" y="114223"/>
                  </a:lnTo>
                  <a:close/>
                </a:path>
                <a:path w="9115425" h="9127490">
                  <a:moveTo>
                    <a:pt x="7282358" y="1676412"/>
                  </a:moveTo>
                  <a:lnTo>
                    <a:pt x="7278649" y="1676412"/>
                  </a:lnTo>
                  <a:lnTo>
                    <a:pt x="7274928" y="1663712"/>
                  </a:lnTo>
                  <a:lnTo>
                    <a:pt x="7266711" y="1663712"/>
                  </a:lnTo>
                  <a:lnTo>
                    <a:pt x="7253859" y="1676412"/>
                  </a:lnTo>
                  <a:lnTo>
                    <a:pt x="7251649" y="1676412"/>
                  </a:lnTo>
                  <a:lnTo>
                    <a:pt x="7259079" y="1689112"/>
                  </a:lnTo>
                  <a:lnTo>
                    <a:pt x="7280161" y="1689112"/>
                  </a:lnTo>
                  <a:lnTo>
                    <a:pt x="7282358" y="1676412"/>
                  </a:lnTo>
                  <a:close/>
                </a:path>
                <a:path w="9115425" h="9127490">
                  <a:moveTo>
                    <a:pt x="7283767" y="444500"/>
                  </a:moveTo>
                  <a:lnTo>
                    <a:pt x="7280935" y="444500"/>
                  </a:lnTo>
                  <a:lnTo>
                    <a:pt x="7275055" y="431800"/>
                  </a:lnTo>
                  <a:lnTo>
                    <a:pt x="7243661" y="431800"/>
                  </a:lnTo>
                  <a:lnTo>
                    <a:pt x="7239889" y="444500"/>
                  </a:lnTo>
                  <a:lnTo>
                    <a:pt x="7239292" y="457200"/>
                  </a:lnTo>
                  <a:lnTo>
                    <a:pt x="7242137" y="457200"/>
                  </a:lnTo>
                  <a:lnTo>
                    <a:pt x="7248017" y="469900"/>
                  </a:lnTo>
                  <a:lnTo>
                    <a:pt x="7279411" y="469900"/>
                  </a:lnTo>
                  <a:lnTo>
                    <a:pt x="7283170" y="457200"/>
                  </a:lnTo>
                  <a:lnTo>
                    <a:pt x="7283767" y="444500"/>
                  </a:lnTo>
                  <a:close/>
                </a:path>
                <a:path w="9115425" h="9127490">
                  <a:moveTo>
                    <a:pt x="7299706" y="2019312"/>
                  </a:moveTo>
                  <a:lnTo>
                    <a:pt x="7296734" y="2019312"/>
                  </a:lnTo>
                  <a:lnTo>
                    <a:pt x="7293762" y="2006612"/>
                  </a:lnTo>
                  <a:lnTo>
                    <a:pt x="7287184" y="2006612"/>
                  </a:lnTo>
                  <a:lnTo>
                    <a:pt x="7276884" y="2019312"/>
                  </a:lnTo>
                  <a:lnTo>
                    <a:pt x="7275131" y="2019312"/>
                  </a:lnTo>
                  <a:lnTo>
                    <a:pt x="7281075" y="2032012"/>
                  </a:lnTo>
                  <a:lnTo>
                    <a:pt x="7297928" y="2032012"/>
                  </a:lnTo>
                  <a:lnTo>
                    <a:pt x="7299706" y="2019312"/>
                  </a:lnTo>
                  <a:close/>
                </a:path>
                <a:path w="9115425" h="9127490">
                  <a:moveTo>
                    <a:pt x="7301509" y="787400"/>
                  </a:moveTo>
                  <a:lnTo>
                    <a:pt x="7299020" y="787400"/>
                  </a:lnTo>
                  <a:lnTo>
                    <a:pt x="7293838" y="774700"/>
                  </a:lnTo>
                  <a:lnTo>
                    <a:pt x="7266216" y="774700"/>
                  </a:lnTo>
                  <a:lnTo>
                    <a:pt x="7262901" y="787400"/>
                  </a:lnTo>
                  <a:lnTo>
                    <a:pt x="7262381" y="787400"/>
                  </a:lnTo>
                  <a:lnTo>
                    <a:pt x="7264870" y="800100"/>
                  </a:lnTo>
                  <a:lnTo>
                    <a:pt x="7270051" y="812800"/>
                  </a:lnTo>
                  <a:lnTo>
                    <a:pt x="7291806" y="812800"/>
                  </a:lnTo>
                  <a:lnTo>
                    <a:pt x="7297674" y="800100"/>
                  </a:lnTo>
                  <a:lnTo>
                    <a:pt x="7300989" y="800100"/>
                  </a:lnTo>
                  <a:lnTo>
                    <a:pt x="7301509" y="787400"/>
                  </a:lnTo>
                  <a:close/>
                </a:path>
                <a:path w="9115425" h="9127490">
                  <a:moveTo>
                    <a:pt x="7316013" y="2362212"/>
                  </a:moveTo>
                  <a:lnTo>
                    <a:pt x="7315073" y="2362212"/>
                  </a:lnTo>
                  <a:lnTo>
                    <a:pt x="7312761" y="2349512"/>
                  </a:lnTo>
                  <a:lnTo>
                    <a:pt x="7299642" y="2349512"/>
                  </a:lnTo>
                  <a:lnTo>
                    <a:pt x="7298271" y="2362212"/>
                  </a:lnTo>
                  <a:lnTo>
                    <a:pt x="7302894" y="2362212"/>
                  </a:lnTo>
                  <a:lnTo>
                    <a:pt x="7308012" y="2374912"/>
                  </a:lnTo>
                  <a:lnTo>
                    <a:pt x="7316013" y="2362212"/>
                  </a:lnTo>
                  <a:close/>
                </a:path>
                <a:path w="9115425" h="9127490">
                  <a:moveTo>
                    <a:pt x="7319251" y="1130300"/>
                  </a:moveTo>
                  <a:lnTo>
                    <a:pt x="7317105" y="1117600"/>
                  </a:lnTo>
                  <a:lnTo>
                    <a:pt x="7288771" y="1117600"/>
                  </a:lnTo>
                  <a:lnTo>
                    <a:pt x="7285914" y="1130300"/>
                  </a:lnTo>
                  <a:lnTo>
                    <a:pt x="7285456" y="1130300"/>
                  </a:lnTo>
                  <a:lnTo>
                    <a:pt x="7287603" y="1143000"/>
                  </a:lnTo>
                  <a:lnTo>
                    <a:pt x="7315936" y="1143000"/>
                  </a:lnTo>
                  <a:lnTo>
                    <a:pt x="7318807" y="1130300"/>
                  </a:lnTo>
                  <a:lnTo>
                    <a:pt x="7319251" y="1130300"/>
                  </a:lnTo>
                  <a:close/>
                </a:path>
                <a:path w="9115425" h="9127490">
                  <a:moveTo>
                    <a:pt x="7335063" y="2705112"/>
                  </a:moveTo>
                  <a:lnTo>
                    <a:pt x="7333412" y="2692412"/>
                  </a:lnTo>
                  <a:lnTo>
                    <a:pt x="7322388" y="2692412"/>
                  </a:lnTo>
                  <a:lnTo>
                    <a:pt x="7321410" y="2705112"/>
                  </a:lnTo>
                  <a:lnTo>
                    <a:pt x="7335063" y="2705112"/>
                  </a:lnTo>
                  <a:close/>
                </a:path>
                <a:path w="9115425" h="9127490">
                  <a:moveTo>
                    <a:pt x="7339482" y="1473212"/>
                  </a:moveTo>
                  <a:lnTo>
                    <a:pt x="7335444" y="1460512"/>
                  </a:lnTo>
                  <a:lnTo>
                    <a:pt x="7308443" y="1460512"/>
                  </a:lnTo>
                  <a:lnTo>
                    <a:pt x="7306043" y="1473212"/>
                  </a:lnTo>
                  <a:lnTo>
                    <a:pt x="7314133" y="1485912"/>
                  </a:lnTo>
                  <a:lnTo>
                    <a:pt x="7337082" y="1485912"/>
                  </a:lnTo>
                  <a:lnTo>
                    <a:pt x="7339482" y="1473212"/>
                  </a:lnTo>
                  <a:close/>
                </a:path>
                <a:path w="9115425" h="9127490">
                  <a:moveTo>
                    <a:pt x="7340409" y="246392"/>
                  </a:moveTo>
                  <a:lnTo>
                    <a:pt x="7337463" y="237617"/>
                  </a:lnTo>
                  <a:lnTo>
                    <a:pt x="7331342" y="230682"/>
                  </a:lnTo>
                  <a:lnTo>
                    <a:pt x="7323315" y="226758"/>
                  </a:lnTo>
                  <a:lnTo>
                    <a:pt x="7314400" y="226136"/>
                  </a:lnTo>
                  <a:lnTo>
                    <a:pt x="7305624" y="229095"/>
                  </a:lnTo>
                  <a:lnTo>
                    <a:pt x="7298690" y="235216"/>
                  </a:lnTo>
                  <a:lnTo>
                    <a:pt x="7294778" y="243243"/>
                  </a:lnTo>
                  <a:lnTo>
                    <a:pt x="7294156" y="252158"/>
                  </a:lnTo>
                  <a:lnTo>
                    <a:pt x="7297102" y="260934"/>
                  </a:lnTo>
                  <a:lnTo>
                    <a:pt x="7303224" y="267868"/>
                  </a:lnTo>
                  <a:lnTo>
                    <a:pt x="7311250" y="271792"/>
                  </a:lnTo>
                  <a:lnTo>
                    <a:pt x="7320166" y="272415"/>
                  </a:lnTo>
                  <a:lnTo>
                    <a:pt x="7328929" y="269455"/>
                  </a:lnTo>
                  <a:lnTo>
                    <a:pt x="7335863" y="263334"/>
                  </a:lnTo>
                  <a:lnTo>
                    <a:pt x="7339787" y="255308"/>
                  </a:lnTo>
                  <a:lnTo>
                    <a:pt x="7340409" y="246392"/>
                  </a:lnTo>
                  <a:close/>
                </a:path>
                <a:path w="9115425" h="9127490">
                  <a:moveTo>
                    <a:pt x="7352398" y="3035312"/>
                  </a:moveTo>
                  <a:lnTo>
                    <a:pt x="7344892" y="3035312"/>
                  </a:lnTo>
                  <a:lnTo>
                    <a:pt x="7346709" y="3048012"/>
                  </a:lnTo>
                  <a:lnTo>
                    <a:pt x="7351865" y="3048012"/>
                  </a:lnTo>
                  <a:lnTo>
                    <a:pt x="7352398" y="3035312"/>
                  </a:lnTo>
                  <a:close/>
                </a:path>
                <a:path w="9115425" h="9127490">
                  <a:moveTo>
                    <a:pt x="7356830" y="1816112"/>
                  </a:moveTo>
                  <a:lnTo>
                    <a:pt x="7353528" y="1803412"/>
                  </a:lnTo>
                  <a:lnTo>
                    <a:pt x="7331494" y="1803412"/>
                  </a:lnTo>
                  <a:lnTo>
                    <a:pt x="7329538" y="1816112"/>
                  </a:lnTo>
                  <a:lnTo>
                    <a:pt x="7336129" y="1828812"/>
                  </a:lnTo>
                  <a:lnTo>
                    <a:pt x="7343445" y="1828812"/>
                  </a:lnTo>
                  <a:lnTo>
                    <a:pt x="7354875" y="1816112"/>
                  </a:lnTo>
                  <a:lnTo>
                    <a:pt x="7356830" y="1816112"/>
                  </a:lnTo>
                  <a:close/>
                </a:path>
                <a:path w="9115425" h="9127490">
                  <a:moveTo>
                    <a:pt x="7358469" y="584200"/>
                  </a:moveTo>
                  <a:lnTo>
                    <a:pt x="7355827" y="571500"/>
                  </a:lnTo>
                  <a:lnTo>
                    <a:pt x="7350328" y="571500"/>
                  </a:lnTo>
                  <a:lnTo>
                    <a:pt x="7343127" y="558800"/>
                  </a:lnTo>
                  <a:lnTo>
                    <a:pt x="7327252" y="558800"/>
                  </a:lnTo>
                  <a:lnTo>
                    <a:pt x="7321029" y="571500"/>
                  </a:lnTo>
                  <a:lnTo>
                    <a:pt x="7317511" y="571500"/>
                  </a:lnTo>
                  <a:lnTo>
                    <a:pt x="7316952" y="584200"/>
                  </a:lnTo>
                  <a:lnTo>
                    <a:pt x="7319607" y="596900"/>
                  </a:lnTo>
                  <a:lnTo>
                    <a:pt x="7332294" y="596900"/>
                  </a:lnTo>
                  <a:lnTo>
                    <a:pt x="7340295" y="609600"/>
                  </a:lnTo>
                  <a:lnTo>
                    <a:pt x="7348156" y="596900"/>
                  </a:lnTo>
                  <a:lnTo>
                    <a:pt x="7354392" y="596900"/>
                  </a:lnTo>
                  <a:lnTo>
                    <a:pt x="7357910" y="584200"/>
                  </a:lnTo>
                  <a:lnTo>
                    <a:pt x="7358469" y="584200"/>
                  </a:lnTo>
                  <a:close/>
                </a:path>
                <a:path w="9115425" h="9127490">
                  <a:moveTo>
                    <a:pt x="7374166" y="2146312"/>
                  </a:moveTo>
                  <a:lnTo>
                    <a:pt x="7353020" y="2146312"/>
                  </a:lnTo>
                  <a:lnTo>
                    <a:pt x="7358126" y="2159012"/>
                  </a:lnTo>
                  <a:lnTo>
                    <a:pt x="7372655" y="2159012"/>
                  </a:lnTo>
                  <a:lnTo>
                    <a:pt x="7374166" y="2146312"/>
                  </a:lnTo>
                  <a:close/>
                </a:path>
                <a:path w="9115425" h="9127490">
                  <a:moveTo>
                    <a:pt x="7376211" y="927100"/>
                  </a:moveTo>
                  <a:lnTo>
                    <a:pt x="7373912" y="914400"/>
                  </a:lnTo>
                  <a:lnTo>
                    <a:pt x="7369124" y="914400"/>
                  </a:lnTo>
                  <a:lnTo>
                    <a:pt x="7362838" y="901700"/>
                  </a:lnTo>
                  <a:lnTo>
                    <a:pt x="7349007" y="901700"/>
                  </a:lnTo>
                  <a:lnTo>
                    <a:pt x="7343584" y="914400"/>
                  </a:lnTo>
                  <a:lnTo>
                    <a:pt x="7340524" y="914400"/>
                  </a:lnTo>
                  <a:lnTo>
                    <a:pt x="7340028" y="927100"/>
                  </a:lnTo>
                  <a:lnTo>
                    <a:pt x="7342340" y="927100"/>
                  </a:lnTo>
                  <a:lnTo>
                    <a:pt x="7347128" y="939800"/>
                  </a:lnTo>
                  <a:lnTo>
                    <a:pt x="7372655" y="939800"/>
                  </a:lnTo>
                  <a:lnTo>
                    <a:pt x="7375728" y="927100"/>
                  </a:lnTo>
                  <a:lnTo>
                    <a:pt x="7376211" y="927100"/>
                  </a:lnTo>
                  <a:close/>
                </a:path>
                <a:path w="9115425" h="9127490">
                  <a:moveTo>
                    <a:pt x="7392187" y="2489212"/>
                  </a:moveTo>
                  <a:lnTo>
                    <a:pt x="7375804" y="2489212"/>
                  </a:lnTo>
                  <a:lnTo>
                    <a:pt x="7379767" y="2501912"/>
                  </a:lnTo>
                  <a:lnTo>
                    <a:pt x="7391019" y="2501912"/>
                  </a:lnTo>
                  <a:lnTo>
                    <a:pt x="7392187" y="2489212"/>
                  </a:lnTo>
                  <a:close/>
                </a:path>
                <a:path w="9115425" h="9127490">
                  <a:moveTo>
                    <a:pt x="7394245" y="1257300"/>
                  </a:moveTo>
                  <a:lnTo>
                    <a:pt x="7392251" y="1257300"/>
                  </a:lnTo>
                  <a:lnTo>
                    <a:pt x="7388085" y="1244600"/>
                  </a:lnTo>
                  <a:lnTo>
                    <a:pt x="7370610" y="1244600"/>
                  </a:lnTo>
                  <a:lnTo>
                    <a:pt x="7365898" y="1257300"/>
                  </a:lnTo>
                  <a:lnTo>
                    <a:pt x="7363244" y="1257300"/>
                  </a:lnTo>
                  <a:lnTo>
                    <a:pt x="7362812" y="1270000"/>
                  </a:lnTo>
                  <a:lnTo>
                    <a:pt x="7368984" y="1270000"/>
                  </a:lnTo>
                  <a:lnTo>
                    <a:pt x="7374433" y="1282700"/>
                  </a:lnTo>
                  <a:lnTo>
                    <a:pt x="7386447" y="1282700"/>
                  </a:lnTo>
                  <a:lnTo>
                    <a:pt x="7391159" y="1270000"/>
                  </a:lnTo>
                  <a:lnTo>
                    <a:pt x="7393826" y="1270000"/>
                  </a:lnTo>
                  <a:lnTo>
                    <a:pt x="7394245" y="1257300"/>
                  </a:lnTo>
                  <a:close/>
                </a:path>
                <a:path w="9115425" h="9127490">
                  <a:moveTo>
                    <a:pt x="7394981" y="38354"/>
                  </a:moveTo>
                  <a:lnTo>
                    <a:pt x="7392187" y="30035"/>
                  </a:lnTo>
                  <a:lnTo>
                    <a:pt x="7386383" y="23444"/>
                  </a:lnTo>
                  <a:lnTo>
                    <a:pt x="7378763" y="19735"/>
                  </a:lnTo>
                  <a:lnTo>
                    <a:pt x="7370318" y="19138"/>
                  </a:lnTo>
                  <a:lnTo>
                    <a:pt x="7361987" y="21945"/>
                  </a:lnTo>
                  <a:lnTo>
                    <a:pt x="7355408" y="27749"/>
                  </a:lnTo>
                  <a:lnTo>
                    <a:pt x="7351687" y="35369"/>
                  </a:lnTo>
                  <a:lnTo>
                    <a:pt x="7351103" y="43827"/>
                  </a:lnTo>
                  <a:lnTo>
                    <a:pt x="7353897" y="52146"/>
                  </a:lnTo>
                  <a:lnTo>
                    <a:pt x="7359701" y="58737"/>
                  </a:lnTo>
                  <a:lnTo>
                    <a:pt x="7367321" y="62445"/>
                  </a:lnTo>
                  <a:lnTo>
                    <a:pt x="7375779" y="63042"/>
                  </a:lnTo>
                  <a:lnTo>
                    <a:pt x="7384097" y="60248"/>
                  </a:lnTo>
                  <a:lnTo>
                    <a:pt x="7390676" y="54432"/>
                  </a:lnTo>
                  <a:lnTo>
                    <a:pt x="7394397" y="46812"/>
                  </a:lnTo>
                  <a:lnTo>
                    <a:pt x="7394981" y="38354"/>
                  </a:lnTo>
                  <a:close/>
                </a:path>
                <a:path w="9115425" h="9127490">
                  <a:moveTo>
                    <a:pt x="7413955" y="1600212"/>
                  </a:moveTo>
                  <a:lnTo>
                    <a:pt x="7410323" y="1600212"/>
                  </a:lnTo>
                  <a:lnTo>
                    <a:pt x="7406703" y="1587512"/>
                  </a:lnTo>
                  <a:lnTo>
                    <a:pt x="7398652" y="1587512"/>
                  </a:lnTo>
                  <a:lnTo>
                    <a:pt x="7386079" y="1600212"/>
                  </a:lnTo>
                  <a:lnTo>
                    <a:pt x="7383932" y="1600212"/>
                  </a:lnTo>
                  <a:lnTo>
                    <a:pt x="7391184" y="1612912"/>
                  </a:lnTo>
                  <a:lnTo>
                    <a:pt x="7411809" y="1612912"/>
                  </a:lnTo>
                  <a:lnTo>
                    <a:pt x="7413955" y="1600212"/>
                  </a:lnTo>
                  <a:close/>
                </a:path>
                <a:path w="9115425" h="9127490">
                  <a:moveTo>
                    <a:pt x="7415390" y="378523"/>
                  </a:moveTo>
                  <a:lnTo>
                    <a:pt x="7412596" y="370205"/>
                  </a:lnTo>
                  <a:lnTo>
                    <a:pt x="7406792" y="363613"/>
                  </a:lnTo>
                  <a:lnTo>
                    <a:pt x="7399172" y="359892"/>
                  </a:lnTo>
                  <a:lnTo>
                    <a:pt x="7390727" y="359308"/>
                  </a:lnTo>
                  <a:lnTo>
                    <a:pt x="7382408" y="362102"/>
                  </a:lnTo>
                  <a:lnTo>
                    <a:pt x="7375817" y="367919"/>
                  </a:lnTo>
                  <a:lnTo>
                    <a:pt x="7372096" y="375539"/>
                  </a:lnTo>
                  <a:lnTo>
                    <a:pt x="7371512" y="383984"/>
                  </a:lnTo>
                  <a:lnTo>
                    <a:pt x="7374306" y="392315"/>
                  </a:lnTo>
                  <a:lnTo>
                    <a:pt x="7380110" y="398894"/>
                  </a:lnTo>
                  <a:lnTo>
                    <a:pt x="7387730" y="402615"/>
                  </a:lnTo>
                  <a:lnTo>
                    <a:pt x="7396188" y="403199"/>
                  </a:lnTo>
                  <a:lnTo>
                    <a:pt x="7404506" y="400405"/>
                  </a:lnTo>
                  <a:lnTo>
                    <a:pt x="7411085" y="394589"/>
                  </a:lnTo>
                  <a:lnTo>
                    <a:pt x="7414806" y="386981"/>
                  </a:lnTo>
                  <a:lnTo>
                    <a:pt x="7415390" y="378523"/>
                  </a:lnTo>
                  <a:close/>
                </a:path>
                <a:path w="9115425" h="9127490">
                  <a:moveTo>
                    <a:pt x="7431303" y="1943112"/>
                  </a:moveTo>
                  <a:lnTo>
                    <a:pt x="7428408" y="1943112"/>
                  </a:lnTo>
                  <a:lnTo>
                    <a:pt x="7425525" y="1930412"/>
                  </a:lnTo>
                  <a:lnTo>
                    <a:pt x="7419124" y="1930412"/>
                  </a:lnTo>
                  <a:lnTo>
                    <a:pt x="7409129" y="1943112"/>
                  </a:lnTo>
                  <a:lnTo>
                    <a:pt x="7407415" y="1943112"/>
                  </a:lnTo>
                  <a:lnTo>
                    <a:pt x="7413193" y="1955812"/>
                  </a:lnTo>
                  <a:lnTo>
                    <a:pt x="7429576" y="1955812"/>
                  </a:lnTo>
                  <a:lnTo>
                    <a:pt x="7431303" y="1943112"/>
                  </a:lnTo>
                  <a:close/>
                </a:path>
                <a:path w="9115425" h="9127490">
                  <a:moveTo>
                    <a:pt x="7433157" y="711200"/>
                  </a:moveTo>
                  <a:lnTo>
                    <a:pt x="7430706" y="711200"/>
                  </a:lnTo>
                  <a:lnTo>
                    <a:pt x="7425601" y="698500"/>
                  </a:lnTo>
                  <a:lnTo>
                    <a:pt x="7398385" y="698500"/>
                  </a:lnTo>
                  <a:lnTo>
                    <a:pt x="7395121" y="711200"/>
                  </a:lnTo>
                  <a:lnTo>
                    <a:pt x="7394613" y="711200"/>
                  </a:lnTo>
                  <a:lnTo>
                    <a:pt x="7397064" y="723900"/>
                  </a:lnTo>
                  <a:lnTo>
                    <a:pt x="7402169" y="736600"/>
                  </a:lnTo>
                  <a:lnTo>
                    <a:pt x="7423594" y="736600"/>
                  </a:lnTo>
                  <a:lnTo>
                    <a:pt x="7429373" y="723900"/>
                  </a:lnTo>
                  <a:lnTo>
                    <a:pt x="7432637" y="723900"/>
                  </a:lnTo>
                  <a:lnTo>
                    <a:pt x="7433157" y="711200"/>
                  </a:lnTo>
                  <a:close/>
                </a:path>
                <a:path w="9115425" h="9127490">
                  <a:moveTo>
                    <a:pt x="7447648" y="2286012"/>
                  </a:moveTo>
                  <a:lnTo>
                    <a:pt x="7446746" y="2286012"/>
                  </a:lnTo>
                  <a:lnTo>
                    <a:pt x="7444524" y="2273312"/>
                  </a:lnTo>
                  <a:lnTo>
                    <a:pt x="7431875" y="2273312"/>
                  </a:lnTo>
                  <a:lnTo>
                    <a:pt x="7430554" y="2286012"/>
                  </a:lnTo>
                  <a:lnTo>
                    <a:pt x="7435012" y="2286012"/>
                  </a:lnTo>
                  <a:lnTo>
                    <a:pt x="7439939" y="2298712"/>
                  </a:lnTo>
                  <a:lnTo>
                    <a:pt x="7447648" y="2286012"/>
                  </a:lnTo>
                  <a:close/>
                </a:path>
                <a:path w="9115425" h="9127490">
                  <a:moveTo>
                    <a:pt x="7450899" y="1054100"/>
                  </a:moveTo>
                  <a:lnTo>
                    <a:pt x="7448778" y="1041400"/>
                  </a:lnTo>
                  <a:lnTo>
                    <a:pt x="7420953" y="1041400"/>
                  </a:lnTo>
                  <a:lnTo>
                    <a:pt x="7418133" y="1054100"/>
                  </a:lnTo>
                  <a:lnTo>
                    <a:pt x="7417689" y="1054100"/>
                  </a:lnTo>
                  <a:lnTo>
                    <a:pt x="7419810" y="1066800"/>
                  </a:lnTo>
                  <a:lnTo>
                    <a:pt x="7447635" y="1066800"/>
                  </a:lnTo>
                  <a:lnTo>
                    <a:pt x="7450455" y="1054100"/>
                  </a:lnTo>
                  <a:lnTo>
                    <a:pt x="7450899" y="1054100"/>
                  </a:lnTo>
                  <a:close/>
                </a:path>
                <a:path w="9115425" h="9127490">
                  <a:moveTo>
                    <a:pt x="7466660" y="2628912"/>
                  </a:moveTo>
                  <a:lnTo>
                    <a:pt x="7465098" y="2616212"/>
                  </a:lnTo>
                  <a:lnTo>
                    <a:pt x="7454620" y="2616212"/>
                  </a:lnTo>
                  <a:lnTo>
                    <a:pt x="7453693" y="2628912"/>
                  </a:lnTo>
                  <a:lnTo>
                    <a:pt x="7466660" y="2628912"/>
                  </a:lnTo>
                  <a:close/>
                </a:path>
                <a:path w="9115425" h="9127490">
                  <a:moveTo>
                    <a:pt x="7471080" y="1397012"/>
                  </a:moveTo>
                  <a:lnTo>
                    <a:pt x="7467117" y="1384312"/>
                  </a:lnTo>
                  <a:lnTo>
                    <a:pt x="7440676" y="1384312"/>
                  </a:lnTo>
                  <a:lnTo>
                    <a:pt x="7438326" y="1397012"/>
                  </a:lnTo>
                  <a:lnTo>
                    <a:pt x="7446251" y="1409712"/>
                  </a:lnTo>
                  <a:lnTo>
                    <a:pt x="7468730" y="1409712"/>
                  </a:lnTo>
                  <a:lnTo>
                    <a:pt x="7471080" y="1397012"/>
                  </a:lnTo>
                  <a:close/>
                </a:path>
                <a:path w="9115425" h="9127490">
                  <a:moveTo>
                    <a:pt x="7472045" y="170230"/>
                  </a:moveTo>
                  <a:lnTo>
                    <a:pt x="7469137" y="161569"/>
                  </a:lnTo>
                  <a:lnTo>
                    <a:pt x="7463091" y="154724"/>
                  </a:lnTo>
                  <a:lnTo>
                    <a:pt x="7455167" y="150850"/>
                  </a:lnTo>
                  <a:lnTo>
                    <a:pt x="7446378" y="150241"/>
                  </a:lnTo>
                  <a:lnTo>
                    <a:pt x="7437717" y="153149"/>
                  </a:lnTo>
                  <a:lnTo>
                    <a:pt x="7430859" y="159194"/>
                  </a:lnTo>
                  <a:lnTo>
                    <a:pt x="7426998" y="167119"/>
                  </a:lnTo>
                  <a:lnTo>
                    <a:pt x="7426388" y="175920"/>
                  </a:lnTo>
                  <a:lnTo>
                    <a:pt x="7429297" y="184581"/>
                  </a:lnTo>
                  <a:lnTo>
                    <a:pt x="7435342" y="191427"/>
                  </a:lnTo>
                  <a:lnTo>
                    <a:pt x="7443267" y="195300"/>
                  </a:lnTo>
                  <a:lnTo>
                    <a:pt x="7452068" y="195910"/>
                  </a:lnTo>
                  <a:lnTo>
                    <a:pt x="7460716" y="193001"/>
                  </a:lnTo>
                  <a:lnTo>
                    <a:pt x="7467574" y="186956"/>
                  </a:lnTo>
                  <a:lnTo>
                    <a:pt x="7471435" y="179031"/>
                  </a:lnTo>
                  <a:lnTo>
                    <a:pt x="7472045" y="170230"/>
                  </a:lnTo>
                  <a:close/>
                </a:path>
                <a:path w="9115425" h="9127490">
                  <a:moveTo>
                    <a:pt x="7484008" y="2959112"/>
                  </a:moveTo>
                  <a:lnTo>
                    <a:pt x="7477176" y="2959112"/>
                  </a:lnTo>
                  <a:lnTo>
                    <a:pt x="7478827" y="2971812"/>
                  </a:lnTo>
                  <a:lnTo>
                    <a:pt x="7483513" y="2971812"/>
                  </a:lnTo>
                  <a:lnTo>
                    <a:pt x="7484008" y="2959112"/>
                  </a:lnTo>
                  <a:close/>
                </a:path>
                <a:path w="9115425" h="9127490">
                  <a:moveTo>
                    <a:pt x="7488428" y="1739912"/>
                  </a:moveTo>
                  <a:lnTo>
                    <a:pt x="7485202" y="1727212"/>
                  </a:lnTo>
                  <a:lnTo>
                    <a:pt x="7463726" y="1727212"/>
                  </a:lnTo>
                  <a:lnTo>
                    <a:pt x="7461809" y="1739912"/>
                  </a:lnTo>
                  <a:lnTo>
                    <a:pt x="7468248" y="1752612"/>
                  </a:lnTo>
                  <a:lnTo>
                    <a:pt x="7475372" y="1752612"/>
                  </a:lnTo>
                  <a:lnTo>
                    <a:pt x="7486523" y="1739912"/>
                  </a:lnTo>
                  <a:lnTo>
                    <a:pt x="7488428" y="1739912"/>
                  </a:lnTo>
                  <a:close/>
                </a:path>
                <a:path w="9115425" h="9127490">
                  <a:moveTo>
                    <a:pt x="7490092" y="510692"/>
                  </a:moveTo>
                  <a:lnTo>
                    <a:pt x="7487488" y="502932"/>
                  </a:lnTo>
                  <a:lnTo>
                    <a:pt x="7482065" y="496785"/>
                  </a:lnTo>
                  <a:lnTo>
                    <a:pt x="7474966" y="493318"/>
                  </a:lnTo>
                  <a:lnTo>
                    <a:pt x="7467079" y="492772"/>
                  </a:lnTo>
                  <a:lnTo>
                    <a:pt x="7459319" y="495388"/>
                  </a:lnTo>
                  <a:lnTo>
                    <a:pt x="7453185" y="500799"/>
                  </a:lnTo>
                  <a:lnTo>
                    <a:pt x="7449718" y="507898"/>
                  </a:lnTo>
                  <a:lnTo>
                    <a:pt x="7449172" y="515785"/>
                  </a:lnTo>
                  <a:lnTo>
                    <a:pt x="7451776" y="523544"/>
                  </a:lnTo>
                  <a:lnTo>
                    <a:pt x="7457199" y="529691"/>
                  </a:lnTo>
                  <a:lnTo>
                    <a:pt x="7464298" y="533158"/>
                  </a:lnTo>
                  <a:lnTo>
                    <a:pt x="7472172" y="533704"/>
                  </a:lnTo>
                  <a:lnTo>
                    <a:pt x="7479932" y="531101"/>
                  </a:lnTo>
                  <a:lnTo>
                    <a:pt x="7486078" y="525678"/>
                  </a:lnTo>
                  <a:lnTo>
                    <a:pt x="7489545" y="518579"/>
                  </a:lnTo>
                  <a:lnTo>
                    <a:pt x="7490092" y="510692"/>
                  </a:lnTo>
                  <a:close/>
                </a:path>
                <a:path w="9115425" h="9127490">
                  <a:moveTo>
                    <a:pt x="7505763" y="2070112"/>
                  </a:moveTo>
                  <a:lnTo>
                    <a:pt x="7485291" y="2070112"/>
                  </a:lnTo>
                  <a:lnTo>
                    <a:pt x="7490244" y="2082812"/>
                  </a:lnTo>
                  <a:lnTo>
                    <a:pt x="7504303" y="2082812"/>
                  </a:lnTo>
                  <a:lnTo>
                    <a:pt x="7505763" y="2070112"/>
                  </a:lnTo>
                  <a:close/>
                </a:path>
                <a:path w="9115425" h="9127490">
                  <a:moveTo>
                    <a:pt x="7507846" y="850900"/>
                  </a:moveTo>
                  <a:lnTo>
                    <a:pt x="7505586" y="838200"/>
                  </a:lnTo>
                  <a:lnTo>
                    <a:pt x="7500874" y="838200"/>
                  </a:lnTo>
                  <a:lnTo>
                    <a:pt x="7494702" y="825500"/>
                  </a:lnTo>
                  <a:lnTo>
                    <a:pt x="7481100" y="825500"/>
                  </a:lnTo>
                  <a:lnTo>
                    <a:pt x="7475753" y="838200"/>
                  </a:lnTo>
                  <a:lnTo>
                    <a:pt x="7472743" y="838200"/>
                  </a:lnTo>
                  <a:lnTo>
                    <a:pt x="7472273" y="850900"/>
                  </a:lnTo>
                  <a:lnTo>
                    <a:pt x="7474534" y="850900"/>
                  </a:lnTo>
                  <a:lnTo>
                    <a:pt x="7479246" y="863600"/>
                  </a:lnTo>
                  <a:lnTo>
                    <a:pt x="7504354" y="863600"/>
                  </a:lnTo>
                  <a:lnTo>
                    <a:pt x="7507376" y="850900"/>
                  </a:lnTo>
                  <a:lnTo>
                    <a:pt x="7507846" y="850900"/>
                  </a:lnTo>
                  <a:close/>
                </a:path>
                <a:path w="9115425" h="9127490">
                  <a:moveTo>
                    <a:pt x="7523785" y="2413012"/>
                  </a:moveTo>
                  <a:lnTo>
                    <a:pt x="7508087" y="2413012"/>
                  </a:lnTo>
                  <a:lnTo>
                    <a:pt x="7511885" y="2425712"/>
                  </a:lnTo>
                  <a:lnTo>
                    <a:pt x="7522667" y="2425712"/>
                  </a:lnTo>
                  <a:lnTo>
                    <a:pt x="7523785" y="2413012"/>
                  </a:lnTo>
                  <a:close/>
                </a:path>
                <a:path w="9115425" h="9127490">
                  <a:moveTo>
                    <a:pt x="7527874" y="1181100"/>
                  </a:moveTo>
                  <a:lnTo>
                    <a:pt x="7523670" y="1181100"/>
                  </a:lnTo>
                  <a:lnTo>
                    <a:pt x="7519454" y="1168400"/>
                  </a:lnTo>
                  <a:lnTo>
                    <a:pt x="7510145" y="1168400"/>
                  </a:lnTo>
                  <a:lnTo>
                    <a:pt x="7495565" y="1181100"/>
                  </a:lnTo>
                  <a:lnTo>
                    <a:pt x="7493076" y="1193800"/>
                  </a:lnTo>
                  <a:lnTo>
                    <a:pt x="7501483" y="1206500"/>
                  </a:lnTo>
                  <a:lnTo>
                    <a:pt x="7510805" y="1206500"/>
                  </a:lnTo>
                  <a:lnTo>
                    <a:pt x="7525372" y="1193800"/>
                  </a:lnTo>
                  <a:lnTo>
                    <a:pt x="7527874" y="1181100"/>
                  </a:lnTo>
                  <a:close/>
                </a:path>
                <a:path w="9115425" h="9127490">
                  <a:moveTo>
                    <a:pt x="7545552" y="1524012"/>
                  </a:moveTo>
                  <a:lnTo>
                    <a:pt x="7542009" y="1524012"/>
                  </a:lnTo>
                  <a:lnTo>
                    <a:pt x="7538453" y="1511312"/>
                  </a:lnTo>
                  <a:lnTo>
                    <a:pt x="7530605" y="1511312"/>
                  </a:lnTo>
                  <a:lnTo>
                    <a:pt x="7518311" y="1524012"/>
                  </a:lnTo>
                  <a:lnTo>
                    <a:pt x="7516215" y="1524012"/>
                  </a:lnTo>
                  <a:lnTo>
                    <a:pt x="7523315" y="1536712"/>
                  </a:lnTo>
                  <a:lnTo>
                    <a:pt x="7543457" y="1536712"/>
                  </a:lnTo>
                  <a:lnTo>
                    <a:pt x="7545552" y="1524012"/>
                  </a:lnTo>
                  <a:close/>
                </a:path>
                <a:path w="9115425" h="9127490">
                  <a:moveTo>
                    <a:pt x="7547038" y="302361"/>
                  </a:moveTo>
                  <a:lnTo>
                    <a:pt x="7544282" y="294157"/>
                  </a:lnTo>
                  <a:lnTo>
                    <a:pt x="7538555" y="287655"/>
                  </a:lnTo>
                  <a:lnTo>
                    <a:pt x="7531036" y="283984"/>
                  </a:lnTo>
                  <a:lnTo>
                    <a:pt x="7522692" y="283400"/>
                  </a:lnTo>
                  <a:lnTo>
                    <a:pt x="7514488" y="286156"/>
                  </a:lnTo>
                  <a:lnTo>
                    <a:pt x="7507999" y="291896"/>
                  </a:lnTo>
                  <a:lnTo>
                    <a:pt x="7504328" y="299402"/>
                  </a:lnTo>
                  <a:lnTo>
                    <a:pt x="7503744" y="307746"/>
                  </a:lnTo>
                  <a:lnTo>
                    <a:pt x="7506513" y="315963"/>
                  </a:lnTo>
                  <a:lnTo>
                    <a:pt x="7512240" y="322465"/>
                  </a:lnTo>
                  <a:lnTo>
                    <a:pt x="7519746" y="326123"/>
                  </a:lnTo>
                  <a:lnTo>
                    <a:pt x="7528090" y="326707"/>
                  </a:lnTo>
                  <a:lnTo>
                    <a:pt x="7536294" y="323951"/>
                  </a:lnTo>
                  <a:lnTo>
                    <a:pt x="7542797" y="318223"/>
                  </a:lnTo>
                  <a:lnTo>
                    <a:pt x="7546454" y="310705"/>
                  </a:lnTo>
                  <a:lnTo>
                    <a:pt x="7547038" y="302361"/>
                  </a:lnTo>
                  <a:close/>
                </a:path>
                <a:path w="9115425" h="9127490">
                  <a:moveTo>
                    <a:pt x="7562901" y="1866912"/>
                  </a:moveTo>
                  <a:lnTo>
                    <a:pt x="7560094" y="1866912"/>
                  </a:lnTo>
                  <a:lnTo>
                    <a:pt x="7557287" y="1854212"/>
                  </a:lnTo>
                  <a:lnTo>
                    <a:pt x="7551077" y="1854212"/>
                  </a:lnTo>
                  <a:lnTo>
                    <a:pt x="7541361" y="1866912"/>
                  </a:lnTo>
                  <a:lnTo>
                    <a:pt x="7539698" y="1866912"/>
                  </a:lnTo>
                  <a:lnTo>
                    <a:pt x="7545298" y="1879612"/>
                  </a:lnTo>
                  <a:lnTo>
                    <a:pt x="7561224" y="1879612"/>
                  </a:lnTo>
                  <a:lnTo>
                    <a:pt x="7562901" y="1866912"/>
                  </a:lnTo>
                  <a:close/>
                </a:path>
                <a:path w="9115425" h="9127490">
                  <a:moveTo>
                    <a:pt x="7564780" y="642861"/>
                  </a:moveTo>
                  <a:lnTo>
                    <a:pt x="7562367" y="635660"/>
                  </a:lnTo>
                  <a:lnTo>
                    <a:pt x="7557338" y="629958"/>
                  </a:lnTo>
                  <a:lnTo>
                    <a:pt x="7550747" y="626745"/>
                  </a:lnTo>
                  <a:lnTo>
                    <a:pt x="7543444" y="626237"/>
                  </a:lnTo>
                  <a:lnTo>
                    <a:pt x="7536243" y="628650"/>
                  </a:lnTo>
                  <a:lnTo>
                    <a:pt x="7530554" y="633679"/>
                  </a:lnTo>
                  <a:lnTo>
                    <a:pt x="7527341" y="640270"/>
                  </a:lnTo>
                  <a:lnTo>
                    <a:pt x="7526833" y="647585"/>
                  </a:lnTo>
                  <a:lnTo>
                    <a:pt x="7529246" y="654786"/>
                  </a:lnTo>
                  <a:lnTo>
                    <a:pt x="7534275" y="660476"/>
                  </a:lnTo>
                  <a:lnTo>
                    <a:pt x="7540853" y="663689"/>
                  </a:lnTo>
                  <a:lnTo>
                    <a:pt x="7548169" y="664197"/>
                  </a:lnTo>
                  <a:lnTo>
                    <a:pt x="7555370" y="661784"/>
                  </a:lnTo>
                  <a:lnTo>
                    <a:pt x="7561059" y="656755"/>
                  </a:lnTo>
                  <a:lnTo>
                    <a:pt x="7564272" y="650176"/>
                  </a:lnTo>
                  <a:lnTo>
                    <a:pt x="7564780" y="642861"/>
                  </a:lnTo>
                  <a:close/>
                </a:path>
                <a:path w="9115425" h="9127490">
                  <a:moveTo>
                    <a:pt x="7579309" y="2209812"/>
                  </a:moveTo>
                  <a:lnTo>
                    <a:pt x="7578433" y="2209812"/>
                  </a:lnTo>
                  <a:lnTo>
                    <a:pt x="7576286" y="2197112"/>
                  </a:lnTo>
                  <a:lnTo>
                    <a:pt x="7564107" y="2197112"/>
                  </a:lnTo>
                  <a:lnTo>
                    <a:pt x="7562837" y="2209812"/>
                  </a:lnTo>
                  <a:lnTo>
                    <a:pt x="7567130" y="2209812"/>
                  </a:lnTo>
                  <a:lnTo>
                    <a:pt x="7571880" y="2222512"/>
                  </a:lnTo>
                  <a:lnTo>
                    <a:pt x="7579309" y="2209812"/>
                  </a:lnTo>
                  <a:close/>
                </a:path>
                <a:path w="9115425" h="9127490">
                  <a:moveTo>
                    <a:pt x="7582548" y="977900"/>
                  </a:moveTo>
                  <a:lnTo>
                    <a:pt x="7580465" y="965200"/>
                  </a:lnTo>
                  <a:lnTo>
                    <a:pt x="7553122" y="965200"/>
                  </a:lnTo>
                  <a:lnTo>
                    <a:pt x="7550366" y="977900"/>
                  </a:lnTo>
                  <a:lnTo>
                    <a:pt x="7549934" y="977900"/>
                  </a:lnTo>
                  <a:lnTo>
                    <a:pt x="7552004" y="990600"/>
                  </a:lnTo>
                  <a:lnTo>
                    <a:pt x="7579347" y="990600"/>
                  </a:lnTo>
                  <a:lnTo>
                    <a:pt x="7582103" y="977900"/>
                  </a:lnTo>
                  <a:lnTo>
                    <a:pt x="7582548" y="977900"/>
                  </a:lnTo>
                  <a:close/>
                </a:path>
                <a:path w="9115425" h="9127490">
                  <a:moveTo>
                    <a:pt x="7598257" y="2552712"/>
                  </a:moveTo>
                  <a:lnTo>
                    <a:pt x="7596772" y="2540012"/>
                  </a:lnTo>
                  <a:lnTo>
                    <a:pt x="7586853" y="2540012"/>
                  </a:lnTo>
                  <a:lnTo>
                    <a:pt x="7585977" y="2552712"/>
                  </a:lnTo>
                  <a:lnTo>
                    <a:pt x="7598257" y="2552712"/>
                  </a:lnTo>
                  <a:close/>
                </a:path>
                <a:path w="9115425" h="9127490">
                  <a:moveTo>
                    <a:pt x="7602677" y="1320812"/>
                  </a:moveTo>
                  <a:lnTo>
                    <a:pt x="7598804" y="1308100"/>
                  </a:lnTo>
                  <a:lnTo>
                    <a:pt x="7572921" y="1308100"/>
                  </a:lnTo>
                  <a:lnTo>
                    <a:pt x="7570610" y="1320812"/>
                  </a:lnTo>
                  <a:lnTo>
                    <a:pt x="7578357" y="1333512"/>
                  </a:lnTo>
                  <a:lnTo>
                    <a:pt x="7600378" y="1333512"/>
                  </a:lnTo>
                  <a:lnTo>
                    <a:pt x="7602677" y="1320812"/>
                  </a:lnTo>
                  <a:close/>
                </a:path>
                <a:path w="9115425" h="9127490">
                  <a:moveTo>
                    <a:pt x="7603693" y="94068"/>
                  </a:moveTo>
                  <a:lnTo>
                    <a:pt x="7600823" y="85521"/>
                  </a:lnTo>
                  <a:lnTo>
                    <a:pt x="7594854" y="78752"/>
                  </a:lnTo>
                  <a:lnTo>
                    <a:pt x="7587031" y="74930"/>
                  </a:lnTo>
                  <a:lnTo>
                    <a:pt x="7578357" y="74333"/>
                  </a:lnTo>
                  <a:lnTo>
                    <a:pt x="7569809" y="77203"/>
                  </a:lnTo>
                  <a:lnTo>
                    <a:pt x="7563040" y="83172"/>
                  </a:lnTo>
                  <a:lnTo>
                    <a:pt x="7559230" y="90995"/>
                  </a:lnTo>
                  <a:lnTo>
                    <a:pt x="7558621" y="99682"/>
                  </a:lnTo>
                  <a:lnTo>
                    <a:pt x="7561504" y="108229"/>
                  </a:lnTo>
                  <a:lnTo>
                    <a:pt x="7567460" y="114985"/>
                  </a:lnTo>
                  <a:lnTo>
                    <a:pt x="7575283" y="118808"/>
                  </a:lnTo>
                  <a:lnTo>
                    <a:pt x="7583957" y="119418"/>
                  </a:lnTo>
                  <a:lnTo>
                    <a:pt x="7592504" y="116535"/>
                  </a:lnTo>
                  <a:lnTo>
                    <a:pt x="7599273" y="110566"/>
                  </a:lnTo>
                  <a:lnTo>
                    <a:pt x="7603083" y="102743"/>
                  </a:lnTo>
                  <a:lnTo>
                    <a:pt x="7603693" y="94068"/>
                  </a:lnTo>
                  <a:close/>
                </a:path>
                <a:path w="9115425" h="9127490">
                  <a:moveTo>
                    <a:pt x="7615593" y="2882912"/>
                  </a:moveTo>
                  <a:lnTo>
                    <a:pt x="7609459" y="2882912"/>
                  </a:lnTo>
                  <a:lnTo>
                    <a:pt x="7610945" y="2895612"/>
                  </a:lnTo>
                  <a:lnTo>
                    <a:pt x="7615161" y="2895612"/>
                  </a:lnTo>
                  <a:lnTo>
                    <a:pt x="7615593" y="2882912"/>
                  </a:lnTo>
                  <a:close/>
                </a:path>
                <a:path w="9115425" h="9127490">
                  <a:moveTo>
                    <a:pt x="7620025" y="1663712"/>
                  </a:moveTo>
                  <a:lnTo>
                    <a:pt x="7616888" y="1651012"/>
                  </a:lnTo>
                  <a:lnTo>
                    <a:pt x="7595946" y="1651012"/>
                  </a:lnTo>
                  <a:lnTo>
                    <a:pt x="7594092" y="1663712"/>
                  </a:lnTo>
                  <a:lnTo>
                    <a:pt x="7600366" y="1676412"/>
                  </a:lnTo>
                  <a:lnTo>
                    <a:pt x="7607300" y="1676412"/>
                  </a:lnTo>
                  <a:lnTo>
                    <a:pt x="7618158" y="1663712"/>
                  </a:lnTo>
                  <a:lnTo>
                    <a:pt x="7620025" y="1663712"/>
                  </a:lnTo>
                  <a:close/>
                </a:path>
                <a:path w="9115425" h="9127490">
                  <a:moveTo>
                    <a:pt x="7621740" y="434530"/>
                  </a:moveTo>
                  <a:lnTo>
                    <a:pt x="7619162" y="426885"/>
                  </a:lnTo>
                  <a:lnTo>
                    <a:pt x="7613828" y="420827"/>
                  </a:lnTo>
                  <a:lnTo>
                    <a:pt x="7606830" y="417410"/>
                  </a:lnTo>
                  <a:lnTo>
                    <a:pt x="7599058" y="416864"/>
                  </a:lnTo>
                  <a:lnTo>
                    <a:pt x="7591412" y="419442"/>
                  </a:lnTo>
                  <a:lnTo>
                    <a:pt x="7585367" y="424776"/>
                  </a:lnTo>
                  <a:lnTo>
                    <a:pt x="7581951" y="431774"/>
                  </a:lnTo>
                  <a:lnTo>
                    <a:pt x="7581405" y="439547"/>
                  </a:lnTo>
                  <a:lnTo>
                    <a:pt x="7583983" y="447192"/>
                  </a:lnTo>
                  <a:lnTo>
                    <a:pt x="7589317" y="453250"/>
                  </a:lnTo>
                  <a:lnTo>
                    <a:pt x="7596314" y="456666"/>
                  </a:lnTo>
                  <a:lnTo>
                    <a:pt x="7604074" y="457212"/>
                  </a:lnTo>
                  <a:lnTo>
                    <a:pt x="7611732" y="454634"/>
                  </a:lnTo>
                  <a:lnTo>
                    <a:pt x="7617777" y="449300"/>
                  </a:lnTo>
                  <a:lnTo>
                    <a:pt x="7621194" y="442290"/>
                  </a:lnTo>
                  <a:lnTo>
                    <a:pt x="7621740" y="434530"/>
                  </a:lnTo>
                  <a:close/>
                </a:path>
                <a:path w="9115425" h="9127490">
                  <a:moveTo>
                    <a:pt x="7637361" y="1993912"/>
                  </a:moveTo>
                  <a:lnTo>
                    <a:pt x="7617574" y="1993912"/>
                  </a:lnTo>
                  <a:lnTo>
                    <a:pt x="7622362" y="2006612"/>
                  </a:lnTo>
                  <a:lnTo>
                    <a:pt x="7635938" y="2006612"/>
                  </a:lnTo>
                  <a:lnTo>
                    <a:pt x="7637361" y="1993912"/>
                  </a:lnTo>
                  <a:close/>
                </a:path>
                <a:path w="9115425" h="9127490">
                  <a:moveTo>
                    <a:pt x="7639469" y="775030"/>
                  </a:moveTo>
                  <a:lnTo>
                    <a:pt x="7637246" y="768388"/>
                  </a:lnTo>
                  <a:lnTo>
                    <a:pt x="7632611" y="763143"/>
                  </a:lnTo>
                  <a:lnTo>
                    <a:pt x="7626540" y="760171"/>
                  </a:lnTo>
                  <a:lnTo>
                    <a:pt x="7619797" y="759701"/>
                  </a:lnTo>
                  <a:lnTo>
                    <a:pt x="7613167" y="761936"/>
                  </a:lnTo>
                  <a:lnTo>
                    <a:pt x="7607922" y="766559"/>
                  </a:lnTo>
                  <a:lnTo>
                    <a:pt x="7604950" y="772642"/>
                  </a:lnTo>
                  <a:lnTo>
                    <a:pt x="7604480" y="779386"/>
                  </a:lnTo>
                  <a:lnTo>
                    <a:pt x="7606716" y="786015"/>
                  </a:lnTo>
                  <a:lnTo>
                    <a:pt x="7611338" y="791273"/>
                  </a:lnTo>
                  <a:lnTo>
                    <a:pt x="7617422" y="794232"/>
                  </a:lnTo>
                  <a:lnTo>
                    <a:pt x="7624153" y="794702"/>
                  </a:lnTo>
                  <a:lnTo>
                    <a:pt x="7630795" y="792467"/>
                  </a:lnTo>
                  <a:lnTo>
                    <a:pt x="7636040" y="787844"/>
                  </a:lnTo>
                  <a:lnTo>
                    <a:pt x="7638999" y="781773"/>
                  </a:lnTo>
                  <a:lnTo>
                    <a:pt x="7639469" y="775030"/>
                  </a:lnTo>
                  <a:close/>
                </a:path>
                <a:path w="9115425" h="9127490">
                  <a:moveTo>
                    <a:pt x="7655395" y="2336812"/>
                  </a:moveTo>
                  <a:lnTo>
                    <a:pt x="7640383" y="2336812"/>
                  </a:lnTo>
                  <a:lnTo>
                    <a:pt x="7644003" y="2349512"/>
                  </a:lnTo>
                  <a:lnTo>
                    <a:pt x="7654315" y="2349512"/>
                  </a:lnTo>
                  <a:lnTo>
                    <a:pt x="7655395" y="2336812"/>
                  </a:lnTo>
                  <a:close/>
                </a:path>
                <a:path w="9115425" h="9127490">
                  <a:moveTo>
                    <a:pt x="7659471" y="1104900"/>
                  </a:moveTo>
                  <a:lnTo>
                    <a:pt x="7655357" y="1104900"/>
                  </a:lnTo>
                  <a:lnTo>
                    <a:pt x="7651229" y="1092200"/>
                  </a:lnTo>
                  <a:lnTo>
                    <a:pt x="7642085" y="1092200"/>
                  </a:lnTo>
                  <a:lnTo>
                    <a:pt x="7627798" y="1104900"/>
                  </a:lnTo>
                  <a:lnTo>
                    <a:pt x="7625347" y="1117600"/>
                  </a:lnTo>
                  <a:lnTo>
                    <a:pt x="7633602" y="1130300"/>
                  </a:lnTo>
                  <a:lnTo>
                    <a:pt x="7642733" y="1130300"/>
                  </a:lnTo>
                  <a:lnTo>
                    <a:pt x="7657020" y="1117600"/>
                  </a:lnTo>
                  <a:lnTo>
                    <a:pt x="7659471" y="1104900"/>
                  </a:lnTo>
                  <a:close/>
                </a:path>
                <a:path w="9115425" h="9127490">
                  <a:moveTo>
                    <a:pt x="7677150" y="1447812"/>
                  </a:moveTo>
                  <a:lnTo>
                    <a:pt x="7673695" y="1447812"/>
                  </a:lnTo>
                  <a:lnTo>
                    <a:pt x="7670228" y="1435112"/>
                  </a:lnTo>
                  <a:lnTo>
                    <a:pt x="7662545" y="1435112"/>
                  </a:lnTo>
                  <a:lnTo>
                    <a:pt x="7650556" y="1447812"/>
                  </a:lnTo>
                  <a:lnTo>
                    <a:pt x="7648486" y="1447812"/>
                  </a:lnTo>
                  <a:lnTo>
                    <a:pt x="7655420" y="1460512"/>
                  </a:lnTo>
                  <a:lnTo>
                    <a:pt x="7675092" y="1460512"/>
                  </a:lnTo>
                  <a:lnTo>
                    <a:pt x="7677150" y="1447812"/>
                  </a:lnTo>
                  <a:close/>
                </a:path>
                <a:path w="9115425" h="9127490">
                  <a:moveTo>
                    <a:pt x="7678382" y="226237"/>
                  </a:moveTo>
                  <a:lnTo>
                    <a:pt x="7675702" y="218249"/>
                  </a:lnTo>
                  <a:lnTo>
                    <a:pt x="7670127" y="211937"/>
                  </a:lnTo>
                  <a:lnTo>
                    <a:pt x="7662824" y="208368"/>
                  </a:lnTo>
                  <a:lnTo>
                    <a:pt x="7654709" y="207797"/>
                  </a:lnTo>
                  <a:lnTo>
                    <a:pt x="7646733" y="210477"/>
                  </a:lnTo>
                  <a:lnTo>
                    <a:pt x="7640409" y="216052"/>
                  </a:lnTo>
                  <a:lnTo>
                    <a:pt x="7636840" y="223367"/>
                  </a:lnTo>
                  <a:lnTo>
                    <a:pt x="7636281" y="231482"/>
                  </a:lnTo>
                  <a:lnTo>
                    <a:pt x="7638961" y="239471"/>
                  </a:lnTo>
                  <a:lnTo>
                    <a:pt x="7644536" y="245783"/>
                  </a:lnTo>
                  <a:lnTo>
                    <a:pt x="7651839" y="249351"/>
                  </a:lnTo>
                  <a:lnTo>
                    <a:pt x="7659954" y="249910"/>
                  </a:lnTo>
                  <a:lnTo>
                    <a:pt x="7667942" y="247230"/>
                  </a:lnTo>
                  <a:lnTo>
                    <a:pt x="7674254" y="241655"/>
                  </a:lnTo>
                  <a:lnTo>
                    <a:pt x="7677823" y="234353"/>
                  </a:lnTo>
                  <a:lnTo>
                    <a:pt x="7678382" y="226237"/>
                  </a:lnTo>
                  <a:close/>
                </a:path>
                <a:path w="9115425" h="9127490">
                  <a:moveTo>
                    <a:pt x="7694498" y="1790712"/>
                  </a:moveTo>
                  <a:lnTo>
                    <a:pt x="7691768" y="1790712"/>
                  </a:lnTo>
                  <a:lnTo>
                    <a:pt x="7689050" y="1778012"/>
                  </a:lnTo>
                  <a:lnTo>
                    <a:pt x="7683017" y="1778012"/>
                  </a:lnTo>
                  <a:lnTo>
                    <a:pt x="7673594" y="1790712"/>
                  </a:lnTo>
                  <a:lnTo>
                    <a:pt x="7671968" y="1790712"/>
                  </a:lnTo>
                  <a:lnTo>
                    <a:pt x="7677417" y="1803412"/>
                  </a:lnTo>
                  <a:lnTo>
                    <a:pt x="7692885" y="1803412"/>
                  </a:lnTo>
                  <a:lnTo>
                    <a:pt x="7694498" y="1790712"/>
                  </a:lnTo>
                  <a:close/>
                </a:path>
                <a:path w="9115425" h="9127490">
                  <a:moveTo>
                    <a:pt x="7696428" y="566699"/>
                  </a:moveTo>
                  <a:lnTo>
                    <a:pt x="7694041" y="559612"/>
                  </a:lnTo>
                  <a:lnTo>
                    <a:pt x="7689101" y="553999"/>
                  </a:lnTo>
                  <a:lnTo>
                    <a:pt x="7682611" y="550837"/>
                  </a:lnTo>
                  <a:lnTo>
                    <a:pt x="7675423" y="550329"/>
                  </a:lnTo>
                  <a:lnTo>
                    <a:pt x="7668336" y="552716"/>
                  </a:lnTo>
                  <a:lnTo>
                    <a:pt x="7662723" y="557657"/>
                  </a:lnTo>
                  <a:lnTo>
                    <a:pt x="7659560" y="564146"/>
                  </a:lnTo>
                  <a:lnTo>
                    <a:pt x="7659065" y="571347"/>
                  </a:lnTo>
                  <a:lnTo>
                    <a:pt x="7661440" y="578434"/>
                  </a:lnTo>
                  <a:lnTo>
                    <a:pt x="7666380" y="584034"/>
                  </a:lnTo>
                  <a:lnTo>
                    <a:pt x="7672870" y="587209"/>
                  </a:lnTo>
                  <a:lnTo>
                    <a:pt x="7680071" y="587705"/>
                  </a:lnTo>
                  <a:lnTo>
                    <a:pt x="7687157" y="585330"/>
                  </a:lnTo>
                  <a:lnTo>
                    <a:pt x="7692758" y="580377"/>
                  </a:lnTo>
                  <a:lnTo>
                    <a:pt x="7695920" y="573887"/>
                  </a:lnTo>
                  <a:lnTo>
                    <a:pt x="7696428" y="566699"/>
                  </a:lnTo>
                  <a:close/>
                </a:path>
                <a:path w="9115425" h="9127490">
                  <a:moveTo>
                    <a:pt x="7712176" y="2137638"/>
                  </a:moveTo>
                  <a:lnTo>
                    <a:pt x="7708049" y="2130488"/>
                  </a:lnTo>
                  <a:lnTo>
                    <a:pt x="7703490" y="2129269"/>
                  </a:lnTo>
                  <a:lnTo>
                    <a:pt x="7696340" y="2133396"/>
                  </a:lnTo>
                  <a:lnTo>
                    <a:pt x="7695108" y="2137956"/>
                  </a:lnTo>
                  <a:lnTo>
                    <a:pt x="7699235" y="2145106"/>
                  </a:lnTo>
                  <a:lnTo>
                    <a:pt x="7703807" y="2146325"/>
                  </a:lnTo>
                  <a:lnTo>
                    <a:pt x="7710945" y="2142198"/>
                  </a:lnTo>
                  <a:lnTo>
                    <a:pt x="7712176" y="2137638"/>
                  </a:lnTo>
                  <a:close/>
                </a:path>
                <a:path w="9115425" h="9127490">
                  <a:moveTo>
                    <a:pt x="7714170" y="907186"/>
                  </a:moveTo>
                  <a:lnTo>
                    <a:pt x="7712126" y="901115"/>
                  </a:lnTo>
                  <a:lnTo>
                    <a:pt x="7707884" y="896315"/>
                  </a:lnTo>
                  <a:lnTo>
                    <a:pt x="7702334" y="893597"/>
                  </a:lnTo>
                  <a:lnTo>
                    <a:pt x="7696162" y="893165"/>
                  </a:lnTo>
                  <a:lnTo>
                    <a:pt x="7690091" y="895210"/>
                  </a:lnTo>
                  <a:lnTo>
                    <a:pt x="7685291" y="899452"/>
                  </a:lnTo>
                  <a:lnTo>
                    <a:pt x="7682573" y="905002"/>
                  </a:lnTo>
                  <a:lnTo>
                    <a:pt x="7682141" y="911174"/>
                  </a:lnTo>
                  <a:lnTo>
                    <a:pt x="7684186" y="917257"/>
                  </a:lnTo>
                  <a:lnTo>
                    <a:pt x="7688427" y="922058"/>
                  </a:lnTo>
                  <a:lnTo>
                    <a:pt x="7693977" y="924775"/>
                  </a:lnTo>
                  <a:lnTo>
                    <a:pt x="7700150" y="925195"/>
                  </a:lnTo>
                  <a:lnTo>
                    <a:pt x="7706220" y="923163"/>
                  </a:lnTo>
                  <a:lnTo>
                    <a:pt x="7711021" y="918921"/>
                  </a:lnTo>
                  <a:lnTo>
                    <a:pt x="7713739" y="913358"/>
                  </a:lnTo>
                  <a:lnTo>
                    <a:pt x="7714170" y="907186"/>
                  </a:lnTo>
                  <a:close/>
                </a:path>
                <a:path w="9115425" h="9127490">
                  <a:moveTo>
                    <a:pt x="7729855" y="2477859"/>
                  </a:moveTo>
                  <a:lnTo>
                    <a:pt x="7727048" y="2472994"/>
                  </a:lnTo>
                  <a:lnTo>
                    <a:pt x="7723949" y="2472156"/>
                  </a:lnTo>
                  <a:lnTo>
                    <a:pt x="7719085" y="2474963"/>
                  </a:lnTo>
                  <a:lnTo>
                    <a:pt x="7718260" y="2478074"/>
                  </a:lnTo>
                  <a:lnTo>
                    <a:pt x="7721066" y="2482939"/>
                  </a:lnTo>
                  <a:lnTo>
                    <a:pt x="7724165" y="2483764"/>
                  </a:lnTo>
                  <a:lnTo>
                    <a:pt x="7729029" y="2480957"/>
                  </a:lnTo>
                  <a:lnTo>
                    <a:pt x="7729855" y="2477859"/>
                  </a:lnTo>
                  <a:close/>
                </a:path>
                <a:path w="9115425" h="9127490">
                  <a:moveTo>
                    <a:pt x="7733855" y="18084"/>
                  </a:moveTo>
                  <a:lnTo>
                    <a:pt x="7731214" y="10210"/>
                  </a:lnTo>
                  <a:lnTo>
                    <a:pt x="7725715" y="3987"/>
                  </a:lnTo>
                  <a:lnTo>
                    <a:pt x="7718514" y="469"/>
                  </a:lnTo>
                  <a:lnTo>
                    <a:pt x="7711897" y="0"/>
                  </a:lnTo>
                  <a:lnTo>
                    <a:pt x="7710221" y="0"/>
                  </a:lnTo>
                  <a:lnTo>
                    <a:pt x="7702639" y="2552"/>
                  </a:lnTo>
                  <a:lnTo>
                    <a:pt x="7696416" y="8051"/>
                  </a:lnTo>
                  <a:lnTo>
                    <a:pt x="7692898" y="15252"/>
                  </a:lnTo>
                  <a:lnTo>
                    <a:pt x="7692339" y="23253"/>
                  </a:lnTo>
                  <a:lnTo>
                    <a:pt x="7694993" y="31140"/>
                  </a:lnTo>
                  <a:lnTo>
                    <a:pt x="7700480" y="37363"/>
                  </a:lnTo>
                  <a:lnTo>
                    <a:pt x="7707681" y="40881"/>
                  </a:lnTo>
                  <a:lnTo>
                    <a:pt x="7715682" y="41440"/>
                  </a:lnTo>
                  <a:lnTo>
                    <a:pt x="7723543" y="38785"/>
                  </a:lnTo>
                  <a:lnTo>
                    <a:pt x="7729779" y="33299"/>
                  </a:lnTo>
                  <a:lnTo>
                    <a:pt x="7733297" y="26085"/>
                  </a:lnTo>
                  <a:lnTo>
                    <a:pt x="7733855" y="18084"/>
                  </a:lnTo>
                  <a:close/>
                </a:path>
                <a:path w="9115425" h="9127490">
                  <a:moveTo>
                    <a:pt x="7733932" y="1248994"/>
                  </a:moveTo>
                  <a:lnTo>
                    <a:pt x="7726515" y="1236129"/>
                  </a:lnTo>
                  <a:lnTo>
                    <a:pt x="7718298" y="1233932"/>
                  </a:lnTo>
                  <a:lnTo>
                    <a:pt x="7705433" y="1241361"/>
                  </a:lnTo>
                  <a:lnTo>
                    <a:pt x="7703236" y="1249578"/>
                  </a:lnTo>
                  <a:lnTo>
                    <a:pt x="7710652" y="1262443"/>
                  </a:lnTo>
                  <a:lnTo>
                    <a:pt x="7718882" y="1264640"/>
                  </a:lnTo>
                  <a:lnTo>
                    <a:pt x="7731734" y="1257211"/>
                  </a:lnTo>
                  <a:lnTo>
                    <a:pt x="7733932" y="1248994"/>
                  </a:lnTo>
                  <a:close/>
                </a:path>
                <a:path w="9115425" h="9127490">
                  <a:moveTo>
                    <a:pt x="7747190" y="2818079"/>
                  </a:moveTo>
                  <a:lnTo>
                    <a:pt x="7745882" y="2815793"/>
                  </a:lnTo>
                  <a:lnTo>
                    <a:pt x="7744422" y="2815399"/>
                  </a:lnTo>
                  <a:lnTo>
                    <a:pt x="7742136" y="2816720"/>
                  </a:lnTo>
                  <a:lnTo>
                    <a:pt x="7741742" y="2818180"/>
                  </a:lnTo>
                  <a:lnTo>
                    <a:pt x="7743063" y="2820466"/>
                  </a:lnTo>
                  <a:lnTo>
                    <a:pt x="7744523" y="2820860"/>
                  </a:lnTo>
                  <a:lnTo>
                    <a:pt x="7746797" y="2819539"/>
                  </a:lnTo>
                  <a:lnTo>
                    <a:pt x="7747190" y="2818079"/>
                  </a:lnTo>
                  <a:close/>
                </a:path>
                <a:path w="9115425" h="9127490">
                  <a:moveTo>
                    <a:pt x="7751623" y="1589214"/>
                  </a:moveTo>
                  <a:lnTo>
                    <a:pt x="7745527" y="1578635"/>
                  </a:lnTo>
                  <a:lnTo>
                    <a:pt x="7738758" y="1576819"/>
                  </a:lnTo>
                  <a:lnTo>
                    <a:pt x="7728178" y="1582928"/>
                  </a:lnTo>
                  <a:lnTo>
                    <a:pt x="7726375" y="1589697"/>
                  </a:lnTo>
                  <a:lnTo>
                    <a:pt x="7732471" y="1600263"/>
                  </a:lnTo>
                  <a:lnTo>
                    <a:pt x="7739240" y="1602079"/>
                  </a:lnTo>
                  <a:lnTo>
                    <a:pt x="7749807" y="1595970"/>
                  </a:lnTo>
                  <a:lnTo>
                    <a:pt x="7751623" y="1589214"/>
                  </a:lnTo>
                  <a:close/>
                </a:path>
                <a:path w="9115425" h="9127490">
                  <a:moveTo>
                    <a:pt x="7753083" y="358406"/>
                  </a:moveTo>
                  <a:lnTo>
                    <a:pt x="7750581" y="350977"/>
                  </a:lnTo>
                  <a:lnTo>
                    <a:pt x="7745400" y="345097"/>
                  </a:lnTo>
                  <a:lnTo>
                    <a:pt x="7738618" y="341782"/>
                  </a:lnTo>
                  <a:lnTo>
                    <a:pt x="7731074" y="341261"/>
                  </a:lnTo>
                  <a:lnTo>
                    <a:pt x="7723645" y="343750"/>
                  </a:lnTo>
                  <a:lnTo>
                    <a:pt x="7717777" y="348945"/>
                  </a:lnTo>
                  <a:lnTo>
                    <a:pt x="7714462" y="355739"/>
                  </a:lnTo>
                  <a:lnTo>
                    <a:pt x="7713942" y="363270"/>
                  </a:lnTo>
                  <a:lnTo>
                    <a:pt x="7716444" y="370700"/>
                  </a:lnTo>
                  <a:lnTo>
                    <a:pt x="7721613" y="376567"/>
                  </a:lnTo>
                  <a:lnTo>
                    <a:pt x="7728407" y="379895"/>
                  </a:lnTo>
                  <a:lnTo>
                    <a:pt x="7735951" y="380415"/>
                  </a:lnTo>
                  <a:lnTo>
                    <a:pt x="7743368" y="377913"/>
                  </a:lnTo>
                  <a:lnTo>
                    <a:pt x="7749235" y="372732"/>
                  </a:lnTo>
                  <a:lnTo>
                    <a:pt x="7752550" y="365937"/>
                  </a:lnTo>
                  <a:lnTo>
                    <a:pt x="7753083" y="358406"/>
                  </a:lnTo>
                  <a:close/>
                </a:path>
                <a:path w="9115425" h="9127490">
                  <a:moveTo>
                    <a:pt x="7768958" y="1929434"/>
                  </a:moveTo>
                  <a:lnTo>
                    <a:pt x="7764335" y="1921433"/>
                  </a:lnTo>
                  <a:lnTo>
                    <a:pt x="7759217" y="1920062"/>
                  </a:lnTo>
                  <a:lnTo>
                    <a:pt x="7751229" y="1924672"/>
                  </a:lnTo>
                  <a:lnTo>
                    <a:pt x="7749857" y="1929803"/>
                  </a:lnTo>
                  <a:lnTo>
                    <a:pt x="7754480" y="1937804"/>
                  </a:lnTo>
                  <a:lnTo>
                    <a:pt x="7759586" y="1939175"/>
                  </a:lnTo>
                  <a:lnTo>
                    <a:pt x="7767587" y="1934552"/>
                  </a:lnTo>
                  <a:lnTo>
                    <a:pt x="7768958" y="1929434"/>
                  </a:lnTo>
                  <a:close/>
                </a:path>
                <a:path w="9115425" h="9127490">
                  <a:moveTo>
                    <a:pt x="7771117" y="698868"/>
                  </a:moveTo>
                  <a:lnTo>
                    <a:pt x="7768933" y="692340"/>
                  </a:lnTo>
                  <a:lnTo>
                    <a:pt x="7764373" y="687171"/>
                  </a:lnTo>
                  <a:lnTo>
                    <a:pt x="7758404" y="684263"/>
                  </a:lnTo>
                  <a:lnTo>
                    <a:pt x="7751775" y="683793"/>
                  </a:lnTo>
                  <a:lnTo>
                    <a:pt x="7745260" y="685990"/>
                  </a:lnTo>
                  <a:lnTo>
                    <a:pt x="7740091" y="690549"/>
                  </a:lnTo>
                  <a:lnTo>
                    <a:pt x="7737183" y="696518"/>
                  </a:lnTo>
                  <a:lnTo>
                    <a:pt x="7736726" y="703148"/>
                  </a:lnTo>
                  <a:lnTo>
                    <a:pt x="7738910" y="709676"/>
                  </a:lnTo>
                  <a:lnTo>
                    <a:pt x="7743469" y="714832"/>
                  </a:lnTo>
                  <a:lnTo>
                    <a:pt x="7749438" y="717740"/>
                  </a:lnTo>
                  <a:lnTo>
                    <a:pt x="7756055" y="718210"/>
                  </a:lnTo>
                  <a:lnTo>
                    <a:pt x="7762583" y="716013"/>
                  </a:lnTo>
                  <a:lnTo>
                    <a:pt x="7767739" y="711454"/>
                  </a:lnTo>
                  <a:lnTo>
                    <a:pt x="7770647" y="705485"/>
                  </a:lnTo>
                  <a:lnTo>
                    <a:pt x="7771117" y="698868"/>
                  </a:lnTo>
                  <a:close/>
                </a:path>
                <a:path w="9115425" h="9127490">
                  <a:moveTo>
                    <a:pt x="7786637" y="2269655"/>
                  </a:moveTo>
                  <a:lnTo>
                    <a:pt x="7783335" y="2263940"/>
                  </a:lnTo>
                  <a:lnTo>
                    <a:pt x="7779690" y="2262962"/>
                  </a:lnTo>
                  <a:lnTo>
                    <a:pt x="7773975" y="2266251"/>
                  </a:lnTo>
                  <a:lnTo>
                    <a:pt x="7772984" y="2269909"/>
                  </a:lnTo>
                  <a:lnTo>
                    <a:pt x="7776286" y="2275624"/>
                  </a:lnTo>
                  <a:lnTo>
                    <a:pt x="7779944" y="2276602"/>
                  </a:lnTo>
                  <a:lnTo>
                    <a:pt x="7785659" y="2273312"/>
                  </a:lnTo>
                  <a:lnTo>
                    <a:pt x="7786637" y="2269655"/>
                  </a:lnTo>
                  <a:close/>
                </a:path>
                <a:path w="9115425" h="9127490">
                  <a:moveTo>
                    <a:pt x="7791056" y="1040853"/>
                  </a:moveTo>
                  <a:lnTo>
                    <a:pt x="7782966" y="1026833"/>
                  </a:lnTo>
                  <a:lnTo>
                    <a:pt x="7774013" y="1024445"/>
                  </a:lnTo>
                  <a:lnTo>
                    <a:pt x="7760017" y="1032522"/>
                  </a:lnTo>
                  <a:lnTo>
                    <a:pt x="7757604" y="1041476"/>
                  </a:lnTo>
                  <a:lnTo>
                    <a:pt x="7765694" y="1055497"/>
                  </a:lnTo>
                  <a:lnTo>
                    <a:pt x="7774648" y="1057884"/>
                  </a:lnTo>
                  <a:lnTo>
                    <a:pt x="7788643" y="1049794"/>
                  </a:lnTo>
                  <a:lnTo>
                    <a:pt x="7791056" y="1040853"/>
                  </a:lnTo>
                  <a:close/>
                </a:path>
                <a:path w="9115425" h="9127490">
                  <a:moveTo>
                    <a:pt x="7804328" y="2609875"/>
                  </a:moveTo>
                  <a:lnTo>
                    <a:pt x="7802346" y="2606433"/>
                  </a:lnTo>
                  <a:lnTo>
                    <a:pt x="7800162" y="2605849"/>
                  </a:lnTo>
                  <a:lnTo>
                    <a:pt x="7796720" y="2607830"/>
                  </a:lnTo>
                  <a:lnTo>
                    <a:pt x="7796136" y="2610027"/>
                  </a:lnTo>
                  <a:lnTo>
                    <a:pt x="7798117" y="2613456"/>
                  </a:lnTo>
                  <a:lnTo>
                    <a:pt x="7800314" y="2614041"/>
                  </a:lnTo>
                  <a:lnTo>
                    <a:pt x="7803743" y="2612059"/>
                  </a:lnTo>
                  <a:lnTo>
                    <a:pt x="7804328" y="2609875"/>
                  </a:lnTo>
                  <a:close/>
                </a:path>
                <a:path w="9115425" h="9127490">
                  <a:moveTo>
                    <a:pt x="7808747" y="1380998"/>
                  </a:moveTo>
                  <a:lnTo>
                    <a:pt x="7805369" y="1375143"/>
                  </a:lnTo>
                  <a:lnTo>
                    <a:pt x="7801991" y="1369288"/>
                  </a:lnTo>
                  <a:lnTo>
                    <a:pt x="7794498" y="1367269"/>
                  </a:lnTo>
                  <a:lnTo>
                    <a:pt x="7782776" y="1374038"/>
                  </a:lnTo>
                  <a:lnTo>
                    <a:pt x="7780769" y="1381531"/>
                  </a:lnTo>
                  <a:lnTo>
                    <a:pt x="7787538" y="1393253"/>
                  </a:lnTo>
                  <a:lnTo>
                    <a:pt x="7795031" y="1395260"/>
                  </a:lnTo>
                  <a:lnTo>
                    <a:pt x="7806741" y="1388491"/>
                  </a:lnTo>
                  <a:lnTo>
                    <a:pt x="7808747" y="1380998"/>
                  </a:lnTo>
                  <a:close/>
                </a:path>
                <a:path w="9115425" h="9127490">
                  <a:moveTo>
                    <a:pt x="7810030" y="150075"/>
                  </a:moveTo>
                  <a:lnTo>
                    <a:pt x="7807388" y="142201"/>
                  </a:lnTo>
                  <a:lnTo>
                    <a:pt x="7801889" y="135966"/>
                  </a:lnTo>
                  <a:lnTo>
                    <a:pt x="7794688" y="132448"/>
                  </a:lnTo>
                  <a:lnTo>
                    <a:pt x="7786687" y="131889"/>
                  </a:lnTo>
                  <a:lnTo>
                    <a:pt x="7778813" y="134543"/>
                  </a:lnTo>
                  <a:lnTo>
                    <a:pt x="7772590" y="140030"/>
                  </a:lnTo>
                  <a:lnTo>
                    <a:pt x="7769072" y="147243"/>
                  </a:lnTo>
                  <a:lnTo>
                    <a:pt x="7768514" y="155244"/>
                  </a:lnTo>
                  <a:lnTo>
                    <a:pt x="7771168" y="163118"/>
                  </a:lnTo>
                  <a:lnTo>
                    <a:pt x="7776654" y="169341"/>
                  </a:lnTo>
                  <a:lnTo>
                    <a:pt x="7783855" y="172859"/>
                  </a:lnTo>
                  <a:lnTo>
                    <a:pt x="7791856" y="173418"/>
                  </a:lnTo>
                  <a:lnTo>
                    <a:pt x="7799730" y="170776"/>
                  </a:lnTo>
                  <a:lnTo>
                    <a:pt x="7805953" y="165277"/>
                  </a:lnTo>
                  <a:lnTo>
                    <a:pt x="7809471" y="158064"/>
                  </a:lnTo>
                  <a:lnTo>
                    <a:pt x="7810030" y="150075"/>
                  </a:lnTo>
                  <a:close/>
                </a:path>
                <a:path w="9115425" h="9127490">
                  <a:moveTo>
                    <a:pt x="7821663" y="2950083"/>
                  </a:moveTo>
                  <a:lnTo>
                    <a:pt x="7821168" y="2949232"/>
                  </a:lnTo>
                  <a:lnTo>
                    <a:pt x="7820622" y="2949092"/>
                  </a:lnTo>
                  <a:lnTo>
                    <a:pt x="7819771" y="2949587"/>
                  </a:lnTo>
                  <a:lnTo>
                    <a:pt x="7819618" y="2950133"/>
                  </a:lnTo>
                  <a:lnTo>
                    <a:pt x="7820114" y="2950984"/>
                  </a:lnTo>
                  <a:lnTo>
                    <a:pt x="7820673" y="2951137"/>
                  </a:lnTo>
                  <a:lnTo>
                    <a:pt x="7821523" y="2950641"/>
                  </a:lnTo>
                  <a:lnTo>
                    <a:pt x="7821663" y="2950083"/>
                  </a:lnTo>
                  <a:close/>
                </a:path>
                <a:path w="9115425" h="9127490">
                  <a:moveTo>
                    <a:pt x="7826095" y="1721218"/>
                  </a:moveTo>
                  <a:lnTo>
                    <a:pt x="7820812" y="1712074"/>
                  </a:lnTo>
                  <a:lnTo>
                    <a:pt x="7814970" y="1710512"/>
                  </a:lnTo>
                  <a:lnTo>
                    <a:pt x="7805826" y="1715795"/>
                  </a:lnTo>
                  <a:lnTo>
                    <a:pt x="7804251" y="1721650"/>
                  </a:lnTo>
                  <a:lnTo>
                    <a:pt x="7809535" y="1730794"/>
                  </a:lnTo>
                  <a:lnTo>
                    <a:pt x="7815377" y="1732356"/>
                  </a:lnTo>
                  <a:lnTo>
                    <a:pt x="7824533" y="1727073"/>
                  </a:lnTo>
                  <a:lnTo>
                    <a:pt x="7826095" y="1721218"/>
                  </a:lnTo>
                  <a:close/>
                </a:path>
                <a:path w="9115425" h="9127490">
                  <a:moveTo>
                    <a:pt x="7828064" y="490524"/>
                  </a:moveTo>
                  <a:lnTo>
                    <a:pt x="7825727" y="483552"/>
                  </a:lnTo>
                  <a:lnTo>
                    <a:pt x="7820850" y="478040"/>
                  </a:lnTo>
                  <a:lnTo>
                    <a:pt x="7814475" y="474929"/>
                  </a:lnTo>
                  <a:lnTo>
                    <a:pt x="7807401" y="474433"/>
                  </a:lnTo>
                  <a:lnTo>
                    <a:pt x="7800429" y="476770"/>
                  </a:lnTo>
                  <a:lnTo>
                    <a:pt x="7794904" y="481647"/>
                  </a:lnTo>
                  <a:lnTo>
                    <a:pt x="7791793" y="488022"/>
                  </a:lnTo>
                  <a:lnTo>
                    <a:pt x="7791297" y="495109"/>
                  </a:lnTo>
                  <a:lnTo>
                    <a:pt x="7793647" y="502081"/>
                  </a:lnTo>
                  <a:lnTo>
                    <a:pt x="7798511" y="507606"/>
                  </a:lnTo>
                  <a:lnTo>
                    <a:pt x="7804886" y="510717"/>
                  </a:lnTo>
                  <a:lnTo>
                    <a:pt x="7811973" y="511213"/>
                  </a:lnTo>
                  <a:lnTo>
                    <a:pt x="7818945" y="508863"/>
                  </a:lnTo>
                  <a:lnTo>
                    <a:pt x="7824457" y="503999"/>
                  </a:lnTo>
                  <a:lnTo>
                    <a:pt x="7827569" y="497611"/>
                  </a:lnTo>
                  <a:lnTo>
                    <a:pt x="7828064" y="490524"/>
                  </a:lnTo>
                  <a:close/>
                </a:path>
                <a:path w="9115425" h="9127490">
                  <a:moveTo>
                    <a:pt x="7843774" y="2061438"/>
                  </a:moveTo>
                  <a:lnTo>
                    <a:pt x="7839811" y="2054580"/>
                  </a:lnTo>
                  <a:lnTo>
                    <a:pt x="7835430" y="2053399"/>
                  </a:lnTo>
                  <a:lnTo>
                    <a:pt x="7828572" y="2057361"/>
                  </a:lnTo>
                  <a:lnTo>
                    <a:pt x="7827391" y="2061756"/>
                  </a:lnTo>
                  <a:lnTo>
                    <a:pt x="7831353" y="2068614"/>
                  </a:lnTo>
                  <a:lnTo>
                    <a:pt x="7835735" y="2069795"/>
                  </a:lnTo>
                  <a:lnTo>
                    <a:pt x="7842605" y="2065832"/>
                  </a:lnTo>
                  <a:lnTo>
                    <a:pt x="7843774" y="2061438"/>
                  </a:lnTo>
                  <a:close/>
                </a:path>
                <a:path w="9115425" h="9127490">
                  <a:moveTo>
                    <a:pt x="7845806" y="831024"/>
                  </a:moveTo>
                  <a:lnTo>
                    <a:pt x="7843812" y="825068"/>
                  </a:lnTo>
                  <a:lnTo>
                    <a:pt x="7839646" y="820343"/>
                  </a:lnTo>
                  <a:lnTo>
                    <a:pt x="7834198" y="817689"/>
                  </a:lnTo>
                  <a:lnTo>
                    <a:pt x="7828140" y="817270"/>
                  </a:lnTo>
                  <a:lnTo>
                    <a:pt x="7822184" y="819277"/>
                  </a:lnTo>
                  <a:lnTo>
                    <a:pt x="7817459" y="823429"/>
                  </a:lnTo>
                  <a:lnTo>
                    <a:pt x="7814805" y="828890"/>
                  </a:lnTo>
                  <a:lnTo>
                    <a:pt x="7814373" y="834948"/>
                  </a:lnTo>
                  <a:lnTo>
                    <a:pt x="7816380" y="840905"/>
                  </a:lnTo>
                  <a:lnTo>
                    <a:pt x="7820546" y="845616"/>
                  </a:lnTo>
                  <a:lnTo>
                    <a:pt x="7825994" y="848283"/>
                  </a:lnTo>
                  <a:lnTo>
                    <a:pt x="7832052" y="848702"/>
                  </a:lnTo>
                  <a:lnTo>
                    <a:pt x="7838008" y="846696"/>
                  </a:lnTo>
                  <a:lnTo>
                    <a:pt x="7842720" y="842543"/>
                  </a:lnTo>
                  <a:lnTo>
                    <a:pt x="7845387" y="837082"/>
                  </a:lnTo>
                  <a:lnTo>
                    <a:pt x="7845806" y="831024"/>
                  </a:lnTo>
                  <a:close/>
                </a:path>
                <a:path w="9115425" h="9127490">
                  <a:moveTo>
                    <a:pt x="7861452" y="2401659"/>
                  </a:moveTo>
                  <a:lnTo>
                    <a:pt x="7860144" y="2399373"/>
                  </a:lnTo>
                  <a:lnTo>
                    <a:pt x="7858823" y="2397087"/>
                  </a:lnTo>
                  <a:lnTo>
                    <a:pt x="7855890" y="2396299"/>
                  </a:lnTo>
                  <a:lnTo>
                    <a:pt x="7851318" y="2398941"/>
                  </a:lnTo>
                  <a:lnTo>
                    <a:pt x="7850530" y="2401862"/>
                  </a:lnTo>
                  <a:lnTo>
                    <a:pt x="7853172" y="2406434"/>
                  </a:lnTo>
                  <a:lnTo>
                    <a:pt x="7856093" y="2407221"/>
                  </a:lnTo>
                  <a:lnTo>
                    <a:pt x="7860665" y="2404580"/>
                  </a:lnTo>
                  <a:lnTo>
                    <a:pt x="7861452" y="2401659"/>
                  </a:lnTo>
                  <a:close/>
                </a:path>
                <a:path w="9115425" h="9127490">
                  <a:moveTo>
                    <a:pt x="7865516" y="1172857"/>
                  </a:moveTo>
                  <a:lnTo>
                    <a:pt x="7858252" y="1160284"/>
                  </a:lnTo>
                  <a:lnTo>
                    <a:pt x="7850225" y="1158138"/>
                  </a:lnTo>
                  <a:lnTo>
                    <a:pt x="7837652" y="1165390"/>
                  </a:lnTo>
                  <a:lnTo>
                    <a:pt x="7835493" y="1173429"/>
                  </a:lnTo>
                  <a:lnTo>
                    <a:pt x="7842745" y="1186014"/>
                  </a:lnTo>
                  <a:lnTo>
                    <a:pt x="7850797" y="1188161"/>
                  </a:lnTo>
                  <a:lnTo>
                    <a:pt x="7863357" y="1180896"/>
                  </a:lnTo>
                  <a:lnTo>
                    <a:pt x="7865516" y="1172857"/>
                  </a:lnTo>
                  <a:close/>
                </a:path>
                <a:path w="9115425" h="9127490">
                  <a:moveTo>
                    <a:pt x="7878800" y="2741892"/>
                  </a:moveTo>
                  <a:lnTo>
                    <a:pt x="7877632" y="2739872"/>
                  </a:lnTo>
                  <a:lnTo>
                    <a:pt x="7876362" y="2739542"/>
                  </a:lnTo>
                  <a:lnTo>
                    <a:pt x="7874355" y="2740698"/>
                  </a:lnTo>
                  <a:lnTo>
                    <a:pt x="7874013" y="2741968"/>
                  </a:lnTo>
                  <a:lnTo>
                    <a:pt x="7875181" y="2743974"/>
                  </a:lnTo>
                  <a:lnTo>
                    <a:pt x="7876451" y="2744317"/>
                  </a:lnTo>
                  <a:lnTo>
                    <a:pt x="7878445" y="2743162"/>
                  </a:lnTo>
                  <a:lnTo>
                    <a:pt x="7878800" y="2741892"/>
                  </a:lnTo>
                  <a:close/>
                </a:path>
                <a:path w="9115425" h="9127490">
                  <a:moveTo>
                    <a:pt x="7883220" y="1513014"/>
                  </a:moveTo>
                  <a:lnTo>
                    <a:pt x="7877276" y="1502727"/>
                  </a:lnTo>
                  <a:lnTo>
                    <a:pt x="7870711" y="1500962"/>
                  </a:lnTo>
                  <a:lnTo>
                    <a:pt x="7860424" y="1506905"/>
                  </a:lnTo>
                  <a:lnTo>
                    <a:pt x="7858658" y="1513484"/>
                  </a:lnTo>
                  <a:lnTo>
                    <a:pt x="7864589" y="1523771"/>
                  </a:lnTo>
                  <a:lnTo>
                    <a:pt x="7871168" y="1525536"/>
                  </a:lnTo>
                  <a:lnTo>
                    <a:pt x="7881467" y="1519593"/>
                  </a:lnTo>
                  <a:lnTo>
                    <a:pt x="7883220" y="1513014"/>
                  </a:lnTo>
                  <a:close/>
                </a:path>
                <a:path w="9115425" h="9127490">
                  <a:moveTo>
                    <a:pt x="7884719" y="282244"/>
                  </a:moveTo>
                  <a:lnTo>
                    <a:pt x="7882268" y="274929"/>
                  </a:lnTo>
                  <a:lnTo>
                    <a:pt x="7877162" y="269138"/>
                  </a:lnTo>
                  <a:lnTo>
                    <a:pt x="7870469" y="265874"/>
                  </a:lnTo>
                  <a:lnTo>
                    <a:pt x="7863040" y="265353"/>
                  </a:lnTo>
                  <a:lnTo>
                    <a:pt x="7855737" y="267817"/>
                  </a:lnTo>
                  <a:lnTo>
                    <a:pt x="7849959" y="272923"/>
                  </a:lnTo>
                  <a:lnTo>
                    <a:pt x="7846695" y="279615"/>
                  </a:lnTo>
                  <a:lnTo>
                    <a:pt x="7846174" y="287032"/>
                  </a:lnTo>
                  <a:lnTo>
                    <a:pt x="7848638" y="294347"/>
                  </a:lnTo>
                  <a:lnTo>
                    <a:pt x="7853731" y="300139"/>
                  </a:lnTo>
                  <a:lnTo>
                    <a:pt x="7860424" y="303403"/>
                  </a:lnTo>
                  <a:lnTo>
                    <a:pt x="7867853" y="303923"/>
                  </a:lnTo>
                  <a:lnTo>
                    <a:pt x="7875156" y="301459"/>
                  </a:lnTo>
                  <a:lnTo>
                    <a:pt x="7880934" y="296354"/>
                  </a:lnTo>
                  <a:lnTo>
                    <a:pt x="7884211" y="289661"/>
                  </a:lnTo>
                  <a:lnTo>
                    <a:pt x="7884719" y="282244"/>
                  </a:lnTo>
                  <a:close/>
                </a:path>
                <a:path w="9115425" h="9127490">
                  <a:moveTo>
                    <a:pt x="7900568" y="1853247"/>
                  </a:moveTo>
                  <a:lnTo>
                    <a:pt x="7898333" y="1849386"/>
                  </a:lnTo>
                  <a:lnTo>
                    <a:pt x="7896111" y="1845513"/>
                  </a:lnTo>
                  <a:lnTo>
                    <a:pt x="7891170" y="1844205"/>
                  </a:lnTo>
                  <a:lnTo>
                    <a:pt x="7883461" y="1848662"/>
                  </a:lnTo>
                  <a:lnTo>
                    <a:pt x="7882141" y="1853590"/>
                  </a:lnTo>
                  <a:lnTo>
                    <a:pt x="7886586" y="1861312"/>
                  </a:lnTo>
                  <a:lnTo>
                    <a:pt x="7891526" y="1862632"/>
                  </a:lnTo>
                  <a:lnTo>
                    <a:pt x="7899235" y="1858175"/>
                  </a:lnTo>
                  <a:lnTo>
                    <a:pt x="7900568" y="1853247"/>
                  </a:lnTo>
                  <a:close/>
                </a:path>
                <a:path w="9115425" h="9127490">
                  <a:moveTo>
                    <a:pt x="7902765" y="622693"/>
                  </a:moveTo>
                  <a:lnTo>
                    <a:pt x="7900606" y="616292"/>
                  </a:lnTo>
                  <a:lnTo>
                    <a:pt x="7896136" y="611212"/>
                  </a:lnTo>
                  <a:lnTo>
                    <a:pt x="7890269" y="608355"/>
                  </a:lnTo>
                  <a:lnTo>
                    <a:pt x="7883753" y="607898"/>
                  </a:lnTo>
                  <a:lnTo>
                    <a:pt x="7877340" y="610057"/>
                  </a:lnTo>
                  <a:lnTo>
                    <a:pt x="7872273" y="614527"/>
                  </a:lnTo>
                  <a:lnTo>
                    <a:pt x="7869415" y="620395"/>
                  </a:lnTo>
                  <a:lnTo>
                    <a:pt x="7868958" y="626910"/>
                  </a:lnTo>
                  <a:lnTo>
                    <a:pt x="7871117" y="633323"/>
                  </a:lnTo>
                  <a:lnTo>
                    <a:pt x="7875587" y="638390"/>
                  </a:lnTo>
                  <a:lnTo>
                    <a:pt x="7881455" y="641261"/>
                  </a:lnTo>
                  <a:lnTo>
                    <a:pt x="7887970" y="641718"/>
                  </a:lnTo>
                  <a:lnTo>
                    <a:pt x="7894371" y="639559"/>
                  </a:lnTo>
                  <a:lnTo>
                    <a:pt x="7899438" y="635076"/>
                  </a:lnTo>
                  <a:lnTo>
                    <a:pt x="7902308" y="629208"/>
                  </a:lnTo>
                  <a:lnTo>
                    <a:pt x="7902765" y="622693"/>
                  </a:lnTo>
                  <a:close/>
                </a:path>
                <a:path w="9115425" h="9127490">
                  <a:moveTo>
                    <a:pt x="7918234" y="2193455"/>
                  </a:moveTo>
                  <a:lnTo>
                    <a:pt x="7916672" y="2190737"/>
                  </a:lnTo>
                  <a:lnTo>
                    <a:pt x="7915110" y="2188032"/>
                  </a:lnTo>
                  <a:lnTo>
                    <a:pt x="7911630" y="2187092"/>
                  </a:lnTo>
                  <a:lnTo>
                    <a:pt x="7906207" y="2190229"/>
                  </a:lnTo>
                  <a:lnTo>
                    <a:pt x="7905280" y="2193709"/>
                  </a:lnTo>
                  <a:lnTo>
                    <a:pt x="7908417" y="2199132"/>
                  </a:lnTo>
                  <a:lnTo>
                    <a:pt x="7911884" y="2200071"/>
                  </a:lnTo>
                  <a:lnTo>
                    <a:pt x="7917307" y="2196922"/>
                  </a:lnTo>
                  <a:lnTo>
                    <a:pt x="7918234" y="2193455"/>
                  </a:lnTo>
                  <a:close/>
                </a:path>
                <a:path w="9115425" h="9127490">
                  <a:moveTo>
                    <a:pt x="7922641" y="964653"/>
                  </a:moveTo>
                  <a:lnTo>
                    <a:pt x="7914729" y="950937"/>
                  </a:lnTo>
                  <a:lnTo>
                    <a:pt x="7905966" y="948588"/>
                  </a:lnTo>
                  <a:lnTo>
                    <a:pt x="7892237" y="956513"/>
                  </a:lnTo>
                  <a:lnTo>
                    <a:pt x="7889888" y="965276"/>
                  </a:lnTo>
                  <a:lnTo>
                    <a:pt x="7897812" y="979004"/>
                  </a:lnTo>
                  <a:lnTo>
                    <a:pt x="7906588" y="981354"/>
                  </a:lnTo>
                  <a:lnTo>
                    <a:pt x="7920304" y="973429"/>
                  </a:lnTo>
                  <a:lnTo>
                    <a:pt x="7922641" y="964653"/>
                  </a:lnTo>
                  <a:close/>
                </a:path>
                <a:path w="9115425" h="9127490">
                  <a:moveTo>
                    <a:pt x="7935925" y="2533675"/>
                  </a:moveTo>
                  <a:lnTo>
                    <a:pt x="7934109" y="2530525"/>
                  </a:lnTo>
                  <a:lnTo>
                    <a:pt x="7932102" y="2529992"/>
                  </a:lnTo>
                  <a:lnTo>
                    <a:pt x="7928953" y="2531808"/>
                  </a:lnTo>
                  <a:lnTo>
                    <a:pt x="7928419" y="2533815"/>
                  </a:lnTo>
                  <a:lnTo>
                    <a:pt x="7930235" y="2536964"/>
                  </a:lnTo>
                  <a:lnTo>
                    <a:pt x="7932242" y="2537498"/>
                  </a:lnTo>
                  <a:lnTo>
                    <a:pt x="7935392" y="2535682"/>
                  </a:lnTo>
                  <a:lnTo>
                    <a:pt x="7935925" y="2533675"/>
                  </a:lnTo>
                  <a:close/>
                </a:path>
                <a:path w="9115425" h="9127490">
                  <a:moveTo>
                    <a:pt x="7939989" y="1304874"/>
                  </a:moveTo>
                  <a:lnTo>
                    <a:pt x="7933563" y="1293736"/>
                  </a:lnTo>
                  <a:lnTo>
                    <a:pt x="7926425" y="1291818"/>
                  </a:lnTo>
                  <a:lnTo>
                    <a:pt x="7915288" y="1298257"/>
                  </a:lnTo>
                  <a:lnTo>
                    <a:pt x="7913383" y="1305382"/>
                  </a:lnTo>
                  <a:lnTo>
                    <a:pt x="7919809" y="1316532"/>
                  </a:lnTo>
                  <a:lnTo>
                    <a:pt x="7926933" y="1318437"/>
                  </a:lnTo>
                  <a:lnTo>
                    <a:pt x="7938084" y="1311998"/>
                  </a:lnTo>
                  <a:lnTo>
                    <a:pt x="7939989" y="1304874"/>
                  </a:lnTo>
                  <a:close/>
                </a:path>
                <a:path w="9115425" h="9127490">
                  <a:moveTo>
                    <a:pt x="7941081" y="73977"/>
                  </a:moveTo>
                  <a:lnTo>
                    <a:pt x="7938554" y="66446"/>
                  </a:lnTo>
                  <a:lnTo>
                    <a:pt x="7933296" y="60477"/>
                  </a:lnTo>
                  <a:lnTo>
                    <a:pt x="7926400" y="57111"/>
                  </a:lnTo>
                  <a:lnTo>
                    <a:pt x="7918742" y="56578"/>
                  </a:lnTo>
                  <a:lnTo>
                    <a:pt x="7911211" y="59105"/>
                  </a:lnTo>
                  <a:lnTo>
                    <a:pt x="7905242" y="64376"/>
                  </a:lnTo>
                  <a:lnTo>
                    <a:pt x="7901876" y="71272"/>
                  </a:lnTo>
                  <a:lnTo>
                    <a:pt x="7901343" y="78930"/>
                  </a:lnTo>
                  <a:lnTo>
                    <a:pt x="7903870" y="86474"/>
                  </a:lnTo>
                  <a:lnTo>
                    <a:pt x="7909128" y="92430"/>
                  </a:lnTo>
                  <a:lnTo>
                    <a:pt x="7916037" y="95796"/>
                  </a:lnTo>
                  <a:lnTo>
                    <a:pt x="7923682" y="96329"/>
                  </a:lnTo>
                  <a:lnTo>
                    <a:pt x="7931226" y="93802"/>
                  </a:lnTo>
                  <a:lnTo>
                    <a:pt x="7937182" y="88531"/>
                  </a:lnTo>
                  <a:lnTo>
                    <a:pt x="7940548" y="81635"/>
                  </a:lnTo>
                  <a:lnTo>
                    <a:pt x="7941081" y="73977"/>
                  </a:lnTo>
                  <a:close/>
                </a:path>
                <a:path w="9115425" h="9127490">
                  <a:moveTo>
                    <a:pt x="7953273" y="2873895"/>
                  </a:moveTo>
                  <a:lnTo>
                    <a:pt x="7952943" y="2873324"/>
                  </a:lnTo>
                  <a:lnTo>
                    <a:pt x="7952575" y="2873222"/>
                  </a:lnTo>
                  <a:lnTo>
                    <a:pt x="7951991" y="2873552"/>
                  </a:lnTo>
                  <a:lnTo>
                    <a:pt x="7952092" y="2874264"/>
                  </a:lnTo>
                  <a:lnTo>
                    <a:pt x="7952232" y="2874492"/>
                  </a:lnTo>
                  <a:lnTo>
                    <a:pt x="7952587" y="2874594"/>
                  </a:lnTo>
                  <a:lnTo>
                    <a:pt x="7953172" y="2874264"/>
                  </a:lnTo>
                  <a:lnTo>
                    <a:pt x="7953273" y="2873895"/>
                  </a:lnTo>
                  <a:close/>
                </a:path>
                <a:path w="9115425" h="9127490">
                  <a:moveTo>
                    <a:pt x="7957693" y="1645031"/>
                  </a:moveTo>
                  <a:lnTo>
                    <a:pt x="7955127" y="1640598"/>
                  </a:lnTo>
                  <a:lnTo>
                    <a:pt x="7952575" y="1636166"/>
                  </a:lnTo>
                  <a:lnTo>
                    <a:pt x="7946911" y="1634655"/>
                  </a:lnTo>
                  <a:lnTo>
                    <a:pt x="7938059" y="1639773"/>
                  </a:lnTo>
                  <a:lnTo>
                    <a:pt x="7936535" y="1645437"/>
                  </a:lnTo>
                  <a:lnTo>
                    <a:pt x="7941653" y="1654302"/>
                  </a:lnTo>
                  <a:lnTo>
                    <a:pt x="7947317" y="1655813"/>
                  </a:lnTo>
                  <a:lnTo>
                    <a:pt x="7956169" y="1650695"/>
                  </a:lnTo>
                  <a:lnTo>
                    <a:pt x="7957693" y="1645031"/>
                  </a:lnTo>
                  <a:close/>
                </a:path>
                <a:path w="9115425" h="9127490">
                  <a:moveTo>
                    <a:pt x="7959712" y="414362"/>
                  </a:moveTo>
                  <a:lnTo>
                    <a:pt x="7957401" y="407504"/>
                  </a:lnTo>
                  <a:lnTo>
                    <a:pt x="7952613" y="402082"/>
                  </a:lnTo>
                  <a:lnTo>
                    <a:pt x="7946339" y="399008"/>
                  </a:lnTo>
                  <a:lnTo>
                    <a:pt x="7939367" y="398526"/>
                  </a:lnTo>
                  <a:lnTo>
                    <a:pt x="7932509" y="400837"/>
                  </a:lnTo>
                  <a:lnTo>
                    <a:pt x="7927086" y="405625"/>
                  </a:lnTo>
                  <a:lnTo>
                    <a:pt x="7924025" y="411899"/>
                  </a:lnTo>
                  <a:lnTo>
                    <a:pt x="7923543" y="418871"/>
                  </a:lnTo>
                  <a:lnTo>
                    <a:pt x="7925841" y="425729"/>
                  </a:lnTo>
                  <a:lnTo>
                    <a:pt x="7930629" y="431165"/>
                  </a:lnTo>
                  <a:lnTo>
                    <a:pt x="7936903" y="434225"/>
                  </a:lnTo>
                  <a:lnTo>
                    <a:pt x="7943875" y="434708"/>
                  </a:lnTo>
                  <a:lnTo>
                    <a:pt x="7950733" y="432409"/>
                  </a:lnTo>
                  <a:lnTo>
                    <a:pt x="7956169" y="427621"/>
                  </a:lnTo>
                  <a:lnTo>
                    <a:pt x="7959230" y="421335"/>
                  </a:lnTo>
                  <a:lnTo>
                    <a:pt x="7959712" y="414362"/>
                  </a:lnTo>
                  <a:close/>
                </a:path>
                <a:path w="9115425" h="9127490">
                  <a:moveTo>
                    <a:pt x="7975371" y="1985251"/>
                  </a:moveTo>
                  <a:lnTo>
                    <a:pt x="7971574" y="1978672"/>
                  </a:lnTo>
                  <a:lnTo>
                    <a:pt x="7967370" y="1977542"/>
                  </a:lnTo>
                  <a:lnTo>
                    <a:pt x="7960804" y="1981339"/>
                  </a:lnTo>
                  <a:lnTo>
                    <a:pt x="7959674" y="1985556"/>
                  </a:lnTo>
                  <a:lnTo>
                    <a:pt x="7963471" y="1992122"/>
                  </a:lnTo>
                  <a:lnTo>
                    <a:pt x="7967675" y="1993252"/>
                  </a:lnTo>
                  <a:lnTo>
                    <a:pt x="7974241" y="1989455"/>
                  </a:lnTo>
                  <a:lnTo>
                    <a:pt x="7975371" y="1985251"/>
                  </a:lnTo>
                  <a:close/>
                </a:path>
                <a:path w="9115425" h="9127490">
                  <a:moveTo>
                    <a:pt x="7977454" y="754862"/>
                  </a:moveTo>
                  <a:lnTo>
                    <a:pt x="7975486" y="749007"/>
                  </a:lnTo>
                  <a:lnTo>
                    <a:pt x="7971409" y="744385"/>
                  </a:lnTo>
                  <a:lnTo>
                    <a:pt x="7966049" y="741768"/>
                  </a:lnTo>
                  <a:lnTo>
                    <a:pt x="7960106" y="741362"/>
                  </a:lnTo>
                  <a:lnTo>
                    <a:pt x="7954264" y="743318"/>
                  </a:lnTo>
                  <a:lnTo>
                    <a:pt x="7949641" y="747407"/>
                  </a:lnTo>
                  <a:lnTo>
                    <a:pt x="7947025" y="752767"/>
                  </a:lnTo>
                  <a:lnTo>
                    <a:pt x="7946618" y="758710"/>
                  </a:lnTo>
                  <a:lnTo>
                    <a:pt x="7948587" y="764552"/>
                  </a:lnTo>
                  <a:lnTo>
                    <a:pt x="7952664" y="769175"/>
                  </a:lnTo>
                  <a:lnTo>
                    <a:pt x="7958010" y="771791"/>
                  </a:lnTo>
                  <a:lnTo>
                    <a:pt x="7963954" y="772210"/>
                  </a:lnTo>
                  <a:lnTo>
                    <a:pt x="7969796" y="770242"/>
                  </a:lnTo>
                  <a:lnTo>
                    <a:pt x="7974431" y="766152"/>
                  </a:lnTo>
                  <a:lnTo>
                    <a:pt x="7977035" y="760806"/>
                  </a:lnTo>
                  <a:lnTo>
                    <a:pt x="7977454" y="754862"/>
                  </a:lnTo>
                  <a:close/>
                </a:path>
                <a:path w="9115425" h="9127490">
                  <a:moveTo>
                    <a:pt x="7992707" y="2325471"/>
                  </a:moveTo>
                  <a:lnTo>
                    <a:pt x="7990408" y="2321471"/>
                  </a:lnTo>
                  <a:lnTo>
                    <a:pt x="7987843" y="2320785"/>
                  </a:lnTo>
                  <a:lnTo>
                    <a:pt x="7983842" y="2323096"/>
                  </a:lnTo>
                  <a:lnTo>
                    <a:pt x="7983156" y="2325649"/>
                  </a:lnTo>
                  <a:lnTo>
                    <a:pt x="7985468" y="2329662"/>
                  </a:lnTo>
                  <a:lnTo>
                    <a:pt x="7988020" y="2330348"/>
                  </a:lnTo>
                  <a:lnTo>
                    <a:pt x="7992021" y="2328037"/>
                  </a:lnTo>
                  <a:lnTo>
                    <a:pt x="7992707" y="2325471"/>
                  </a:lnTo>
                  <a:close/>
                </a:path>
                <a:path w="9115425" h="9127490">
                  <a:moveTo>
                    <a:pt x="7997114" y="1096670"/>
                  </a:moveTo>
                  <a:lnTo>
                    <a:pt x="7990027" y="1084389"/>
                  </a:lnTo>
                  <a:lnTo>
                    <a:pt x="7982166" y="1082268"/>
                  </a:lnTo>
                  <a:lnTo>
                    <a:pt x="7969885" y="1089367"/>
                  </a:lnTo>
                  <a:lnTo>
                    <a:pt x="7967777" y="1097229"/>
                  </a:lnTo>
                  <a:lnTo>
                    <a:pt x="7974876" y="1109522"/>
                  </a:lnTo>
                  <a:lnTo>
                    <a:pt x="7982725" y="1111631"/>
                  </a:lnTo>
                  <a:lnTo>
                    <a:pt x="7995018" y="1104531"/>
                  </a:lnTo>
                  <a:lnTo>
                    <a:pt x="7997114" y="1096670"/>
                  </a:lnTo>
                  <a:close/>
                </a:path>
                <a:path w="9115425" h="9127490">
                  <a:moveTo>
                    <a:pt x="8010398" y="2665692"/>
                  </a:moveTo>
                  <a:lnTo>
                    <a:pt x="8009407" y="2663977"/>
                  </a:lnTo>
                  <a:lnTo>
                    <a:pt x="8008302" y="2663685"/>
                  </a:lnTo>
                  <a:lnTo>
                    <a:pt x="8006588" y="2664663"/>
                  </a:lnTo>
                  <a:lnTo>
                    <a:pt x="8006296" y="2665768"/>
                  </a:lnTo>
                  <a:lnTo>
                    <a:pt x="8007286" y="2667482"/>
                  </a:lnTo>
                  <a:lnTo>
                    <a:pt x="8008379" y="2667774"/>
                  </a:lnTo>
                  <a:lnTo>
                    <a:pt x="8010093" y="2666784"/>
                  </a:lnTo>
                  <a:lnTo>
                    <a:pt x="8010398" y="2665692"/>
                  </a:lnTo>
                  <a:close/>
                </a:path>
                <a:path w="9115425" h="9127490">
                  <a:moveTo>
                    <a:pt x="8014462" y="1436890"/>
                  </a:moveTo>
                  <a:lnTo>
                    <a:pt x="8011655" y="1432026"/>
                  </a:lnTo>
                  <a:lnTo>
                    <a:pt x="8008848" y="1427175"/>
                  </a:lnTo>
                  <a:lnTo>
                    <a:pt x="8002638" y="1425511"/>
                  </a:lnTo>
                  <a:lnTo>
                    <a:pt x="7992923" y="1431112"/>
                  </a:lnTo>
                  <a:lnTo>
                    <a:pt x="7991259" y="1437335"/>
                  </a:lnTo>
                  <a:lnTo>
                    <a:pt x="7996860" y="1447050"/>
                  </a:lnTo>
                  <a:lnTo>
                    <a:pt x="8003083" y="1448727"/>
                  </a:lnTo>
                  <a:lnTo>
                    <a:pt x="8012798" y="1443113"/>
                  </a:lnTo>
                  <a:lnTo>
                    <a:pt x="8014462" y="1436890"/>
                  </a:lnTo>
                  <a:close/>
                </a:path>
                <a:path w="9115425" h="9127490">
                  <a:moveTo>
                    <a:pt x="8016367" y="206070"/>
                  </a:moveTo>
                  <a:lnTo>
                    <a:pt x="8013954" y="198869"/>
                  </a:lnTo>
                  <a:lnTo>
                    <a:pt x="8008925" y="193179"/>
                  </a:lnTo>
                  <a:lnTo>
                    <a:pt x="8002333" y="189966"/>
                  </a:lnTo>
                  <a:lnTo>
                    <a:pt x="7995031" y="189458"/>
                  </a:lnTo>
                  <a:lnTo>
                    <a:pt x="7987830" y="191871"/>
                  </a:lnTo>
                  <a:lnTo>
                    <a:pt x="7982140" y="196900"/>
                  </a:lnTo>
                  <a:lnTo>
                    <a:pt x="7978927" y="203492"/>
                  </a:lnTo>
                  <a:lnTo>
                    <a:pt x="7978407" y="210807"/>
                  </a:lnTo>
                  <a:lnTo>
                    <a:pt x="7980832" y="217995"/>
                  </a:lnTo>
                  <a:lnTo>
                    <a:pt x="7985849" y="223697"/>
                  </a:lnTo>
                  <a:lnTo>
                    <a:pt x="7992440" y="226910"/>
                  </a:lnTo>
                  <a:lnTo>
                    <a:pt x="7999755" y="227418"/>
                  </a:lnTo>
                  <a:lnTo>
                    <a:pt x="8006943" y="224993"/>
                  </a:lnTo>
                  <a:lnTo>
                    <a:pt x="8012646" y="219976"/>
                  </a:lnTo>
                  <a:lnTo>
                    <a:pt x="8015859" y="213385"/>
                  </a:lnTo>
                  <a:lnTo>
                    <a:pt x="8016367" y="206070"/>
                  </a:lnTo>
                  <a:close/>
                </a:path>
                <a:path w="9115425" h="9127490">
                  <a:moveTo>
                    <a:pt x="8032166" y="1777047"/>
                  </a:moveTo>
                  <a:lnTo>
                    <a:pt x="8027873" y="1769618"/>
                  </a:lnTo>
                  <a:lnTo>
                    <a:pt x="8023123" y="1768348"/>
                  </a:lnTo>
                  <a:lnTo>
                    <a:pt x="8015694" y="1772640"/>
                  </a:lnTo>
                  <a:lnTo>
                    <a:pt x="8014424" y="1777390"/>
                  </a:lnTo>
                  <a:lnTo>
                    <a:pt x="8018704" y="1784819"/>
                  </a:lnTo>
                  <a:lnTo>
                    <a:pt x="8023453" y="1786089"/>
                  </a:lnTo>
                  <a:lnTo>
                    <a:pt x="8030883" y="1781797"/>
                  </a:lnTo>
                  <a:lnTo>
                    <a:pt x="8032166" y="1777047"/>
                  </a:lnTo>
                  <a:close/>
                </a:path>
                <a:path w="9115425" h="9127490">
                  <a:moveTo>
                    <a:pt x="8034414" y="546531"/>
                  </a:moveTo>
                  <a:lnTo>
                    <a:pt x="8032293" y="540232"/>
                  </a:lnTo>
                  <a:lnTo>
                    <a:pt x="8027898" y="535254"/>
                  </a:lnTo>
                  <a:lnTo>
                    <a:pt x="8022133" y="532434"/>
                  </a:lnTo>
                  <a:lnTo>
                    <a:pt x="8015732" y="531990"/>
                  </a:lnTo>
                  <a:lnTo>
                    <a:pt x="8009433" y="534111"/>
                  </a:lnTo>
                  <a:lnTo>
                    <a:pt x="8004454" y="538505"/>
                  </a:lnTo>
                  <a:lnTo>
                    <a:pt x="8001635" y="544271"/>
                  </a:lnTo>
                  <a:lnTo>
                    <a:pt x="8001190" y="550672"/>
                  </a:lnTo>
                  <a:lnTo>
                    <a:pt x="8003311" y="556971"/>
                  </a:lnTo>
                  <a:lnTo>
                    <a:pt x="8007705" y="561949"/>
                  </a:lnTo>
                  <a:lnTo>
                    <a:pt x="8013471" y="564769"/>
                  </a:lnTo>
                  <a:lnTo>
                    <a:pt x="8019872" y="565213"/>
                  </a:lnTo>
                  <a:lnTo>
                    <a:pt x="8026159" y="563092"/>
                  </a:lnTo>
                  <a:lnTo>
                    <a:pt x="8031150" y="558698"/>
                  </a:lnTo>
                  <a:lnTo>
                    <a:pt x="8033956" y="552932"/>
                  </a:lnTo>
                  <a:lnTo>
                    <a:pt x="8034414" y="546531"/>
                  </a:lnTo>
                  <a:close/>
                </a:path>
                <a:path w="9115425" h="9127490">
                  <a:moveTo>
                    <a:pt x="8049844" y="2117267"/>
                  </a:moveTo>
                  <a:lnTo>
                    <a:pt x="8046872" y="2112111"/>
                  </a:lnTo>
                  <a:lnTo>
                    <a:pt x="8043583" y="2111235"/>
                  </a:lnTo>
                  <a:lnTo>
                    <a:pt x="8038439" y="2114207"/>
                  </a:lnTo>
                  <a:lnTo>
                    <a:pt x="8037550" y="2117496"/>
                  </a:lnTo>
                  <a:lnTo>
                    <a:pt x="8040522" y="2122640"/>
                  </a:lnTo>
                  <a:lnTo>
                    <a:pt x="8043812" y="2123529"/>
                  </a:lnTo>
                  <a:lnTo>
                    <a:pt x="8048955" y="2120557"/>
                  </a:lnTo>
                  <a:lnTo>
                    <a:pt x="8049844" y="2117267"/>
                  </a:lnTo>
                  <a:close/>
                </a:path>
                <a:path w="9115425" h="9127490">
                  <a:moveTo>
                    <a:pt x="8054238" y="888466"/>
                  </a:moveTo>
                  <a:lnTo>
                    <a:pt x="8046491" y="875030"/>
                  </a:lnTo>
                  <a:lnTo>
                    <a:pt x="8037906" y="872718"/>
                  </a:lnTo>
                  <a:lnTo>
                    <a:pt x="8024482" y="880478"/>
                  </a:lnTo>
                  <a:lnTo>
                    <a:pt x="8022171" y="889076"/>
                  </a:lnTo>
                  <a:lnTo>
                    <a:pt x="8029930" y="902512"/>
                  </a:lnTo>
                  <a:lnTo>
                    <a:pt x="8038516" y="904811"/>
                  </a:lnTo>
                  <a:lnTo>
                    <a:pt x="8051952" y="897051"/>
                  </a:lnTo>
                  <a:lnTo>
                    <a:pt x="8054238" y="888466"/>
                  </a:lnTo>
                  <a:close/>
                </a:path>
                <a:path w="9115425" h="9127490">
                  <a:moveTo>
                    <a:pt x="8067522" y="2457475"/>
                  </a:moveTo>
                  <a:lnTo>
                    <a:pt x="8065871" y="2454630"/>
                  </a:lnTo>
                  <a:lnTo>
                    <a:pt x="8064043" y="2454135"/>
                  </a:lnTo>
                  <a:lnTo>
                    <a:pt x="8061185" y="2455786"/>
                  </a:lnTo>
                  <a:lnTo>
                    <a:pt x="8060703" y="2457615"/>
                  </a:lnTo>
                  <a:lnTo>
                    <a:pt x="8062354" y="2460472"/>
                  </a:lnTo>
                  <a:lnTo>
                    <a:pt x="8064182" y="2460955"/>
                  </a:lnTo>
                  <a:lnTo>
                    <a:pt x="8067040" y="2459304"/>
                  </a:lnTo>
                  <a:lnTo>
                    <a:pt x="8067522" y="2457475"/>
                  </a:lnTo>
                  <a:close/>
                </a:path>
                <a:path w="9115425" h="9127490">
                  <a:moveTo>
                    <a:pt x="8071586" y="1228686"/>
                  </a:moveTo>
                  <a:lnTo>
                    <a:pt x="8065313" y="1217828"/>
                  </a:lnTo>
                  <a:lnTo>
                    <a:pt x="8058378" y="1215961"/>
                  </a:lnTo>
                  <a:lnTo>
                    <a:pt x="8047520" y="1222235"/>
                  </a:lnTo>
                  <a:lnTo>
                    <a:pt x="8045653" y="1229169"/>
                  </a:lnTo>
                  <a:lnTo>
                    <a:pt x="8051927" y="1240040"/>
                  </a:lnTo>
                  <a:lnTo>
                    <a:pt x="8058874" y="1241894"/>
                  </a:lnTo>
                  <a:lnTo>
                    <a:pt x="8069732" y="1235633"/>
                  </a:lnTo>
                  <a:lnTo>
                    <a:pt x="8071586" y="1228686"/>
                  </a:lnTo>
                  <a:close/>
                </a:path>
                <a:path w="9115425" h="9127490">
                  <a:moveTo>
                    <a:pt x="8072869" y="0"/>
                  </a:moveTo>
                  <a:lnTo>
                    <a:pt x="8033474" y="0"/>
                  </a:lnTo>
                  <a:lnTo>
                    <a:pt x="8033283" y="2730"/>
                  </a:lnTo>
                  <a:lnTo>
                    <a:pt x="8035823" y="10261"/>
                  </a:lnTo>
                  <a:lnTo>
                    <a:pt x="8041081" y="16230"/>
                  </a:lnTo>
                  <a:lnTo>
                    <a:pt x="8047977" y="19596"/>
                  </a:lnTo>
                  <a:lnTo>
                    <a:pt x="8055623" y="20129"/>
                  </a:lnTo>
                  <a:lnTo>
                    <a:pt x="8063154" y="17602"/>
                  </a:lnTo>
                  <a:lnTo>
                    <a:pt x="8069123" y="12344"/>
                  </a:lnTo>
                  <a:lnTo>
                    <a:pt x="8072488" y="5435"/>
                  </a:lnTo>
                  <a:lnTo>
                    <a:pt x="8072869" y="0"/>
                  </a:lnTo>
                  <a:close/>
                </a:path>
                <a:path w="9115425" h="9127490">
                  <a:moveTo>
                    <a:pt x="8089265" y="1568907"/>
                  </a:moveTo>
                  <a:lnTo>
                    <a:pt x="8084325" y="1560322"/>
                  </a:lnTo>
                  <a:lnTo>
                    <a:pt x="8078838" y="1558861"/>
                  </a:lnTo>
                  <a:lnTo>
                    <a:pt x="8070266" y="1563814"/>
                  </a:lnTo>
                  <a:lnTo>
                    <a:pt x="8068805" y="1569288"/>
                  </a:lnTo>
                  <a:lnTo>
                    <a:pt x="8073745" y="1577860"/>
                  </a:lnTo>
                  <a:lnTo>
                    <a:pt x="8079232" y="1579333"/>
                  </a:lnTo>
                  <a:lnTo>
                    <a:pt x="8087804" y="1574393"/>
                  </a:lnTo>
                  <a:lnTo>
                    <a:pt x="8089265" y="1568907"/>
                  </a:lnTo>
                  <a:close/>
                </a:path>
                <a:path w="9115425" h="9127490">
                  <a:moveTo>
                    <a:pt x="8091056" y="338239"/>
                  </a:moveTo>
                  <a:lnTo>
                    <a:pt x="8088833" y="331609"/>
                  </a:lnTo>
                  <a:lnTo>
                    <a:pt x="8084198" y="326351"/>
                  </a:lnTo>
                  <a:lnTo>
                    <a:pt x="8078127" y="323392"/>
                  </a:lnTo>
                  <a:lnTo>
                    <a:pt x="8071383" y="322922"/>
                  </a:lnTo>
                  <a:lnTo>
                    <a:pt x="8064754" y="325158"/>
                  </a:lnTo>
                  <a:lnTo>
                    <a:pt x="8059496" y="329780"/>
                  </a:lnTo>
                  <a:lnTo>
                    <a:pt x="8056537" y="335864"/>
                  </a:lnTo>
                  <a:lnTo>
                    <a:pt x="8056067" y="342595"/>
                  </a:lnTo>
                  <a:lnTo>
                    <a:pt x="8058302" y="349237"/>
                  </a:lnTo>
                  <a:lnTo>
                    <a:pt x="8062925" y="354482"/>
                  </a:lnTo>
                  <a:lnTo>
                    <a:pt x="8068996" y="357454"/>
                  </a:lnTo>
                  <a:lnTo>
                    <a:pt x="8075739" y="357924"/>
                  </a:lnTo>
                  <a:lnTo>
                    <a:pt x="8082369" y="355688"/>
                  </a:lnTo>
                  <a:lnTo>
                    <a:pt x="8087627" y="351053"/>
                  </a:lnTo>
                  <a:lnTo>
                    <a:pt x="8090586" y="344982"/>
                  </a:lnTo>
                  <a:lnTo>
                    <a:pt x="8091056" y="338239"/>
                  </a:lnTo>
                  <a:close/>
                </a:path>
                <a:path w="9115425" h="9127490">
                  <a:moveTo>
                    <a:pt x="8106969" y="1909064"/>
                  </a:moveTo>
                  <a:lnTo>
                    <a:pt x="8103336" y="1902764"/>
                  </a:lnTo>
                  <a:lnTo>
                    <a:pt x="8099323" y="1901685"/>
                  </a:lnTo>
                  <a:lnTo>
                    <a:pt x="8093037" y="1905317"/>
                  </a:lnTo>
                  <a:lnTo>
                    <a:pt x="8091957" y="1909343"/>
                  </a:lnTo>
                  <a:lnTo>
                    <a:pt x="8095589" y="1915629"/>
                  </a:lnTo>
                  <a:lnTo>
                    <a:pt x="8099603" y="1916709"/>
                  </a:lnTo>
                  <a:lnTo>
                    <a:pt x="8105889" y="1913077"/>
                  </a:lnTo>
                  <a:lnTo>
                    <a:pt x="8106969" y="1909064"/>
                  </a:lnTo>
                  <a:close/>
                </a:path>
                <a:path w="9115425" h="9127490">
                  <a:moveTo>
                    <a:pt x="8111376" y="680262"/>
                  </a:moveTo>
                  <a:lnTo>
                    <a:pt x="8102955" y="665670"/>
                  </a:lnTo>
                  <a:lnTo>
                    <a:pt x="8093634" y="663181"/>
                  </a:lnTo>
                  <a:lnTo>
                    <a:pt x="8079067" y="671588"/>
                  </a:lnTo>
                  <a:lnTo>
                    <a:pt x="8076565" y="680910"/>
                  </a:lnTo>
                  <a:lnTo>
                    <a:pt x="8084985" y="695502"/>
                  </a:lnTo>
                  <a:lnTo>
                    <a:pt x="8094307" y="697992"/>
                  </a:lnTo>
                  <a:lnTo>
                    <a:pt x="8108874" y="689571"/>
                  </a:lnTo>
                  <a:lnTo>
                    <a:pt x="8111376" y="680262"/>
                  </a:lnTo>
                  <a:close/>
                </a:path>
                <a:path w="9115425" h="9127490">
                  <a:moveTo>
                    <a:pt x="8124304" y="2249271"/>
                  </a:moveTo>
                  <a:lnTo>
                    <a:pt x="8123237" y="2247430"/>
                  </a:lnTo>
                  <a:lnTo>
                    <a:pt x="8122171" y="2245563"/>
                  </a:lnTo>
                  <a:lnTo>
                    <a:pt x="8119783" y="2244928"/>
                  </a:lnTo>
                  <a:lnTo>
                    <a:pt x="8116075" y="2247074"/>
                  </a:lnTo>
                  <a:lnTo>
                    <a:pt x="8115440" y="2249449"/>
                  </a:lnTo>
                  <a:lnTo>
                    <a:pt x="8117586" y="2253157"/>
                  </a:lnTo>
                  <a:lnTo>
                    <a:pt x="8119948" y="2253805"/>
                  </a:lnTo>
                  <a:lnTo>
                    <a:pt x="8123669" y="2251659"/>
                  </a:lnTo>
                  <a:lnTo>
                    <a:pt x="8124304" y="2249271"/>
                  </a:lnTo>
                  <a:close/>
                </a:path>
                <a:path w="9115425" h="9127490">
                  <a:moveTo>
                    <a:pt x="8128711" y="1020470"/>
                  </a:moveTo>
                  <a:lnTo>
                    <a:pt x="8121790" y="1008468"/>
                  </a:lnTo>
                  <a:lnTo>
                    <a:pt x="8114119" y="1006411"/>
                  </a:lnTo>
                  <a:lnTo>
                    <a:pt x="8102117" y="1013345"/>
                  </a:lnTo>
                  <a:lnTo>
                    <a:pt x="8100060" y="1021016"/>
                  </a:lnTo>
                  <a:lnTo>
                    <a:pt x="8106981" y="1033030"/>
                  </a:lnTo>
                  <a:lnTo>
                    <a:pt x="8114665" y="1035088"/>
                  </a:lnTo>
                  <a:lnTo>
                    <a:pt x="8126654" y="1028153"/>
                  </a:lnTo>
                  <a:lnTo>
                    <a:pt x="8128711" y="1020470"/>
                  </a:lnTo>
                  <a:close/>
                </a:path>
                <a:path w="9115425" h="9127490">
                  <a:moveTo>
                    <a:pt x="8141995" y="2589492"/>
                  </a:moveTo>
                  <a:lnTo>
                    <a:pt x="8141170" y="2588069"/>
                  </a:lnTo>
                  <a:lnTo>
                    <a:pt x="8140243" y="2587828"/>
                  </a:lnTo>
                  <a:lnTo>
                    <a:pt x="8138820" y="2588653"/>
                  </a:lnTo>
                  <a:lnTo>
                    <a:pt x="8138579" y="2589555"/>
                  </a:lnTo>
                  <a:lnTo>
                    <a:pt x="8139404" y="2590990"/>
                  </a:lnTo>
                  <a:lnTo>
                    <a:pt x="8140319" y="2591231"/>
                  </a:lnTo>
                  <a:lnTo>
                    <a:pt x="8141741" y="2590406"/>
                  </a:lnTo>
                  <a:lnTo>
                    <a:pt x="8141995" y="2589492"/>
                  </a:lnTo>
                  <a:close/>
                </a:path>
                <a:path w="9115425" h="9127490">
                  <a:moveTo>
                    <a:pt x="8146059" y="1360703"/>
                  </a:moveTo>
                  <a:lnTo>
                    <a:pt x="8140611" y="1351267"/>
                  </a:lnTo>
                  <a:lnTo>
                    <a:pt x="8134591" y="1349654"/>
                  </a:lnTo>
                  <a:lnTo>
                    <a:pt x="8125155" y="1355090"/>
                  </a:lnTo>
                  <a:lnTo>
                    <a:pt x="8123542" y="1361122"/>
                  </a:lnTo>
                  <a:lnTo>
                    <a:pt x="8128978" y="1370558"/>
                  </a:lnTo>
                  <a:lnTo>
                    <a:pt x="8135010" y="1372171"/>
                  </a:lnTo>
                  <a:lnTo>
                    <a:pt x="8144446" y="1366735"/>
                  </a:lnTo>
                  <a:lnTo>
                    <a:pt x="8146059" y="1360703"/>
                  </a:lnTo>
                  <a:close/>
                </a:path>
                <a:path w="9115425" h="9127490">
                  <a:moveTo>
                    <a:pt x="8148002" y="129908"/>
                  </a:moveTo>
                  <a:lnTo>
                    <a:pt x="8145627" y="122821"/>
                  </a:lnTo>
                  <a:lnTo>
                    <a:pt x="8140687" y="117221"/>
                  </a:lnTo>
                  <a:lnTo>
                    <a:pt x="8134197" y="114058"/>
                  </a:lnTo>
                  <a:lnTo>
                    <a:pt x="8126997" y="113550"/>
                  </a:lnTo>
                  <a:lnTo>
                    <a:pt x="8119923" y="115938"/>
                  </a:lnTo>
                  <a:lnTo>
                    <a:pt x="8114309" y="120878"/>
                  </a:lnTo>
                  <a:lnTo>
                    <a:pt x="8111147" y="127368"/>
                  </a:lnTo>
                  <a:lnTo>
                    <a:pt x="8110652" y="134569"/>
                  </a:lnTo>
                  <a:lnTo>
                    <a:pt x="8113027" y="141655"/>
                  </a:lnTo>
                  <a:lnTo>
                    <a:pt x="8117980" y="147256"/>
                  </a:lnTo>
                  <a:lnTo>
                    <a:pt x="8124457" y="150431"/>
                  </a:lnTo>
                  <a:lnTo>
                    <a:pt x="8131657" y="150926"/>
                  </a:lnTo>
                  <a:lnTo>
                    <a:pt x="8138731" y="148551"/>
                  </a:lnTo>
                  <a:lnTo>
                    <a:pt x="8144345" y="143598"/>
                  </a:lnTo>
                  <a:lnTo>
                    <a:pt x="8147507" y="137109"/>
                  </a:lnTo>
                  <a:lnTo>
                    <a:pt x="8148002" y="129908"/>
                  </a:lnTo>
                  <a:close/>
                </a:path>
                <a:path w="9115425" h="9127490">
                  <a:moveTo>
                    <a:pt x="8164081" y="1700911"/>
                  </a:moveTo>
                  <a:lnTo>
                    <a:pt x="8159788" y="1693481"/>
                  </a:lnTo>
                  <a:lnTo>
                    <a:pt x="8155038" y="1692211"/>
                  </a:lnTo>
                  <a:lnTo>
                    <a:pt x="8147609" y="1696504"/>
                  </a:lnTo>
                  <a:lnTo>
                    <a:pt x="8146339" y="1701253"/>
                  </a:lnTo>
                  <a:lnTo>
                    <a:pt x="8150619" y="1708683"/>
                  </a:lnTo>
                  <a:lnTo>
                    <a:pt x="8155381" y="1709953"/>
                  </a:lnTo>
                  <a:lnTo>
                    <a:pt x="8162811" y="1705660"/>
                  </a:lnTo>
                  <a:lnTo>
                    <a:pt x="8164081" y="1700911"/>
                  </a:lnTo>
                  <a:close/>
                </a:path>
                <a:path w="9115425" h="9127490">
                  <a:moveTo>
                    <a:pt x="8165757" y="470408"/>
                  </a:moveTo>
                  <a:lnTo>
                    <a:pt x="8163712" y="464337"/>
                  </a:lnTo>
                  <a:lnTo>
                    <a:pt x="8159470" y="459524"/>
                  </a:lnTo>
                  <a:lnTo>
                    <a:pt x="8153908" y="456819"/>
                  </a:lnTo>
                  <a:lnTo>
                    <a:pt x="8147748" y="456387"/>
                  </a:lnTo>
                  <a:lnTo>
                    <a:pt x="8141678" y="458431"/>
                  </a:lnTo>
                  <a:lnTo>
                    <a:pt x="8136877" y="462661"/>
                  </a:lnTo>
                  <a:lnTo>
                    <a:pt x="8134159" y="468223"/>
                  </a:lnTo>
                  <a:lnTo>
                    <a:pt x="8133728" y="474395"/>
                  </a:lnTo>
                  <a:lnTo>
                    <a:pt x="8135772" y="480479"/>
                  </a:lnTo>
                  <a:lnTo>
                    <a:pt x="8140001" y="485279"/>
                  </a:lnTo>
                  <a:lnTo>
                    <a:pt x="8145564" y="487984"/>
                  </a:lnTo>
                  <a:lnTo>
                    <a:pt x="8151736" y="488416"/>
                  </a:lnTo>
                  <a:lnTo>
                    <a:pt x="8157807" y="486371"/>
                  </a:lnTo>
                  <a:lnTo>
                    <a:pt x="8162607" y="482142"/>
                  </a:lnTo>
                  <a:lnTo>
                    <a:pt x="8165325" y="476580"/>
                  </a:lnTo>
                  <a:lnTo>
                    <a:pt x="8165757" y="470408"/>
                  </a:lnTo>
                  <a:close/>
                </a:path>
                <a:path w="9115425" h="9127490">
                  <a:moveTo>
                    <a:pt x="8181441" y="2041067"/>
                  </a:moveTo>
                  <a:lnTo>
                    <a:pt x="8178635" y="2036203"/>
                  </a:lnTo>
                  <a:lnTo>
                    <a:pt x="8175536" y="2035378"/>
                  </a:lnTo>
                  <a:lnTo>
                    <a:pt x="8170672" y="2038184"/>
                  </a:lnTo>
                  <a:lnTo>
                    <a:pt x="8169846" y="2041296"/>
                  </a:lnTo>
                  <a:lnTo>
                    <a:pt x="8172640" y="2046147"/>
                  </a:lnTo>
                  <a:lnTo>
                    <a:pt x="8175752" y="2046973"/>
                  </a:lnTo>
                  <a:lnTo>
                    <a:pt x="8180603" y="2044179"/>
                  </a:lnTo>
                  <a:lnTo>
                    <a:pt x="8181441" y="2041067"/>
                  </a:lnTo>
                  <a:close/>
                </a:path>
                <a:path w="9115425" h="9127490">
                  <a:moveTo>
                    <a:pt x="8185848" y="812266"/>
                  </a:moveTo>
                  <a:lnTo>
                    <a:pt x="8178254" y="799122"/>
                  </a:lnTo>
                  <a:lnTo>
                    <a:pt x="8169846" y="796874"/>
                  </a:lnTo>
                  <a:lnTo>
                    <a:pt x="8156702" y="804456"/>
                  </a:lnTo>
                  <a:lnTo>
                    <a:pt x="8154454" y="812863"/>
                  </a:lnTo>
                  <a:lnTo>
                    <a:pt x="8162049" y="826008"/>
                  </a:lnTo>
                  <a:lnTo>
                    <a:pt x="8170443" y="828268"/>
                  </a:lnTo>
                  <a:lnTo>
                    <a:pt x="8183588" y="820674"/>
                  </a:lnTo>
                  <a:lnTo>
                    <a:pt x="8185848" y="812266"/>
                  </a:lnTo>
                  <a:close/>
                </a:path>
                <a:path w="9115425" h="9127490">
                  <a:moveTo>
                    <a:pt x="8198777" y="2381288"/>
                  </a:moveTo>
                  <a:lnTo>
                    <a:pt x="8197456" y="2379014"/>
                  </a:lnTo>
                  <a:lnTo>
                    <a:pt x="8195996" y="2378621"/>
                  </a:lnTo>
                  <a:lnTo>
                    <a:pt x="8193710" y="2379942"/>
                  </a:lnTo>
                  <a:lnTo>
                    <a:pt x="8193316" y="2381402"/>
                  </a:lnTo>
                  <a:lnTo>
                    <a:pt x="8194637" y="2383688"/>
                  </a:lnTo>
                  <a:lnTo>
                    <a:pt x="8196097" y="2384082"/>
                  </a:lnTo>
                  <a:lnTo>
                    <a:pt x="8198383" y="2382748"/>
                  </a:lnTo>
                  <a:lnTo>
                    <a:pt x="8198777" y="2381288"/>
                  </a:lnTo>
                  <a:close/>
                </a:path>
                <a:path w="9115425" h="9127490">
                  <a:moveTo>
                    <a:pt x="8203184" y="1152486"/>
                  </a:moveTo>
                  <a:lnTo>
                    <a:pt x="8200136" y="1147203"/>
                  </a:lnTo>
                  <a:lnTo>
                    <a:pt x="8197088" y="1141907"/>
                  </a:lnTo>
                  <a:lnTo>
                    <a:pt x="8190319" y="1140104"/>
                  </a:lnTo>
                  <a:lnTo>
                    <a:pt x="8179752" y="1146213"/>
                  </a:lnTo>
                  <a:lnTo>
                    <a:pt x="8177936" y="1152969"/>
                  </a:lnTo>
                  <a:lnTo>
                    <a:pt x="8184032" y="1163548"/>
                  </a:lnTo>
                  <a:lnTo>
                    <a:pt x="8190801" y="1165364"/>
                  </a:lnTo>
                  <a:lnTo>
                    <a:pt x="8201368" y="1159256"/>
                  </a:lnTo>
                  <a:lnTo>
                    <a:pt x="8203184" y="1152486"/>
                  </a:lnTo>
                  <a:close/>
                </a:path>
                <a:path w="9115425" h="9127490">
                  <a:moveTo>
                    <a:pt x="8220875" y="1492707"/>
                  </a:moveTo>
                  <a:lnTo>
                    <a:pt x="8216087" y="1484414"/>
                  </a:lnTo>
                  <a:lnTo>
                    <a:pt x="8210778" y="1482991"/>
                  </a:lnTo>
                  <a:lnTo>
                    <a:pt x="8202498" y="1487779"/>
                  </a:lnTo>
                  <a:lnTo>
                    <a:pt x="8201076" y="1493075"/>
                  </a:lnTo>
                  <a:lnTo>
                    <a:pt x="8205864" y="1501368"/>
                  </a:lnTo>
                  <a:lnTo>
                    <a:pt x="8211159" y="1502791"/>
                  </a:lnTo>
                  <a:lnTo>
                    <a:pt x="8219440" y="1498003"/>
                  </a:lnTo>
                  <a:lnTo>
                    <a:pt x="8220875" y="1492707"/>
                  </a:lnTo>
                  <a:close/>
                </a:path>
                <a:path w="9115425" h="9127490">
                  <a:moveTo>
                    <a:pt x="8222704" y="262077"/>
                  </a:moveTo>
                  <a:lnTo>
                    <a:pt x="8220507" y="255549"/>
                  </a:lnTo>
                  <a:lnTo>
                    <a:pt x="8215960" y="250393"/>
                  </a:lnTo>
                  <a:lnTo>
                    <a:pt x="8209991" y="247484"/>
                  </a:lnTo>
                  <a:lnTo>
                    <a:pt x="8203362" y="247015"/>
                  </a:lnTo>
                  <a:lnTo>
                    <a:pt x="8196834" y="249212"/>
                  </a:lnTo>
                  <a:lnTo>
                    <a:pt x="8191678" y="253758"/>
                  </a:lnTo>
                  <a:lnTo>
                    <a:pt x="8188769" y="259727"/>
                  </a:lnTo>
                  <a:lnTo>
                    <a:pt x="8188312" y="266357"/>
                  </a:lnTo>
                  <a:lnTo>
                    <a:pt x="8190497" y="272884"/>
                  </a:lnTo>
                  <a:lnTo>
                    <a:pt x="8195056" y="278041"/>
                  </a:lnTo>
                  <a:lnTo>
                    <a:pt x="8201025" y="280962"/>
                  </a:lnTo>
                  <a:lnTo>
                    <a:pt x="8207642" y="281419"/>
                  </a:lnTo>
                  <a:lnTo>
                    <a:pt x="8214169" y="279234"/>
                  </a:lnTo>
                  <a:lnTo>
                    <a:pt x="8219326" y="274675"/>
                  </a:lnTo>
                  <a:lnTo>
                    <a:pt x="8222234" y="268706"/>
                  </a:lnTo>
                  <a:lnTo>
                    <a:pt x="8222704" y="262077"/>
                  </a:lnTo>
                  <a:close/>
                </a:path>
                <a:path w="9115425" h="9127490">
                  <a:moveTo>
                    <a:pt x="8238553" y="1832927"/>
                  </a:moveTo>
                  <a:lnTo>
                    <a:pt x="8235086" y="1826920"/>
                  </a:lnTo>
                  <a:lnTo>
                    <a:pt x="8231251" y="1825891"/>
                  </a:lnTo>
                  <a:lnTo>
                    <a:pt x="8225244" y="1829358"/>
                  </a:lnTo>
                  <a:lnTo>
                    <a:pt x="8224215" y="1833194"/>
                  </a:lnTo>
                  <a:lnTo>
                    <a:pt x="8227682" y="1839201"/>
                  </a:lnTo>
                  <a:lnTo>
                    <a:pt x="8231518" y="1840230"/>
                  </a:lnTo>
                  <a:lnTo>
                    <a:pt x="8237525" y="1836762"/>
                  </a:lnTo>
                  <a:lnTo>
                    <a:pt x="8238553" y="1832927"/>
                  </a:lnTo>
                  <a:close/>
                </a:path>
                <a:path w="9115425" h="9127490">
                  <a:moveTo>
                    <a:pt x="8242973" y="604062"/>
                  </a:moveTo>
                  <a:lnTo>
                    <a:pt x="8234718" y="589775"/>
                  </a:lnTo>
                  <a:lnTo>
                    <a:pt x="8225587" y="587324"/>
                  </a:lnTo>
                  <a:lnTo>
                    <a:pt x="8211299" y="595579"/>
                  </a:lnTo>
                  <a:lnTo>
                    <a:pt x="8208848" y="604710"/>
                  </a:lnTo>
                  <a:lnTo>
                    <a:pt x="8217103" y="618998"/>
                  </a:lnTo>
                  <a:lnTo>
                    <a:pt x="8226234" y="621449"/>
                  </a:lnTo>
                  <a:lnTo>
                    <a:pt x="8240522" y="613194"/>
                  </a:lnTo>
                  <a:lnTo>
                    <a:pt x="8242973" y="604062"/>
                  </a:lnTo>
                  <a:close/>
                </a:path>
                <a:path w="9115425" h="9127490">
                  <a:moveTo>
                    <a:pt x="8255902" y="2173084"/>
                  </a:moveTo>
                  <a:lnTo>
                    <a:pt x="8253933" y="2169655"/>
                  </a:lnTo>
                  <a:lnTo>
                    <a:pt x="8251736" y="2169071"/>
                  </a:lnTo>
                  <a:lnTo>
                    <a:pt x="8248307" y="2171039"/>
                  </a:lnTo>
                  <a:lnTo>
                    <a:pt x="8247710" y="2173236"/>
                  </a:lnTo>
                  <a:lnTo>
                    <a:pt x="8249704" y="2176665"/>
                  </a:lnTo>
                  <a:lnTo>
                    <a:pt x="8251888" y="2177262"/>
                  </a:lnTo>
                  <a:lnTo>
                    <a:pt x="8255317" y="2175281"/>
                  </a:lnTo>
                  <a:lnTo>
                    <a:pt x="8255902" y="2173084"/>
                  </a:lnTo>
                  <a:close/>
                </a:path>
                <a:path w="9115425" h="9127490">
                  <a:moveTo>
                    <a:pt x="8260308" y="944283"/>
                  </a:moveTo>
                  <a:lnTo>
                    <a:pt x="8256930" y="938428"/>
                  </a:lnTo>
                  <a:lnTo>
                    <a:pt x="8253552" y="932561"/>
                  </a:lnTo>
                  <a:lnTo>
                    <a:pt x="8246059" y="930554"/>
                  </a:lnTo>
                  <a:lnTo>
                    <a:pt x="8234337" y="937323"/>
                  </a:lnTo>
                  <a:lnTo>
                    <a:pt x="8232330" y="944816"/>
                  </a:lnTo>
                  <a:lnTo>
                    <a:pt x="8239099" y="956538"/>
                  </a:lnTo>
                  <a:lnTo>
                    <a:pt x="8246592" y="958532"/>
                  </a:lnTo>
                  <a:lnTo>
                    <a:pt x="8258302" y="951776"/>
                  </a:lnTo>
                  <a:lnTo>
                    <a:pt x="8260308" y="944283"/>
                  </a:lnTo>
                  <a:close/>
                </a:path>
                <a:path w="9115425" h="9127490">
                  <a:moveTo>
                    <a:pt x="8273580" y="2513304"/>
                  </a:moveTo>
                  <a:lnTo>
                    <a:pt x="8272932" y="2512161"/>
                  </a:lnTo>
                  <a:lnTo>
                    <a:pt x="8272196" y="2511958"/>
                  </a:lnTo>
                  <a:lnTo>
                    <a:pt x="8271053" y="2512618"/>
                  </a:lnTo>
                  <a:lnTo>
                    <a:pt x="8270862" y="2513355"/>
                  </a:lnTo>
                  <a:lnTo>
                    <a:pt x="8271523" y="2514498"/>
                  </a:lnTo>
                  <a:lnTo>
                    <a:pt x="8272246" y="2514689"/>
                  </a:lnTo>
                  <a:lnTo>
                    <a:pt x="8273402" y="2514028"/>
                  </a:lnTo>
                  <a:lnTo>
                    <a:pt x="8273580" y="2513304"/>
                  </a:lnTo>
                  <a:close/>
                </a:path>
                <a:path w="9115425" h="9127490">
                  <a:moveTo>
                    <a:pt x="8277657" y="1284503"/>
                  </a:moveTo>
                  <a:lnTo>
                    <a:pt x="8272373" y="1275359"/>
                  </a:lnTo>
                  <a:lnTo>
                    <a:pt x="8266531" y="1273797"/>
                  </a:lnTo>
                  <a:lnTo>
                    <a:pt x="8257387" y="1279080"/>
                  </a:lnTo>
                  <a:lnTo>
                    <a:pt x="8255813" y="1284922"/>
                  </a:lnTo>
                  <a:lnTo>
                    <a:pt x="8261096" y="1294066"/>
                  </a:lnTo>
                  <a:lnTo>
                    <a:pt x="8266938" y="1295628"/>
                  </a:lnTo>
                  <a:lnTo>
                    <a:pt x="8276095" y="1290345"/>
                  </a:lnTo>
                  <a:lnTo>
                    <a:pt x="8277657" y="1284503"/>
                  </a:lnTo>
                  <a:close/>
                </a:path>
                <a:path w="9115425" h="9127490">
                  <a:moveTo>
                    <a:pt x="8278469" y="53898"/>
                  </a:moveTo>
                  <a:lnTo>
                    <a:pt x="8276272" y="47371"/>
                  </a:lnTo>
                  <a:lnTo>
                    <a:pt x="8271726" y="42214"/>
                  </a:lnTo>
                  <a:lnTo>
                    <a:pt x="8265757" y="39293"/>
                  </a:lnTo>
                  <a:lnTo>
                    <a:pt x="8259127" y="38836"/>
                  </a:lnTo>
                  <a:lnTo>
                    <a:pt x="8252600" y="41021"/>
                  </a:lnTo>
                  <a:lnTo>
                    <a:pt x="8247443" y="45580"/>
                  </a:lnTo>
                  <a:lnTo>
                    <a:pt x="8244535" y="51549"/>
                  </a:lnTo>
                  <a:lnTo>
                    <a:pt x="8244065" y="58178"/>
                  </a:lnTo>
                  <a:lnTo>
                    <a:pt x="8246262" y="64706"/>
                  </a:lnTo>
                  <a:lnTo>
                    <a:pt x="8250809" y="69862"/>
                  </a:lnTo>
                  <a:lnTo>
                    <a:pt x="8256778" y="72783"/>
                  </a:lnTo>
                  <a:lnTo>
                    <a:pt x="8263407" y="73240"/>
                  </a:lnTo>
                  <a:lnTo>
                    <a:pt x="8269935" y="71043"/>
                  </a:lnTo>
                  <a:lnTo>
                    <a:pt x="8275091" y="66497"/>
                  </a:lnTo>
                  <a:lnTo>
                    <a:pt x="8278000" y="60528"/>
                  </a:lnTo>
                  <a:lnTo>
                    <a:pt x="8278469" y="53898"/>
                  </a:lnTo>
                  <a:close/>
                </a:path>
                <a:path w="9115425" h="9127490">
                  <a:moveTo>
                    <a:pt x="8295678" y="1624711"/>
                  </a:moveTo>
                  <a:lnTo>
                    <a:pt x="8291550" y="1617573"/>
                  </a:lnTo>
                  <a:lnTo>
                    <a:pt x="8286978" y="1616341"/>
                  </a:lnTo>
                  <a:lnTo>
                    <a:pt x="8279841" y="1620469"/>
                  </a:lnTo>
                  <a:lnTo>
                    <a:pt x="8278622" y="1625028"/>
                  </a:lnTo>
                  <a:lnTo>
                    <a:pt x="8282737" y="1632191"/>
                  </a:lnTo>
                  <a:lnTo>
                    <a:pt x="8287309" y="1633410"/>
                  </a:lnTo>
                  <a:lnTo>
                    <a:pt x="8294459" y="1629283"/>
                  </a:lnTo>
                  <a:lnTo>
                    <a:pt x="8295678" y="1624711"/>
                  </a:lnTo>
                  <a:close/>
                </a:path>
                <a:path w="9115425" h="9127490">
                  <a:moveTo>
                    <a:pt x="8297392" y="394246"/>
                  </a:moveTo>
                  <a:lnTo>
                    <a:pt x="8295386" y="388289"/>
                  </a:lnTo>
                  <a:lnTo>
                    <a:pt x="8291233" y="383565"/>
                  </a:lnTo>
                  <a:lnTo>
                    <a:pt x="8285772" y="380898"/>
                  </a:lnTo>
                  <a:lnTo>
                    <a:pt x="8279727" y="380479"/>
                  </a:lnTo>
                  <a:lnTo>
                    <a:pt x="8273758" y="382485"/>
                  </a:lnTo>
                  <a:lnTo>
                    <a:pt x="8269046" y="386651"/>
                  </a:lnTo>
                  <a:lnTo>
                    <a:pt x="8266392" y="392099"/>
                  </a:lnTo>
                  <a:lnTo>
                    <a:pt x="8265960" y="398157"/>
                  </a:lnTo>
                  <a:lnTo>
                    <a:pt x="8267967" y="404126"/>
                  </a:lnTo>
                  <a:lnTo>
                    <a:pt x="8272132" y="408838"/>
                  </a:lnTo>
                  <a:lnTo>
                    <a:pt x="8277580" y="411505"/>
                  </a:lnTo>
                  <a:lnTo>
                    <a:pt x="8283638" y="411924"/>
                  </a:lnTo>
                  <a:lnTo>
                    <a:pt x="8289595" y="409917"/>
                  </a:lnTo>
                  <a:lnTo>
                    <a:pt x="8294306" y="405752"/>
                  </a:lnTo>
                  <a:lnTo>
                    <a:pt x="8296973" y="400304"/>
                  </a:lnTo>
                  <a:lnTo>
                    <a:pt x="8297392" y="394246"/>
                  </a:lnTo>
                  <a:close/>
                </a:path>
                <a:path w="9115425" h="9127490">
                  <a:moveTo>
                    <a:pt x="8313013" y="1964944"/>
                  </a:moveTo>
                  <a:lnTo>
                    <a:pt x="8310372" y="1960372"/>
                  </a:lnTo>
                  <a:lnTo>
                    <a:pt x="8307451" y="1959584"/>
                  </a:lnTo>
                  <a:lnTo>
                    <a:pt x="8302879" y="1962226"/>
                  </a:lnTo>
                  <a:lnTo>
                    <a:pt x="8302091" y="1965147"/>
                  </a:lnTo>
                  <a:lnTo>
                    <a:pt x="8304733" y="1969719"/>
                  </a:lnTo>
                  <a:lnTo>
                    <a:pt x="8307667" y="1970506"/>
                  </a:lnTo>
                  <a:lnTo>
                    <a:pt x="8312239" y="1967865"/>
                  </a:lnTo>
                  <a:lnTo>
                    <a:pt x="8313013" y="1964944"/>
                  </a:lnTo>
                  <a:close/>
                </a:path>
                <a:path w="9115425" h="9127490">
                  <a:moveTo>
                    <a:pt x="8317446" y="736066"/>
                  </a:moveTo>
                  <a:lnTo>
                    <a:pt x="8310016" y="723214"/>
                  </a:lnTo>
                  <a:lnTo>
                    <a:pt x="8301799" y="721017"/>
                  </a:lnTo>
                  <a:lnTo>
                    <a:pt x="8288934" y="728433"/>
                  </a:lnTo>
                  <a:lnTo>
                    <a:pt x="8286737" y="736650"/>
                  </a:lnTo>
                  <a:lnTo>
                    <a:pt x="8294167" y="749515"/>
                  </a:lnTo>
                  <a:lnTo>
                    <a:pt x="8302384" y="751725"/>
                  </a:lnTo>
                  <a:lnTo>
                    <a:pt x="8315236" y="744296"/>
                  </a:lnTo>
                  <a:lnTo>
                    <a:pt x="8317446" y="736066"/>
                  </a:lnTo>
                  <a:close/>
                </a:path>
                <a:path w="9115425" h="9127490">
                  <a:moveTo>
                    <a:pt x="8330374" y="2305100"/>
                  </a:moveTo>
                  <a:lnTo>
                    <a:pt x="8329231" y="2303094"/>
                  </a:lnTo>
                  <a:lnTo>
                    <a:pt x="8327949" y="2302751"/>
                  </a:lnTo>
                  <a:lnTo>
                    <a:pt x="8325942" y="2303907"/>
                  </a:lnTo>
                  <a:lnTo>
                    <a:pt x="8325599" y="2305189"/>
                  </a:lnTo>
                  <a:lnTo>
                    <a:pt x="8326755" y="2307196"/>
                  </a:lnTo>
                  <a:lnTo>
                    <a:pt x="8328038" y="2307539"/>
                  </a:lnTo>
                  <a:lnTo>
                    <a:pt x="8330031" y="2306383"/>
                  </a:lnTo>
                  <a:lnTo>
                    <a:pt x="8330374" y="2305100"/>
                  </a:lnTo>
                  <a:close/>
                </a:path>
                <a:path w="9115425" h="9127490">
                  <a:moveTo>
                    <a:pt x="8334781" y="1076299"/>
                  </a:moveTo>
                  <a:lnTo>
                    <a:pt x="8328838" y="1066012"/>
                  </a:lnTo>
                  <a:lnTo>
                    <a:pt x="8322272" y="1064247"/>
                  </a:lnTo>
                  <a:lnTo>
                    <a:pt x="8311985" y="1070178"/>
                  </a:lnTo>
                  <a:lnTo>
                    <a:pt x="8310219" y="1076769"/>
                  </a:lnTo>
                  <a:lnTo>
                    <a:pt x="8316150" y="1087056"/>
                  </a:lnTo>
                  <a:lnTo>
                    <a:pt x="8322742" y="1088821"/>
                  </a:lnTo>
                  <a:lnTo>
                    <a:pt x="8333029" y="1082878"/>
                  </a:lnTo>
                  <a:lnTo>
                    <a:pt x="8334781" y="1076299"/>
                  </a:lnTo>
                  <a:close/>
                </a:path>
                <a:path w="9115425" h="9127490">
                  <a:moveTo>
                    <a:pt x="8352460" y="1416519"/>
                  </a:moveTo>
                  <a:lnTo>
                    <a:pt x="8347837" y="1408506"/>
                  </a:lnTo>
                  <a:lnTo>
                    <a:pt x="8342731" y="1407147"/>
                  </a:lnTo>
                  <a:lnTo>
                    <a:pt x="8334730" y="1411757"/>
                  </a:lnTo>
                  <a:lnTo>
                    <a:pt x="8333359" y="1416875"/>
                  </a:lnTo>
                  <a:lnTo>
                    <a:pt x="8337982" y="1424889"/>
                  </a:lnTo>
                  <a:lnTo>
                    <a:pt x="8343087" y="1426248"/>
                  </a:lnTo>
                  <a:lnTo>
                    <a:pt x="8351101" y="1421625"/>
                  </a:lnTo>
                  <a:lnTo>
                    <a:pt x="8352460" y="1416519"/>
                  </a:lnTo>
                  <a:close/>
                </a:path>
                <a:path w="9115425" h="9127490">
                  <a:moveTo>
                    <a:pt x="8354352" y="185915"/>
                  </a:moveTo>
                  <a:lnTo>
                    <a:pt x="8352193" y="179501"/>
                  </a:lnTo>
                  <a:lnTo>
                    <a:pt x="8347723" y="174434"/>
                  </a:lnTo>
                  <a:lnTo>
                    <a:pt x="8341855" y="171564"/>
                  </a:lnTo>
                  <a:lnTo>
                    <a:pt x="8335340" y="171119"/>
                  </a:lnTo>
                  <a:lnTo>
                    <a:pt x="8328927" y="173266"/>
                  </a:lnTo>
                  <a:lnTo>
                    <a:pt x="8323859" y="177749"/>
                  </a:lnTo>
                  <a:lnTo>
                    <a:pt x="8321002" y="183616"/>
                  </a:lnTo>
                  <a:lnTo>
                    <a:pt x="8320545" y="190131"/>
                  </a:lnTo>
                  <a:lnTo>
                    <a:pt x="8322704" y="196532"/>
                  </a:lnTo>
                  <a:lnTo>
                    <a:pt x="8327174" y="201612"/>
                  </a:lnTo>
                  <a:lnTo>
                    <a:pt x="8333041" y="204470"/>
                  </a:lnTo>
                  <a:lnTo>
                    <a:pt x="8339544" y="204927"/>
                  </a:lnTo>
                  <a:lnTo>
                    <a:pt x="8345957" y="202768"/>
                  </a:lnTo>
                  <a:lnTo>
                    <a:pt x="8351025" y="198297"/>
                  </a:lnTo>
                  <a:lnTo>
                    <a:pt x="8353895" y="192430"/>
                  </a:lnTo>
                  <a:lnTo>
                    <a:pt x="8354352" y="185915"/>
                  </a:lnTo>
                  <a:close/>
                </a:path>
                <a:path w="9115425" h="9127490">
                  <a:moveTo>
                    <a:pt x="8370151" y="1756727"/>
                  </a:moveTo>
                  <a:lnTo>
                    <a:pt x="8368500" y="1753870"/>
                  </a:lnTo>
                  <a:lnTo>
                    <a:pt x="8366849" y="1751012"/>
                  </a:lnTo>
                  <a:lnTo>
                    <a:pt x="8363191" y="1750034"/>
                  </a:lnTo>
                  <a:lnTo>
                    <a:pt x="8357476" y="1753336"/>
                  </a:lnTo>
                  <a:lnTo>
                    <a:pt x="8356498" y="1756981"/>
                  </a:lnTo>
                  <a:lnTo>
                    <a:pt x="8359800" y="1762709"/>
                  </a:lnTo>
                  <a:lnTo>
                    <a:pt x="8363458" y="1763687"/>
                  </a:lnTo>
                  <a:lnTo>
                    <a:pt x="8369173" y="1760385"/>
                  </a:lnTo>
                  <a:lnTo>
                    <a:pt x="8370151" y="1756727"/>
                  </a:lnTo>
                  <a:close/>
                </a:path>
                <a:path w="9115425" h="9127490">
                  <a:moveTo>
                    <a:pt x="8374570" y="527862"/>
                  </a:moveTo>
                  <a:lnTo>
                    <a:pt x="8366493" y="513854"/>
                  </a:lnTo>
                  <a:lnTo>
                    <a:pt x="8357527" y="511454"/>
                  </a:lnTo>
                  <a:lnTo>
                    <a:pt x="8343532" y="519544"/>
                  </a:lnTo>
                  <a:lnTo>
                    <a:pt x="8341144" y="528497"/>
                  </a:lnTo>
                  <a:lnTo>
                    <a:pt x="8349221" y="542505"/>
                  </a:lnTo>
                  <a:lnTo>
                    <a:pt x="8358175" y="544906"/>
                  </a:lnTo>
                  <a:lnTo>
                    <a:pt x="8372170" y="536829"/>
                  </a:lnTo>
                  <a:lnTo>
                    <a:pt x="8374570" y="527862"/>
                  </a:lnTo>
                  <a:close/>
                </a:path>
                <a:path w="9115425" h="9127490">
                  <a:moveTo>
                    <a:pt x="8387486" y="2096947"/>
                  </a:moveTo>
                  <a:lnTo>
                    <a:pt x="8385670" y="2093810"/>
                  </a:lnTo>
                  <a:lnTo>
                    <a:pt x="8383664" y="2093264"/>
                  </a:lnTo>
                  <a:lnTo>
                    <a:pt x="8380514" y="2095080"/>
                  </a:lnTo>
                  <a:lnTo>
                    <a:pt x="8379981" y="2097100"/>
                  </a:lnTo>
                  <a:lnTo>
                    <a:pt x="8381784" y="2100237"/>
                  </a:lnTo>
                  <a:lnTo>
                    <a:pt x="8383803" y="2100783"/>
                  </a:lnTo>
                  <a:lnTo>
                    <a:pt x="8386953" y="2098967"/>
                  </a:lnTo>
                  <a:lnTo>
                    <a:pt x="8387486" y="2096947"/>
                  </a:lnTo>
                  <a:close/>
                </a:path>
                <a:path w="9115425" h="9127490">
                  <a:moveTo>
                    <a:pt x="8391919" y="868095"/>
                  </a:moveTo>
                  <a:lnTo>
                    <a:pt x="8385315" y="856665"/>
                  </a:lnTo>
                  <a:lnTo>
                    <a:pt x="8378012" y="854697"/>
                  </a:lnTo>
                  <a:lnTo>
                    <a:pt x="8366582" y="861288"/>
                  </a:lnTo>
                  <a:lnTo>
                    <a:pt x="8364614" y="868603"/>
                  </a:lnTo>
                  <a:lnTo>
                    <a:pt x="8371218" y="880033"/>
                  </a:lnTo>
                  <a:lnTo>
                    <a:pt x="8378533" y="882002"/>
                  </a:lnTo>
                  <a:lnTo>
                    <a:pt x="8389963" y="875398"/>
                  </a:lnTo>
                  <a:lnTo>
                    <a:pt x="8391919" y="868095"/>
                  </a:lnTo>
                  <a:close/>
                </a:path>
                <a:path w="9115425" h="9127490">
                  <a:moveTo>
                    <a:pt x="8404847" y="2437117"/>
                  </a:moveTo>
                  <a:lnTo>
                    <a:pt x="8404517" y="2436545"/>
                  </a:lnTo>
                  <a:lnTo>
                    <a:pt x="8404149" y="2436444"/>
                  </a:lnTo>
                  <a:lnTo>
                    <a:pt x="8403577" y="2436774"/>
                  </a:lnTo>
                  <a:lnTo>
                    <a:pt x="8403679" y="2437485"/>
                  </a:lnTo>
                  <a:lnTo>
                    <a:pt x="8403806" y="2437714"/>
                  </a:lnTo>
                  <a:lnTo>
                    <a:pt x="8404174" y="2437815"/>
                  </a:lnTo>
                  <a:lnTo>
                    <a:pt x="8404746" y="2437485"/>
                  </a:lnTo>
                  <a:lnTo>
                    <a:pt x="8404847" y="2437117"/>
                  </a:lnTo>
                  <a:close/>
                </a:path>
                <a:path w="9115425" h="9127490">
                  <a:moveTo>
                    <a:pt x="8409254" y="1208316"/>
                  </a:moveTo>
                  <a:lnTo>
                    <a:pt x="8406689" y="1203883"/>
                  </a:lnTo>
                  <a:lnTo>
                    <a:pt x="8404136" y="1199451"/>
                  </a:lnTo>
                  <a:lnTo>
                    <a:pt x="8398472" y="1197927"/>
                  </a:lnTo>
                  <a:lnTo>
                    <a:pt x="8389620" y="1203045"/>
                  </a:lnTo>
                  <a:lnTo>
                    <a:pt x="8388109" y="1208709"/>
                  </a:lnTo>
                  <a:lnTo>
                    <a:pt x="8393214" y="1217574"/>
                  </a:lnTo>
                  <a:lnTo>
                    <a:pt x="8398878" y="1219098"/>
                  </a:lnTo>
                  <a:lnTo>
                    <a:pt x="8407730" y="1213980"/>
                  </a:lnTo>
                  <a:lnTo>
                    <a:pt x="8409254" y="1208316"/>
                  </a:lnTo>
                  <a:close/>
                </a:path>
                <a:path w="9115425" h="9127490">
                  <a:moveTo>
                    <a:pt x="8426933" y="1548523"/>
                  </a:moveTo>
                  <a:lnTo>
                    <a:pt x="8423135" y="1541957"/>
                  </a:lnTo>
                  <a:lnTo>
                    <a:pt x="8418944" y="1540827"/>
                  </a:lnTo>
                  <a:lnTo>
                    <a:pt x="8412366" y="1544624"/>
                  </a:lnTo>
                  <a:lnTo>
                    <a:pt x="8411235" y="1548828"/>
                  </a:lnTo>
                  <a:lnTo>
                    <a:pt x="8415033" y="1555407"/>
                  </a:lnTo>
                  <a:lnTo>
                    <a:pt x="8419236" y="1556524"/>
                  </a:lnTo>
                  <a:lnTo>
                    <a:pt x="8425815" y="1552727"/>
                  </a:lnTo>
                  <a:lnTo>
                    <a:pt x="8426933" y="1548523"/>
                  </a:lnTo>
                  <a:close/>
                </a:path>
                <a:path w="9115425" h="9127490">
                  <a:moveTo>
                    <a:pt x="8429028" y="318084"/>
                  </a:moveTo>
                  <a:lnTo>
                    <a:pt x="8427072" y="312242"/>
                  </a:lnTo>
                  <a:lnTo>
                    <a:pt x="8422983" y="307606"/>
                  </a:lnTo>
                  <a:lnTo>
                    <a:pt x="8417636" y="304990"/>
                  </a:lnTo>
                  <a:lnTo>
                    <a:pt x="8411705" y="304584"/>
                  </a:lnTo>
                  <a:lnTo>
                    <a:pt x="8405850" y="306539"/>
                  </a:lnTo>
                  <a:lnTo>
                    <a:pt x="8401228" y="310629"/>
                  </a:lnTo>
                  <a:lnTo>
                    <a:pt x="8398611" y="315988"/>
                  </a:lnTo>
                  <a:lnTo>
                    <a:pt x="8398205" y="321932"/>
                  </a:lnTo>
                  <a:lnTo>
                    <a:pt x="8400161" y="327774"/>
                  </a:lnTo>
                  <a:lnTo>
                    <a:pt x="8404250" y="332397"/>
                  </a:lnTo>
                  <a:lnTo>
                    <a:pt x="8409597" y="335013"/>
                  </a:lnTo>
                  <a:lnTo>
                    <a:pt x="8415541" y="335419"/>
                  </a:lnTo>
                  <a:lnTo>
                    <a:pt x="8421383" y="333451"/>
                  </a:lnTo>
                  <a:lnTo>
                    <a:pt x="8426005" y="329374"/>
                  </a:lnTo>
                  <a:lnTo>
                    <a:pt x="8428622" y="324027"/>
                  </a:lnTo>
                  <a:lnTo>
                    <a:pt x="8429028" y="318084"/>
                  </a:lnTo>
                  <a:close/>
                </a:path>
                <a:path w="9115425" h="9127490">
                  <a:moveTo>
                    <a:pt x="8444611" y="1888744"/>
                  </a:moveTo>
                  <a:lnTo>
                    <a:pt x="8442134" y="1884464"/>
                  </a:lnTo>
                  <a:lnTo>
                    <a:pt x="8439404" y="1883727"/>
                  </a:lnTo>
                  <a:lnTo>
                    <a:pt x="8435111" y="1886191"/>
                  </a:lnTo>
                  <a:lnTo>
                    <a:pt x="8434375" y="1888934"/>
                  </a:lnTo>
                  <a:lnTo>
                    <a:pt x="8436851" y="1893227"/>
                  </a:lnTo>
                  <a:lnTo>
                    <a:pt x="8439594" y="1893963"/>
                  </a:lnTo>
                  <a:lnTo>
                    <a:pt x="8443887" y="1891487"/>
                  </a:lnTo>
                  <a:lnTo>
                    <a:pt x="8444611" y="1888744"/>
                  </a:lnTo>
                  <a:close/>
                </a:path>
                <a:path w="9115425" h="9127490">
                  <a:moveTo>
                    <a:pt x="8449043" y="659879"/>
                  </a:moveTo>
                  <a:lnTo>
                    <a:pt x="8445411" y="653592"/>
                  </a:lnTo>
                  <a:lnTo>
                    <a:pt x="8441779" y="647306"/>
                  </a:lnTo>
                  <a:lnTo>
                    <a:pt x="8433740" y="645147"/>
                  </a:lnTo>
                  <a:lnTo>
                    <a:pt x="8421167" y="652411"/>
                  </a:lnTo>
                  <a:lnTo>
                    <a:pt x="8419020" y="660450"/>
                  </a:lnTo>
                  <a:lnTo>
                    <a:pt x="8426285" y="673036"/>
                  </a:lnTo>
                  <a:lnTo>
                    <a:pt x="8434311" y="675182"/>
                  </a:lnTo>
                  <a:lnTo>
                    <a:pt x="8446884" y="667918"/>
                  </a:lnTo>
                  <a:lnTo>
                    <a:pt x="8449043" y="659879"/>
                  </a:lnTo>
                  <a:close/>
                </a:path>
                <a:path w="9115425" h="9127490">
                  <a:moveTo>
                    <a:pt x="8461972" y="2228900"/>
                  </a:moveTo>
                  <a:lnTo>
                    <a:pt x="8460981" y="2227186"/>
                  </a:lnTo>
                  <a:lnTo>
                    <a:pt x="8459889" y="2226894"/>
                  </a:lnTo>
                  <a:lnTo>
                    <a:pt x="8458175" y="2227884"/>
                  </a:lnTo>
                  <a:lnTo>
                    <a:pt x="8457882" y="2228977"/>
                  </a:lnTo>
                  <a:lnTo>
                    <a:pt x="8458873" y="2230691"/>
                  </a:lnTo>
                  <a:lnTo>
                    <a:pt x="8459965" y="2230996"/>
                  </a:lnTo>
                  <a:lnTo>
                    <a:pt x="8461680" y="2230005"/>
                  </a:lnTo>
                  <a:lnTo>
                    <a:pt x="8461972" y="2228900"/>
                  </a:lnTo>
                  <a:close/>
                </a:path>
                <a:path w="9115425" h="9127490">
                  <a:moveTo>
                    <a:pt x="8466379" y="1000099"/>
                  </a:moveTo>
                  <a:lnTo>
                    <a:pt x="8460600" y="990104"/>
                  </a:lnTo>
                  <a:lnTo>
                    <a:pt x="8454212" y="988390"/>
                  </a:lnTo>
                  <a:lnTo>
                    <a:pt x="8444217" y="994156"/>
                  </a:lnTo>
                  <a:lnTo>
                    <a:pt x="8442490" y="1000556"/>
                  </a:lnTo>
                  <a:lnTo>
                    <a:pt x="8448269" y="1010564"/>
                  </a:lnTo>
                  <a:lnTo>
                    <a:pt x="8454669" y="1012278"/>
                  </a:lnTo>
                  <a:lnTo>
                    <a:pt x="8464664" y="1006500"/>
                  </a:lnTo>
                  <a:lnTo>
                    <a:pt x="8466379" y="1000099"/>
                  </a:lnTo>
                  <a:close/>
                </a:path>
                <a:path w="9115425" h="9127490">
                  <a:moveTo>
                    <a:pt x="8484057" y="1340319"/>
                  </a:moveTo>
                  <a:lnTo>
                    <a:pt x="8479612" y="1332598"/>
                  </a:lnTo>
                  <a:lnTo>
                    <a:pt x="8474672" y="1331277"/>
                  </a:lnTo>
                  <a:lnTo>
                    <a:pt x="8466963" y="1335735"/>
                  </a:lnTo>
                  <a:lnTo>
                    <a:pt x="8465642" y="1340675"/>
                  </a:lnTo>
                  <a:lnTo>
                    <a:pt x="8470087" y="1348397"/>
                  </a:lnTo>
                  <a:lnTo>
                    <a:pt x="8475027" y="1349705"/>
                  </a:lnTo>
                  <a:lnTo>
                    <a:pt x="8482749" y="1345260"/>
                  </a:lnTo>
                  <a:lnTo>
                    <a:pt x="8484057" y="1340319"/>
                  </a:lnTo>
                  <a:close/>
                </a:path>
                <a:path w="9115425" h="9127490">
                  <a:moveTo>
                    <a:pt x="8485988" y="109753"/>
                  </a:moveTo>
                  <a:lnTo>
                    <a:pt x="8483879" y="103454"/>
                  </a:lnTo>
                  <a:lnTo>
                    <a:pt x="8479485" y="98475"/>
                  </a:lnTo>
                  <a:lnTo>
                    <a:pt x="8473719" y="95656"/>
                  </a:lnTo>
                  <a:lnTo>
                    <a:pt x="8467319" y="95211"/>
                  </a:lnTo>
                  <a:lnTo>
                    <a:pt x="8461019" y="97332"/>
                  </a:lnTo>
                  <a:lnTo>
                    <a:pt x="8456041" y="101727"/>
                  </a:lnTo>
                  <a:lnTo>
                    <a:pt x="8453222" y="107492"/>
                  </a:lnTo>
                  <a:lnTo>
                    <a:pt x="8452777" y="113893"/>
                  </a:lnTo>
                  <a:lnTo>
                    <a:pt x="8454898" y="120180"/>
                  </a:lnTo>
                  <a:lnTo>
                    <a:pt x="8459292" y="125171"/>
                  </a:lnTo>
                  <a:lnTo>
                    <a:pt x="8465058" y="127977"/>
                  </a:lnTo>
                  <a:lnTo>
                    <a:pt x="8471446" y="128422"/>
                  </a:lnTo>
                  <a:lnTo>
                    <a:pt x="8477745" y="126314"/>
                  </a:lnTo>
                  <a:lnTo>
                    <a:pt x="8482724" y="121920"/>
                  </a:lnTo>
                  <a:lnTo>
                    <a:pt x="8485543" y="116154"/>
                  </a:lnTo>
                  <a:lnTo>
                    <a:pt x="8485988" y="109753"/>
                  </a:lnTo>
                  <a:close/>
                </a:path>
                <a:path w="9115425" h="9127490">
                  <a:moveTo>
                    <a:pt x="8501748" y="1680540"/>
                  </a:moveTo>
                  <a:lnTo>
                    <a:pt x="8498611" y="1675104"/>
                  </a:lnTo>
                  <a:lnTo>
                    <a:pt x="8495144" y="1674177"/>
                  </a:lnTo>
                  <a:lnTo>
                    <a:pt x="8489709" y="1677314"/>
                  </a:lnTo>
                  <a:lnTo>
                    <a:pt x="8488782" y="1680781"/>
                  </a:lnTo>
                  <a:lnTo>
                    <a:pt x="8491918" y="1686217"/>
                  </a:lnTo>
                  <a:lnTo>
                    <a:pt x="8495386" y="1687144"/>
                  </a:lnTo>
                  <a:lnTo>
                    <a:pt x="8500821" y="1684007"/>
                  </a:lnTo>
                  <a:lnTo>
                    <a:pt x="8501748" y="1680540"/>
                  </a:lnTo>
                  <a:close/>
                </a:path>
                <a:path w="9115425" h="9127490">
                  <a:moveTo>
                    <a:pt x="8505825" y="451675"/>
                  </a:moveTo>
                  <a:lnTo>
                    <a:pt x="8498078" y="438238"/>
                  </a:lnTo>
                  <a:lnTo>
                    <a:pt x="8489493" y="435952"/>
                  </a:lnTo>
                  <a:lnTo>
                    <a:pt x="8476056" y="443699"/>
                  </a:lnTo>
                  <a:lnTo>
                    <a:pt x="8473757" y="452297"/>
                  </a:lnTo>
                  <a:lnTo>
                    <a:pt x="8481517" y="465721"/>
                  </a:lnTo>
                  <a:lnTo>
                    <a:pt x="8490102" y="468020"/>
                  </a:lnTo>
                  <a:lnTo>
                    <a:pt x="8503526" y="460260"/>
                  </a:lnTo>
                  <a:lnTo>
                    <a:pt x="8505825" y="451675"/>
                  </a:lnTo>
                  <a:close/>
                </a:path>
                <a:path w="9115425" h="9127490">
                  <a:moveTo>
                    <a:pt x="8519084" y="2020760"/>
                  </a:moveTo>
                  <a:lnTo>
                    <a:pt x="8517433" y="2017903"/>
                  </a:lnTo>
                  <a:lnTo>
                    <a:pt x="8515617" y="2017407"/>
                  </a:lnTo>
                  <a:lnTo>
                    <a:pt x="8512746" y="2019058"/>
                  </a:lnTo>
                  <a:lnTo>
                    <a:pt x="8512264" y="2020887"/>
                  </a:lnTo>
                  <a:lnTo>
                    <a:pt x="8513915" y="2023745"/>
                  </a:lnTo>
                  <a:lnTo>
                    <a:pt x="8515744" y="2024240"/>
                  </a:lnTo>
                  <a:lnTo>
                    <a:pt x="8518601" y="2022589"/>
                  </a:lnTo>
                  <a:lnTo>
                    <a:pt x="8519084" y="2020760"/>
                  </a:lnTo>
                  <a:close/>
                </a:path>
                <a:path w="9115425" h="9127490">
                  <a:moveTo>
                    <a:pt x="8523516" y="791895"/>
                  </a:moveTo>
                  <a:lnTo>
                    <a:pt x="8517077" y="780745"/>
                  </a:lnTo>
                  <a:lnTo>
                    <a:pt x="8509952" y="778840"/>
                  </a:lnTo>
                  <a:lnTo>
                    <a:pt x="8498802" y="785279"/>
                  </a:lnTo>
                  <a:lnTo>
                    <a:pt x="8496897" y="792403"/>
                  </a:lnTo>
                  <a:lnTo>
                    <a:pt x="8503336" y="803554"/>
                  </a:lnTo>
                  <a:lnTo>
                    <a:pt x="8510448" y="805459"/>
                  </a:lnTo>
                  <a:lnTo>
                    <a:pt x="8521598" y="799020"/>
                  </a:lnTo>
                  <a:lnTo>
                    <a:pt x="8523516" y="791895"/>
                  </a:lnTo>
                  <a:close/>
                </a:path>
                <a:path w="9115425" h="9127490">
                  <a:moveTo>
                    <a:pt x="8540852" y="1132116"/>
                  </a:moveTo>
                  <a:lnTo>
                    <a:pt x="8535899" y="1123543"/>
                  </a:lnTo>
                  <a:lnTo>
                    <a:pt x="8530425" y="1122070"/>
                  </a:lnTo>
                  <a:lnTo>
                    <a:pt x="8521852" y="1127023"/>
                  </a:lnTo>
                  <a:lnTo>
                    <a:pt x="8520379" y="1132509"/>
                  </a:lnTo>
                  <a:lnTo>
                    <a:pt x="8525332" y="1141082"/>
                  </a:lnTo>
                  <a:lnTo>
                    <a:pt x="8530806" y="1142555"/>
                  </a:lnTo>
                  <a:lnTo>
                    <a:pt x="8539378" y="1137602"/>
                  </a:lnTo>
                  <a:lnTo>
                    <a:pt x="8540852" y="1132116"/>
                  </a:lnTo>
                  <a:close/>
                </a:path>
                <a:path w="9115425" h="9127490">
                  <a:moveTo>
                    <a:pt x="8558530" y="1472336"/>
                  </a:moveTo>
                  <a:lnTo>
                    <a:pt x="8554910" y="1466049"/>
                  </a:lnTo>
                  <a:lnTo>
                    <a:pt x="8550885" y="1464970"/>
                  </a:lnTo>
                  <a:lnTo>
                    <a:pt x="8544598" y="1468602"/>
                  </a:lnTo>
                  <a:lnTo>
                    <a:pt x="8543531" y="1472615"/>
                  </a:lnTo>
                  <a:lnTo>
                    <a:pt x="8547151" y="1478902"/>
                  </a:lnTo>
                  <a:lnTo>
                    <a:pt x="8551177" y="1479994"/>
                  </a:lnTo>
                  <a:lnTo>
                    <a:pt x="8557450" y="1476349"/>
                  </a:lnTo>
                  <a:lnTo>
                    <a:pt x="8558530" y="1472336"/>
                  </a:lnTo>
                  <a:close/>
                </a:path>
                <a:path w="9115425" h="9127490">
                  <a:moveTo>
                    <a:pt x="8562962" y="243471"/>
                  </a:moveTo>
                  <a:lnTo>
                    <a:pt x="8554542" y="228892"/>
                  </a:lnTo>
                  <a:lnTo>
                    <a:pt x="8545233" y="226402"/>
                  </a:lnTo>
                  <a:lnTo>
                    <a:pt x="8530653" y="234810"/>
                  </a:lnTo>
                  <a:lnTo>
                    <a:pt x="8528164" y="244132"/>
                  </a:lnTo>
                  <a:lnTo>
                    <a:pt x="8536572" y="258711"/>
                  </a:lnTo>
                  <a:lnTo>
                    <a:pt x="8545893" y="261213"/>
                  </a:lnTo>
                  <a:lnTo>
                    <a:pt x="8560460" y="252793"/>
                  </a:lnTo>
                  <a:lnTo>
                    <a:pt x="8562962" y="243471"/>
                  </a:lnTo>
                  <a:close/>
                </a:path>
                <a:path w="9115425" h="9127490">
                  <a:moveTo>
                    <a:pt x="8576221" y="1812544"/>
                  </a:moveTo>
                  <a:lnTo>
                    <a:pt x="8573910" y="1808543"/>
                  </a:lnTo>
                  <a:lnTo>
                    <a:pt x="8571344" y="1807857"/>
                  </a:lnTo>
                  <a:lnTo>
                    <a:pt x="8567344" y="1810169"/>
                  </a:lnTo>
                  <a:lnTo>
                    <a:pt x="8566658" y="1812734"/>
                  </a:lnTo>
                  <a:lnTo>
                    <a:pt x="8568969" y="1816735"/>
                  </a:lnTo>
                  <a:lnTo>
                    <a:pt x="8571535" y="1817420"/>
                  </a:lnTo>
                  <a:lnTo>
                    <a:pt x="8575535" y="1815109"/>
                  </a:lnTo>
                  <a:lnTo>
                    <a:pt x="8576221" y="1812544"/>
                  </a:lnTo>
                  <a:close/>
                </a:path>
                <a:path w="9115425" h="9127490">
                  <a:moveTo>
                    <a:pt x="8580298" y="583692"/>
                  </a:moveTo>
                  <a:lnTo>
                    <a:pt x="8573376" y="571690"/>
                  </a:lnTo>
                  <a:lnTo>
                    <a:pt x="8565693" y="569633"/>
                  </a:lnTo>
                  <a:lnTo>
                    <a:pt x="8553691" y="576567"/>
                  </a:lnTo>
                  <a:lnTo>
                    <a:pt x="8551647" y="584238"/>
                  </a:lnTo>
                  <a:lnTo>
                    <a:pt x="8558568" y="596239"/>
                  </a:lnTo>
                  <a:lnTo>
                    <a:pt x="8566239" y="598297"/>
                  </a:lnTo>
                  <a:lnTo>
                    <a:pt x="8578240" y="591375"/>
                  </a:lnTo>
                  <a:lnTo>
                    <a:pt x="8580298" y="583692"/>
                  </a:lnTo>
                  <a:close/>
                </a:path>
                <a:path w="9115425" h="9127490">
                  <a:moveTo>
                    <a:pt x="8593557" y="2152777"/>
                  </a:moveTo>
                  <a:lnTo>
                    <a:pt x="8592731" y="2151342"/>
                  </a:lnTo>
                  <a:lnTo>
                    <a:pt x="8591817" y="2151100"/>
                  </a:lnTo>
                  <a:lnTo>
                    <a:pt x="8590382" y="2151926"/>
                  </a:lnTo>
                  <a:lnTo>
                    <a:pt x="8590140" y="2152840"/>
                  </a:lnTo>
                  <a:lnTo>
                    <a:pt x="8590966" y="2154263"/>
                  </a:lnTo>
                  <a:lnTo>
                    <a:pt x="8591880" y="2154517"/>
                  </a:lnTo>
                  <a:lnTo>
                    <a:pt x="8593303" y="2153691"/>
                  </a:lnTo>
                  <a:lnTo>
                    <a:pt x="8593557" y="2152777"/>
                  </a:lnTo>
                  <a:close/>
                </a:path>
                <a:path w="9115425" h="9127490">
                  <a:moveTo>
                    <a:pt x="8597976" y="923912"/>
                  </a:moveTo>
                  <a:lnTo>
                    <a:pt x="8592375" y="914184"/>
                  </a:lnTo>
                  <a:lnTo>
                    <a:pt x="8586165" y="912533"/>
                  </a:lnTo>
                  <a:lnTo>
                    <a:pt x="8576450" y="918133"/>
                  </a:lnTo>
                  <a:lnTo>
                    <a:pt x="8574786" y="924356"/>
                  </a:lnTo>
                  <a:lnTo>
                    <a:pt x="8580387" y="934072"/>
                  </a:lnTo>
                  <a:lnTo>
                    <a:pt x="8586597" y="935736"/>
                  </a:lnTo>
                  <a:lnTo>
                    <a:pt x="8596312" y="930122"/>
                  </a:lnTo>
                  <a:lnTo>
                    <a:pt x="8597976" y="923912"/>
                  </a:lnTo>
                  <a:close/>
                </a:path>
                <a:path w="9115425" h="9127490">
                  <a:moveTo>
                    <a:pt x="8615667" y="1264132"/>
                  </a:moveTo>
                  <a:lnTo>
                    <a:pt x="8611375" y="1256690"/>
                  </a:lnTo>
                  <a:lnTo>
                    <a:pt x="8606625" y="1255420"/>
                  </a:lnTo>
                  <a:lnTo>
                    <a:pt x="8599195" y="1259713"/>
                  </a:lnTo>
                  <a:lnTo>
                    <a:pt x="8597913" y="1264462"/>
                  </a:lnTo>
                  <a:lnTo>
                    <a:pt x="8602205" y="1271892"/>
                  </a:lnTo>
                  <a:lnTo>
                    <a:pt x="8606955" y="1273162"/>
                  </a:lnTo>
                  <a:lnTo>
                    <a:pt x="8614385" y="1268882"/>
                  </a:lnTo>
                  <a:lnTo>
                    <a:pt x="8615667" y="1264132"/>
                  </a:lnTo>
                  <a:close/>
                </a:path>
                <a:path w="9115425" h="9127490">
                  <a:moveTo>
                    <a:pt x="8618385" y="35293"/>
                  </a:moveTo>
                  <a:lnTo>
                    <a:pt x="8610130" y="21005"/>
                  </a:lnTo>
                  <a:lnTo>
                    <a:pt x="8600999" y="18554"/>
                  </a:lnTo>
                  <a:lnTo>
                    <a:pt x="8586711" y="26809"/>
                  </a:lnTo>
                  <a:lnTo>
                    <a:pt x="8584260" y="35953"/>
                  </a:lnTo>
                  <a:lnTo>
                    <a:pt x="8592515" y="50241"/>
                  </a:lnTo>
                  <a:lnTo>
                    <a:pt x="8601646" y="52692"/>
                  </a:lnTo>
                  <a:lnTo>
                    <a:pt x="8615934" y="44437"/>
                  </a:lnTo>
                  <a:lnTo>
                    <a:pt x="8618385" y="35293"/>
                  </a:lnTo>
                  <a:close/>
                </a:path>
                <a:path w="9115425" h="9127490">
                  <a:moveTo>
                    <a:pt x="8633003" y="1604352"/>
                  </a:moveTo>
                  <a:lnTo>
                    <a:pt x="8630196" y="1599488"/>
                  </a:lnTo>
                  <a:lnTo>
                    <a:pt x="8627097" y="1598663"/>
                  </a:lnTo>
                  <a:lnTo>
                    <a:pt x="8622233" y="1601457"/>
                  </a:lnTo>
                  <a:lnTo>
                    <a:pt x="8621408" y="1604568"/>
                  </a:lnTo>
                  <a:lnTo>
                    <a:pt x="8624202" y="1609432"/>
                  </a:lnTo>
                  <a:lnTo>
                    <a:pt x="8627313" y="1610258"/>
                  </a:lnTo>
                  <a:lnTo>
                    <a:pt x="8632177" y="1607451"/>
                  </a:lnTo>
                  <a:lnTo>
                    <a:pt x="8633003" y="1604352"/>
                  </a:lnTo>
                  <a:close/>
                </a:path>
                <a:path w="9115425" h="9127490">
                  <a:moveTo>
                    <a:pt x="8637435" y="375488"/>
                  </a:moveTo>
                  <a:lnTo>
                    <a:pt x="8629840" y="362331"/>
                  </a:lnTo>
                  <a:lnTo>
                    <a:pt x="8621433" y="360083"/>
                  </a:lnTo>
                  <a:lnTo>
                    <a:pt x="8608289" y="367677"/>
                  </a:lnTo>
                  <a:lnTo>
                    <a:pt x="8606041" y="376085"/>
                  </a:lnTo>
                  <a:lnTo>
                    <a:pt x="8613635" y="389229"/>
                  </a:lnTo>
                  <a:lnTo>
                    <a:pt x="8622030" y="391490"/>
                  </a:lnTo>
                  <a:lnTo>
                    <a:pt x="8635174" y="383895"/>
                  </a:lnTo>
                  <a:lnTo>
                    <a:pt x="8637435" y="375488"/>
                  </a:lnTo>
                  <a:close/>
                </a:path>
                <a:path w="9115425" h="9127490">
                  <a:moveTo>
                    <a:pt x="8650681" y="1944560"/>
                  </a:moveTo>
                  <a:lnTo>
                    <a:pt x="8649195" y="1941995"/>
                  </a:lnTo>
                  <a:lnTo>
                    <a:pt x="8647557" y="1941550"/>
                  </a:lnTo>
                  <a:lnTo>
                    <a:pt x="8644979" y="1943036"/>
                  </a:lnTo>
                  <a:lnTo>
                    <a:pt x="8644547" y="1944687"/>
                  </a:lnTo>
                  <a:lnTo>
                    <a:pt x="8646020" y="1947252"/>
                  </a:lnTo>
                  <a:lnTo>
                    <a:pt x="8647671" y="1947697"/>
                  </a:lnTo>
                  <a:lnTo>
                    <a:pt x="8650249" y="1946211"/>
                  </a:lnTo>
                  <a:lnTo>
                    <a:pt x="8650681" y="1944560"/>
                  </a:lnTo>
                  <a:close/>
                </a:path>
                <a:path w="9115425" h="9127490">
                  <a:moveTo>
                    <a:pt x="8655113" y="715695"/>
                  </a:moveTo>
                  <a:lnTo>
                    <a:pt x="8648840" y="704837"/>
                  </a:lnTo>
                  <a:lnTo>
                    <a:pt x="8641905" y="702983"/>
                  </a:lnTo>
                  <a:lnTo>
                    <a:pt x="8631034" y="709244"/>
                  </a:lnTo>
                  <a:lnTo>
                    <a:pt x="8629180" y="716203"/>
                  </a:lnTo>
                  <a:lnTo>
                    <a:pt x="8635441" y="727062"/>
                  </a:lnTo>
                  <a:lnTo>
                    <a:pt x="8642388" y="728916"/>
                  </a:lnTo>
                  <a:lnTo>
                    <a:pt x="8653247" y="722642"/>
                  </a:lnTo>
                  <a:lnTo>
                    <a:pt x="8655113" y="715695"/>
                  </a:lnTo>
                  <a:close/>
                </a:path>
                <a:path w="9115425" h="9127490">
                  <a:moveTo>
                    <a:pt x="8672449" y="1055928"/>
                  </a:moveTo>
                  <a:lnTo>
                    <a:pt x="8667661" y="1047635"/>
                  </a:lnTo>
                  <a:lnTo>
                    <a:pt x="8662365" y="1046213"/>
                  </a:lnTo>
                  <a:lnTo>
                    <a:pt x="8654085" y="1051001"/>
                  </a:lnTo>
                  <a:lnTo>
                    <a:pt x="8652662" y="1056309"/>
                  </a:lnTo>
                  <a:lnTo>
                    <a:pt x="8657450" y="1064590"/>
                  </a:lnTo>
                  <a:lnTo>
                    <a:pt x="8662746" y="1066012"/>
                  </a:lnTo>
                  <a:lnTo>
                    <a:pt x="8671027" y="1061224"/>
                  </a:lnTo>
                  <a:lnTo>
                    <a:pt x="8672449" y="1055928"/>
                  </a:lnTo>
                  <a:close/>
                </a:path>
                <a:path w="9115425" h="9127490">
                  <a:moveTo>
                    <a:pt x="8690127" y="1396136"/>
                  </a:moveTo>
                  <a:lnTo>
                    <a:pt x="8688400" y="1393139"/>
                  </a:lnTo>
                  <a:lnTo>
                    <a:pt x="8686660" y="1390142"/>
                  </a:lnTo>
                  <a:lnTo>
                    <a:pt x="8682825" y="1389113"/>
                  </a:lnTo>
                  <a:lnTo>
                    <a:pt x="8676830" y="1392580"/>
                  </a:lnTo>
                  <a:lnTo>
                    <a:pt x="8675802" y="1396415"/>
                  </a:lnTo>
                  <a:lnTo>
                    <a:pt x="8679269" y="1402410"/>
                  </a:lnTo>
                  <a:lnTo>
                    <a:pt x="8683104" y="1403438"/>
                  </a:lnTo>
                  <a:lnTo>
                    <a:pt x="8689099" y="1399971"/>
                  </a:lnTo>
                  <a:lnTo>
                    <a:pt x="8690127" y="1396136"/>
                  </a:lnTo>
                  <a:close/>
                </a:path>
                <a:path w="9115425" h="9127490">
                  <a:moveTo>
                    <a:pt x="8694560" y="167271"/>
                  </a:moveTo>
                  <a:lnTo>
                    <a:pt x="8686305" y="152984"/>
                  </a:lnTo>
                  <a:lnTo>
                    <a:pt x="8677173" y="150533"/>
                  </a:lnTo>
                  <a:lnTo>
                    <a:pt x="8662886" y="158788"/>
                  </a:lnTo>
                  <a:lnTo>
                    <a:pt x="8660435" y="167919"/>
                  </a:lnTo>
                  <a:lnTo>
                    <a:pt x="8668690" y="182219"/>
                  </a:lnTo>
                  <a:lnTo>
                    <a:pt x="8677821" y="184670"/>
                  </a:lnTo>
                  <a:lnTo>
                    <a:pt x="8692109" y="176415"/>
                  </a:lnTo>
                  <a:lnTo>
                    <a:pt x="8694560" y="167271"/>
                  </a:lnTo>
                  <a:close/>
                </a:path>
                <a:path w="9115425" h="9127490">
                  <a:moveTo>
                    <a:pt x="8707476" y="1736356"/>
                  </a:moveTo>
                  <a:lnTo>
                    <a:pt x="8705494" y="1732927"/>
                  </a:lnTo>
                  <a:lnTo>
                    <a:pt x="8703297" y="1732356"/>
                  </a:lnTo>
                  <a:lnTo>
                    <a:pt x="8699868" y="1734324"/>
                  </a:lnTo>
                  <a:lnTo>
                    <a:pt x="8699284" y="1736521"/>
                  </a:lnTo>
                  <a:lnTo>
                    <a:pt x="8701265" y="1739950"/>
                  </a:lnTo>
                  <a:lnTo>
                    <a:pt x="8703450" y="1740535"/>
                  </a:lnTo>
                  <a:lnTo>
                    <a:pt x="8706879" y="1738553"/>
                  </a:lnTo>
                  <a:lnTo>
                    <a:pt x="8707476" y="1736356"/>
                  </a:lnTo>
                  <a:close/>
                </a:path>
                <a:path w="9115425" h="9127490">
                  <a:moveTo>
                    <a:pt x="8711895" y="507504"/>
                  </a:moveTo>
                  <a:lnTo>
                    <a:pt x="8708517" y="501637"/>
                  </a:lnTo>
                  <a:lnTo>
                    <a:pt x="8705139" y="495782"/>
                  </a:lnTo>
                  <a:lnTo>
                    <a:pt x="8697646" y="493776"/>
                  </a:lnTo>
                  <a:lnTo>
                    <a:pt x="8685924" y="500545"/>
                  </a:lnTo>
                  <a:lnTo>
                    <a:pt x="8683930" y="508025"/>
                  </a:lnTo>
                  <a:lnTo>
                    <a:pt x="8690686" y="519747"/>
                  </a:lnTo>
                  <a:lnTo>
                    <a:pt x="8698179" y="521754"/>
                  </a:lnTo>
                  <a:lnTo>
                    <a:pt x="8709901" y="514985"/>
                  </a:lnTo>
                  <a:lnTo>
                    <a:pt x="8711895" y="507504"/>
                  </a:lnTo>
                  <a:close/>
                </a:path>
                <a:path w="9115425" h="9127490">
                  <a:moveTo>
                    <a:pt x="8725154" y="2076577"/>
                  </a:moveTo>
                  <a:lnTo>
                    <a:pt x="8724494" y="2075434"/>
                  </a:lnTo>
                  <a:lnTo>
                    <a:pt x="8723757" y="2075243"/>
                  </a:lnTo>
                  <a:lnTo>
                    <a:pt x="8722614" y="2075903"/>
                  </a:lnTo>
                  <a:lnTo>
                    <a:pt x="8722423" y="2076627"/>
                  </a:lnTo>
                  <a:lnTo>
                    <a:pt x="8723084" y="2077783"/>
                  </a:lnTo>
                  <a:lnTo>
                    <a:pt x="8723820" y="2077974"/>
                  </a:lnTo>
                  <a:lnTo>
                    <a:pt x="8724963" y="2077313"/>
                  </a:lnTo>
                  <a:lnTo>
                    <a:pt x="8725154" y="2076577"/>
                  </a:lnTo>
                  <a:close/>
                </a:path>
                <a:path w="9115425" h="9127490">
                  <a:moveTo>
                    <a:pt x="8729574" y="847725"/>
                  </a:moveTo>
                  <a:lnTo>
                    <a:pt x="8724138" y="838276"/>
                  </a:lnTo>
                  <a:lnTo>
                    <a:pt x="8718105" y="836676"/>
                  </a:lnTo>
                  <a:lnTo>
                    <a:pt x="8708682" y="842124"/>
                  </a:lnTo>
                  <a:lnTo>
                    <a:pt x="8707056" y="848144"/>
                  </a:lnTo>
                  <a:lnTo>
                    <a:pt x="8712505" y="857580"/>
                  </a:lnTo>
                  <a:lnTo>
                    <a:pt x="8718537" y="859193"/>
                  </a:lnTo>
                  <a:lnTo>
                    <a:pt x="8727973" y="853744"/>
                  </a:lnTo>
                  <a:lnTo>
                    <a:pt x="8729574" y="847725"/>
                  </a:lnTo>
                  <a:close/>
                </a:path>
                <a:path w="9115425" h="9127490">
                  <a:moveTo>
                    <a:pt x="8747265" y="1187932"/>
                  </a:moveTo>
                  <a:lnTo>
                    <a:pt x="8743137" y="1180795"/>
                  </a:lnTo>
                  <a:lnTo>
                    <a:pt x="8738578" y="1179563"/>
                  </a:lnTo>
                  <a:lnTo>
                    <a:pt x="8731428" y="1183690"/>
                  </a:lnTo>
                  <a:lnTo>
                    <a:pt x="8730209" y="1188262"/>
                  </a:lnTo>
                  <a:lnTo>
                    <a:pt x="8734323" y="1195400"/>
                  </a:lnTo>
                  <a:lnTo>
                    <a:pt x="8738895" y="1196632"/>
                  </a:lnTo>
                  <a:lnTo>
                    <a:pt x="8746033" y="1192504"/>
                  </a:lnTo>
                  <a:lnTo>
                    <a:pt x="8747265" y="1187932"/>
                  </a:lnTo>
                  <a:close/>
                </a:path>
                <a:path w="9115425" h="9127490">
                  <a:moveTo>
                    <a:pt x="8764600" y="1528152"/>
                  </a:moveTo>
                  <a:lnTo>
                    <a:pt x="8761959" y="1523580"/>
                  </a:lnTo>
                  <a:lnTo>
                    <a:pt x="8759038" y="1522793"/>
                  </a:lnTo>
                  <a:lnTo>
                    <a:pt x="8754466" y="1525435"/>
                  </a:lnTo>
                  <a:lnTo>
                    <a:pt x="8753691" y="1528368"/>
                  </a:lnTo>
                  <a:lnTo>
                    <a:pt x="8756320" y="1532928"/>
                  </a:lnTo>
                  <a:lnTo>
                    <a:pt x="8759241" y="1533715"/>
                  </a:lnTo>
                  <a:lnTo>
                    <a:pt x="8763825" y="1531073"/>
                  </a:lnTo>
                  <a:lnTo>
                    <a:pt x="8764600" y="1528152"/>
                  </a:lnTo>
                  <a:close/>
                </a:path>
                <a:path w="9115425" h="9127490">
                  <a:moveTo>
                    <a:pt x="8769032" y="299288"/>
                  </a:moveTo>
                  <a:lnTo>
                    <a:pt x="8765324" y="292862"/>
                  </a:lnTo>
                  <a:lnTo>
                    <a:pt x="8761603" y="286435"/>
                  </a:lnTo>
                  <a:lnTo>
                    <a:pt x="8753386" y="284226"/>
                  </a:lnTo>
                  <a:lnTo>
                    <a:pt x="8740521" y="291655"/>
                  </a:lnTo>
                  <a:lnTo>
                    <a:pt x="8738324" y="299872"/>
                  </a:lnTo>
                  <a:lnTo>
                    <a:pt x="8745741" y="312737"/>
                  </a:lnTo>
                  <a:lnTo>
                    <a:pt x="8753958" y="314947"/>
                  </a:lnTo>
                  <a:lnTo>
                    <a:pt x="8766823" y="307517"/>
                  </a:lnTo>
                  <a:lnTo>
                    <a:pt x="8769032" y="299288"/>
                  </a:lnTo>
                  <a:close/>
                </a:path>
                <a:path w="9115425" h="9127490">
                  <a:moveTo>
                    <a:pt x="8782279" y="1868373"/>
                  </a:moveTo>
                  <a:lnTo>
                    <a:pt x="8781631" y="1867230"/>
                  </a:lnTo>
                  <a:lnTo>
                    <a:pt x="8780970" y="1866087"/>
                  </a:lnTo>
                  <a:lnTo>
                    <a:pt x="8779497" y="1865693"/>
                  </a:lnTo>
                  <a:lnTo>
                    <a:pt x="8777211" y="1867014"/>
                  </a:lnTo>
                  <a:lnTo>
                    <a:pt x="8776818" y="1868474"/>
                  </a:lnTo>
                  <a:lnTo>
                    <a:pt x="8778151" y="1870760"/>
                  </a:lnTo>
                  <a:lnTo>
                    <a:pt x="8779612" y="1871154"/>
                  </a:lnTo>
                  <a:lnTo>
                    <a:pt x="8781898" y="1869833"/>
                  </a:lnTo>
                  <a:lnTo>
                    <a:pt x="8782279" y="1868373"/>
                  </a:lnTo>
                  <a:close/>
                </a:path>
                <a:path w="9115425" h="9127490">
                  <a:moveTo>
                    <a:pt x="8786368" y="639521"/>
                  </a:moveTo>
                  <a:lnTo>
                    <a:pt x="8780424" y="629221"/>
                  </a:lnTo>
                  <a:lnTo>
                    <a:pt x="8773858" y="627468"/>
                  </a:lnTo>
                  <a:lnTo>
                    <a:pt x="8763559" y="633399"/>
                  </a:lnTo>
                  <a:lnTo>
                    <a:pt x="8761806" y="639978"/>
                  </a:lnTo>
                  <a:lnTo>
                    <a:pt x="8767750" y="650278"/>
                  </a:lnTo>
                  <a:lnTo>
                    <a:pt x="8774316" y="652030"/>
                  </a:lnTo>
                  <a:lnTo>
                    <a:pt x="8784603" y="646099"/>
                  </a:lnTo>
                  <a:lnTo>
                    <a:pt x="8786368" y="639521"/>
                  </a:lnTo>
                  <a:close/>
                </a:path>
                <a:path w="9115425" h="9127490">
                  <a:moveTo>
                    <a:pt x="8804046" y="979728"/>
                  </a:moveTo>
                  <a:lnTo>
                    <a:pt x="8799424" y="971727"/>
                  </a:lnTo>
                  <a:lnTo>
                    <a:pt x="8794318" y="970356"/>
                  </a:lnTo>
                  <a:lnTo>
                    <a:pt x="8786317" y="974979"/>
                  </a:lnTo>
                  <a:lnTo>
                    <a:pt x="8784946" y="980097"/>
                  </a:lnTo>
                  <a:lnTo>
                    <a:pt x="8789568" y="988098"/>
                  </a:lnTo>
                  <a:lnTo>
                    <a:pt x="8794686" y="989469"/>
                  </a:lnTo>
                  <a:lnTo>
                    <a:pt x="8802675" y="984846"/>
                  </a:lnTo>
                  <a:lnTo>
                    <a:pt x="8804046" y="979728"/>
                  </a:lnTo>
                  <a:close/>
                </a:path>
                <a:path w="9115425" h="9127490">
                  <a:moveTo>
                    <a:pt x="8821737" y="1319949"/>
                  </a:moveTo>
                  <a:lnTo>
                    <a:pt x="8820074" y="1317091"/>
                  </a:lnTo>
                  <a:lnTo>
                    <a:pt x="8818435" y="1314234"/>
                  </a:lnTo>
                  <a:lnTo>
                    <a:pt x="8814778" y="1313256"/>
                  </a:lnTo>
                  <a:lnTo>
                    <a:pt x="8809063" y="1316558"/>
                  </a:lnTo>
                  <a:lnTo>
                    <a:pt x="8808085" y="1320203"/>
                  </a:lnTo>
                  <a:lnTo>
                    <a:pt x="8811387" y="1325930"/>
                  </a:lnTo>
                  <a:lnTo>
                    <a:pt x="8815032" y="1326896"/>
                  </a:lnTo>
                  <a:lnTo>
                    <a:pt x="8820747" y="1323606"/>
                  </a:lnTo>
                  <a:lnTo>
                    <a:pt x="8821737" y="1319949"/>
                  </a:lnTo>
                  <a:close/>
                </a:path>
                <a:path w="9115425" h="9127490">
                  <a:moveTo>
                    <a:pt x="8825814" y="91084"/>
                  </a:moveTo>
                  <a:lnTo>
                    <a:pt x="8817902" y="77368"/>
                  </a:lnTo>
                  <a:lnTo>
                    <a:pt x="8809126" y="75018"/>
                  </a:lnTo>
                  <a:lnTo>
                    <a:pt x="8795410" y="82943"/>
                  </a:lnTo>
                  <a:lnTo>
                    <a:pt x="8793061" y="91719"/>
                  </a:lnTo>
                  <a:lnTo>
                    <a:pt x="8800986" y="105435"/>
                  </a:lnTo>
                  <a:lnTo>
                    <a:pt x="8809749" y="107784"/>
                  </a:lnTo>
                  <a:lnTo>
                    <a:pt x="8823465" y="99872"/>
                  </a:lnTo>
                  <a:lnTo>
                    <a:pt x="8825814" y="91084"/>
                  </a:lnTo>
                  <a:close/>
                </a:path>
                <a:path w="9115425" h="9127490">
                  <a:moveTo>
                    <a:pt x="8839073" y="1660169"/>
                  </a:moveTo>
                  <a:lnTo>
                    <a:pt x="8837257" y="1657019"/>
                  </a:lnTo>
                  <a:lnTo>
                    <a:pt x="8835250" y="1656486"/>
                  </a:lnTo>
                  <a:lnTo>
                    <a:pt x="8832101" y="1658302"/>
                  </a:lnTo>
                  <a:lnTo>
                    <a:pt x="8831567" y="1660309"/>
                  </a:lnTo>
                  <a:lnTo>
                    <a:pt x="8833383" y="1663458"/>
                  </a:lnTo>
                  <a:lnTo>
                    <a:pt x="8835390" y="1663992"/>
                  </a:lnTo>
                  <a:lnTo>
                    <a:pt x="8838527" y="1662176"/>
                  </a:lnTo>
                  <a:lnTo>
                    <a:pt x="8839073" y="1660169"/>
                  </a:lnTo>
                  <a:close/>
                </a:path>
                <a:path w="9115425" h="9127490">
                  <a:moveTo>
                    <a:pt x="8843493" y="431304"/>
                  </a:moveTo>
                  <a:lnTo>
                    <a:pt x="8836889" y="419874"/>
                  </a:lnTo>
                  <a:lnTo>
                    <a:pt x="8829586" y="417918"/>
                  </a:lnTo>
                  <a:lnTo>
                    <a:pt x="8818169" y="424510"/>
                  </a:lnTo>
                  <a:lnTo>
                    <a:pt x="8816200" y="431825"/>
                  </a:lnTo>
                  <a:lnTo>
                    <a:pt x="8822804" y="443268"/>
                  </a:lnTo>
                  <a:lnTo>
                    <a:pt x="8830119" y="445223"/>
                  </a:lnTo>
                  <a:lnTo>
                    <a:pt x="8841537" y="438619"/>
                  </a:lnTo>
                  <a:lnTo>
                    <a:pt x="8843493" y="431304"/>
                  </a:lnTo>
                  <a:close/>
                </a:path>
                <a:path w="9115425" h="9127490">
                  <a:moveTo>
                    <a:pt x="8856751" y="2000389"/>
                  </a:moveTo>
                  <a:lnTo>
                    <a:pt x="8856256" y="1999526"/>
                  </a:lnTo>
                  <a:lnTo>
                    <a:pt x="8855710" y="1999373"/>
                  </a:lnTo>
                  <a:lnTo>
                    <a:pt x="8854846" y="1999881"/>
                  </a:lnTo>
                  <a:lnTo>
                    <a:pt x="8854707" y="2000427"/>
                  </a:lnTo>
                  <a:lnTo>
                    <a:pt x="8855202" y="2001291"/>
                  </a:lnTo>
                  <a:lnTo>
                    <a:pt x="8855748" y="2001431"/>
                  </a:lnTo>
                  <a:lnTo>
                    <a:pt x="8856612" y="2000935"/>
                  </a:lnTo>
                  <a:lnTo>
                    <a:pt x="8856751" y="2000389"/>
                  </a:lnTo>
                  <a:close/>
                </a:path>
                <a:path w="9115425" h="9127490">
                  <a:moveTo>
                    <a:pt x="8860841" y="771537"/>
                  </a:moveTo>
                  <a:lnTo>
                    <a:pt x="8858275" y="767092"/>
                  </a:lnTo>
                  <a:lnTo>
                    <a:pt x="8855723" y="762660"/>
                  </a:lnTo>
                  <a:lnTo>
                    <a:pt x="8850058" y="761149"/>
                  </a:lnTo>
                  <a:lnTo>
                    <a:pt x="8841207" y="766267"/>
                  </a:lnTo>
                  <a:lnTo>
                    <a:pt x="8839683" y="771931"/>
                  </a:lnTo>
                  <a:lnTo>
                    <a:pt x="8844801" y="780796"/>
                  </a:lnTo>
                  <a:lnTo>
                    <a:pt x="8850465" y="782307"/>
                  </a:lnTo>
                  <a:lnTo>
                    <a:pt x="8859317" y="777189"/>
                  </a:lnTo>
                  <a:lnTo>
                    <a:pt x="8860841" y="771537"/>
                  </a:lnTo>
                  <a:close/>
                </a:path>
                <a:path w="9115425" h="9127490">
                  <a:moveTo>
                    <a:pt x="8878862" y="1111745"/>
                  </a:moveTo>
                  <a:lnTo>
                    <a:pt x="8874900" y="1104874"/>
                  </a:lnTo>
                  <a:lnTo>
                    <a:pt x="8870518" y="1103706"/>
                  </a:lnTo>
                  <a:lnTo>
                    <a:pt x="8863660" y="1107668"/>
                  </a:lnTo>
                  <a:lnTo>
                    <a:pt x="8862479" y="1112050"/>
                  </a:lnTo>
                  <a:lnTo>
                    <a:pt x="8866441" y="1118908"/>
                  </a:lnTo>
                  <a:lnTo>
                    <a:pt x="8870823" y="1120089"/>
                  </a:lnTo>
                  <a:lnTo>
                    <a:pt x="8877694" y="1116126"/>
                  </a:lnTo>
                  <a:lnTo>
                    <a:pt x="8878862" y="1111745"/>
                  </a:lnTo>
                  <a:close/>
                </a:path>
                <a:path w="9115425" h="9127490">
                  <a:moveTo>
                    <a:pt x="8896198" y="1451965"/>
                  </a:moveTo>
                  <a:lnTo>
                    <a:pt x="8894966" y="1449819"/>
                  </a:lnTo>
                  <a:lnTo>
                    <a:pt x="8893721" y="1447673"/>
                  </a:lnTo>
                  <a:lnTo>
                    <a:pt x="8890991" y="1446936"/>
                  </a:lnTo>
                  <a:lnTo>
                    <a:pt x="8886698" y="1449425"/>
                  </a:lnTo>
                  <a:lnTo>
                    <a:pt x="8885961" y="1452156"/>
                  </a:lnTo>
                  <a:lnTo>
                    <a:pt x="8888438" y="1456448"/>
                  </a:lnTo>
                  <a:lnTo>
                    <a:pt x="8891181" y="1457185"/>
                  </a:lnTo>
                  <a:lnTo>
                    <a:pt x="8895461" y="1454708"/>
                  </a:lnTo>
                  <a:lnTo>
                    <a:pt x="8896198" y="1451965"/>
                  </a:lnTo>
                  <a:close/>
                </a:path>
                <a:path w="9115425" h="9127490">
                  <a:moveTo>
                    <a:pt x="8900630" y="223100"/>
                  </a:moveTo>
                  <a:lnTo>
                    <a:pt x="8896998" y="216814"/>
                  </a:lnTo>
                  <a:lnTo>
                    <a:pt x="8893365" y="210527"/>
                  </a:lnTo>
                  <a:lnTo>
                    <a:pt x="8885326" y="208368"/>
                  </a:lnTo>
                  <a:lnTo>
                    <a:pt x="8872753" y="215633"/>
                  </a:lnTo>
                  <a:lnTo>
                    <a:pt x="8870607" y="223672"/>
                  </a:lnTo>
                  <a:lnTo>
                    <a:pt x="8877859" y="236245"/>
                  </a:lnTo>
                  <a:lnTo>
                    <a:pt x="8885898" y="238404"/>
                  </a:lnTo>
                  <a:lnTo>
                    <a:pt x="8898471" y="231140"/>
                  </a:lnTo>
                  <a:lnTo>
                    <a:pt x="8900630" y="223100"/>
                  </a:lnTo>
                  <a:close/>
                </a:path>
                <a:path w="9115425" h="9127490">
                  <a:moveTo>
                    <a:pt x="8913889" y="1792185"/>
                  </a:moveTo>
                  <a:lnTo>
                    <a:pt x="8912720" y="1790179"/>
                  </a:lnTo>
                  <a:lnTo>
                    <a:pt x="8911450" y="1789836"/>
                  </a:lnTo>
                  <a:lnTo>
                    <a:pt x="8909444" y="1790992"/>
                  </a:lnTo>
                  <a:lnTo>
                    <a:pt x="8909101" y="1792262"/>
                  </a:lnTo>
                  <a:lnTo>
                    <a:pt x="8910256" y="1794268"/>
                  </a:lnTo>
                  <a:lnTo>
                    <a:pt x="8911539" y="1794611"/>
                  </a:lnTo>
                  <a:lnTo>
                    <a:pt x="8913546" y="1793455"/>
                  </a:lnTo>
                  <a:lnTo>
                    <a:pt x="8913889" y="1792185"/>
                  </a:lnTo>
                  <a:close/>
                </a:path>
                <a:path w="9115425" h="9127490">
                  <a:moveTo>
                    <a:pt x="8917965" y="563321"/>
                  </a:moveTo>
                  <a:lnTo>
                    <a:pt x="8912200" y="553313"/>
                  </a:lnTo>
                  <a:lnTo>
                    <a:pt x="8905799" y="551599"/>
                  </a:lnTo>
                  <a:lnTo>
                    <a:pt x="8895804" y="557377"/>
                  </a:lnTo>
                  <a:lnTo>
                    <a:pt x="8894089" y="563778"/>
                  </a:lnTo>
                  <a:lnTo>
                    <a:pt x="8899855" y="573786"/>
                  </a:lnTo>
                  <a:lnTo>
                    <a:pt x="8906256" y="575487"/>
                  </a:lnTo>
                  <a:lnTo>
                    <a:pt x="8916251" y="569722"/>
                  </a:lnTo>
                  <a:lnTo>
                    <a:pt x="8917965" y="563321"/>
                  </a:lnTo>
                  <a:close/>
                </a:path>
                <a:path w="9115425" h="9127490">
                  <a:moveTo>
                    <a:pt x="8935314" y="903541"/>
                  </a:moveTo>
                  <a:lnTo>
                    <a:pt x="8931021" y="896112"/>
                  </a:lnTo>
                  <a:lnTo>
                    <a:pt x="8926271" y="894842"/>
                  </a:lnTo>
                  <a:lnTo>
                    <a:pt x="8918842" y="899134"/>
                  </a:lnTo>
                  <a:lnTo>
                    <a:pt x="8917559" y="903884"/>
                  </a:lnTo>
                  <a:lnTo>
                    <a:pt x="8921852" y="911313"/>
                  </a:lnTo>
                  <a:lnTo>
                    <a:pt x="8926601" y="912583"/>
                  </a:lnTo>
                  <a:lnTo>
                    <a:pt x="8934031" y="908291"/>
                  </a:lnTo>
                  <a:lnTo>
                    <a:pt x="8935314" y="903541"/>
                  </a:lnTo>
                  <a:close/>
                </a:path>
                <a:path w="9115425" h="9127490">
                  <a:moveTo>
                    <a:pt x="8952992" y="1243761"/>
                  </a:moveTo>
                  <a:lnTo>
                    <a:pt x="8950020" y="1238618"/>
                  </a:lnTo>
                  <a:lnTo>
                    <a:pt x="8946731" y="1237729"/>
                  </a:lnTo>
                  <a:lnTo>
                    <a:pt x="8941587" y="1240701"/>
                  </a:lnTo>
                  <a:lnTo>
                    <a:pt x="8940711" y="1243990"/>
                  </a:lnTo>
                  <a:lnTo>
                    <a:pt x="8943683" y="1249133"/>
                  </a:lnTo>
                  <a:lnTo>
                    <a:pt x="8946959" y="1250022"/>
                  </a:lnTo>
                  <a:lnTo>
                    <a:pt x="8952116" y="1247051"/>
                  </a:lnTo>
                  <a:lnTo>
                    <a:pt x="8952992" y="1243761"/>
                  </a:lnTo>
                  <a:close/>
                </a:path>
                <a:path w="9115425" h="9127490">
                  <a:moveTo>
                    <a:pt x="8956726" y="14909"/>
                  </a:moveTo>
                  <a:lnTo>
                    <a:pt x="8949309" y="2044"/>
                  </a:lnTo>
                  <a:lnTo>
                    <a:pt x="8941689" y="0"/>
                  </a:lnTo>
                  <a:lnTo>
                    <a:pt x="8940813" y="0"/>
                  </a:lnTo>
                  <a:lnTo>
                    <a:pt x="8928227" y="7277"/>
                  </a:lnTo>
                  <a:lnTo>
                    <a:pt x="8926030" y="15494"/>
                  </a:lnTo>
                  <a:lnTo>
                    <a:pt x="8933447" y="28359"/>
                  </a:lnTo>
                  <a:lnTo>
                    <a:pt x="8941676" y="30568"/>
                  </a:lnTo>
                  <a:lnTo>
                    <a:pt x="8954529" y="23139"/>
                  </a:lnTo>
                  <a:lnTo>
                    <a:pt x="8956726" y="14909"/>
                  </a:lnTo>
                  <a:close/>
                </a:path>
                <a:path w="9115425" h="9127490">
                  <a:moveTo>
                    <a:pt x="8970327" y="1583982"/>
                  </a:moveTo>
                  <a:lnTo>
                    <a:pt x="8968842" y="1581404"/>
                  </a:lnTo>
                  <a:lnTo>
                    <a:pt x="8967191" y="1580972"/>
                  </a:lnTo>
                  <a:lnTo>
                    <a:pt x="8964625" y="1582458"/>
                  </a:lnTo>
                  <a:lnTo>
                    <a:pt x="8964181" y="1584096"/>
                  </a:lnTo>
                  <a:lnTo>
                    <a:pt x="8965667" y="1586674"/>
                  </a:lnTo>
                  <a:lnTo>
                    <a:pt x="8967318" y="1587106"/>
                  </a:lnTo>
                  <a:lnTo>
                    <a:pt x="8969883" y="1585620"/>
                  </a:lnTo>
                  <a:lnTo>
                    <a:pt x="8970327" y="1583982"/>
                  </a:lnTo>
                  <a:close/>
                </a:path>
                <a:path w="9115425" h="9127490">
                  <a:moveTo>
                    <a:pt x="8974074" y="355130"/>
                  </a:moveTo>
                  <a:lnTo>
                    <a:pt x="8968130" y="344843"/>
                  </a:lnTo>
                  <a:lnTo>
                    <a:pt x="8961564" y="343077"/>
                  </a:lnTo>
                  <a:lnTo>
                    <a:pt x="8951265" y="349021"/>
                  </a:lnTo>
                  <a:lnTo>
                    <a:pt x="8949512" y="355600"/>
                  </a:lnTo>
                  <a:lnTo>
                    <a:pt x="8955443" y="365887"/>
                  </a:lnTo>
                  <a:lnTo>
                    <a:pt x="8962022" y="367652"/>
                  </a:lnTo>
                  <a:lnTo>
                    <a:pt x="8972321" y="361721"/>
                  </a:lnTo>
                  <a:lnTo>
                    <a:pt x="8974074" y="355130"/>
                  </a:lnTo>
                  <a:close/>
                </a:path>
                <a:path w="9115425" h="9127490">
                  <a:moveTo>
                    <a:pt x="8991409" y="695350"/>
                  </a:moveTo>
                  <a:lnTo>
                    <a:pt x="8986964" y="687641"/>
                  </a:lnTo>
                  <a:lnTo>
                    <a:pt x="8982024" y="686320"/>
                  </a:lnTo>
                  <a:lnTo>
                    <a:pt x="8974315" y="690778"/>
                  </a:lnTo>
                  <a:lnTo>
                    <a:pt x="8972994" y="695706"/>
                  </a:lnTo>
                  <a:lnTo>
                    <a:pt x="8977452" y="703414"/>
                  </a:lnTo>
                  <a:lnTo>
                    <a:pt x="8982380" y="704748"/>
                  </a:lnTo>
                  <a:lnTo>
                    <a:pt x="8990089" y="700290"/>
                  </a:lnTo>
                  <a:lnTo>
                    <a:pt x="8991409" y="695350"/>
                  </a:lnTo>
                  <a:close/>
                </a:path>
                <a:path w="9115425" h="9127490">
                  <a:moveTo>
                    <a:pt x="9010117" y="1035558"/>
                  </a:moveTo>
                  <a:lnTo>
                    <a:pt x="9006484" y="1029271"/>
                  </a:lnTo>
                  <a:lnTo>
                    <a:pt x="9002471" y="1028192"/>
                  </a:lnTo>
                  <a:lnTo>
                    <a:pt x="8996185" y="1031811"/>
                  </a:lnTo>
                  <a:lnTo>
                    <a:pt x="8995105" y="1035837"/>
                  </a:lnTo>
                  <a:lnTo>
                    <a:pt x="8998737" y="1042123"/>
                  </a:lnTo>
                  <a:lnTo>
                    <a:pt x="9002751" y="1043203"/>
                  </a:lnTo>
                  <a:lnTo>
                    <a:pt x="9009037" y="1039571"/>
                  </a:lnTo>
                  <a:lnTo>
                    <a:pt x="9010117" y="1035558"/>
                  </a:lnTo>
                  <a:close/>
                </a:path>
                <a:path w="9115425" h="9127490">
                  <a:moveTo>
                    <a:pt x="9027452" y="1375778"/>
                  </a:moveTo>
                  <a:lnTo>
                    <a:pt x="9025306" y="1372057"/>
                  </a:lnTo>
                  <a:lnTo>
                    <a:pt x="9022944" y="1371422"/>
                  </a:lnTo>
                  <a:lnTo>
                    <a:pt x="9019222" y="1373568"/>
                  </a:lnTo>
                  <a:lnTo>
                    <a:pt x="9018587" y="1375943"/>
                  </a:lnTo>
                  <a:lnTo>
                    <a:pt x="9020734" y="1379664"/>
                  </a:lnTo>
                  <a:lnTo>
                    <a:pt x="9023109" y="1380299"/>
                  </a:lnTo>
                  <a:lnTo>
                    <a:pt x="9026817" y="1378153"/>
                  </a:lnTo>
                  <a:lnTo>
                    <a:pt x="9027452" y="1375778"/>
                  </a:lnTo>
                  <a:close/>
                </a:path>
                <a:path w="9115425" h="9127490">
                  <a:moveTo>
                    <a:pt x="9031541" y="146926"/>
                  </a:moveTo>
                  <a:lnTo>
                    <a:pt x="9024772" y="135191"/>
                  </a:lnTo>
                  <a:lnTo>
                    <a:pt x="9017279" y="133197"/>
                  </a:lnTo>
                  <a:lnTo>
                    <a:pt x="9005570" y="139966"/>
                  </a:lnTo>
                  <a:lnTo>
                    <a:pt x="9003563" y="147447"/>
                  </a:lnTo>
                  <a:lnTo>
                    <a:pt x="9010332" y="159169"/>
                  </a:lnTo>
                  <a:lnTo>
                    <a:pt x="9017813" y="161175"/>
                  </a:lnTo>
                  <a:lnTo>
                    <a:pt x="9029535" y="154406"/>
                  </a:lnTo>
                  <a:lnTo>
                    <a:pt x="9031541" y="146926"/>
                  </a:lnTo>
                  <a:close/>
                </a:path>
                <a:path w="9115425" h="9127490">
                  <a:moveTo>
                    <a:pt x="9044457" y="1716011"/>
                  </a:moveTo>
                  <a:lnTo>
                    <a:pt x="9043962" y="1715147"/>
                  </a:lnTo>
                  <a:lnTo>
                    <a:pt x="9043416" y="1715008"/>
                  </a:lnTo>
                  <a:lnTo>
                    <a:pt x="9042552" y="1715503"/>
                  </a:lnTo>
                  <a:lnTo>
                    <a:pt x="9042413" y="1716049"/>
                  </a:lnTo>
                  <a:lnTo>
                    <a:pt x="9042908" y="1716900"/>
                  </a:lnTo>
                  <a:lnTo>
                    <a:pt x="9043454" y="1717052"/>
                  </a:lnTo>
                  <a:lnTo>
                    <a:pt x="9044318" y="1716557"/>
                  </a:lnTo>
                  <a:lnTo>
                    <a:pt x="9044457" y="1716011"/>
                  </a:lnTo>
                  <a:close/>
                </a:path>
                <a:path w="9115425" h="9127490">
                  <a:moveTo>
                    <a:pt x="9047518" y="487159"/>
                  </a:moveTo>
                  <a:lnTo>
                    <a:pt x="9042908" y="479158"/>
                  </a:lnTo>
                  <a:lnTo>
                    <a:pt x="9037790" y="477786"/>
                  </a:lnTo>
                  <a:lnTo>
                    <a:pt x="9029776" y="482409"/>
                  </a:lnTo>
                  <a:lnTo>
                    <a:pt x="9028417" y="487527"/>
                  </a:lnTo>
                  <a:lnTo>
                    <a:pt x="9033027" y="495528"/>
                  </a:lnTo>
                  <a:lnTo>
                    <a:pt x="9038145" y="496900"/>
                  </a:lnTo>
                  <a:lnTo>
                    <a:pt x="9046146" y="492290"/>
                  </a:lnTo>
                  <a:lnTo>
                    <a:pt x="9047518" y="487159"/>
                  </a:lnTo>
                  <a:close/>
                </a:path>
                <a:path w="9115425" h="9127490">
                  <a:moveTo>
                    <a:pt x="9063838" y="827417"/>
                  </a:moveTo>
                  <a:lnTo>
                    <a:pt x="9061196" y="822833"/>
                  </a:lnTo>
                  <a:lnTo>
                    <a:pt x="9058275" y="822045"/>
                  </a:lnTo>
                  <a:lnTo>
                    <a:pt x="9053703" y="824687"/>
                  </a:lnTo>
                  <a:lnTo>
                    <a:pt x="9052916" y="827620"/>
                  </a:lnTo>
                  <a:lnTo>
                    <a:pt x="9055557" y="832192"/>
                  </a:lnTo>
                  <a:lnTo>
                    <a:pt x="9058478" y="832967"/>
                  </a:lnTo>
                  <a:lnTo>
                    <a:pt x="9063063" y="830326"/>
                  </a:lnTo>
                  <a:lnTo>
                    <a:pt x="9063838" y="827417"/>
                  </a:lnTo>
                  <a:close/>
                </a:path>
                <a:path w="9115425" h="9127490">
                  <a:moveTo>
                    <a:pt x="9081173" y="1167638"/>
                  </a:moveTo>
                  <a:lnTo>
                    <a:pt x="9080017" y="1165631"/>
                  </a:lnTo>
                  <a:lnTo>
                    <a:pt x="9078747" y="1165288"/>
                  </a:lnTo>
                  <a:lnTo>
                    <a:pt x="9076741" y="1166444"/>
                  </a:lnTo>
                  <a:lnTo>
                    <a:pt x="9076398" y="1167726"/>
                  </a:lnTo>
                  <a:lnTo>
                    <a:pt x="9077554" y="1169720"/>
                  </a:lnTo>
                  <a:lnTo>
                    <a:pt x="9078836" y="1170063"/>
                  </a:lnTo>
                  <a:lnTo>
                    <a:pt x="9080830" y="1168908"/>
                  </a:lnTo>
                  <a:lnTo>
                    <a:pt x="9081173" y="1167638"/>
                  </a:lnTo>
                  <a:close/>
                </a:path>
                <a:path w="9115425" h="9127490">
                  <a:moveTo>
                    <a:pt x="9097137" y="279107"/>
                  </a:moveTo>
                  <a:lnTo>
                    <a:pt x="9096311" y="277672"/>
                  </a:lnTo>
                  <a:lnTo>
                    <a:pt x="9095486" y="276250"/>
                  </a:lnTo>
                  <a:lnTo>
                    <a:pt x="9093670" y="275755"/>
                  </a:lnTo>
                  <a:lnTo>
                    <a:pt x="9090812" y="277406"/>
                  </a:lnTo>
                  <a:lnTo>
                    <a:pt x="9090736" y="277672"/>
                  </a:lnTo>
                  <a:lnTo>
                    <a:pt x="9090317" y="279234"/>
                  </a:lnTo>
                  <a:lnTo>
                    <a:pt x="9091968" y="282092"/>
                  </a:lnTo>
                  <a:lnTo>
                    <a:pt x="9093784" y="282575"/>
                  </a:lnTo>
                  <a:lnTo>
                    <a:pt x="9096654" y="280924"/>
                  </a:lnTo>
                  <a:lnTo>
                    <a:pt x="9097137" y="279107"/>
                  </a:lnTo>
                  <a:close/>
                </a:path>
                <a:path w="9115425" h="9127490">
                  <a:moveTo>
                    <a:pt x="9099880" y="1507832"/>
                  </a:moveTo>
                  <a:lnTo>
                    <a:pt x="9099550" y="1507261"/>
                  </a:lnTo>
                  <a:lnTo>
                    <a:pt x="9099182" y="1507159"/>
                  </a:lnTo>
                  <a:lnTo>
                    <a:pt x="9098610" y="1507490"/>
                  </a:lnTo>
                  <a:lnTo>
                    <a:pt x="9098712" y="1508188"/>
                  </a:lnTo>
                  <a:lnTo>
                    <a:pt x="9098839" y="1508429"/>
                  </a:lnTo>
                  <a:lnTo>
                    <a:pt x="9099207" y="1508531"/>
                  </a:lnTo>
                  <a:lnTo>
                    <a:pt x="9099779" y="1508188"/>
                  </a:lnTo>
                  <a:lnTo>
                    <a:pt x="9099880" y="1507832"/>
                  </a:lnTo>
                  <a:close/>
                </a:path>
                <a:path w="9115425" h="9127490">
                  <a:moveTo>
                    <a:pt x="9115146" y="619264"/>
                  </a:moveTo>
                  <a:lnTo>
                    <a:pt x="9114663" y="618451"/>
                  </a:lnTo>
                  <a:lnTo>
                    <a:pt x="9114130" y="618312"/>
                  </a:lnTo>
                  <a:lnTo>
                    <a:pt x="9113266" y="618807"/>
                  </a:lnTo>
                  <a:lnTo>
                    <a:pt x="9113139" y="619264"/>
                  </a:lnTo>
                  <a:lnTo>
                    <a:pt x="9113152" y="619404"/>
                  </a:lnTo>
                  <a:lnTo>
                    <a:pt x="9113609" y="620204"/>
                  </a:lnTo>
                  <a:lnTo>
                    <a:pt x="9114168" y="620356"/>
                  </a:lnTo>
                  <a:lnTo>
                    <a:pt x="9115019" y="619861"/>
                  </a:lnTo>
                  <a:lnTo>
                    <a:pt x="9115146" y="619264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93060" y="4232055"/>
              <a:ext cx="9273540" cy="1544955"/>
            </a:xfrm>
            <a:custGeom>
              <a:avLst/>
              <a:gdLst/>
              <a:ahLst/>
              <a:cxnLst/>
              <a:rect l="l" t="t" r="r" b="b"/>
              <a:pathLst>
                <a:path w="9273540" h="1544954">
                  <a:moveTo>
                    <a:pt x="484524" y="0"/>
                  </a:moveTo>
                  <a:lnTo>
                    <a:pt x="8787564" y="0"/>
                  </a:lnTo>
                  <a:lnTo>
                    <a:pt x="8835577" y="2377"/>
                  </a:lnTo>
                  <a:lnTo>
                    <a:pt x="8882777" y="9420"/>
                  </a:lnTo>
                  <a:lnTo>
                    <a:pt x="8928845" y="20997"/>
                  </a:lnTo>
                  <a:lnTo>
                    <a:pt x="8973462" y="36977"/>
                  </a:lnTo>
                  <a:lnTo>
                    <a:pt x="9016311" y="57227"/>
                  </a:lnTo>
                  <a:lnTo>
                    <a:pt x="9057073" y="81615"/>
                  </a:lnTo>
                  <a:lnTo>
                    <a:pt x="9095428" y="110010"/>
                  </a:lnTo>
                  <a:lnTo>
                    <a:pt x="9131059" y="142280"/>
                  </a:lnTo>
                  <a:lnTo>
                    <a:pt x="9163329" y="177911"/>
                  </a:lnTo>
                  <a:lnTo>
                    <a:pt x="9191724" y="216266"/>
                  </a:lnTo>
                  <a:lnTo>
                    <a:pt x="9216112" y="257028"/>
                  </a:lnTo>
                  <a:lnTo>
                    <a:pt x="9236362" y="299877"/>
                  </a:lnTo>
                  <a:lnTo>
                    <a:pt x="9252341" y="344494"/>
                  </a:lnTo>
                  <a:lnTo>
                    <a:pt x="9263919" y="390562"/>
                  </a:lnTo>
                  <a:lnTo>
                    <a:pt x="9270962" y="437762"/>
                  </a:lnTo>
                  <a:lnTo>
                    <a:pt x="9273339" y="485769"/>
                  </a:lnTo>
                  <a:lnTo>
                    <a:pt x="9273339" y="1058781"/>
                  </a:lnTo>
                  <a:lnTo>
                    <a:pt x="9270962" y="1106788"/>
                  </a:lnTo>
                  <a:lnTo>
                    <a:pt x="9263919" y="1153988"/>
                  </a:lnTo>
                  <a:lnTo>
                    <a:pt x="9252341" y="1200056"/>
                  </a:lnTo>
                  <a:lnTo>
                    <a:pt x="9236362" y="1244674"/>
                  </a:lnTo>
                  <a:lnTo>
                    <a:pt x="9216112" y="1287522"/>
                  </a:lnTo>
                  <a:lnTo>
                    <a:pt x="9191724" y="1328284"/>
                  </a:lnTo>
                  <a:lnTo>
                    <a:pt x="9163329" y="1366639"/>
                  </a:lnTo>
                  <a:lnTo>
                    <a:pt x="9131059" y="1402270"/>
                  </a:lnTo>
                  <a:lnTo>
                    <a:pt x="9095428" y="1434540"/>
                  </a:lnTo>
                  <a:lnTo>
                    <a:pt x="9057073" y="1462935"/>
                  </a:lnTo>
                  <a:lnTo>
                    <a:pt x="9016311" y="1487323"/>
                  </a:lnTo>
                  <a:lnTo>
                    <a:pt x="8973462" y="1507573"/>
                  </a:lnTo>
                  <a:lnTo>
                    <a:pt x="8928845" y="1523553"/>
                  </a:lnTo>
                  <a:lnTo>
                    <a:pt x="8882777" y="1535130"/>
                  </a:lnTo>
                  <a:lnTo>
                    <a:pt x="8835577" y="1542174"/>
                  </a:lnTo>
                  <a:lnTo>
                    <a:pt x="8787566" y="1544550"/>
                  </a:lnTo>
                  <a:lnTo>
                    <a:pt x="484522" y="1544550"/>
                  </a:lnTo>
                  <a:lnTo>
                    <a:pt x="436512" y="1542174"/>
                  </a:lnTo>
                  <a:lnTo>
                    <a:pt x="389312" y="1535130"/>
                  </a:lnTo>
                  <a:lnTo>
                    <a:pt x="343244" y="1523553"/>
                  </a:lnTo>
                  <a:lnTo>
                    <a:pt x="298626" y="1507573"/>
                  </a:lnTo>
                  <a:lnTo>
                    <a:pt x="255777" y="1487323"/>
                  </a:lnTo>
                  <a:lnTo>
                    <a:pt x="215016" y="1462935"/>
                  </a:lnTo>
                  <a:lnTo>
                    <a:pt x="176660" y="1434540"/>
                  </a:lnTo>
                  <a:lnTo>
                    <a:pt x="141029" y="1402270"/>
                  </a:lnTo>
                  <a:lnTo>
                    <a:pt x="108760" y="1366639"/>
                  </a:lnTo>
                  <a:lnTo>
                    <a:pt x="80365" y="1328284"/>
                  </a:lnTo>
                  <a:lnTo>
                    <a:pt x="55977" y="1287522"/>
                  </a:lnTo>
                  <a:lnTo>
                    <a:pt x="35727" y="1244674"/>
                  </a:lnTo>
                  <a:lnTo>
                    <a:pt x="19747" y="1200056"/>
                  </a:lnTo>
                  <a:lnTo>
                    <a:pt x="8170" y="1153988"/>
                  </a:lnTo>
                  <a:lnTo>
                    <a:pt x="1127" y="1106788"/>
                  </a:lnTo>
                  <a:lnTo>
                    <a:pt x="0" y="1084023"/>
                  </a:lnTo>
                  <a:lnTo>
                    <a:pt x="0" y="460527"/>
                  </a:lnTo>
                  <a:lnTo>
                    <a:pt x="8170" y="390562"/>
                  </a:lnTo>
                  <a:lnTo>
                    <a:pt x="19747" y="344494"/>
                  </a:lnTo>
                  <a:lnTo>
                    <a:pt x="35727" y="299877"/>
                  </a:lnTo>
                  <a:lnTo>
                    <a:pt x="55977" y="257028"/>
                  </a:lnTo>
                  <a:lnTo>
                    <a:pt x="80365" y="216266"/>
                  </a:lnTo>
                  <a:lnTo>
                    <a:pt x="108760" y="177911"/>
                  </a:lnTo>
                  <a:lnTo>
                    <a:pt x="141029" y="142280"/>
                  </a:lnTo>
                  <a:lnTo>
                    <a:pt x="176660" y="110010"/>
                  </a:lnTo>
                  <a:lnTo>
                    <a:pt x="215016" y="81615"/>
                  </a:lnTo>
                  <a:lnTo>
                    <a:pt x="255777" y="57227"/>
                  </a:lnTo>
                  <a:lnTo>
                    <a:pt x="298626" y="36977"/>
                  </a:lnTo>
                  <a:lnTo>
                    <a:pt x="343244" y="20997"/>
                  </a:lnTo>
                  <a:lnTo>
                    <a:pt x="389312" y="9420"/>
                  </a:lnTo>
                  <a:lnTo>
                    <a:pt x="436512" y="2377"/>
                  </a:lnTo>
                  <a:lnTo>
                    <a:pt x="48452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69229" y="2232012"/>
            <a:ext cx="4896485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200" spc="409" dirty="0">
                <a:solidFill>
                  <a:srgbClr val="000000"/>
                </a:solidFill>
                <a:latin typeface="Times New Roman"/>
                <a:cs typeface="Times New Roman"/>
              </a:rPr>
              <a:t>Obrigado</a:t>
            </a:r>
            <a:endParaRPr sz="92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1" name="object 11"/>
            <p:cNvSpPr/>
            <p:nvPr/>
          </p:nvSpPr>
          <p:spPr>
            <a:xfrm>
              <a:off x="9140177" y="0"/>
              <a:ext cx="9148445" cy="9127490"/>
            </a:xfrm>
            <a:custGeom>
              <a:avLst/>
              <a:gdLst/>
              <a:ahLst/>
              <a:cxnLst/>
              <a:rect l="l" t="t" r="r" b="b"/>
              <a:pathLst>
                <a:path w="9148444" h="9127490">
                  <a:moveTo>
                    <a:pt x="1371" y="490321"/>
                  </a:moveTo>
                  <a:lnTo>
                    <a:pt x="1041" y="489737"/>
                  </a:lnTo>
                  <a:lnTo>
                    <a:pt x="330" y="489839"/>
                  </a:lnTo>
                  <a:lnTo>
                    <a:pt x="101" y="489978"/>
                  </a:lnTo>
                  <a:lnTo>
                    <a:pt x="0" y="490347"/>
                  </a:lnTo>
                  <a:lnTo>
                    <a:pt x="330" y="490918"/>
                  </a:lnTo>
                  <a:lnTo>
                    <a:pt x="698" y="491020"/>
                  </a:lnTo>
                  <a:lnTo>
                    <a:pt x="1270" y="490689"/>
                  </a:lnTo>
                  <a:lnTo>
                    <a:pt x="1371" y="490321"/>
                  </a:lnTo>
                  <a:close/>
                </a:path>
                <a:path w="9148444" h="9127490">
                  <a:moveTo>
                    <a:pt x="22136" y="830364"/>
                  </a:moveTo>
                  <a:lnTo>
                    <a:pt x="21640" y="829513"/>
                  </a:lnTo>
                  <a:lnTo>
                    <a:pt x="21082" y="829360"/>
                  </a:lnTo>
                  <a:lnTo>
                    <a:pt x="20231" y="829856"/>
                  </a:lnTo>
                  <a:lnTo>
                    <a:pt x="20078" y="830402"/>
                  </a:lnTo>
                  <a:lnTo>
                    <a:pt x="20574" y="831265"/>
                  </a:lnTo>
                  <a:lnTo>
                    <a:pt x="21120" y="831405"/>
                  </a:lnTo>
                  <a:lnTo>
                    <a:pt x="21983" y="830910"/>
                  </a:lnTo>
                  <a:lnTo>
                    <a:pt x="22136" y="830364"/>
                  </a:lnTo>
                  <a:close/>
                </a:path>
                <a:path w="9148444" h="9127490">
                  <a:moveTo>
                    <a:pt x="42202" y="1170432"/>
                  </a:moveTo>
                  <a:lnTo>
                    <a:pt x="41871" y="1169847"/>
                  </a:lnTo>
                  <a:lnTo>
                    <a:pt x="41173" y="1169949"/>
                  </a:lnTo>
                  <a:lnTo>
                    <a:pt x="40944" y="1170089"/>
                  </a:lnTo>
                  <a:lnTo>
                    <a:pt x="40843" y="1170457"/>
                  </a:lnTo>
                  <a:lnTo>
                    <a:pt x="41173" y="1171028"/>
                  </a:lnTo>
                  <a:lnTo>
                    <a:pt x="41541" y="1171117"/>
                  </a:lnTo>
                  <a:lnTo>
                    <a:pt x="42113" y="1170800"/>
                  </a:lnTo>
                  <a:lnTo>
                    <a:pt x="42202" y="1170432"/>
                  </a:lnTo>
                  <a:close/>
                </a:path>
                <a:path w="9148444" h="9127490">
                  <a:moveTo>
                    <a:pt x="61937" y="282117"/>
                  </a:moveTo>
                  <a:lnTo>
                    <a:pt x="59296" y="277533"/>
                  </a:lnTo>
                  <a:lnTo>
                    <a:pt x="56362" y="276758"/>
                  </a:lnTo>
                  <a:lnTo>
                    <a:pt x="51790" y="279400"/>
                  </a:lnTo>
                  <a:lnTo>
                    <a:pt x="51003" y="282321"/>
                  </a:lnTo>
                  <a:lnTo>
                    <a:pt x="53644" y="286893"/>
                  </a:lnTo>
                  <a:lnTo>
                    <a:pt x="56565" y="287667"/>
                  </a:lnTo>
                  <a:lnTo>
                    <a:pt x="61137" y="285026"/>
                  </a:lnTo>
                  <a:lnTo>
                    <a:pt x="61937" y="282117"/>
                  </a:lnTo>
                  <a:close/>
                </a:path>
                <a:path w="9148444" h="9127490">
                  <a:moveTo>
                    <a:pt x="82003" y="622173"/>
                  </a:moveTo>
                  <a:lnTo>
                    <a:pt x="79527" y="617880"/>
                  </a:lnTo>
                  <a:lnTo>
                    <a:pt x="76796" y="617156"/>
                  </a:lnTo>
                  <a:lnTo>
                    <a:pt x="72504" y="619633"/>
                  </a:lnTo>
                  <a:lnTo>
                    <a:pt x="71767" y="622363"/>
                  </a:lnTo>
                  <a:lnTo>
                    <a:pt x="74244" y="626656"/>
                  </a:lnTo>
                  <a:lnTo>
                    <a:pt x="76987" y="627392"/>
                  </a:lnTo>
                  <a:lnTo>
                    <a:pt x="81280" y="624916"/>
                  </a:lnTo>
                  <a:lnTo>
                    <a:pt x="82003" y="622173"/>
                  </a:lnTo>
                  <a:close/>
                </a:path>
                <a:path w="9148444" h="9127490">
                  <a:moveTo>
                    <a:pt x="100723" y="962266"/>
                  </a:moveTo>
                  <a:lnTo>
                    <a:pt x="99072" y="959396"/>
                  </a:lnTo>
                  <a:lnTo>
                    <a:pt x="97243" y="958913"/>
                  </a:lnTo>
                  <a:lnTo>
                    <a:pt x="94386" y="960564"/>
                  </a:lnTo>
                  <a:lnTo>
                    <a:pt x="93891" y="962393"/>
                  </a:lnTo>
                  <a:lnTo>
                    <a:pt x="95542" y="965250"/>
                  </a:lnTo>
                  <a:lnTo>
                    <a:pt x="97370" y="965733"/>
                  </a:lnTo>
                  <a:lnTo>
                    <a:pt x="98806" y="964907"/>
                  </a:lnTo>
                  <a:lnTo>
                    <a:pt x="100228" y="964095"/>
                  </a:lnTo>
                  <a:lnTo>
                    <a:pt x="100723" y="962266"/>
                  </a:lnTo>
                  <a:close/>
                </a:path>
                <a:path w="9148444" h="9127490">
                  <a:moveTo>
                    <a:pt x="118757" y="1302359"/>
                  </a:moveTo>
                  <a:lnTo>
                    <a:pt x="118262" y="1301496"/>
                  </a:lnTo>
                  <a:lnTo>
                    <a:pt x="117703" y="1301356"/>
                  </a:lnTo>
                  <a:lnTo>
                    <a:pt x="116852" y="1301851"/>
                  </a:lnTo>
                  <a:lnTo>
                    <a:pt x="116700" y="1302397"/>
                  </a:lnTo>
                  <a:lnTo>
                    <a:pt x="117208" y="1303248"/>
                  </a:lnTo>
                  <a:lnTo>
                    <a:pt x="117741" y="1303401"/>
                  </a:lnTo>
                  <a:lnTo>
                    <a:pt x="118605" y="1302905"/>
                  </a:lnTo>
                  <a:lnTo>
                    <a:pt x="118757" y="1302359"/>
                  </a:lnTo>
                  <a:close/>
                </a:path>
                <a:path w="9148444" h="9127490">
                  <a:moveTo>
                    <a:pt x="121805" y="73914"/>
                  </a:moveTo>
                  <a:lnTo>
                    <a:pt x="117182" y="65913"/>
                  </a:lnTo>
                  <a:lnTo>
                    <a:pt x="112077" y="64541"/>
                  </a:lnTo>
                  <a:lnTo>
                    <a:pt x="104076" y="69164"/>
                  </a:lnTo>
                  <a:lnTo>
                    <a:pt x="102692" y="74282"/>
                  </a:lnTo>
                  <a:lnTo>
                    <a:pt x="107315" y="82283"/>
                  </a:lnTo>
                  <a:lnTo>
                    <a:pt x="112433" y="83654"/>
                  </a:lnTo>
                  <a:lnTo>
                    <a:pt x="120446" y="79032"/>
                  </a:lnTo>
                  <a:lnTo>
                    <a:pt x="121805" y="73914"/>
                  </a:lnTo>
                  <a:close/>
                </a:path>
                <a:path w="9148444" h="9127490">
                  <a:moveTo>
                    <a:pt x="140182" y="414007"/>
                  </a:moveTo>
                  <a:lnTo>
                    <a:pt x="136550" y="407733"/>
                  </a:lnTo>
                  <a:lnTo>
                    <a:pt x="132524" y="406654"/>
                  </a:lnTo>
                  <a:lnTo>
                    <a:pt x="126238" y="410273"/>
                  </a:lnTo>
                  <a:lnTo>
                    <a:pt x="125158" y="414299"/>
                  </a:lnTo>
                  <a:lnTo>
                    <a:pt x="128790" y="420585"/>
                  </a:lnTo>
                  <a:lnTo>
                    <a:pt x="132816" y="421665"/>
                  </a:lnTo>
                  <a:lnTo>
                    <a:pt x="139103" y="418033"/>
                  </a:lnTo>
                  <a:lnTo>
                    <a:pt x="140182" y="414007"/>
                  </a:lnTo>
                  <a:close/>
                </a:path>
                <a:path w="9148444" h="9127490">
                  <a:moveTo>
                    <a:pt x="158203" y="754113"/>
                  </a:moveTo>
                  <a:lnTo>
                    <a:pt x="155740" y="749833"/>
                  </a:lnTo>
                  <a:lnTo>
                    <a:pt x="152996" y="749084"/>
                  </a:lnTo>
                  <a:lnTo>
                    <a:pt x="148704" y="751560"/>
                  </a:lnTo>
                  <a:lnTo>
                    <a:pt x="147967" y="754303"/>
                  </a:lnTo>
                  <a:lnTo>
                    <a:pt x="150444" y="758596"/>
                  </a:lnTo>
                  <a:lnTo>
                    <a:pt x="153187" y="759320"/>
                  </a:lnTo>
                  <a:lnTo>
                    <a:pt x="157480" y="756856"/>
                  </a:lnTo>
                  <a:lnTo>
                    <a:pt x="158203" y="754113"/>
                  </a:lnTo>
                  <a:close/>
                </a:path>
                <a:path w="9148444" h="9127490">
                  <a:moveTo>
                    <a:pt x="176580" y="1094206"/>
                  </a:moveTo>
                  <a:lnTo>
                    <a:pt x="175094" y="1091628"/>
                  </a:lnTo>
                  <a:lnTo>
                    <a:pt x="173456" y="1091196"/>
                  </a:lnTo>
                  <a:lnTo>
                    <a:pt x="170878" y="1092682"/>
                  </a:lnTo>
                  <a:lnTo>
                    <a:pt x="170434" y="1094320"/>
                  </a:lnTo>
                  <a:lnTo>
                    <a:pt x="171919" y="1096899"/>
                  </a:lnTo>
                  <a:lnTo>
                    <a:pt x="173558" y="1097330"/>
                  </a:lnTo>
                  <a:lnTo>
                    <a:pt x="176136" y="1095844"/>
                  </a:lnTo>
                  <a:lnTo>
                    <a:pt x="176580" y="1094206"/>
                  </a:lnTo>
                  <a:close/>
                </a:path>
                <a:path w="9148444" h="9127490">
                  <a:moveTo>
                    <a:pt x="194957" y="1434299"/>
                  </a:moveTo>
                  <a:lnTo>
                    <a:pt x="194462" y="1433449"/>
                  </a:lnTo>
                  <a:lnTo>
                    <a:pt x="193903" y="1433296"/>
                  </a:lnTo>
                  <a:lnTo>
                    <a:pt x="193052" y="1433791"/>
                  </a:lnTo>
                  <a:lnTo>
                    <a:pt x="192913" y="1434338"/>
                  </a:lnTo>
                  <a:lnTo>
                    <a:pt x="193408" y="1435188"/>
                  </a:lnTo>
                  <a:lnTo>
                    <a:pt x="193941" y="1435341"/>
                  </a:lnTo>
                  <a:lnTo>
                    <a:pt x="194805" y="1434846"/>
                  </a:lnTo>
                  <a:lnTo>
                    <a:pt x="194957" y="1434299"/>
                  </a:lnTo>
                  <a:close/>
                </a:path>
                <a:path w="9148444" h="9127490">
                  <a:moveTo>
                    <a:pt x="198005" y="205867"/>
                  </a:moveTo>
                  <a:lnTo>
                    <a:pt x="193382" y="197853"/>
                  </a:lnTo>
                  <a:lnTo>
                    <a:pt x="188277" y="196481"/>
                  </a:lnTo>
                  <a:lnTo>
                    <a:pt x="180263" y="201104"/>
                  </a:lnTo>
                  <a:lnTo>
                    <a:pt x="178892" y="206222"/>
                  </a:lnTo>
                  <a:lnTo>
                    <a:pt x="183515" y="214223"/>
                  </a:lnTo>
                  <a:lnTo>
                    <a:pt x="188633" y="215582"/>
                  </a:lnTo>
                  <a:lnTo>
                    <a:pt x="192633" y="213283"/>
                  </a:lnTo>
                  <a:lnTo>
                    <a:pt x="196646" y="210972"/>
                  </a:lnTo>
                  <a:lnTo>
                    <a:pt x="198005" y="205867"/>
                  </a:lnTo>
                  <a:close/>
                </a:path>
                <a:path w="9148444" h="9127490">
                  <a:moveTo>
                    <a:pt x="216712" y="545947"/>
                  </a:moveTo>
                  <a:lnTo>
                    <a:pt x="212915" y="539369"/>
                  </a:lnTo>
                  <a:lnTo>
                    <a:pt x="208724" y="538238"/>
                  </a:lnTo>
                  <a:lnTo>
                    <a:pt x="202145" y="542036"/>
                  </a:lnTo>
                  <a:lnTo>
                    <a:pt x="201015" y="546239"/>
                  </a:lnTo>
                  <a:lnTo>
                    <a:pt x="204812" y="552818"/>
                  </a:lnTo>
                  <a:lnTo>
                    <a:pt x="209016" y="553935"/>
                  </a:lnTo>
                  <a:lnTo>
                    <a:pt x="215595" y="550151"/>
                  </a:lnTo>
                  <a:lnTo>
                    <a:pt x="216712" y="545947"/>
                  </a:lnTo>
                  <a:close/>
                </a:path>
                <a:path w="9148444" h="9127490">
                  <a:moveTo>
                    <a:pt x="234746" y="886053"/>
                  </a:moveTo>
                  <a:lnTo>
                    <a:pt x="232105" y="881468"/>
                  </a:lnTo>
                  <a:lnTo>
                    <a:pt x="229184" y="880694"/>
                  </a:lnTo>
                  <a:lnTo>
                    <a:pt x="224612" y="883323"/>
                  </a:lnTo>
                  <a:lnTo>
                    <a:pt x="223837" y="886256"/>
                  </a:lnTo>
                  <a:lnTo>
                    <a:pt x="226479" y="890828"/>
                  </a:lnTo>
                  <a:lnTo>
                    <a:pt x="229400" y="891603"/>
                  </a:lnTo>
                  <a:lnTo>
                    <a:pt x="233959" y="888961"/>
                  </a:lnTo>
                  <a:lnTo>
                    <a:pt x="234746" y="886053"/>
                  </a:lnTo>
                  <a:close/>
                </a:path>
                <a:path w="9148444" h="9127490">
                  <a:moveTo>
                    <a:pt x="252780" y="1226146"/>
                  </a:moveTo>
                  <a:lnTo>
                    <a:pt x="251294" y="1223568"/>
                  </a:lnTo>
                  <a:lnTo>
                    <a:pt x="249656" y="1223137"/>
                  </a:lnTo>
                  <a:lnTo>
                    <a:pt x="247078" y="1224622"/>
                  </a:lnTo>
                  <a:lnTo>
                    <a:pt x="246634" y="1226261"/>
                  </a:lnTo>
                  <a:lnTo>
                    <a:pt x="248119" y="1228839"/>
                  </a:lnTo>
                  <a:lnTo>
                    <a:pt x="249770" y="1229271"/>
                  </a:lnTo>
                  <a:lnTo>
                    <a:pt x="252336" y="1227785"/>
                  </a:lnTo>
                  <a:lnTo>
                    <a:pt x="252780" y="1226146"/>
                  </a:lnTo>
                  <a:close/>
                </a:path>
                <a:path w="9148444" h="9127490">
                  <a:moveTo>
                    <a:pt x="255219" y="0"/>
                  </a:moveTo>
                  <a:lnTo>
                    <a:pt x="233705" y="0"/>
                  </a:lnTo>
                  <a:lnTo>
                    <a:pt x="238239" y="7861"/>
                  </a:lnTo>
                  <a:lnTo>
                    <a:pt x="244449" y="9525"/>
                  </a:lnTo>
                  <a:lnTo>
                    <a:pt x="254177" y="3911"/>
                  </a:lnTo>
                  <a:lnTo>
                    <a:pt x="255219" y="0"/>
                  </a:lnTo>
                  <a:close/>
                </a:path>
                <a:path w="9148444" h="9127490">
                  <a:moveTo>
                    <a:pt x="270814" y="1566252"/>
                  </a:moveTo>
                  <a:lnTo>
                    <a:pt x="270484" y="1565668"/>
                  </a:lnTo>
                  <a:lnTo>
                    <a:pt x="269773" y="1565770"/>
                  </a:lnTo>
                  <a:lnTo>
                    <a:pt x="269544" y="1565897"/>
                  </a:lnTo>
                  <a:lnTo>
                    <a:pt x="269443" y="1566278"/>
                  </a:lnTo>
                  <a:lnTo>
                    <a:pt x="269773" y="1566849"/>
                  </a:lnTo>
                  <a:lnTo>
                    <a:pt x="270141" y="1566938"/>
                  </a:lnTo>
                  <a:lnTo>
                    <a:pt x="270713" y="1566608"/>
                  </a:lnTo>
                  <a:lnTo>
                    <a:pt x="270814" y="1566252"/>
                  </a:lnTo>
                  <a:close/>
                </a:path>
                <a:path w="9148444" h="9127490">
                  <a:moveTo>
                    <a:pt x="274205" y="337794"/>
                  </a:moveTo>
                  <a:lnTo>
                    <a:pt x="269582" y="329793"/>
                  </a:lnTo>
                  <a:lnTo>
                    <a:pt x="264477" y="328422"/>
                  </a:lnTo>
                  <a:lnTo>
                    <a:pt x="256463" y="333044"/>
                  </a:lnTo>
                  <a:lnTo>
                    <a:pt x="255092" y="338162"/>
                  </a:lnTo>
                  <a:lnTo>
                    <a:pt x="259715" y="346163"/>
                  </a:lnTo>
                  <a:lnTo>
                    <a:pt x="264833" y="347535"/>
                  </a:lnTo>
                  <a:lnTo>
                    <a:pt x="268833" y="345224"/>
                  </a:lnTo>
                  <a:lnTo>
                    <a:pt x="272834" y="342912"/>
                  </a:lnTo>
                  <a:lnTo>
                    <a:pt x="274205" y="337794"/>
                  </a:lnTo>
                  <a:close/>
                </a:path>
                <a:path w="9148444" h="9127490">
                  <a:moveTo>
                    <a:pt x="292582" y="677887"/>
                  </a:moveTo>
                  <a:lnTo>
                    <a:pt x="288950" y="671601"/>
                  </a:lnTo>
                  <a:lnTo>
                    <a:pt x="284937" y="670521"/>
                  </a:lnTo>
                  <a:lnTo>
                    <a:pt x="278650" y="674154"/>
                  </a:lnTo>
                  <a:lnTo>
                    <a:pt x="277558" y="678180"/>
                  </a:lnTo>
                  <a:lnTo>
                    <a:pt x="281190" y="684466"/>
                  </a:lnTo>
                  <a:lnTo>
                    <a:pt x="285216" y="685533"/>
                  </a:lnTo>
                  <a:lnTo>
                    <a:pt x="291503" y="681913"/>
                  </a:lnTo>
                  <a:lnTo>
                    <a:pt x="292582" y="677887"/>
                  </a:lnTo>
                  <a:close/>
                </a:path>
                <a:path w="9148444" h="9127490">
                  <a:moveTo>
                    <a:pt x="310616" y="1017993"/>
                  </a:moveTo>
                  <a:lnTo>
                    <a:pt x="308140" y="1013701"/>
                  </a:lnTo>
                  <a:lnTo>
                    <a:pt x="305396" y="1012964"/>
                  </a:lnTo>
                  <a:lnTo>
                    <a:pt x="301104" y="1015441"/>
                  </a:lnTo>
                  <a:lnTo>
                    <a:pt x="300380" y="1018184"/>
                  </a:lnTo>
                  <a:lnTo>
                    <a:pt x="302856" y="1022477"/>
                  </a:lnTo>
                  <a:lnTo>
                    <a:pt x="305587" y="1023200"/>
                  </a:lnTo>
                  <a:lnTo>
                    <a:pt x="309867" y="1020737"/>
                  </a:lnTo>
                  <a:lnTo>
                    <a:pt x="310616" y="1017993"/>
                  </a:lnTo>
                  <a:close/>
                </a:path>
                <a:path w="9148444" h="9127490">
                  <a:moveTo>
                    <a:pt x="328637" y="1358099"/>
                  </a:moveTo>
                  <a:lnTo>
                    <a:pt x="327317" y="1355813"/>
                  </a:lnTo>
                  <a:lnTo>
                    <a:pt x="325869" y="1355407"/>
                  </a:lnTo>
                  <a:lnTo>
                    <a:pt x="323570" y="1356741"/>
                  </a:lnTo>
                  <a:lnTo>
                    <a:pt x="323189" y="1358201"/>
                  </a:lnTo>
                  <a:lnTo>
                    <a:pt x="324497" y="1360487"/>
                  </a:lnTo>
                  <a:lnTo>
                    <a:pt x="325970" y="1360868"/>
                  </a:lnTo>
                  <a:lnTo>
                    <a:pt x="328256" y="1359560"/>
                  </a:lnTo>
                  <a:lnTo>
                    <a:pt x="328637" y="1358099"/>
                  </a:lnTo>
                  <a:close/>
                </a:path>
                <a:path w="9148444" h="9127490">
                  <a:moveTo>
                    <a:pt x="332041" y="129641"/>
                  </a:moveTo>
                  <a:lnTo>
                    <a:pt x="326428" y="119926"/>
                  </a:lnTo>
                  <a:lnTo>
                    <a:pt x="320217" y="118262"/>
                  </a:lnTo>
                  <a:lnTo>
                    <a:pt x="310489" y="123875"/>
                  </a:lnTo>
                  <a:lnTo>
                    <a:pt x="308825" y="130086"/>
                  </a:lnTo>
                  <a:lnTo>
                    <a:pt x="314439" y="139801"/>
                  </a:lnTo>
                  <a:lnTo>
                    <a:pt x="320649" y="141465"/>
                  </a:lnTo>
                  <a:lnTo>
                    <a:pt x="330377" y="135851"/>
                  </a:lnTo>
                  <a:lnTo>
                    <a:pt x="332041" y="129641"/>
                  </a:lnTo>
                  <a:close/>
                </a:path>
                <a:path w="9148444" h="9127490">
                  <a:moveTo>
                    <a:pt x="350062" y="469747"/>
                  </a:moveTo>
                  <a:lnTo>
                    <a:pt x="345617" y="462026"/>
                  </a:lnTo>
                  <a:lnTo>
                    <a:pt x="340677" y="460705"/>
                  </a:lnTo>
                  <a:lnTo>
                    <a:pt x="332968" y="465162"/>
                  </a:lnTo>
                  <a:lnTo>
                    <a:pt x="331635" y="470090"/>
                  </a:lnTo>
                  <a:lnTo>
                    <a:pt x="336092" y="477812"/>
                  </a:lnTo>
                  <a:lnTo>
                    <a:pt x="341033" y="479132"/>
                  </a:lnTo>
                  <a:lnTo>
                    <a:pt x="348742" y="474675"/>
                  </a:lnTo>
                  <a:lnTo>
                    <a:pt x="350062" y="469747"/>
                  </a:lnTo>
                  <a:close/>
                </a:path>
                <a:path w="9148444" h="9127490">
                  <a:moveTo>
                    <a:pt x="368439" y="809840"/>
                  </a:moveTo>
                  <a:lnTo>
                    <a:pt x="364972" y="803833"/>
                  </a:lnTo>
                  <a:lnTo>
                    <a:pt x="361137" y="802805"/>
                  </a:lnTo>
                  <a:lnTo>
                    <a:pt x="355130" y="806272"/>
                  </a:lnTo>
                  <a:lnTo>
                    <a:pt x="354101" y="810107"/>
                  </a:lnTo>
                  <a:lnTo>
                    <a:pt x="357568" y="816114"/>
                  </a:lnTo>
                  <a:lnTo>
                    <a:pt x="361403" y="817143"/>
                  </a:lnTo>
                  <a:lnTo>
                    <a:pt x="367411" y="813676"/>
                  </a:lnTo>
                  <a:lnTo>
                    <a:pt x="368439" y="809840"/>
                  </a:lnTo>
                  <a:close/>
                </a:path>
                <a:path w="9148444" h="9127490">
                  <a:moveTo>
                    <a:pt x="386473" y="1149934"/>
                  </a:moveTo>
                  <a:lnTo>
                    <a:pt x="384162" y="1145933"/>
                  </a:lnTo>
                  <a:lnTo>
                    <a:pt x="381609" y="1145247"/>
                  </a:lnTo>
                  <a:lnTo>
                    <a:pt x="377609" y="1147559"/>
                  </a:lnTo>
                  <a:lnTo>
                    <a:pt x="376923" y="1150124"/>
                  </a:lnTo>
                  <a:lnTo>
                    <a:pt x="379222" y="1154125"/>
                  </a:lnTo>
                  <a:lnTo>
                    <a:pt x="381787" y="1154798"/>
                  </a:lnTo>
                  <a:lnTo>
                    <a:pt x="385787" y="1152499"/>
                  </a:lnTo>
                  <a:lnTo>
                    <a:pt x="386473" y="1149934"/>
                  </a:lnTo>
                  <a:close/>
                </a:path>
                <a:path w="9148444" h="9127490">
                  <a:moveTo>
                    <a:pt x="404507" y="1490040"/>
                  </a:moveTo>
                  <a:lnTo>
                    <a:pt x="403352" y="1488033"/>
                  </a:lnTo>
                  <a:lnTo>
                    <a:pt x="402069" y="1487690"/>
                  </a:lnTo>
                  <a:lnTo>
                    <a:pt x="400062" y="1488846"/>
                  </a:lnTo>
                  <a:lnTo>
                    <a:pt x="399719" y="1490129"/>
                  </a:lnTo>
                  <a:lnTo>
                    <a:pt x="400875" y="1492135"/>
                  </a:lnTo>
                  <a:lnTo>
                    <a:pt x="402158" y="1492465"/>
                  </a:lnTo>
                  <a:lnTo>
                    <a:pt x="404152" y="1491310"/>
                  </a:lnTo>
                  <a:lnTo>
                    <a:pt x="404507" y="1490040"/>
                  </a:lnTo>
                  <a:close/>
                </a:path>
                <a:path w="9148444" h="9127490">
                  <a:moveTo>
                    <a:pt x="407898" y="261581"/>
                  </a:moveTo>
                  <a:lnTo>
                    <a:pt x="402450" y="252158"/>
                  </a:lnTo>
                  <a:lnTo>
                    <a:pt x="396417" y="250545"/>
                  </a:lnTo>
                  <a:lnTo>
                    <a:pt x="386994" y="255981"/>
                  </a:lnTo>
                  <a:lnTo>
                    <a:pt x="385368" y="262013"/>
                  </a:lnTo>
                  <a:lnTo>
                    <a:pt x="390817" y="271449"/>
                  </a:lnTo>
                  <a:lnTo>
                    <a:pt x="396849" y="273062"/>
                  </a:lnTo>
                  <a:lnTo>
                    <a:pt x="406273" y="267614"/>
                  </a:lnTo>
                  <a:lnTo>
                    <a:pt x="407898" y="261581"/>
                  </a:lnTo>
                  <a:close/>
                </a:path>
                <a:path w="9148444" h="9127490">
                  <a:moveTo>
                    <a:pt x="425932" y="601687"/>
                  </a:moveTo>
                  <a:lnTo>
                    <a:pt x="421640" y="594258"/>
                  </a:lnTo>
                  <a:lnTo>
                    <a:pt x="416890" y="592988"/>
                  </a:lnTo>
                  <a:lnTo>
                    <a:pt x="409448" y="597281"/>
                  </a:lnTo>
                  <a:lnTo>
                    <a:pt x="408178" y="602030"/>
                  </a:lnTo>
                  <a:lnTo>
                    <a:pt x="412470" y="609460"/>
                  </a:lnTo>
                  <a:lnTo>
                    <a:pt x="417220" y="610730"/>
                  </a:lnTo>
                  <a:lnTo>
                    <a:pt x="424649" y="606437"/>
                  </a:lnTo>
                  <a:lnTo>
                    <a:pt x="425932" y="601687"/>
                  </a:lnTo>
                  <a:close/>
                </a:path>
                <a:path w="9148444" h="9127490">
                  <a:moveTo>
                    <a:pt x="444296" y="941781"/>
                  </a:moveTo>
                  <a:lnTo>
                    <a:pt x="440994" y="936078"/>
                  </a:lnTo>
                  <a:lnTo>
                    <a:pt x="437349" y="935088"/>
                  </a:lnTo>
                  <a:lnTo>
                    <a:pt x="431622" y="938390"/>
                  </a:lnTo>
                  <a:lnTo>
                    <a:pt x="430644" y="942047"/>
                  </a:lnTo>
                  <a:lnTo>
                    <a:pt x="433946" y="947762"/>
                  </a:lnTo>
                  <a:lnTo>
                    <a:pt x="437603" y="948740"/>
                  </a:lnTo>
                  <a:lnTo>
                    <a:pt x="443318" y="945438"/>
                  </a:lnTo>
                  <a:lnTo>
                    <a:pt x="444296" y="941781"/>
                  </a:lnTo>
                  <a:close/>
                </a:path>
                <a:path w="9148444" h="9127490">
                  <a:moveTo>
                    <a:pt x="461987" y="1281887"/>
                  </a:moveTo>
                  <a:lnTo>
                    <a:pt x="460006" y="1278458"/>
                  </a:lnTo>
                  <a:lnTo>
                    <a:pt x="457822" y="1277874"/>
                  </a:lnTo>
                  <a:lnTo>
                    <a:pt x="454393" y="1279855"/>
                  </a:lnTo>
                  <a:lnTo>
                    <a:pt x="453809" y="1282052"/>
                  </a:lnTo>
                  <a:lnTo>
                    <a:pt x="455777" y="1285481"/>
                  </a:lnTo>
                  <a:lnTo>
                    <a:pt x="457974" y="1286065"/>
                  </a:lnTo>
                  <a:lnTo>
                    <a:pt x="461403" y="1284084"/>
                  </a:lnTo>
                  <a:lnTo>
                    <a:pt x="461987" y="1281887"/>
                  </a:lnTo>
                  <a:close/>
                </a:path>
                <a:path w="9148444" h="9127490">
                  <a:moveTo>
                    <a:pt x="464705" y="53454"/>
                  </a:moveTo>
                  <a:lnTo>
                    <a:pt x="458762" y="43167"/>
                  </a:lnTo>
                  <a:lnTo>
                    <a:pt x="452183" y="41402"/>
                  </a:lnTo>
                  <a:lnTo>
                    <a:pt x="441896" y="47345"/>
                  </a:lnTo>
                  <a:lnTo>
                    <a:pt x="440131" y="53911"/>
                  </a:lnTo>
                  <a:lnTo>
                    <a:pt x="446074" y="64211"/>
                  </a:lnTo>
                  <a:lnTo>
                    <a:pt x="452653" y="65976"/>
                  </a:lnTo>
                  <a:lnTo>
                    <a:pt x="462940" y="60032"/>
                  </a:lnTo>
                  <a:lnTo>
                    <a:pt x="464705" y="53454"/>
                  </a:lnTo>
                  <a:close/>
                </a:path>
                <a:path w="9148444" h="9127490">
                  <a:moveTo>
                    <a:pt x="480021" y="1621993"/>
                  </a:moveTo>
                  <a:lnTo>
                    <a:pt x="479196" y="1620558"/>
                  </a:lnTo>
                  <a:lnTo>
                    <a:pt x="478282" y="1620316"/>
                  </a:lnTo>
                  <a:lnTo>
                    <a:pt x="476859" y="1621142"/>
                  </a:lnTo>
                  <a:lnTo>
                    <a:pt x="476605" y="1622056"/>
                  </a:lnTo>
                  <a:lnTo>
                    <a:pt x="477431" y="1623479"/>
                  </a:lnTo>
                  <a:lnTo>
                    <a:pt x="478345" y="1623733"/>
                  </a:lnTo>
                  <a:lnTo>
                    <a:pt x="479780" y="1622907"/>
                  </a:lnTo>
                  <a:lnTo>
                    <a:pt x="480021" y="1621993"/>
                  </a:lnTo>
                  <a:close/>
                </a:path>
                <a:path w="9148444" h="9127490">
                  <a:moveTo>
                    <a:pt x="483755" y="393534"/>
                  </a:moveTo>
                  <a:lnTo>
                    <a:pt x="478472" y="384390"/>
                  </a:lnTo>
                  <a:lnTo>
                    <a:pt x="472630" y="382816"/>
                  </a:lnTo>
                  <a:lnTo>
                    <a:pt x="463473" y="388099"/>
                  </a:lnTo>
                  <a:lnTo>
                    <a:pt x="461911" y="393954"/>
                  </a:lnTo>
                  <a:lnTo>
                    <a:pt x="467194" y="403098"/>
                  </a:lnTo>
                  <a:lnTo>
                    <a:pt x="473049" y="404660"/>
                  </a:lnTo>
                  <a:lnTo>
                    <a:pt x="482193" y="399376"/>
                  </a:lnTo>
                  <a:lnTo>
                    <a:pt x="483755" y="393534"/>
                  </a:lnTo>
                  <a:close/>
                </a:path>
                <a:path w="9148444" h="9127490">
                  <a:moveTo>
                    <a:pt x="502132" y="733628"/>
                  </a:moveTo>
                  <a:lnTo>
                    <a:pt x="497840" y="726198"/>
                  </a:lnTo>
                  <a:lnTo>
                    <a:pt x="493090" y="724928"/>
                  </a:lnTo>
                  <a:lnTo>
                    <a:pt x="485648" y="729221"/>
                  </a:lnTo>
                  <a:lnTo>
                    <a:pt x="484378" y="733971"/>
                  </a:lnTo>
                  <a:lnTo>
                    <a:pt x="488670" y="741400"/>
                  </a:lnTo>
                  <a:lnTo>
                    <a:pt x="493420" y="742670"/>
                  </a:lnTo>
                  <a:lnTo>
                    <a:pt x="500849" y="738378"/>
                  </a:lnTo>
                  <a:lnTo>
                    <a:pt x="502132" y="733628"/>
                  </a:lnTo>
                  <a:close/>
                </a:path>
                <a:path w="9148444" h="9127490">
                  <a:moveTo>
                    <a:pt x="520166" y="1073734"/>
                  </a:moveTo>
                  <a:lnTo>
                    <a:pt x="517029" y="1068298"/>
                  </a:lnTo>
                  <a:lnTo>
                    <a:pt x="513549" y="1067371"/>
                  </a:lnTo>
                  <a:lnTo>
                    <a:pt x="508127" y="1070508"/>
                  </a:lnTo>
                  <a:lnTo>
                    <a:pt x="507187" y="1073975"/>
                  </a:lnTo>
                  <a:lnTo>
                    <a:pt x="510324" y="1079411"/>
                  </a:lnTo>
                  <a:lnTo>
                    <a:pt x="513803" y="1080338"/>
                  </a:lnTo>
                  <a:lnTo>
                    <a:pt x="519226" y="1077201"/>
                  </a:lnTo>
                  <a:lnTo>
                    <a:pt x="520166" y="1073734"/>
                  </a:lnTo>
                  <a:close/>
                </a:path>
                <a:path w="9148444" h="9127490">
                  <a:moveTo>
                    <a:pt x="537845" y="1413840"/>
                  </a:moveTo>
                  <a:lnTo>
                    <a:pt x="536041" y="1410690"/>
                  </a:lnTo>
                  <a:lnTo>
                    <a:pt x="534022" y="1410157"/>
                  </a:lnTo>
                  <a:lnTo>
                    <a:pt x="530885" y="1411960"/>
                  </a:lnTo>
                  <a:lnTo>
                    <a:pt x="530339" y="1413979"/>
                  </a:lnTo>
                  <a:lnTo>
                    <a:pt x="532155" y="1417116"/>
                  </a:lnTo>
                  <a:lnTo>
                    <a:pt x="534162" y="1417662"/>
                  </a:lnTo>
                  <a:lnTo>
                    <a:pt x="537311" y="1415846"/>
                  </a:lnTo>
                  <a:lnTo>
                    <a:pt x="537845" y="1413840"/>
                  </a:lnTo>
                  <a:close/>
                </a:path>
                <a:path w="9148444" h="9127490">
                  <a:moveTo>
                    <a:pt x="541591" y="185381"/>
                  </a:moveTo>
                  <a:lnTo>
                    <a:pt x="535317" y="174523"/>
                  </a:lnTo>
                  <a:lnTo>
                    <a:pt x="528370" y="172656"/>
                  </a:lnTo>
                  <a:lnTo>
                    <a:pt x="517499" y="178930"/>
                  </a:lnTo>
                  <a:lnTo>
                    <a:pt x="515645" y="185877"/>
                  </a:lnTo>
                  <a:lnTo>
                    <a:pt x="521919" y="196735"/>
                  </a:lnTo>
                  <a:lnTo>
                    <a:pt x="528866" y="198602"/>
                  </a:lnTo>
                  <a:lnTo>
                    <a:pt x="539724" y="192328"/>
                  </a:lnTo>
                  <a:lnTo>
                    <a:pt x="541591" y="185381"/>
                  </a:lnTo>
                  <a:close/>
                </a:path>
                <a:path w="9148444" h="9127490">
                  <a:moveTo>
                    <a:pt x="555879" y="1753933"/>
                  </a:moveTo>
                  <a:lnTo>
                    <a:pt x="555218" y="1752790"/>
                  </a:lnTo>
                  <a:lnTo>
                    <a:pt x="554494" y="1752600"/>
                  </a:lnTo>
                  <a:lnTo>
                    <a:pt x="553339" y="1753260"/>
                  </a:lnTo>
                  <a:lnTo>
                    <a:pt x="553148" y="1753984"/>
                  </a:lnTo>
                  <a:lnTo>
                    <a:pt x="553808" y="1755127"/>
                  </a:lnTo>
                  <a:lnTo>
                    <a:pt x="554545" y="1755330"/>
                  </a:lnTo>
                  <a:lnTo>
                    <a:pt x="555688" y="1754670"/>
                  </a:lnTo>
                  <a:lnTo>
                    <a:pt x="555879" y="1753933"/>
                  </a:lnTo>
                  <a:close/>
                </a:path>
                <a:path w="9148444" h="9127490">
                  <a:moveTo>
                    <a:pt x="559625" y="525487"/>
                  </a:moveTo>
                  <a:lnTo>
                    <a:pt x="554494" y="516623"/>
                  </a:lnTo>
                  <a:lnTo>
                    <a:pt x="548830" y="515112"/>
                  </a:lnTo>
                  <a:lnTo>
                    <a:pt x="539978" y="520217"/>
                  </a:lnTo>
                  <a:lnTo>
                    <a:pt x="538454" y="525894"/>
                  </a:lnTo>
                  <a:lnTo>
                    <a:pt x="543572" y="534746"/>
                  </a:lnTo>
                  <a:lnTo>
                    <a:pt x="549236" y="536257"/>
                  </a:lnTo>
                  <a:lnTo>
                    <a:pt x="558101" y="531152"/>
                  </a:lnTo>
                  <a:lnTo>
                    <a:pt x="559625" y="525487"/>
                  </a:lnTo>
                  <a:close/>
                </a:path>
                <a:path w="9148444" h="9127490">
                  <a:moveTo>
                    <a:pt x="577989" y="865581"/>
                  </a:moveTo>
                  <a:lnTo>
                    <a:pt x="573862" y="858431"/>
                  </a:lnTo>
                  <a:lnTo>
                    <a:pt x="569290" y="857211"/>
                  </a:lnTo>
                  <a:lnTo>
                    <a:pt x="562152" y="861339"/>
                  </a:lnTo>
                  <a:lnTo>
                    <a:pt x="560920" y="865898"/>
                  </a:lnTo>
                  <a:lnTo>
                    <a:pt x="565048" y="873036"/>
                  </a:lnTo>
                  <a:lnTo>
                    <a:pt x="569620" y="874268"/>
                  </a:lnTo>
                  <a:lnTo>
                    <a:pt x="576757" y="870140"/>
                  </a:lnTo>
                  <a:lnTo>
                    <a:pt x="577989" y="865581"/>
                  </a:lnTo>
                  <a:close/>
                </a:path>
                <a:path w="9148444" h="9127490">
                  <a:moveTo>
                    <a:pt x="595680" y="1205687"/>
                  </a:moveTo>
                  <a:lnTo>
                    <a:pt x="592874" y="1200823"/>
                  </a:lnTo>
                  <a:lnTo>
                    <a:pt x="589762" y="1199997"/>
                  </a:lnTo>
                  <a:lnTo>
                    <a:pt x="584911" y="1202804"/>
                  </a:lnTo>
                  <a:lnTo>
                    <a:pt x="584073" y="1205903"/>
                  </a:lnTo>
                  <a:lnTo>
                    <a:pt x="586879" y="1210767"/>
                  </a:lnTo>
                  <a:lnTo>
                    <a:pt x="589991" y="1211592"/>
                  </a:lnTo>
                  <a:lnTo>
                    <a:pt x="594842" y="1208786"/>
                  </a:lnTo>
                  <a:lnTo>
                    <a:pt x="595680" y="1205687"/>
                  </a:lnTo>
                  <a:close/>
                </a:path>
                <a:path w="9148444" h="9127490">
                  <a:moveTo>
                    <a:pt x="613702" y="1545780"/>
                  </a:moveTo>
                  <a:lnTo>
                    <a:pt x="612063" y="1542923"/>
                  </a:lnTo>
                  <a:lnTo>
                    <a:pt x="610235" y="1542440"/>
                  </a:lnTo>
                  <a:lnTo>
                    <a:pt x="607377" y="1544091"/>
                  </a:lnTo>
                  <a:lnTo>
                    <a:pt x="606882" y="1545920"/>
                  </a:lnTo>
                  <a:lnTo>
                    <a:pt x="608533" y="1548765"/>
                  </a:lnTo>
                  <a:lnTo>
                    <a:pt x="610362" y="1549260"/>
                  </a:lnTo>
                  <a:lnTo>
                    <a:pt x="613219" y="1547609"/>
                  </a:lnTo>
                  <a:lnTo>
                    <a:pt x="613702" y="1545780"/>
                  </a:lnTo>
                  <a:close/>
                </a:path>
                <a:path w="9148444" h="9127490">
                  <a:moveTo>
                    <a:pt x="617448" y="317334"/>
                  </a:moveTo>
                  <a:lnTo>
                    <a:pt x="611339" y="306755"/>
                  </a:lnTo>
                  <a:lnTo>
                    <a:pt x="604570" y="304939"/>
                  </a:lnTo>
                  <a:lnTo>
                    <a:pt x="594004" y="311048"/>
                  </a:lnTo>
                  <a:lnTo>
                    <a:pt x="592188" y="317804"/>
                  </a:lnTo>
                  <a:lnTo>
                    <a:pt x="598297" y="328383"/>
                  </a:lnTo>
                  <a:lnTo>
                    <a:pt x="605053" y="330187"/>
                  </a:lnTo>
                  <a:lnTo>
                    <a:pt x="615632" y="324091"/>
                  </a:lnTo>
                  <a:lnTo>
                    <a:pt x="617448" y="317334"/>
                  </a:lnTo>
                  <a:close/>
                </a:path>
                <a:path w="9148444" h="9127490">
                  <a:moveTo>
                    <a:pt x="631736" y="1885886"/>
                  </a:moveTo>
                  <a:lnTo>
                    <a:pt x="631253" y="1885022"/>
                  </a:lnTo>
                  <a:lnTo>
                    <a:pt x="630694" y="1884870"/>
                  </a:lnTo>
                  <a:lnTo>
                    <a:pt x="629843" y="1885365"/>
                  </a:lnTo>
                  <a:lnTo>
                    <a:pt x="629691" y="1885924"/>
                  </a:lnTo>
                  <a:lnTo>
                    <a:pt x="630186" y="1886775"/>
                  </a:lnTo>
                  <a:lnTo>
                    <a:pt x="630732" y="1886927"/>
                  </a:lnTo>
                  <a:lnTo>
                    <a:pt x="631596" y="1886432"/>
                  </a:lnTo>
                  <a:lnTo>
                    <a:pt x="631736" y="1885886"/>
                  </a:lnTo>
                  <a:close/>
                </a:path>
                <a:path w="9148444" h="9127490">
                  <a:moveTo>
                    <a:pt x="635482" y="657428"/>
                  </a:moveTo>
                  <a:lnTo>
                    <a:pt x="630529" y="648855"/>
                  </a:lnTo>
                  <a:lnTo>
                    <a:pt x="625043" y="647382"/>
                  </a:lnTo>
                  <a:lnTo>
                    <a:pt x="616470" y="652335"/>
                  </a:lnTo>
                  <a:lnTo>
                    <a:pt x="614997" y="657821"/>
                  </a:lnTo>
                  <a:lnTo>
                    <a:pt x="619950" y="666394"/>
                  </a:lnTo>
                  <a:lnTo>
                    <a:pt x="625424" y="667867"/>
                  </a:lnTo>
                  <a:lnTo>
                    <a:pt x="634009" y="662914"/>
                  </a:lnTo>
                  <a:lnTo>
                    <a:pt x="635482" y="657428"/>
                  </a:lnTo>
                  <a:close/>
                </a:path>
                <a:path w="9148444" h="9127490">
                  <a:moveTo>
                    <a:pt x="653516" y="997534"/>
                  </a:moveTo>
                  <a:lnTo>
                    <a:pt x="649719" y="990955"/>
                  </a:lnTo>
                  <a:lnTo>
                    <a:pt x="645502" y="989825"/>
                  </a:lnTo>
                  <a:lnTo>
                    <a:pt x="638937" y="993622"/>
                  </a:lnTo>
                  <a:lnTo>
                    <a:pt x="637806" y="997826"/>
                  </a:lnTo>
                  <a:lnTo>
                    <a:pt x="641604" y="1004404"/>
                  </a:lnTo>
                  <a:lnTo>
                    <a:pt x="645807" y="1005522"/>
                  </a:lnTo>
                  <a:lnTo>
                    <a:pt x="652386" y="1001737"/>
                  </a:lnTo>
                  <a:lnTo>
                    <a:pt x="653516" y="997534"/>
                  </a:lnTo>
                  <a:close/>
                </a:path>
                <a:path w="9148444" h="9127490">
                  <a:moveTo>
                    <a:pt x="671537" y="1337627"/>
                  </a:moveTo>
                  <a:lnTo>
                    <a:pt x="668896" y="1333055"/>
                  </a:lnTo>
                  <a:lnTo>
                    <a:pt x="665975" y="1332268"/>
                  </a:lnTo>
                  <a:lnTo>
                    <a:pt x="661403" y="1334909"/>
                  </a:lnTo>
                  <a:lnTo>
                    <a:pt x="660615" y="1337843"/>
                  </a:lnTo>
                  <a:lnTo>
                    <a:pt x="663257" y="1342415"/>
                  </a:lnTo>
                  <a:lnTo>
                    <a:pt x="666178" y="1343190"/>
                  </a:lnTo>
                  <a:lnTo>
                    <a:pt x="670750" y="1340548"/>
                  </a:lnTo>
                  <a:lnTo>
                    <a:pt x="671537" y="1337627"/>
                  </a:lnTo>
                  <a:close/>
                </a:path>
                <a:path w="9148444" h="9127490">
                  <a:moveTo>
                    <a:pt x="675271" y="109169"/>
                  </a:moveTo>
                  <a:lnTo>
                    <a:pt x="668185" y="96888"/>
                  </a:lnTo>
                  <a:lnTo>
                    <a:pt x="660323" y="94780"/>
                  </a:lnTo>
                  <a:lnTo>
                    <a:pt x="648030" y="101879"/>
                  </a:lnTo>
                  <a:lnTo>
                    <a:pt x="645922" y="109728"/>
                  </a:lnTo>
                  <a:lnTo>
                    <a:pt x="653021" y="122021"/>
                  </a:lnTo>
                  <a:lnTo>
                    <a:pt x="660882" y="124129"/>
                  </a:lnTo>
                  <a:lnTo>
                    <a:pt x="673176" y="117030"/>
                  </a:lnTo>
                  <a:lnTo>
                    <a:pt x="675271" y="109169"/>
                  </a:lnTo>
                  <a:close/>
                </a:path>
                <a:path w="9148444" h="9127490">
                  <a:moveTo>
                    <a:pt x="689571" y="1677733"/>
                  </a:moveTo>
                  <a:lnTo>
                    <a:pt x="688086" y="1675155"/>
                  </a:lnTo>
                  <a:lnTo>
                    <a:pt x="686435" y="1674710"/>
                  </a:lnTo>
                  <a:lnTo>
                    <a:pt x="683869" y="1676196"/>
                  </a:lnTo>
                  <a:lnTo>
                    <a:pt x="683437" y="1677847"/>
                  </a:lnTo>
                  <a:lnTo>
                    <a:pt x="684923" y="1680413"/>
                  </a:lnTo>
                  <a:lnTo>
                    <a:pt x="686562" y="1680857"/>
                  </a:lnTo>
                  <a:lnTo>
                    <a:pt x="689127" y="1679384"/>
                  </a:lnTo>
                  <a:lnTo>
                    <a:pt x="689571" y="1677733"/>
                  </a:lnTo>
                  <a:close/>
                </a:path>
                <a:path w="9148444" h="9127490">
                  <a:moveTo>
                    <a:pt x="693305" y="449275"/>
                  </a:moveTo>
                  <a:lnTo>
                    <a:pt x="687362" y="438988"/>
                  </a:lnTo>
                  <a:lnTo>
                    <a:pt x="680783" y="437222"/>
                  </a:lnTo>
                  <a:lnTo>
                    <a:pt x="670496" y="443166"/>
                  </a:lnTo>
                  <a:lnTo>
                    <a:pt x="668731" y="449745"/>
                  </a:lnTo>
                  <a:lnTo>
                    <a:pt x="674674" y="460032"/>
                  </a:lnTo>
                  <a:lnTo>
                    <a:pt x="681253" y="461797"/>
                  </a:lnTo>
                  <a:lnTo>
                    <a:pt x="691540" y="455853"/>
                  </a:lnTo>
                  <a:lnTo>
                    <a:pt x="693305" y="449275"/>
                  </a:lnTo>
                  <a:close/>
                </a:path>
                <a:path w="9148444" h="9127490">
                  <a:moveTo>
                    <a:pt x="707605" y="2017839"/>
                  </a:moveTo>
                  <a:lnTo>
                    <a:pt x="707275" y="2017268"/>
                  </a:lnTo>
                  <a:lnTo>
                    <a:pt x="706564" y="2017356"/>
                  </a:lnTo>
                  <a:lnTo>
                    <a:pt x="706335" y="2017496"/>
                  </a:lnTo>
                  <a:lnTo>
                    <a:pt x="706234" y="2017852"/>
                  </a:lnTo>
                  <a:lnTo>
                    <a:pt x="706564" y="2018423"/>
                  </a:lnTo>
                  <a:lnTo>
                    <a:pt x="706932" y="2018525"/>
                  </a:lnTo>
                  <a:lnTo>
                    <a:pt x="707504" y="2018195"/>
                  </a:lnTo>
                  <a:lnTo>
                    <a:pt x="707605" y="2017839"/>
                  </a:lnTo>
                  <a:close/>
                </a:path>
                <a:path w="9148444" h="9127490">
                  <a:moveTo>
                    <a:pt x="711339" y="789381"/>
                  </a:moveTo>
                  <a:lnTo>
                    <a:pt x="706551" y="781088"/>
                  </a:lnTo>
                  <a:lnTo>
                    <a:pt x="701255" y="779665"/>
                  </a:lnTo>
                  <a:lnTo>
                    <a:pt x="692962" y="784453"/>
                  </a:lnTo>
                  <a:lnTo>
                    <a:pt x="691540" y="789749"/>
                  </a:lnTo>
                  <a:lnTo>
                    <a:pt x="696328" y="798042"/>
                  </a:lnTo>
                  <a:lnTo>
                    <a:pt x="701624" y="799465"/>
                  </a:lnTo>
                  <a:lnTo>
                    <a:pt x="709917" y="794677"/>
                  </a:lnTo>
                  <a:lnTo>
                    <a:pt x="711339" y="789381"/>
                  </a:lnTo>
                  <a:close/>
                </a:path>
                <a:path w="9148444" h="9127490">
                  <a:moveTo>
                    <a:pt x="729373" y="1129474"/>
                  </a:moveTo>
                  <a:lnTo>
                    <a:pt x="725741" y="1123188"/>
                  </a:lnTo>
                  <a:lnTo>
                    <a:pt x="721715" y="1122108"/>
                  </a:lnTo>
                  <a:lnTo>
                    <a:pt x="715429" y="1125740"/>
                  </a:lnTo>
                  <a:lnTo>
                    <a:pt x="714349" y="1129753"/>
                  </a:lnTo>
                  <a:lnTo>
                    <a:pt x="717981" y="1136053"/>
                  </a:lnTo>
                  <a:lnTo>
                    <a:pt x="721995" y="1137132"/>
                  </a:lnTo>
                  <a:lnTo>
                    <a:pt x="728294" y="1133500"/>
                  </a:lnTo>
                  <a:lnTo>
                    <a:pt x="729373" y="1129474"/>
                  </a:lnTo>
                  <a:close/>
                </a:path>
                <a:path w="9148444" h="9127490">
                  <a:moveTo>
                    <a:pt x="747395" y="1469580"/>
                  </a:moveTo>
                  <a:lnTo>
                    <a:pt x="744931" y="1465287"/>
                  </a:lnTo>
                  <a:lnTo>
                    <a:pt x="742188" y="1464551"/>
                  </a:lnTo>
                  <a:lnTo>
                    <a:pt x="737895" y="1467027"/>
                  </a:lnTo>
                  <a:lnTo>
                    <a:pt x="737158" y="1469771"/>
                  </a:lnTo>
                  <a:lnTo>
                    <a:pt x="739635" y="1474063"/>
                  </a:lnTo>
                  <a:lnTo>
                    <a:pt x="742378" y="1474787"/>
                  </a:lnTo>
                  <a:lnTo>
                    <a:pt x="746671" y="1472311"/>
                  </a:lnTo>
                  <a:lnTo>
                    <a:pt x="747395" y="1469580"/>
                  </a:lnTo>
                  <a:close/>
                </a:path>
                <a:path w="9148444" h="9127490">
                  <a:moveTo>
                    <a:pt x="751141" y="241122"/>
                  </a:moveTo>
                  <a:lnTo>
                    <a:pt x="744207" y="229120"/>
                  </a:lnTo>
                  <a:lnTo>
                    <a:pt x="736523" y="227063"/>
                  </a:lnTo>
                  <a:lnTo>
                    <a:pt x="724522" y="233997"/>
                  </a:lnTo>
                  <a:lnTo>
                    <a:pt x="722464" y="241668"/>
                  </a:lnTo>
                  <a:lnTo>
                    <a:pt x="729399" y="253669"/>
                  </a:lnTo>
                  <a:lnTo>
                    <a:pt x="737069" y="255727"/>
                  </a:lnTo>
                  <a:lnTo>
                    <a:pt x="749084" y="248793"/>
                  </a:lnTo>
                  <a:lnTo>
                    <a:pt x="751141" y="241122"/>
                  </a:lnTo>
                  <a:close/>
                </a:path>
                <a:path w="9148444" h="9127490">
                  <a:moveTo>
                    <a:pt x="765429" y="1809673"/>
                  </a:moveTo>
                  <a:lnTo>
                    <a:pt x="764120" y="1807387"/>
                  </a:lnTo>
                  <a:lnTo>
                    <a:pt x="762647" y="1807006"/>
                  </a:lnTo>
                  <a:lnTo>
                    <a:pt x="760361" y="1808314"/>
                  </a:lnTo>
                  <a:lnTo>
                    <a:pt x="759968" y="1809775"/>
                  </a:lnTo>
                  <a:lnTo>
                    <a:pt x="761288" y="1812074"/>
                  </a:lnTo>
                  <a:lnTo>
                    <a:pt x="762762" y="1812467"/>
                  </a:lnTo>
                  <a:lnTo>
                    <a:pt x="765048" y="1811134"/>
                  </a:lnTo>
                  <a:lnTo>
                    <a:pt x="765429" y="1809673"/>
                  </a:lnTo>
                  <a:close/>
                </a:path>
                <a:path w="9148444" h="9127490">
                  <a:moveTo>
                    <a:pt x="768819" y="581228"/>
                  </a:moveTo>
                  <a:lnTo>
                    <a:pt x="763219" y="571512"/>
                  </a:lnTo>
                  <a:lnTo>
                    <a:pt x="756996" y="569849"/>
                  </a:lnTo>
                  <a:lnTo>
                    <a:pt x="747280" y="575449"/>
                  </a:lnTo>
                  <a:lnTo>
                    <a:pt x="745617" y="581672"/>
                  </a:lnTo>
                  <a:lnTo>
                    <a:pt x="751230" y="591375"/>
                  </a:lnTo>
                  <a:lnTo>
                    <a:pt x="757440" y="593051"/>
                  </a:lnTo>
                  <a:lnTo>
                    <a:pt x="767156" y="587438"/>
                  </a:lnTo>
                  <a:lnTo>
                    <a:pt x="768819" y="581228"/>
                  </a:lnTo>
                  <a:close/>
                </a:path>
                <a:path w="9148444" h="9127490">
                  <a:moveTo>
                    <a:pt x="787196" y="921321"/>
                  </a:moveTo>
                  <a:lnTo>
                    <a:pt x="782574" y="913320"/>
                  </a:lnTo>
                  <a:lnTo>
                    <a:pt x="777455" y="911948"/>
                  </a:lnTo>
                  <a:lnTo>
                    <a:pt x="769454" y="916571"/>
                  </a:lnTo>
                  <a:lnTo>
                    <a:pt x="768083" y="921689"/>
                  </a:lnTo>
                  <a:lnTo>
                    <a:pt x="772706" y="929690"/>
                  </a:lnTo>
                  <a:lnTo>
                    <a:pt x="777811" y="931049"/>
                  </a:lnTo>
                  <a:lnTo>
                    <a:pt x="785825" y="926426"/>
                  </a:lnTo>
                  <a:lnTo>
                    <a:pt x="787196" y="921321"/>
                  </a:lnTo>
                  <a:close/>
                </a:path>
                <a:path w="9148444" h="9127490">
                  <a:moveTo>
                    <a:pt x="805230" y="1261427"/>
                  </a:moveTo>
                  <a:lnTo>
                    <a:pt x="801763" y="1255420"/>
                  </a:lnTo>
                  <a:lnTo>
                    <a:pt x="797928" y="1254391"/>
                  </a:lnTo>
                  <a:lnTo>
                    <a:pt x="791921" y="1257858"/>
                  </a:lnTo>
                  <a:lnTo>
                    <a:pt x="790892" y="1261694"/>
                  </a:lnTo>
                  <a:lnTo>
                    <a:pt x="794359" y="1267701"/>
                  </a:lnTo>
                  <a:lnTo>
                    <a:pt x="798195" y="1268730"/>
                  </a:lnTo>
                  <a:lnTo>
                    <a:pt x="804202" y="1265262"/>
                  </a:lnTo>
                  <a:lnTo>
                    <a:pt x="805230" y="1261427"/>
                  </a:lnTo>
                  <a:close/>
                </a:path>
                <a:path w="9148444" h="9127490">
                  <a:moveTo>
                    <a:pt x="807605" y="32994"/>
                  </a:moveTo>
                  <a:lnTo>
                    <a:pt x="800341" y="20421"/>
                  </a:lnTo>
                  <a:lnTo>
                    <a:pt x="792289" y="18275"/>
                  </a:lnTo>
                  <a:lnTo>
                    <a:pt x="779716" y="25527"/>
                  </a:lnTo>
                  <a:lnTo>
                    <a:pt x="777557" y="33566"/>
                  </a:lnTo>
                  <a:lnTo>
                    <a:pt x="784821" y="46139"/>
                  </a:lnTo>
                  <a:lnTo>
                    <a:pt x="792873" y="48298"/>
                  </a:lnTo>
                  <a:lnTo>
                    <a:pt x="805446" y="41033"/>
                  </a:lnTo>
                  <a:lnTo>
                    <a:pt x="807605" y="32994"/>
                  </a:lnTo>
                  <a:close/>
                </a:path>
                <a:path w="9148444" h="9127490">
                  <a:moveTo>
                    <a:pt x="823264" y="1601520"/>
                  </a:moveTo>
                  <a:lnTo>
                    <a:pt x="820953" y="1597533"/>
                  </a:lnTo>
                  <a:lnTo>
                    <a:pt x="818388" y="1596834"/>
                  </a:lnTo>
                  <a:lnTo>
                    <a:pt x="814387" y="1599145"/>
                  </a:lnTo>
                  <a:lnTo>
                    <a:pt x="813701" y="1601711"/>
                  </a:lnTo>
                  <a:lnTo>
                    <a:pt x="816013" y="1605711"/>
                  </a:lnTo>
                  <a:lnTo>
                    <a:pt x="818578" y="1606384"/>
                  </a:lnTo>
                  <a:lnTo>
                    <a:pt x="822579" y="1604073"/>
                  </a:lnTo>
                  <a:lnTo>
                    <a:pt x="823264" y="1601520"/>
                  </a:lnTo>
                  <a:close/>
                </a:path>
                <a:path w="9148444" h="9127490">
                  <a:moveTo>
                    <a:pt x="826985" y="373062"/>
                  </a:moveTo>
                  <a:lnTo>
                    <a:pt x="820229" y="361353"/>
                  </a:lnTo>
                  <a:lnTo>
                    <a:pt x="812736" y="359346"/>
                  </a:lnTo>
                  <a:lnTo>
                    <a:pt x="801014" y="366102"/>
                  </a:lnTo>
                  <a:lnTo>
                    <a:pt x="799007" y="373595"/>
                  </a:lnTo>
                  <a:lnTo>
                    <a:pt x="805776" y="385305"/>
                  </a:lnTo>
                  <a:lnTo>
                    <a:pt x="813257" y="387324"/>
                  </a:lnTo>
                  <a:lnTo>
                    <a:pt x="824992" y="380555"/>
                  </a:lnTo>
                  <a:lnTo>
                    <a:pt x="826985" y="373062"/>
                  </a:lnTo>
                  <a:close/>
                </a:path>
                <a:path w="9148444" h="9127490">
                  <a:moveTo>
                    <a:pt x="841286" y="1941626"/>
                  </a:moveTo>
                  <a:lnTo>
                    <a:pt x="840130" y="1939632"/>
                  </a:lnTo>
                  <a:lnTo>
                    <a:pt x="838860" y="1939277"/>
                  </a:lnTo>
                  <a:lnTo>
                    <a:pt x="836866" y="1940433"/>
                  </a:lnTo>
                  <a:lnTo>
                    <a:pt x="836510" y="1941715"/>
                  </a:lnTo>
                  <a:lnTo>
                    <a:pt x="837666" y="1943722"/>
                  </a:lnTo>
                  <a:lnTo>
                    <a:pt x="838949" y="1944052"/>
                  </a:lnTo>
                  <a:lnTo>
                    <a:pt x="840955" y="1942896"/>
                  </a:lnTo>
                  <a:lnTo>
                    <a:pt x="841286" y="1941626"/>
                  </a:lnTo>
                  <a:close/>
                </a:path>
                <a:path w="9148444" h="9127490">
                  <a:moveTo>
                    <a:pt x="844677" y="713168"/>
                  </a:moveTo>
                  <a:lnTo>
                    <a:pt x="839241" y="703745"/>
                  </a:lnTo>
                  <a:lnTo>
                    <a:pt x="833208" y="702132"/>
                  </a:lnTo>
                  <a:lnTo>
                    <a:pt x="823772" y="707567"/>
                  </a:lnTo>
                  <a:lnTo>
                    <a:pt x="822159" y="713600"/>
                  </a:lnTo>
                  <a:lnTo>
                    <a:pt x="827608" y="723023"/>
                  </a:lnTo>
                  <a:lnTo>
                    <a:pt x="833628" y="724649"/>
                  </a:lnTo>
                  <a:lnTo>
                    <a:pt x="843064" y="719201"/>
                  </a:lnTo>
                  <a:lnTo>
                    <a:pt x="844677" y="713168"/>
                  </a:lnTo>
                  <a:close/>
                </a:path>
                <a:path w="9148444" h="9127490">
                  <a:moveTo>
                    <a:pt x="863053" y="1053261"/>
                  </a:moveTo>
                  <a:lnTo>
                    <a:pt x="858608" y="1045552"/>
                  </a:lnTo>
                  <a:lnTo>
                    <a:pt x="853668" y="1044232"/>
                  </a:lnTo>
                  <a:lnTo>
                    <a:pt x="845947" y="1048677"/>
                  </a:lnTo>
                  <a:lnTo>
                    <a:pt x="844626" y="1053617"/>
                  </a:lnTo>
                  <a:lnTo>
                    <a:pt x="849083" y="1061326"/>
                  </a:lnTo>
                  <a:lnTo>
                    <a:pt x="854011" y="1062659"/>
                  </a:lnTo>
                  <a:lnTo>
                    <a:pt x="857872" y="1060424"/>
                  </a:lnTo>
                  <a:lnTo>
                    <a:pt x="861733" y="1058202"/>
                  </a:lnTo>
                  <a:lnTo>
                    <a:pt x="863053" y="1053261"/>
                  </a:lnTo>
                  <a:close/>
                </a:path>
                <a:path w="9148444" h="9127490">
                  <a:moveTo>
                    <a:pt x="881087" y="1393367"/>
                  </a:moveTo>
                  <a:lnTo>
                    <a:pt x="877785" y="1387652"/>
                  </a:lnTo>
                  <a:lnTo>
                    <a:pt x="874141" y="1386674"/>
                  </a:lnTo>
                  <a:lnTo>
                    <a:pt x="868426" y="1389976"/>
                  </a:lnTo>
                  <a:lnTo>
                    <a:pt x="867435" y="1393634"/>
                  </a:lnTo>
                  <a:lnTo>
                    <a:pt x="870737" y="1399336"/>
                  </a:lnTo>
                  <a:lnTo>
                    <a:pt x="874395" y="1400327"/>
                  </a:lnTo>
                  <a:lnTo>
                    <a:pt x="880110" y="1397025"/>
                  </a:lnTo>
                  <a:lnTo>
                    <a:pt x="881087" y="1393367"/>
                  </a:lnTo>
                  <a:close/>
                </a:path>
                <a:path w="9148444" h="9127490">
                  <a:moveTo>
                    <a:pt x="884478" y="164922"/>
                  </a:moveTo>
                  <a:lnTo>
                    <a:pt x="876884" y="151777"/>
                  </a:lnTo>
                  <a:lnTo>
                    <a:pt x="868476" y="149529"/>
                  </a:lnTo>
                  <a:lnTo>
                    <a:pt x="855332" y="157111"/>
                  </a:lnTo>
                  <a:lnTo>
                    <a:pt x="853084" y="165519"/>
                  </a:lnTo>
                  <a:lnTo>
                    <a:pt x="860679" y="178663"/>
                  </a:lnTo>
                  <a:lnTo>
                    <a:pt x="869086" y="180911"/>
                  </a:lnTo>
                  <a:lnTo>
                    <a:pt x="882218" y="173329"/>
                  </a:lnTo>
                  <a:lnTo>
                    <a:pt x="884478" y="164922"/>
                  </a:lnTo>
                  <a:close/>
                </a:path>
                <a:path w="9148444" h="9127490">
                  <a:moveTo>
                    <a:pt x="899121" y="1733461"/>
                  </a:moveTo>
                  <a:lnTo>
                    <a:pt x="896975" y="1729752"/>
                  </a:lnTo>
                  <a:lnTo>
                    <a:pt x="894600" y="1729117"/>
                  </a:lnTo>
                  <a:lnTo>
                    <a:pt x="890879" y="1731264"/>
                  </a:lnTo>
                  <a:lnTo>
                    <a:pt x="890244" y="1733638"/>
                  </a:lnTo>
                  <a:lnTo>
                    <a:pt x="892390" y="1737347"/>
                  </a:lnTo>
                  <a:lnTo>
                    <a:pt x="894765" y="1737995"/>
                  </a:lnTo>
                  <a:lnTo>
                    <a:pt x="898486" y="1735848"/>
                  </a:lnTo>
                  <a:lnTo>
                    <a:pt x="899121" y="1733461"/>
                  </a:lnTo>
                  <a:close/>
                </a:path>
                <a:path w="9148444" h="9127490">
                  <a:moveTo>
                    <a:pt x="902512" y="505028"/>
                  </a:moveTo>
                  <a:lnTo>
                    <a:pt x="896073" y="493877"/>
                  </a:lnTo>
                  <a:lnTo>
                    <a:pt x="888949" y="491972"/>
                  </a:lnTo>
                  <a:lnTo>
                    <a:pt x="877798" y="498398"/>
                  </a:lnTo>
                  <a:lnTo>
                    <a:pt x="875893" y="505523"/>
                  </a:lnTo>
                  <a:lnTo>
                    <a:pt x="882332" y="516674"/>
                  </a:lnTo>
                  <a:lnTo>
                    <a:pt x="889457" y="518579"/>
                  </a:lnTo>
                  <a:lnTo>
                    <a:pt x="900607" y="512140"/>
                  </a:lnTo>
                  <a:lnTo>
                    <a:pt x="902512" y="505028"/>
                  </a:lnTo>
                  <a:close/>
                </a:path>
                <a:path w="9148444" h="9127490">
                  <a:moveTo>
                    <a:pt x="917155" y="2073567"/>
                  </a:moveTo>
                  <a:lnTo>
                    <a:pt x="916165" y="2071852"/>
                  </a:lnTo>
                  <a:lnTo>
                    <a:pt x="915060" y="2071560"/>
                  </a:lnTo>
                  <a:lnTo>
                    <a:pt x="913345" y="2072551"/>
                  </a:lnTo>
                  <a:lnTo>
                    <a:pt x="913066" y="2073643"/>
                  </a:lnTo>
                  <a:lnTo>
                    <a:pt x="914044" y="2075357"/>
                  </a:lnTo>
                  <a:lnTo>
                    <a:pt x="915149" y="2075649"/>
                  </a:lnTo>
                  <a:lnTo>
                    <a:pt x="916863" y="2074659"/>
                  </a:lnTo>
                  <a:lnTo>
                    <a:pt x="917155" y="2073567"/>
                  </a:lnTo>
                  <a:close/>
                </a:path>
                <a:path w="9148444" h="9127490">
                  <a:moveTo>
                    <a:pt x="920534" y="845121"/>
                  </a:moveTo>
                  <a:lnTo>
                    <a:pt x="915263" y="835977"/>
                  </a:lnTo>
                  <a:lnTo>
                    <a:pt x="909408" y="834415"/>
                  </a:lnTo>
                  <a:lnTo>
                    <a:pt x="900264" y="839685"/>
                  </a:lnTo>
                  <a:lnTo>
                    <a:pt x="898702" y="845540"/>
                  </a:lnTo>
                  <a:lnTo>
                    <a:pt x="903973" y="854684"/>
                  </a:lnTo>
                  <a:lnTo>
                    <a:pt x="909828" y="856246"/>
                  </a:lnTo>
                  <a:lnTo>
                    <a:pt x="918972" y="850963"/>
                  </a:lnTo>
                  <a:lnTo>
                    <a:pt x="920534" y="845121"/>
                  </a:lnTo>
                  <a:close/>
                </a:path>
                <a:path w="9148444" h="9127490">
                  <a:moveTo>
                    <a:pt x="938911" y="1185214"/>
                  </a:moveTo>
                  <a:lnTo>
                    <a:pt x="934618" y="1177785"/>
                  </a:lnTo>
                  <a:lnTo>
                    <a:pt x="929868" y="1176515"/>
                  </a:lnTo>
                  <a:lnTo>
                    <a:pt x="922439" y="1180795"/>
                  </a:lnTo>
                  <a:lnTo>
                    <a:pt x="921169" y="1185545"/>
                  </a:lnTo>
                  <a:lnTo>
                    <a:pt x="925461" y="1192974"/>
                  </a:lnTo>
                  <a:lnTo>
                    <a:pt x="930211" y="1194257"/>
                  </a:lnTo>
                  <a:lnTo>
                    <a:pt x="937641" y="1189964"/>
                  </a:lnTo>
                  <a:lnTo>
                    <a:pt x="938911" y="1185214"/>
                  </a:lnTo>
                  <a:close/>
                </a:path>
                <a:path w="9148444" h="9127490">
                  <a:moveTo>
                    <a:pt x="956945" y="1525320"/>
                  </a:moveTo>
                  <a:lnTo>
                    <a:pt x="953808" y="1519885"/>
                  </a:lnTo>
                  <a:lnTo>
                    <a:pt x="950341" y="1518958"/>
                  </a:lnTo>
                  <a:lnTo>
                    <a:pt x="944905" y="1522095"/>
                  </a:lnTo>
                  <a:lnTo>
                    <a:pt x="943978" y="1525562"/>
                  </a:lnTo>
                  <a:lnTo>
                    <a:pt x="947115" y="1530985"/>
                  </a:lnTo>
                  <a:lnTo>
                    <a:pt x="950582" y="1531924"/>
                  </a:lnTo>
                  <a:lnTo>
                    <a:pt x="956017" y="1528775"/>
                  </a:lnTo>
                  <a:lnTo>
                    <a:pt x="956945" y="1525320"/>
                  </a:lnTo>
                  <a:close/>
                </a:path>
                <a:path w="9148444" h="9127490">
                  <a:moveTo>
                    <a:pt x="960348" y="296862"/>
                  </a:moveTo>
                  <a:lnTo>
                    <a:pt x="952919" y="283997"/>
                  </a:lnTo>
                  <a:lnTo>
                    <a:pt x="944689" y="281800"/>
                  </a:lnTo>
                  <a:lnTo>
                    <a:pt x="931824" y="289229"/>
                  </a:lnTo>
                  <a:lnTo>
                    <a:pt x="929614" y="297446"/>
                  </a:lnTo>
                  <a:lnTo>
                    <a:pt x="937044" y="310311"/>
                  </a:lnTo>
                  <a:lnTo>
                    <a:pt x="945273" y="312508"/>
                  </a:lnTo>
                  <a:lnTo>
                    <a:pt x="958138" y="305079"/>
                  </a:lnTo>
                  <a:lnTo>
                    <a:pt x="960348" y="296862"/>
                  </a:lnTo>
                  <a:close/>
                </a:path>
                <a:path w="9148444" h="9127490">
                  <a:moveTo>
                    <a:pt x="974979" y="1865414"/>
                  </a:moveTo>
                  <a:lnTo>
                    <a:pt x="972997" y="1861985"/>
                  </a:lnTo>
                  <a:lnTo>
                    <a:pt x="970800" y="1861400"/>
                  </a:lnTo>
                  <a:lnTo>
                    <a:pt x="967371" y="1863382"/>
                  </a:lnTo>
                  <a:lnTo>
                    <a:pt x="966787" y="1865566"/>
                  </a:lnTo>
                  <a:lnTo>
                    <a:pt x="968768" y="1868995"/>
                  </a:lnTo>
                  <a:lnTo>
                    <a:pt x="970965" y="1869592"/>
                  </a:lnTo>
                  <a:lnTo>
                    <a:pt x="974394" y="1867611"/>
                  </a:lnTo>
                  <a:lnTo>
                    <a:pt x="974979" y="1865414"/>
                  </a:lnTo>
                  <a:close/>
                </a:path>
                <a:path w="9148444" h="9127490">
                  <a:moveTo>
                    <a:pt x="978369" y="636968"/>
                  </a:moveTo>
                  <a:lnTo>
                    <a:pt x="972096" y="626110"/>
                  </a:lnTo>
                  <a:lnTo>
                    <a:pt x="965161" y="624255"/>
                  </a:lnTo>
                  <a:lnTo>
                    <a:pt x="954303" y="630516"/>
                  </a:lnTo>
                  <a:lnTo>
                    <a:pt x="952436" y="637463"/>
                  </a:lnTo>
                  <a:lnTo>
                    <a:pt x="958710" y="648322"/>
                  </a:lnTo>
                  <a:lnTo>
                    <a:pt x="965644" y="650176"/>
                  </a:lnTo>
                  <a:lnTo>
                    <a:pt x="976515" y="643915"/>
                  </a:lnTo>
                  <a:lnTo>
                    <a:pt x="978369" y="636968"/>
                  </a:lnTo>
                  <a:close/>
                </a:path>
                <a:path w="9148444" h="9127490">
                  <a:moveTo>
                    <a:pt x="993013" y="2205520"/>
                  </a:moveTo>
                  <a:lnTo>
                    <a:pt x="992187" y="2204085"/>
                  </a:lnTo>
                  <a:lnTo>
                    <a:pt x="991273" y="2203843"/>
                  </a:lnTo>
                  <a:lnTo>
                    <a:pt x="989838" y="2204656"/>
                  </a:lnTo>
                  <a:lnTo>
                    <a:pt x="989596" y="2205583"/>
                  </a:lnTo>
                  <a:lnTo>
                    <a:pt x="990422" y="2207006"/>
                  </a:lnTo>
                  <a:lnTo>
                    <a:pt x="991336" y="2207260"/>
                  </a:lnTo>
                  <a:lnTo>
                    <a:pt x="992771" y="2206421"/>
                  </a:lnTo>
                  <a:lnTo>
                    <a:pt x="993013" y="2205520"/>
                  </a:lnTo>
                  <a:close/>
                </a:path>
                <a:path w="9148444" h="9127490">
                  <a:moveTo>
                    <a:pt x="996403" y="977074"/>
                  </a:moveTo>
                  <a:lnTo>
                    <a:pt x="991285" y="968209"/>
                  </a:lnTo>
                  <a:lnTo>
                    <a:pt x="985621" y="966698"/>
                  </a:lnTo>
                  <a:lnTo>
                    <a:pt x="976757" y="971804"/>
                  </a:lnTo>
                  <a:lnTo>
                    <a:pt x="975245" y="977468"/>
                  </a:lnTo>
                  <a:lnTo>
                    <a:pt x="980363" y="986332"/>
                  </a:lnTo>
                  <a:lnTo>
                    <a:pt x="986028" y="987844"/>
                  </a:lnTo>
                  <a:lnTo>
                    <a:pt x="994892" y="982726"/>
                  </a:lnTo>
                  <a:lnTo>
                    <a:pt x="996403" y="977074"/>
                  </a:lnTo>
                  <a:close/>
                </a:path>
                <a:path w="9148444" h="9127490">
                  <a:moveTo>
                    <a:pt x="1014780" y="1317155"/>
                  </a:moveTo>
                  <a:lnTo>
                    <a:pt x="1010653" y="1310017"/>
                  </a:lnTo>
                  <a:lnTo>
                    <a:pt x="1006081" y="1308785"/>
                  </a:lnTo>
                  <a:lnTo>
                    <a:pt x="998931" y="1312913"/>
                  </a:lnTo>
                  <a:lnTo>
                    <a:pt x="997712" y="1317485"/>
                  </a:lnTo>
                  <a:lnTo>
                    <a:pt x="1001839" y="1324635"/>
                  </a:lnTo>
                  <a:lnTo>
                    <a:pt x="1006411" y="1325854"/>
                  </a:lnTo>
                  <a:lnTo>
                    <a:pt x="1013548" y="1321727"/>
                  </a:lnTo>
                  <a:lnTo>
                    <a:pt x="1014780" y="1317155"/>
                  </a:lnTo>
                  <a:close/>
                </a:path>
                <a:path w="9148444" h="9127490">
                  <a:moveTo>
                    <a:pt x="1017828" y="88722"/>
                  </a:moveTo>
                  <a:lnTo>
                    <a:pt x="1009573" y="74434"/>
                  </a:lnTo>
                  <a:lnTo>
                    <a:pt x="1000442" y="71983"/>
                  </a:lnTo>
                  <a:lnTo>
                    <a:pt x="986155" y="80225"/>
                  </a:lnTo>
                  <a:lnTo>
                    <a:pt x="983703" y="89369"/>
                  </a:lnTo>
                  <a:lnTo>
                    <a:pt x="991946" y="103657"/>
                  </a:lnTo>
                  <a:lnTo>
                    <a:pt x="1001090" y="106095"/>
                  </a:lnTo>
                  <a:lnTo>
                    <a:pt x="1015390" y="97853"/>
                  </a:lnTo>
                  <a:lnTo>
                    <a:pt x="1017828" y="88722"/>
                  </a:lnTo>
                  <a:close/>
                </a:path>
                <a:path w="9148444" h="9127490">
                  <a:moveTo>
                    <a:pt x="1032814" y="1657261"/>
                  </a:moveTo>
                  <a:lnTo>
                    <a:pt x="1029843" y="1652117"/>
                  </a:lnTo>
                  <a:lnTo>
                    <a:pt x="1026553" y="1651241"/>
                  </a:lnTo>
                  <a:lnTo>
                    <a:pt x="1021397" y="1654200"/>
                  </a:lnTo>
                  <a:lnTo>
                    <a:pt x="1020521" y="1657489"/>
                  </a:lnTo>
                  <a:lnTo>
                    <a:pt x="1023493" y="1662633"/>
                  </a:lnTo>
                  <a:lnTo>
                    <a:pt x="1026782" y="1663522"/>
                  </a:lnTo>
                  <a:lnTo>
                    <a:pt x="1031925" y="1660550"/>
                  </a:lnTo>
                  <a:lnTo>
                    <a:pt x="1032814" y="1657261"/>
                  </a:lnTo>
                  <a:close/>
                </a:path>
                <a:path w="9148444" h="9127490">
                  <a:moveTo>
                    <a:pt x="1036205" y="428815"/>
                  </a:moveTo>
                  <a:lnTo>
                    <a:pt x="1028941" y="416242"/>
                  </a:lnTo>
                  <a:lnTo>
                    <a:pt x="1020889" y="414083"/>
                  </a:lnTo>
                  <a:lnTo>
                    <a:pt x="1008329" y="421335"/>
                  </a:lnTo>
                  <a:lnTo>
                    <a:pt x="1006170" y="429387"/>
                  </a:lnTo>
                  <a:lnTo>
                    <a:pt x="1013421" y="441960"/>
                  </a:lnTo>
                  <a:lnTo>
                    <a:pt x="1021473" y="444106"/>
                  </a:lnTo>
                  <a:lnTo>
                    <a:pt x="1034046" y="436854"/>
                  </a:lnTo>
                  <a:lnTo>
                    <a:pt x="1036205" y="428815"/>
                  </a:lnTo>
                  <a:close/>
                </a:path>
                <a:path w="9148444" h="9127490">
                  <a:moveTo>
                    <a:pt x="1050836" y="1997354"/>
                  </a:moveTo>
                  <a:lnTo>
                    <a:pt x="1049020" y="1994217"/>
                  </a:lnTo>
                  <a:lnTo>
                    <a:pt x="1047026" y="1993684"/>
                  </a:lnTo>
                  <a:lnTo>
                    <a:pt x="1043876" y="1995500"/>
                  </a:lnTo>
                  <a:lnTo>
                    <a:pt x="1043330" y="1997494"/>
                  </a:lnTo>
                  <a:lnTo>
                    <a:pt x="1045146" y="2000643"/>
                  </a:lnTo>
                  <a:lnTo>
                    <a:pt x="1047153" y="2001189"/>
                  </a:lnTo>
                  <a:lnTo>
                    <a:pt x="1050302" y="1999373"/>
                  </a:lnTo>
                  <a:lnTo>
                    <a:pt x="1050836" y="1997354"/>
                  </a:lnTo>
                  <a:close/>
                </a:path>
                <a:path w="9148444" h="9127490">
                  <a:moveTo>
                    <a:pt x="1054227" y="768908"/>
                  </a:moveTo>
                  <a:lnTo>
                    <a:pt x="1048131" y="758342"/>
                  </a:lnTo>
                  <a:lnTo>
                    <a:pt x="1041361" y="756526"/>
                  </a:lnTo>
                  <a:lnTo>
                    <a:pt x="1030782" y="762635"/>
                  </a:lnTo>
                  <a:lnTo>
                    <a:pt x="1028979" y="769391"/>
                  </a:lnTo>
                  <a:lnTo>
                    <a:pt x="1035075" y="779970"/>
                  </a:lnTo>
                  <a:lnTo>
                    <a:pt x="1041844" y="781773"/>
                  </a:lnTo>
                  <a:lnTo>
                    <a:pt x="1052423" y="775677"/>
                  </a:lnTo>
                  <a:lnTo>
                    <a:pt x="1054227" y="768908"/>
                  </a:lnTo>
                  <a:close/>
                </a:path>
                <a:path w="9148444" h="9127490">
                  <a:moveTo>
                    <a:pt x="1068870" y="2337460"/>
                  </a:moveTo>
                  <a:lnTo>
                    <a:pt x="1068209" y="2336317"/>
                  </a:lnTo>
                  <a:lnTo>
                    <a:pt x="1067473" y="2336127"/>
                  </a:lnTo>
                  <a:lnTo>
                    <a:pt x="1066342" y="2336774"/>
                  </a:lnTo>
                  <a:lnTo>
                    <a:pt x="1066139" y="2337511"/>
                  </a:lnTo>
                  <a:lnTo>
                    <a:pt x="1066800" y="2338654"/>
                  </a:lnTo>
                  <a:lnTo>
                    <a:pt x="1067536" y="2338857"/>
                  </a:lnTo>
                  <a:lnTo>
                    <a:pt x="1068679" y="2338197"/>
                  </a:lnTo>
                  <a:lnTo>
                    <a:pt x="1068870" y="2337460"/>
                  </a:lnTo>
                  <a:close/>
                </a:path>
                <a:path w="9148444" h="9127490">
                  <a:moveTo>
                    <a:pt x="1072261" y="1109014"/>
                  </a:moveTo>
                  <a:lnTo>
                    <a:pt x="1067320" y="1100442"/>
                  </a:lnTo>
                  <a:lnTo>
                    <a:pt x="1061821" y="1098981"/>
                  </a:lnTo>
                  <a:lnTo>
                    <a:pt x="1053249" y="1103922"/>
                  </a:lnTo>
                  <a:lnTo>
                    <a:pt x="1051788" y="1109395"/>
                  </a:lnTo>
                  <a:lnTo>
                    <a:pt x="1056741" y="1117981"/>
                  </a:lnTo>
                  <a:lnTo>
                    <a:pt x="1062215" y="1119441"/>
                  </a:lnTo>
                  <a:lnTo>
                    <a:pt x="1070787" y="1114488"/>
                  </a:lnTo>
                  <a:lnTo>
                    <a:pt x="1072261" y="1109014"/>
                  </a:lnTo>
                  <a:close/>
                </a:path>
                <a:path w="9148444" h="9127490">
                  <a:moveTo>
                    <a:pt x="1090637" y="1449108"/>
                  </a:moveTo>
                  <a:lnTo>
                    <a:pt x="1086675" y="1442250"/>
                  </a:lnTo>
                  <a:lnTo>
                    <a:pt x="1082281" y="1441081"/>
                  </a:lnTo>
                  <a:lnTo>
                    <a:pt x="1075436" y="1445031"/>
                  </a:lnTo>
                  <a:lnTo>
                    <a:pt x="1074254" y="1449412"/>
                  </a:lnTo>
                  <a:lnTo>
                    <a:pt x="1078217" y="1456270"/>
                  </a:lnTo>
                  <a:lnTo>
                    <a:pt x="1082611" y="1457452"/>
                  </a:lnTo>
                  <a:lnTo>
                    <a:pt x="1089456" y="1453489"/>
                  </a:lnTo>
                  <a:lnTo>
                    <a:pt x="1090637" y="1449108"/>
                  </a:lnTo>
                  <a:close/>
                </a:path>
                <a:path w="9148444" h="9127490">
                  <a:moveTo>
                    <a:pt x="1094028" y="220662"/>
                  </a:moveTo>
                  <a:lnTo>
                    <a:pt x="1085773" y="206375"/>
                  </a:lnTo>
                  <a:lnTo>
                    <a:pt x="1076642" y="203923"/>
                  </a:lnTo>
                  <a:lnTo>
                    <a:pt x="1062355" y="212166"/>
                  </a:lnTo>
                  <a:lnTo>
                    <a:pt x="1059903" y="221310"/>
                  </a:lnTo>
                  <a:lnTo>
                    <a:pt x="1068158" y="235597"/>
                  </a:lnTo>
                  <a:lnTo>
                    <a:pt x="1077290" y="238036"/>
                  </a:lnTo>
                  <a:lnTo>
                    <a:pt x="1091577" y="229793"/>
                  </a:lnTo>
                  <a:lnTo>
                    <a:pt x="1094028" y="220662"/>
                  </a:lnTo>
                  <a:close/>
                </a:path>
                <a:path w="9148444" h="9127490">
                  <a:moveTo>
                    <a:pt x="1108671" y="1789201"/>
                  </a:moveTo>
                  <a:lnTo>
                    <a:pt x="1105865" y="1784350"/>
                  </a:lnTo>
                  <a:lnTo>
                    <a:pt x="1102753" y="1783511"/>
                  </a:lnTo>
                  <a:lnTo>
                    <a:pt x="1097902" y="1786318"/>
                  </a:lnTo>
                  <a:lnTo>
                    <a:pt x="1097064" y="1789430"/>
                  </a:lnTo>
                  <a:lnTo>
                    <a:pt x="1099870" y="1794281"/>
                  </a:lnTo>
                  <a:lnTo>
                    <a:pt x="1102969" y="1795119"/>
                  </a:lnTo>
                  <a:lnTo>
                    <a:pt x="1107833" y="1792312"/>
                  </a:lnTo>
                  <a:lnTo>
                    <a:pt x="1108671" y="1789201"/>
                  </a:lnTo>
                  <a:close/>
                </a:path>
                <a:path w="9148444" h="9127490">
                  <a:moveTo>
                    <a:pt x="1112062" y="560755"/>
                  </a:moveTo>
                  <a:lnTo>
                    <a:pt x="1104963" y="548474"/>
                  </a:lnTo>
                  <a:lnTo>
                    <a:pt x="1097102" y="546366"/>
                  </a:lnTo>
                  <a:lnTo>
                    <a:pt x="1084821" y="553453"/>
                  </a:lnTo>
                  <a:lnTo>
                    <a:pt x="1082713" y="561314"/>
                  </a:lnTo>
                  <a:lnTo>
                    <a:pt x="1089799" y="573608"/>
                  </a:lnTo>
                  <a:lnTo>
                    <a:pt x="1097661" y="575703"/>
                  </a:lnTo>
                  <a:lnTo>
                    <a:pt x="1109954" y="568617"/>
                  </a:lnTo>
                  <a:lnTo>
                    <a:pt x="1112062" y="560755"/>
                  </a:lnTo>
                  <a:close/>
                </a:path>
                <a:path w="9148444" h="9127490">
                  <a:moveTo>
                    <a:pt x="1126705" y="2129307"/>
                  </a:moveTo>
                  <a:lnTo>
                    <a:pt x="1125054" y="2126450"/>
                  </a:lnTo>
                  <a:lnTo>
                    <a:pt x="1123226" y="2125967"/>
                  </a:lnTo>
                  <a:lnTo>
                    <a:pt x="1120368" y="2127605"/>
                  </a:lnTo>
                  <a:lnTo>
                    <a:pt x="1119873" y="2129434"/>
                  </a:lnTo>
                  <a:lnTo>
                    <a:pt x="1121524" y="2132292"/>
                  </a:lnTo>
                  <a:lnTo>
                    <a:pt x="1123353" y="2132787"/>
                  </a:lnTo>
                  <a:lnTo>
                    <a:pt x="1126210" y="2131136"/>
                  </a:lnTo>
                  <a:lnTo>
                    <a:pt x="1126705" y="2129307"/>
                  </a:lnTo>
                  <a:close/>
                </a:path>
                <a:path w="9148444" h="9127490">
                  <a:moveTo>
                    <a:pt x="1130096" y="900861"/>
                  </a:moveTo>
                  <a:lnTo>
                    <a:pt x="1124153" y="890574"/>
                  </a:lnTo>
                  <a:lnTo>
                    <a:pt x="1117574" y="888809"/>
                  </a:lnTo>
                  <a:lnTo>
                    <a:pt x="1107287" y="894753"/>
                  </a:lnTo>
                  <a:lnTo>
                    <a:pt x="1105522" y="901331"/>
                  </a:lnTo>
                  <a:lnTo>
                    <a:pt x="1111465" y="911618"/>
                  </a:lnTo>
                  <a:lnTo>
                    <a:pt x="1118044" y="913371"/>
                  </a:lnTo>
                  <a:lnTo>
                    <a:pt x="1128331" y="907427"/>
                  </a:lnTo>
                  <a:lnTo>
                    <a:pt x="1130096" y="900861"/>
                  </a:lnTo>
                  <a:close/>
                </a:path>
                <a:path w="9148444" h="9127490">
                  <a:moveTo>
                    <a:pt x="1144397" y="2469413"/>
                  </a:moveTo>
                  <a:lnTo>
                    <a:pt x="1144066" y="2468842"/>
                  </a:lnTo>
                  <a:lnTo>
                    <a:pt x="1143355" y="2468943"/>
                  </a:lnTo>
                  <a:lnTo>
                    <a:pt x="1143127" y="2469070"/>
                  </a:lnTo>
                  <a:lnTo>
                    <a:pt x="1143025" y="2469438"/>
                  </a:lnTo>
                  <a:lnTo>
                    <a:pt x="1143355" y="2470010"/>
                  </a:lnTo>
                  <a:lnTo>
                    <a:pt x="1143723" y="2470112"/>
                  </a:lnTo>
                  <a:lnTo>
                    <a:pt x="1144295" y="2469781"/>
                  </a:lnTo>
                  <a:lnTo>
                    <a:pt x="1144397" y="2469413"/>
                  </a:lnTo>
                  <a:close/>
                </a:path>
                <a:path w="9148444" h="9127490">
                  <a:moveTo>
                    <a:pt x="1148130" y="1240967"/>
                  </a:moveTo>
                  <a:lnTo>
                    <a:pt x="1143342" y="1232674"/>
                  </a:lnTo>
                  <a:lnTo>
                    <a:pt x="1138047" y="1231252"/>
                  </a:lnTo>
                  <a:lnTo>
                    <a:pt x="1129753" y="1236040"/>
                  </a:lnTo>
                  <a:lnTo>
                    <a:pt x="1128331" y="1241336"/>
                  </a:lnTo>
                  <a:lnTo>
                    <a:pt x="1133119" y="1249616"/>
                  </a:lnTo>
                  <a:lnTo>
                    <a:pt x="1138415" y="1251038"/>
                  </a:lnTo>
                  <a:lnTo>
                    <a:pt x="1146708" y="1246263"/>
                  </a:lnTo>
                  <a:lnTo>
                    <a:pt x="1148130" y="1240967"/>
                  </a:lnTo>
                  <a:close/>
                </a:path>
                <a:path w="9148444" h="9127490">
                  <a:moveTo>
                    <a:pt x="1148473" y="10909"/>
                  </a:moveTo>
                  <a:lnTo>
                    <a:pt x="1146467" y="4953"/>
                  </a:lnTo>
                  <a:lnTo>
                    <a:pt x="1142301" y="241"/>
                  </a:lnTo>
                  <a:lnTo>
                    <a:pt x="1141831" y="0"/>
                  </a:lnTo>
                  <a:lnTo>
                    <a:pt x="1123861" y="0"/>
                  </a:lnTo>
                  <a:lnTo>
                    <a:pt x="1120114" y="3314"/>
                  </a:lnTo>
                  <a:lnTo>
                    <a:pt x="1117447" y="8763"/>
                  </a:lnTo>
                  <a:lnTo>
                    <a:pt x="1117028" y="14820"/>
                  </a:lnTo>
                  <a:lnTo>
                    <a:pt x="1119035" y="20777"/>
                  </a:lnTo>
                  <a:lnTo>
                    <a:pt x="1123188" y="25501"/>
                  </a:lnTo>
                  <a:lnTo>
                    <a:pt x="1128649" y="28155"/>
                  </a:lnTo>
                  <a:lnTo>
                    <a:pt x="1134706" y="28575"/>
                  </a:lnTo>
                  <a:lnTo>
                    <a:pt x="1140663" y="26581"/>
                  </a:lnTo>
                  <a:lnTo>
                    <a:pt x="1145374" y="22415"/>
                  </a:lnTo>
                  <a:lnTo>
                    <a:pt x="1148041" y="16967"/>
                  </a:lnTo>
                  <a:lnTo>
                    <a:pt x="1148473" y="10909"/>
                  </a:lnTo>
                  <a:close/>
                </a:path>
                <a:path w="9148444" h="9127490">
                  <a:moveTo>
                    <a:pt x="1166495" y="1581048"/>
                  </a:moveTo>
                  <a:lnTo>
                    <a:pt x="1162697" y="1574482"/>
                  </a:lnTo>
                  <a:lnTo>
                    <a:pt x="1158506" y="1573352"/>
                  </a:lnTo>
                  <a:lnTo>
                    <a:pt x="1151928" y="1577149"/>
                  </a:lnTo>
                  <a:lnTo>
                    <a:pt x="1150797" y="1581353"/>
                  </a:lnTo>
                  <a:lnTo>
                    <a:pt x="1154595" y="1587919"/>
                  </a:lnTo>
                  <a:lnTo>
                    <a:pt x="1158798" y="1589049"/>
                  </a:lnTo>
                  <a:lnTo>
                    <a:pt x="1165377" y="1585252"/>
                  </a:lnTo>
                  <a:lnTo>
                    <a:pt x="1166495" y="1581048"/>
                  </a:lnTo>
                  <a:close/>
                </a:path>
                <a:path w="9148444" h="9127490">
                  <a:moveTo>
                    <a:pt x="1169885" y="352602"/>
                  </a:moveTo>
                  <a:lnTo>
                    <a:pt x="1161808" y="338607"/>
                  </a:lnTo>
                  <a:lnTo>
                    <a:pt x="1152842" y="336207"/>
                  </a:lnTo>
                  <a:lnTo>
                    <a:pt x="1138834" y="344284"/>
                  </a:lnTo>
                  <a:lnTo>
                    <a:pt x="1136434" y="353237"/>
                  </a:lnTo>
                  <a:lnTo>
                    <a:pt x="1144524" y="367245"/>
                  </a:lnTo>
                  <a:lnTo>
                    <a:pt x="1153490" y="369633"/>
                  </a:lnTo>
                  <a:lnTo>
                    <a:pt x="1167485" y="361556"/>
                  </a:lnTo>
                  <a:lnTo>
                    <a:pt x="1169885" y="352602"/>
                  </a:lnTo>
                  <a:close/>
                </a:path>
                <a:path w="9148444" h="9127490">
                  <a:moveTo>
                    <a:pt x="1184529" y="1921154"/>
                  </a:moveTo>
                  <a:lnTo>
                    <a:pt x="1181887" y="1916582"/>
                  </a:lnTo>
                  <a:lnTo>
                    <a:pt x="1178966" y="1915795"/>
                  </a:lnTo>
                  <a:lnTo>
                    <a:pt x="1174394" y="1918436"/>
                  </a:lnTo>
                  <a:lnTo>
                    <a:pt x="1173607" y="1921357"/>
                  </a:lnTo>
                  <a:lnTo>
                    <a:pt x="1176248" y="1925929"/>
                  </a:lnTo>
                  <a:lnTo>
                    <a:pt x="1179182" y="1926717"/>
                  </a:lnTo>
                  <a:lnTo>
                    <a:pt x="1183741" y="1924075"/>
                  </a:lnTo>
                  <a:lnTo>
                    <a:pt x="1184529" y="1921154"/>
                  </a:lnTo>
                  <a:close/>
                </a:path>
                <a:path w="9148444" h="9127490">
                  <a:moveTo>
                    <a:pt x="1187919" y="692696"/>
                  </a:moveTo>
                  <a:lnTo>
                    <a:pt x="1180998" y="680707"/>
                  </a:lnTo>
                  <a:lnTo>
                    <a:pt x="1173314" y="678649"/>
                  </a:lnTo>
                  <a:lnTo>
                    <a:pt x="1161300" y="685584"/>
                  </a:lnTo>
                  <a:lnTo>
                    <a:pt x="1159256" y="693254"/>
                  </a:lnTo>
                  <a:lnTo>
                    <a:pt x="1166190" y="705243"/>
                  </a:lnTo>
                  <a:lnTo>
                    <a:pt x="1173861" y="707313"/>
                  </a:lnTo>
                  <a:lnTo>
                    <a:pt x="1185862" y="700379"/>
                  </a:lnTo>
                  <a:lnTo>
                    <a:pt x="1187919" y="692696"/>
                  </a:lnTo>
                  <a:close/>
                </a:path>
                <a:path w="9148444" h="9127490">
                  <a:moveTo>
                    <a:pt x="1202220" y="2261260"/>
                  </a:moveTo>
                  <a:lnTo>
                    <a:pt x="1200899" y="2258974"/>
                  </a:lnTo>
                  <a:lnTo>
                    <a:pt x="1199438" y="2258580"/>
                  </a:lnTo>
                  <a:lnTo>
                    <a:pt x="1197152" y="2259901"/>
                  </a:lnTo>
                  <a:lnTo>
                    <a:pt x="1196759" y="2261362"/>
                  </a:lnTo>
                  <a:lnTo>
                    <a:pt x="1198079" y="2263648"/>
                  </a:lnTo>
                  <a:lnTo>
                    <a:pt x="1199540" y="2264041"/>
                  </a:lnTo>
                  <a:lnTo>
                    <a:pt x="1201826" y="2262721"/>
                  </a:lnTo>
                  <a:lnTo>
                    <a:pt x="1202220" y="2261260"/>
                  </a:lnTo>
                  <a:close/>
                </a:path>
                <a:path w="9148444" h="9127490">
                  <a:moveTo>
                    <a:pt x="1205953" y="1032802"/>
                  </a:moveTo>
                  <a:lnTo>
                    <a:pt x="1200175" y="1022807"/>
                  </a:lnTo>
                  <a:lnTo>
                    <a:pt x="1193787" y="1021092"/>
                  </a:lnTo>
                  <a:lnTo>
                    <a:pt x="1183779" y="1026858"/>
                  </a:lnTo>
                  <a:lnTo>
                    <a:pt x="1182065" y="1033259"/>
                  </a:lnTo>
                  <a:lnTo>
                    <a:pt x="1187831" y="1043254"/>
                  </a:lnTo>
                  <a:lnTo>
                    <a:pt x="1194231" y="1044968"/>
                  </a:lnTo>
                  <a:lnTo>
                    <a:pt x="1204239" y="1039202"/>
                  </a:lnTo>
                  <a:lnTo>
                    <a:pt x="1205953" y="1032802"/>
                  </a:lnTo>
                  <a:close/>
                </a:path>
                <a:path w="9148444" h="9127490">
                  <a:moveTo>
                    <a:pt x="1223975" y="1372908"/>
                  </a:moveTo>
                  <a:lnTo>
                    <a:pt x="1219365" y="1364907"/>
                  </a:lnTo>
                  <a:lnTo>
                    <a:pt x="1214247" y="1363535"/>
                  </a:lnTo>
                  <a:lnTo>
                    <a:pt x="1206233" y="1368145"/>
                  </a:lnTo>
                  <a:lnTo>
                    <a:pt x="1204874" y="1373263"/>
                  </a:lnTo>
                  <a:lnTo>
                    <a:pt x="1209497" y="1381264"/>
                  </a:lnTo>
                  <a:lnTo>
                    <a:pt x="1214602" y="1382636"/>
                  </a:lnTo>
                  <a:lnTo>
                    <a:pt x="1222616" y="1378013"/>
                  </a:lnTo>
                  <a:lnTo>
                    <a:pt x="1223975" y="1372908"/>
                  </a:lnTo>
                  <a:close/>
                </a:path>
                <a:path w="9148444" h="9127490">
                  <a:moveTo>
                    <a:pt x="1225257" y="142773"/>
                  </a:moveTo>
                  <a:lnTo>
                    <a:pt x="1223175" y="136588"/>
                  </a:lnTo>
                  <a:lnTo>
                    <a:pt x="1218857" y="131699"/>
                  </a:lnTo>
                  <a:lnTo>
                    <a:pt x="1213205" y="128943"/>
                  </a:lnTo>
                  <a:lnTo>
                    <a:pt x="1206919" y="128498"/>
                  </a:lnTo>
                  <a:lnTo>
                    <a:pt x="1200734" y="130581"/>
                  </a:lnTo>
                  <a:lnTo>
                    <a:pt x="1195844" y="134899"/>
                  </a:lnTo>
                  <a:lnTo>
                    <a:pt x="1193076" y="140550"/>
                  </a:lnTo>
                  <a:lnTo>
                    <a:pt x="1192631" y="146837"/>
                  </a:lnTo>
                  <a:lnTo>
                    <a:pt x="1194714" y="153022"/>
                  </a:lnTo>
                  <a:lnTo>
                    <a:pt x="1199032" y="157911"/>
                  </a:lnTo>
                  <a:lnTo>
                    <a:pt x="1204696" y="160680"/>
                  </a:lnTo>
                  <a:lnTo>
                    <a:pt x="1210983" y="161112"/>
                  </a:lnTo>
                  <a:lnTo>
                    <a:pt x="1217168" y="159029"/>
                  </a:lnTo>
                  <a:lnTo>
                    <a:pt x="1222057" y="154724"/>
                  </a:lnTo>
                  <a:lnTo>
                    <a:pt x="1224826" y="149059"/>
                  </a:lnTo>
                  <a:lnTo>
                    <a:pt x="1225257" y="142773"/>
                  </a:lnTo>
                  <a:close/>
                </a:path>
                <a:path w="9148444" h="9127490">
                  <a:moveTo>
                    <a:pt x="1242364" y="1713001"/>
                  </a:moveTo>
                  <a:lnTo>
                    <a:pt x="1238732" y="1706702"/>
                  </a:lnTo>
                  <a:lnTo>
                    <a:pt x="1234706" y="1705635"/>
                  </a:lnTo>
                  <a:lnTo>
                    <a:pt x="1228420" y="1709267"/>
                  </a:lnTo>
                  <a:lnTo>
                    <a:pt x="1227340" y="1713280"/>
                  </a:lnTo>
                  <a:lnTo>
                    <a:pt x="1230972" y="1719567"/>
                  </a:lnTo>
                  <a:lnTo>
                    <a:pt x="1234998" y="1720646"/>
                  </a:lnTo>
                  <a:lnTo>
                    <a:pt x="1241285" y="1717014"/>
                  </a:lnTo>
                  <a:lnTo>
                    <a:pt x="1242364" y="1713001"/>
                  </a:lnTo>
                  <a:close/>
                </a:path>
                <a:path w="9148444" h="9127490">
                  <a:moveTo>
                    <a:pt x="1245743" y="484555"/>
                  </a:moveTo>
                  <a:lnTo>
                    <a:pt x="1237830" y="470839"/>
                  </a:lnTo>
                  <a:lnTo>
                    <a:pt x="1229055" y="468477"/>
                  </a:lnTo>
                  <a:lnTo>
                    <a:pt x="1215339" y="476402"/>
                  </a:lnTo>
                  <a:lnTo>
                    <a:pt x="1212989" y="485178"/>
                  </a:lnTo>
                  <a:lnTo>
                    <a:pt x="1220901" y="498894"/>
                  </a:lnTo>
                  <a:lnTo>
                    <a:pt x="1229677" y="501230"/>
                  </a:lnTo>
                  <a:lnTo>
                    <a:pt x="1243406" y="493318"/>
                  </a:lnTo>
                  <a:lnTo>
                    <a:pt x="1245743" y="484555"/>
                  </a:lnTo>
                  <a:close/>
                </a:path>
                <a:path w="9148444" h="9127490">
                  <a:moveTo>
                    <a:pt x="1260055" y="2053107"/>
                  </a:moveTo>
                  <a:lnTo>
                    <a:pt x="1257744" y="2049106"/>
                  </a:lnTo>
                  <a:lnTo>
                    <a:pt x="1255179" y="2048421"/>
                  </a:lnTo>
                  <a:lnTo>
                    <a:pt x="1251178" y="2050732"/>
                  </a:lnTo>
                  <a:lnTo>
                    <a:pt x="1250492" y="2053285"/>
                  </a:lnTo>
                  <a:lnTo>
                    <a:pt x="1252804" y="2057285"/>
                  </a:lnTo>
                  <a:lnTo>
                    <a:pt x="1255369" y="2057971"/>
                  </a:lnTo>
                  <a:lnTo>
                    <a:pt x="1259370" y="2055660"/>
                  </a:lnTo>
                  <a:lnTo>
                    <a:pt x="1260055" y="2053107"/>
                  </a:lnTo>
                  <a:close/>
                </a:path>
                <a:path w="9148444" h="9127490">
                  <a:moveTo>
                    <a:pt x="1263777" y="824649"/>
                  </a:moveTo>
                  <a:lnTo>
                    <a:pt x="1257020" y="812939"/>
                  </a:lnTo>
                  <a:lnTo>
                    <a:pt x="1249527" y="810933"/>
                  </a:lnTo>
                  <a:lnTo>
                    <a:pt x="1237805" y="817689"/>
                  </a:lnTo>
                  <a:lnTo>
                    <a:pt x="1235798" y="825182"/>
                  </a:lnTo>
                  <a:lnTo>
                    <a:pt x="1242555" y="836904"/>
                  </a:lnTo>
                  <a:lnTo>
                    <a:pt x="1250061" y="838911"/>
                  </a:lnTo>
                  <a:lnTo>
                    <a:pt x="1261770" y="832142"/>
                  </a:lnTo>
                  <a:lnTo>
                    <a:pt x="1263777" y="824649"/>
                  </a:lnTo>
                  <a:close/>
                </a:path>
                <a:path w="9148444" h="9127490">
                  <a:moveTo>
                    <a:pt x="1278089" y="2393200"/>
                  </a:moveTo>
                  <a:lnTo>
                    <a:pt x="1276934" y="2391206"/>
                  </a:lnTo>
                  <a:lnTo>
                    <a:pt x="1275638" y="2390864"/>
                  </a:lnTo>
                  <a:lnTo>
                    <a:pt x="1273644" y="2392019"/>
                  </a:lnTo>
                  <a:lnTo>
                    <a:pt x="1273302" y="2393302"/>
                  </a:lnTo>
                  <a:lnTo>
                    <a:pt x="1274457" y="2395296"/>
                  </a:lnTo>
                  <a:lnTo>
                    <a:pt x="1275740" y="2395639"/>
                  </a:lnTo>
                  <a:lnTo>
                    <a:pt x="1277734" y="2394483"/>
                  </a:lnTo>
                  <a:lnTo>
                    <a:pt x="1278089" y="2393200"/>
                  </a:lnTo>
                  <a:close/>
                </a:path>
                <a:path w="9148444" h="9127490">
                  <a:moveTo>
                    <a:pt x="1281811" y="1164755"/>
                  </a:moveTo>
                  <a:lnTo>
                    <a:pt x="1276197" y="1155039"/>
                  </a:lnTo>
                  <a:lnTo>
                    <a:pt x="1269987" y="1153363"/>
                  </a:lnTo>
                  <a:lnTo>
                    <a:pt x="1260259" y="1158976"/>
                  </a:lnTo>
                  <a:lnTo>
                    <a:pt x="1258608" y="1165199"/>
                  </a:lnTo>
                  <a:lnTo>
                    <a:pt x="1264208" y="1174915"/>
                  </a:lnTo>
                  <a:lnTo>
                    <a:pt x="1270431" y="1176578"/>
                  </a:lnTo>
                  <a:lnTo>
                    <a:pt x="1280147" y="1170965"/>
                  </a:lnTo>
                  <a:lnTo>
                    <a:pt x="1281811" y="1164755"/>
                  </a:lnTo>
                  <a:close/>
                </a:path>
                <a:path w="9148444" h="9127490">
                  <a:moveTo>
                    <a:pt x="1299857" y="1504848"/>
                  </a:moveTo>
                  <a:lnTo>
                    <a:pt x="1295400" y="1497139"/>
                  </a:lnTo>
                  <a:lnTo>
                    <a:pt x="1290459" y="1495818"/>
                  </a:lnTo>
                  <a:lnTo>
                    <a:pt x="1282738" y="1500263"/>
                  </a:lnTo>
                  <a:lnTo>
                    <a:pt x="1281417" y="1505204"/>
                  </a:lnTo>
                  <a:lnTo>
                    <a:pt x="1285875" y="1512912"/>
                  </a:lnTo>
                  <a:lnTo>
                    <a:pt x="1290802" y="1514233"/>
                  </a:lnTo>
                  <a:lnTo>
                    <a:pt x="1298524" y="1509776"/>
                  </a:lnTo>
                  <a:lnTo>
                    <a:pt x="1299857" y="1504848"/>
                  </a:lnTo>
                  <a:close/>
                </a:path>
                <a:path w="9148444" h="9127490">
                  <a:moveTo>
                    <a:pt x="1301165" y="274751"/>
                  </a:moveTo>
                  <a:lnTo>
                    <a:pt x="1299121" y="268681"/>
                  </a:lnTo>
                  <a:lnTo>
                    <a:pt x="1294879" y="263867"/>
                  </a:lnTo>
                  <a:lnTo>
                    <a:pt x="1289329" y="261162"/>
                  </a:lnTo>
                  <a:lnTo>
                    <a:pt x="1283157" y="260731"/>
                  </a:lnTo>
                  <a:lnTo>
                    <a:pt x="1277086" y="262775"/>
                  </a:lnTo>
                  <a:lnTo>
                    <a:pt x="1272273" y="267017"/>
                  </a:lnTo>
                  <a:lnTo>
                    <a:pt x="1269555" y="272580"/>
                  </a:lnTo>
                  <a:lnTo>
                    <a:pt x="1269123" y="278739"/>
                  </a:lnTo>
                  <a:lnTo>
                    <a:pt x="1271168" y="284810"/>
                  </a:lnTo>
                  <a:lnTo>
                    <a:pt x="1275410" y="289623"/>
                  </a:lnTo>
                  <a:lnTo>
                    <a:pt x="1280972" y="292328"/>
                  </a:lnTo>
                  <a:lnTo>
                    <a:pt x="1287145" y="292760"/>
                  </a:lnTo>
                  <a:lnTo>
                    <a:pt x="1293228" y="290715"/>
                  </a:lnTo>
                  <a:lnTo>
                    <a:pt x="1298028" y="286473"/>
                  </a:lnTo>
                  <a:lnTo>
                    <a:pt x="1300734" y="280924"/>
                  </a:lnTo>
                  <a:lnTo>
                    <a:pt x="1301165" y="274751"/>
                  </a:lnTo>
                  <a:close/>
                </a:path>
                <a:path w="9148444" h="9127490">
                  <a:moveTo>
                    <a:pt x="1317879" y="1844954"/>
                  </a:moveTo>
                  <a:lnTo>
                    <a:pt x="1314577" y="1839239"/>
                  </a:lnTo>
                  <a:lnTo>
                    <a:pt x="1310932" y="1838261"/>
                  </a:lnTo>
                  <a:lnTo>
                    <a:pt x="1305204" y="1841563"/>
                  </a:lnTo>
                  <a:lnTo>
                    <a:pt x="1304226" y="1845208"/>
                  </a:lnTo>
                  <a:lnTo>
                    <a:pt x="1307528" y="1850923"/>
                  </a:lnTo>
                  <a:lnTo>
                    <a:pt x="1311173" y="1851914"/>
                  </a:lnTo>
                  <a:lnTo>
                    <a:pt x="1316901" y="1848612"/>
                  </a:lnTo>
                  <a:lnTo>
                    <a:pt x="1317879" y="1844954"/>
                  </a:lnTo>
                  <a:close/>
                </a:path>
                <a:path w="9148444" h="9127490">
                  <a:moveTo>
                    <a:pt x="1321612" y="616496"/>
                  </a:moveTo>
                  <a:lnTo>
                    <a:pt x="1313853" y="603059"/>
                  </a:lnTo>
                  <a:lnTo>
                    <a:pt x="1305267" y="600760"/>
                  </a:lnTo>
                  <a:lnTo>
                    <a:pt x="1291831" y="608520"/>
                  </a:lnTo>
                  <a:lnTo>
                    <a:pt x="1289532" y="617093"/>
                  </a:lnTo>
                  <a:lnTo>
                    <a:pt x="1297279" y="630529"/>
                  </a:lnTo>
                  <a:lnTo>
                    <a:pt x="1305877" y="632828"/>
                  </a:lnTo>
                  <a:lnTo>
                    <a:pt x="1319301" y="625081"/>
                  </a:lnTo>
                  <a:lnTo>
                    <a:pt x="1321612" y="616496"/>
                  </a:lnTo>
                  <a:close/>
                </a:path>
                <a:path w="9148444" h="9127490">
                  <a:moveTo>
                    <a:pt x="1335913" y="2185060"/>
                  </a:moveTo>
                  <a:lnTo>
                    <a:pt x="1333766" y="2181339"/>
                  </a:lnTo>
                  <a:lnTo>
                    <a:pt x="1331379" y="2180691"/>
                  </a:lnTo>
                  <a:lnTo>
                    <a:pt x="1327670" y="2182838"/>
                  </a:lnTo>
                  <a:lnTo>
                    <a:pt x="1327035" y="2185225"/>
                  </a:lnTo>
                  <a:lnTo>
                    <a:pt x="1329182" y="2188934"/>
                  </a:lnTo>
                  <a:lnTo>
                    <a:pt x="1331556" y="2189569"/>
                  </a:lnTo>
                  <a:lnTo>
                    <a:pt x="1335265" y="2187422"/>
                  </a:lnTo>
                  <a:lnTo>
                    <a:pt x="1335913" y="2185060"/>
                  </a:lnTo>
                  <a:close/>
                </a:path>
                <a:path w="9148444" h="9127490">
                  <a:moveTo>
                    <a:pt x="1339634" y="956589"/>
                  </a:moveTo>
                  <a:lnTo>
                    <a:pt x="1333042" y="945159"/>
                  </a:lnTo>
                  <a:lnTo>
                    <a:pt x="1325727" y="943203"/>
                  </a:lnTo>
                  <a:lnTo>
                    <a:pt x="1314297" y="949807"/>
                  </a:lnTo>
                  <a:lnTo>
                    <a:pt x="1312341" y="957110"/>
                  </a:lnTo>
                  <a:lnTo>
                    <a:pt x="1318945" y="968540"/>
                  </a:lnTo>
                  <a:lnTo>
                    <a:pt x="1326248" y="970495"/>
                  </a:lnTo>
                  <a:lnTo>
                    <a:pt x="1337678" y="963904"/>
                  </a:lnTo>
                  <a:lnTo>
                    <a:pt x="1339634" y="956589"/>
                  </a:lnTo>
                  <a:close/>
                </a:path>
                <a:path w="9148444" h="9127490">
                  <a:moveTo>
                    <a:pt x="1353947" y="2525153"/>
                  </a:moveTo>
                  <a:lnTo>
                    <a:pt x="1352956" y="2523439"/>
                  </a:lnTo>
                  <a:lnTo>
                    <a:pt x="1351851" y="2523147"/>
                  </a:lnTo>
                  <a:lnTo>
                    <a:pt x="1350137" y="2524137"/>
                  </a:lnTo>
                  <a:lnTo>
                    <a:pt x="1349844" y="2525230"/>
                  </a:lnTo>
                  <a:lnTo>
                    <a:pt x="1350835" y="2526944"/>
                  </a:lnTo>
                  <a:lnTo>
                    <a:pt x="1351927" y="2527236"/>
                  </a:lnTo>
                  <a:lnTo>
                    <a:pt x="1353654" y="2526246"/>
                  </a:lnTo>
                  <a:lnTo>
                    <a:pt x="1353947" y="2525153"/>
                  </a:lnTo>
                  <a:close/>
                </a:path>
                <a:path w="9148444" h="9127490">
                  <a:moveTo>
                    <a:pt x="1357668" y="1296695"/>
                  </a:moveTo>
                  <a:lnTo>
                    <a:pt x="1352232" y="1287259"/>
                  </a:lnTo>
                  <a:lnTo>
                    <a:pt x="1346187" y="1285659"/>
                  </a:lnTo>
                  <a:lnTo>
                    <a:pt x="1336763" y="1291094"/>
                  </a:lnTo>
                  <a:lnTo>
                    <a:pt x="1335151" y="1297114"/>
                  </a:lnTo>
                  <a:lnTo>
                    <a:pt x="1340586" y="1306550"/>
                  </a:lnTo>
                  <a:lnTo>
                    <a:pt x="1346631" y="1308176"/>
                  </a:lnTo>
                  <a:lnTo>
                    <a:pt x="1356055" y="1302727"/>
                  </a:lnTo>
                  <a:lnTo>
                    <a:pt x="1357668" y="1296695"/>
                  </a:lnTo>
                  <a:close/>
                </a:path>
                <a:path w="9148444" h="9127490">
                  <a:moveTo>
                    <a:pt x="1357833" y="66522"/>
                  </a:moveTo>
                  <a:lnTo>
                    <a:pt x="1355674" y="60121"/>
                  </a:lnTo>
                  <a:lnTo>
                    <a:pt x="1351203" y="55041"/>
                  </a:lnTo>
                  <a:lnTo>
                    <a:pt x="1345336" y="52184"/>
                  </a:lnTo>
                  <a:lnTo>
                    <a:pt x="1338821" y="51727"/>
                  </a:lnTo>
                  <a:lnTo>
                    <a:pt x="1332407" y="53886"/>
                  </a:lnTo>
                  <a:lnTo>
                    <a:pt x="1327340" y="58356"/>
                  </a:lnTo>
                  <a:lnTo>
                    <a:pt x="1324470" y="64223"/>
                  </a:lnTo>
                  <a:lnTo>
                    <a:pt x="1324025" y="70739"/>
                  </a:lnTo>
                  <a:lnTo>
                    <a:pt x="1326172" y="77139"/>
                  </a:lnTo>
                  <a:lnTo>
                    <a:pt x="1330655" y="82219"/>
                  </a:lnTo>
                  <a:lnTo>
                    <a:pt x="1336522" y="85077"/>
                  </a:lnTo>
                  <a:lnTo>
                    <a:pt x="1343037" y="85534"/>
                  </a:lnTo>
                  <a:lnTo>
                    <a:pt x="1349438" y="83375"/>
                  </a:lnTo>
                  <a:lnTo>
                    <a:pt x="1354518" y="78905"/>
                  </a:lnTo>
                  <a:lnTo>
                    <a:pt x="1357376" y="73037"/>
                  </a:lnTo>
                  <a:lnTo>
                    <a:pt x="1357833" y="66522"/>
                  </a:lnTo>
                  <a:close/>
                </a:path>
                <a:path w="9148444" h="9127490">
                  <a:moveTo>
                    <a:pt x="1375702" y="1636801"/>
                  </a:moveTo>
                  <a:lnTo>
                    <a:pt x="1371409" y="1629359"/>
                  </a:lnTo>
                  <a:lnTo>
                    <a:pt x="1366659" y="1628089"/>
                  </a:lnTo>
                  <a:lnTo>
                    <a:pt x="1359230" y="1632381"/>
                  </a:lnTo>
                  <a:lnTo>
                    <a:pt x="1357947" y="1637131"/>
                  </a:lnTo>
                  <a:lnTo>
                    <a:pt x="1362252" y="1644561"/>
                  </a:lnTo>
                  <a:lnTo>
                    <a:pt x="1366989" y="1645831"/>
                  </a:lnTo>
                  <a:lnTo>
                    <a:pt x="1374432" y="1641551"/>
                  </a:lnTo>
                  <a:lnTo>
                    <a:pt x="1375702" y="1636801"/>
                  </a:lnTo>
                  <a:close/>
                </a:path>
                <a:path w="9148444" h="9127490">
                  <a:moveTo>
                    <a:pt x="1377073" y="406730"/>
                  </a:moveTo>
                  <a:lnTo>
                    <a:pt x="1375067" y="400773"/>
                  </a:lnTo>
                  <a:lnTo>
                    <a:pt x="1370901" y="396049"/>
                  </a:lnTo>
                  <a:lnTo>
                    <a:pt x="1365453" y="393395"/>
                  </a:lnTo>
                  <a:lnTo>
                    <a:pt x="1359395" y="392976"/>
                  </a:lnTo>
                  <a:lnTo>
                    <a:pt x="1353439" y="394982"/>
                  </a:lnTo>
                  <a:lnTo>
                    <a:pt x="1348714" y="399135"/>
                  </a:lnTo>
                  <a:lnTo>
                    <a:pt x="1346047" y="404583"/>
                  </a:lnTo>
                  <a:lnTo>
                    <a:pt x="1345628" y="410641"/>
                  </a:lnTo>
                  <a:lnTo>
                    <a:pt x="1347635" y="416598"/>
                  </a:lnTo>
                  <a:lnTo>
                    <a:pt x="1351788" y="421322"/>
                  </a:lnTo>
                  <a:lnTo>
                    <a:pt x="1357249" y="423976"/>
                  </a:lnTo>
                  <a:lnTo>
                    <a:pt x="1363306" y="424395"/>
                  </a:lnTo>
                  <a:lnTo>
                    <a:pt x="1369275" y="422402"/>
                  </a:lnTo>
                  <a:lnTo>
                    <a:pt x="1373987" y="418236"/>
                  </a:lnTo>
                  <a:lnTo>
                    <a:pt x="1376641" y="412788"/>
                  </a:lnTo>
                  <a:lnTo>
                    <a:pt x="1377073" y="406730"/>
                  </a:lnTo>
                  <a:close/>
                </a:path>
                <a:path w="9148444" h="9127490">
                  <a:moveTo>
                    <a:pt x="1393736" y="1976894"/>
                  </a:moveTo>
                  <a:lnTo>
                    <a:pt x="1390599" y="1971459"/>
                  </a:lnTo>
                  <a:lnTo>
                    <a:pt x="1387132" y="1970532"/>
                  </a:lnTo>
                  <a:lnTo>
                    <a:pt x="1381696" y="1973668"/>
                  </a:lnTo>
                  <a:lnTo>
                    <a:pt x="1380769" y="1977136"/>
                  </a:lnTo>
                  <a:lnTo>
                    <a:pt x="1383893" y="1982571"/>
                  </a:lnTo>
                  <a:lnTo>
                    <a:pt x="1387373" y="1983498"/>
                  </a:lnTo>
                  <a:lnTo>
                    <a:pt x="1392809" y="1980374"/>
                  </a:lnTo>
                  <a:lnTo>
                    <a:pt x="1393736" y="1976894"/>
                  </a:lnTo>
                  <a:close/>
                </a:path>
                <a:path w="9148444" h="9127490">
                  <a:moveTo>
                    <a:pt x="1397469" y="748449"/>
                  </a:moveTo>
                  <a:lnTo>
                    <a:pt x="1389875" y="735291"/>
                  </a:lnTo>
                  <a:lnTo>
                    <a:pt x="1381467" y="733044"/>
                  </a:lnTo>
                  <a:lnTo>
                    <a:pt x="1368323" y="740625"/>
                  </a:lnTo>
                  <a:lnTo>
                    <a:pt x="1366062" y="749046"/>
                  </a:lnTo>
                  <a:lnTo>
                    <a:pt x="1373657" y="762190"/>
                  </a:lnTo>
                  <a:lnTo>
                    <a:pt x="1382064" y="764438"/>
                  </a:lnTo>
                  <a:lnTo>
                    <a:pt x="1395222" y="756843"/>
                  </a:lnTo>
                  <a:lnTo>
                    <a:pt x="1397469" y="748449"/>
                  </a:lnTo>
                  <a:close/>
                </a:path>
                <a:path w="9148444" h="9127490">
                  <a:moveTo>
                    <a:pt x="1411770" y="2317000"/>
                  </a:moveTo>
                  <a:lnTo>
                    <a:pt x="1409788" y="2313559"/>
                  </a:lnTo>
                  <a:lnTo>
                    <a:pt x="1407591" y="2312987"/>
                  </a:lnTo>
                  <a:lnTo>
                    <a:pt x="1404162" y="2314968"/>
                  </a:lnTo>
                  <a:lnTo>
                    <a:pt x="1403578" y="2317153"/>
                  </a:lnTo>
                  <a:lnTo>
                    <a:pt x="1405559" y="2320582"/>
                  </a:lnTo>
                  <a:lnTo>
                    <a:pt x="1407756" y="2321166"/>
                  </a:lnTo>
                  <a:lnTo>
                    <a:pt x="1411185" y="2319197"/>
                  </a:lnTo>
                  <a:lnTo>
                    <a:pt x="1411770" y="2317000"/>
                  </a:lnTo>
                  <a:close/>
                </a:path>
                <a:path w="9148444" h="9127490">
                  <a:moveTo>
                    <a:pt x="1415503" y="1088542"/>
                  </a:moveTo>
                  <a:lnTo>
                    <a:pt x="1409065" y="1077391"/>
                  </a:lnTo>
                  <a:lnTo>
                    <a:pt x="1401940" y="1075486"/>
                  </a:lnTo>
                  <a:lnTo>
                    <a:pt x="1390789" y="1081925"/>
                  </a:lnTo>
                  <a:lnTo>
                    <a:pt x="1388884" y="1089050"/>
                  </a:lnTo>
                  <a:lnTo>
                    <a:pt x="1395310" y="1100188"/>
                  </a:lnTo>
                  <a:lnTo>
                    <a:pt x="1402448" y="1102093"/>
                  </a:lnTo>
                  <a:lnTo>
                    <a:pt x="1413586" y="1095667"/>
                  </a:lnTo>
                  <a:lnTo>
                    <a:pt x="1415503" y="1088542"/>
                  </a:lnTo>
                  <a:close/>
                </a:path>
                <a:path w="9148444" h="9127490">
                  <a:moveTo>
                    <a:pt x="1429804" y="2657094"/>
                  </a:moveTo>
                  <a:lnTo>
                    <a:pt x="1428965" y="2655671"/>
                  </a:lnTo>
                  <a:lnTo>
                    <a:pt x="1428064" y="2655417"/>
                  </a:lnTo>
                  <a:lnTo>
                    <a:pt x="1426641" y="2656243"/>
                  </a:lnTo>
                  <a:lnTo>
                    <a:pt x="1426387" y="2657157"/>
                  </a:lnTo>
                  <a:lnTo>
                    <a:pt x="1427213" y="2658592"/>
                  </a:lnTo>
                  <a:lnTo>
                    <a:pt x="1428127" y="2658834"/>
                  </a:lnTo>
                  <a:lnTo>
                    <a:pt x="1429550" y="2658008"/>
                  </a:lnTo>
                  <a:lnTo>
                    <a:pt x="1429804" y="2657094"/>
                  </a:lnTo>
                  <a:close/>
                </a:path>
                <a:path w="9148444" h="9127490">
                  <a:moveTo>
                    <a:pt x="1433195" y="1428648"/>
                  </a:moveTo>
                  <a:lnTo>
                    <a:pt x="1428076" y="1419796"/>
                  </a:lnTo>
                  <a:lnTo>
                    <a:pt x="1422412" y="1418272"/>
                  </a:lnTo>
                  <a:lnTo>
                    <a:pt x="1413548" y="1423377"/>
                  </a:lnTo>
                  <a:lnTo>
                    <a:pt x="1412024" y="1429054"/>
                  </a:lnTo>
                  <a:lnTo>
                    <a:pt x="1417154" y="1437919"/>
                  </a:lnTo>
                  <a:lnTo>
                    <a:pt x="1422819" y="1439430"/>
                  </a:lnTo>
                  <a:lnTo>
                    <a:pt x="1431671" y="1434312"/>
                  </a:lnTo>
                  <a:lnTo>
                    <a:pt x="1433195" y="1428648"/>
                  </a:lnTo>
                  <a:close/>
                </a:path>
                <a:path w="9148444" h="9127490">
                  <a:moveTo>
                    <a:pt x="1434630" y="198399"/>
                  </a:moveTo>
                  <a:lnTo>
                    <a:pt x="1432394" y="191757"/>
                  </a:lnTo>
                  <a:lnTo>
                    <a:pt x="1427772" y="186512"/>
                  </a:lnTo>
                  <a:lnTo>
                    <a:pt x="1421688" y="183540"/>
                  </a:lnTo>
                  <a:lnTo>
                    <a:pt x="1414945" y="183070"/>
                  </a:lnTo>
                  <a:lnTo>
                    <a:pt x="1408315" y="185305"/>
                  </a:lnTo>
                  <a:lnTo>
                    <a:pt x="1403070" y="189928"/>
                  </a:lnTo>
                  <a:lnTo>
                    <a:pt x="1400098" y="195999"/>
                  </a:lnTo>
                  <a:lnTo>
                    <a:pt x="1399628" y="202742"/>
                  </a:lnTo>
                  <a:lnTo>
                    <a:pt x="1401864" y="209384"/>
                  </a:lnTo>
                  <a:lnTo>
                    <a:pt x="1406499" y="214630"/>
                  </a:lnTo>
                  <a:lnTo>
                    <a:pt x="1412570" y="217589"/>
                  </a:lnTo>
                  <a:lnTo>
                    <a:pt x="1419313" y="218059"/>
                  </a:lnTo>
                  <a:lnTo>
                    <a:pt x="1425943" y="215836"/>
                  </a:lnTo>
                  <a:lnTo>
                    <a:pt x="1431188" y="211201"/>
                  </a:lnTo>
                  <a:lnTo>
                    <a:pt x="1434160" y="205130"/>
                  </a:lnTo>
                  <a:lnTo>
                    <a:pt x="1434630" y="198399"/>
                  </a:lnTo>
                  <a:close/>
                </a:path>
                <a:path w="9148444" h="9127490">
                  <a:moveTo>
                    <a:pt x="1451571" y="1768741"/>
                  </a:moveTo>
                  <a:lnTo>
                    <a:pt x="1447444" y="1761591"/>
                  </a:lnTo>
                  <a:lnTo>
                    <a:pt x="1442872" y="1760372"/>
                  </a:lnTo>
                  <a:lnTo>
                    <a:pt x="1435722" y="1764499"/>
                  </a:lnTo>
                  <a:lnTo>
                    <a:pt x="1434503" y="1769071"/>
                  </a:lnTo>
                  <a:lnTo>
                    <a:pt x="1438630" y="1776209"/>
                  </a:lnTo>
                  <a:lnTo>
                    <a:pt x="1443202" y="1777428"/>
                  </a:lnTo>
                  <a:lnTo>
                    <a:pt x="1450340" y="1773313"/>
                  </a:lnTo>
                  <a:lnTo>
                    <a:pt x="1451571" y="1768741"/>
                  </a:lnTo>
                  <a:close/>
                </a:path>
                <a:path w="9148444" h="9127490">
                  <a:moveTo>
                    <a:pt x="1452968" y="538708"/>
                  </a:moveTo>
                  <a:lnTo>
                    <a:pt x="1451000" y="532853"/>
                  </a:lnTo>
                  <a:lnTo>
                    <a:pt x="1446923" y="528231"/>
                  </a:lnTo>
                  <a:lnTo>
                    <a:pt x="1441577" y="525614"/>
                  </a:lnTo>
                  <a:lnTo>
                    <a:pt x="1435633" y="525208"/>
                  </a:lnTo>
                  <a:lnTo>
                    <a:pt x="1429791" y="527164"/>
                  </a:lnTo>
                  <a:lnTo>
                    <a:pt x="1425155" y="531253"/>
                  </a:lnTo>
                  <a:lnTo>
                    <a:pt x="1422539" y="536600"/>
                  </a:lnTo>
                  <a:lnTo>
                    <a:pt x="1422133" y="542544"/>
                  </a:lnTo>
                  <a:lnTo>
                    <a:pt x="1424089" y="548398"/>
                  </a:lnTo>
                  <a:lnTo>
                    <a:pt x="1428178" y="553021"/>
                  </a:lnTo>
                  <a:lnTo>
                    <a:pt x="1433525" y="555625"/>
                  </a:lnTo>
                  <a:lnTo>
                    <a:pt x="1439468" y="556044"/>
                  </a:lnTo>
                  <a:lnTo>
                    <a:pt x="1445323" y="554075"/>
                  </a:lnTo>
                  <a:lnTo>
                    <a:pt x="1449946" y="549998"/>
                  </a:lnTo>
                  <a:lnTo>
                    <a:pt x="1452562" y="544639"/>
                  </a:lnTo>
                  <a:lnTo>
                    <a:pt x="1452968" y="538708"/>
                  </a:lnTo>
                  <a:close/>
                </a:path>
                <a:path w="9148444" h="9127490">
                  <a:moveTo>
                    <a:pt x="1469605" y="2108847"/>
                  </a:moveTo>
                  <a:lnTo>
                    <a:pt x="1466634" y="2103691"/>
                  </a:lnTo>
                  <a:lnTo>
                    <a:pt x="1463332" y="2102815"/>
                  </a:lnTo>
                  <a:lnTo>
                    <a:pt x="1458188" y="2105787"/>
                  </a:lnTo>
                  <a:lnTo>
                    <a:pt x="1457312" y="2109076"/>
                  </a:lnTo>
                  <a:lnTo>
                    <a:pt x="1460284" y="2114219"/>
                  </a:lnTo>
                  <a:lnTo>
                    <a:pt x="1463573" y="2115096"/>
                  </a:lnTo>
                  <a:lnTo>
                    <a:pt x="1468716" y="2112124"/>
                  </a:lnTo>
                  <a:lnTo>
                    <a:pt x="1469605" y="2108847"/>
                  </a:lnTo>
                  <a:close/>
                </a:path>
                <a:path w="9148444" h="9127490">
                  <a:moveTo>
                    <a:pt x="1473327" y="880389"/>
                  </a:moveTo>
                  <a:lnTo>
                    <a:pt x="1465897" y="867524"/>
                  </a:lnTo>
                  <a:lnTo>
                    <a:pt x="1457680" y="865327"/>
                  </a:lnTo>
                  <a:lnTo>
                    <a:pt x="1444815" y="872756"/>
                  </a:lnTo>
                  <a:lnTo>
                    <a:pt x="1442605" y="880973"/>
                  </a:lnTo>
                  <a:lnTo>
                    <a:pt x="1450035" y="893838"/>
                  </a:lnTo>
                  <a:lnTo>
                    <a:pt x="1458264" y="896035"/>
                  </a:lnTo>
                  <a:lnTo>
                    <a:pt x="1471129" y="888619"/>
                  </a:lnTo>
                  <a:lnTo>
                    <a:pt x="1473327" y="880389"/>
                  </a:lnTo>
                  <a:close/>
                </a:path>
                <a:path w="9148444" h="9127490">
                  <a:moveTo>
                    <a:pt x="1487627" y="2448941"/>
                  </a:moveTo>
                  <a:lnTo>
                    <a:pt x="1485811" y="2445791"/>
                  </a:lnTo>
                  <a:lnTo>
                    <a:pt x="1483804" y="2445258"/>
                  </a:lnTo>
                  <a:lnTo>
                    <a:pt x="1480667" y="2447074"/>
                  </a:lnTo>
                  <a:lnTo>
                    <a:pt x="1480121" y="2449093"/>
                  </a:lnTo>
                  <a:lnTo>
                    <a:pt x="1481937" y="2452230"/>
                  </a:lnTo>
                  <a:lnTo>
                    <a:pt x="1483944" y="2452763"/>
                  </a:lnTo>
                  <a:lnTo>
                    <a:pt x="1487093" y="2450947"/>
                  </a:lnTo>
                  <a:lnTo>
                    <a:pt x="1487627" y="2448941"/>
                  </a:lnTo>
                  <a:close/>
                </a:path>
                <a:path w="9148444" h="9127490">
                  <a:moveTo>
                    <a:pt x="1489138" y="0"/>
                  </a:moveTo>
                  <a:lnTo>
                    <a:pt x="1456601" y="0"/>
                  </a:lnTo>
                  <a:lnTo>
                    <a:pt x="1457121" y="1562"/>
                  </a:lnTo>
                  <a:lnTo>
                    <a:pt x="1461909" y="6997"/>
                  </a:lnTo>
                  <a:lnTo>
                    <a:pt x="1468196" y="10058"/>
                  </a:lnTo>
                  <a:lnTo>
                    <a:pt x="1475168" y="10541"/>
                  </a:lnTo>
                  <a:lnTo>
                    <a:pt x="1482026" y="8242"/>
                  </a:lnTo>
                  <a:lnTo>
                    <a:pt x="1487462" y="3454"/>
                  </a:lnTo>
                  <a:lnTo>
                    <a:pt x="1489138" y="0"/>
                  </a:lnTo>
                  <a:close/>
                </a:path>
                <a:path w="9148444" h="9127490">
                  <a:moveTo>
                    <a:pt x="1491361" y="1220482"/>
                  </a:moveTo>
                  <a:lnTo>
                    <a:pt x="1485087" y="1209624"/>
                  </a:lnTo>
                  <a:lnTo>
                    <a:pt x="1478153" y="1207770"/>
                  </a:lnTo>
                  <a:lnTo>
                    <a:pt x="1467281" y="1214043"/>
                  </a:lnTo>
                  <a:lnTo>
                    <a:pt x="1465427" y="1220978"/>
                  </a:lnTo>
                  <a:lnTo>
                    <a:pt x="1471688" y="1231836"/>
                  </a:lnTo>
                  <a:lnTo>
                    <a:pt x="1478635" y="1233703"/>
                  </a:lnTo>
                  <a:lnTo>
                    <a:pt x="1489494" y="1227429"/>
                  </a:lnTo>
                  <a:lnTo>
                    <a:pt x="1491361" y="1220482"/>
                  </a:lnTo>
                  <a:close/>
                </a:path>
                <a:path w="9148444" h="9127490">
                  <a:moveTo>
                    <a:pt x="1505661" y="2789047"/>
                  </a:moveTo>
                  <a:lnTo>
                    <a:pt x="1505000" y="2787904"/>
                  </a:lnTo>
                  <a:lnTo>
                    <a:pt x="1504264" y="2787700"/>
                  </a:lnTo>
                  <a:lnTo>
                    <a:pt x="1503121" y="2788361"/>
                  </a:lnTo>
                  <a:lnTo>
                    <a:pt x="1502930" y="2789097"/>
                  </a:lnTo>
                  <a:lnTo>
                    <a:pt x="1503591" y="2790240"/>
                  </a:lnTo>
                  <a:lnTo>
                    <a:pt x="1504327" y="2790431"/>
                  </a:lnTo>
                  <a:lnTo>
                    <a:pt x="1505470" y="2789771"/>
                  </a:lnTo>
                  <a:lnTo>
                    <a:pt x="1505661" y="2789047"/>
                  </a:lnTo>
                  <a:close/>
                </a:path>
                <a:path w="9148444" h="9127490">
                  <a:moveTo>
                    <a:pt x="1509052" y="1560601"/>
                  </a:moveTo>
                  <a:lnTo>
                    <a:pt x="1504099" y="1552028"/>
                  </a:lnTo>
                  <a:lnTo>
                    <a:pt x="1498612" y="1550555"/>
                  </a:lnTo>
                  <a:lnTo>
                    <a:pt x="1490040" y="1555508"/>
                  </a:lnTo>
                  <a:lnTo>
                    <a:pt x="1488579" y="1560982"/>
                  </a:lnTo>
                  <a:lnTo>
                    <a:pt x="1493532" y="1569554"/>
                  </a:lnTo>
                  <a:lnTo>
                    <a:pt x="1499006" y="1571028"/>
                  </a:lnTo>
                  <a:lnTo>
                    <a:pt x="1507578" y="1566075"/>
                  </a:lnTo>
                  <a:lnTo>
                    <a:pt x="1509052" y="1560601"/>
                  </a:lnTo>
                  <a:close/>
                </a:path>
                <a:path w="9148444" h="9127490">
                  <a:moveTo>
                    <a:pt x="1510538" y="330365"/>
                  </a:moveTo>
                  <a:lnTo>
                    <a:pt x="1508340" y="323837"/>
                  </a:lnTo>
                  <a:lnTo>
                    <a:pt x="1503794" y="318681"/>
                  </a:lnTo>
                  <a:lnTo>
                    <a:pt x="1497812" y="315772"/>
                  </a:lnTo>
                  <a:lnTo>
                    <a:pt x="1491183" y="315315"/>
                  </a:lnTo>
                  <a:lnTo>
                    <a:pt x="1484668" y="317500"/>
                  </a:lnTo>
                  <a:lnTo>
                    <a:pt x="1479499" y="322059"/>
                  </a:lnTo>
                  <a:lnTo>
                    <a:pt x="1476590" y="328028"/>
                  </a:lnTo>
                  <a:lnTo>
                    <a:pt x="1476133" y="334657"/>
                  </a:lnTo>
                  <a:lnTo>
                    <a:pt x="1478318" y="341172"/>
                  </a:lnTo>
                  <a:lnTo>
                    <a:pt x="1482877" y="346329"/>
                  </a:lnTo>
                  <a:lnTo>
                    <a:pt x="1488846" y="349250"/>
                  </a:lnTo>
                  <a:lnTo>
                    <a:pt x="1495475" y="349707"/>
                  </a:lnTo>
                  <a:lnTo>
                    <a:pt x="1502003" y="347510"/>
                  </a:lnTo>
                  <a:lnTo>
                    <a:pt x="1507159" y="342963"/>
                  </a:lnTo>
                  <a:lnTo>
                    <a:pt x="1510068" y="336994"/>
                  </a:lnTo>
                  <a:lnTo>
                    <a:pt x="1510538" y="330365"/>
                  </a:lnTo>
                  <a:close/>
                </a:path>
                <a:path w="9148444" h="9127490">
                  <a:moveTo>
                    <a:pt x="1527429" y="1900694"/>
                  </a:moveTo>
                  <a:lnTo>
                    <a:pt x="1523466" y="1893824"/>
                  </a:lnTo>
                  <a:lnTo>
                    <a:pt x="1519085" y="1892655"/>
                  </a:lnTo>
                  <a:lnTo>
                    <a:pt x="1512214" y="1896618"/>
                  </a:lnTo>
                  <a:lnTo>
                    <a:pt x="1511046" y="1900999"/>
                  </a:lnTo>
                  <a:lnTo>
                    <a:pt x="1515008" y="1907857"/>
                  </a:lnTo>
                  <a:lnTo>
                    <a:pt x="1519389" y="1909038"/>
                  </a:lnTo>
                  <a:lnTo>
                    <a:pt x="1526260" y="1905076"/>
                  </a:lnTo>
                  <a:lnTo>
                    <a:pt x="1527429" y="1900694"/>
                  </a:lnTo>
                  <a:close/>
                </a:path>
                <a:path w="9148444" h="9127490">
                  <a:moveTo>
                    <a:pt x="1531162" y="672236"/>
                  </a:moveTo>
                  <a:lnTo>
                    <a:pt x="1522742" y="657656"/>
                  </a:lnTo>
                  <a:lnTo>
                    <a:pt x="1513420" y="655167"/>
                  </a:lnTo>
                  <a:lnTo>
                    <a:pt x="1498841" y="663575"/>
                  </a:lnTo>
                  <a:lnTo>
                    <a:pt x="1496339" y="672896"/>
                  </a:lnTo>
                  <a:lnTo>
                    <a:pt x="1504759" y="687463"/>
                  </a:lnTo>
                  <a:lnTo>
                    <a:pt x="1514081" y="689965"/>
                  </a:lnTo>
                  <a:lnTo>
                    <a:pt x="1528660" y="681545"/>
                  </a:lnTo>
                  <a:lnTo>
                    <a:pt x="1531162" y="672236"/>
                  </a:lnTo>
                  <a:close/>
                </a:path>
                <a:path w="9148444" h="9127490">
                  <a:moveTo>
                    <a:pt x="1545463" y="2240788"/>
                  </a:moveTo>
                  <a:lnTo>
                    <a:pt x="1542643" y="2235936"/>
                  </a:lnTo>
                  <a:lnTo>
                    <a:pt x="1539544" y="2235098"/>
                  </a:lnTo>
                  <a:lnTo>
                    <a:pt x="1534693" y="2237905"/>
                  </a:lnTo>
                  <a:lnTo>
                    <a:pt x="1533855" y="2241004"/>
                  </a:lnTo>
                  <a:lnTo>
                    <a:pt x="1536661" y="2245868"/>
                  </a:lnTo>
                  <a:lnTo>
                    <a:pt x="1539760" y="2246693"/>
                  </a:lnTo>
                  <a:lnTo>
                    <a:pt x="1544624" y="2243899"/>
                  </a:lnTo>
                  <a:lnTo>
                    <a:pt x="1545463" y="2240788"/>
                  </a:lnTo>
                  <a:close/>
                </a:path>
                <a:path w="9148444" h="9127490">
                  <a:moveTo>
                    <a:pt x="1549184" y="1012342"/>
                  </a:moveTo>
                  <a:lnTo>
                    <a:pt x="1541932" y="999756"/>
                  </a:lnTo>
                  <a:lnTo>
                    <a:pt x="1533893" y="997610"/>
                  </a:lnTo>
                  <a:lnTo>
                    <a:pt x="1521320" y="1004862"/>
                  </a:lnTo>
                  <a:lnTo>
                    <a:pt x="1519161" y="1012901"/>
                  </a:lnTo>
                  <a:lnTo>
                    <a:pt x="1526425" y="1025474"/>
                  </a:lnTo>
                  <a:lnTo>
                    <a:pt x="1534464" y="1027633"/>
                  </a:lnTo>
                  <a:lnTo>
                    <a:pt x="1547037" y="1020368"/>
                  </a:lnTo>
                  <a:lnTo>
                    <a:pt x="1549184" y="1012342"/>
                  </a:lnTo>
                  <a:close/>
                </a:path>
                <a:path w="9148444" h="9127490">
                  <a:moveTo>
                    <a:pt x="1563497" y="2580894"/>
                  </a:moveTo>
                  <a:lnTo>
                    <a:pt x="1561833" y="2578036"/>
                  </a:lnTo>
                  <a:lnTo>
                    <a:pt x="1560017" y="2577541"/>
                  </a:lnTo>
                  <a:lnTo>
                    <a:pt x="1557147" y="2579192"/>
                  </a:lnTo>
                  <a:lnTo>
                    <a:pt x="1556664" y="2581021"/>
                  </a:lnTo>
                  <a:lnTo>
                    <a:pt x="1558315" y="2583878"/>
                  </a:lnTo>
                  <a:lnTo>
                    <a:pt x="1560144" y="2584361"/>
                  </a:lnTo>
                  <a:lnTo>
                    <a:pt x="1563001" y="2582710"/>
                  </a:lnTo>
                  <a:lnTo>
                    <a:pt x="1563497" y="2580894"/>
                  </a:lnTo>
                  <a:close/>
                </a:path>
                <a:path w="9148444" h="9127490">
                  <a:moveTo>
                    <a:pt x="1566887" y="1352435"/>
                  </a:moveTo>
                  <a:lnTo>
                    <a:pt x="1560944" y="1342161"/>
                  </a:lnTo>
                  <a:lnTo>
                    <a:pt x="1554365" y="1340396"/>
                  </a:lnTo>
                  <a:lnTo>
                    <a:pt x="1544078" y="1346327"/>
                  </a:lnTo>
                  <a:lnTo>
                    <a:pt x="1542313" y="1352905"/>
                  </a:lnTo>
                  <a:lnTo>
                    <a:pt x="1548257" y="1363192"/>
                  </a:lnTo>
                  <a:lnTo>
                    <a:pt x="1554835" y="1364957"/>
                  </a:lnTo>
                  <a:lnTo>
                    <a:pt x="1565122" y="1359014"/>
                  </a:lnTo>
                  <a:lnTo>
                    <a:pt x="1566887" y="1352435"/>
                  </a:lnTo>
                  <a:close/>
                </a:path>
                <a:path w="9148444" h="9127490">
                  <a:moveTo>
                    <a:pt x="1568094" y="122034"/>
                  </a:moveTo>
                  <a:lnTo>
                    <a:pt x="1565681" y="114833"/>
                  </a:lnTo>
                  <a:lnTo>
                    <a:pt x="1560652" y="109143"/>
                  </a:lnTo>
                  <a:lnTo>
                    <a:pt x="1554060" y="105930"/>
                  </a:lnTo>
                  <a:lnTo>
                    <a:pt x="1546745" y="105422"/>
                  </a:lnTo>
                  <a:lnTo>
                    <a:pt x="1539557" y="107835"/>
                  </a:lnTo>
                  <a:lnTo>
                    <a:pt x="1533855" y="112864"/>
                  </a:lnTo>
                  <a:lnTo>
                    <a:pt x="1530642" y="119443"/>
                  </a:lnTo>
                  <a:lnTo>
                    <a:pt x="1530134" y="126758"/>
                  </a:lnTo>
                  <a:lnTo>
                    <a:pt x="1532547" y="133946"/>
                  </a:lnTo>
                  <a:lnTo>
                    <a:pt x="1537576" y="139649"/>
                  </a:lnTo>
                  <a:lnTo>
                    <a:pt x="1544167" y="142862"/>
                  </a:lnTo>
                  <a:lnTo>
                    <a:pt x="1551482" y="143370"/>
                  </a:lnTo>
                  <a:lnTo>
                    <a:pt x="1558671" y="140944"/>
                  </a:lnTo>
                  <a:lnTo>
                    <a:pt x="1564373" y="135928"/>
                  </a:lnTo>
                  <a:lnTo>
                    <a:pt x="1567586" y="129349"/>
                  </a:lnTo>
                  <a:lnTo>
                    <a:pt x="1568094" y="122034"/>
                  </a:lnTo>
                  <a:close/>
                </a:path>
                <a:path w="9148444" h="9127490">
                  <a:moveTo>
                    <a:pt x="1581518" y="2920987"/>
                  </a:moveTo>
                  <a:lnTo>
                    <a:pt x="1581023" y="2920136"/>
                  </a:lnTo>
                  <a:lnTo>
                    <a:pt x="1580476" y="2919984"/>
                  </a:lnTo>
                  <a:lnTo>
                    <a:pt x="1579626" y="2920479"/>
                  </a:lnTo>
                  <a:lnTo>
                    <a:pt x="1579473" y="2921025"/>
                  </a:lnTo>
                  <a:lnTo>
                    <a:pt x="1579968" y="2921889"/>
                  </a:lnTo>
                  <a:lnTo>
                    <a:pt x="1580527" y="2922028"/>
                  </a:lnTo>
                  <a:lnTo>
                    <a:pt x="1581378" y="2921546"/>
                  </a:lnTo>
                  <a:lnTo>
                    <a:pt x="1581518" y="2920987"/>
                  </a:lnTo>
                  <a:close/>
                </a:path>
                <a:path w="9148444" h="9127490">
                  <a:moveTo>
                    <a:pt x="1584921" y="1692541"/>
                  </a:moveTo>
                  <a:lnTo>
                    <a:pt x="1580121" y="1684261"/>
                  </a:lnTo>
                  <a:lnTo>
                    <a:pt x="1574838" y="1682838"/>
                  </a:lnTo>
                  <a:lnTo>
                    <a:pt x="1566545" y="1687614"/>
                  </a:lnTo>
                  <a:lnTo>
                    <a:pt x="1565122" y="1692922"/>
                  </a:lnTo>
                  <a:lnTo>
                    <a:pt x="1569910" y="1701203"/>
                  </a:lnTo>
                  <a:lnTo>
                    <a:pt x="1575206" y="1702625"/>
                  </a:lnTo>
                  <a:lnTo>
                    <a:pt x="1583499" y="1697837"/>
                  </a:lnTo>
                  <a:lnTo>
                    <a:pt x="1584921" y="1692541"/>
                  </a:lnTo>
                  <a:close/>
                </a:path>
                <a:path w="9148444" h="9127490">
                  <a:moveTo>
                    <a:pt x="1586445" y="462343"/>
                  </a:moveTo>
                  <a:lnTo>
                    <a:pt x="1584286" y="455942"/>
                  </a:lnTo>
                  <a:lnTo>
                    <a:pt x="1579803" y="450862"/>
                  </a:lnTo>
                  <a:lnTo>
                    <a:pt x="1573949" y="448005"/>
                  </a:lnTo>
                  <a:lnTo>
                    <a:pt x="1567434" y="447548"/>
                  </a:lnTo>
                  <a:lnTo>
                    <a:pt x="1561020" y="449707"/>
                  </a:lnTo>
                  <a:lnTo>
                    <a:pt x="1555940" y="454177"/>
                  </a:lnTo>
                  <a:lnTo>
                    <a:pt x="1553083" y="460044"/>
                  </a:lnTo>
                  <a:lnTo>
                    <a:pt x="1552625" y="466559"/>
                  </a:lnTo>
                  <a:lnTo>
                    <a:pt x="1554784" y="472973"/>
                  </a:lnTo>
                  <a:lnTo>
                    <a:pt x="1559255" y="478040"/>
                  </a:lnTo>
                  <a:lnTo>
                    <a:pt x="1565122" y="480898"/>
                  </a:lnTo>
                  <a:lnTo>
                    <a:pt x="1571637" y="481355"/>
                  </a:lnTo>
                  <a:lnTo>
                    <a:pt x="1578051" y="479196"/>
                  </a:lnTo>
                  <a:lnTo>
                    <a:pt x="1583118" y="474726"/>
                  </a:lnTo>
                  <a:lnTo>
                    <a:pt x="1585988" y="468858"/>
                  </a:lnTo>
                  <a:lnTo>
                    <a:pt x="1586445" y="462343"/>
                  </a:lnTo>
                  <a:close/>
                </a:path>
                <a:path w="9148444" h="9127490">
                  <a:moveTo>
                    <a:pt x="1603286" y="2032635"/>
                  </a:moveTo>
                  <a:lnTo>
                    <a:pt x="1599488" y="2026056"/>
                  </a:lnTo>
                  <a:lnTo>
                    <a:pt x="1595285" y="2024938"/>
                  </a:lnTo>
                  <a:lnTo>
                    <a:pt x="1588719" y="2028736"/>
                  </a:lnTo>
                  <a:lnTo>
                    <a:pt x="1587588" y="2032927"/>
                  </a:lnTo>
                  <a:lnTo>
                    <a:pt x="1591373" y="2039505"/>
                  </a:lnTo>
                  <a:lnTo>
                    <a:pt x="1595589" y="2040636"/>
                  </a:lnTo>
                  <a:lnTo>
                    <a:pt x="1602155" y="2036838"/>
                  </a:lnTo>
                  <a:lnTo>
                    <a:pt x="1603286" y="2032635"/>
                  </a:lnTo>
                  <a:close/>
                </a:path>
                <a:path w="9148444" h="9127490">
                  <a:moveTo>
                    <a:pt x="1607019" y="804176"/>
                  </a:moveTo>
                  <a:lnTo>
                    <a:pt x="1598764" y="789889"/>
                  </a:lnTo>
                  <a:lnTo>
                    <a:pt x="1589633" y="787438"/>
                  </a:lnTo>
                  <a:lnTo>
                    <a:pt x="1575333" y="795693"/>
                  </a:lnTo>
                  <a:lnTo>
                    <a:pt x="1572882" y="804824"/>
                  </a:lnTo>
                  <a:lnTo>
                    <a:pt x="1581137" y="819111"/>
                  </a:lnTo>
                  <a:lnTo>
                    <a:pt x="1590281" y="821563"/>
                  </a:lnTo>
                  <a:lnTo>
                    <a:pt x="1604568" y="813320"/>
                  </a:lnTo>
                  <a:lnTo>
                    <a:pt x="1607019" y="804176"/>
                  </a:lnTo>
                  <a:close/>
                </a:path>
                <a:path w="9148444" h="9127490">
                  <a:moveTo>
                    <a:pt x="1621320" y="2372728"/>
                  </a:moveTo>
                  <a:lnTo>
                    <a:pt x="1618678" y="2368156"/>
                  </a:lnTo>
                  <a:lnTo>
                    <a:pt x="1615757" y="2367381"/>
                  </a:lnTo>
                  <a:lnTo>
                    <a:pt x="1611172" y="2370023"/>
                  </a:lnTo>
                  <a:lnTo>
                    <a:pt x="1610398" y="2372944"/>
                  </a:lnTo>
                  <a:lnTo>
                    <a:pt x="1613039" y="2377516"/>
                  </a:lnTo>
                  <a:lnTo>
                    <a:pt x="1615960" y="2378303"/>
                  </a:lnTo>
                  <a:lnTo>
                    <a:pt x="1620532" y="2375662"/>
                  </a:lnTo>
                  <a:lnTo>
                    <a:pt x="1621320" y="2372728"/>
                  </a:lnTo>
                  <a:close/>
                </a:path>
                <a:path w="9148444" h="9127490">
                  <a:moveTo>
                    <a:pt x="1624711" y="1144295"/>
                  </a:moveTo>
                  <a:lnTo>
                    <a:pt x="1617776" y="1132281"/>
                  </a:lnTo>
                  <a:lnTo>
                    <a:pt x="1610106" y="1130236"/>
                  </a:lnTo>
                  <a:lnTo>
                    <a:pt x="1598091" y="1137158"/>
                  </a:lnTo>
                  <a:lnTo>
                    <a:pt x="1596034" y="1144828"/>
                  </a:lnTo>
                  <a:lnTo>
                    <a:pt x="1602968" y="1156830"/>
                  </a:lnTo>
                  <a:lnTo>
                    <a:pt x="1610652" y="1158887"/>
                  </a:lnTo>
                  <a:lnTo>
                    <a:pt x="1622653" y="1151966"/>
                  </a:lnTo>
                  <a:lnTo>
                    <a:pt x="1624711" y="1144295"/>
                  </a:lnTo>
                  <a:close/>
                </a:path>
                <a:path w="9148444" h="9127490">
                  <a:moveTo>
                    <a:pt x="1639354" y="2712834"/>
                  </a:moveTo>
                  <a:lnTo>
                    <a:pt x="1637868" y="2710256"/>
                  </a:lnTo>
                  <a:lnTo>
                    <a:pt x="1636217" y="2709824"/>
                  </a:lnTo>
                  <a:lnTo>
                    <a:pt x="1633651" y="2711310"/>
                  </a:lnTo>
                  <a:lnTo>
                    <a:pt x="1633207" y="2712948"/>
                  </a:lnTo>
                  <a:lnTo>
                    <a:pt x="1634693" y="2715526"/>
                  </a:lnTo>
                  <a:lnTo>
                    <a:pt x="1636344" y="2715958"/>
                  </a:lnTo>
                  <a:lnTo>
                    <a:pt x="1638909" y="2714472"/>
                  </a:lnTo>
                  <a:lnTo>
                    <a:pt x="1639354" y="2712834"/>
                  </a:lnTo>
                  <a:close/>
                </a:path>
                <a:path w="9148444" h="9127490">
                  <a:moveTo>
                    <a:pt x="1642745" y="1484388"/>
                  </a:moveTo>
                  <a:lnTo>
                    <a:pt x="1636966" y="1474381"/>
                  </a:lnTo>
                  <a:lnTo>
                    <a:pt x="1630565" y="1472666"/>
                  </a:lnTo>
                  <a:lnTo>
                    <a:pt x="1620558" y="1478445"/>
                  </a:lnTo>
                  <a:lnTo>
                    <a:pt x="1618856" y="1484845"/>
                  </a:lnTo>
                  <a:lnTo>
                    <a:pt x="1624622" y="1494840"/>
                  </a:lnTo>
                  <a:lnTo>
                    <a:pt x="1631022" y="1496555"/>
                  </a:lnTo>
                  <a:lnTo>
                    <a:pt x="1641030" y="1490776"/>
                  </a:lnTo>
                  <a:lnTo>
                    <a:pt x="1642745" y="1484388"/>
                  </a:lnTo>
                  <a:close/>
                </a:path>
                <a:path w="9148444" h="9127490">
                  <a:moveTo>
                    <a:pt x="1644002" y="254000"/>
                  </a:moveTo>
                  <a:lnTo>
                    <a:pt x="1641614" y="246926"/>
                  </a:lnTo>
                  <a:lnTo>
                    <a:pt x="1636674" y="241312"/>
                  </a:lnTo>
                  <a:lnTo>
                    <a:pt x="1630184" y="238150"/>
                  </a:lnTo>
                  <a:lnTo>
                    <a:pt x="1622983" y="237655"/>
                  </a:lnTo>
                  <a:lnTo>
                    <a:pt x="1615909" y="240042"/>
                  </a:lnTo>
                  <a:lnTo>
                    <a:pt x="1610296" y="244983"/>
                  </a:lnTo>
                  <a:lnTo>
                    <a:pt x="1607134" y="251460"/>
                  </a:lnTo>
                  <a:lnTo>
                    <a:pt x="1606626" y="258660"/>
                  </a:lnTo>
                  <a:lnTo>
                    <a:pt x="1609013" y="265747"/>
                  </a:lnTo>
                  <a:lnTo>
                    <a:pt x="1613954" y="271348"/>
                  </a:lnTo>
                  <a:lnTo>
                    <a:pt x="1620443" y="274510"/>
                  </a:lnTo>
                  <a:lnTo>
                    <a:pt x="1627644" y="275018"/>
                  </a:lnTo>
                  <a:lnTo>
                    <a:pt x="1634731" y="272630"/>
                  </a:lnTo>
                  <a:lnTo>
                    <a:pt x="1640332" y="267690"/>
                  </a:lnTo>
                  <a:lnTo>
                    <a:pt x="1643494" y="261200"/>
                  </a:lnTo>
                  <a:lnTo>
                    <a:pt x="1644002" y="254000"/>
                  </a:lnTo>
                  <a:close/>
                </a:path>
                <a:path w="9148444" h="9127490">
                  <a:moveTo>
                    <a:pt x="1657375" y="3052940"/>
                  </a:moveTo>
                  <a:lnTo>
                    <a:pt x="1657045" y="3052368"/>
                  </a:lnTo>
                  <a:lnTo>
                    <a:pt x="1656346" y="3052457"/>
                  </a:lnTo>
                  <a:lnTo>
                    <a:pt x="1656118" y="3052597"/>
                  </a:lnTo>
                  <a:lnTo>
                    <a:pt x="1656016" y="3052953"/>
                  </a:lnTo>
                  <a:lnTo>
                    <a:pt x="1656346" y="3053537"/>
                  </a:lnTo>
                  <a:lnTo>
                    <a:pt x="1656715" y="3053626"/>
                  </a:lnTo>
                  <a:lnTo>
                    <a:pt x="1657286" y="3053296"/>
                  </a:lnTo>
                  <a:lnTo>
                    <a:pt x="1657375" y="3052940"/>
                  </a:lnTo>
                  <a:close/>
                </a:path>
                <a:path w="9148444" h="9127490">
                  <a:moveTo>
                    <a:pt x="1660779" y="1824494"/>
                  </a:moveTo>
                  <a:lnTo>
                    <a:pt x="1656156" y="1816481"/>
                  </a:lnTo>
                  <a:lnTo>
                    <a:pt x="1651038" y="1815109"/>
                  </a:lnTo>
                  <a:lnTo>
                    <a:pt x="1643037" y="1819732"/>
                  </a:lnTo>
                  <a:lnTo>
                    <a:pt x="1641665" y="1824850"/>
                  </a:lnTo>
                  <a:lnTo>
                    <a:pt x="1646288" y="1832851"/>
                  </a:lnTo>
                  <a:lnTo>
                    <a:pt x="1651393" y="1834222"/>
                  </a:lnTo>
                  <a:lnTo>
                    <a:pt x="1659394" y="1829600"/>
                  </a:lnTo>
                  <a:lnTo>
                    <a:pt x="1660779" y="1824494"/>
                  </a:lnTo>
                  <a:close/>
                </a:path>
                <a:path w="9148444" h="9127490">
                  <a:moveTo>
                    <a:pt x="1662341" y="594321"/>
                  </a:moveTo>
                  <a:lnTo>
                    <a:pt x="1660220" y="588022"/>
                  </a:lnTo>
                  <a:lnTo>
                    <a:pt x="1655826" y="583044"/>
                  </a:lnTo>
                  <a:lnTo>
                    <a:pt x="1650060" y="580237"/>
                  </a:lnTo>
                  <a:lnTo>
                    <a:pt x="1643659" y="579780"/>
                  </a:lnTo>
                  <a:lnTo>
                    <a:pt x="1637372" y="581901"/>
                  </a:lnTo>
                  <a:lnTo>
                    <a:pt x="1632381" y="586295"/>
                  </a:lnTo>
                  <a:lnTo>
                    <a:pt x="1629575" y="592061"/>
                  </a:lnTo>
                  <a:lnTo>
                    <a:pt x="1629130" y="598462"/>
                  </a:lnTo>
                  <a:lnTo>
                    <a:pt x="1631238" y="604748"/>
                  </a:lnTo>
                  <a:lnTo>
                    <a:pt x="1635633" y="609727"/>
                  </a:lnTo>
                  <a:lnTo>
                    <a:pt x="1641398" y="612546"/>
                  </a:lnTo>
                  <a:lnTo>
                    <a:pt x="1647799" y="612990"/>
                  </a:lnTo>
                  <a:lnTo>
                    <a:pt x="1654111" y="610882"/>
                  </a:lnTo>
                  <a:lnTo>
                    <a:pt x="1659089" y="606488"/>
                  </a:lnTo>
                  <a:lnTo>
                    <a:pt x="1661896" y="600722"/>
                  </a:lnTo>
                  <a:lnTo>
                    <a:pt x="1662341" y="594321"/>
                  </a:lnTo>
                  <a:close/>
                </a:path>
                <a:path w="9148444" h="9127490">
                  <a:moveTo>
                    <a:pt x="1679143" y="2164588"/>
                  </a:moveTo>
                  <a:lnTo>
                    <a:pt x="1675511" y="2158301"/>
                  </a:lnTo>
                  <a:lnTo>
                    <a:pt x="1671497" y="2157222"/>
                  </a:lnTo>
                  <a:lnTo>
                    <a:pt x="1665211" y="2160841"/>
                  </a:lnTo>
                  <a:lnTo>
                    <a:pt x="1664131" y="2164867"/>
                  </a:lnTo>
                  <a:lnTo>
                    <a:pt x="1667764" y="2171154"/>
                  </a:lnTo>
                  <a:lnTo>
                    <a:pt x="1671777" y="2172220"/>
                  </a:lnTo>
                  <a:lnTo>
                    <a:pt x="1678063" y="2168601"/>
                  </a:lnTo>
                  <a:lnTo>
                    <a:pt x="1679143" y="2164588"/>
                  </a:lnTo>
                  <a:close/>
                </a:path>
                <a:path w="9148444" h="9127490">
                  <a:moveTo>
                    <a:pt x="1682546" y="936129"/>
                  </a:moveTo>
                  <a:lnTo>
                    <a:pt x="1674622" y="922426"/>
                  </a:lnTo>
                  <a:lnTo>
                    <a:pt x="1665846" y="920064"/>
                  </a:lnTo>
                  <a:lnTo>
                    <a:pt x="1652130" y="927989"/>
                  </a:lnTo>
                  <a:lnTo>
                    <a:pt x="1649768" y="936764"/>
                  </a:lnTo>
                  <a:lnTo>
                    <a:pt x="1657692" y="950468"/>
                  </a:lnTo>
                  <a:lnTo>
                    <a:pt x="1666468" y="952817"/>
                  </a:lnTo>
                  <a:lnTo>
                    <a:pt x="1680184" y="944905"/>
                  </a:lnTo>
                  <a:lnTo>
                    <a:pt x="1682546" y="936129"/>
                  </a:lnTo>
                  <a:close/>
                </a:path>
                <a:path w="9148444" h="9127490">
                  <a:moveTo>
                    <a:pt x="1697177" y="2504681"/>
                  </a:moveTo>
                  <a:lnTo>
                    <a:pt x="1694700" y="2500401"/>
                  </a:lnTo>
                  <a:lnTo>
                    <a:pt x="1691970" y="2499664"/>
                  </a:lnTo>
                  <a:lnTo>
                    <a:pt x="1687677" y="2502141"/>
                  </a:lnTo>
                  <a:lnTo>
                    <a:pt x="1686941" y="2504884"/>
                  </a:lnTo>
                  <a:lnTo>
                    <a:pt x="1689417" y="2509164"/>
                  </a:lnTo>
                  <a:lnTo>
                    <a:pt x="1692160" y="2509901"/>
                  </a:lnTo>
                  <a:lnTo>
                    <a:pt x="1694307" y="2508656"/>
                  </a:lnTo>
                  <a:lnTo>
                    <a:pt x="1696453" y="2507424"/>
                  </a:lnTo>
                  <a:lnTo>
                    <a:pt x="1697177" y="2504681"/>
                  </a:lnTo>
                  <a:close/>
                </a:path>
                <a:path w="9148444" h="9127490">
                  <a:moveTo>
                    <a:pt x="1699780" y="45897"/>
                  </a:moveTo>
                  <a:lnTo>
                    <a:pt x="1697405" y="38811"/>
                  </a:lnTo>
                  <a:lnTo>
                    <a:pt x="1692452" y="33210"/>
                  </a:lnTo>
                  <a:lnTo>
                    <a:pt x="1685975" y="30048"/>
                  </a:lnTo>
                  <a:lnTo>
                    <a:pt x="1678774" y="29540"/>
                  </a:lnTo>
                  <a:lnTo>
                    <a:pt x="1671675" y="31927"/>
                  </a:lnTo>
                  <a:lnTo>
                    <a:pt x="1666074" y="36868"/>
                  </a:lnTo>
                  <a:lnTo>
                    <a:pt x="1662912" y="43345"/>
                  </a:lnTo>
                  <a:lnTo>
                    <a:pt x="1662404" y="50546"/>
                  </a:lnTo>
                  <a:lnTo>
                    <a:pt x="1664792" y="57632"/>
                  </a:lnTo>
                  <a:lnTo>
                    <a:pt x="1669732" y="63233"/>
                  </a:lnTo>
                  <a:lnTo>
                    <a:pt x="1676222" y="66395"/>
                  </a:lnTo>
                  <a:lnTo>
                    <a:pt x="1683423" y="66903"/>
                  </a:lnTo>
                  <a:lnTo>
                    <a:pt x="1690509" y="64516"/>
                  </a:lnTo>
                  <a:lnTo>
                    <a:pt x="1696110" y="59575"/>
                  </a:lnTo>
                  <a:lnTo>
                    <a:pt x="1699285" y="53098"/>
                  </a:lnTo>
                  <a:lnTo>
                    <a:pt x="1699780" y="45897"/>
                  </a:lnTo>
                  <a:close/>
                </a:path>
                <a:path w="9148444" h="9127490">
                  <a:moveTo>
                    <a:pt x="1700568" y="1276235"/>
                  </a:moveTo>
                  <a:lnTo>
                    <a:pt x="1693799" y="1264526"/>
                  </a:lnTo>
                  <a:lnTo>
                    <a:pt x="1686318" y="1262507"/>
                  </a:lnTo>
                  <a:lnTo>
                    <a:pt x="1674596" y="1269276"/>
                  </a:lnTo>
                  <a:lnTo>
                    <a:pt x="1672590" y="1276769"/>
                  </a:lnTo>
                  <a:lnTo>
                    <a:pt x="1679359" y="1288478"/>
                  </a:lnTo>
                  <a:lnTo>
                    <a:pt x="1686839" y="1290485"/>
                  </a:lnTo>
                  <a:lnTo>
                    <a:pt x="1698574" y="1283728"/>
                  </a:lnTo>
                  <a:lnTo>
                    <a:pt x="1700568" y="1276235"/>
                  </a:lnTo>
                  <a:close/>
                </a:path>
                <a:path w="9148444" h="9127490">
                  <a:moveTo>
                    <a:pt x="1715211" y="2844787"/>
                  </a:moveTo>
                  <a:lnTo>
                    <a:pt x="1713890" y="2842501"/>
                  </a:lnTo>
                  <a:lnTo>
                    <a:pt x="1712429" y="2842095"/>
                  </a:lnTo>
                  <a:lnTo>
                    <a:pt x="1710143" y="2843428"/>
                  </a:lnTo>
                  <a:lnTo>
                    <a:pt x="1709750" y="2844889"/>
                  </a:lnTo>
                  <a:lnTo>
                    <a:pt x="1711071" y="2847175"/>
                  </a:lnTo>
                  <a:lnTo>
                    <a:pt x="1712531" y="2847556"/>
                  </a:lnTo>
                  <a:lnTo>
                    <a:pt x="1714817" y="2846247"/>
                  </a:lnTo>
                  <a:lnTo>
                    <a:pt x="1715211" y="2844787"/>
                  </a:lnTo>
                  <a:close/>
                </a:path>
                <a:path w="9148444" h="9127490">
                  <a:moveTo>
                    <a:pt x="1718602" y="1616329"/>
                  </a:moveTo>
                  <a:lnTo>
                    <a:pt x="1712988" y="1606626"/>
                  </a:lnTo>
                  <a:lnTo>
                    <a:pt x="1706778" y="1604949"/>
                  </a:lnTo>
                  <a:lnTo>
                    <a:pt x="1697062" y="1610563"/>
                  </a:lnTo>
                  <a:lnTo>
                    <a:pt x="1695399" y="1616773"/>
                  </a:lnTo>
                  <a:lnTo>
                    <a:pt x="1701012" y="1626489"/>
                  </a:lnTo>
                  <a:lnTo>
                    <a:pt x="1707222" y="1628152"/>
                  </a:lnTo>
                  <a:lnTo>
                    <a:pt x="1716938" y="1622552"/>
                  </a:lnTo>
                  <a:lnTo>
                    <a:pt x="1718602" y="1616329"/>
                  </a:lnTo>
                  <a:close/>
                </a:path>
                <a:path w="9148444" h="9127490">
                  <a:moveTo>
                    <a:pt x="1719910" y="385978"/>
                  </a:moveTo>
                  <a:lnTo>
                    <a:pt x="1717560" y="379018"/>
                  </a:lnTo>
                  <a:lnTo>
                    <a:pt x="1712696" y="373494"/>
                  </a:lnTo>
                  <a:lnTo>
                    <a:pt x="1706308" y="370382"/>
                  </a:lnTo>
                  <a:lnTo>
                    <a:pt x="1699221" y="369887"/>
                  </a:lnTo>
                  <a:lnTo>
                    <a:pt x="1692249" y="372224"/>
                  </a:lnTo>
                  <a:lnTo>
                    <a:pt x="1686737" y="377101"/>
                  </a:lnTo>
                  <a:lnTo>
                    <a:pt x="1683626" y="383476"/>
                  </a:lnTo>
                  <a:lnTo>
                    <a:pt x="1683131" y="390563"/>
                  </a:lnTo>
                  <a:lnTo>
                    <a:pt x="1685480" y="397535"/>
                  </a:lnTo>
                  <a:lnTo>
                    <a:pt x="1690344" y="403047"/>
                  </a:lnTo>
                  <a:lnTo>
                    <a:pt x="1696720" y="406158"/>
                  </a:lnTo>
                  <a:lnTo>
                    <a:pt x="1703806" y="406654"/>
                  </a:lnTo>
                  <a:lnTo>
                    <a:pt x="1710778" y="404317"/>
                  </a:lnTo>
                  <a:lnTo>
                    <a:pt x="1716290" y="399453"/>
                  </a:lnTo>
                  <a:lnTo>
                    <a:pt x="1719414" y="393065"/>
                  </a:lnTo>
                  <a:lnTo>
                    <a:pt x="1719910" y="385978"/>
                  </a:lnTo>
                  <a:close/>
                </a:path>
                <a:path w="9148444" h="9127490">
                  <a:moveTo>
                    <a:pt x="1736636" y="1956435"/>
                  </a:moveTo>
                  <a:lnTo>
                    <a:pt x="1732178" y="1948726"/>
                  </a:lnTo>
                  <a:lnTo>
                    <a:pt x="1727238" y="1947392"/>
                  </a:lnTo>
                  <a:lnTo>
                    <a:pt x="1719529" y="1951850"/>
                  </a:lnTo>
                  <a:lnTo>
                    <a:pt x="1718208" y="1956790"/>
                  </a:lnTo>
                  <a:lnTo>
                    <a:pt x="1722653" y="1964499"/>
                  </a:lnTo>
                  <a:lnTo>
                    <a:pt x="1727593" y="1965820"/>
                  </a:lnTo>
                  <a:lnTo>
                    <a:pt x="1735315" y="1961362"/>
                  </a:lnTo>
                  <a:lnTo>
                    <a:pt x="1736636" y="1956435"/>
                  </a:lnTo>
                  <a:close/>
                </a:path>
                <a:path w="9148444" h="9127490">
                  <a:moveTo>
                    <a:pt x="1737956" y="726338"/>
                  </a:moveTo>
                  <a:lnTo>
                    <a:pt x="1735912" y="720267"/>
                  </a:lnTo>
                  <a:lnTo>
                    <a:pt x="1731670" y="715454"/>
                  </a:lnTo>
                  <a:lnTo>
                    <a:pt x="1726107" y="712749"/>
                  </a:lnTo>
                  <a:lnTo>
                    <a:pt x="1719948" y="712317"/>
                  </a:lnTo>
                  <a:lnTo>
                    <a:pt x="1713865" y="714362"/>
                  </a:lnTo>
                  <a:lnTo>
                    <a:pt x="1709064" y="718591"/>
                  </a:lnTo>
                  <a:lnTo>
                    <a:pt x="1706346" y="724154"/>
                  </a:lnTo>
                  <a:lnTo>
                    <a:pt x="1705914" y="730326"/>
                  </a:lnTo>
                  <a:lnTo>
                    <a:pt x="1707959" y="736396"/>
                  </a:lnTo>
                  <a:lnTo>
                    <a:pt x="1712201" y="741197"/>
                  </a:lnTo>
                  <a:lnTo>
                    <a:pt x="1717763" y="743915"/>
                  </a:lnTo>
                  <a:lnTo>
                    <a:pt x="1723936" y="744347"/>
                  </a:lnTo>
                  <a:lnTo>
                    <a:pt x="1730006" y="742302"/>
                  </a:lnTo>
                  <a:lnTo>
                    <a:pt x="1734807" y="738060"/>
                  </a:lnTo>
                  <a:lnTo>
                    <a:pt x="1737525" y="732510"/>
                  </a:lnTo>
                  <a:lnTo>
                    <a:pt x="1737956" y="726338"/>
                  </a:lnTo>
                  <a:close/>
                </a:path>
                <a:path w="9148444" h="9127490">
                  <a:moveTo>
                    <a:pt x="1755013" y="2296528"/>
                  </a:moveTo>
                  <a:lnTo>
                    <a:pt x="1751545" y="2290521"/>
                  </a:lnTo>
                  <a:lnTo>
                    <a:pt x="1747710" y="2289492"/>
                  </a:lnTo>
                  <a:lnTo>
                    <a:pt x="1741703" y="2292959"/>
                  </a:lnTo>
                  <a:lnTo>
                    <a:pt x="1740674" y="2296795"/>
                  </a:lnTo>
                  <a:lnTo>
                    <a:pt x="1744141" y="2302802"/>
                  </a:lnTo>
                  <a:lnTo>
                    <a:pt x="1747977" y="2303830"/>
                  </a:lnTo>
                  <a:lnTo>
                    <a:pt x="1753984" y="2300363"/>
                  </a:lnTo>
                  <a:lnTo>
                    <a:pt x="1755013" y="2296528"/>
                  </a:lnTo>
                  <a:close/>
                </a:path>
                <a:path w="9148444" h="9127490">
                  <a:moveTo>
                    <a:pt x="1758403" y="1068082"/>
                  </a:moveTo>
                  <a:lnTo>
                    <a:pt x="1750644" y="1054646"/>
                  </a:lnTo>
                  <a:lnTo>
                    <a:pt x="1742059" y="1052347"/>
                  </a:lnTo>
                  <a:lnTo>
                    <a:pt x="1728609" y="1060094"/>
                  </a:lnTo>
                  <a:lnTo>
                    <a:pt x="1726311" y="1068692"/>
                  </a:lnTo>
                  <a:lnTo>
                    <a:pt x="1734070" y="1082116"/>
                  </a:lnTo>
                  <a:lnTo>
                    <a:pt x="1742655" y="1084427"/>
                  </a:lnTo>
                  <a:lnTo>
                    <a:pt x="1756092" y="1076667"/>
                  </a:lnTo>
                  <a:lnTo>
                    <a:pt x="1758403" y="1068082"/>
                  </a:lnTo>
                  <a:close/>
                </a:path>
                <a:path w="9148444" h="9127490">
                  <a:moveTo>
                    <a:pt x="1773034" y="2636621"/>
                  </a:moveTo>
                  <a:lnTo>
                    <a:pt x="1770722" y="2632621"/>
                  </a:lnTo>
                  <a:lnTo>
                    <a:pt x="1768170" y="2631935"/>
                  </a:lnTo>
                  <a:lnTo>
                    <a:pt x="1764169" y="2634246"/>
                  </a:lnTo>
                  <a:lnTo>
                    <a:pt x="1763483" y="2636812"/>
                  </a:lnTo>
                  <a:lnTo>
                    <a:pt x="1765795" y="2640812"/>
                  </a:lnTo>
                  <a:lnTo>
                    <a:pt x="1768348" y="2641498"/>
                  </a:lnTo>
                  <a:lnTo>
                    <a:pt x="1772348" y="2639187"/>
                  </a:lnTo>
                  <a:lnTo>
                    <a:pt x="1773034" y="2636621"/>
                  </a:lnTo>
                  <a:close/>
                </a:path>
                <a:path w="9148444" h="9127490">
                  <a:moveTo>
                    <a:pt x="1776437" y="1408176"/>
                  </a:moveTo>
                  <a:lnTo>
                    <a:pt x="1769833" y="1396746"/>
                  </a:lnTo>
                  <a:lnTo>
                    <a:pt x="1762518" y="1394790"/>
                  </a:lnTo>
                  <a:lnTo>
                    <a:pt x="1751088" y="1401394"/>
                  </a:lnTo>
                  <a:lnTo>
                    <a:pt x="1749120" y="1408696"/>
                  </a:lnTo>
                  <a:lnTo>
                    <a:pt x="1755724" y="1420126"/>
                  </a:lnTo>
                  <a:lnTo>
                    <a:pt x="1763039" y="1422082"/>
                  </a:lnTo>
                  <a:lnTo>
                    <a:pt x="1774469" y="1415491"/>
                  </a:lnTo>
                  <a:lnTo>
                    <a:pt x="1776437" y="1408176"/>
                  </a:lnTo>
                  <a:close/>
                </a:path>
                <a:path w="9148444" h="9127490">
                  <a:moveTo>
                    <a:pt x="1777466" y="177647"/>
                  </a:moveTo>
                  <a:lnTo>
                    <a:pt x="1774888" y="170002"/>
                  </a:lnTo>
                  <a:lnTo>
                    <a:pt x="1769554" y="163957"/>
                  </a:lnTo>
                  <a:lnTo>
                    <a:pt x="1762556" y="160540"/>
                  </a:lnTo>
                  <a:lnTo>
                    <a:pt x="1754784" y="159994"/>
                  </a:lnTo>
                  <a:lnTo>
                    <a:pt x="1747139" y="162572"/>
                  </a:lnTo>
                  <a:lnTo>
                    <a:pt x="1741081" y="167906"/>
                  </a:lnTo>
                  <a:lnTo>
                    <a:pt x="1737664" y="174904"/>
                  </a:lnTo>
                  <a:lnTo>
                    <a:pt x="1737131" y="182664"/>
                  </a:lnTo>
                  <a:lnTo>
                    <a:pt x="1739696" y="190309"/>
                  </a:lnTo>
                  <a:lnTo>
                    <a:pt x="1745043" y="196367"/>
                  </a:lnTo>
                  <a:lnTo>
                    <a:pt x="1752041" y="199783"/>
                  </a:lnTo>
                  <a:lnTo>
                    <a:pt x="1759813" y="200317"/>
                  </a:lnTo>
                  <a:lnTo>
                    <a:pt x="1767459" y="197751"/>
                  </a:lnTo>
                  <a:lnTo>
                    <a:pt x="1773504" y="192417"/>
                  </a:lnTo>
                  <a:lnTo>
                    <a:pt x="1776920" y="185420"/>
                  </a:lnTo>
                  <a:lnTo>
                    <a:pt x="1777466" y="177647"/>
                  </a:lnTo>
                  <a:close/>
                </a:path>
                <a:path w="9148444" h="9127490">
                  <a:moveTo>
                    <a:pt x="1791068" y="2976727"/>
                  </a:moveTo>
                  <a:lnTo>
                    <a:pt x="1789912" y="2974733"/>
                  </a:lnTo>
                  <a:lnTo>
                    <a:pt x="1788642" y="2974378"/>
                  </a:lnTo>
                  <a:lnTo>
                    <a:pt x="1786636" y="2975533"/>
                  </a:lnTo>
                  <a:lnTo>
                    <a:pt x="1786293" y="2976816"/>
                  </a:lnTo>
                  <a:lnTo>
                    <a:pt x="1787448" y="2978823"/>
                  </a:lnTo>
                  <a:lnTo>
                    <a:pt x="1788731" y="2979166"/>
                  </a:lnTo>
                  <a:lnTo>
                    <a:pt x="1790738" y="2978010"/>
                  </a:lnTo>
                  <a:lnTo>
                    <a:pt x="1791068" y="2976727"/>
                  </a:lnTo>
                  <a:close/>
                </a:path>
                <a:path w="9148444" h="9127490">
                  <a:moveTo>
                    <a:pt x="1794459" y="1748282"/>
                  </a:moveTo>
                  <a:lnTo>
                    <a:pt x="1789023" y="1738845"/>
                  </a:lnTo>
                  <a:lnTo>
                    <a:pt x="1782991" y="1737233"/>
                  </a:lnTo>
                  <a:lnTo>
                    <a:pt x="1773555" y="1742681"/>
                  </a:lnTo>
                  <a:lnTo>
                    <a:pt x="1771942" y="1748701"/>
                  </a:lnTo>
                  <a:lnTo>
                    <a:pt x="1777390" y="1758137"/>
                  </a:lnTo>
                  <a:lnTo>
                    <a:pt x="1783410" y="1759762"/>
                  </a:lnTo>
                  <a:lnTo>
                    <a:pt x="1792846" y="1754301"/>
                  </a:lnTo>
                  <a:lnTo>
                    <a:pt x="1794459" y="1748282"/>
                  </a:lnTo>
                  <a:close/>
                </a:path>
                <a:path w="9148444" h="9127490">
                  <a:moveTo>
                    <a:pt x="1795805" y="517956"/>
                  </a:moveTo>
                  <a:lnTo>
                    <a:pt x="1793506" y="511111"/>
                  </a:lnTo>
                  <a:lnTo>
                    <a:pt x="1788718" y="505675"/>
                  </a:lnTo>
                  <a:lnTo>
                    <a:pt x="1782432" y="502615"/>
                  </a:lnTo>
                  <a:lnTo>
                    <a:pt x="1775460" y="502119"/>
                  </a:lnTo>
                  <a:lnTo>
                    <a:pt x="1768602" y="504431"/>
                  </a:lnTo>
                  <a:lnTo>
                    <a:pt x="1763179" y="509219"/>
                  </a:lnTo>
                  <a:lnTo>
                    <a:pt x="1760105" y="515493"/>
                  </a:lnTo>
                  <a:lnTo>
                    <a:pt x="1759623" y="522465"/>
                  </a:lnTo>
                  <a:lnTo>
                    <a:pt x="1761934" y="529323"/>
                  </a:lnTo>
                  <a:lnTo>
                    <a:pt x="1766722" y="534746"/>
                  </a:lnTo>
                  <a:lnTo>
                    <a:pt x="1772996" y="537819"/>
                  </a:lnTo>
                  <a:lnTo>
                    <a:pt x="1779968" y="538302"/>
                  </a:lnTo>
                  <a:lnTo>
                    <a:pt x="1786839" y="535990"/>
                  </a:lnTo>
                  <a:lnTo>
                    <a:pt x="1792262" y="531202"/>
                  </a:lnTo>
                  <a:lnTo>
                    <a:pt x="1795322" y="524929"/>
                  </a:lnTo>
                  <a:lnTo>
                    <a:pt x="1795805" y="517956"/>
                  </a:lnTo>
                  <a:close/>
                </a:path>
                <a:path w="9148444" h="9127490">
                  <a:moveTo>
                    <a:pt x="1812493" y="2088388"/>
                  </a:moveTo>
                  <a:lnTo>
                    <a:pt x="1808200" y="2080945"/>
                  </a:lnTo>
                  <a:lnTo>
                    <a:pt x="1803450" y="2079675"/>
                  </a:lnTo>
                  <a:lnTo>
                    <a:pt x="1796021" y="2083968"/>
                  </a:lnTo>
                  <a:lnTo>
                    <a:pt x="1794751" y="2088718"/>
                  </a:lnTo>
                  <a:lnTo>
                    <a:pt x="1799043" y="2096147"/>
                  </a:lnTo>
                  <a:lnTo>
                    <a:pt x="1803793" y="2097417"/>
                  </a:lnTo>
                  <a:lnTo>
                    <a:pt x="1811223" y="2093125"/>
                  </a:lnTo>
                  <a:lnTo>
                    <a:pt x="1812493" y="2088388"/>
                  </a:lnTo>
                  <a:close/>
                </a:path>
                <a:path w="9148444" h="9127490">
                  <a:moveTo>
                    <a:pt x="1813852" y="858316"/>
                  </a:moveTo>
                  <a:lnTo>
                    <a:pt x="1811845" y="852347"/>
                  </a:lnTo>
                  <a:lnTo>
                    <a:pt x="1807692" y="847636"/>
                  </a:lnTo>
                  <a:lnTo>
                    <a:pt x="1802231" y="844981"/>
                  </a:lnTo>
                  <a:lnTo>
                    <a:pt x="1796186" y="844550"/>
                  </a:lnTo>
                  <a:lnTo>
                    <a:pt x="1790217" y="846556"/>
                  </a:lnTo>
                  <a:lnTo>
                    <a:pt x="1785505" y="850722"/>
                  </a:lnTo>
                  <a:lnTo>
                    <a:pt x="1782838" y="856170"/>
                  </a:lnTo>
                  <a:lnTo>
                    <a:pt x="1782419" y="862228"/>
                  </a:lnTo>
                  <a:lnTo>
                    <a:pt x="1784426" y="868184"/>
                  </a:lnTo>
                  <a:lnTo>
                    <a:pt x="1788591" y="872896"/>
                  </a:lnTo>
                  <a:lnTo>
                    <a:pt x="1794040" y="875563"/>
                  </a:lnTo>
                  <a:lnTo>
                    <a:pt x="1800098" y="875995"/>
                  </a:lnTo>
                  <a:lnTo>
                    <a:pt x="1806067" y="873988"/>
                  </a:lnTo>
                  <a:lnTo>
                    <a:pt x="1810778" y="869823"/>
                  </a:lnTo>
                  <a:lnTo>
                    <a:pt x="1813433" y="864374"/>
                  </a:lnTo>
                  <a:lnTo>
                    <a:pt x="1813852" y="858316"/>
                  </a:lnTo>
                  <a:close/>
                </a:path>
                <a:path w="9148444" h="9127490">
                  <a:moveTo>
                    <a:pt x="1830870" y="2428481"/>
                  </a:moveTo>
                  <a:lnTo>
                    <a:pt x="1827568" y="2422753"/>
                  </a:lnTo>
                  <a:lnTo>
                    <a:pt x="1823910" y="2421775"/>
                  </a:lnTo>
                  <a:lnTo>
                    <a:pt x="1818195" y="2425077"/>
                  </a:lnTo>
                  <a:lnTo>
                    <a:pt x="1817217" y="2428735"/>
                  </a:lnTo>
                  <a:lnTo>
                    <a:pt x="1820519" y="2434450"/>
                  </a:lnTo>
                  <a:lnTo>
                    <a:pt x="1824177" y="2435428"/>
                  </a:lnTo>
                  <a:lnTo>
                    <a:pt x="1829892" y="2432126"/>
                  </a:lnTo>
                  <a:lnTo>
                    <a:pt x="1830870" y="2428481"/>
                  </a:lnTo>
                  <a:close/>
                </a:path>
                <a:path w="9148444" h="9127490">
                  <a:moveTo>
                    <a:pt x="1834261" y="1200023"/>
                  </a:moveTo>
                  <a:lnTo>
                    <a:pt x="1826666" y="1186878"/>
                  </a:lnTo>
                  <a:lnTo>
                    <a:pt x="1818259" y="1184630"/>
                  </a:lnTo>
                  <a:lnTo>
                    <a:pt x="1805114" y="1192212"/>
                  </a:lnTo>
                  <a:lnTo>
                    <a:pt x="1802853" y="1200619"/>
                  </a:lnTo>
                  <a:lnTo>
                    <a:pt x="1810448" y="1213764"/>
                  </a:lnTo>
                  <a:lnTo>
                    <a:pt x="1818868" y="1216025"/>
                  </a:lnTo>
                  <a:lnTo>
                    <a:pt x="1832013" y="1208430"/>
                  </a:lnTo>
                  <a:lnTo>
                    <a:pt x="1834261" y="1200023"/>
                  </a:lnTo>
                  <a:close/>
                </a:path>
                <a:path w="9148444" h="9127490">
                  <a:moveTo>
                    <a:pt x="1848561" y="2768587"/>
                  </a:moveTo>
                  <a:lnTo>
                    <a:pt x="1846580" y="2765145"/>
                  </a:lnTo>
                  <a:lnTo>
                    <a:pt x="1844382" y="2764561"/>
                  </a:lnTo>
                  <a:lnTo>
                    <a:pt x="1840953" y="2766542"/>
                  </a:lnTo>
                  <a:lnTo>
                    <a:pt x="1840369" y="2768739"/>
                  </a:lnTo>
                  <a:lnTo>
                    <a:pt x="1842350" y="2772168"/>
                  </a:lnTo>
                  <a:lnTo>
                    <a:pt x="1844548" y="2772753"/>
                  </a:lnTo>
                  <a:lnTo>
                    <a:pt x="1847977" y="2770771"/>
                  </a:lnTo>
                  <a:lnTo>
                    <a:pt x="1848561" y="2768587"/>
                  </a:lnTo>
                  <a:close/>
                </a:path>
                <a:path w="9148444" h="9127490">
                  <a:moveTo>
                    <a:pt x="1852295" y="1540129"/>
                  </a:moveTo>
                  <a:lnTo>
                    <a:pt x="1845856" y="1528978"/>
                  </a:lnTo>
                  <a:lnTo>
                    <a:pt x="1838731" y="1527073"/>
                  </a:lnTo>
                  <a:lnTo>
                    <a:pt x="1827580" y="1533512"/>
                  </a:lnTo>
                  <a:lnTo>
                    <a:pt x="1825675" y="1540624"/>
                  </a:lnTo>
                  <a:lnTo>
                    <a:pt x="1832114" y="1551774"/>
                  </a:lnTo>
                  <a:lnTo>
                    <a:pt x="1839226" y="1553692"/>
                  </a:lnTo>
                  <a:lnTo>
                    <a:pt x="1850390" y="1547253"/>
                  </a:lnTo>
                  <a:lnTo>
                    <a:pt x="1852295" y="1540129"/>
                  </a:lnTo>
                  <a:close/>
                </a:path>
                <a:path w="9148444" h="9127490">
                  <a:moveTo>
                    <a:pt x="1853069" y="309664"/>
                  </a:moveTo>
                  <a:lnTo>
                    <a:pt x="1850580" y="302247"/>
                  </a:lnTo>
                  <a:lnTo>
                    <a:pt x="1845398" y="296367"/>
                  </a:lnTo>
                  <a:lnTo>
                    <a:pt x="1838604" y="293052"/>
                  </a:lnTo>
                  <a:lnTo>
                    <a:pt x="1831060" y="292531"/>
                  </a:lnTo>
                  <a:lnTo>
                    <a:pt x="1823631" y="295033"/>
                  </a:lnTo>
                  <a:lnTo>
                    <a:pt x="1817763" y="300202"/>
                  </a:lnTo>
                  <a:lnTo>
                    <a:pt x="1814449" y="306997"/>
                  </a:lnTo>
                  <a:lnTo>
                    <a:pt x="1813915" y="314540"/>
                  </a:lnTo>
                  <a:lnTo>
                    <a:pt x="1816417" y="321957"/>
                  </a:lnTo>
                  <a:lnTo>
                    <a:pt x="1821599" y="327825"/>
                  </a:lnTo>
                  <a:lnTo>
                    <a:pt x="1828393" y="331139"/>
                  </a:lnTo>
                  <a:lnTo>
                    <a:pt x="1835937" y="331673"/>
                  </a:lnTo>
                  <a:lnTo>
                    <a:pt x="1843354" y="329184"/>
                  </a:lnTo>
                  <a:lnTo>
                    <a:pt x="1849234" y="324002"/>
                  </a:lnTo>
                  <a:lnTo>
                    <a:pt x="1852549" y="317207"/>
                  </a:lnTo>
                  <a:lnTo>
                    <a:pt x="1853069" y="309664"/>
                  </a:lnTo>
                  <a:close/>
                </a:path>
                <a:path w="9148444" h="9127490">
                  <a:moveTo>
                    <a:pt x="1866595" y="3108680"/>
                  </a:moveTo>
                  <a:lnTo>
                    <a:pt x="1865769" y="3107245"/>
                  </a:lnTo>
                  <a:lnTo>
                    <a:pt x="1864855" y="3107004"/>
                  </a:lnTo>
                  <a:lnTo>
                    <a:pt x="1863420" y="3107829"/>
                  </a:lnTo>
                  <a:lnTo>
                    <a:pt x="1863178" y="3108744"/>
                  </a:lnTo>
                  <a:lnTo>
                    <a:pt x="1864004" y="3110179"/>
                  </a:lnTo>
                  <a:lnTo>
                    <a:pt x="1864918" y="3110420"/>
                  </a:lnTo>
                  <a:lnTo>
                    <a:pt x="1866353" y="3109595"/>
                  </a:lnTo>
                  <a:lnTo>
                    <a:pt x="1866595" y="3108680"/>
                  </a:lnTo>
                  <a:close/>
                </a:path>
                <a:path w="9148444" h="9127490">
                  <a:moveTo>
                    <a:pt x="1870329" y="1880222"/>
                  </a:moveTo>
                  <a:lnTo>
                    <a:pt x="1865045" y="1871078"/>
                  </a:lnTo>
                  <a:lnTo>
                    <a:pt x="1859191" y="1869516"/>
                  </a:lnTo>
                  <a:lnTo>
                    <a:pt x="1850047" y="1874799"/>
                  </a:lnTo>
                  <a:lnTo>
                    <a:pt x="1848472" y="1880641"/>
                  </a:lnTo>
                  <a:lnTo>
                    <a:pt x="1853755" y="1889785"/>
                  </a:lnTo>
                  <a:lnTo>
                    <a:pt x="1859610" y="1891360"/>
                  </a:lnTo>
                  <a:lnTo>
                    <a:pt x="1868754" y="1886077"/>
                  </a:lnTo>
                  <a:lnTo>
                    <a:pt x="1870329" y="1880222"/>
                  </a:lnTo>
                  <a:close/>
                </a:path>
                <a:path w="9148444" h="9127490">
                  <a:moveTo>
                    <a:pt x="1871421" y="649973"/>
                  </a:moveTo>
                  <a:lnTo>
                    <a:pt x="1869186" y="643343"/>
                  </a:lnTo>
                  <a:lnTo>
                    <a:pt x="1864550" y="638086"/>
                  </a:lnTo>
                  <a:lnTo>
                    <a:pt x="1858479" y="635127"/>
                  </a:lnTo>
                  <a:lnTo>
                    <a:pt x="1851736" y="634657"/>
                  </a:lnTo>
                  <a:lnTo>
                    <a:pt x="1845106" y="636892"/>
                  </a:lnTo>
                  <a:lnTo>
                    <a:pt x="1839849" y="641515"/>
                  </a:lnTo>
                  <a:lnTo>
                    <a:pt x="1836889" y="647598"/>
                  </a:lnTo>
                  <a:lnTo>
                    <a:pt x="1836420" y="654329"/>
                  </a:lnTo>
                  <a:lnTo>
                    <a:pt x="1838655" y="660971"/>
                  </a:lnTo>
                  <a:lnTo>
                    <a:pt x="1843278" y="666216"/>
                  </a:lnTo>
                  <a:lnTo>
                    <a:pt x="1849348" y="669175"/>
                  </a:lnTo>
                  <a:lnTo>
                    <a:pt x="1856092" y="669645"/>
                  </a:lnTo>
                  <a:lnTo>
                    <a:pt x="1862734" y="667410"/>
                  </a:lnTo>
                  <a:lnTo>
                    <a:pt x="1867992" y="662787"/>
                  </a:lnTo>
                  <a:lnTo>
                    <a:pt x="1870951" y="656717"/>
                  </a:lnTo>
                  <a:lnTo>
                    <a:pt x="1871421" y="649973"/>
                  </a:lnTo>
                  <a:close/>
                </a:path>
                <a:path w="9148444" h="9127490">
                  <a:moveTo>
                    <a:pt x="1888693" y="2220315"/>
                  </a:moveTo>
                  <a:lnTo>
                    <a:pt x="1884400" y="2212886"/>
                  </a:lnTo>
                  <a:lnTo>
                    <a:pt x="1879650" y="2211616"/>
                  </a:lnTo>
                  <a:lnTo>
                    <a:pt x="1872221" y="2215908"/>
                  </a:lnTo>
                  <a:lnTo>
                    <a:pt x="1870951" y="2220658"/>
                  </a:lnTo>
                  <a:lnTo>
                    <a:pt x="1875243" y="2228088"/>
                  </a:lnTo>
                  <a:lnTo>
                    <a:pt x="1879993" y="2229358"/>
                  </a:lnTo>
                  <a:lnTo>
                    <a:pt x="1887423" y="2225065"/>
                  </a:lnTo>
                  <a:lnTo>
                    <a:pt x="1888693" y="2220315"/>
                  </a:lnTo>
                  <a:close/>
                </a:path>
                <a:path w="9148444" h="9127490">
                  <a:moveTo>
                    <a:pt x="1889772" y="990282"/>
                  </a:moveTo>
                  <a:lnTo>
                    <a:pt x="1887804" y="984440"/>
                  </a:lnTo>
                  <a:lnTo>
                    <a:pt x="1883714" y="979817"/>
                  </a:lnTo>
                  <a:lnTo>
                    <a:pt x="1878355" y="977201"/>
                  </a:lnTo>
                  <a:lnTo>
                    <a:pt x="1872411" y="976795"/>
                  </a:lnTo>
                  <a:lnTo>
                    <a:pt x="1866569" y="978763"/>
                  </a:lnTo>
                  <a:lnTo>
                    <a:pt x="1861947" y="982840"/>
                  </a:lnTo>
                  <a:lnTo>
                    <a:pt x="1859330" y="988187"/>
                  </a:lnTo>
                  <a:lnTo>
                    <a:pt x="1858911" y="994130"/>
                  </a:lnTo>
                  <a:lnTo>
                    <a:pt x="1860880" y="999972"/>
                  </a:lnTo>
                  <a:lnTo>
                    <a:pt x="1864969" y="1004608"/>
                  </a:lnTo>
                  <a:lnTo>
                    <a:pt x="1870316" y="1007211"/>
                  </a:lnTo>
                  <a:lnTo>
                    <a:pt x="1876259" y="1007630"/>
                  </a:lnTo>
                  <a:lnTo>
                    <a:pt x="1882114" y="1005662"/>
                  </a:lnTo>
                  <a:lnTo>
                    <a:pt x="1886737" y="1001585"/>
                  </a:lnTo>
                  <a:lnTo>
                    <a:pt x="1889353" y="996226"/>
                  </a:lnTo>
                  <a:lnTo>
                    <a:pt x="1889772" y="990282"/>
                  </a:lnTo>
                  <a:close/>
                </a:path>
                <a:path w="9148444" h="9127490">
                  <a:moveTo>
                    <a:pt x="1906727" y="2560421"/>
                  </a:moveTo>
                  <a:lnTo>
                    <a:pt x="1903590" y="2554986"/>
                  </a:lnTo>
                  <a:lnTo>
                    <a:pt x="1900123" y="2554059"/>
                  </a:lnTo>
                  <a:lnTo>
                    <a:pt x="1894687" y="2557195"/>
                  </a:lnTo>
                  <a:lnTo>
                    <a:pt x="1893760" y="2560675"/>
                  </a:lnTo>
                  <a:lnTo>
                    <a:pt x="1896897" y="2566098"/>
                  </a:lnTo>
                  <a:lnTo>
                    <a:pt x="1900364" y="2567025"/>
                  </a:lnTo>
                  <a:lnTo>
                    <a:pt x="1905800" y="2563888"/>
                  </a:lnTo>
                  <a:lnTo>
                    <a:pt x="1906727" y="2560421"/>
                  </a:lnTo>
                  <a:close/>
                </a:path>
                <a:path w="9148444" h="9127490">
                  <a:moveTo>
                    <a:pt x="1910118" y="1331963"/>
                  </a:moveTo>
                  <a:lnTo>
                    <a:pt x="1902701" y="1319110"/>
                  </a:lnTo>
                  <a:lnTo>
                    <a:pt x="1894471" y="1316913"/>
                  </a:lnTo>
                  <a:lnTo>
                    <a:pt x="1881606" y="1324330"/>
                  </a:lnTo>
                  <a:lnTo>
                    <a:pt x="1879396" y="1332560"/>
                  </a:lnTo>
                  <a:lnTo>
                    <a:pt x="1886826" y="1345412"/>
                  </a:lnTo>
                  <a:lnTo>
                    <a:pt x="1895055" y="1347622"/>
                  </a:lnTo>
                  <a:lnTo>
                    <a:pt x="1907921" y="1340192"/>
                  </a:lnTo>
                  <a:lnTo>
                    <a:pt x="1910118" y="1331963"/>
                  </a:lnTo>
                  <a:close/>
                </a:path>
                <a:path w="9148444" h="9127490">
                  <a:moveTo>
                    <a:pt x="1910930" y="101282"/>
                  </a:moveTo>
                  <a:lnTo>
                    <a:pt x="1908162" y="93078"/>
                  </a:lnTo>
                  <a:lnTo>
                    <a:pt x="1902434" y="86588"/>
                  </a:lnTo>
                  <a:lnTo>
                    <a:pt x="1894928" y="82918"/>
                  </a:lnTo>
                  <a:lnTo>
                    <a:pt x="1886585" y="82334"/>
                  </a:lnTo>
                  <a:lnTo>
                    <a:pt x="1878368" y="85102"/>
                  </a:lnTo>
                  <a:lnTo>
                    <a:pt x="1871878" y="90830"/>
                  </a:lnTo>
                  <a:lnTo>
                    <a:pt x="1868208" y="98336"/>
                  </a:lnTo>
                  <a:lnTo>
                    <a:pt x="1867623" y="106680"/>
                  </a:lnTo>
                  <a:lnTo>
                    <a:pt x="1870392" y="114884"/>
                  </a:lnTo>
                  <a:lnTo>
                    <a:pt x="1876120" y="121386"/>
                  </a:lnTo>
                  <a:lnTo>
                    <a:pt x="1883638" y="125044"/>
                  </a:lnTo>
                  <a:lnTo>
                    <a:pt x="1891969" y="125628"/>
                  </a:lnTo>
                  <a:lnTo>
                    <a:pt x="1900186" y="122872"/>
                  </a:lnTo>
                  <a:lnTo>
                    <a:pt x="1906689" y="117144"/>
                  </a:lnTo>
                  <a:lnTo>
                    <a:pt x="1910346" y="109626"/>
                  </a:lnTo>
                  <a:lnTo>
                    <a:pt x="1910930" y="101282"/>
                  </a:lnTo>
                  <a:close/>
                </a:path>
                <a:path w="9148444" h="9127490">
                  <a:moveTo>
                    <a:pt x="1924418" y="2900527"/>
                  </a:moveTo>
                  <a:lnTo>
                    <a:pt x="1922602" y="2897390"/>
                  </a:lnTo>
                  <a:lnTo>
                    <a:pt x="1920595" y="2896844"/>
                  </a:lnTo>
                  <a:lnTo>
                    <a:pt x="1917446" y="2898660"/>
                  </a:lnTo>
                  <a:lnTo>
                    <a:pt x="1916912" y="2900667"/>
                  </a:lnTo>
                  <a:lnTo>
                    <a:pt x="1918728" y="2903817"/>
                  </a:lnTo>
                  <a:lnTo>
                    <a:pt x="1920735" y="2904350"/>
                  </a:lnTo>
                  <a:lnTo>
                    <a:pt x="1923872" y="2902534"/>
                  </a:lnTo>
                  <a:lnTo>
                    <a:pt x="1924418" y="2900527"/>
                  </a:lnTo>
                  <a:close/>
                </a:path>
                <a:path w="9148444" h="9127490">
                  <a:moveTo>
                    <a:pt x="1928152" y="1672069"/>
                  </a:moveTo>
                  <a:lnTo>
                    <a:pt x="1921878" y="1661210"/>
                  </a:lnTo>
                  <a:lnTo>
                    <a:pt x="1914931" y="1659343"/>
                  </a:lnTo>
                  <a:lnTo>
                    <a:pt x="1904072" y="1665617"/>
                  </a:lnTo>
                  <a:lnTo>
                    <a:pt x="1902206" y="1672564"/>
                  </a:lnTo>
                  <a:lnTo>
                    <a:pt x="1908492" y="1683423"/>
                  </a:lnTo>
                  <a:lnTo>
                    <a:pt x="1915426" y="1685290"/>
                  </a:lnTo>
                  <a:lnTo>
                    <a:pt x="1926285" y="1679016"/>
                  </a:lnTo>
                  <a:lnTo>
                    <a:pt x="1928152" y="1672069"/>
                  </a:lnTo>
                  <a:close/>
                </a:path>
                <a:path w="9148444" h="9127490">
                  <a:moveTo>
                    <a:pt x="1928977" y="441642"/>
                  </a:moveTo>
                  <a:lnTo>
                    <a:pt x="1926513" y="434327"/>
                  </a:lnTo>
                  <a:lnTo>
                    <a:pt x="1921421" y="428548"/>
                  </a:lnTo>
                  <a:lnTo>
                    <a:pt x="1914728" y="425284"/>
                  </a:lnTo>
                  <a:lnTo>
                    <a:pt x="1907298" y="424764"/>
                  </a:lnTo>
                  <a:lnTo>
                    <a:pt x="1899983" y="427228"/>
                  </a:lnTo>
                  <a:lnTo>
                    <a:pt x="1894205" y="432320"/>
                  </a:lnTo>
                  <a:lnTo>
                    <a:pt x="1890941" y="439013"/>
                  </a:lnTo>
                  <a:lnTo>
                    <a:pt x="1890420" y="446443"/>
                  </a:lnTo>
                  <a:lnTo>
                    <a:pt x="1892884" y="453745"/>
                  </a:lnTo>
                  <a:lnTo>
                    <a:pt x="1897976" y="459524"/>
                  </a:lnTo>
                  <a:lnTo>
                    <a:pt x="1904669" y="462788"/>
                  </a:lnTo>
                  <a:lnTo>
                    <a:pt x="1912099" y="463308"/>
                  </a:lnTo>
                  <a:lnTo>
                    <a:pt x="1919414" y="460857"/>
                  </a:lnTo>
                  <a:lnTo>
                    <a:pt x="1925193" y="455752"/>
                  </a:lnTo>
                  <a:lnTo>
                    <a:pt x="1928456" y="449059"/>
                  </a:lnTo>
                  <a:lnTo>
                    <a:pt x="1928977" y="441642"/>
                  </a:lnTo>
                  <a:close/>
                </a:path>
                <a:path w="9148444" h="9127490">
                  <a:moveTo>
                    <a:pt x="1942452" y="3240633"/>
                  </a:moveTo>
                  <a:lnTo>
                    <a:pt x="1941791" y="3239490"/>
                  </a:lnTo>
                  <a:lnTo>
                    <a:pt x="1941055" y="3239287"/>
                  </a:lnTo>
                  <a:lnTo>
                    <a:pt x="1939912" y="3239947"/>
                  </a:lnTo>
                  <a:lnTo>
                    <a:pt x="1939721" y="3240671"/>
                  </a:lnTo>
                  <a:lnTo>
                    <a:pt x="1940382" y="3241827"/>
                  </a:lnTo>
                  <a:lnTo>
                    <a:pt x="1941118" y="3242018"/>
                  </a:lnTo>
                  <a:lnTo>
                    <a:pt x="1942261" y="3241357"/>
                  </a:lnTo>
                  <a:lnTo>
                    <a:pt x="1942452" y="3240633"/>
                  </a:lnTo>
                  <a:close/>
                </a:path>
                <a:path w="9148444" h="9127490">
                  <a:moveTo>
                    <a:pt x="1946186" y="2012175"/>
                  </a:moveTo>
                  <a:lnTo>
                    <a:pt x="1941068" y="2003310"/>
                  </a:lnTo>
                  <a:lnTo>
                    <a:pt x="1935403" y="2001799"/>
                  </a:lnTo>
                  <a:lnTo>
                    <a:pt x="1926539" y="2006917"/>
                  </a:lnTo>
                  <a:lnTo>
                    <a:pt x="1925027" y="2012569"/>
                  </a:lnTo>
                  <a:lnTo>
                    <a:pt x="1930133" y="2021433"/>
                  </a:lnTo>
                  <a:lnTo>
                    <a:pt x="1935797" y="2022957"/>
                  </a:lnTo>
                  <a:lnTo>
                    <a:pt x="1944674" y="2017839"/>
                  </a:lnTo>
                  <a:lnTo>
                    <a:pt x="1946186" y="2012175"/>
                  </a:lnTo>
                  <a:close/>
                </a:path>
                <a:path w="9148444" h="9127490">
                  <a:moveTo>
                    <a:pt x="1947329" y="781951"/>
                  </a:moveTo>
                  <a:lnTo>
                    <a:pt x="1945132" y="775436"/>
                  </a:lnTo>
                  <a:lnTo>
                    <a:pt x="1940572" y="770267"/>
                  </a:lnTo>
                  <a:lnTo>
                    <a:pt x="1934603" y="767359"/>
                  </a:lnTo>
                  <a:lnTo>
                    <a:pt x="1927974" y="766889"/>
                  </a:lnTo>
                  <a:lnTo>
                    <a:pt x="1921459" y="769086"/>
                  </a:lnTo>
                  <a:lnTo>
                    <a:pt x="1916290" y="773633"/>
                  </a:lnTo>
                  <a:lnTo>
                    <a:pt x="1913382" y="779602"/>
                  </a:lnTo>
                  <a:lnTo>
                    <a:pt x="1912912" y="786231"/>
                  </a:lnTo>
                  <a:lnTo>
                    <a:pt x="1915109" y="792759"/>
                  </a:lnTo>
                  <a:lnTo>
                    <a:pt x="1919668" y="797915"/>
                  </a:lnTo>
                  <a:lnTo>
                    <a:pt x="1925637" y="800823"/>
                  </a:lnTo>
                  <a:lnTo>
                    <a:pt x="1932266" y="801293"/>
                  </a:lnTo>
                  <a:lnTo>
                    <a:pt x="1938794" y="799096"/>
                  </a:lnTo>
                  <a:lnTo>
                    <a:pt x="1943950" y="794550"/>
                  </a:lnTo>
                  <a:lnTo>
                    <a:pt x="1946859" y="788581"/>
                  </a:lnTo>
                  <a:lnTo>
                    <a:pt x="1947329" y="781951"/>
                  </a:lnTo>
                  <a:close/>
                </a:path>
                <a:path w="9148444" h="9127490">
                  <a:moveTo>
                    <a:pt x="1964563" y="2352268"/>
                  </a:moveTo>
                  <a:lnTo>
                    <a:pt x="1960435" y="2345118"/>
                  </a:lnTo>
                  <a:lnTo>
                    <a:pt x="1955863" y="2343899"/>
                  </a:lnTo>
                  <a:lnTo>
                    <a:pt x="1948713" y="2348026"/>
                  </a:lnTo>
                  <a:lnTo>
                    <a:pt x="1947494" y="2352586"/>
                  </a:lnTo>
                  <a:lnTo>
                    <a:pt x="1951621" y="2359736"/>
                  </a:lnTo>
                  <a:lnTo>
                    <a:pt x="1956193" y="2360955"/>
                  </a:lnTo>
                  <a:lnTo>
                    <a:pt x="1963331" y="2356828"/>
                  </a:lnTo>
                  <a:lnTo>
                    <a:pt x="1964563" y="2352268"/>
                  </a:lnTo>
                  <a:close/>
                </a:path>
                <a:path w="9148444" h="9127490">
                  <a:moveTo>
                    <a:pt x="1967953" y="1123823"/>
                  </a:moveTo>
                  <a:lnTo>
                    <a:pt x="1959533" y="1109243"/>
                  </a:lnTo>
                  <a:lnTo>
                    <a:pt x="1950212" y="1106741"/>
                  </a:lnTo>
                  <a:lnTo>
                    <a:pt x="1935632" y="1115161"/>
                  </a:lnTo>
                  <a:lnTo>
                    <a:pt x="1933130" y="1124483"/>
                  </a:lnTo>
                  <a:lnTo>
                    <a:pt x="1941550" y="1139050"/>
                  </a:lnTo>
                  <a:lnTo>
                    <a:pt x="1950872" y="1141552"/>
                  </a:lnTo>
                  <a:lnTo>
                    <a:pt x="1965452" y="1133132"/>
                  </a:lnTo>
                  <a:lnTo>
                    <a:pt x="1967953" y="1123823"/>
                  </a:lnTo>
                  <a:close/>
                </a:path>
                <a:path w="9148444" h="9127490">
                  <a:moveTo>
                    <a:pt x="1982254" y="2692374"/>
                  </a:moveTo>
                  <a:lnTo>
                    <a:pt x="1979447" y="2687510"/>
                  </a:lnTo>
                  <a:lnTo>
                    <a:pt x="1976335" y="2686685"/>
                  </a:lnTo>
                  <a:lnTo>
                    <a:pt x="1971471" y="2689491"/>
                  </a:lnTo>
                  <a:lnTo>
                    <a:pt x="1970646" y="2692590"/>
                  </a:lnTo>
                  <a:lnTo>
                    <a:pt x="1973440" y="2697454"/>
                  </a:lnTo>
                  <a:lnTo>
                    <a:pt x="1976551" y="2698292"/>
                  </a:lnTo>
                  <a:lnTo>
                    <a:pt x="1981415" y="2695473"/>
                  </a:lnTo>
                  <a:lnTo>
                    <a:pt x="1982254" y="2692374"/>
                  </a:lnTo>
                  <a:close/>
                </a:path>
                <a:path w="9148444" h="9127490">
                  <a:moveTo>
                    <a:pt x="1985975" y="1463916"/>
                  </a:moveTo>
                  <a:lnTo>
                    <a:pt x="1978723" y="1451343"/>
                  </a:lnTo>
                  <a:lnTo>
                    <a:pt x="1970684" y="1449184"/>
                  </a:lnTo>
                  <a:lnTo>
                    <a:pt x="1958111" y="1456448"/>
                  </a:lnTo>
                  <a:lnTo>
                    <a:pt x="1955939" y="1464487"/>
                  </a:lnTo>
                  <a:lnTo>
                    <a:pt x="1963204" y="1477060"/>
                  </a:lnTo>
                  <a:lnTo>
                    <a:pt x="1971255" y="1479219"/>
                  </a:lnTo>
                  <a:lnTo>
                    <a:pt x="1983828" y="1471955"/>
                  </a:lnTo>
                  <a:lnTo>
                    <a:pt x="1985975" y="1463916"/>
                  </a:lnTo>
                  <a:close/>
                </a:path>
                <a:path w="9148444" h="9127490">
                  <a:moveTo>
                    <a:pt x="1986546" y="233299"/>
                  </a:moveTo>
                  <a:lnTo>
                    <a:pt x="1983854" y="225323"/>
                  </a:lnTo>
                  <a:lnTo>
                    <a:pt x="1978279" y="218998"/>
                  </a:lnTo>
                  <a:lnTo>
                    <a:pt x="1970976" y="215430"/>
                  </a:lnTo>
                  <a:lnTo>
                    <a:pt x="1962861" y="214871"/>
                  </a:lnTo>
                  <a:lnTo>
                    <a:pt x="1954872" y="217551"/>
                  </a:lnTo>
                  <a:lnTo>
                    <a:pt x="1948548" y="223126"/>
                  </a:lnTo>
                  <a:lnTo>
                    <a:pt x="1944992" y="230441"/>
                  </a:lnTo>
                  <a:lnTo>
                    <a:pt x="1944420" y="238544"/>
                  </a:lnTo>
                  <a:lnTo>
                    <a:pt x="1947100" y="246532"/>
                  </a:lnTo>
                  <a:lnTo>
                    <a:pt x="1952675" y="252844"/>
                  </a:lnTo>
                  <a:lnTo>
                    <a:pt x="1959991" y="256413"/>
                  </a:lnTo>
                  <a:lnTo>
                    <a:pt x="1968106" y="256971"/>
                  </a:lnTo>
                  <a:lnTo>
                    <a:pt x="1976094" y="254292"/>
                  </a:lnTo>
                  <a:lnTo>
                    <a:pt x="1982406" y="248716"/>
                  </a:lnTo>
                  <a:lnTo>
                    <a:pt x="1985975" y="241414"/>
                  </a:lnTo>
                  <a:lnTo>
                    <a:pt x="1986546" y="233299"/>
                  </a:lnTo>
                  <a:close/>
                </a:path>
                <a:path w="9148444" h="9127490">
                  <a:moveTo>
                    <a:pt x="2000288" y="3032468"/>
                  </a:moveTo>
                  <a:lnTo>
                    <a:pt x="1998624" y="3029610"/>
                  </a:lnTo>
                  <a:lnTo>
                    <a:pt x="1996795" y="3029127"/>
                  </a:lnTo>
                  <a:lnTo>
                    <a:pt x="1993950" y="3030778"/>
                  </a:lnTo>
                  <a:lnTo>
                    <a:pt x="1993455" y="3032607"/>
                  </a:lnTo>
                  <a:lnTo>
                    <a:pt x="1995106" y="3035465"/>
                  </a:lnTo>
                  <a:lnTo>
                    <a:pt x="1996935" y="3035947"/>
                  </a:lnTo>
                  <a:lnTo>
                    <a:pt x="1999792" y="3034296"/>
                  </a:lnTo>
                  <a:lnTo>
                    <a:pt x="2000288" y="3032468"/>
                  </a:lnTo>
                  <a:close/>
                </a:path>
                <a:path w="9148444" h="9127490">
                  <a:moveTo>
                    <a:pt x="2004009" y="1804022"/>
                  </a:moveTo>
                  <a:lnTo>
                    <a:pt x="1997900" y="1793443"/>
                  </a:lnTo>
                  <a:lnTo>
                    <a:pt x="1991144" y="1791639"/>
                  </a:lnTo>
                  <a:lnTo>
                    <a:pt x="1980565" y="1797735"/>
                  </a:lnTo>
                  <a:lnTo>
                    <a:pt x="1978761" y="1804504"/>
                  </a:lnTo>
                  <a:lnTo>
                    <a:pt x="1984857" y="1815071"/>
                  </a:lnTo>
                  <a:lnTo>
                    <a:pt x="1991626" y="1816887"/>
                  </a:lnTo>
                  <a:lnTo>
                    <a:pt x="2002205" y="1810778"/>
                  </a:lnTo>
                  <a:lnTo>
                    <a:pt x="2004009" y="1804022"/>
                  </a:lnTo>
                  <a:close/>
                </a:path>
                <a:path w="9148444" h="9127490">
                  <a:moveTo>
                    <a:pt x="2004885" y="573620"/>
                  </a:moveTo>
                  <a:lnTo>
                    <a:pt x="2002472" y="566420"/>
                  </a:lnTo>
                  <a:lnTo>
                    <a:pt x="1997443" y="560730"/>
                  </a:lnTo>
                  <a:lnTo>
                    <a:pt x="1990852" y="557504"/>
                  </a:lnTo>
                  <a:lnTo>
                    <a:pt x="1983536" y="556996"/>
                  </a:lnTo>
                  <a:lnTo>
                    <a:pt x="1976335" y="559422"/>
                  </a:lnTo>
                  <a:lnTo>
                    <a:pt x="1970646" y="564438"/>
                  </a:lnTo>
                  <a:lnTo>
                    <a:pt x="1967433" y="571030"/>
                  </a:lnTo>
                  <a:lnTo>
                    <a:pt x="1966912" y="578345"/>
                  </a:lnTo>
                  <a:lnTo>
                    <a:pt x="1969338" y="585546"/>
                  </a:lnTo>
                  <a:lnTo>
                    <a:pt x="1974354" y="591235"/>
                  </a:lnTo>
                  <a:lnTo>
                    <a:pt x="1980946" y="594448"/>
                  </a:lnTo>
                  <a:lnTo>
                    <a:pt x="1988261" y="594956"/>
                  </a:lnTo>
                  <a:lnTo>
                    <a:pt x="1995462" y="592531"/>
                  </a:lnTo>
                  <a:lnTo>
                    <a:pt x="2001164" y="587514"/>
                  </a:lnTo>
                  <a:lnTo>
                    <a:pt x="2004377" y="580923"/>
                  </a:lnTo>
                  <a:lnTo>
                    <a:pt x="2004885" y="573620"/>
                  </a:lnTo>
                  <a:close/>
                </a:path>
                <a:path w="9148444" h="9127490">
                  <a:moveTo>
                    <a:pt x="2018322" y="3372574"/>
                  </a:moveTo>
                  <a:lnTo>
                    <a:pt x="2017814" y="3371710"/>
                  </a:lnTo>
                  <a:lnTo>
                    <a:pt x="2017268" y="3371570"/>
                  </a:lnTo>
                  <a:lnTo>
                    <a:pt x="2016404" y="3372066"/>
                  </a:lnTo>
                  <a:lnTo>
                    <a:pt x="2016264" y="3372612"/>
                  </a:lnTo>
                  <a:lnTo>
                    <a:pt x="2016760" y="3373475"/>
                  </a:lnTo>
                  <a:lnTo>
                    <a:pt x="2017306" y="3373628"/>
                  </a:lnTo>
                  <a:lnTo>
                    <a:pt x="2018169" y="3373120"/>
                  </a:lnTo>
                  <a:lnTo>
                    <a:pt x="2018322" y="3372574"/>
                  </a:lnTo>
                  <a:close/>
                </a:path>
                <a:path w="9148444" h="9127490">
                  <a:moveTo>
                    <a:pt x="2022043" y="2144115"/>
                  </a:moveTo>
                  <a:lnTo>
                    <a:pt x="2017090" y="2135543"/>
                  </a:lnTo>
                  <a:lnTo>
                    <a:pt x="2011603" y="2134082"/>
                  </a:lnTo>
                  <a:lnTo>
                    <a:pt x="2003031" y="2139023"/>
                  </a:lnTo>
                  <a:lnTo>
                    <a:pt x="2001570" y="2144509"/>
                  </a:lnTo>
                  <a:lnTo>
                    <a:pt x="2006523" y="2153081"/>
                  </a:lnTo>
                  <a:lnTo>
                    <a:pt x="2011997" y="2154555"/>
                  </a:lnTo>
                  <a:lnTo>
                    <a:pt x="2020570" y="2149602"/>
                  </a:lnTo>
                  <a:lnTo>
                    <a:pt x="2022043" y="2144115"/>
                  </a:lnTo>
                  <a:close/>
                </a:path>
                <a:path w="9148444" h="9127490">
                  <a:moveTo>
                    <a:pt x="2023237" y="913930"/>
                  </a:moveTo>
                  <a:lnTo>
                    <a:pt x="2021078" y="907516"/>
                  </a:lnTo>
                  <a:lnTo>
                    <a:pt x="2016607" y="902449"/>
                  </a:lnTo>
                  <a:lnTo>
                    <a:pt x="2010727" y="899591"/>
                  </a:lnTo>
                  <a:lnTo>
                    <a:pt x="2004212" y="899134"/>
                  </a:lnTo>
                  <a:lnTo>
                    <a:pt x="1997811" y="901280"/>
                  </a:lnTo>
                  <a:lnTo>
                    <a:pt x="1992731" y="905764"/>
                  </a:lnTo>
                  <a:lnTo>
                    <a:pt x="1989874" y="911631"/>
                  </a:lnTo>
                  <a:lnTo>
                    <a:pt x="1989416" y="918146"/>
                  </a:lnTo>
                  <a:lnTo>
                    <a:pt x="1991563" y="924547"/>
                  </a:lnTo>
                  <a:lnTo>
                    <a:pt x="1996046" y="929614"/>
                  </a:lnTo>
                  <a:lnTo>
                    <a:pt x="2001913" y="932484"/>
                  </a:lnTo>
                  <a:lnTo>
                    <a:pt x="2008428" y="932942"/>
                  </a:lnTo>
                  <a:lnTo>
                    <a:pt x="2014842" y="930783"/>
                  </a:lnTo>
                  <a:lnTo>
                    <a:pt x="2019909" y="926312"/>
                  </a:lnTo>
                  <a:lnTo>
                    <a:pt x="2022779" y="920445"/>
                  </a:lnTo>
                  <a:lnTo>
                    <a:pt x="2023237" y="913930"/>
                  </a:lnTo>
                  <a:close/>
                </a:path>
                <a:path w="9148444" h="9127490">
                  <a:moveTo>
                    <a:pt x="2040077" y="2484221"/>
                  </a:moveTo>
                  <a:lnTo>
                    <a:pt x="2036279" y="2477643"/>
                  </a:lnTo>
                  <a:lnTo>
                    <a:pt x="2032076" y="2476525"/>
                  </a:lnTo>
                  <a:lnTo>
                    <a:pt x="2025510" y="2480310"/>
                  </a:lnTo>
                  <a:lnTo>
                    <a:pt x="2024380" y="2484513"/>
                  </a:lnTo>
                  <a:lnTo>
                    <a:pt x="2028177" y="2491092"/>
                  </a:lnTo>
                  <a:lnTo>
                    <a:pt x="2032381" y="2492210"/>
                  </a:lnTo>
                  <a:lnTo>
                    <a:pt x="2038946" y="2488412"/>
                  </a:lnTo>
                  <a:lnTo>
                    <a:pt x="2040077" y="2484221"/>
                  </a:lnTo>
                  <a:close/>
                </a:path>
                <a:path w="9148444" h="9127490">
                  <a:moveTo>
                    <a:pt x="2042312" y="25184"/>
                  </a:moveTo>
                  <a:lnTo>
                    <a:pt x="2039632" y="17208"/>
                  </a:lnTo>
                  <a:lnTo>
                    <a:pt x="2034057" y="10883"/>
                  </a:lnTo>
                  <a:lnTo>
                    <a:pt x="2026754" y="7327"/>
                  </a:lnTo>
                  <a:lnTo>
                    <a:pt x="2018639" y="6756"/>
                  </a:lnTo>
                  <a:lnTo>
                    <a:pt x="2010651" y="9436"/>
                  </a:lnTo>
                  <a:lnTo>
                    <a:pt x="2004339" y="15011"/>
                  </a:lnTo>
                  <a:lnTo>
                    <a:pt x="2000770" y="22313"/>
                  </a:lnTo>
                  <a:lnTo>
                    <a:pt x="2000199" y="30429"/>
                  </a:lnTo>
                  <a:lnTo>
                    <a:pt x="2002891" y="38417"/>
                  </a:lnTo>
                  <a:lnTo>
                    <a:pt x="2008466" y="44729"/>
                  </a:lnTo>
                  <a:lnTo>
                    <a:pt x="2015769" y="48298"/>
                  </a:lnTo>
                  <a:lnTo>
                    <a:pt x="2023884" y="48856"/>
                  </a:lnTo>
                  <a:lnTo>
                    <a:pt x="2031873" y="46177"/>
                  </a:lnTo>
                  <a:lnTo>
                    <a:pt x="2038184" y="40601"/>
                  </a:lnTo>
                  <a:lnTo>
                    <a:pt x="2041753" y="33299"/>
                  </a:lnTo>
                  <a:lnTo>
                    <a:pt x="2042312" y="25184"/>
                  </a:lnTo>
                  <a:close/>
                </a:path>
                <a:path w="9148444" h="9127490">
                  <a:moveTo>
                    <a:pt x="2043811" y="1255763"/>
                  </a:moveTo>
                  <a:lnTo>
                    <a:pt x="2035556" y="1241475"/>
                  </a:lnTo>
                  <a:lnTo>
                    <a:pt x="2026424" y="1239024"/>
                  </a:lnTo>
                  <a:lnTo>
                    <a:pt x="2012124" y="1247279"/>
                  </a:lnTo>
                  <a:lnTo>
                    <a:pt x="2009686" y="1256411"/>
                  </a:lnTo>
                  <a:lnTo>
                    <a:pt x="2017928" y="1270698"/>
                  </a:lnTo>
                  <a:lnTo>
                    <a:pt x="2027059" y="1273149"/>
                  </a:lnTo>
                  <a:lnTo>
                    <a:pt x="2041359" y="1264894"/>
                  </a:lnTo>
                  <a:lnTo>
                    <a:pt x="2043811" y="1255763"/>
                  </a:lnTo>
                  <a:close/>
                </a:path>
                <a:path w="9148444" h="9127490">
                  <a:moveTo>
                    <a:pt x="2058098" y="2824327"/>
                  </a:moveTo>
                  <a:lnTo>
                    <a:pt x="2055469" y="2819743"/>
                  </a:lnTo>
                  <a:lnTo>
                    <a:pt x="2052535" y="2818968"/>
                  </a:lnTo>
                  <a:lnTo>
                    <a:pt x="2047976" y="2821609"/>
                  </a:lnTo>
                  <a:lnTo>
                    <a:pt x="2047189" y="2824530"/>
                  </a:lnTo>
                  <a:lnTo>
                    <a:pt x="2049830" y="2829102"/>
                  </a:lnTo>
                  <a:lnTo>
                    <a:pt x="2052751" y="2829890"/>
                  </a:lnTo>
                  <a:lnTo>
                    <a:pt x="2057323" y="2827248"/>
                  </a:lnTo>
                  <a:lnTo>
                    <a:pt x="2058098" y="2824327"/>
                  </a:lnTo>
                  <a:close/>
                </a:path>
                <a:path w="9148444" h="9127490">
                  <a:moveTo>
                    <a:pt x="2061845" y="1595869"/>
                  </a:moveTo>
                  <a:lnTo>
                    <a:pt x="2054745" y="1583575"/>
                  </a:lnTo>
                  <a:lnTo>
                    <a:pt x="2046884" y="1581480"/>
                  </a:lnTo>
                  <a:lnTo>
                    <a:pt x="2034590" y="1588566"/>
                  </a:lnTo>
                  <a:lnTo>
                    <a:pt x="2032482" y="1596415"/>
                  </a:lnTo>
                  <a:lnTo>
                    <a:pt x="2039581" y="1608709"/>
                  </a:lnTo>
                  <a:lnTo>
                    <a:pt x="2047443" y="1610817"/>
                  </a:lnTo>
                  <a:lnTo>
                    <a:pt x="2059736" y="1603717"/>
                  </a:lnTo>
                  <a:lnTo>
                    <a:pt x="2061845" y="1595869"/>
                  </a:lnTo>
                  <a:close/>
                </a:path>
                <a:path w="9148444" h="9127490">
                  <a:moveTo>
                    <a:pt x="2062441" y="365277"/>
                  </a:moveTo>
                  <a:lnTo>
                    <a:pt x="2059800" y="357416"/>
                  </a:lnTo>
                  <a:lnTo>
                    <a:pt x="2054301" y="351180"/>
                  </a:lnTo>
                  <a:lnTo>
                    <a:pt x="2047100" y="347662"/>
                  </a:lnTo>
                  <a:lnTo>
                    <a:pt x="2039099" y="347103"/>
                  </a:lnTo>
                  <a:lnTo>
                    <a:pt x="2031225" y="349745"/>
                  </a:lnTo>
                  <a:lnTo>
                    <a:pt x="2024989" y="355244"/>
                  </a:lnTo>
                  <a:lnTo>
                    <a:pt x="2021471" y="362445"/>
                  </a:lnTo>
                  <a:lnTo>
                    <a:pt x="2020912" y="370446"/>
                  </a:lnTo>
                  <a:lnTo>
                    <a:pt x="2023567" y="378320"/>
                  </a:lnTo>
                  <a:lnTo>
                    <a:pt x="2029053" y="384543"/>
                  </a:lnTo>
                  <a:lnTo>
                    <a:pt x="2036267" y="388061"/>
                  </a:lnTo>
                  <a:lnTo>
                    <a:pt x="2044268" y="388620"/>
                  </a:lnTo>
                  <a:lnTo>
                    <a:pt x="2052142" y="385978"/>
                  </a:lnTo>
                  <a:lnTo>
                    <a:pt x="2058377" y="380479"/>
                  </a:lnTo>
                  <a:lnTo>
                    <a:pt x="2061883" y="373278"/>
                  </a:lnTo>
                  <a:lnTo>
                    <a:pt x="2062441" y="365277"/>
                  </a:lnTo>
                  <a:close/>
                </a:path>
                <a:path w="9148444" h="9127490">
                  <a:moveTo>
                    <a:pt x="2076145" y="3164421"/>
                  </a:moveTo>
                  <a:lnTo>
                    <a:pt x="2074659" y="3161842"/>
                  </a:lnTo>
                  <a:lnTo>
                    <a:pt x="2073008" y="3161411"/>
                  </a:lnTo>
                  <a:lnTo>
                    <a:pt x="2070442" y="3162897"/>
                  </a:lnTo>
                  <a:lnTo>
                    <a:pt x="2069998" y="3164535"/>
                  </a:lnTo>
                  <a:lnTo>
                    <a:pt x="2071484" y="3167113"/>
                  </a:lnTo>
                  <a:lnTo>
                    <a:pt x="2073122" y="3167545"/>
                  </a:lnTo>
                  <a:lnTo>
                    <a:pt x="2075700" y="3166059"/>
                  </a:lnTo>
                  <a:lnTo>
                    <a:pt x="2076145" y="3164421"/>
                  </a:lnTo>
                  <a:close/>
                </a:path>
                <a:path w="9148444" h="9127490">
                  <a:moveTo>
                    <a:pt x="2079866" y="1935962"/>
                  </a:moveTo>
                  <a:lnTo>
                    <a:pt x="2073935" y="1925675"/>
                  </a:lnTo>
                  <a:lnTo>
                    <a:pt x="2067356" y="1923923"/>
                  </a:lnTo>
                  <a:lnTo>
                    <a:pt x="2057069" y="1929853"/>
                  </a:lnTo>
                  <a:lnTo>
                    <a:pt x="2055304" y="1936432"/>
                  </a:lnTo>
                  <a:lnTo>
                    <a:pt x="2061235" y="1946719"/>
                  </a:lnTo>
                  <a:lnTo>
                    <a:pt x="2067826" y="1948484"/>
                  </a:lnTo>
                  <a:lnTo>
                    <a:pt x="2078113" y="1942541"/>
                  </a:lnTo>
                  <a:lnTo>
                    <a:pt x="2079866" y="1935962"/>
                  </a:lnTo>
                  <a:close/>
                </a:path>
                <a:path w="9148444" h="9127490">
                  <a:moveTo>
                    <a:pt x="2080793" y="705586"/>
                  </a:moveTo>
                  <a:lnTo>
                    <a:pt x="2078405" y="698500"/>
                  </a:lnTo>
                  <a:lnTo>
                    <a:pt x="2073465" y="692899"/>
                  </a:lnTo>
                  <a:lnTo>
                    <a:pt x="2066975" y="689737"/>
                  </a:lnTo>
                  <a:lnTo>
                    <a:pt x="2059774" y="689241"/>
                  </a:lnTo>
                  <a:lnTo>
                    <a:pt x="2052688" y="691616"/>
                  </a:lnTo>
                  <a:lnTo>
                    <a:pt x="2047087" y="696556"/>
                  </a:lnTo>
                  <a:lnTo>
                    <a:pt x="2043925" y="703046"/>
                  </a:lnTo>
                  <a:lnTo>
                    <a:pt x="2043417" y="710247"/>
                  </a:lnTo>
                  <a:lnTo>
                    <a:pt x="2045804" y="717321"/>
                  </a:lnTo>
                  <a:lnTo>
                    <a:pt x="2050745" y="722934"/>
                  </a:lnTo>
                  <a:lnTo>
                    <a:pt x="2057234" y="726097"/>
                  </a:lnTo>
                  <a:lnTo>
                    <a:pt x="2064435" y="726605"/>
                  </a:lnTo>
                  <a:lnTo>
                    <a:pt x="2071509" y="724217"/>
                  </a:lnTo>
                  <a:lnTo>
                    <a:pt x="2077123" y="719277"/>
                  </a:lnTo>
                  <a:lnTo>
                    <a:pt x="2080285" y="712787"/>
                  </a:lnTo>
                  <a:lnTo>
                    <a:pt x="2080793" y="705586"/>
                  </a:lnTo>
                  <a:close/>
                </a:path>
                <a:path w="9148444" h="9127490">
                  <a:moveTo>
                    <a:pt x="2094179" y="3504527"/>
                  </a:moveTo>
                  <a:lnTo>
                    <a:pt x="2093849" y="3503942"/>
                  </a:lnTo>
                  <a:lnTo>
                    <a:pt x="2093137" y="3504057"/>
                  </a:lnTo>
                  <a:lnTo>
                    <a:pt x="2092909" y="3504184"/>
                  </a:lnTo>
                  <a:lnTo>
                    <a:pt x="2092807" y="3504552"/>
                  </a:lnTo>
                  <a:lnTo>
                    <a:pt x="2093137" y="3505123"/>
                  </a:lnTo>
                  <a:lnTo>
                    <a:pt x="2093506" y="3505212"/>
                  </a:lnTo>
                  <a:lnTo>
                    <a:pt x="2094064" y="3504882"/>
                  </a:lnTo>
                  <a:lnTo>
                    <a:pt x="2094179" y="3504527"/>
                  </a:lnTo>
                  <a:close/>
                </a:path>
                <a:path w="9148444" h="9127490">
                  <a:moveTo>
                    <a:pt x="2097900" y="2276056"/>
                  </a:moveTo>
                  <a:lnTo>
                    <a:pt x="2093125" y="2267775"/>
                  </a:lnTo>
                  <a:lnTo>
                    <a:pt x="2087816" y="2266365"/>
                  </a:lnTo>
                  <a:lnTo>
                    <a:pt x="2079536" y="2271141"/>
                  </a:lnTo>
                  <a:lnTo>
                    <a:pt x="2078101" y="2276437"/>
                  </a:lnTo>
                  <a:lnTo>
                    <a:pt x="2082901" y="2284730"/>
                  </a:lnTo>
                  <a:lnTo>
                    <a:pt x="2088197" y="2286152"/>
                  </a:lnTo>
                  <a:lnTo>
                    <a:pt x="2096490" y="2281364"/>
                  </a:lnTo>
                  <a:lnTo>
                    <a:pt x="2097900" y="2276056"/>
                  </a:lnTo>
                  <a:close/>
                </a:path>
                <a:path w="9148444" h="9127490">
                  <a:moveTo>
                    <a:pt x="2099132" y="1045908"/>
                  </a:moveTo>
                  <a:lnTo>
                    <a:pt x="2097011" y="1039609"/>
                  </a:lnTo>
                  <a:lnTo>
                    <a:pt x="2092617" y="1034630"/>
                  </a:lnTo>
                  <a:lnTo>
                    <a:pt x="2086851" y="1031811"/>
                  </a:lnTo>
                  <a:lnTo>
                    <a:pt x="2080463" y="1031367"/>
                  </a:lnTo>
                  <a:lnTo>
                    <a:pt x="2074164" y="1033487"/>
                  </a:lnTo>
                  <a:lnTo>
                    <a:pt x="2069172" y="1037882"/>
                  </a:lnTo>
                  <a:lnTo>
                    <a:pt x="2066366" y="1043647"/>
                  </a:lnTo>
                  <a:lnTo>
                    <a:pt x="2065921" y="1050036"/>
                  </a:lnTo>
                  <a:lnTo>
                    <a:pt x="2068029" y="1056335"/>
                  </a:lnTo>
                  <a:lnTo>
                    <a:pt x="2072424" y="1061326"/>
                  </a:lnTo>
                  <a:lnTo>
                    <a:pt x="2078189" y="1064133"/>
                  </a:lnTo>
                  <a:lnTo>
                    <a:pt x="2084590" y="1064577"/>
                  </a:lnTo>
                  <a:lnTo>
                    <a:pt x="2090902" y="1062456"/>
                  </a:lnTo>
                  <a:lnTo>
                    <a:pt x="2095881" y="1058062"/>
                  </a:lnTo>
                  <a:lnTo>
                    <a:pt x="2098687" y="1052296"/>
                  </a:lnTo>
                  <a:lnTo>
                    <a:pt x="2099132" y="1045908"/>
                  </a:lnTo>
                  <a:close/>
                </a:path>
                <a:path w="9148444" h="9127490">
                  <a:moveTo>
                    <a:pt x="2115934" y="2616162"/>
                  </a:moveTo>
                  <a:lnTo>
                    <a:pt x="2112302" y="2609875"/>
                  </a:lnTo>
                  <a:lnTo>
                    <a:pt x="2108289" y="2608808"/>
                  </a:lnTo>
                  <a:lnTo>
                    <a:pt x="2102002" y="2612428"/>
                  </a:lnTo>
                  <a:lnTo>
                    <a:pt x="2100922" y="2616454"/>
                  </a:lnTo>
                  <a:lnTo>
                    <a:pt x="2104555" y="2622740"/>
                  </a:lnTo>
                  <a:lnTo>
                    <a:pt x="2108568" y="2623807"/>
                  </a:lnTo>
                  <a:lnTo>
                    <a:pt x="2114867" y="2620187"/>
                  </a:lnTo>
                  <a:lnTo>
                    <a:pt x="2115934" y="2616162"/>
                  </a:lnTo>
                  <a:close/>
                </a:path>
                <a:path w="9148444" h="9127490">
                  <a:moveTo>
                    <a:pt x="2119668" y="1387716"/>
                  </a:moveTo>
                  <a:lnTo>
                    <a:pt x="2111591" y="1373708"/>
                  </a:lnTo>
                  <a:lnTo>
                    <a:pt x="2102624" y="1371307"/>
                  </a:lnTo>
                  <a:lnTo>
                    <a:pt x="2088616" y="1379397"/>
                  </a:lnTo>
                  <a:lnTo>
                    <a:pt x="2086216" y="1388351"/>
                  </a:lnTo>
                  <a:lnTo>
                    <a:pt x="2094306" y="1402346"/>
                  </a:lnTo>
                  <a:lnTo>
                    <a:pt x="2103259" y="1404747"/>
                  </a:lnTo>
                  <a:lnTo>
                    <a:pt x="2117267" y="1396669"/>
                  </a:lnTo>
                  <a:lnTo>
                    <a:pt x="2119668" y="1387716"/>
                  </a:lnTo>
                  <a:close/>
                </a:path>
                <a:path w="9148444" h="9127490">
                  <a:moveTo>
                    <a:pt x="2120011" y="156933"/>
                  </a:moveTo>
                  <a:lnTo>
                    <a:pt x="2117128" y="148399"/>
                  </a:lnTo>
                  <a:lnTo>
                    <a:pt x="2111171" y="141630"/>
                  </a:lnTo>
                  <a:lnTo>
                    <a:pt x="2103348" y="137820"/>
                  </a:lnTo>
                  <a:lnTo>
                    <a:pt x="2094661" y="137210"/>
                  </a:lnTo>
                  <a:lnTo>
                    <a:pt x="2086114" y="140093"/>
                  </a:lnTo>
                  <a:lnTo>
                    <a:pt x="2079345" y="146050"/>
                  </a:lnTo>
                  <a:lnTo>
                    <a:pt x="2075522" y="153873"/>
                  </a:lnTo>
                  <a:lnTo>
                    <a:pt x="2074926" y="162560"/>
                  </a:lnTo>
                  <a:lnTo>
                    <a:pt x="2077796" y="171107"/>
                  </a:lnTo>
                  <a:lnTo>
                    <a:pt x="2083765" y="177863"/>
                  </a:lnTo>
                  <a:lnTo>
                    <a:pt x="2091588" y="181673"/>
                  </a:lnTo>
                  <a:lnTo>
                    <a:pt x="2100262" y="182283"/>
                  </a:lnTo>
                  <a:lnTo>
                    <a:pt x="2108822" y="179412"/>
                  </a:lnTo>
                  <a:lnTo>
                    <a:pt x="2115578" y="173443"/>
                  </a:lnTo>
                  <a:lnTo>
                    <a:pt x="2119401" y="165620"/>
                  </a:lnTo>
                  <a:lnTo>
                    <a:pt x="2120011" y="156933"/>
                  </a:lnTo>
                  <a:close/>
                </a:path>
                <a:path w="9148444" h="9127490">
                  <a:moveTo>
                    <a:pt x="2133968" y="2956268"/>
                  </a:moveTo>
                  <a:lnTo>
                    <a:pt x="2131491" y="2951975"/>
                  </a:lnTo>
                  <a:lnTo>
                    <a:pt x="2128748" y="2951251"/>
                  </a:lnTo>
                  <a:lnTo>
                    <a:pt x="2124456" y="2953728"/>
                  </a:lnTo>
                  <a:lnTo>
                    <a:pt x="2123732" y="2956458"/>
                  </a:lnTo>
                  <a:lnTo>
                    <a:pt x="2126208" y="2960738"/>
                  </a:lnTo>
                  <a:lnTo>
                    <a:pt x="2128939" y="2961487"/>
                  </a:lnTo>
                  <a:lnTo>
                    <a:pt x="2133231" y="2959011"/>
                  </a:lnTo>
                  <a:lnTo>
                    <a:pt x="2133968" y="2956268"/>
                  </a:lnTo>
                  <a:close/>
                </a:path>
                <a:path w="9148444" h="9127490">
                  <a:moveTo>
                    <a:pt x="2137702" y="1727809"/>
                  </a:moveTo>
                  <a:lnTo>
                    <a:pt x="2130768" y="1715808"/>
                  </a:lnTo>
                  <a:lnTo>
                    <a:pt x="2123097" y="1713750"/>
                  </a:lnTo>
                  <a:lnTo>
                    <a:pt x="2111083" y="1720684"/>
                  </a:lnTo>
                  <a:lnTo>
                    <a:pt x="2109025" y="1728355"/>
                  </a:lnTo>
                  <a:lnTo>
                    <a:pt x="2115959" y="1740357"/>
                  </a:lnTo>
                  <a:lnTo>
                    <a:pt x="2123643" y="1742414"/>
                  </a:lnTo>
                  <a:lnTo>
                    <a:pt x="2135644" y="1735480"/>
                  </a:lnTo>
                  <a:lnTo>
                    <a:pt x="2137702" y="1727809"/>
                  </a:lnTo>
                  <a:close/>
                </a:path>
                <a:path w="9148444" h="9127490">
                  <a:moveTo>
                    <a:pt x="2138349" y="497255"/>
                  </a:moveTo>
                  <a:lnTo>
                    <a:pt x="2135746" y="489496"/>
                  </a:lnTo>
                  <a:lnTo>
                    <a:pt x="2130323" y="483362"/>
                  </a:lnTo>
                  <a:lnTo>
                    <a:pt x="2123224" y="479894"/>
                  </a:lnTo>
                  <a:lnTo>
                    <a:pt x="2115337" y="479348"/>
                  </a:lnTo>
                  <a:lnTo>
                    <a:pt x="2107577" y="481952"/>
                  </a:lnTo>
                  <a:lnTo>
                    <a:pt x="2101430" y="487362"/>
                  </a:lnTo>
                  <a:lnTo>
                    <a:pt x="2097963" y="494474"/>
                  </a:lnTo>
                  <a:lnTo>
                    <a:pt x="2097417" y="502348"/>
                  </a:lnTo>
                  <a:lnTo>
                    <a:pt x="2100021" y="510108"/>
                  </a:lnTo>
                  <a:lnTo>
                    <a:pt x="2105444" y="516242"/>
                  </a:lnTo>
                  <a:lnTo>
                    <a:pt x="2112543" y="519709"/>
                  </a:lnTo>
                  <a:lnTo>
                    <a:pt x="2120430" y="520268"/>
                  </a:lnTo>
                  <a:lnTo>
                    <a:pt x="2128202" y="517652"/>
                  </a:lnTo>
                  <a:lnTo>
                    <a:pt x="2134336" y="512241"/>
                  </a:lnTo>
                  <a:lnTo>
                    <a:pt x="2137803" y="505142"/>
                  </a:lnTo>
                  <a:lnTo>
                    <a:pt x="2138349" y="497255"/>
                  </a:lnTo>
                  <a:close/>
                </a:path>
                <a:path w="9148444" h="9127490">
                  <a:moveTo>
                    <a:pt x="2151989" y="3296361"/>
                  </a:moveTo>
                  <a:lnTo>
                    <a:pt x="2150681" y="3294075"/>
                  </a:lnTo>
                  <a:lnTo>
                    <a:pt x="2149221" y="3293681"/>
                  </a:lnTo>
                  <a:lnTo>
                    <a:pt x="2146935" y="3295002"/>
                  </a:lnTo>
                  <a:lnTo>
                    <a:pt x="2146541" y="3296462"/>
                  </a:lnTo>
                  <a:lnTo>
                    <a:pt x="2147862" y="3298748"/>
                  </a:lnTo>
                  <a:lnTo>
                    <a:pt x="2149322" y="3299142"/>
                  </a:lnTo>
                  <a:lnTo>
                    <a:pt x="2151608" y="3297834"/>
                  </a:lnTo>
                  <a:lnTo>
                    <a:pt x="2151989" y="3296361"/>
                  </a:lnTo>
                  <a:close/>
                </a:path>
                <a:path w="9148444" h="9127490">
                  <a:moveTo>
                    <a:pt x="2155393" y="2067915"/>
                  </a:moveTo>
                  <a:lnTo>
                    <a:pt x="2149779" y="2058200"/>
                  </a:lnTo>
                  <a:lnTo>
                    <a:pt x="2143569" y="2056536"/>
                  </a:lnTo>
                  <a:lnTo>
                    <a:pt x="2133841" y="2062137"/>
                  </a:lnTo>
                  <a:lnTo>
                    <a:pt x="2132177" y="2068360"/>
                  </a:lnTo>
                  <a:lnTo>
                    <a:pt x="2137791" y="2078075"/>
                  </a:lnTo>
                  <a:lnTo>
                    <a:pt x="2144001" y="2079739"/>
                  </a:lnTo>
                  <a:lnTo>
                    <a:pt x="2153729" y="2074125"/>
                  </a:lnTo>
                  <a:lnTo>
                    <a:pt x="2155393" y="2067915"/>
                  </a:lnTo>
                  <a:close/>
                </a:path>
                <a:path w="9148444" h="9127490">
                  <a:moveTo>
                    <a:pt x="2156688" y="837565"/>
                  </a:moveTo>
                  <a:lnTo>
                    <a:pt x="2154351" y="830605"/>
                  </a:lnTo>
                  <a:lnTo>
                    <a:pt x="2149475" y="825080"/>
                  </a:lnTo>
                  <a:lnTo>
                    <a:pt x="2143099" y="821969"/>
                  </a:lnTo>
                  <a:lnTo>
                    <a:pt x="2136013" y="821474"/>
                  </a:lnTo>
                  <a:lnTo>
                    <a:pt x="2129040" y="823823"/>
                  </a:lnTo>
                  <a:lnTo>
                    <a:pt x="2123516" y="828687"/>
                  </a:lnTo>
                  <a:lnTo>
                    <a:pt x="2120404" y="835063"/>
                  </a:lnTo>
                  <a:lnTo>
                    <a:pt x="2119909" y="842149"/>
                  </a:lnTo>
                  <a:lnTo>
                    <a:pt x="2122259" y="849122"/>
                  </a:lnTo>
                  <a:lnTo>
                    <a:pt x="2127123" y="854633"/>
                  </a:lnTo>
                  <a:lnTo>
                    <a:pt x="2133511" y="857745"/>
                  </a:lnTo>
                  <a:lnTo>
                    <a:pt x="2140597" y="858240"/>
                  </a:lnTo>
                  <a:lnTo>
                    <a:pt x="2147570" y="855903"/>
                  </a:lnTo>
                  <a:lnTo>
                    <a:pt x="2153081" y="851027"/>
                  </a:lnTo>
                  <a:lnTo>
                    <a:pt x="2156206" y="844651"/>
                  </a:lnTo>
                  <a:lnTo>
                    <a:pt x="2156688" y="837565"/>
                  </a:lnTo>
                  <a:close/>
                </a:path>
                <a:path w="9148444" h="9127490">
                  <a:moveTo>
                    <a:pt x="2173757" y="2408009"/>
                  </a:moveTo>
                  <a:lnTo>
                    <a:pt x="2169147" y="2400008"/>
                  </a:lnTo>
                  <a:lnTo>
                    <a:pt x="2164029" y="2398636"/>
                  </a:lnTo>
                  <a:lnTo>
                    <a:pt x="2156015" y="2403259"/>
                  </a:lnTo>
                  <a:lnTo>
                    <a:pt x="2154656" y="2408377"/>
                  </a:lnTo>
                  <a:lnTo>
                    <a:pt x="2159279" y="2416378"/>
                  </a:lnTo>
                  <a:lnTo>
                    <a:pt x="2164384" y="2417749"/>
                  </a:lnTo>
                  <a:lnTo>
                    <a:pt x="2172398" y="2413127"/>
                  </a:lnTo>
                  <a:lnTo>
                    <a:pt x="2173757" y="2408009"/>
                  </a:lnTo>
                  <a:close/>
                </a:path>
                <a:path w="9148444" h="9127490">
                  <a:moveTo>
                    <a:pt x="2175040" y="1177886"/>
                  </a:moveTo>
                  <a:lnTo>
                    <a:pt x="2172957" y="1171702"/>
                  </a:lnTo>
                  <a:lnTo>
                    <a:pt x="2168639" y="1166799"/>
                  </a:lnTo>
                  <a:lnTo>
                    <a:pt x="2162975" y="1164043"/>
                  </a:lnTo>
                  <a:lnTo>
                    <a:pt x="2156688" y="1163599"/>
                  </a:lnTo>
                  <a:lnTo>
                    <a:pt x="2150503" y="1165682"/>
                  </a:lnTo>
                  <a:lnTo>
                    <a:pt x="2145614" y="1170000"/>
                  </a:lnTo>
                  <a:lnTo>
                    <a:pt x="2142858" y="1175664"/>
                  </a:lnTo>
                  <a:lnTo>
                    <a:pt x="2142413" y="1181938"/>
                  </a:lnTo>
                  <a:lnTo>
                    <a:pt x="2144496" y="1188135"/>
                  </a:lnTo>
                  <a:lnTo>
                    <a:pt x="2148814" y="1193025"/>
                  </a:lnTo>
                  <a:lnTo>
                    <a:pt x="2154466" y="1195781"/>
                  </a:lnTo>
                  <a:lnTo>
                    <a:pt x="2160752" y="1196213"/>
                  </a:lnTo>
                  <a:lnTo>
                    <a:pt x="2166950" y="1194142"/>
                  </a:lnTo>
                  <a:lnTo>
                    <a:pt x="2171839" y="1189824"/>
                  </a:lnTo>
                  <a:lnTo>
                    <a:pt x="2174595" y="1184160"/>
                  </a:lnTo>
                  <a:lnTo>
                    <a:pt x="2175040" y="1177886"/>
                  </a:lnTo>
                  <a:close/>
                </a:path>
                <a:path w="9148444" h="9127490">
                  <a:moveTo>
                    <a:pt x="2191791" y="2748115"/>
                  </a:moveTo>
                  <a:lnTo>
                    <a:pt x="2188337" y="2742107"/>
                  </a:lnTo>
                  <a:lnTo>
                    <a:pt x="2184489" y="2741079"/>
                  </a:lnTo>
                  <a:lnTo>
                    <a:pt x="2178481" y="2744546"/>
                  </a:lnTo>
                  <a:lnTo>
                    <a:pt x="2177453" y="2748381"/>
                  </a:lnTo>
                  <a:lnTo>
                    <a:pt x="2180920" y="2754388"/>
                  </a:lnTo>
                  <a:lnTo>
                    <a:pt x="2184768" y="2755417"/>
                  </a:lnTo>
                  <a:lnTo>
                    <a:pt x="2190762" y="2751950"/>
                  </a:lnTo>
                  <a:lnTo>
                    <a:pt x="2191791" y="2748115"/>
                  </a:lnTo>
                  <a:close/>
                </a:path>
                <a:path w="9148444" h="9127490">
                  <a:moveTo>
                    <a:pt x="2195525" y="1519656"/>
                  </a:moveTo>
                  <a:lnTo>
                    <a:pt x="2187613" y="1505940"/>
                  </a:lnTo>
                  <a:lnTo>
                    <a:pt x="2178837" y="1503591"/>
                  </a:lnTo>
                  <a:lnTo>
                    <a:pt x="2165108" y="1511515"/>
                  </a:lnTo>
                  <a:lnTo>
                    <a:pt x="2162759" y="1520278"/>
                  </a:lnTo>
                  <a:lnTo>
                    <a:pt x="2170684" y="1533994"/>
                  </a:lnTo>
                  <a:lnTo>
                    <a:pt x="2179459" y="1536344"/>
                  </a:lnTo>
                  <a:lnTo>
                    <a:pt x="2193175" y="1528419"/>
                  </a:lnTo>
                  <a:lnTo>
                    <a:pt x="2195525" y="1519656"/>
                  </a:lnTo>
                  <a:close/>
                </a:path>
                <a:path w="9148444" h="9127490">
                  <a:moveTo>
                    <a:pt x="2195906" y="288912"/>
                  </a:moveTo>
                  <a:lnTo>
                    <a:pt x="2193074" y="280479"/>
                  </a:lnTo>
                  <a:lnTo>
                    <a:pt x="2187181" y="273812"/>
                  </a:lnTo>
                  <a:lnTo>
                    <a:pt x="2179459" y="270052"/>
                  </a:lnTo>
                  <a:lnTo>
                    <a:pt x="2170900" y="269455"/>
                  </a:lnTo>
                  <a:lnTo>
                    <a:pt x="2162467" y="272288"/>
                  </a:lnTo>
                  <a:lnTo>
                    <a:pt x="2155787" y="278168"/>
                  </a:lnTo>
                  <a:lnTo>
                    <a:pt x="2152015" y="285889"/>
                  </a:lnTo>
                  <a:lnTo>
                    <a:pt x="2151418" y="294462"/>
                  </a:lnTo>
                  <a:lnTo>
                    <a:pt x="2154250" y="302882"/>
                  </a:lnTo>
                  <a:lnTo>
                    <a:pt x="2160143" y="309562"/>
                  </a:lnTo>
                  <a:lnTo>
                    <a:pt x="2167864" y="313334"/>
                  </a:lnTo>
                  <a:lnTo>
                    <a:pt x="2176437" y="313931"/>
                  </a:lnTo>
                  <a:lnTo>
                    <a:pt x="2184870" y="311086"/>
                  </a:lnTo>
                  <a:lnTo>
                    <a:pt x="2191537" y="305206"/>
                  </a:lnTo>
                  <a:lnTo>
                    <a:pt x="2195309" y="297484"/>
                  </a:lnTo>
                  <a:lnTo>
                    <a:pt x="2195906" y="288912"/>
                  </a:lnTo>
                  <a:close/>
                </a:path>
                <a:path w="9148444" h="9127490">
                  <a:moveTo>
                    <a:pt x="2209838" y="3088208"/>
                  </a:moveTo>
                  <a:lnTo>
                    <a:pt x="2207526" y="3084207"/>
                  </a:lnTo>
                  <a:lnTo>
                    <a:pt x="2204961" y="3083522"/>
                  </a:lnTo>
                  <a:lnTo>
                    <a:pt x="2200960" y="3085833"/>
                  </a:lnTo>
                  <a:lnTo>
                    <a:pt x="2200275" y="3088398"/>
                  </a:lnTo>
                  <a:lnTo>
                    <a:pt x="2202586" y="3092399"/>
                  </a:lnTo>
                  <a:lnTo>
                    <a:pt x="2205139" y="3093072"/>
                  </a:lnTo>
                  <a:lnTo>
                    <a:pt x="2209152" y="3090761"/>
                  </a:lnTo>
                  <a:lnTo>
                    <a:pt x="2209838" y="3088208"/>
                  </a:lnTo>
                  <a:close/>
                </a:path>
                <a:path w="9148444" h="9127490">
                  <a:moveTo>
                    <a:pt x="2213559" y="1859749"/>
                  </a:moveTo>
                  <a:lnTo>
                    <a:pt x="2206790" y="1848040"/>
                  </a:lnTo>
                  <a:lnTo>
                    <a:pt x="2199309" y="1846033"/>
                  </a:lnTo>
                  <a:lnTo>
                    <a:pt x="2187587" y="1852790"/>
                  </a:lnTo>
                  <a:lnTo>
                    <a:pt x="2185568" y="1860283"/>
                  </a:lnTo>
                  <a:lnTo>
                    <a:pt x="2192337" y="1872005"/>
                  </a:lnTo>
                  <a:lnTo>
                    <a:pt x="2199830" y="1874012"/>
                  </a:lnTo>
                  <a:lnTo>
                    <a:pt x="2211552" y="1867242"/>
                  </a:lnTo>
                  <a:lnTo>
                    <a:pt x="2213559" y="1859749"/>
                  </a:lnTo>
                  <a:close/>
                </a:path>
                <a:path w="9148444" h="9127490">
                  <a:moveTo>
                    <a:pt x="2214257" y="629234"/>
                  </a:moveTo>
                  <a:lnTo>
                    <a:pt x="2211679" y="621588"/>
                  </a:lnTo>
                  <a:lnTo>
                    <a:pt x="2206345" y="615543"/>
                  </a:lnTo>
                  <a:lnTo>
                    <a:pt x="2199348" y="612127"/>
                  </a:lnTo>
                  <a:lnTo>
                    <a:pt x="2191575" y="611581"/>
                  </a:lnTo>
                  <a:lnTo>
                    <a:pt x="2183930" y="614146"/>
                  </a:lnTo>
                  <a:lnTo>
                    <a:pt x="2177872" y="619493"/>
                  </a:lnTo>
                  <a:lnTo>
                    <a:pt x="2174456" y="626491"/>
                  </a:lnTo>
                  <a:lnTo>
                    <a:pt x="2173922" y="634250"/>
                  </a:lnTo>
                  <a:lnTo>
                    <a:pt x="2176488" y="641896"/>
                  </a:lnTo>
                  <a:lnTo>
                    <a:pt x="2181822" y="647941"/>
                  </a:lnTo>
                  <a:lnTo>
                    <a:pt x="2188832" y="651370"/>
                  </a:lnTo>
                  <a:lnTo>
                    <a:pt x="2196604" y="651903"/>
                  </a:lnTo>
                  <a:lnTo>
                    <a:pt x="2204250" y="649338"/>
                  </a:lnTo>
                  <a:lnTo>
                    <a:pt x="2210295" y="644004"/>
                  </a:lnTo>
                  <a:lnTo>
                    <a:pt x="2213711" y="636993"/>
                  </a:lnTo>
                  <a:lnTo>
                    <a:pt x="2214257" y="629234"/>
                  </a:lnTo>
                  <a:close/>
                </a:path>
                <a:path w="9148444" h="9127490">
                  <a:moveTo>
                    <a:pt x="2227859" y="3428314"/>
                  </a:moveTo>
                  <a:lnTo>
                    <a:pt x="2226703" y="3426307"/>
                  </a:lnTo>
                  <a:lnTo>
                    <a:pt x="2225421" y="3425964"/>
                  </a:lnTo>
                  <a:lnTo>
                    <a:pt x="2223427" y="3427120"/>
                  </a:lnTo>
                  <a:lnTo>
                    <a:pt x="2223084" y="3428403"/>
                  </a:lnTo>
                  <a:lnTo>
                    <a:pt x="2224240" y="3430409"/>
                  </a:lnTo>
                  <a:lnTo>
                    <a:pt x="2225522" y="3430752"/>
                  </a:lnTo>
                  <a:lnTo>
                    <a:pt x="2227516" y="3429597"/>
                  </a:lnTo>
                  <a:lnTo>
                    <a:pt x="2227859" y="3428314"/>
                  </a:lnTo>
                  <a:close/>
                </a:path>
                <a:path w="9148444" h="9127490">
                  <a:moveTo>
                    <a:pt x="2231250" y="2199868"/>
                  </a:moveTo>
                  <a:lnTo>
                    <a:pt x="2225802" y="2190432"/>
                  </a:lnTo>
                  <a:lnTo>
                    <a:pt x="2219782" y="2188819"/>
                  </a:lnTo>
                  <a:lnTo>
                    <a:pt x="2210346" y="2194268"/>
                  </a:lnTo>
                  <a:lnTo>
                    <a:pt x="2208720" y="2200287"/>
                  </a:lnTo>
                  <a:lnTo>
                    <a:pt x="2214168" y="2209723"/>
                  </a:lnTo>
                  <a:lnTo>
                    <a:pt x="2220214" y="2211336"/>
                  </a:lnTo>
                  <a:lnTo>
                    <a:pt x="2229637" y="2205901"/>
                  </a:lnTo>
                  <a:lnTo>
                    <a:pt x="2231250" y="2199868"/>
                  </a:lnTo>
                  <a:close/>
                </a:path>
                <a:path w="9148444" h="9127490">
                  <a:moveTo>
                    <a:pt x="2232596" y="969543"/>
                  </a:moveTo>
                  <a:lnTo>
                    <a:pt x="2230297" y="962685"/>
                  </a:lnTo>
                  <a:lnTo>
                    <a:pt x="2225510" y="957262"/>
                  </a:lnTo>
                  <a:lnTo>
                    <a:pt x="2219223" y="954201"/>
                  </a:lnTo>
                  <a:lnTo>
                    <a:pt x="2212251" y="953706"/>
                  </a:lnTo>
                  <a:lnTo>
                    <a:pt x="2205393" y="956017"/>
                  </a:lnTo>
                  <a:lnTo>
                    <a:pt x="2199957" y="960805"/>
                  </a:lnTo>
                  <a:lnTo>
                    <a:pt x="2196896" y="967079"/>
                  </a:lnTo>
                  <a:lnTo>
                    <a:pt x="2196414" y="974051"/>
                  </a:lnTo>
                  <a:lnTo>
                    <a:pt x="2198713" y="980909"/>
                  </a:lnTo>
                  <a:lnTo>
                    <a:pt x="2203513" y="986332"/>
                  </a:lnTo>
                  <a:lnTo>
                    <a:pt x="2209787" y="989393"/>
                  </a:lnTo>
                  <a:lnTo>
                    <a:pt x="2216759" y="989888"/>
                  </a:lnTo>
                  <a:lnTo>
                    <a:pt x="2223617" y="987577"/>
                  </a:lnTo>
                  <a:lnTo>
                    <a:pt x="2229053" y="982789"/>
                  </a:lnTo>
                  <a:lnTo>
                    <a:pt x="2232114" y="976515"/>
                  </a:lnTo>
                  <a:lnTo>
                    <a:pt x="2232596" y="969543"/>
                  </a:lnTo>
                  <a:close/>
                </a:path>
                <a:path w="9148444" h="9127490">
                  <a:moveTo>
                    <a:pt x="2249627" y="2539949"/>
                  </a:moveTo>
                  <a:lnTo>
                    <a:pt x="2245169" y="2532240"/>
                  </a:lnTo>
                  <a:lnTo>
                    <a:pt x="2240229" y="2530919"/>
                  </a:lnTo>
                  <a:lnTo>
                    <a:pt x="2232520" y="2535377"/>
                  </a:lnTo>
                  <a:lnTo>
                    <a:pt x="2231199" y="2540304"/>
                  </a:lnTo>
                  <a:lnTo>
                    <a:pt x="2235657" y="2548026"/>
                  </a:lnTo>
                  <a:lnTo>
                    <a:pt x="2240584" y="2549347"/>
                  </a:lnTo>
                  <a:lnTo>
                    <a:pt x="2248306" y="2544889"/>
                  </a:lnTo>
                  <a:lnTo>
                    <a:pt x="2249627" y="2539949"/>
                  </a:lnTo>
                  <a:close/>
                </a:path>
                <a:path w="9148444" h="9127490">
                  <a:moveTo>
                    <a:pt x="2250948" y="1309852"/>
                  </a:moveTo>
                  <a:lnTo>
                    <a:pt x="2248903" y="1303782"/>
                  </a:lnTo>
                  <a:lnTo>
                    <a:pt x="2244674" y="1298981"/>
                  </a:lnTo>
                  <a:lnTo>
                    <a:pt x="2239111" y="1296276"/>
                  </a:lnTo>
                  <a:lnTo>
                    <a:pt x="2232939" y="1295844"/>
                  </a:lnTo>
                  <a:lnTo>
                    <a:pt x="2226856" y="1297889"/>
                  </a:lnTo>
                  <a:lnTo>
                    <a:pt x="2222055" y="1302118"/>
                  </a:lnTo>
                  <a:lnTo>
                    <a:pt x="2219337" y="1307680"/>
                  </a:lnTo>
                  <a:lnTo>
                    <a:pt x="2218906" y="1313853"/>
                  </a:lnTo>
                  <a:lnTo>
                    <a:pt x="2220950" y="1319923"/>
                  </a:lnTo>
                  <a:lnTo>
                    <a:pt x="2225192" y="1324724"/>
                  </a:lnTo>
                  <a:lnTo>
                    <a:pt x="2230755" y="1327429"/>
                  </a:lnTo>
                  <a:lnTo>
                    <a:pt x="2236927" y="1327861"/>
                  </a:lnTo>
                  <a:lnTo>
                    <a:pt x="2242997" y="1325816"/>
                  </a:lnTo>
                  <a:lnTo>
                    <a:pt x="2247798" y="1321587"/>
                  </a:lnTo>
                  <a:lnTo>
                    <a:pt x="2250516" y="1316024"/>
                  </a:lnTo>
                  <a:lnTo>
                    <a:pt x="2250948" y="1309852"/>
                  </a:lnTo>
                  <a:close/>
                </a:path>
                <a:path w="9148444" h="9127490">
                  <a:moveTo>
                    <a:pt x="2252586" y="80695"/>
                  </a:moveTo>
                  <a:lnTo>
                    <a:pt x="2249627" y="71920"/>
                  </a:lnTo>
                  <a:lnTo>
                    <a:pt x="2243505" y="64985"/>
                  </a:lnTo>
                  <a:lnTo>
                    <a:pt x="2235479" y="61061"/>
                  </a:lnTo>
                  <a:lnTo>
                    <a:pt x="2226564" y="60452"/>
                  </a:lnTo>
                  <a:lnTo>
                    <a:pt x="2217788" y="63398"/>
                  </a:lnTo>
                  <a:lnTo>
                    <a:pt x="2210854" y="69519"/>
                  </a:lnTo>
                  <a:lnTo>
                    <a:pt x="2206929" y="77546"/>
                  </a:lnTo>
                  <a:lnTo>
                    <a:pt x="2206307" y="86448"/>
                  </a:lnTo>
                  <a:lnTo>
                    <a:pt x="2209254" y="95224"/>
                  </a:lnTo>
                  <a:lnTo>
                    <a:pt x="2215375" y="102158"/>
                  </a:lnTo>
                  <a:lnTo>
                    <a:pt x="2223414" y="106083"/>
                  </a:lnTo>
                  <a:lnTo>
                    <a:pt x="2232329" y="106705"/>
                  </a:lnTo>
                  <a:lnTo>
                    <a:pt x="2241092" y="103759"/>
                  </a:lnTo>
                  <a:lnTo>
                    <a:pt x="2248039" y="97637"/>
                  </a:lnTo>
                  <a:lnTo>
                    <a:pt x="2251964" y="89598"/>
                  </a:lnTo>
                  <a:lnTo>
                    <a:pt x="2252586" y="80695"/>
                  </a:lnTo>
                  <a:close/>
                </a:path>
                <a:path w="9148444" h="9127490">
                  <a:moveTo>
                    <a:pt x="2267648" y="2880055"/>
                  </a:moveTo>
                  <a:lnTo>
                    <a:pt x="2264359" y="2874340"/>
                  </a:lnTo>
                  <a:lnTo>
                    <a:pt x="2260701" y="2873362"/>
                  </a:lnTo>
                  <a:lnTo>
                    <a:pt x="2254986" y="2876664"/>
                  </a:lnTo>
                  <a:lnTo>
                    <a:pt x="2254008" y="2880322"/>
                  </a:lnTo>
                  <a:lnTo>
                    <a:pt x="2257310" y="2886037"/>
                  </a:lnTo>
                  <a:lnTo>
                    <a:pt x="2260955" y="2887014"/>
                  </a:lnTo>
                  <a:lnTo>
                    <a:pt x="2266683" y="2883712"/>
                  </a:lnTo>
                  <a:lnTo>
                    <a:pt x="2267648" y="2880055"/>
                  </a:lnTo>
                  <a:close/>
                </a:path>
                <a:path w="9148444" h="9127490">
                  <a:moveTo>
                    <a:pt x="2271052" y="1651609"/>
                  </a:moveTo>
                  <a:lnTo>
                    <a:pt x="2263457" y="1638465"/>
                  </a:lnTo>
                  <a:lnTo>
                    <a:pt x="2255050" y="1636217"/>
                  </a:lnTo>
                  <a:lnTo>
                    <a:pt x="2241893" y="1643799"/>
                  </a:lnTo>
                  <a:lnTo>
                    <a:pt x="2239645" y="1652206"/>
                  </a:lnTo>
                  <a:lnTo>
                    <a:pt x="2247239" y="1665351"/>
                  </a:lnTo>
                  <a:lnTo>
                    <a:pt x="2255647" y="1667598"/>
                  </a:lnTo>
                  <a:lnTo>
                    <a:pt x="2268791" y="1660017"/>
                  </a:lnTo>
                  <a:lnTo>
                    <a:pt x="2271052" y="1651609"/>
                  </a:lnTo>
                  <a:close/>
                </a:path>
                <a:path w="9148444" h="9127490">
                  <a:moveTo>
                    <a:pt x="2271814" y="420890"/>
                  </a:moveTo>
                  <a:lnTo>
                    <a:pt x="2269020" y="412572"/>
                  </a:lnTo>
                  <a:lnTo>
                    <a:pt x="2263203" y="405993"/>
                  </a:lnTo>
                  <a:lnTo>
                    <a:pt x="2255583" y="402272"/>
                  </a:lnTo>
                  <a:lnTo>
                    <a:pt x="2247138" y="401688"/>
                  </a:lnTo>
                  <a:lnTo>
                    <a:pt x="2238806" y="404482"/>
                  </a:lnTo>
                  <a:lnTo>
                    <a:pt x="2232228" y="410286"/>
                  </a:lnTo>
                  <a:lnTo>
                    <a:pt x="2228507" y="417906"/>
                  </a:lnTo>
                  <a:lnTo>
                    <a:pt x="2227923" y="426351"/>
                  </a:lnTo>
                  <a:lnTo>
                    <a:pt x="2230717" y="434682"/>
                  </a:lnTo>
                  <a:lnTo>
                    <a:pt x="2236520" y="441261"/>
                  </a:lnTo>
                  <a:lnTo>
                    <a:pt x="2244140" y="444982"/>
                  </a:lnTo>
                  <a:lnTo>
                    <a:pt x="2252599" y="445566"/>
                  </a:lnTo>
                  <a:lnTo>
                    <a:pt x="2260917" y="442772"/>
                  </a:lnTo>
                  <a:lnTo>
                    <a:pt x="2267508" y="436968"/>
                  </a:lnTo>
                  <a:lnTo>
                    <a:pt x="2271230" y="429348"/>
                  </a:lnTo>
                  <a:lnTo>
                    <a:pt x="2271814" y="420890"/>
                  </a:lnTo>
                  <a:close/>
                </a:path>
                <a:path w="9148444" h="9127490">
                  <a:moveTo>
                    <a:pt x="2285682" y="3220161"/>
                  </a:moveTo>
                  <a:lnTo>
                    <a:pt x="2283536" y="3216440"/>
                  </a:lnTo>
                  <a:lnTo>
                    <a:pt x="2281174" y="3215805"/>
                  </a:lnTo>
                  <a:lnTo>
                    <a:pt x="2277453" y="3217951"/>
                  </a:lnTo>
                  <a:lnTo>
                    <a:pt x="2276818" y="3220326"/>
                  </a:lnTo>
                  <a:lnTo>
                    <a:pt x="2278964" y="3224047"/>
                  </a:lnTo>
                  <a:lnTo>
                    <a:pt x="2281339" y="3224682"/>
                  </a:lnTo>
                  <a:lnTo>
                    <a:pt x="2285047" y="3222536"/>
                  </a:lnTo>
                  <a:lnTo>
                    <a:pt x="2285682" y="3220161"/>
                  </a:lnTo>
                  <a:close/>
                </a:path>
                <a:path w="9148444" h="9127490">
                  <a:moveTo>
                    <a:pt x="2289086" y="1991702"/>
                  </a:moveTo>
                  <a:lnTo>
                    <a:pt x="2282647" y="1980565"/>
                  </a:lnTo>
                  <a:lnTo>
                    <a:pt x="2275509" y="1978660"/>
                  </a:lnTo>
                  <a:lnTo>
                    <a:pt x="2264372" y="1985086"/>
                  </a:lnTo>
                  <a:lnTo>
                    <a:pt x="2262454" y="1992223"/>
                  </a:lnTo>
                  <a:lnTo>
                    <a:pt x="2268893" y="2003361"/>
                  </a:lnTo>
                  <a:lnTo>
                    <a:pt x="2276030" y="2005266"/>
                  </a:lnTo>
                  <a:lnTo>
                    <a:pt x="2287168" y="1998840"/>
                  </a:lnTo>
                  <a:lnTo>
                    <a:pt x="2289086" y="1991702"/>
                  </a:lnTo>
                  <a:close/>
                </a:path>
                <a:path w="9148444" h="9127490">
                  <a:moveTo>
                    <a:pt x="2290165" y="761212"/>
                  </a:moveTo>
                  <a:lnTo>
                    <a:pt x="2287625" y="753681"/>
                  </a:lnTo>
                  <a:lnTo>
                    <a:pt x="2282367" y="747712"/>
                  </a:lnTo>
                  <a:lnTo>
                    <a:pt x="2275471" y="744347"/>
                  </a:lnTo>
                  <a:lnTo>
                    <a:pt x="2267813" y="743813"/>
                  </a:lnTo>
                  <a:lnTo>
                    <a:pt x="2260282" y="746340"/>
                  </a:lnTo>
                  <a:lnTo>
                    <a:pt x="2254313" y="751598"/>
                  </a:lnTo>
                  <a:lnTo>
                    <a:pt x="2250948" y="758507"/>
                  </a:lnTo>
                  <a:lnTo>
                    <a:pt x="2250414" y="766152"/>
                  </a:lnTo>
                  <a:lnTo>
                    <a:pt x="2252942" y="773696"/>
                  </a:lnTo>
                  <a:lnTo>
                    <a:pt x="2258212" y="779653"/>
                  </a:lnTo>
                  <a:lnTo>
                    <a:pt x="2265108" y="783018"/>
                  </a:lnTo>
                  <a:lnTo>
                    <a:pt x="2272766" y="783551"/>
                  </a:lnTo>
                  <a:lnTo>
                    <a:pt x="2280297" y="781011"/>
                  </a:lnTo>
                  <a:lnTo>
                    <a:pt x="2286254" y="775754"/>
                  </a:lnTo>
                  <a:lnTo>
                    <a:pt x="2289619" y="768858"/>
                  </a:lnTo>
                  <a:lnTo>
                    <a:pt x="2290165" y="761212"/>
                  </a:lnTo>
                  <a:close/>
                </a:path>
                <a:path w="9148444" h="9127490">
                  <a:moveTo>
                    <a:pt x="2303716" y="3560254"/>
                  </a:moveTo>
                  <a:lnTo>
                    <a:pt x="2302726" y="3558540"/>
                  </a:lnTo>
                  <a:lnTo>
                    <a:pt x="2301633" y="3558248"/>
                  </a:lnTo>
                  <a:lnTo>
                    <a:pt x="2299919" y="3559238"/>
                  </a:lnTo>
                  <a:lnTo>
                    <a:pt x="2299627" y="3560343"/>
                  </a:lnTo>
                  <a:lnTo>
                    <a:pt x="2300617" y="3562058"/>
                  </a:lnTo>
                  <a:lnTo>
                    <a:pt x="2301710" y="3562350"/>
                  </a:lnTo>
                  <a:lnTo>
                    <a:pt x="2303424" y="3561359"/>
                  </a:lnTo>
                  <a:lnTo>
                    <a:pt x="2303716" y="3560254"/>
                  </a:lnTo>
                  <a:close/>
                </a:path>
                <a:path w="9148444" h="9127490">
                  <a:moveTo>
                    <a:pt x="2307107" y="2331809"/>
                  </a:moveTo>
                  <a:lnTo>
                    <a:pt x="2301824" y="2322665"/>
                  </a:lnTo>
                  <a:lnTo>
                    <a:pt x="2295982" y="2321102"/>
                  </a:lnTo>
                  <a:lnTo>
                    <a:pt x="2286838" y="2326373"/>
                  </a:lnTo>
                  <a:lnTo>
                    <a:pt x="2285276" y="2332215"/>
                  </a:lnTo>
                  <a:lnTo>
                    <a:pt x="2290559" y="2341372"/>
                  </a:lnTo>
                  <a:lnTo>
                    <a:pt x="2296401" y="2342934"/>
                  </a:lnTo>
                  <a:lnTo>
                    <a:pt x="2305545" y="2337651"/>
                  </a:lnTo>
                  <a:lnTo>
                    <a:pt x="2307107" y="2331809"/>
                  </a:lnTo>
                  <a:close/>
                </a:path>
                <a:path w="9148444" h="9127490">
                  <a:moveTo>
                    <a:pt x="2308504" y="1101521"/>
                  </a:moveTo>
                  <a:lnTo>
                    <a:pt x="2306243" y="1094778"/>
                  </a:lnTo>
                  <a:lnTo>
                    <a:pt x="2301532" y="1089444"/>
                  </a:lnTo>
                  <a:lnTo>
                    <a:pt x="2295347" y="1086421"/>
                  </a:lnTo>
                  <a:lnTo>
                    <a:pt x="2288489" y="1085951"/>
                  </a:lnTo>
                  <a:lnTo>
                    <a:pt x="2281745" y="1088212"/>
                  </a:lnTo>
                  <a:lnTo>
                    <a:pt x="2276398" y="1092923"/>
                  </a:lnTo>
                  <a:lnTo>
                    <a:pt x="2273389" y="1099096"/>
                  </a:lnTo>
                  <a:lnTo>
                    <a:pt x="2272906" y="1105954"/>
                  </a:lnTo>
                  <a:lnTo>
                    <a:pt x="2275179" y="1112697"/>
                  </a:lnTo>
                  <a:lnTo>
                    <a:pt x="2279891" y="1118044"/>
                  </a:lnTo>
                  <a:lnTo>
                    <a:pt x="2286063" y="1121054"/>
                  </a:lnTo>
                  <a:lnTo>
                    <a:pt x="2292921" y="1121537"/>
                  </a:lnTo>
                  <a:lnTo>
                    <a:pt x="2299678" y="1119263"/>
                  </a:lnTo>
                  <a:lnTo>
                    <a:pt x="2305012" y="1114552"/>
                  </a:lnTo>
                  <a:lnTo>
                    <a:pt x="2308034" y="1108379"/>
                  </a:lnTo>
                  <a:lnTo>
                    <a:pt x="2308504" y="1101521"/>
                  </a:lnTo>
                  <a:close/>
                </a:path>
                <a:path w="9148444" h="9127490">
                  <a:moveTo>
                    <a:pt x="2325484" y="2671902"/>
                  </a:moveTo>
                  <a:lnTo>
                    <a:pt x="2321191" y="2664472"/>
                  </a:lnTo>
                  <a:lnTo>
                    <a:pt x="2316442" y="2663202"/>
                  </a:lnTo>
                  <a:lnTo>
                    <a:pt x="2309012" y="2667495"/>
                  </a:lnTo>
                  <a:lnTo>
                    <a:pt x="2307742" y="2672245"/>
                  </a:lnTo>
                  <a:lnTo>
                    <a:pt x="2312035" y="2679674"/>
                  </a:lnTo>
                  <a:lnTo>
                    <a:pt x="2316772" y="2680944"/>
                  </a:lnTo>
                  <a:lnTo>
                    <a:pt x="2324214" y="2676652"/>
                  </a:lnTo>
                  <a:lnTo>
                    <a:pt x="2325484" y="2671902"/>
                  </a:lnTo>
                  <a:close/>
                </a:path>
                <a:path w="9148444" h="9127490">
                  <a:moveTo>
                    <a:pt x="2326843" y="1441831"/>
                  </a:moveTo>
                  <a:lnTo>
                    <a:pt x="2324849" y="1435874"/>
                  </a:lnTo>
                  <a:lnTo>
                    <a:pt x="2320683" y="1431163"/>
                  </a:lnTo>
                  <a:lnTo>
                    <a:pt x="2315222" y="1428496"/>
                  </a:lnTo>
                  <a:lnTo>
                    <a:pt x="2309164" y="1428076"/>
                  </a:lnTo>
                  <a:lnTo>
                    <a:pt x="2303208" y="1430070"/>
                  </a:lnTo>
                  <a:lnTo>
                    <a:pt x="2298496" y="1434236"/>
                  </a:lnTo>
                  <a:lnTo>
                    <a:pt x="2295829" y="1439697"/>
                  </a:lnTo>
                  <a:lnTo>
                    <a:pt x="2295410" y="1445755"/>
                  </a:lnTo>
                  <a:lnTo>
                    <a:pt x="2297417" y="1451711"/>
                  </a:lnTo>
                  <a:lnTo>
                    <a:pt x="2301570" y="1456423"/>
                  </a:lnTo>
                  <a:lnTo>
                    <a:pt x="2307031" y="1459077"/>
                  </a:lnTo>
                  <a:lnTo>
                    <a:pt x="2313089" y="1459509"/>
                  </a:lnTo>
                  <a:lnTo>
                    <a:pt x="2319045" y="1457502"/>
                  </a:lnTo>
                  <a:lnTo>
                    <a:pt x="2323769" y="1453337"/>
                  </a:lnTo>
                  <a:lnTo>
                    <a:pt x="2326424" y="1447888"/>
                  </a:lnTo>
                  <a:lnTo>
                    <a:pt x="2326843" y="1441831"/>
                  </a:lnTo>
                  <a:close/>
                </a:path>
                <a:path w="9148444" h="9127490">
                  <a:moveTo>
                    <a:pt x="2329078" y="212598"/>
                  </a:moveTo>
                  <a:lnTo>
                    <a:pt x="2326094" y="203720"/>
                  </a:lnTo>
                  <a:lnTo>
                    <a:pt x="2319883" y="196684"/>
                  </a:lnTo>
                  <a:lnTo>
                    <a:pt x="2311755" y="192709"/>
                  </a:lnTo>
                  <a:lnTo>
                    <a:pt x="2302726" y="192087"/>
                  </a:lnTo>
                  <a:lnTo>
                    <a:pt x="2293836" y="195072"/>
                  </a:lnTo>
                  <a:lnTo>
                    <a:pt x="2286812" y="201269"/>
                  </a:lnTo>
                  <a:lnTo>
                    <a:pt x="2282837" y="209397"/>
                  </a:lnTo>
                  <a:lnTo>
                    <a:pt x="2282215" y="218427"/>
                  </a:lnTo>
                  <a:lnTo>
                    <a:pt x="2285200" y="227304"/>
                  </a:lnTo>
                  <a:lnTo>
                    <a:pt x="2291410" y="234340"/>
                  </a:lnTo>
                  <a:lnTo>
                    <a:pt x="2299538" y="238302"/>
                  </a:lnTo>
                  <a:lnTo>
                    <a:pt x="2308568" y="238937"/>
                  </a:lnTo>
                  <a:lnTo>
                    <a:pt x="2317445" y="235953"/>
                  </a:lnTo>
                  <a:lnTo>
                    <a:pt x="2324481" y="229755"/>
                  </a:lnTo>
                  <a:lnTo>
                    <a:pt x="2328443" y="221615"/>
                  </a:lnTo>
                  <a:lnTo>
                    <a:pt x="2329078" y="212598"/>
                  </a:lnTo>
                  <a:close/>
                </a:path>
                <a:path w="9148444" h="9127490">
                  <a:moveTo>
                    <a:pt x="2343518" y="3011995"/>
                  </a:moveTo>
                  <a:lnTo>
                    <a:pt x="2340381" y="3006572"/>
                  </a:lnTo>
                  <a:lnTo>
                    <a:pt x="2336901" y="3005645"/>
                  </a:lnTo>
                  <a:lnTo>
                    <a:pt x="2331478" y="3008769"/>
                  </a:lnTo>
                  <a:lnTo>
                    <a:pt x="2330551" y="3012249"/>
                  </a:lnTo>
                  <a:lnTo>
                    <a:pt x="2333675" y="3017672"/>
                  </a:lnTo>
                  <a:lnTo>
                    <a:pt x="2337155" y="3018612"/>
                  </a:lnTo>
                  <a:lnTo>
                    <a:pt x="2342591" y="3015475"/>
                  </a:lnTo>
                  <a:lnTo>
                    <a:pt x="2343518" y="3011995"/>
                  </a:lnTo>
                  <a:close/>
                </a:path>
                <a:path w="9148444" h="9127490">
                  <a:moveTo>
                    <a:pt x="2346909" y="1783549"/>
                  </a:moveTo>
                  <a:lnTo>
                    <a:pt x="2339479" y="1770697"/>
                  </a:lnTo>
                  <a:lnTo>
                    <a:pt x="2331262" y="1768500"/>
                  </a:lnTo>
                  <a:lnTo>
                    <a:pt x="2318397" y="1775917"/>
                  </a:lnTo>
                  <a:lnTo>
                    <a:pt x="2316188" y="1784134"/>
                  </a:lnTo>
                  <a:lnTo>
                    <a:pt x="2323617" y="1796999"/>
                  </a:lnTo>
                  <a:lnTo>
                    <a:pt x="2331847" y="1799196"/>
                  </a:lnTo>
                  <a:lnTo>
                    <a:pt x="2344699" y="1791779"/>
                  </a:lnTo>
                  <a:lnTo>
                    <a:pt x="2346909" y="1783549"/>
                  </a:lnTo>
                  <a:close/>
                </a:path>
                <a:path w="9148444" h="9127490">
                  <a:moveTo>
                    <a:pt x="2347722" y="552869"/>
                  </a:moveTo>
                  <a:lnTo>
                    <a:pt x="2344966" y="544664"/>
                  </a:lnTo>
                  <a:lnTo>
                    <a:pt x="2339225" y="538175"/>
                  </a:lnTo>
                  <a:lnTo>
                    <a:pt x="2331707" y="534504"/>
                  </a:lnTo>
                  <a:lnTo>
                    <a:pt x="2323376" y="533920"/>
                  </a:lnTo>
                  <a:lnTo>
                    <a:pt x="2315159" y="536676"/>
                  </a:lnTo>
                  <a:lnTo>
                    <a:pt x="2308669" y="542404"/>
                  </a:lnTo>
                  <a:lnTo>
                    <a:pt x="2304999" y="549922"/>
                  </a:lnTo>
                  <a:lnTo>
                    <a:pt x="2304415" y="558266"/>
                  </a:lnTo>
                  <a:lnTo>
                    <a:pt x="2307171" y="566470"/>
                  </a:lnTo>
                  <a:lnTo>
                    <a:pt x="2312911" y="572960"/>
                  </a:lnTo>
                  <a:lnTo>
                    <a:pt x="2320417" y="576630"/>
                  </a:lnTo>
                  <a:lnTo>
                    <a:pt x="2328761" y="577215"/>
                  </a:lnTo>
                  <a:lnTo>
                    <a:pt x="2336977" y="574459"/>
                  </a:lnTo>
                  <a:lnTo>
                    <a:pt x="2343467" y="568731"/>
                  </a:lnTo>
                  <a:lnTo>
                    <a:pt x="2347137" y="561213"/>
                  </a:lnTo>
                  <a:lnTo>
                    <a:pt x="2347722" y="552869"/>
                  </a:lnTo>
                  <a:close/>
                </a:path>
                <a:path w="9148444" h="9127490">
                  <a:moveTo>
                    <a:pt x="2361552" y="3352101"/>
                  </a:moveTo>
                  <a:lnTo>
                    <a:pt x="2359571" y="3348672"/>
                  </a:lnTo>
                  <a:lnTo>
                    <a:pt x="2357374" y="3348088"/>
                  </a:lnTo>
                  <a:lnTo>
                    <a:pt x="2353945" y="3350069"/>
                  </a:lnTo>
                  <a:lnTo>
                    <a:pt x="2353360" y="3352254"/>
                  </a:lnTo>
                  <a:lnTo>
                    <a:pt x="2355342" y="3355683"/>
                  </a:lnTo>
                  <a:lnTo>
                    <a:pt x="2357526" y="3356279"/>
                  </a:lnTo>
                  <a:lnTo>
                    <a:pt x="2360968" y="3354298"/>
                  </a:lnTo>
                  <a:lnTo>
                    <a:pt x="2361552" y="3352101"/>
                  </a:lnTo>
                  <a:close/>
                </a:path>
                <a:path w="9148444" h="9127490">
                  <a:moveTo>
                    <a:pt x="2364943" y="2123656"/>
                  </a:moveTo>
                  <a:lnTo>
                    <a:pt x="2358669" y="2112797"/>
                  </a:lnTo>
                  <a:lnTo>
                    <a:pt x="2351735" y="2110930"/>
                  </a:lnTo>
                  <a:lnTo>
                    <a:pt x="2340864" y="2117204"/>
                  </a:lnTo>
                  <a:lnTo>
                    <a:pt x="2339009" y="2124151"/>
                  </a:lnTo>
                  <a:lnTo>
                    <a:pt x="2345271" y="2135009"/>
                  </a:lnTo>
                  <a:lnTo>
                    <a:pt x="2352217" y="2136864"/>
                  </a:lnTo>
                  <a:lnTo>
                    <a:pt x="2363076" y="2130602"/>
                  </a:lnTo>
                  <a:lnTo>
                    <a:pt x="2364943" y="2123656"/>
                  </a:lnTo>
                  <a:close/>
                </a:path>
                <a:path w="9148444" h="9127490">
                  <a:moveTo>
                    <a:pt x="2366060" y="893178"/>
                  </a:moveTo>
                  <a:lnTo>
                    <a:pt x="2363571" y="885761"/>
                  </a:lnTo>
                  <a:lnTo>
                    <a:pt x="2358390" y="879894"/>
                  </a:lnTo>
                  <a:lnTo>
                    <a:pt x="2351595" y="876579"/>
                  </a:lnTo>
                  <a:lnTo>
                    <a:pt x="2344051" y="876046"/>
                  </a:lnTo>
                  <a:lnTo>
                    <a:pt x="2336635" y="878547"/>
                  </a:lnTo>
                  <a:lnTo>
                    <a:pt x="2330754" y="883729"/>
                  </a:lnTo>
                  <a:lnTo>
                    <a:pt x="2327440" y="890524"/>
                  </a:lnTo>
                  <a:lnTo>
                    <a:pt x="2326906" y="898067"/>
                  </a:lnTo>
                  <a:lnTo>
                    <a:pt x="2329408" y="905484"/>
                  </a:lnTo>
                  <a:lnTo>
                    <a:pt x="2334590" y="911352"/>
                  </a:lnTo>
                  <a:lnTo>
                    <a:pt x="2341384" y="914666"/>
                  </a:lnTo>
                  <a:lnTo>
                    <a:pt x="2348928" y="915187"/>
                  </a:lnTo>
                  <a:lnTo>
                    <a:pt x="2356358" y="912698"/>
                  </a:lnTo>
                  <a:lnTo>
                    <a:pt x="2362225" y="907516"/>
                  </a:lnTo>
                  <a:lnTo>
                    <a:pt x="2365540" y="900722"/>
                  </a:lnTo>
                  <a:lnTo>
                    <a:pt x="2366060" y="893178"/>
                  </a:lnTo>
                  <a:close/>
                </a:path>
                <a:path w="9148444" h="9127490">
                  <a:moveTo>
                    <a:pt x="2379573" y="3692207"/>
                  </a:moveTo>
                  <a:lnTo>
                    <a:pt x="2378760" y="3690785"/>
                  </a:lnTo>
                  <a:lnTo>
                    <a:pt x="2377846" y="3690531"/>
                  </a:lnTo>
                  <a:lnTo>
                    <a:pt x="2376411" y="3691356"/>
                  </a:lnTo>
                  <a:lnTo>
                    <a:pt x="2376170" y="3692271"/>
                  </a:lnTo>
                  <a:lnTo>
                    <a:pt x="2376995" y="3693693"/>
                  </a:lnTo>
                  <a:lnTo>
                    <a:pt x="2377910" y="3693934"/>
                  </a:lnTo>
                  <a:lnTo>
                    <a:pt x="2379332" y="3693109"/>
                  </a:lnTo>
                  <a:lnTo>
                    <a:pt x="2379573" y="3692207"/>
                  </a:lnTo>
                  <a:close/>
                </a:path>
                <a:path w="9148444" h="9127490">
                  <a:moveTo>
                    <a:pt x="2382977" y="2463762"/>
                  </a:moveTo>
                  <a:lnTo>
                    <a:pt x="2377859" y="2454897"/>
                  </a:lnTo>
                  <a:lnTo>
                    <a:pt x="2372182" y="2453386"/>
                  </a:lnTo>
                  <a:lnTo>
                    <a:pt x="2363330" y="2458491"/>
                  </a:lnTo>
                  <a:lnTo>
                    <a:pt x="2361806" y="2464155"/>
                  </a:lnTo>
                  <a:lnTo>
                    <a:pt x="2366924" y="2473020"/>
                  </a:lnTo>
                  <a:lnTo>
                    <a:pt x="2372601" y="2474531"/>
                  </a:lnTo>
                  <a:lnTo>
                    <a:pt x="2381453" y="2469413"/>
                  </a:lnTo>
                  <a:lnTo>
                    <a:pt x="2382977" y="2463762"/>
                  </a:lnTo>
                  <a:close/>
                </a:path>
                <a:path w="9148444" h="9127490">
                  <a:moveTo>
                    <a:pt x="2384412" y="1233500"/>
                  </a:moveTo>
                  <a:lnTo>
                    <a:pt x="2382177" y="1226858"/>
                  </a:lnTo>
                  <a:lnTo>
                    <a:pt x="2377541" y="1221613"/>
                  </a:lnTo>
                  <a:lnTo>
                    <a:pt x="2371471" y="1218653"/>
                  </a:lnTo>
                  <a:lnTo>
                    <a:pt x="2364727" y="1218184"/>
                  </a:lnTo>
                  <a:lnTo>
                    <a:pt x="2358098" y="1220419"/>
                  </a:lnTo>
                  <a:lnTo>
                    <a:pt x="2352852" y="1225042"/>
                  </a:lnTo>
                  <a:lnTo>
                    <a:pt x="2349881" y="1231112"/>
                  </a:lnTo>
                  <a:lnTo>
                    <a:pt x="2349411" y="1237856"/>
                  </a:lnTo>
                  <a:lnTo>
                    <a:pt x="2351646" y="1244485"/>
                  </a:lnTo>
                  <a:lnTo>
                    <a:pt x="2356281" y="1249743"/>
                  </a:lnTo>
                  <a:lnTo>
                    <a:pt x="2362352" y="1252702"/>
                  </a:lnTo>
                  <a:lnTo>
                    <a:pt x="2369096" y="1253172"/>
                  </a:lnTo>
                  <a:lnTo>
                    <a:pt x="2375725" y="1250950"/>
                  </a:lnTo>
                  <a:lnTo>
                    <a:pt x="2380983" y="1246314"/>
                  </a:lnTo>
                  <a:lnTo>
                    <a:pt x="2383942" y="1240243"/>
                  </a:lnTo>
                  <a:lnTo>
                    <a:pt x="2384412" y="1233500"/>
                  </a:lnTo>
                  <a:close/>
                </a:path>
                <a:path w="9148444" h="9127490">
                  <a:moveTo>
                    <a:pt x="2386038" y="4330"/>
                  </a:moveTo>
                  <a:lnTo>
                    <a:pt x="2384590" y="0"/>
                  </a:lnTo>
                  <a:lnTo>
                    <a:pt x="2337943" y="0"/>
                  </a:lnTo>
                  <a:lnTo>
                    <a:pt x="2337473" y="977"/>
                  </a:lnTo>
                  <a:lnTo>
                    <a:pt x="2336812" y="10464"/>
                  </a:lnTo>
                  <a:lnTo>
                    <a:pt x="2339949" y="19799"/>
                  </a:lnTo>
                  <a:lnTo>
                    <a:pt x="2346464" y="27178"/>
                  </a:lnTo>
                  <a:lnTo>
                    <a:pt x="2355011" y="31343"/>
                  </a:lnTo>
                  <a:lnTo>
                    <a:pt x="2364498" y="32004"/>
                  </a:lnTo>
                  <a:lnTo>
                    <a:pt x="2373833" y="28867"/>
                  </a:lnTo>
                  <a:lnTo>
                    <a:pt x="2381212" y="22352"/>
                  </a:lnTo>
                  <a:lnTo>
                    <a:pt x="2385377" y="13817"/>
                  </a:lnTo>
                  <a:lnTo>
                    <a:pt x="2386038" y="4330"/>
                  </a:lnTo>
                  <a:close/>
                </a:path>
                <a:path w="9148444" h="9127490">
                  <a:moveTo>
                    <a:pt x="2401341" y="2803842"/>
                  </a:moveTo>
                  <a:lnTo>
                    <a:pt x="2397214" y="2796705"/>
                  </a:lnTo>
                  <a:lnTo>
                    <a:pt x="2392654" y="2795486"/>
                  </a:lnTo>
                  <a:lnTo>
                    <a:pt x="2385504" y="2799613"/>
                  </a:lnTo>
                  <a:lnTo>
                    <a:pt x="2384285" y="2804172"/>
                  </a:lnTo>
                  <a:lnTo>
                    <a:pt x="2388400" y="2811322"/>
                  </a:lnTo>
                  <a:lnTo>
                    <a:pt x="2392972" y="2812542"/>
                  </a:lnTo>
                  <a:lnTo>
                    <a:pt x="2400122" y="2808414"/>
                  </a:lnTo>
                  <a:lnTo>
                    <a:pt x="2401341" y="2803842"/>
                  </a:lnTo>
                  <a:close/>
                </a:path>
                <a:path w="9148444" h="9127490">
                  <a:moveTo>
                    <a:pt x="2404745" y="1575396"/>
                  </a:moveTo>
                  <a:lnTo>
                    <a:pt x="2396325" y="1560830"/>
                  </a:lnTo>
                  <a:lnTo>
                    <a:pt x="2387003" y="1558328"/>
                  </a:lnTo>
                  <a:lnTo>
                    <a:pt x="2372423" y="1566748"/>
                  </a:lnTo>
                  <a:lnTo>
                    <a:pt x="2369921" y="1576057"/>
                  </a:lnTo>
                  <a:lnTo>
                    <a:pt x="2378341" y="1590636"/>
                  </a:lnTo>
                  <a:lnTo>
                    <a:pt x="2387663" y="1593126"/>
                  </a:lnTo>
                  <a:lnTo>
                    <a:pt x="2402243" y="1584718"/>
                  </a:lnTo>
                  <a:lnTo>
                    <a:pt x="2404745" y="1575396"/>
                  </a:lnTo>
                  <a:close/>
                </a:path>
                <a:path w="9148444" h="9127490">
                  <a:moveTo>
                    <a:pt x="2404986" y="344576"/>
                  </a:moveTo>
                  <a:lnTo>
                    <a:pt x="2402040" y="335800"/>
                  </a:lnTo>
                  <a:lnTo>
                    <a:pt x="2395918" y="328866"/>
                  </a:lnTo>
                  <a:lnTo>
                    <a:pt x="2387879" y="324942"/>
                  </a:lnTo>
                  <a:lnTo>
                    <a:pt x="2378964" y="324332"/>
                  </a:lnTo>
                  <a:lnTo>
                    <a:pt x="2370188" y="327279"/>
                  </a:lnTo>
                  <a:lnTo>
                    <a:pt x="2363254" y="333400"/>
                  </a:lnTo>
                  <a:lnTo>
                    <a:pt x="2359329" y="341426"/>
                  </a:lnTo>
                  <a:lnTo>
                    <a:pt x="2358707" y="350329"/>
                  </a:lnTo>
                  <a:lnTo>
                    <a:pt x="2361666" y="359105"/>
                  </a:lnTo>
                  <a:lnTo>
                    <a:pt x="2367788" y="366039"/>
                  </a:lnTo>
                  <a:lnTo>
                    <a:pt x="2375814" y="369963"/>
                  </a:lnTo>
                  <a:lnTo>
                    <a:pt x="2384729" y="370586"/>
                  </a:lnTo>
                  <a:lnTo>
                    <a:pt x="2393505" y="367639"/>
                  </a:lnTo>
                  <a:lnTo>
                    <a:pt x="2400439" y="361518"/>
                  </a:lnTo>
                  <a:lnTo>
                    <a:pt x="2404364" y="353479"/>
                  </a:lnTo>
                  <a:lnTo>
                    <a:pt x="2404986" y="344576"/>
                  </a:lnTo>
                  <a:close/>
                </a:path>
                <a:path w="9148444" h="9127490">
                  <a:moveTo>
                    <a:pt x="2419375" y="3143948"/>
                  </a:moveTo>
                  <a:lnTo>
                    <a:pt x="2416403" y="3138805"/>
                  </a:lnTo>
                  <a:lnTo>
                    <a:pt x="2413114" y="3137928"/>
                  </a:lnTo>
                  <a:lnTo>
                    <a:pt x="2407970" y="3140900"/>
                  </a:lnTo>
                  <a:lnTo>
                    <a:pt x="2407081" y="3144189"/>
                  </a:lnTo>
                  <a:lnTo>
                    <a:pt x="2410053" y="3149333"/>
                  </a:lnTo>
                  <a:lnTo>
                    <a:pt x="2413355" y="3150209"/>
                  </a:lnTo>
                  <a:lnTo>
                    <a:pt x="2418499" y="3147237"/>
                  </a:lnTo>
                  <a:lnTo>
                    <a:pt x="2419375" y="3143948"/>
                  </a:lnTo>
                  <a:close/>
                </a:path>
                <a:path w="9148444" h="9127490">
                  <a:moveTo>
                    <a:pt x="2422766" y="1915502"/>
                  </a:moveTo>
                  <a:lnTo>
                    <a:pt x="2415502" y="1902929"/>
                  </a:lnTo>
                  <a:lnTo>
                    <a:pt x="2407462" y="1900770"/>
                  </a:lnTo>
                  <a:lnTo>
                    <a:pt x="2394889" y="1908035"/>
                  </a:lnTo>
                  <a:lnTo>
                    <a:pt x="2392730" y="1916074"/>
                  </a:lnTo>
                  <a:lnTo>
                    <a:pt x="2399995" y="1928647"/>
                  </a:lnTo>
                  <a:lnTo>
                    <a:pt x="2408034" y="1930806"/>
                  </a:lnTo>
                  <a:lnTo>
                    <a:pt x="2420620" y="1923542"/>
                  </a:lnTo>
                  <a:lnTo>
                    <a:pt x="2422766" y="1915502"/>
                  </a:lnTo>
                  <a:close/>
                </a:path>
                <a:path w="9148444" h="9127490">
                  <a:moveTo>
                    <a:pt x="2423630" y="684847"/>
                  </a:moveTo>
                  <a:lnTo>
                    <a:pt x="2420899" y="676757"/>
                  </a:lnTo>
                  <a:lnTo>
                    <a:pt x="2415248" y="670344"/>
                  </a:lnTo>
                  <a:lnTo>
                    <a:pt x="2407831" y="666737"/>
                  </a:lnTo>
                  <a:lnTo>
                    <a:pt x="2399614" y="666165"/>
                  </a:lnTo>
                  <a:lnTo>
                    <a:pt x="2391511" y="668883"/>
                  </a:lnTo>
                  <a:lnTo>
                    <a:pt x="2385110" y="674535"/>
                  </a:lnTo>
                  <a:lnTo>
                    <a:pt x="2381491" y="681939"/>
                  </a:lnTo>
                  <a:lnTo>
                    <a:pt x="2380919" y="690168"/>
                  </a:lnTo>
                  <a:lnTo>
                    <a:pt x="2383637" y="698271"/>
                  </a:lnTo>
                  <a:lnTo>
                    <a:pt x="2389289" y="704672"/>
                  </a:lnTo>
                  <a:lnTo>
                    <a:pt x="2396706" y="708279"/>
                  </a:lnTo>
                  <a:lnTo>
                    <a:pt x="2404935" y="708863"/>
                  </a:lnTo>
                  <a:lnTo>
                    <a:pt x="2413025" y="706132"/>
                  </a:lnTo>
                  <a:lnTo>
                    <a:pt x="2419439" y="700481"/>
                  </a:lnTo>
                  <a:lnTo>
                    <a:pt x="2423045" y="693077"/>
                  </a:lnTo>
                  <a:lnTo>
                    <a:pt x="2423630" y="684847"/>
                  </a:lnTo>
                  <a:close/>
                </a:path>
                <a:path w="9148444" h="9127490">
                  <a:moveTo>
                    <a:pt x="2437409" y="3484054"/>
                  </a:moveTo>
                  <a:lnTo>
                    <a:pt x="2435593" y="3480905"/>
                  </a:lnTo>
                  <a:lnTo>
                    <a:pt x="2433586" y="3480371"/>
                  </a:lnTo>
                  <a:lnTo>
                    <a:pt x="2430437" y="3482187"/>
                  </a:lnTo>
                  <a:lnTo>
                    <a:pt x="2429903" y="3484194"/>
                  </a:lnTo>
                  <a:lnTo>
                    <a:pt x="2431719" y="3487331"/>
                  </a:lnTo>
                  <a:lnTo>
                    <a:pt x="2433726" y="3487877"/>
                  </a:lnTo>
                  <a:lnTo>
                    <a:pt x="2436863" y="3486061"/>
                  </a:lnTo>
                  <a:lnTo>
                    <a:pt x="2437409" y="3484054"/>
                  </a:lnTo>
                  <a:close/>
                </a:path>
                <a:path w="9148444" h="9127490">
                  <a:moveTo>
                    <a:pt x="2440800" y="2255596"/>
                  </a:moveTo>
                  <a:lnTo>
                    <a:pt x="2434691" y="2245029"/>
                  </a:lnTo>
                  <a:lnTo>
                    <a:pt x="2427922" y="2243213"/>
                  </a:lnTo>
                  <a:lnTo>
                    <a:pt x="2417356" y="2249322"/>
                  </a:lnTo>
                  <a:lnTo>
                    <a:pt x="2415540" y="2256078"/>
                  </a:lnTo>
                  <a:lnTo>
                    <a:pt x="2421648" y="2266658"/>
                  </a:lnTo>
                  <a:lnTo>
                    <a:pt x="2428417" y="2268461"/>
                  </a:lnTo>
                  <a:lnTo>
                    <a:pt x="2438984" y="2262365"/>
                  </a:lnTo>
                  <a:lnTo>
                    <a:pt x="2440800" y="2255596"/>
                  </a:lnTo>
                  <a:close/>
                </a:path>
                <a:path w="9148444" h="9127490">
                  <a:moveTo>
                    <a:pt x="2441968" y="1025156"/>
                  </a:moveTo>
                  <a:lnTo>
                    <a:pt x="2439517" y="1017854"/>
                  </a:lnTo>
                  <a:lnTo>
                    <a:pt x="2434412" y="1012075"/>
                  </a:lnTo>
                  <a:lnTo>
                    <a:pt x="2427719" y="1008811"/>
                  </a:lnTo>
                  <a:lnTo>
                    <a:pt x="2420289" y="1008291"/>
                  </a:lnTo>
                  <a:lnTo>
                    <a:pt x="2412987" y="1010742"/>
                  </a:lnTo>
                  <a:lnTo>
                    <a:pt x="2407196" y="1015847"/>
                  </a:lnTo>
                  <a:lnTo>
                    <a:pt x="2403932" y="1022540"/>
                  </a:lnTo>
                  <a:lnTo>
                    <a:pt x="2403411" y="1029970"/>
                  </a:lnTo>
                  <a:lnTo>
                    <a:pt x="2405875" y="1037272"/>
                  </a:lnTo>
                  <a:lnTo>
                    <a:pt x="2410968" y="1043051"/>
                  </a:lnTo>
                  <a:lnTo>
                    <a:pt x="2417661" y="1046314"/>
                  </a:lnTo>
                  <a:lnTo>
                    <a:pt x="2425090" y="1046835"/>
                  </a:lnTo>
                  <a:lnTo>
                    <a:pt x="2432405" y="1044371"/>
                  </a:lnTo>
                  <a:lnTo>
                    <a:pt x="2438184" y="1039279"/>
                  </a:lnTo>
                  <a:lnTo>
                    <a:pt x="2441448" y="1032586"/>
                  </a:lnTo>
                  <a:lnTo>
                    <a:pt x="2441968" y="1025156"/>
                  </a:lnTo>
                  <a:close/>
                </a:path>
                <a:path w="9148444" h="9127490">
                  <a:moveTo>
                    <a:pt x="2455443" y="3824147"/>
                  </a:moveTo>
                  <a:lnTo>
                    <a:pt x="2454783" y="3823004"/>
                  </a:lnTo>
                  <a:lnTo>
                    <a:pt x="2454059" y="3822814"/>
                  </a:lnTo>
                  <a:lnTo>
                    <a:pt x="2452903" y="3823474"/>
                  </a:lnTo>
                  <a:lnTo>
                    <a:pt x="2452713" y="3824211"/>
                  </a:lnTo>
                  <a:lnTo>
                    <a:pt x="2453373" y="3825341"/>
                  </a:lnTo>
                  <a:lnTo>
                    <a:pt x="2454097" y="3825544"/>
                  </a:lnTo>
                  <a:lnTo>
                    <a:pt x="2455240" y="3824884"/>
                  </a:lnTo>
                  <a:lnTo>
                    <a:pt x="2455443" y="3824147"/>
                  </a:lnTo>
                  <a:close/>
                </a:path>
                <a:path w="9148444" h="9127490">
                  <a:moveTo>
                    <a:pt x="2458834" y="2595702"/>
                  </a:moveTo>
                  <a:lnTo>
                    <a:pt x="2453881" y="2587129"/>
                  </a:lnTo>
                  <a:lnTo>
                    <a:pt x="2448395" y="2585656"/>
                  </a:lnTo>
                  <a:lnTo>
                    <a:pt x="2439822" y="2590609"/>
                  </a:lnTo>
                  <a:lnTo>
                    <a:pt x="2438349" y="2596083"/>
                  </a:lnTo>
                  <a:lnTo>
                    <a:pt x="2443302" y="2604668"/>
                  </a:lnTo>
                  <a:lnTo>
                    <a:pt x="2448788" y="2606129"/>
                  </a:lnTo>
                  <a:lnTo>
                    <a:pt x="2457361" y="2601188"/>
                  </a:lnTo>
                  <a:lnTo>
                    <a:pt x="2458834" y="2595702"/>
                  </a:lnTo>
                  <a:close/>
                </a:path>
                <a:path w="9148444" h="9127490">
                  <a:moveTo>
                    <a:pt x="2460015" y="1365516"/>
                  </a:moveTo>
                  <a:lnTo>
                    <a:pt x="2457869" y="1359103"/>
                  </a:lnTo>
                  <a:lnTo>
                    <a:pt x="2453386" y="1354035"/>
                  </a:lnTo>
                  <a:lnTo>
                    <a:pt x="2447518" y="1351165"/>
                  </a:lnTo>
                  <a:lnTo>
                    <a:pt x="2441003" y="1350721"/>
                  </a:lnTo>
                  <a:lnTo>
                    <a:pt x="2434602" y="1352880"/>
                  </a:lnTo>
                  <a:lnTo>
                    <a:pt x="2429522" y="1357350"/>
                  </a:lnTo>
                  <a:lnTo>
                    <a:pt x="2426665" y="1363218"/>
                  </a:lnTo>
                  <a:lnTo>
                    <a:pt x="2426208" y="1369720"/>
                  </a:lnTo>
                  <a:lnTo>
                    <a:pt x="2428367" y="1376133"/>
                  </a:lnTo>
                  <a:lnTo>
                    <a:pt x="2432837" y="1381201"/>
                  </a:lnTo>
                  <a:lnTo>
                    <a:pt x="2438704" y="1384071"/>
                  </a:lnTo>
                  <a:lnTo>
                    <a:pt x="2445220" y="1384515"/>
                  </a:lnTo>
                  <a:lnTo>
                    <a:pt x="2451633" y="1382356"/>
                  </a:lnTo>
                  <a:lnTo>
                    <a:pt x="2456700" y="1377886"/>
                  </a:lnTo>
                  <a:lnTo>
                    <a:pt x="2459571" y="1372019"/>
                  </a:lnTo>
                  <a:lnTo>
                    <a:pt x="2460015" y="1365516"/>
                  </a:lnTo>
                  <a:close/>
                </a:path>
                <a:path w="9148444" h="9127490">
                  <a:moveTo>
                    <a:pt x="2462542" y="136232"/>
                  </a:moveTo>
                  <a:lnTo>
                    <a:pt x="2459367" y="126784"/>
                  </a:lnTo>
                  <a:lnTo>
                    <a:pt x="2452776" y="119316"/>
                  </a:lnTo>
                  <a:lnTo>
                    <a:pt x="2444127" y="115100"/>
                  </a:lnTo>
                  <a:lnTo>
                    <a:pt x="2434526" y="114427"/>
                  </a:lnTo>
                  <a:lnTo>
                    <a:pt x="2425077" y="117602"/>
                  </a:lnTo>
                  <a:lnTo>
                    <a:pt x="2417597" y="124193"/>
                  </a:lnTo>
                  <a:lnTo>
                    <a:pt x="2413381" y="132842"/>
                  </a:lnTo>
                  <a:lnTo>
                    <a:pt x="2412720" y="142443"/>
                  </a:lnTo>
                  <a:lnTo>
                    <a:pt x="2415895" y="151879"/>
                  </a:lnTo>
                  <a:lnTo>
                    <a:pt x="2422487" y="159359"/>
                  </a:lnTo>
                  <a:lnTo>
                    <a:pt x="2431135" y="163576"/>
                  </a:lnTo>
                  <a:lnTo>
                    <a:pt x="2440736" y="164236"/>
                  </a:lnTo>
                  <a:lnTo>
                    <a:pt x="2450185" y="161061"/>
                  </a:lnTo>
                  <a:lnTo>
                    <a:pt x="2457653" y="154470"/>
                  </a:lnTo>
                  <a:lnTo>
                    <a:pt x="2461869" y="145834"/>
                  </a:lnTo>
                  <a:lnTo>
                    <a:pt x="2462542" y="136232"/>
                  </a:lnTo>
                  <a:close/>
                </a:path>
                <a:path w="9148444" h="9127490">
                  <a:moveTo>
                    <a:pt x="2477211" y="2935795"/>
                  </a:moveTo>
                  <a:lnTo>
                    <a:pt x="2473248" y="2928937"/>
                  </a:lnTo>
                  <a:lnTo>
                    <a:pt x="2468854" y="2927756"/>
                  </a:lnTo>
                  <a:lnTo>
                    <a:pt x="2461996" y="2931718"/>
                  </a:lnTo>
                  <a:lnTo>
                    <a:pt x="2460828" y="2936113"/>
                  </a:lnTo>
                  <a:lnTo>
                    <a:pt x="2464790" y="2942971"/>
                  </a:lnTo>
                  <a:lnTo>
                    <a:pt x="2469172" y="2944139"/>
                  </a:lnTo>
                  <a:lnTo>
                    <a:pt x="2476030" y="2940177"/>
                  </a:lnTo>
                  <a:lnTo>
                    <a:pt x="2477211" y="2935795"/>
                  </a:lnTo>
                  <a:close/>
                </a:path>
                <a:path w="9148444" h="9127490">
                  <a:moveTo>
                    <a:pt x="2480602" y="1707349"/>
                  </a:moveTo>
                  <a:lnTo>
                    <a:pt x="2472347" y="1693062"/>
                  </a:lnTo>
                  <a:lnTo>
                    <a:pt x="2463215" y="1690611"/>
                  </a:lnTo>
                  <a:lnTo>
                    <a:pt x="2448915" y="1698853"/>
                  </a:lnTo>
                  <a:lnTo>
                    <a:pt x="2446464" y="1707997"/>
                  </a:lnTo>
                  <a:lnTo>
                    <a:pt x="2454719" y="1722285"/>
                  </a:lnTo>
                  <a:lnTo>
                    <a:pt x="2463863" y="1724736"/>
                  </a:lnTo>
                  <a:lnTo>
                    <a:pt x="2478151" y="1716481"/>
                  </a:lnTo>
                  <a:lnTo>
                    <a:pt x="2480602" y="1707349"/>
                  </a:lnTo>
                  <a:close/>
                </a:path>
                <a:path w="9148444" h="9127490">
                  <a:moveTo>
                    <a:pt x="2480881" y="476542"/>
                  </a:moveTo>
                  <a:lnTo>
                    <a:pt x="2477973" y="467893"/>
                  </a:lnTo>
                  <a:lnTo>
                    <a:pt x="2471928" y="461035"/>
                  </a:lnTo>
                  <a:lnTo>
                    <a:pt x="2464003" y="457174"/>
                  </a:lnTo>
                  <a:lnTo>
                    <a:pt x="2455202" y="456565"/>
                  </a:lnTo>
                  <a:lnTo>
                    <a:pt x="2446540" y="459473"/>
                  </a:lnTo>
                  <a:lnTo>
                    <a:pt x="2439695" y="465518"/>
                  </a:lnTo>
                  <a:lnTo>
                    <a:pt x="2435822" y="473443"/>
                  </a:lnTo>
                  <a:lnTo>
                    <a:pt x="2435212" y="482231"/>
                  </a:lnTo>
                  <a:lnTo>
                    <a:pt x="2438120" y="490893"/>
                  </a:lnTo>
                  <a:lnTo>
                    <a:pt x="2444165" y="497738"/>
                  </a:lnTo>
                  <a:lnTo>
                    <a:pt x="2452090" y="501611"/>
                  </a:lnTo>
                  <a:lnTo>
                    <a:pt x="2460891" y="502221"/>
                  </a:lnTo>
                  <a:lnTo>
                    <a:pt x="2469553" y="499313"/>
                  </a:lnTo>
                  <a:lnTo>
                    <a:pt x="2476411" y="493268"/>
                  </a:lnTo>
                  <a:lnTo>
                    <a:pt x="2480272" y="485343"/>
                  </a:lnTo>
                  <a:lnTo>
                    <a:pt x="2480881" y="476542"/>
                  </a:lnTo>
                  <a:close/>
                </a:path>
                <a:path w="9148444" h="9127490">
                  <a:moveTo>
                    <a:pt x="2495232" y="3275901"/>
                  </a:moveTo>
                  <a:lnTo>
                    <a:pt x="2492438" y="3271037"/>
                  </a:lnTo>
                  <a:lnTo>
                    <a:pt x="2489327" y="3270212"/>
                  </a:lnTo>
                  <a:lnTo>
                    <a:pt x="2484463" y="3273018"/>
                  </a:lnTo>
                  <a:lnTo>
                    <a:pt x="2483637" y="3276117"/>
                  </a:lnTo>
                  <a:lnTo>
                    <a:pt x="2486444" y="3280981"/>
                  </a:lnTo>
                  <a:lnTo>
                    <a:pt x="2489543" y="3281807"/>
                  </a:lnTo>
                  <a:lnTo>
                    <a:pt x="2494407" y="3279000"/>
                  </a:lnTo>
                  <a:lnTo>
                    <a:pt x="2495232" y="3275901"/>
                  </a:lnTo>
                  <a:close/>
                </a:path>
                <a:path w="9148444" h="9127490">
                  <a:moveTo>
                    <a:pt x="2498636" y="2047443"/>
                  </a:moveTo>
                  <a:lnTo>
                    <a:pt x="2491536" y="2035162"/>
                  </a:lnTo>
                  <a:lnTo>
                    <a:pt x="2483675" y="2033054"/>
                  </a:lnTo>
                  <a:lnTo>
                    <a:pt x="2471394" y="2040153"/>
                  </a:lnTo>
                  <a:lnTo>
                    <a:pt x="2469273" y="2048014"/>
                  </a:lnTo>
                  <a:lnTo>
                    <a:pt x="2476373" y="2060295"/>
                  </a:lnTo>
                  <a:lnTo>
                    <a:pt x="2484234" y="2062391"/>
                  </a:lnTo>
                  <a:lnTo>
                    <a:pt x="2496528" y="2055304"/>
                  </a:lnTo>
                  <a:lnTo>
                    <a:pt x="2498636" y="2047443"/>
                  </a:lnTo>
                  <a:close/>
                </a:path>
                <a:path w="9148444" h="9127490">
                  <a:moveTo>
                    <a:pt x="2499537" y="816825"/>
                  </a:moveTo>
                  <a:lnTo>
                    <a:pt x="2496845" y="808837"/>
                  </a:lnTo>
                  <a:lnTo>
                    <a:pt x="2491270" y="802525"/>
                  </a:lnTo>
                  <a:lnTo>
                    <a:pt x="2483967" y="798957"/>
                  </a:lnTo>
                  <a:lnTo>
                    <a:pt x="2475852" y="798398"/>
                  </a:lnTo>
                  <a:lnTo>
                    <a:pt x="2467864" y="801077"/>
                  </a:lnTo>
                  <a:lnTo>
                    <a:pt x="2461539" y="806653"/>
                  </a:lnTo>
                  <a:lnTo>
                    <a:pt x="2457983" y="813955"/>
                  </a:lnTo>
                  <a:lnTo>
                    <a:pt x="2457412" y="822071"/>
                  </a:lnTo>
                  <a:lnTo>
                    <a:pt x="2460091" y="830046"/>
                  </a:lnTo>
                  <a:lnTo>
                    <a:pt x="2465667" y="836371"/>
                  </a:lnTo>
                  <a:lnTo>
                    <a:pt x="2472982" y="839939"/>
                  </a:lnTo>
                  <a:lnTo>
                    <a:pt x="2481097" y="840498"/>
                  </a:lnTo>
                  <a:lnTo>
                    <a:pt x="2489085" y="837819"/>
                  </a:lnTo>
                  <a:lnTo>
                    <a:pt x="2495397" y="832243"/>
                  </a:lnTo>
                  <a:lnTo>
                    <a:pt x="2498966" y="824941"/>
                  </a:lnTo>
                  <a:lnTo>
                    <a:pt x="2499537" y="816825"/>
                  </a:lnTo>
                  <a:close/>
                </a:path>
                <a:path w="9148444" h="9127490">
                  <a:moveTo>
                    <a:pt x="2513266" y="3615994"/>
                  </a:moveTo>
                  <a:lnTo>
                    <a:pt x="2511615" y="3613137"/>
                  </a:lnTo>
                  <a:lnTo>
                    <a:pt x="2509799" y="3612642"/>
                  </a:lnTo>
                  <a:lnTo>
                    <a:pt x="2506929" y="3614305"/>
                  </a:lnTo>
                  <a:lnTo>
                    <a:pt x="2506446" y="3616134"/>
                  </a:lnTo>
                  <a:lnTo>
                    <a:pt x="2508085" y="3618992"/>
                  </a:lnTo>
                  <a:lnTo>
                    <a:pt x="2509913" y="3619474"/>
                  </a:lnTo>
                  <a:lnTo>
                    <a:pt x="2512784" y="3617823"/>
                  </a:lnTo>
                  <a:lnTo>
                    <a:pt x="2513266" y="3615994"/>
                  </a:lnTo>
                  <a:close/>
                </a:path>
                <a:path w="9148444" h="9127490">
                  <a:moveTo>
                    <a:pt x="2516670" y="2387549"/>
                  </a:moveTo>
                  <a:lnTo>
                    <a:pt x="2510726" y="2377262"/>
                  </a:lnTo>
                  <a:lnTo>
                    <a:pt x="2504135" y="2375497"/>
                  </a:lnTo>
                  <a:lnTo>
                    <a:pt x="2493848" y="2381440"/>
                  </a:lnTo>
                  <a:lnTo>
                    <a:pt x="2492083" y="2388019"/>
                  </a:lnTo>
                  <a:lnTo>
                    <a:pt x="2498026" y="2398306"/>
                  </a:lnTo>
                  <a:lnTo>
                    <a:pt x="2504605" y="2400071"/>
                  </a:lnTo>
                  <a:lnTo>
                    <a:pt x="2514892" y="2394127"/>
                  </a:lnTo>
                  <a:lnTo>
                    <a:pt x="2516670" y="2387549"/>
                  </a:lnTo>
                  <a:close/>
                </a:path>
                <a:path w="9148444" h="9127490">
                  <a:moveTo>
                    <a:pt x="2517876" y="1157135"/>
                  </a:moveTo>
                  <a:lnTo>
                    <a:pt x="2515451" y="1149946"/>
                  </a:lnTo>
                  <a:lnTo>
                    <a:pt x="2510434" y="1144244"/>
                  </a:lnTo>
                  <a:lnTo>
                    <a:pt x="2503843" y="1141031"/>
                  </a:lnTo>
                  <a:lnTo>
                    <a:pt x="2496528" y="1140523"/>
                  </a:lnTo>
                  <a:lnTo>
                    <a:pt x="2489339" y="1142949"/>
                  </a:lnTo>
                  <a:lnTo>
                    <a:pt x="2483637" y="1147965"/>
                  </a:lnTo>
                  <a:lnTo>
                    <a:pt x="2480424" y="1154557"/>
                  </a:lnTo>
                  <a:lnTo>
                    <a:pt x="2479916" y="1161859"/>
                  </a:lnTo>
                  <a:lnTo>
                    <a:pt x="2482329" y="1169060"/>
                  </a:lnTo>
                  <a:lnTo>
                    <a:pt x="2487358" y="1174750"/>
                  </a:lnTo>
                  <a:lnTo>
                    <a:pt x="2493949" y="1177963"/>
                  </a:lnTo>
                  <a:lnTo>
                    <a:pt x="2501265" y="1178483"/>
                  </a:lnTo>
                  <a:lnTo>
                    <a:pt x="2508466" y="1176058"/>
                  </a:lnTo>
                  <a:lnTo>
                    <a:pt x="2514155" y="1171041"/>
                  </a:lnTo>
                  <a:lnTo>
                    <a:pt x="2517368" y="1164450"/>
                  </a:lnTo>
                  <a:lnTo>
                    <a:pt x="2517876" y="1157135"/>
                  </a:lnTo>
                  <a:close/>
                </a:path>
                <a:path w="9148444" h="9127490">
                  <a:moveTo>
                    <a:pt x="2530957" y="3956100"/>
                  </a:moveTo>
                  <a:lnTo>
                    <a:pt x="2530627" y="3955529"/>
                  </a:lnTo>
                  <a:lnTo>
                    <a:pt x="2529929" y="3955631"/>
                  </a:lnTo>
                  <a:lnTo>
                    <a:pt x="2529687" y="3955770"/>
                  </a:lnTo>
                  <a:lnTo>
                    <a:pt x="2529598" y="3956126"/>
                  </a:lnTo>
                  <a:lnTo>
                    <a:pt x="2529929" y="3956697"/>
                  </a:lnTo>
                  <a:lnTo>
                    <a:pt x="2530284" y="3956799"/>
                  </a:lnTo>
                  <a:lnTo>
                    <a:pt x="2530856" y="3956469"/>
                  </a:lnTo>
                  <a:lnTo>
                    <a:pt x="2530957" y="3956100"/>
                  </a:lnTo>
                  <a:close/>
                </a:path>
                <a:path w="9148444" h="9127490">
                  <a:moveTo>
                    <a:pt x="2534691" y="2727655"/>
                  </a:moveTo>
                  <a:lnTo>
                    <a:pt x="2529903" y="2719362"/>
                  </a:lnTo>
                  <a:lnTo>
                    <a:pt x="2524607" y="2717939"/>
                  </a:lnTo>
                  <a:lnTo>
                    <a:pt x="2516314" y="2722727"/>
                  </a:lnTo>
                  <a:lnTo>
                    <a:pt x="2514904" y="2728023"/>
                  </a:lnTo>
                  <a:lnTo>
                    <a:pt x="2519680" y="2736316"/>
                  </a:lnTo>
                  <a:lnTo>
                    <a:pt x="2524988" y="2737726"/>
                  </a:lnTo>
                  <a:lnTo>
                    <a:pt x="2533269" y="2732938"/>
                  </a:lnTo>
                  <a:lnTo>
                    <a:pt x="2534691" y="2727655"/>
                  </a:lnTo>
                  <a:close/>
                </a:path>
                <a:path w="9148444" h="9127490">
                  <a:moveTo>
                    <a:pt x="2535923" y="1497495"/>
                  </a:moveTo>
                  <a:lnTo>
                    <a:pt x="2533802" y="1491195"/>
                  </a:lnTo>
                  <a:lnTo>
                    <a:pt x="2529408" y="1486204"/>
                  </a:lnTo>
                  <a:lnTo>
                    <a:pt x="2523642" y="1483398"/>
                  </a:lnTo>
                  <a:lnTo>
                    <a:pt x="2517241" y="1482953"/>
                  </a:lnTo>
                  <a:lnTo>
                    <a:pt x="2510942" y="1485074"/>
                  </a:lnTo>
                  <a:lnTo>
                    <a:pt x="2505964" y="1489468"/>
                  </a:lnTo>
                  <a:lnTo>
                    <a:pt x="2503157" y="1495221"/>
                  </a:lnTo>
                  <a:lnTo>
                    <a:pt x="2502700" y="1501622"/>
                  </a:lnTo>
                  <a:lnTo>
                    <a:pt x="2504821" y="1507921"/>
                  </a:lnTo>
                  <a:lnTo>
                    <a:pt x="2509215" y="1512900"/>
                  </a:lnTo>
                  <a:lnTo>
                    <a:pt x="2514981" y="1515719"/>
                  </a:lnTo>
                  <a:lnTo>
                    <a:pt x="2521381" y="1516164"/>
                  </a:lnTo>
                  <a:lnTo>
                    <a:pt x="2527681" y="1514043"/>
                  </a:lnTo>
                  <a:lnTo>
                    <a:pt x="2532659" y="1509649"/>
                  </a:lnTo>
                  <a:lnTo>
                    <a:pt x="2535478" y="1503883"/>
                  </a:lnTo>
                  <a:lnTo>
                    <a:pt x="2535923" y="1497495"/>
                  </a:lnTo>
                  <a:close/>
                </a:path>
                <a:path w="9148444" h="9127490">
                  <a:moveTo>
                    <a:pt x="2538450" y="268211"/>
                  </a:moveTo>
                  <a:lnTo>
                    <a:pt x="2535313" y="258876"/>
                  </a:lnTo>
                  <a:lnTo>
                    <a:pt x="2528798" y="251498"/>
                  </a:lnTo>
                  <a:lnTo>
                    <a:pt x="2520251" y="247319"/>
                  </a:lnTo>
                  <a:lnTo>
                    <a:pt x="2510764" y="246659"/>
                  </a:lnTo>
                  <a:lnTo>
                    <a:pt x="2501430" y="249809"/>
                  </a:lnTo>
                  <a:lnTo>
                    <a:pt x="2494038" y="256311"/>
                  </a:lnTo>
                  <a:lnTo>
                    <a:pt x="2489873" y="264858"/>
                  </a:lnTo>
                  <a:lnTo>
                    <a:pt x="2489212" y="274332"/>
                  </a:lnTo>
                  <a:lnTo>
                    <a:pt x="2492349" y="283667"/>
                  </a:lnTo>
                  <a:lnTo>
                    <a:pt x="2498864" y="291058"/>
                  </a:lnTo>
                  <a:lnTo>
                    <a:pt x="2507411" y="295224"/>
                  </a:lnTo>
                  <a:lnTo>
                    <a:pt x="2516898" y="295884"/>
                  </a:lnTo>
                  <a:lnTo>
                    <a:pt x="2526233" y="292747"/>
                  </a:lnTo>
                  <a:lnTo>
                    <a:pt x="2533612" y="286232"/>
                  </a:lnTo>
                  <a:lnTo>
                    <a:pt x="2537790" y="277698"/>
                  </a:lnTo>
                  <a:lnTo>
                    <a:pt x="2538450" y="268211"/>
                  </a:lnTo>
                  <a:close/>
                </a:path>
                <a:path w="9148444" h="9127490">
                  <a:moveTo>
                    <a:pt x="2553068" y="3067748"/>
                  </a:moveTo>
                  <a:lnTo>
                    <a:pt x="2549271" y="3061170"/>
                  </a:lnTo>
                  <a:lnTo>
                    <a:pt x="2545067" y="3060039"/>
                  </a:lnTo>
                  <a:lnTo>
                    <a:pt x="2538488" y="3063837"/>
                  </a:lnTo>
                  <a:lnTo>
                    <a:pt x="2537371" y="3068040"/>
                  </a:lnTo>
                  <a:lnTo>
                    <a:pt x="2541155" y="3074606"/>
                  </a:lnTo>
                  <a:lnTo>
                    <a:pt x="2545359" y="3075736"/>
                  </a:lnTo>
                  <a:lnTo>
                    <a:pt x="2551938" y="3071952"/>
                  </a:lnTo>
                  <a:lnTo>
                    <a:pt x="2553068" y="3067748"/>
                  </a:lnTo>
                  <a:close/>
                </a:path>
                <a:path w="9148444" h="9127490">
                  <a:moveTo>
                    <a:pt x="2556459" y="1839290"/>
                  </a:moveTo>
                  <a:lnTo>
                    <a:pt x="2548369" y="1825294"/>
                  </a:lnTo>
                  <a:lnTo>
                    <a:pt x="2539415" y="1822894"/>
                  </a:lnTo>
                  <a:lnTo>
                    <a:pt x="2525407" y="1830971"/>
                  </a:lnTo>
                  <a:lnTo>
                    <a:pt x="2523007" y="1839925"/>
                  </a:lnTo>
                  <a:lnTo>
                    <a:pt x="2531097" y="1853933"/>
                  </a:lnTo>
                  <a:lnTo>
                    <a:pt x="2540050" y="1856333"/>
                  </a:lnTo>
                  <a:lnTo>
                    <a:pt x="2554059" y="1848243"/>
                  </a:lnTo>
                  <a:lnTo>
                    <a:pt x="2556459" y="1839290"/>
                  </a:lnTo>
                  <a:close/>
                </a:path>
                <a:path w="9148444" h="9127490">
                  <a:moveTo>
                    <a:pt x="2556789" y="608520"/>
                  </a:moveTo>
                  <a:lnTo>
                    <a:pt x="2553919" y="599986"/>
                  </a:lnTo>
                  <a:lnTo>
                    <a:pt x="2547950" y="593217"/>
                  </a:lnTo>
                  <a:lnTo>
                    <a:pt x="2540127" y="589407"/>
                  </a:lnTo>
                  <a:lnTo>
                    <a:pt x="2531440" y="588797"/>
                  </a:lnTo>
                  <a:lnTo>
                    <a:pt x="2522893" y="591667"/>
                  </a:lnTo>
                  <a:lnTo>
                    <a:pt x="2516136" y="597636"/>
                  </a:lnTo>
                  <a:lnTo>
                    <a:pt x="2512314" y="605459"/>
                  </a:lnTo>
                  <a:lnTo>
                    <a:pt x="2511717" y="614133"/>
                  </a:lnTo>
                  <a:lnTo>
                    <a:pt x="2514587" y="622681"/>
                  </a:lnTo>
                  <a:lnTo>
                    <a:pt x="2520543" y="629437"/>
                  </a:lnTo>
                  <a:lnTo>
                    <a:pt x="2528379" y="633260"/>
                  </a:lnTo>
                  <a:lnTo>
                    <a:pt x="2537053" y="633869"/>
                  </a:lnTo>
                  <a:lnTo>
                    <a:pt x="2545600" y="630986"/>
                  </a:lnTo>
                  <a:lnTo>
                    <a:pt x="2552369" y="625030"/>
                  </a:lnTo>
                  <a:lnTo>
                    <a:pt x="2556179" y="617207"/>
                  </a:lnTo>
                  <a:lnTo>
                    <a:pt x="2556789" y="608520"/>
                  </a:lnTo>
                  <a:close/>
                </a:path>
                <a:path w="9148444" h="9127490">
                  <a:moveTo>
                    <a:pt x="2571102" y="3407841"/>
                  </a:moveTo>
                  <a:lnTo>
                    <a:pt x="2568460" y="3403269"/>
                  </a:lnTo>
                  <a:lnTo>
                    <a:pt x="2565539" y="3402482"/>
                  </a:lnTo>
                  <a:lnTo>
                    <a:pt x="2560955" y="3405124"/>
                  </a:lnTo>
                  <a:lnTo>
                    <a:pt x="2560167" y="3408057"/>
                  </a:lnTo>
                  <a:lnTo>
                    <a:pt x="2562809" y="3412617"/>
                  </a:lnTo>
                  <a:lnTo>
                    <a:pt x="2565743" y="3413404"/>
                  </a:lnTo>
                  <a:lnTo>
                    <a:pt x="2570315" y="3410762"/>
                  </a:lnTo>
                  <a:lnTo>
                    <a:pt x="2571102" y="3407841"/>
                  </a:lnTo>
                  <a:close/>
                </a:path>
                <a:path w="9148444" h="9127490">
                  <a:moveTo>
                    <a:pt x="2574493" y="2179396"/>
                  </a:moveTo>
                  <a:lnTo>
                    <a:pt x="2567559" y="2167394"/>
                  </a:lnTo>
                  <a:lnTo>
                    <a:pt x="2559875" y="2165337"/>
                  </a:lnTo>
                  <a:lnTo>
                    <a:pt x="2547874" y="2172258"/>
                  </a:lnTo>
                  <a:lnTo>
                    <a:pt x="2545816" y="2179942"/>
                  </a:lnTo>
                  <a:lnTo>
                    <a:pt x="2552750" y="2191943"/>
                  </a:lnTo>
                  <a:lnTo>
                    <a:pt x="2560421" y="2193988"/>
                  </a:lnTo>
                  <a:lnTo>
                    <a:pt x="2572435" y="2187067"/>
                  </a:lnTo>
                  <a:lnTo>
                    <a:pt x="2574493" y="2179396"/>
                  </a:lnTo>
                  <a:close/>
                </a:path>
                <a:path w="9148444" h="9127490">
                  <a:moveTo>
                    <a:pt x="2575141" y="948842"/>
                  </a:moveTo>
                  <a:lnTo>
                    <a:pt x="2572524" y="941082"/>
                  </a:lnTo>
                  <a:lnTo>
                    <a:pt x="2567114" y="934948"/>
                  </a:lnTo>
                  <a:lnTo>
                    <a:pt x="2560015" y="931481"/>
                  </a:lnTo>
                  <a:lnTo>
                    <a:pt x="2552128" y="930922"/>
                  </a:lnTo>
                  <a:lnTo>
                    <a:pt x="2544368" y="933538"/>
                  </a:lnTo>
                  <a:lnTo>
                    <a:pt x="2538222" y="938949"/>
                  </a:lnTo>
                  <a:lnTo>
                    <a:pt x="2534755" y="946048"/>
                  </a:lnTo>
                  <a:lnTo>
                    <a:pt x="2534208" y="953935"/>
                  </a:lnTo>
                  <a:lnTo>
                    <a:pt x="2536825" y="961694"/>
                  </a:lnTo>
                  <a:lnTo>
                    <a:pt x="2542235" y="967828"/>
                  </a:lnTo>
                  <a:lnTo>
                    <a:pt x="2549334" y="971296"/>
                  </a:lnTo>
                  <a:lnTo>
                    <a:pt x="2557221" y="971842"/>
                  </a:lnTo>
                  <a:lnTo>
                    <a:pt x="2564981" y="969238"/>
                  </a:lnTo>
                  <a:lnTo>
                    <a:pt x="2571127" y="963828"/>
                  </a:lnTo>
                  <a:lnTo>
                    <a:pt x="2574582" y="956716"/>
                  </a:lnTo>
                  <a:lnTo>
                    <a:pt x="2575141" y="948842"/>
                  </a:lnTo>
                  <a:close/>
                </a:path>
                <a:path w="9148444" h="9127490">
                  <a:moveTo>
                    <a:pt x="2588793" y="3747947"/>
                  </a:moveTo>
                  <a:lnTo>
                    <a:pt x="2587472" y="3745661"/>
                  </a:lnTo>
                  <a:lnTo>
                    <a:pt x="2586012" y="3745268"/>
                  </a:lnTo>
                  <a:lnTo>
                    <a:pt x="2583726" y="3746589"/>
                  </a:lnTo>
                  <a:lnTo>
                    <a:pt x="2583332" y="3748049"/>
                  </a:lnTo>
                  <a:lnTo>
                    <a:pt x="2584640" y="3750348"/>
                  </a:lnTo>
                  <a:lnTo>
                    <a:pt x="2586113" y="3750729"/>
                  </a:lnTo>
                  <a:lnTo>
                    <a:pt x="2588399" y="3749408"/>
                  </a:lnTo>
                  <a:lnTo>
                    <a:pt x="2588793" y="3747947"/>
                  </a:lnTo>
                  <a:close/>
                </a:path>
                <a:path w="9148444" h="9127490">
                  <a:moveTo>
                    <a:pt x="2592527" y="2519489"/>
                  </a:moveTo>
                  <a:lnTo>
                    <a:pt x="2586748" y="2509494"/>
                  </a:lnTo>
                  <a:lnTo>
                    <a:pt x="2580348" y="2507780"/>
                  </a:lnTo>
                  <a:lnTo>
                    <a:pt x="2570340" y="2513558"/>
                  </a:lnTo>
                  <a:lnTo>
                    <a:pt x="2568625" y="2519946"/>
                  </a:lnTo>
                  <a:lnTo>
                    <a:pt x="2574404" y="2529941"/>
                  </a:lnTo>
                  <a:lnTo>
                    <a:pt x="2580792" y="2531656"/>
                  </a:lnTo>
                  <a:lnTo>
                    <a:pt x="2585809" y="2528773"/>
                  </a:lnTo>
                  <a:lnTo>
                    <a:pt x="2590812" y="2525890"/>
                  </a:lnTo>
                  <a:lnTo>
                    <a:pt x="2592527" y="2519489"/>
                  </a:lnTo>
                  <a:close/>
                </a:path>
                <a:path w="9148444" h="9127490">
                  <a:moveTo>
                    <a:pt x="2593479" y="1289151"/>
                  </a:moveTo>
                  <a:lnTo>
                    <a:pt x="2591143" y="1282179"/>
                  </a:lnTo>
                  <a:lnTo>
                    <a:pt x="2586278" y="1276667"/>
                  </a:lnTo>
                  <a:lnTo>
                    <a:pt x="2579890" y="1273556"/>
                  </a:lnTo>
                  <a:lnTo>
                    <a:pt x="2572804" y="1273060"/>
                  </a:lnTo>
                  <a:lnTo>
                    <a:pt x="2565831" y="1275397"/>
                  </a:lnTo>
                  <a:lnTo>
                    <a:pt x="2560307" y="1280261"/>
                  </a:lnTo>
                  <a:lnTo>
                    <a:pt x="2557195" y="1286649"/>
                  </a:lnTo>
                  <a:lnTo>
                    <a:pt x="2556700" y="1293736"/>
                  </a:lnTo>
                  <a:lnTo>
                    <a:pt x="2559050" y="1300708"/>
                  </a:lnTo>
                  <a:lnTo>
                    <a:pt x="2563914" y="1306220"/>
                  </a:lnTo>
                  <a:lnTo>
                    <a:pt x="2570302" y="1309331"/>
                  </a:lnTo>
                  <a:lnTo>
                    <a:pt x="2577388" y="1309827"/>
                  </a:lnTo>
                  <a:lnTo>
                    <a:pt x="2584361" y="1307477"/>
                  </a:lnTo>
                  <a:lnTo>
                    <a:pt x="2589873" y="1302613"/>
                  </a:lnTo>
                  <a:lnTo>
                    <a:pt x="2592984" y="1296238"/>
                  </a:lnTo>
                  <a:lnTo>
                    <a:pt x="2593479" y="1289151"/>
                  </a:lnTo>
                  <a:close/>
                </a:path>
                <a:path w="9148444" h="9127490">
                  <a:moveTo>
                    <a:pt x="2594521" y="60058"/>
                  </a:moveTo>
                  <a:lnTo>
                    <a:pt x="2591346" y="50609"/>
                  </a:lnTo>
                  <a:lnTo>
                    <a:pt x="2584754" y="43141"/>
                  </a:lnTo>
                  <a:lnTo>
                    <a:pt x="2576106" y="38925"/>
                  </a:lnTo>
                  <a:lnTo>
                    <a:pt x="2566505" y="38252"/>
                  </a:lnTo>
                  <a:lnTo>
                    <a:pt x="2557056" y="41427"/>
                  </a:lnTo>
                  <a:lnTo>
                    <a:pt x="2549588" y="48018"/>
                  </a:lnTo>
                  <a:lnTo>
                    <a:pt x="2545359" y="56667"/>
                  </a:lnTo>
                  <a:lnTo>
                    <a:pt x="2544699" y="66268"/>
                  </a:lnTo>
                  <a:lnTo>
                    <a:pt x="2547874" y="75704"/>
                  </a:lnTo>
                  <a:lnTo>
                    <a:pt x="2554465" y="83185"/>
                  </a:lnTo>
                  <a:lnTo>
                    <a:pt x="2563114" y="87401"/>
                  </a:lnTo>
                  <a:lnTo>
                    <a:pt x="2572715" y="88061"/>
                  </a:lnTo>
                  <a:lnTo>
                    <a:pt x="2582151" y="84886"/>
                  </a:lnTo>
                  <a:lnTo>
                    <a:pt x="2589631" y="78295"/>
                  </a:lnTo>
                  <a:lnTo>
                    <a:pt x="2593860" y="69659"/>
                  </a:lnTo>
                  <a:lnTo>
                    <a:pt x="2594521" y="60058"/>
                  </a:lnTo>
                  <a:close/>
                </a:path>
                <a:path w="9148444" h="9127490">
                  <a:moveTo>
                    <a:pt x="2610561" y="2859595"/>
                  </a:moveTo>
                  <a:lnTo>
                    <a:pt x="2605938" y="2851594"/>
                  </a:lnTo>
                  <a:lnTo>
                    <a:pt x="2600807" y="2850223"/>
                  </a:lnTo>
                  <a:lnTo>
                    <a:pt x="2592806" y="2854845"/>
                  </a:lnTo>
                  <a:lnTo>
                    <a:pt x="2591435" y="2859963"/>
                  </a:lnTo>
                  <a:lnTo>
                    <a:pt x="2596057" y="2867952"/>
                  </a:lnTo>
                  <a:lnTo>
                    <a:pt x="2601176" y="2869323"/>
                  </a:lnTo>
                  <a:lnTo>
                    <a:pt x="2609177" y="2864713"/>
                  </a:lnTo>
                  <a:lnTo>
                    <a:pt x="2610561" y="2859595"/>
                  </a:lnTo>
                  <a:close/>
                </a:path>
                <a:path w="9148444" h="9127490">
                  <a:moveTo>
                    <a:pt x="2611831" y="1629460"/>
                  </a:moveTo>
                  <a:lnTo>
                    <a:pt x="2609748" y="1623275"/>
                  </a:lnTo>
                  <a:lnTo>
                    <a:pt x="2605430" y="1618386"/>
                  </a:lnTo>
                  <a:lnTo>
                    <a:pt x="2599766" y="1615630"/>
                  </a:lnTo>
                  <a:lnTo>
                    <a:pt x="2593492" y="1615186"/>
                  </a:lnTo>
                  <a:lnTo>
                    <a:pt x="2587294" y="1617268"/>
                  </a:lnTo>
                  <a:lnTo>
                    <a:pt x="2582405" y="1621586"/>
                  </a:lnTo>
                  <a:lnTo>
                    <a:pt x="2579636" y="1627251"/>
                  </a:lnTo>
                  <a:lnTo>
                    <a:pt x="2579205" y="1633524"/>
                  </a:lnTo>
                  <a:lnTo>
                    <a:pt x="2581287" y="1639709"/>
                  </a:lnTo>
                  <a:lnTo>
                    <a:pt x="2585593" y="1644599"/>
                  </a:lnTo>
                  <a:lnTo>
                    <a:pt x="2591257" y="1647367"/>
                  </a:lnTo>
                  <a:lnTo>
                    <a:pt x="2597543" y="1647799"/>
                  </a:lnTo>
                  <a:lnTo>
                    <a:pt x="2603728" y="1645716"/>
                  </a:lnTo>
                  <a:lnTo>
                    <a:pt x="2608630" y="1641411"/>
                  </a:lnTo>
                  <a:lnTo>
                    <a:pt x="2611386" y="1635747"/>
                  </a:lnTo>
                  <a:lnTo>
                    <a:pt x="2611831" y="1629460"/>
                  </a:lnTo>
                  <a:close/>
                </a:path>
                <a:path w="9148444" h="9127490">
                  <a:moveTo>
                    <a:pt x="2614358" y="400189"/>
                  </a:moveTo>
                  <a:lnTo>
                    <a:pt x="2611259" y="390969"/>
                  </a:lnTo>
                  <a:lnTo>
                    <a:pt x="2604820" y="383667"/>
                  </a:lnTo>
                  <a:lnTo>
                    <a:pt x="2596375" y="379552"/>
                  </a:lnTo>
                  <a:lnTo>
                    <a:pt x="2587002" y="378904"/>
                  </a:lnTo>
                  <a:lnTo>
                    <a:pt x="2577782" y="382003"/>
                  </a:lnTo>
                  <a:lnTo>
                    <a:pt x="2570480" y="388429"/>
                  </a:lnTo>
                  <a:lnTo>
                    <a:pt x="2566365" y="396875"/>
                  </a:lnTo>
                  <a:lnTo>
                    <a:pt x="2565704" y="406247"/>
                  </a:lnTo>
                  <a:lnTo>
                    <a:pt x="2568816" y="415467"/>
                  </a:lnTo>
                  <a:lnTo>
                    <a:pt x="2575242" y="422757"/>
                  </a:lnTo>
                  <a:lnTo>
                    <a:pt x="2583688" y="426872"/>
                  </a:lnTo>
                  <a:lnTo>
                    <a:pt x="2593060" y="427532"/>
                  </a:lnTo>
                  <a:lnTo>
                    <a:pt x="2602280" y="424434"/>
                  </a:lnTo>
                  <a:lnTo>
                    <a:pt x="2609583" y="417995"/>
                  </a:lnTo>
                  <a:lnTo>
                    <a:pt x="2613698" y="409562"/>
                  </a:lnTo>
                  <a:lnTo>
                    <a:pt x="2614358" y="400189"/>
                  </a:lnTo>
                  <a:close/>
                </a:path>
                <a:path w="9148444" h="9127490">
                  <a:moveTo>
                    <a:pt x="2628925" y="3199701"/>
                  </a:moveTo>
                  <a:lnTo>
                    <a:pt x="2625293" y="3193402"/>
                  </a:lnTo>
                  <a:lnTo>
                    <a:pt x="2621280" y="3192322"/>
                  </a:lnTo>
                  <a:lnTo>
                    <a:pt x="2614980" y="3195955"/>
                  </a:lnTo>
                  <a:lnTo>
                    <a:pt x="2613914" y="3199981"/>
                  </a:lnTo>
                  <a:lnTo>
                    <a:pt x="2617546" y="3206267"/>
                  </a:lnTo>
                  <a:lnTo>
                    <a:pt x="2621559" y="3207334"/>
                  </a:lnTo>
                  <a:lnTo>
                    <a:pt x="2627858" y="3203714"/>
                  </a:lnTo>
                  <a:lnTo>
                    <a:pt x="2628925" y="3199701"/>
                  </a:lnTo>
                  <a:close/>
                </a:path>
                <a:path w="9148444" h="9127490">
                  <a:moveTo>
                    <a:pt x="2632316" y="1971243"/>
                  </a:moveTo>
                  <a:lnTo>
                    <a:pt x="2624404" y="1957527"/>
                  </a:lnTo>
                  <a:lnTo>
                    <a:pt x="2615628" y="1955177"/>
                  </a:lnTo>
                  <a:lnTo>
                    <a:pt x="2601899" y="1963102"/>
                  </a:lnTo>
                  <a:lnTo>
                    <a:pt x="2599550" y="1971865"/>
                  </a:lnTo>
                  <a:lnTo>
                    <a:pt x="2607475" y="1985581"/>
                  </a:lnTo>
                  <a:lnTo>
                    <a:pt x="2616250" y="1987931"/>
                  </a:lnTo>
                  <a:lnTo>
                    <a:pt x="2629966" y="1980018"/>
                  </a:lnTo>
                  <a:lnTo>
                    <a:pt x="2632316" y="1971243"/>
                  </a:lnTo>
                  <a:close/>
                </a:path>
                <a:path w="9148444" h="9127490">
                  <a:moveTo>
                    <a:pt x="2632697" y="740498"/>
                  </a:moveTo>
                  <a:lnTo>
                    <a:pt x="2629865" y="732066"/>
                  </a:lnTo>
                  <a:lnTo>
                    <a:pt x="2623972" y="725398"/>
                  </a:lnTo>
                  <a:lnTo>
                    <a:pt x="2616250" y="721626"/>
                  </a:lnTo>
                  <a:lnTo>
                    <a:pt x="2607678" y="721029"/>
                  </a:lnTo>
                  <a:lnTo>
                    <a:pt x="2599245" y="723874"/>
                  </a:lnTo>
                  <a:lnTo>
                    <a:pt x="2592578" y="729754"/>
                  </a:lnTo>
                  <a:lnTo>
                    <a:pt x="2588806" y="737476"/>
                  </a:lnTo>
                  <a:lnTo>
                    <a:pt x="2588209" y="746048"/>
                  </a:lnTo>
                  <a:lnTo>
                    <a:pt x="2591041" y="754481"/>
                  </a:lnTo>
                  <a:lnTo>
                    <a:pt x="2596934" y="761149"/>
                  </a:lnTo>
                  <a:lnTo>
                    <a:pt x="2604655" y="764908"/>
                  </a:lnTo>
                  <a:lnTo>
                    <a:pt x="2613228" y="765505"/>
                  </a:lnTo>
                  <a:lnTo>
                    <a:pt x="2621661" y="762673"/>
                  </a:lnTo>
                  <a:lnTo>
                    <a:pt x="2628328" y="756793"/>
                  </a:lnTo>
                  <a:lnTo>
                    <a:pt x="2632100" y="749071"/>
                  </a:lnTo>
                  <a:lnTo>
                    <a:pt x="2632697" y="740498"/>
                  </a:lnTo>
                  <a:close/>
                </a:path>
                <a:path w="9148444" h="9127490">
                  <a:moveTo>
                    <a:pt x="2646616" y="3539794"/>
                  </a:moveTo>
                  <a:lnTo>
                    <a:pt x="2644305" y="3535794"/>
                  </a:lnTo>
                  <a:lnTo>
                    <a:pt x="2641752" y="3535108"/>
                  </a:lnTo>
                  <a:lnTo>
                    <a:pt x="2637752" y="3537420"/>
                  </a:lnTo>
                  <a:lnTo>
                    <a:pt x="2637066" y="3539985"/>
                  </a:lnTo>
                  <a:lnTo>
                    <a:pt x="2639364" y="3543973"/>
                  </a:lnTo>
                  <a:lnTo>
                    <a:pt x="2641930" y="3544659"/>
                  </a:lnTo>
                  <a:lnTo>
                    <a:pt x="2645930" y="3542360"/>
                  </a:lnTo>
                  <a:lnTo>
                    <a:pt x="2646616" y="3539794"/>
                  </a:lnTo>
                  <a:close/>
                </a:path>
                <a:path w="9148444" h="9127490">
                  <a:moveTo>
                    <a:pt x="2650350" y="2311349"/>
                  </a:moveTo>
                  <a:lnTo>
                    <a:pt x="2643581" y="2299627"/>
                  </a:lnTo>
                  <a:lnTo>
                    <a:pt x="2636088" y="2297620"/>
                  </a:lnTo>
                  <a:lnTo>
                    <a:pt x="2624366" y="2304389"/>
                  </a:lnTo>
                  <a:lnTo>
                    <a:pt x="2622359" y="2311870"/>
                  </a:lnTo>
                  <a:lnTo>
                    <a:pt x="2629128" y="2323592"/>
                  </a:lnTo>
                  <a:lnTo>
                    <a:pt x="2636621" y="2325598"/>
                  </a:lnTo>
                  <a:lnTo>
                    <a:pt x="2648343" y="2318829"/>
                  </a:lnTo>
                  <a:lnTo>
                    <a:pt x="2650350" y="2311349"/>
                  </a:lnTo>
                  <a:close/>
                </a:path>
                <a:path w="9148444" h="9127490">
                  <a:moveTo>
                    <a:pt x="2651048" y="1080808"/>
                  </a:moveTo>
                  <a:lnTo>
                    <a:pt x="2648470" y="1073162"/>
                  </a:lnTo>
                  <a:lnTo>
                    <a:pt x="2643136" y="1067117"/>
                  </a:lnTo>
                  <a:lnTo>
                    <a:pt x="2636139" y="1063701"/>
                  </a:lnTo>
                  <a:lnTo>
                    <a:pt x="2628366" y="1063167"/>
                  </a:lnTo>
                  <a:lnTo>
                    <a:pt x="2620721" y="1065733"/>
                  </a:lnTo>
                  <a:lnTo>
                    <a:pt x="2614663" y="1071067"/>
                  </a:lnTo>
                  <a:lnTo>
                    <a:pt x="2611247" y="1078064"/>
                  </a:lnTo>
                  <a:lnTo>
                    <a:pt x="2610713" y="1085837"/>
                  </a:lnTo>
                  <a:lnTo>
                    <a:pt x="2613279" y="1093482"/>
                  </a:lnTo>
                  <a:lnTo>
                    <a:pt x="2618613" y="1099527"/>
                  </a:lnTo>
                  <a:lnTo>
                    <a:pt x="2625610" y="1102944"/>
                  </a:lnTo>
                  <a:lnTo>
                    <a:pt x="2633383" y="1103490"/>
                  </a:lnTo>
                  <a:lnTo>
                    <a:pt x="2641041" y="1100924"/>
                  </a:lnTo>
                  <a:lnTo>
                    <a:pt x="2647086" y="1095578"/>
                  </a:lnTo>
                  <a:lnTo>
                    <a:pt x="2650502" y="1088580"/>
                  </a:lnTo>
                  <a:lnTo>
                    <a:pt x="2651048" y="1080808"/>
                  </a:lnTo>
                  <a:close/>
                </a:path>
                <a:path w="9148444" h="9127490">
                  <a:moveTo>
                    <a:pt x="2664650" y="3879900"/>
                  </a:moveTo>
                  <a:lnTo>
                    <a:pt x="2663494" y="3877894"/>
                  </a:lnTo>
                  <a:lnTo>
                    <a:pt x="2662212" y="3877551"/>
                  </a:lnTo>
                  <a:lnTo>
                    <a:pt x="2660218" y="3878707"/>
                  </a:lnTo>
                  <a:lnTo>
                    <a:pt x="2659875" y="3879989"/>
                  </a:lnTo>
                  <a:lnTo>
                    <a:pt x="2661031" y="3881983"/>
                  </a:lnTo>
                  <a:lnTo>
                    <a:pt x="2662301" y="3882326"/>
                  </a:lnTo>
                  <a:lnTo>
                    <a:pt x="2664307" y="3881183"/>
                  </a:lnTo>
                  <a:lnTo>
                    <a:pt x="2664650" y="3879900"/>
                  </a:lnTo>
                  <a:close/>
                </a:path>
                <a:path w="9148444" h="9127490">
                  <a:moveTo>
                    <a:pt x="2668384" y="2651442"/>
                  </a:moveTo>
                  <a:lnTo>
                    <a:pt x="2662771" y="2641727"/>
                  </a:lnTo>
                  <a:lnTo>
                    <a:pt x="2656560" y="2640063"/>
                  </a:lnTo>
                  <a:lnTo>
                    <a:pt x="2646845" y="2645676"/>
                  </a:lnTo>
                  <a:lnTo>
                    <a:pt x="2645181" y="2651874"/>
                  </a:lnTo>
                  <a:lnTo>
                    <a:pt x="2650782" y="2661602"/>
                  </a:lnTo>
                  <a:lnTo>
                    <a:pt x="2656992" y="2663253"/>
                  </a:lnTo>
                  <a:lnTo>
                    <a:pt x="2666720" y="2657652"/>
                  </a:lnTo>
                  <a:lnTo>
                    <a:pt x="2668384" y="2651442"/>
                  </a:lnTo>
                  <a:close/>
                </a:path>
                <a:path w="9148444" h="9127490">
                  <a:moveTo>
                    <a:pt x="2669387" y="1421130"/>
                  </a:moveTo>
                  <a:lnTo>
                    <a:pt x="2667076" y="1414272"/>
                  </a:lnTo>
                  <a:lnTo>
                    <a:pt x="2662288" y="1408849"/>
                  </a:lnTo>
                  <a:lnTo>
                    <a:pt x="2656014" y="1405775"/>
                  </a:lnTo>
                  <a:lnTo>
                    <a:pt x="2649042" y="1405293"/>
                  </a:lnTo>
                  <a:lnTo>
                    <a:pt x="2642184" y="1407591"/>
                  </a:lnTo>
                  <a:lnTo>
                    <a:pt x="2636761" y="1412379"/>
                  </a:lnTo>
                  <a:lnTo>
                    <a:pt x="2633688" y="1418666"/>
                  </a:lnTo>
                  <a:lnTo>
                    <a:pt x="2633205" y="1425638"/>
                  </a:lnTo>
                  <a:lnTo>
                    <a:pt x="2635516" y="1432483"/>
                  </a:lnTo>
                  <a:lnTo>
                    <a:pt x="2640304" y="1437919"/>
                  </a:lnTo>
                  <a:lnTo>
                    <a:pt x="2646578" y="1440980"/>
                  </a:lnTo>
                  <a:lnTo>
                    <a:pt x="2653550" y="1441475"/>
                  </a:lnTo>
                  <a:lnTo>
                    <a:pt x="2660421" y="1439164"/>
                  </a:lnTo>
                  <a:lnTo>
                    <a:pt x="2665844" y="1434376"/>
                  </a:lnTo>
                  <a:lnTo>
                    <a:pt x="2668905" y="1428102"/>
                  </a:lnTo>
                  <a:lnTo>
                    <a:pt x="2669387" y="1421130"/>
                  </a:lnTo>
                  <a:close/>
                </a:path>
                <a:path w="9148444" h="9127490">
                  <a:moveTo>
                    <a:pt x="2671915" y="191858"/>
                  </a:moveTo>
                  <a:lnTo>
                    <a:pt x="2668587" y="181965"/>
                  </a:lnTo>
                  <a:lnTo>
                    <a:pt x="2661678" y="174129"/>
                  </a:lnTo>
                  <a:lnTo>
                    <a:pt x="2652623" y="169710"/>
                  </a:lnTo>
                  <a:lnTo>
                    <a:pt x="2642565" y="169011"/>
                  </a:lnTo>
                  <a:lnTo>
                    <a:pt x="2632659" y="172339"/>
                  </a:lnTo>
                  <a:lnTo>
                    <a:pt x="2624836" y="179235"/>
                  </a:lnTo>
                  <a:lnTo>
                    <a:pt x="2620416" y="188302"/>
                  </a:lnTo>
                  <a:lnTo>
                    <a:pt x="2619718" y="198348"/>
                  </a:lnTo>
                  <a:lnTo>
                    <a:pt x="2623045" y="208241"/>
                  </a:lnTo>
                  <a:lnTo>
                    <a:pt x="2629954" y="216077"/>
                  </a:lnTo>
                  <a:lnTo>
                    <a:pt x="2639009" y="220497"/>
                  </a:lnTo>
                  <a:lnTo>
                    <a:pt x="2649067" y="221195"/>
                  </a:lnTo>
                  <a:lnTo>
                    <a:pt x="2658961" y="217868"/>
                  </a:lnTo>
                  <a:lnTo>
                    <a:pt x="2666784" y="210959"/>
                  </a:lnTo>
                  <a:lnTo>
                    <a:pt x="2671216" y="201904"/>
                  </a:lnTo>
                  <a:lnTo>
                    <a:pt x="2671915" y="191858"/>
                  </a:lnTo>
                  <a:close/>
                </a:path>
                <a:path w="9148444" h="9127490">
                  <a:moveTo>
                    <a:pt x="2686418" y="2991535"/>
                  </a:moveTo>
                  <a:lnTo>
                    <a:pt x="2681960" y="2983827"/>
                  </a:lnTo>
                  <a:lnTo>
                    <a:pt x="2677033" y="2982506"/>
                  </a:lnTo>
                  <a:lnTo>
                    <a:pt x="2669298" y="2986963"/>
                  </a:lnTo>
                  <a:lnTo>
                    <a:pt x="2667990" y="2991891"/>
                  </a:lnTo>
                  <a:lnTo>
                    <a:pt x="2672435" y="2999600"/>
                  </a:lnTo>
                  <a:lnTo>
                    <a:pt x="2677376" y="3000933"/>
                  </a:lnTo>
                  <a:lnTo>
                    <a:pt x="2681236" y="2998698"/>
                  </a:lnTo>
                  <a:lnTo>
                    <a:pt x="2685097" y="2996476"/>
                  </a:lnTo>
                  <a:lnTo>
                    <a:pt x="2686418" y="2991535"/>
                  </a:lnTo>
                  <a:close/>
                </a:path>
                <a:path w="9148444" h="9127490">
                  <a:moveTo>
                    <a:pt x="2687726" y="1761439"/>
                  </a:moveTo>
                  <a:lnTo>
                    <a:pt x="2685681" y="1755368"/>
                  </a:lnTo>
                  <a:lnTo>
                    <a:pt x="2681452" y="1750568"/>
                  </a:lnTo>
                  <a:lnTo>
                    <a:pt x="2675890" y="1747850"/>
                  </a:lnTo>
                  <a:lnTo>
                    <a:pt x="2669717" y="1747418"/>
                  </a:lnTo>
                  <a:lnTo>
                    <a:pt x="2663647" y="1749463"/>
                  </a:lnTo>
                  <a:lnTo>
                    <a:pt x="2658846" y="1753704"/>
                  </a:lnTo>
                  <a:lnTo>
                    <a:pt x="2656128" y="1759254"/>
                  </a:lnTo>
                  <a:lnTo>
                    <a:pt x="2655697" y="1765427"/>
                  </a:lnTo>
                  <a:lnTo>
                    <a:pt x="2657741" y="1771497"/>
                  </a:lnTo>
                  <a:lnTo>
                    <a:pt x="2661983" y="1776310"/>
                  </a:lnTo>
                  <a:lnTo>
                    <a:pt x="2667546" y="1779016"/>
                  </a:lnTo>
                  <a:lnTo>
                    <a:pt x="2673705" y="1779447"/>
                  </a:lnTo>
                  <a:lnTo>
                    <a:pt x="2679789" y="1777403"/>
                  </a:lnTo>
                  <a:lnTo>
                    <a:pt x="2684589" y="1773174"/>
                  </a:lnTo>
                  <a:lnTo>
                    <a:pt x="2687307" y="1767611"/>
                  </a:lnTo>
                  <a:lnTo>
                    <a:pt x="2687726" y="1761439"/>
                  </a:lnTo>
                  <a:close/>
                </a:path>
                <a:path w="9148444" h="9127490">
                  <a:moveTo>
                    <a:pt x="2689961" y="532206"/>
                  </a:moveTo>
                  <a:lnTo>
                    <a:pt x="2686939" y="523214"/>
                  </a:lnTo>
                  <a:lnTo>
                    <a:pt x="2680652" y="516089"/>
                  </a:lnTo>
                  <a:lnTo>
                    <a:pt x="2672423" y="512076"/>
                  </a:lnTo>
                  <a:lnTo>
                    <a:pt x="2663279" y="511441"/>
                  </a:lnTo>
                  <a:lnTo>
                    <a:pt x="2654287" y="514464"/>
                  </a:lnTo>
                  <a:lnTo>
                    <a:pt x="2647162" y="520738"/>
                  </a:lnTo>
                  <a:lnTo>
                    <a:pt x="2643149" y="528967"/>
                  </a:lnTo>
                  <a:lnTo>
                    <a:pt x="2642501" y="538111"/>
                  </a:lnTo>
                  <a:lnTo>
                    <a:pt x="2645537" y="547103"/>
                  </a:lnTo>
                  <a:lnTo>
                    <a:pt x="2651810" y="554228"/>
                  </a:lnTo>
                  <a:lnTo>
                    <a:pt x="2660053" y="558241"/>
                  </a:lnTo>
                  <a:lnTo>
                    <a:pt x="2669184" y="558876"/>
                  </a:lnTo>
                  <a:lnTo>
                    <a:pt x="2678188" y="555853"/>
                  </a:lnTo>
                  <a:lnTo>
                    <a:pt x="2685300" y="549579"/>
                  </a:lnTo>
                  <a:lnTo>
                    <a:pt x="2689326" y="541350"/>
                  </a:lnTo>
                  <a:lnTo>
                    <a:pt x="2689961" y="532206"/>
                  </a:lnTo>
                  <a:close/>
                </a:path>
                <a:path w="9148444" h="9127490">
                  <a:moveTo>
                    <a:pt x="2704439" y="3331641"/>
                  </a:moveTo>
                  <a:lnTo>
                    <a:pt x="2701150" y="3325926"/>
                  </a:lnTo>
                  <a:lnTo>
                    <a:pt x="2697492" y="3324949"/>
                  </a:lnTo>
                  <a:lnTo>
                    <a:pt x="2691777" y="3328238"/>
                  </a:lnTo>
                  <a:lnTo>
                    <a:pt x="2690787" y="3331895"/>
                  </a:lnTo>
                  <a:lnTo>
                    <a:pt x="2694089" y="3337610"/>
                  </a:lnTo>
                  <a:lnTo>
                    <a:pt x="2697746" y="3338588"/>
                  </a:lnTo>
                  <a:lnTo>
                    <a:pt x="2703474" y="3335299"/>
                  </a:lnTo>
                  <a:lnTo>
                    <a:pt x="2704439" y="3331641"/>
                  </a:lnTo>
                  <a:close/>
                </a:path>
                <a:path w="9148444" h="9127490">
                  <a:moveTo>
                    <a:pt x="2708186" y="2103183"/>
                  </a:moveTo>
                  <a:lnTo>
                    <a:pt x="2700426" y="2089759"/>
                  </a:lnTo>
                  <a:lnTo>
                    <a:pt x="2691828" y="2087460"/>
                  </a:lnTo>
                  <a:lnTo>
                    <a:pt x="2678404" y="2095207"/>
                  </a:lnTo>
                  <a:lnTo>
                    <a:pt x="2676093" y="2103805"/>
                  </a:lnTo>
                  <a:lnTo>
                    <a:pt x="2683853" y="2117229"/>
                  </a:lnTo>
                  <a:lnTo>
                    <a:pt x="2692438" y="2119528"/>
                  </a:lnTo>
                  <a:lnTo>
                    <a:pt x="2705887" y="2111781"/>
                  </a:lnTo>
                  <a:lnTo>
                    <a:pt x="2708186" y="2103183"/>
                  </a:lnTo>
                  <a:close/>
                </a:path>
                <a:path w="9148444" h="9127490">
                  <a:moveTo>
                    <a:pt x="2708605" y="872477"/>
                  </a:moveTo>
                  <a:lnTo>
                    <a:pt x="2705798" y="864158"/>
                  </a:lnTo>
                  <a:lnTo>
                    <a:pt x="2699994" y="857580"/>
                  </a:lnTo>
                  <a:lnTo>
                    <a:pt x="2692374" y="853859"/>
                  </a:lnTo>
                  <a:lnTo>
                    <a:pt x="2683916" y="853274"/>
                  </a:lnTo>
                  <a:lnTo>
                    <a:pt x="2675598" y="856068"/>
                  </a:lnTo>
                  <a:lnTo>
                    <a:pt x="2669006" y="861872"/>
                  </a:lnTo>
                  <a:lnTo>
                    <a:pt x="2665298" y="869492"/>
                  </a:lnTo>
                  <a:lnTo>
                    <a:pt x="2664701" y="877951"/>
                  </a:lnTo>
                  <a:lnTo>
                    <a:pt x="2667508" y="886269"/>
                  </a:lnTo>
                  <a:lnTo>
                    <a:pt x="2673312" y="892848"/>
                  </a:lnTo>
                  <a:lnTo>
                    <a:pt x="2680932" y="896569"/>
                  </a:lnTo>
                  <a:lnTo>
                    <a:pt x="2689390" y="897153"/>
                  </a:lnTo>
                  <a:lnTo>
                    <a:pt x="2697708" y="894359"/>
                  </a:lnTo>
                  <a:lnTo>
                    <a:pt x="2704287" y="888555"/>
                  </a:lnTo>
                  <a:lnTo>
                    <a:pt x="2708008" y="880935"/>
                  </a:lnTo>
                  <a:lnTo>
                    <a:pt x="2708605" y="872477"/>
                  </a:lnTo>
                  <a:close/>
                </a:path>
                <a:path w="9148444" h="9127490">
                  <a:moveTo>
                    <a:pt x="2722473" y="3671735"/>
                  </a:moveTo>
                  <a:lnTo>
                    <a:pt x="2720340" y="3668026"/>
                  </a:lnTo>
                  <a:lnTo>
                    <a:pt x="2717965" y="3667391"/>
                  </a:lnTo>
                  <a:lnTo>
                    <a:pt x="2714231" y="3669538"/>
                  </a:lnTo>
                  <a:lnTo>
                    <a:pt x="2713609" y="3671913"/>
                  </a:lnTo>
                  <a:lnTo>
                    <a:pt x="2715742" y="3675621"/>
                  </a:lnTo>
                  <a:lnTo>
                    <a:pt x="2718117" y="3676269"/>
                  </a:lnTo>
                  <a:lnTo>
                    <a:pt x="2721838" y="3674110"/>
                  </a:lnTo>
                  <a:lnTo>
                    <a:pt x="2722473" y="3671735"/>
                  </a:lnTo>
                  <a:close/>
                </a:path>
                <a:path w="9148444" h="9127490">
                  <a:moveTo>
                    <a:pt x="2722981" y="0"/>
                  </a:moveTo>
                  <a:lnTo>
                    <a:pt x="2679877" y="0"/>
                  </a:lnTo>
                  <a:lnTo>
                    <a:pt x="2686266" y="7251"/>
                  </a:lnTo>
                  <a:lnTo>
                    <a:pt x="2695016" y="11518"/>
                  </a:lnTo>
                  <a:lnTo>
                    <a:pt x="2704731" y="12192"/>
                  </a:lnTo>
                  <a:lnTo>
                    <a:pt x="2714294" y="8978"/>
                  </a:lnTo>
                  <a:lnTo>
                    <a:pt x="2721864" y="2311"/>
                  </a:lnTo>
                  <a:lnTo>
                    <a:pt x="2722981" y="0"/>
                  </a:lnTo>
                  <a:close/>
                </a:path>
                <a:path w="9148444" h="9127490">
                  <a:moveTo>
                    <a:pt x="2726207" y="2443289"/>
                  </a:moveTo>
                  <a:lnTo>
                    <a:pt x="2719603" y="2431859"/>
                  </a:lnTo>
                  <a:lnTo>
                    <a:pt x="2712301" y="2429891"/>
                  </a:lnTo>
                  <a:lnTo>
                    <a:pt x="2700871" y="2436495"/>
                  </a:lnTo>
                  <a:lnTo>
                    <a:pt x="2698902" y="2443810"/>
                  </a:lnTo>
                  <a:lnTo>
                    <a:pt x="2705506" y="2455240"/>
                  </a:lnTo>
                  <a:lnTo>
                    <a:pt x="2712821" y="2457196"/>
                  </a:lnTo>
                  <a:lnTo>
                    <a:pt x="2724251" y="2450592"/>
                  </a:lnTo>
                  <a:lnTo>
                    <a:pt x="2726207" y="2443289"/>
                  </a:lnTo>
                  <a:close/>
                </a:path>
                <a:path w="9148444" h="9127490">
                  <a:moveTo>
                    <a:pt x="2726944" y="1212799"/>
                  </a:moveTo>
                  <a:lnTo>
                    <a:pt x="2724416" y="1205255"/>
                  </a:lnTo>
                  <a:lnTo>
                    <a:pt x="2719159" y="1199299"/>
                  </a:lnTo>
                  <a:lnTo>
                    <a:pt x="2712262" y="1195933"/>
                  </a:lnTo>
                  <a:lnTo>
                    <a:pt x="2704604" y="1195400"/>
                  </a:lnTo>
                  <a:lnTo>
                    <a:pt x="2697061" y="1197927"/>
                  </a:lnTo>
                  <a:lnTo>
                    <a:pt x="2691104" y="1203185"/>
                  </a:lnTo>
                  <a:lnTo>
                    <a:pt x="2687739" y="1210081"/>
                  </a:lnTo>
                  <a:lnTo>
                    <a:pt x="2687205" y="1217739"/>
                  </a:lnTo>
                  <a:lnTo>
                    <a:pt x="2689733" y="1225270"/>
                  </a:lnTo>
                  <a:lnTo>
                    <a:pt x="2695003" y="1231239"/>
                  </a:lnTo>
                  <a:lnTo>
                    <a:pt x="2701899" y="1234605"/>
                  </a:lnTo>
                  <a:lnTo>
                    <a:pt x="2709557" y="1235125"/>
                  </a:lnTo>
                  <a:lnTo>
                    <a:pt x="2717088" y="1232598"/>
                  </a:lnTo>
                  <a:lnTo>
                    <a:pt x="2723045" y="1227340"/>
                  </a:lnTo>
                  <a:lnTo>
                    <a:pt x="2726410" y="1220444"/>
                  </a:lnTo>
                  <a:lnTo>
                    <a:pt x="2726944" y="1212799"/>
                  </a:lnTo>
                  <a:close/>
                </a:path>
                <a:path w="9148444" h="9127490">
                  <a:moveTo>
                    <a:pt x="2740507" y="4011841"/>
                  </a:moveTo>
                  <a:lnTo>
                    <a:pt x="2739517" y="4010126"/>
                  </a:lnTo>
                  <a:lnTo>
                    <a:pt x="2738424" y="4009834"/>
                  </a:lnTo>
                  <a:lnTo>
                    <a:pt x="2736710" y="4010825"/>
                  </a:lnTo>
                  <a:lnTo>
                    <a:pt x="2736418" y="4011917"/>
                  </a:lnTo>
                  <a:lnTo>
                    <a:pt x="2737408" y="4013631"/>
                  </a:lnTo>
                  <a:lnTo>
                    <a:pt x="2738501" y="4013936"/>
                  </a:lnTo>
                  <a:lnTo>
                    <a:pt x="2740215" y="4012946"/>
                  </a:lnTo>
                  <a:lnTo>
                    <a:pt x="2740507" y="4011841"/>
                  </a:lnTo>
                  <a:close/>
                </a:path>
                <a:path w="9148444" h="9127490">
                  <a:moveTo>
                    <a:pt x="2744241" y="2783382"/>
                  </a:moveTo>
                  <a:lnTo>
                    <a:pt x="2738805" y="2773959"/>
                  </a:lnTo>
                  <a:lnTo>
                    <a:pt x="2732760" y="2772333"/>
                  </a:lnTo>
                  <a:lnTo>
                    <a:pt x="2723337" y="2777782"/>
                  </a:lnTo>
                  <a:lnTo>
                    <a:pt x="2721711" y="2783814"/>
                  </a:lnTo>
                  <a:lnTo>
                    <a:pt x="2727160" y="2793250"/>
                  </a:lnTo>
                  <a:lnTo>
                    <a:pt x="2733192" y="2794863"/>
                  </a:lnTo>
                  <a:lnTo>
                    <a:pt x="2742628" y="2789415"/>
                  </a:lnTo>
                  <a:lnTo>
                    <a:pt x="2744241" y="2783382"/>
                  </a:lnTo>
                  <a:close/>
                </a:path>
                <a:path w="9148444" h="9127490">
                  <a:moveTo>
                    <a:pt x="2745295" y="1553108"/>
                  </a:moveTo>
                  <a:lnTo>
                    <a:pt x="2743035" y="1546364"/>
                  </a:lnTo>
                  <a:lnTo>
                    <a:pt x="2738323" y="1541018"/>
                  </a:lnTo>
                  <a:lnTo>
                    <a:pt x="2732138" y="1538008"/>
                  </a:lnTo>
                  <a:lnTo>
                    <a:pt x="2725280" y="1537525"/>
                  </a:lnTo>
                  <a:lnTo>
                    <a:pt x="2718536" y="1539798"/>
                  </a:lnTo>
                  <a:lnTo>
                    <a:pt x="2713202" y="1544510"/>
                  </a:lnTo>
                  <a:lnTo>
                    <a:pt x="2710180" y="1550682"/>
                  </a:lnTo>
                  <a:lnTo>
                    <a:pt x="2709697" y="1557540"/>
                  </a:lnTo>
                  <a:lnTo>
                    <a:pt x="2711970" y="1564284"/>
                  </a:lnTo>
                  <a:lnTo>
                    <a:pt x="2716682" y="1569618"/>
                  </a:lnTo>
                  <a:lnTo>
                    <a:pt x="2722854" y="1572628"/>
                  </a:lnTo>
                  <a:lnTo>
                    <a:pt x="2729712" y="1573110"/>
                  </a:lnTo>
                  <a:lnTo>
                    <a:pt x="2736469" y="1570837"/>
                  </a:lnTo>
                  <a:lnTo>
                    <a:pt x="2741803" y="1566138"/>
                  </a:lnTo>
                  <a:lnTo>
                    <a:pt x="2744813" y="1559953"/>
                  </a:lnTo>
                  <a:lnTo>
                    <a:pt x="2745295" y="1553108"/>
                  </a:lnTo>
                  <a:close/>
                </a:path>
                <a:path w="9148444" h="9127490">
                  <a:moveTo>
                    <a:pt x="2747822" y="323824"/>
                  </a:moveTo>
                  <a:lnTo>
                    <a:pt x="2744533" y="314045"/>
                  </a:lnTo>
                  <a:lnTo>
                    <a:pt x="2737701" y="306311"/>
                  </a:lnTo>
                  <a:lnTo>
                    <a:pt x="2728747" y="301929"/>
                  </a:lnTo>
                  <a:lnTo>
                    <a:pt x="2718803" y="301244"/>
                  </a:lnTo>
                  <a:lnTo>
                    <a:pt x="2709011" y="304533"/>
                  </a:lnTo>
                  <a:lnTo>
                    <a:pt x="2701277" y="311365"/>
                  </a:lnTo>
                  <a:lnTo>
                    <a:pt x="2696908" y="320319"/>
                  </a:lnTo>
                  <a:lnTo>
                    <a:pt x="2696210" y="330250"/>
                  </a:lnTo>
                  <a:lnTo>
                    <a:pt x="2699499" y="340029"/>
                  </a:lnTo>
                  <a:lnTo>
                    <a:pt x="2706332" y="347776"/>
                  </a:lnTo>
                  <a:lnTo>
                    <a:pt x="2715285" y="352145"/>
                  </a:lnTo>
                  <a:lnTo>
                    <a:pt x="2725229" y="352844"/>
                  </a:lnTo>
                  <a:lnTo>
                    <a:pt x="2735008" y="349554"/>
                  </a:lnTo>
                  <a:lnTo>
                    <a:pt x="2742755" y="342722"/>
                  </a:lnTo>
                  <a:lnTo>
                    <a:pt x="2747124" y="333768"/>
                  </a:lnTo>
                  <a:lnTo>
                    <a:pt x="2747822" y="323824"/>
                  </a:lnTo>
                  <a:close/>
                </a:path>
                <a:path w="9148444" h="9127490">
                  <a:moveTo>
                    <a:pt x="2762275" y="3123488"/>
                  </a:moveTo>
                  <a:lnTo>
                    <a:pt x="2757982" y="3116059"/>
                  </a:lnTo>
                  <a:lnTo>
                    <a:pt x="2753233" y="3114789"/>
                  </a:lnTo>
                  <a:lnTo>
                    <a:pt x="2745803" y="3119082"/>
                  </a:lnTo>
                  <a:lnTo>
                    <a:pt x="2744533" y="3123831"/>
                  </a:lnTo>
                  <a:lnTo>
                    <a:pt x="2748813" y="3131248"/>
                  </a:lnTo>
                  <a:lnTo>
                    <a:pt x="2753563" y="3132531"/>
                  </a:lnTo>
                  <a:lnTo>
                    <a:pt x="2760992" y="3128238"/>
                  </a:lnTo>
                  <a:lnTo>
                    <a:pt x="2762275" y="3123488"/>
                  </a:lnTo>
                  <a:close/>
                </a:path>
                <a:path w="9148444" h="9127490">
                  <a:moveTo>
                    <a:pt x="2763634" y="1893417"/>
                  </a:moveTo>
                  <a:lnTo>
                    <a:pt x="2761640" y="1887461"/>
                  </a:lnTo>
                  <a:lnTo>
                    <a:pt x="2757474" y="1882749"/>
                  </a:lnTo>
                  <a:lnTo>
                    <a:pt x="2752013" y="1880082"/>
                  </a:lnTo>
                  <a:lnTo>
                    <a:pt x="2745956" y="1879663"/>
                  </a:lnTo>
                  <a:lnTo>
                    <a:pt x="2739999" y="1881670"/>
                  </a:lnTo>
                  <a:lnTo>
                    <a:pt x="2735288" y="1885823"/>
                  </a:lnTo>
                  <a:lnTo>
                    <a:pt x="2732621" y="1891284"/>
                  </a:lnTo>
                  <a:lnTo>
                    <a:pt x="2732201" y="1897329"/>
                  </a:lnTo>
                  <a:lnTo>
                    <a:pt x="2734208" y="1903298"/>
                  </a:lnTo>
                  <a:lnTo>
                    <a:pt x="2738361" y="1908009"/>
                  </a:lnTo>
                  <a:lnTo>
                    <a:pt x="2743822" y="1910664"/>
                  </a:lnTo>
                  <a:lnTo>
                    <a:pt x="2749880" y="1911083"/>
                  </a:lnTo>
                  <a:lnTo>
                    <a:pt x="2755836" y="1909089"/>
                  </a:lnTo>
                  <a:lnTo>
                    <a:pt x="2760548" y="1904923"/>
                  </a:lnTo>
                  <a:lnTo>
                    <a:pt x="2763215" y="1899475"/>
                  </a:lnTo>
                  <a:lnTo>
                    <a:pt x="2763634" y="1893417"/>
                  </a:lnTo>
                  <a:close/>
                </a:path>
                <a:path w="9148444" h="9127490">
                  <a:moveTo>
                    <a:pt x="2765869" y="664171"/>
                  </a:moveTo>
                  <a:lnTo>
                    <a:pt x="2762885" y="655294"/>
                  </a:lnTo>
                  <a:lnTo>
                    <a:pt x="2756674" y="648271"/>
                  </a:lnTo>
                  <a:lnTo>
                    <a:pt x="2748546" y="644296"/>
                  </a:lnTo>
                  <a:lnTo>
                    <a:pt x="2739517" y="643674"/>
                  </a:lnTo>
                  <a:lnTo>
                    <a:pt x="2730627" y="646658"/>
                  </a:lnTo>
                  <a:lnTo>
                    <a:pt x="2723604" y="652856"/>
                  </a:lnTo>
                  <a:lnTo>
                    <a:pt x="2719628" y="660984"/>
                  </a:lnTo>
                  <a:lnTo>
                    <a:pt x="2719006" y="670013"/>
                  </a:lnTo>
                  <a:lnTo>
                    <a:pt x="2721991" y="678903"/>
                  </a:lnTo>
                  <a:lnTo>
                    <a:pt x="2728188" y="685927"/>
                  </a:lnTo>
                  <a:lnTo>
                    <a:pt x="2736329" y="689889"/>
                  </a:lnTo>
                  <a:lnTo>
                    <a:pt x="2745359" y="690524"/>
                  </a:lnTo>
                  <a:lnTo>
                    <a:pt x="2754236" y="687539"/>
                  </a:lnTo>
                  <a:lnTo>
                    <a:pt x="2761272" y="681329"/>
                  </a:lnTo>
                  <a:lnTo>
                    <a:pt x="2765234" y="673201"/>
                  </a:lnTo>
                  <a:lnTo>
                    <a:pt x="2765869" y="664171"/>
                  </a:lnTo>
                  <a:close/>
                </a:path>
                <a:path w="9148444" h="9127490">
                  <a:moveTo>
                    <a:pt x="2780309" y="3463594"/>
                  </a:moveTo>
                  <a:lnTo>
                    <a:pt x="2777172" y="3458159"/>
                  </a:lnTo>
                  <a:lnTo>
                    <a:pt x="2773705" y="3457219"/>
                  </a:lnTo>
                  <a:lnTo>
                    <a:pt x="2768257" y="3460369"/>
                  </a:lnTo>
                  <a:lnTo>
                    <a:pt x="2767330" y="3463836"/>
                  </a:lnTo>
                  <a:lnTo>
                    <a:pt x="2770467" y="3469259"/>
                  </a:lnTo>
                  <a:lnTo>
                    <a:pt x="2773946" y="3470198"/>
                  </a:lnTo>
                  <a:lnTo>
                    <a:pt x="2779382" y="3467062"/>
                  </a:lnTo>
                  <a:lnTo>
                    <a:pt x="2780309" y="3463594"/>
                  </a:lnTo>
                  <a:close/>
                </a:path>
                <a:path w="9148444" h="9127490">
                  <a:moveTo>
                    <a:pt x="2784043" y="2235136"/>
                  </a:moveTo>
                  <a:lnTo>
                    <a:pt x="2776448" y="2221992"/>
                  </a:lnTo>
                  <a:lnTo>
                    <a:pt x="2768041" y="2219731"/>
                  </a:lnTo>
                  <a:lnTo>
                    <a:pt x="2754896" y="2227326"/>
                  </a:lnTo>
                  <a:lnTo>
                    <a:pt x="2752636" y="2235733"/>
                  </a:lnTo>
                  <a:lnTo>
                    <a:pt x="2760230" y="2248865"/>
                  </a:lnTo>
                  <a:lnTo>
                    <a:pt x="2768638" y="2251125"/>
                  </a:lnTo>
                  <a:lnTo>
                    <a:pt x="2781782" y="2243531"/>
                  </a:lnTo>
                  <a:lnTo>
                    <a:pt x="2784043" y="2235136"/>
                  </a:lnTo>
                  <a:close/>
                </a:path>
                <a:path w="9148444" h="9127490">
                  <a:moveTo>
                    <a:pt x="2784513" y="1004455"/>
                  </a:moveTo>
                  <a:lnTo>
                    <a:pt x="2781744" y="996251"/>
                  </a:lnTo>
                  <a:lnTo>
                    <a:pt x="2776016" y="989749"/>
                  </a:lnTo>
                  <a:lnTo>
                    <a:pt x="2768498" y="986091"/>
                  </a:lnTo>
                  <a:lnTo>
                    <a:pt x="2760154" y="985507"/>
                  </a:lnTo>
                  <a:lnTo>
                    <a:pt x="2751950" y="988263"/>
                  </a:lnTo>
                  <a:lnTo>
                    <a:pt x="2745448" y="993990"/>
                  </a:lnTo>
                  <a:lnTo>
                    <a:pt x="2741790" y="1001509"/>
                  </a:lnTo>
                  <a:lnTo>
                    <a:pt x="2741206" y="1009840"/>
                  </a:lnTo>
                  <a:lnTo>
                    <a:pt x="2743974" y="1018057"/>
                  </a:lnTo>
                  <a:lnTo>
                    <a:pt x="2749702" y="1024547"/>
                  </a:lnTo>
                  <a:lnTo>
                    <a:pt x="2757208" y="1028217"/>
                  </a:lnTo>
                  <a:lnTo>
                    <a:pt x="2765552" y="1028801"/>
                  </a:lnTo>
                  <a:lnTo>
                    <a:pt x="2773769" y="1026033"/>
                  </a:lnTo>
                  <a:lnTo>
                    <a:pt x="2780258" y="1020305"/>
                  </a:lnTo>
                  <a:lnTo>
                    <a:pt x="2783929" y="1012799"/>
                  </a:lnTo>
                  <a:lnTo>
                    <a:pt x="2784513" y="1004455"/>
                  </a:lnTo>
                  <a:close/>
                </a:path>
                <a:path w="9148444" h="9127490">
                  <a:moveTo>
                    <a:pt x="2798330" y="3803688"/>
                  </a:moveTo>
                  <a:lnTo>
                    <a:pt x="2796349" y="3800259"/>
                  </a:lnTo>
                  <a:lnTo>
                    <a:pt x="2794165" y="3799675"/>
                  </a:lnTo>
                  <a:lnTo>
                    <a:pt x="2790736" y="3801656"/>
                  </a:lnTo>
                  <a:lnTo>
                    <a:pt x="2790139" y="3803853"/>
                  </a:lnTo>
                  <a:lnTo>
                    <a:pt x="2792120" y="3807269"/>
                  </a:lnTo>
                  <a:lnTo>
                    <a:pt x="2794317" y="3807866"/>
                  </a:lnTo>
                  <a:lnTo>
                    <a:pt x="2797746" y="3805885"/>
                  </a:lnTo>
                  <a:lnTo>
                    <a:pt x="2798330" y="3803688"/>
                  </a:lnTo>
                  <a:close/>
                </a:path>
                <a:path w="9148444" h="9127490">
                  <a:moveTo>
                    <a:pt x="2802077" y="2575229"/>
                  </a:moveTo>
                  <a:lnTo>
                    <a:pt x="2795638" y="2564092"/>
                  </a:lnTo>
                  <a:lnTo>
                    <a:pt x="2788513" y="2562174"/>
                  </a:lnTo>
                  <a:lnTo>
                    <a:pt x="2777363" y="2568613"/>
                  </a:lnTo>
                  <a:lnTo>
                    <a:pt x="2775445" y="2575737"/>
                  </a:lnTo>
                  <a:lnTo>
                    <a:pt x="2781884" y="2586875"/>
                  </a:lnTo>
                  <a:lnTo>
                    <a:pt x="2789009" y="2588793"/>
                  </a:lnTo>
                  <a:lnTo>
                    <a:pt x="2800159" y="2582354"/>
                  </a:lnTo>
                  <a:lnTo>
                    <a:pt x="2802077" y="2575229"/>
                  </a:lnTo>
                  <a:close/>
                </a:path>
                <a:path w="9148444" h="9127490">
                  <a:moveTo>
                    <a:pt x="2802852" y="1344764"/>
                  </a:moveTo>
                  <a:lnTo>
                    <a:pt x="2800362" y="1337348"/>
                  </a:lnTo>
                  <a:lnTo>
                    <a:pt x="2795181" y="1331480"/>
                  </a:lnTo>
                  <a:lnTo>
                    <a:pt x="2788386" y="1328166"/>
                  </a:lnTo>
                  <a:lnTo>
                    <a:pt x="2780842" y="1327632"/>
                  </a:lnTo>
                  <a:lnTo>
                    <a:pt x="2773413" y="1330134"/>
                  </a:lnTo>
                  <a:lnTo>
                    <a:pt x="2767546" y="1335316"/>
                  </a:lnTo>
                  <a:lnTo>
                    <a:pt x="2764231" y="1342097"/>
                  </a:lnTo>
                  <a:lnTo>
                    <a:pt x="2763697" y="1349641"/>
                  </a:lnTo>
                  <a:lnTo>
                    <a:pt x="2766199" y="1357058"/>
                  </a:lnTo>
                  <a:lnTo>
                    <a:pt x="2771381" y="1362938"/>
                  </a:lnTo>
                  <a:lnTo>
                    <a:pt x="2778175" y="1366253"/>
                  </a:lnTo>
                  <a:lnTo>
                    <a:pt x="2785719" y="1366774"/>
                  </a:lnTo>
                  <a:lnTo>
                    <a:pt x="2793136" y="1364272"/>
                  </a:lnTo>
                  <a:lnTo>
                    <a:pt x="2799016" y="1359103"/>
                  </a:lnTo>
                  <a:lnTo>
                    <a:pt x="2802331" y="1352308"/>
                  </a:lnTo>
                  <a:lnTo>
                    <a:pt x="2802852" y="1344764"/>
                  </a:lnTo>
                  <a:close/>
                </a:path>
                <a:path w="9148444" h="9127490">
                  <a:moveTo>
                    <a:pt x="2805379" y="115493"/>
                  </a:moveTo>
                  <a:lnTo>
                    <a:pt x="2801861" y="105029"/>
                  </a:lnTo>
                  <a:lnTo>
                    <a:pt x="2794558" y="96761"/>
                  </a:lnTo>
                  <a:lnTo>
                    <a:pt x="2784995" y="92087"/>
                  </a:lnTo>
                  <a:lnTo>
                    <a:pt x="2774365" y="91351"/>
                  </a:lnTo>
                  <a:lnTo>
                    <a:pt x="2763901" y="94869"/>
                  </a:lnTo>
                  <a:lnTo>
                    <a:pt x="2755620" y="102171"/>
                  </a:lnTo>
                  <a:lnTo>
                    <a:pt x="2750947" y="111734"/>
                  </a:lnTo>
                  <a:lnTo>
                    <a:pt x="2750210" y="122364"/>
                  </a:lnTo>
                  <a:lnTo>
                    <a:pt x="2753728" y="132816"/>
                  </a:lnTo>
                  <a:lnTo>
                    <a:pt x="2761030" y="141097"/>
                  </a:lnTo>
                  <a:lnTo>
                    <a:pt x="2770606" y="145757"/>
                  </a:lnTo>
                  <a:lnTo>
                    <a:pt x="2781223" y="146507"/>
                  </a:lnTo>
                  <a:lnTo>
                    <a:pt x="2791688" y="142989"/>
                  </a:lnTo>
                  <a:lnTo>
                    <a:pt x="2799969" y="135686"/>
                  </a:lnTo>
                  <a:lnTo>
                    <a:pt x="2804642" y="126123"/>
                  </a:lnTo>
                  <a:lnTo>
                    <a:pt x="2805379" y="115493"/>
                  </a:lnTo>
                  <a:close/>
                </a:path>
                <a:path w="9148444" h="9127490">
                  <a:moveTo>
                    <a:pt x="2816364" y="4143794"/>
                  </a:moveTo>
                  <a:lnTo>
                    <a:pt x="2815539" y="4142359"/>
                  </a:lnTo>
                  <a:lnTo>
                    <a:pt x="2814624" y="4142117"/>
                  </a:lnTo>
                  <a:lnTo>
                    <a:pt x="2813202" y="4142943"/>
                  </a:lnTo>
                  <a:lnTo>
                    <a:pt x="2812961" y="4143857"/>
                  </a:lnTo>
                  <a:lnTo>
                    <a:pt x="2813786" y="4145280"/>
                  </a:lnTo>
                  <a:lnTo>
                    <a:pt x="2814688" y="4145534"/>
                  </a:lnTo>
                  <a:lnTo>
                    <a:pt x="2816123" y="4144695"/>
                  </a:lnTo>
                  <a:lnTo>
                    <a:pt x="2816364" y="4143794"/>
                  </a:lnTo>
                  <a:close/>
                </a:path>
                <a:path w="9148444" h="9127490">
                  <a:moveTo>
                    <a:pt x="2819755" y="2915335"/>
                  </a:moveTo>
                  <a:lnTo>
                    <a:pt x="2814637" y="2906484"/>
                  </a:lnTo>
                  <a:lnTo>
                    <a:pt x="2808986" y="2904960"/>
                  </a:lnTo>
                  <a:lnTo>
                    <a:pt x="2800121" y="2910078"/>
                  </a:lnTo>
                  <a:lnTo>
                    <a:pt x="2798597" y="2915742"/>
                  </a:lnTo>
                  <a:lnTo>
                    <a:pt x="2803715" y="2924606"/>
                  </a:lnTo>
                  <a:lnTo>
                    <a:pt x="2809379" y="2926118"/>
                  </a:lnTo>
                  <a:lnTo>
                    <a:pt x="2818244" y="2921000"/>
                  </a:lnTo>
                  <a:lnTo>
                    <a:pt x="2819755" y="2915335"/>
                  </a:lnTo>
                  <a:close/>
                </a:path>
                <a:path w="9148444" h="9127490">
                  <a:moveTo>
                    <a:pt x="2821203" y="1685086"/>
                  </a:moveTo>
                  <a:lnTo>
                    <a:pt x="2818968" y="1678444"/>
                  </a:lnTo>
                  <a:lnTo>
                    <a:pt x="2814345" y="1673199"/>
                  </a:lnTo>
                  <a:lnTo>
                    <a:pt x="2808262" y="1670240"/>
                  </a:lnTo>
                  <a:lnTo>
                    <a:pt x="2801518" y="1669770"/>
                  </a:lnTo>
                  <a:lnTo>
                    <a:pt x="2794889" y="1671993"/>
                  </a:lnTo>
                  <a:lnTo>
                    <a:pt x="2789631" y="1676628"/>
                  </a:lnTo>
                  <a:lnTo>
                    <a:pt x="2786672" y="1682699"/>
                  </a:lnTo>
                  <a:lnTo>
                    <a:pt x="2786202" y="1689442"/>
                  </a:lnTo>
                  <a:lnTo>
                    <a:pt x="2788424" y="1696072"/>
                  </a:lnTo>
                  <a:lnTo>
                    <a:pt x="2793060" y="1701330"/>
                  </a:lnTo>
                  <a:lnTo>
                    <a:pt x="2799130" y="1704289"/>
                  </a:lnTo>
                  <a:lnTo>
                    <a:pt x="2805874" y="1704759"/>
                  </a:lnTo>
                  <a:lnTo>
                    <a:pt x="2812516" y="1702523"/>
                  </a:lnTo>
                  <a:lnTo>
                    <a:pt x="2817774" y="1697888"/>
                  </a:lnTo>
                  <a:lnTo>
                    <a:pt x="2820733" y="1691817"/>
                  </a:lnTo>
                  <a:lnTo>
                    <a:pt x="2821203" y="1685086"/>
                  </a:lnTo>
                  <a:close/>
                </a:path>
                <a:path w="9148444" h="9127490">
                  <a:moveTo>
                    <a:pt x="2823426" y="455841"/>
                  </a:moveTo>
                  <a:lnTo>
                    <a:pt x="2820212" y="446290"/>
                  </a:lnTo>
                  <a:lnTo>
                    <a:pt x="2813532" y="438721"/>
                  </a:lnTo>
                  <a:lnTo>
                    <a:pt x="2804782" y="434454"/>
                  </a:lnTo>
                  <a:lnTo>
                    <a:pt x="2795079" y="433781"/>
                  </a:lnTo>
                  <a:lnTo>
                    <a:pt x="2785516" y="436994"/>
                  </a:lnTo>
                  <a:lnTo>
                    <a:pt x="2777947" y="443661"/>
                  </a:lnTo>
                  <a:lnTo>
                    <a:pt x="2773680" y="452412"/>
                  </a:lnTo>
                  <a:lnTo>
                    <a:pt x="2773007" y="462114"/>
                  </a:lnTo>
                  <a:lnTo>
                    <a:pt x="2776220" y="471678"/>
                  </a:lnTo>
                  <a:lnTo>
                    <a:pt x="2782887" y="479234"/>
                  </a:lnTo>
                  <a:lnTo>
                    <a:pt x="2791637" y="483501"/>
                  </a:lnTo>
                  <a:lnTo>
                    <a:pt x="2801353" y="484187"/>
                  </a:lnTo>
                  <a:lnTo>
                    <a:pt x="2810916" y="480974"/>
                  </a:lnTo>
                  <a:lnTo>
                    <a:pt x="2818473" y="474306"/>
                  </a:lnTo>
                  <a:lnTo>
                    <a:pt x="2822752" y="465556"/>
                  </a:lnTo>
                  <a:lnTo>
                    <a:pt x="2823426" y="455841"/>
                  </a:lnTo>
                  <a:close/>
                </a:path>
                <a:path w="9148444" h="9127490">
                  <a:moveTo>
                    <a:pt x="2838132" y="3255429"/>
                  </a:moveTo>
                  <a:lnTo>
                    <a:pt x="2834005" y="3248291"/>
                  </a:lnTo>
                  <a:lnTo>
                    <a:pt x="2829445" y="3247059"/>
                  </a:lnTo>
                  <a:lnTo>
                    <a:pt x="2822295" y="3251187"/>
                  </a:lnTo>
                  <a:lnTo>
                    <a:pt x="2821063" y="3255759"/>
                  </a:lnTo>
                  <a:lnTo>
                    <a:pt x="2825191" y="3262896"/>
                  </a:lnTo>
                  <a:lnTo>
                    <a:pt x="2829763" y="3264128"/>
                  </a:lnTo>
                  <a:lnTo>
                    <a:pt x="2836913" y="3260001"/>
                  </a:lnTo>
                  <a:lnTo>
                    <a:pt x="2838132" y="3255429"/>
                  </a:lnTo>
                  <a:close/>
                </a:path>
                <a:path w="9148444" h="9127490">
                  <a:moveTo>
                    <a:pt x="2839542" y="2025396"/>
                  </a:moveTo>
                  <a:lnTo>
                    <a:pt x="2837573" y="2019554"/>
                  </a:lnTo>
                  <a:lnTo>
                    <a:pt x="2833497" y="2014918"/>
                  </a:lnTo>
                  <a:lnTo>
                    <a:pt x="2828137" y="2012315"/>
                  </a:lnTo>
                  <a:lnTo>
                    <a:pt x="2822194" y="2011895"/>
                  </a:lnTo>
                  <a:lnTo>
                    <a:pt x="2816352" y="2013864"/>
                  </a:lnTo>
                  <a:lnTo>
                    <a:pt x="2811729" y="2017941"/>
                  </a:lnTo>
                  <a:lnTo>
                    <a:pt x="2809113" y="2023287"/>
                  </a:lnTo>
                  <a:lnTo>
                    <a:pt x="2808694" y="2029231"/>
                  </a:lnTo>
                  <a:lnTo>
                    <a:pt x="2810662" y="2035086"/>
                  </a:lnTo>
                  <a:lnTo>
                    <a:pt x="2814739" y="2039708"/>
                  </a:lnTo>
                  <a:lnTo>
                    <a:pt x="2820098" y="2042325"/>
                  </a:lnTo>
                  <a:lnTo>
                    <a:pt x="2826042" y="2042731"/>
                  </a:lnTo>
                  <a:lnTo>
                    <a:pt x="2831896" y="2040763"/>
                  </a:lnTo>
                  <a:lnTo>
                    <a:pt x="2836519" y="2036686"/>
                  </a:lnTo>
                  <a:lnTo>
                    <a:pt x="2839135" y="2031339"/>
                  </a:lnTo>
                  <a:lnTo>
                    <a:pt x="2839542" y="2025396"/>
                  </a:lnTo>
                  <a:close/>
                </a:path>
                <a:path w="9148444" h="9127490">
                  <a:moveTo>
                    <a:pt x="2841777" y="796150"/>
                  </a:moveTo>
                  <a:lnTo>
                    <a:pt x="2838818" y="787387"/>
                  </a:lnTo>
                  <a:lnTo>
                    <a:pt x="2832697" y="780453"/>
                  </a:lnTo>
                  <a:lnTo>
                    <a:pt x="2824670" y="776528"/>
                  </a:lnTo>
                  <a:lnTo>
                    <a:pt x="2815755" y="775906"/>
                  </a:lnTo>
                  <a:lnTo>
                    <a:pt x="2806979" y="778865"/>
                  </a:lnTo>
                  <a:lnTo>
                    <a:pt x="2800045" y="784987"/>
                  </a:lnTo>
                  <a:lnTo>
                    <a:pt x="2796121" y="793013"/>
                  </a:lnTo>
                  <a:lnTo>
                    <a:pt x="2795498" y="801916"/>
                  </a:lnTo>
                  <a:lnTo>
                    <a:pt x="2798445" y="810691"/>
                  </a:lnTo>
                  <a:lnTo>
                    <a:pt x="2804579" y="817626"/>
                  </a:lnTo>
                  <a:lnTo>
                    <a:pt x="2812605" y="821537"/>
                  </a:lnTo>
                  <a:lnTo>
                    <a:pt x="2821521" y="822159"/>
                  </a:lnTo>
                  <a:lnTo>
                    <a:pt x="2830296" y="819213"/>
                  </a:lnTo>
                  <a:lnTo>
                    <a:pt x="2837230" y="813092"/>
                  </a:lnTo>
                  <a:lnTo>
                    <a:pt x="2841155" y="805065"/>
                  </a:lnTo>
                  <a:lnTo>
                    <a:pt x="2841777" y="796150"/>
                  </a:lnTo>
                  <a:close/>
                </a:path>
                <a:path w="9148444" h="9127490">
                  <a:moveTo>
                    <a:pt x="2856166" y="3595535"/>
                  </a:moveTo>
                  <a:lnTo>
                    <a:pt x="2853194" y="3590391"/>
                  </a:lnTo>
                  <a:lnTo>
                    <a:pt x="2849905" y="3589515"/>
                  </a:lnTo>
                  <a:lnTo>
                    <a:pt x="2844762" y="3592474"/>
                  </a:lnTo>
                  <a:lnTo>
                    <a:pt x="2843885" y="3595776"/>
                  </a:lnTo>
                  <a:lnTo>
                    <a:pt x="2846844" y="3600907"/>
                  </a:lnTo>
                  <a:lnTo>
                    <a:pt x="2850146" y="3601796"/>
                  </a:lnTo>
                  <a:lnTo>
                    <a:pt x="2855290" y="3598824"/>
                  </a:lnTo>
                  <a:lnTo>
                    <a:pt x="2856166" y="3595535"/>
                  </a:lnTo>
                  <a:close/>
                </a:path>
                <a:path w="9148444" h="9127490">
                  <a:moveTo>
                    <a:pt x="2859900" y="2367076"/>
                  </a:moveTo>
                  <a:lnTo>
                    <a:pt x="2852470" y="2354224"/>
                  </a:lnTo>
                  <a:lnTo>
                    <a:pt x="2844254" y="2352014"/>
                  </a:lnTo>
                  <a:lnTo>
                    <a:pt x="2831388" y="2359444"/>
                  </a:lnTo>
                  <a:lnTo>
                    <a:pt x="2829179" y="2367661"/>
                  </a:lnTo>
                  <a:lnTo>
                    <a:pt x="2836608" y="2380526"/>
                  </a:lnTo>
                  <a:lnTo>
                    <a:pt x="2844825" y="2382723"/>
                  </a:lnTo>
                  <a:lnTo>
                    <a:pt x="2857703" y="2375306"/>
                  </a:lnTo>
                  <a:lnTo>
                    <a:pt x="2859900" y="2367076"/>
                  </a:lnTo>
                  <a:close/>
                </a:path>
                <a:path w="9148444" h="9127490">
                  <a:moveTo>
                    <a:pt x="2860421" y="1136434"/>
                  </a:moveTo>
                  <a:lnTo>
                    <a:pt x="2857690" y="1128344"/>
                  </a:lnTo>
                  <a:lnTo>
                    <a:pt x="2852039" y="1121930"/>
                  </a:lnTo>
                  <a:lnTo>
                    <a:pt x="2844622" y="1118323"/>
                  </a:lnTo>
                  <a:lnTo>
                    <a:pt x="2836392" y="1117739"/>
                  </a:lnTo>
                  <a:lnTo>
                    <a:pt x="2828290" y="1120470"/>
                  </a:lnTo>
                  <a:lnTo>
                    <a:pt x="2821889" y="1126121"/>
                  </a:lnTo>
                  <a:lnTo>
                    <a:pt x="2818269" y="1133525"/>
                  </a:lnTo>
                  <a:lnTo>
                    <a:pt x="2817698" y="1141755"/>
                  </a:lnTo>
                  <a:lnTo>
                    <a:pt x="2820428" y="1149845"/>
                  </a:lnTo>
                  <a:lnTo>
                    <a:pt x="2826080" y="1156246"/>
                  </a:lnTo>
                  <a:lnTo>
                    <a:pt x="2833484" y="1159865"/>
                  </a:lnTo>
                  <a:lnTo>
                    <a:pt x="2841714" y="1160437"/>
                  </a:lnTo>
                  <a:lnTo>
                    <a:pt x="2849816" y="1157719"/>
                  </a:lnTo>
                  <a:lnTo>
                    <a:pt x="2856217" y="1152067"/>
                  </a:lnTo>
                  <a:lnTo>
                    <a:pt x="2859836" y="1144663"/>
                  </a:lnTo>
                  <a:lnTo>
                    <a:pt x="2860421" y="1136434"/>
                  </a:lnTo>
                  <a:close/>
                </a:path>
                <a:path w="9148444" h="9127490">
                  <a:moveTo>
                    <a:pt x="2874187" y="3935628"/>
                  </a:moveTo>
                  <a:lnTo>
                    <a:pt x="2872384" y="3932491"/>
                  </a:lnTo>
                  <a:lnTo>
                    <a:pt x="2870365" y="3931958"/>
                  </a:lnTo>
                  <a:lnTo>
                    <a:pt x="2867228" y="3933774"/>
                  </a:lnTo>
                  <a:lnTo>
                    <a:pt x="2866694" y="3935780"/>
                  </a:lnTo>
                  <a:lnTo>
                    <a:pt x="2868511" y="3938917"/>
                  </a:lnTo>
                  <a:lnTo>
                    <a:pt x="2870517" y="3939463"/>
                  </a:lnTo>
                  <a:lnTo>
                    <a:pt x="2873667" y="3937647"/>
                  </a:lnTo>
                  <a:lnTo>
                    <a:pt x="2874187" y="3935628"/>
                  </a:lnTo>
                  <a:close/>
                </a:path>
                <a:path w="9148444" h="9127490">
                  <a:moveTo>
                    <a:pt x="2877934" y="2707182"/>
                  </a:moveTo>
                  <a:lnTo>
                    <a:pt x="2871660" y="2696324"/>
                  </a:lnTo>
                  <a:lnTo>
                    <a:pt x="2864713" y="2694457"/>
                  </a:lnTo>
                  <a:lnTo>
                    <a:pt x="2853855" y="2700731"/>
                  </a:lnTo>
                  <a:lnTo>
                    <a:pt x="2851988" y="2707665"/>
                  </a:lnTo>
                  <a:lnTo>
                    <a:pt x="2858262" y="2718524"/>
                  </a:lnTo>
                  <a:lnTo>
                    <a:pt x="2865209" y="2720390"/>
                  </a:lnTo>
                  <a:lnTo>
                    <a:pt x="2870644" y="2717254"/>
                  </a:lnTo>
                  <a:lnTo>
                    <a:pt x="2876067" y="2714117"/>
                  </a:lnTo>
                  <a:lnTo>
                    <a:pt x="2877934" y="2707182"/>
                  </a:lnTo>
                  <a:close/>
                </a:path>
                <a:path w="9148444" h="9127490">
                  <a:moveTo>
                    <a:pt x="2878759" y="1476743"/>
                  </a:moveTo>
                  <a:lnTo>
                    <a:pt x="2876296" y="1469440"/>
                  </a:lnTo>
                  <a:lnTo>
                    <a:pt x="2871203" y="1463662"/>
                  </a:lnTo>
                  <a:lnTo>
                    <a:pt x="2864510" y="1460385"/>
                  </a:lnTo>
                  <a:lnTo>
                    <a:pt x="2857081" y="1459877"/>
                  </a:lnTo>
                  <a:lnTo>
                    <a:pt x="2849765" y="1462328"/>
                  </a:lnTo>
                  <a:lnTo>
                    <a:pt x="2843987" y="1467434"/>
                  </a:lnTo>
                  <a:lnTo>
                    <a:pt x="2840723" y="1474127"/>
                  </a:lnTo>
                  <a:lnTo>
                    <a:pt x="2840202" y="1481543"/>
                  </a:lnTo>
                  <a:lnTo>
                    <a:pt x="2842666" y="1488859"/>
                  </a:lnTo>
                  <a:lnTo>
                    <a:pt x="2847759" y="1494637"/>
                  </a:lnTo>
                  <a:lnTo>
                    <a:pt x="2854452" y="1497901"/>
                  </a:lnTo>
                  <a:lnTo>
                    <a:pt x="2861881" y="1498422"/>
                  </a:lnTo>
                  <a:lnTo>
                    <a:pt x="2869196" y="1495958"/>
                  </a:lnTo>
                  <a:lnTo>
                    <a:pt x="2874975" y="1490865"/>
                  </a:lnTo>
                  <a:lnTo>
                    <a:pt x="2878239" y="1484172"/>
                  </a:lnTo>
                  <a:lnTo>
                    <a:pt x="2878759" y="1476743"/>
                  </a:lnTo>
                  <a:close/>
                </a:path>
                <a:path w="9148444" h="9127490">
                  <a:moveTo>
                    <a:pt x="2880982" y="247497"/>
                  </a:moveTo>
                  <a:lnTo>
                    <a:pt x="2877540" y="237274"/>
                  </a:lnTo>
                  <a:lnTo>
                    <a:pt x="2870403" y="229171"/>
                  </a:lnTo>
                  <a:lnTo>
                    <a:pt x="2861030" y="224612"/>
                  </a:lnTo>
                  <a:lnTo>
                    <a:pt x="2850629" y="223888"/>
                  </a:lnTo>
                  <a:lnTo>
                    <a:pt x="2840393" y="227317"/>
                  </a:lnTo>
                  <a:lnTo>
                    <a:pt x="2832303" y="234467"/>
                  </a:lnTo>
                  <a:lnTo>
                    <a:pt x="2827731" y="243827"/>
                  </a:lnTo>
                  <a:lnTo>
                    <a:pt x="2826994" y="254228"/>
                  </a:lnTo>
                  <a:lnTo>
                    <a:pt x="2830436" y="264452"/>
                  </a:lnTo>
                  <a:lnTo>
                    <a:pt x="2837586" y="272554"/>
                  </a:lnTo>
                  <a:lnTo>
                    <a:pt x="2846959" y="277126"/>
                  </a:lnTo>
                  <a:lnTo>
                    <a:pt x="2857360" y="277850"/>
                  </a:lnTo>
                  <a:lnTo>
                    <a:pt x="2867596" y="274408"/>
                  </a:lnTo>
                  <a:lnTo>
                    <a:pt x="2875686" y="267271"/>
                  </a:lnTo>
                  <a:lnTo>
                    <a:pt x="2880258" y="257898"/>
                  </a:lnTo>
                  <a:lnTo>
                    <a:pt x="2880982" y="247497"/>
                  </a:lnTo>
                  <a:close/>
                </a:path>
                <a:path w="9148444" h="9127490">
                  <a:moveTo>
                    <a:pt x="2892221" y="4275734"/>
                  </a:moveTo>
                  <a:lnTo>
                    <a:pt x="2891574" y="4274591"/>
                  </a:lnTo>
                  <a:lnTo>
                    <a:pt x="2890837" y="4274401"/>
                  </a:lnTo>
                  <a:lnTo>
                    <a:pt x="2889694" y="4275061"/>
                  </a:lnTo>
                  <a:lnTo>
                    <a:pt x="2889504" y="4275785"/>
                  </a:lnTo>
                  <a:lnTo>
                    <a:pt x="2890151" y="4276928"/>
                  </a:lnTo>
                  <a:lnTo>
                    <a:pt x="2890888" y="4277131"/>
                  </a:lnTo>
                  <a:lnTo>
                    <a:pt x="2892031" y="4276458"/>
                  </a:lnTo>
                  <a:lnTo>
                    <a:pt x="2892221" y="4275734"/>
                  </a:lnTo>
                  <a:close/>
                </a:path>
                <a:path w="9148444" h="9127490">
                  <a:moveTo>
                    <a:pt x="2895625" y="3047288"/>
                  </a:moveTo>
                  <a:lnTo>
                    <a:pt x="2890672" y="3038716"/>
                  </a:lnTo>
                  <a:lnTo>
                    <a:pt x="2885186" y="3037243"/>
                  </a:lnTo>
                  <a:lnTo>
                    <a:pt x="2876613" y="3042196"/>
                  </a:lnTo>
                  <a:lnTo>
                    <a:pt x="2875153" y="3047669"/>
                  </a:lnTo>
                  <a:lnTo>
                    <a:pt x="2880093" y="3056242"/>
                  </a:lnTo>
                  <a:lnTo>
                    <a:pt x="2885579" y="3057715"/>
                  </a:lnTo>
                  <a:lnTo>
                    <a:pt x="2894152" y="3052762"/>
                  </a:lnTo>
                  <a:lnTo>
                    <a:pt x="2895625" y="3047288"/>
                  </a:lnTo>
                  <a:close/>
                </a:path>
                <a:path w="9148444" h="9127490">
                  <a:moveTo>
                    <a:pt x="2897098" y="1817065"/>
                  </a:moveTo>
                  <a:lnTo>
                    <a:pt x="2894914" y="1810537"/>
                  </a:lnTo>
                  <a:lnTo>
                    <a:pt x="2890355" y="1805381"/>
                  </a:lnTo>
                  <a:lnTo>
                    <a:pt x="2884386" y="1802460"/>
                  </a:lnTo>
                  <a:lnTo>
                    <a:pt x="2877756" y="1802003"/>
                  </a:lnTo>
                  <a:lnTo>
                    <a:pt x="2871241" y="1804187"/>
                  </a:lnTo>
                  <a:lnTo>
                    <a:pt x="2866072" y="1808746"/>
                  </a:lnTo>
                  <a:lnTo>
                    <a:pt x="2863164" y="1814715"/>
                  </a:lnTo>
                  <a:lnTo>
                    <a:pt x="2862707" y="1821345"/>
                  </a:lnTo>
                  <a:lnTo>
                    <a:pt x="2864891" y="1827860"/>
                  </a:lnTo>
                  <a:lnTo>
                    <a:pt x="2869450" y="1833029"/>
                  </a:lnTo>
                  <a:lnTo>
                    <a:pt x="2875419" y="1835937"/>
                  </a:lnTo>
                  <a:lnTo>
                    <a:pt x="2882049" y="1836394"/>
                  </a:lnTo>
                  <a:lnTo>
                    <a:pt x="2888577" y="1834210"/>
                  </a:lnTo>
                  <a:lnTo>
                    <a:pt x="2893733" y="1829650"/>
                  </a:lnTo>
                  <a:lnTo>
                    <a:pt x="2896641" y="1823681"/>
                  </a:lnTo>
                  <a:lnTo>
                    <a:pt x="2897098" y="1817065"/>
                  </a:lnTo>
                  <a:close/>
                </a:path>
                <a:path w="9148444" h="9127490">
                  <a:moveTo>
                    <a:pt x="2899333" y="587819"/>
                  </a:moveTo>
                  <a:lnTo>
                    <a:pt x="2896158" y="578370"/>
                  </a:lnTo>
                  <a:lnTo>
                    <a:pt x="2889567" y="570903"/>
                  </a:lnTo>
                  <a:lnTo>
                    <a:pt x="2880918" y="566686"/>
                  </a:lnTo>
                  <a:lnTo>
                    <a:pt x="2871317" y="566013"/>
                  </a:lnTo>
                  <a:lnTo>
                    <a:pt x="2861868" y="569188"/>
                  </a:lnTo>
                  <a:lnTo>
                    <a:pt x="2854388" y="575779"/>
                  </a:lnTo>
                  <a:lnTo>
                    <a:pt x="2850172" y="584428"/>
                  </a:lnTo>
                  <a:lnTo>
                    <a:pt x="2849499" y="594017"/>
                  </a:lnTo>
                  <a:lnTo>
                    <a:pt x="2852674" y="603465"/>
                  </a:lnTo>
                  <a:lnTo>
                    <a:pt x="2859265" y="610946"/>
                  </a:lnTo>
                  <a:lnTo>
                    <a:pt x="2867914" y="615162"/>
                  </a:lnTo>
                  <a:lnTo>
                    <a:pt x="2877515" y="615835"/>
                  </a:lnTo>
                  <a:lnTo>
                    <a:pt x="2886964" y="612660"/>
                  </a:lnTo>
                  <a:lnTo>
                    <a:pt x="2894444" y="606056"/>
                  </a:lnTo>
                  <a:lnTo>
                    <a:pt x="2898660" y="597408"/>
                  </a:lnTo>
                  <a:lnTo>
                    <a:pt x="2899333" y="587819"/>
                  </a:lnTo>
                  <a:close/>
                </a:path>
                <a:path w="9148444" h="9127490">
                  <a:moveTo>
                    <a:pt x="2913989" y="3387382"/>
                  </a:moveTo>
                  <a:lnTo>
                    <a:pt x="2910040" y="3380524"/>
                  </a:lnTo>
                  <a:lnTo>
                    <a:pt x="2905645" y="3379355"/>
                  </a:lnTo>
                  <a:lnTo>
                    <a:pt x="2898787" y="3383305"/>
                  </a:lnTo>
                  <a:lnTo>
                    <a:pt x="2897619" y="3387687"/>
                  </a:lnTo>
                  <a:lnTo>
                    <a:pt x="2901569" y="3394545"/>
                  </a:lnTo>
                  <a:lnTo>
                    <a:pt x="2905963" y="3395726"/>
                  </a:lnTo>
                  <a:lnTo>
                    <a:pt x="2912821" y="3391763"/>
                  </a:lnTo>
                  <a:lnTo>
                    <a:pt x="2913989" y="3387382"/>
                  </a:lnTo>
                  <a:close/>
                </a:path>
                <a:path w="9148444" h="9127490">
                  <a:moveTo>
                    <a:pt x="2917672" y="928128"/>
                  </a:moveTo>
                  <a:lnTo>
                    <a:pt x="2914764" y="919467"/>
                  </a:lnTo>
                  <a:lnTo>
                    <a:pt x="2908719" y="912622"/>
                  </a:lnTo>
                  <a:lnTo>
                    <a:pt x="2900794" y="908761"/>
                  </a:lnTo>
                  <a:lnTo>
                    <a:pt x="2891993" y="908151"/>
                  </a:lnTo>
                  <a:lnTo>
                    <a:pt x="2883331" y="911059"/>
                  </a:lnTo>
                  <a:lnTo>
                    <a:pt x="2876486" y="917105"/>
                  </a:lnTo>
                  <a:lnTo>
                    <a:pt x="2872613" y="925017"/>
                  </a:lnTo>
                  <a:lnTo>
                    <a:pt x="2872003" y="933818"/>
                  </a:lnTo>
                  <a:lnTo>
                    <a:pt x="2874911" y="942467"/>
                  </a:lnTo>
                  <a:lnTo>
                    <a:pt x="2880957" y="949325"/>
                  </a:lnTo>
                  <a:lnTo>
                    <a:pt x="2888894" y="953198"/>
                  </a:lnTo>
                  <a:lnTo>
                    <a:pt x="2897682" y="953808"/>
                  </a:lnTo>
                  <a:lnTo>
                    <a:pt x="2906344" y="950899"/>
                  </a:lnTo>
                  <a:lnTo>
                    <a:pt x="2913202" y="944854"/>
                  </a:lnTo>
                  <a:lnTo>
                    <a:pt x="2917063" y="936929"/>
                  </a:lnTo>
                  <a:lnTo>
                    <a:pt x="2917672" y="928128"/>
                  </a:lnTo>
                  <a:close/>
                </a:path>
                <a:path w="9148444" h="9127490">
                  <a:moveTo>
                    <a:pt x="2917736" y="2158923"/>
                  </a:moveTo>
                  <a:lnTo>
                    <a:pt x="2909316" y="2144357"/>
                  </a:lnTo>
                  <a:lnTo>
                    <a:pt x="2899994" y="2141855"/>
                  </a:lnTo>
                  <a:lnTo>
                    <a:pt x="2885414" y="2150275"/>
                  </a:lnTo>
                  <a:lnTo>
                    <a:pt x="2882925" y="2159597"/>
                  </a:lnTo>
                  <a:lnTo>
                    <a:pt x="2891332" y="2174163"/>
                  </a:lnTo>
                  <a:lnTo>
                    <a:pt x="2900654" y="2176665"/>
                  </a:lnTo>
                  <a:lnTo>
                    <a:pt x="2915234" y="2168245"/>
                  </a:lnTo>
                  <a:lnTo>
                    <a:pt x="2917736" y="2158923"/>
                  </a:lnTo>
                  <a:close/>
                </a:path>
                <a:path w="9148444" h="9127490">
                  <a:moveTo>
                    <a:pt x="2932023" y="3727488"/>
                  </a:moveTo>
                  <a:lnTo>
                    <a:pt x="2929217" y="3722624"/>
                  </a:lnTo>
                  <a:lnTo>
                    <a:pt x="2926118" y="3721798"/>
                  </a:lnTo>
                  <a:lnTo>
                    <a:pt x="2921254" y="3724605"/>
                  </a:lnTo>
                  <a:lnTo>
                    <a:pt x="2920415" y="3727704"/>
                  </a:lnTo>
                  <a:lnTo>
                    <a:pt x="2923222" y="3732555"/>
                  </a:lnTo>
                  <a:lnTo>
                    <a:pt x="2926334" y="3733393"/>
                  </a:lnTo>
                  <a:lnTo>
                    <a:pt x="2931198" y="3730587"/>
                  </a:lnTo>
                  <a:lnTo>
                    <a:pt x="2932023" y="3727488"/>
                  </a:lnTo>
                  <a:close/>
                </a:path>
                <a:path w="9148444" h="9127490">
                  <a:moveTo>
                    <a:pt x="2935770" y="2499029"/>
                  </a:moveTo>
                  <a:lnTo>
                    <a:pt x="2928505" y="2486456"/>
                  </a:lnTo>
                  <a:lnTo>
                    <a:pt x="2920454" y="2484297"/>
                  </a:lnTo>
                  <a:lnTo>
                    <a:pt x="2907881" y="2491562"/>
                  </a:lnTo>
                  <a:lnTo>
                    <a:pt x="2905722" y="2499601"/>
                  </a:lnTo>
                  <a:lnTo>
                    <a:pt x="2912986" y="2512174"/>
                  </a:lnTo>
                  <a:lnTo>
                    <a:pt x="2921025" y="2514320"/>
                  </a:lnTo>
                  <a:lnTo>
                    <a:pt x="2933611" y="2507069"/>
                  </a:lnTo>
                  <a:lnTo>
                    <a:pt x="2935770" y="2499029"/>
                  </a:lnTo>
                  <a:close/>
                </a:path>
                <a:path w="9148444" h="9127490">
                  <a:moveTo>
                    <a:pt x="2936316" y="1268412"/>
                  </a:moveTo>
                  <a:lnTo>
                    <a:pt x="2933636" y="1260424"/>
                  </a:lnTo>
                  <a:lnTo>
                    <a:pt x="2928061" y="1254112"/>
                  </a:lnTo>
                  <a:lnTo>
                    <a:pt x="2920746" y="1250543"/>
                  </a:lnTo>
                  <a:lnTo>
                    <a:pt x="2912630" y="1249984"/>
                  </a:lnTo>
                  <a:lnTo>
                    <a:pt x="2904642" y="1252664"/>
                  </a:lnTo>
                  <a:lnTo>
                    <a:pt x="2898330" y="1258239"/>
                  </a:lnTo>
                  <a:lnTo>
                    <a:pt x="2894761" y="1265542"/>
                  </a:lnTo>
                  <a:lnTo>
                    <a:pt x="2894203" y="1273644"/>
                  </a:lnTo>
                  <a:lnTo>
                    <a:pt x="2896882" y="1281633"/>
                  </a:lnTo>
                  <a:lnTo>
                    <a:pt x="2902458" y="1287945"/>
                  </a:lnTo>
                  <a:lnTo>
                    <a:pt x="2909773" y="1291513"/>
                  </a:lnTo>
                  <a:lnTo>
                    <a:pt x="2917888" y="1292085"/>
                  </a:lnTo>
                  <a:lnTo>
                    <a:pt x="2925864" y="1289405"/>
                  </a:lnTo>
                  <a:lnTo>
                    <a:pt x="2932188" y="1283830"/>
                  </a:lnTo>
                  <a:lnTo>
                    <a:pt x="2935757" y="1276527"/>
                  </a:lnTo>
                  <a:lnTo>
                    <a:pt x="2936316" y="1268412"/>
                  </a:lnTo>
                  <a:close/>
                </a:path>
                <a:path w="9148444" h="9127490">
                  <a:moveTo>
                    <a:pt x="2936468" y="39420"/>
                  </a:moveTo>
                  <a:lnTo>
                    <a:pt x="2933065" y="29311"/>
                  </a:lnTo>
                  <a:lnTo>
                    <a:pt x="2926003" y="21297"/>
                  </a:lnTo>
                  <a:lnTo>
                    <a:pt x="2916745" y="16776"/>
                  </a:lnTo>
                  <a:lnTo>
                    <a:pt x="2906458" y="16065"/>
                  </a:lnTo>
                  <a:lnTo>
                    <a:pt x="2896324" y="19469"/>
                  </a:lnTo>
                  <a:lnTo>
                    <a:pt x="2888323" y="26530"/>
                  </a:lnTo>
                  <a:lnTo>
                    <a:pt x="2883801" y="35801"/>
                  </a:lnTo>
                  <a:lnTo>
                    <a:pt x="2883077" y="46075"/>
                  </a:lnTo>
                  <a:lnTo>
                    <a:pt x="2886481" y="56197"/>
                  </a:lnTo>
                  <a:lnTo>
                    <a:pt x="2893542" y="64198"/>
                  </a:lnTo>
                  <a:lnTo>
                    <a:pt x="2902813" y="68719"/>
                  </a:lnTo>
                  <a:lnTo>
                    <a:pt x="2913100" y="69443"/>
                  </a:lnTo>
                  <a:lnTo>
                    <a:pt x="2923222" y="66040"/>
                  </a:lnTo>
                  <a:lnTo>
                    <a:pt x="2931236" y="58978"/>
                  </a:lnTo>
                  <a:lnTo>
                    <a:pt x="2935757" y="49707"/>
                  </a:lnTo>
                  <a:lnTo>
                    <a:pt x="2936468" y="39420"/>
                  </a:lnTo>
                  <a:close/>
                </a:path>
                <a:path w="9148444" h="9127490">
                  <a:moveTo>
                    <a:pt x="2950057" y="4067581"/>
                  </a:moveTo>
                  <a:lnTo>
                    <a:pt x="2948406" y="4064724"/>
                  </a:lnTo>
                  <a:lnTo>
                    <a:pt x="2946577" y="4064241"/>
                  </a:lnTo>
                  <a:lnTo>
                    <a:pt x="2943720" y="4065879"/>
                  </a:lnTo>
                  <a:lnTo>
                    <a:pt x="2943237" y="4067708"/>
                  </a:lnTo>
                  <a:lnTo>
                    <a:pt x="2944876" y="4070566"/>
                  </a:lnTo>
                  <a:lnTo>
                    <a:pt x="2946704" y="4071061"/>
                  </a:lnTo>
                  <a:lnTo>
                    <a:pt x="2949562" y="4069410"/>
                  </a:lnTo>
                  <a:lnTo>
                    <a:pt x="2950057" y="4067581"/>
                  </a:lnTo>
                  <a:close/>
                </a:path>
                <a:path w="9148444" h="9127490">
                  <a:moveTo>
                    <a:pt x="2953448" y="2839135"/>
                  </a:moveTo>
                  <a:lnTo>
                    <a:pt x="2947505" y="2828848"/>
                  </a:lnTo>
                  <a:lnTo>
                    <a:pt x="2940939" y="2827083"/>
                  </a:lnTo>
                  <a:lnTo>
                    <a:pt x="2930639" y="2833027"/>
                  </a:lnTo>
                  <a:lnTo>
                    <a:pt x="2928874" y="2839605"/>
                  </a:lnTo>
                  <a:lnTo>
                    <a:pt x="2934817" y="2849880"/>
                  </a:lnTo>
                  <a:lnTo>
                    <a:pt x="2941396" y="2851658"/>
                  </a:lnTo>
                  <a:lnTo>
                    <a:pt x="2951696" y="2845714"/>
                  </a:lnTo>
                  <a:lnTo>
                    <a:pt x="2953448" y="2839135"/>
                  </a:lnTo>
                  <a:close/>
                </a:path>
                <a:path w="9148444" h="9127490">
                  <a:moveTo>
                    <a:pt x="2954667" y="1608721"/>
                  </a:moveTo>
                  <a:lnTo>
                    <a:pt x="2952242" y="1601520"/>
                  </a:lnTo>
                  <a:lnTo>
                    <a:pt x="2947225" y="1595831"/>
                  </a:lnTo>
                  <a:lnTo>
                    <a:pt x="2940634" y="1592618"/>
                  </a:lnTo>
                  <a:lnTo>
                    <a:pt x="2933319" y="1592110"/>
                  </a:lnTo>
                  <a:lnTo>
                    <a:pt x="2926118" y="1594523"/>
                  </a:lnTo>
                  <a:lnTo>
                    <a:pt x="2920415" y="1599552"/>
                  </a:lnTo>
                  <a:lnTo>
                    <a:pt x="2917202" y="1606143"/>
                  </a:lnTo>
                  <a:lnTo>
                    <a:pt x="2916694" y="1613446"/>
                  </a:lnTo>
                  <a:lnTo>
                    <a:pt x="2919120" y="1620647"/>
                  </a:lnTo>
                  <a:lnTo>
                    <a:pt x="2924137" y="1626336"/>
                  </a:lnTo>
                  <a:lnTo>
                    <a:pt x="2930728" y="1629549"/>
                  </a:lnTo>
                  <a:lnTo>
                    <a:pt x="2938043" y="1630057"/>
                  </a:lnTo>
                  <a:lnTo>
                    <a:pt x="2945244" y="1627644"/>
                  </a:lnTo>
                  <a:lnTo>
                    <a:pt x="2950946" y="1622615"/>
                  </a:lnTo>
                  <a:lnTo>
                    <a:pt x="2954159" y="1616036"/>
                  </a:lnTo>
                  <a:lnTo>
                    <a:pt x="2954667" y="1608721"/>
                  </a:lnTo>
                  <a:close/>
                </a:path>
                <a:path w="9148444" h="9127490">
                  <a:moveTo>
                    <a:pt x="2956890" y="379488"/>
                  </a:moveTo>
                  <a:lnTo>
                    <a:pt x="2953486" y="369366"/>
                  </a:lnTo>
                  <a:lnTo>
                    <a:pt x="2946425" y="361353"/>
                  </a:lnTo>
                  <a:lnTo>
                    <a:pt x="2937167" y="356831"/>
                  </a:lnTo>
                  <a:lnTo>
                    <a:pt x="2926880" y="356120"/>
                  </a:lnTo>
                  <a:lnTo>
                    <a:pt x="2916745" y="359524"/>
                  </a:lnTo>
                  <a:lnTo>
                    <a:pt x="2908744" y="366585"/>
                  </a:lnTo>
                  <a:lnTo>
                    <a:pt x="2904223" y="375843"/>
                  </a:lnTo>
                  <a:lnTo>
                    <a:pt x="2903499" y="386130"/>
                  </a:lnTo>
                  <a:lnTo>
                    <a:pt x="2906903" y="396252"/>
                  </a:lnTo>
                  <a:lnTo>
                    <a:pt x="2913964" y="404253"/>
                  </a:lnTo>
                  <a:lnTo>
                    <a:pt x="2923235" y="408774"/>
                  </a:lnTo>
                  <a:lnTo>
                    <a:pt x="2933522" y="409498"/>
                  </a:lnTo>
                  <a:lnTo>
                    <a:pt x="2943644" y="406095"/>
                  </a:lnTo>
                  <a:lnTo>
                    <a:pt x="2951657" y="399021"/>
                  </a:lnTo>
                  <a:lnTo>
                    <a:pt x="2956179" y="389763"/>
                  </a:lnTo>
                  <a:lnTo>
                    <a:pt x="2956890" y="379488"/>
                  </a:lnTo>
                  <a:close/>
                </a:path>
                <a:path w="9148444" h="9127490">
                  <a:moveTo>
                    <a:pt x="2968091" y="4407674"/>
                  </a:moveTo>
                  <a:lnTo>
                    <a:pt x="2967596" y="4406824"/>
                  </a:lnTo>
                  <a:lnTo>
                    <a:pt x="2967050" y="4406684"/>
                  </a:lnTo>
                  <a:lnTo>
                    <a:pt x="2966186" y="4407166"/>
                  </a:lnTo>
                  <a:lnTo>
                    <a:pt x="2966047" y="4407725"/>
                  </a:lnTo>
                  <a:lnTo>
                    <a:pt x="2966529" y="4408576"/>
                  </a:lnTo>
                  <a:lnTo>
                    <a:pt x="2967088" y="4408729"/>
                  </a:lnTo>
                  <a:lnTo>
                    <a:pt x="2967939" y="4408233"/>
                  </a:lnTo>
                  <a:lnTo>
                    <a:pt x="2968091" y="4407674"/>
                  </a:lnTo>
                  <a:close/>
                </a:path>
                <a:path w="9148444" h="9127490">
                  <a:moveTo>
                    <a:pt x="2971482" y="3179229"/>
                  </a:moveTo>
                  <a:lnTo>
                    <a:pt x="2966694" y="3170948"/>
                  </a:lnTo>
                  <a:lnTo>
                    <a:pt x="2961398" y="3169526"/>
                  </a:lnTo>
                  <a:lnTo>
                    <a:pt x="2953105" y="3174314"/>
                  </a:lnTo>
                  <a:lnTo>
                    <a:pt x="2951683" y="3179610"/>
                  </a:lnTo>
                  <a:lnTo>
                    <a:pt x="2956471" y="3187890"/>
                  </a:lnTo>
                  <a:lnTo>
                    <a:pt x="2961767" y="3189313"/>
                  </a:lnTo>
                  <a:lnTo>
                    <a:pt x="2970060" y="3184537"/>
                  </a:lnTo>
                  <a:lnTo>
                    <a:pt x="2971482" y="3179229"/>
                  </a:lnTo>
                  <a:close/>
                </a:path>
                <a:path w="9148444" h="9127490">
                  <a:moveTo>
                    <a:pt x="2973006" y="1949030"/>
                  </a:moveTo>
                  <a:lnTo>
                    <a:pt x="2970847" y="1942617"/>
                  </a:lnTo>
                  <a:lnTo>
                    <a:pt x="2966377" y="1937550"/>
                  </a:lnTo>
                  <a:lnTo>
                    <a:pt x="2960509" y="1934692"/>
                  </a:lnTo>
                  <a:lnTo>
                    <a:pt x="2953994" y="1934235"/>
                  </a:lnTo>
                  <a:lnTo>
                    <a:pt x="2947593" y="1936394"/>
                  </a:lnTo>
                  <a:lnTo>
                    <a:pt x="2942513" y="1940864"/>
                  </a:lnTo>
                  <a:lnTo>
                    <a:pt x="2939643" y="1946732"/>
                  </a:lnTo>
                  <a:lnTo>
                    <a:pt x="2939199" y="1953247"/>
                  </a:lnTo>
                  <a:lnTo>
                    <a:pt x="2941345" y="1959660"/>
                  </a:lnTo>
                  <a:lnTo>
                    <a:pt x="2945828" y="1964728"/>
                  </a:lnTo>
                  <a:lnTo>
                    <a:pt x="2951696" y="1967585"/>
                  </a:lnTo>
                  <a:lnTo>
                    <a:pt x="2958211" y="1968042"/>
                  </a:lnTo>
                  <a:lnTo>
                    <a:pt x="2964624" y="1965883"/>
                  </a:lnTo>
                  <a:lnTo>
                    <a:pt x="2969691" y="1961413"/>
                  </a:lnTo>
                  <a:lnTo>
                    <a:pt x="2972562" y="1955546"/>
                  </a:lnTo>
                  <a:lnTo>
                    <a:pt x="2973006" y="1949030"/>
                  </a:lnTo>
                  <a:close/>
                </a:path>
                <a:path w="9148444" h="9127490">
                  <a:moveTo>
                    <a:pt x="2975241" y="719797"/>
                  </a:moveTo>
                  <a:lnTo>
                    <a:pt x="2972092" y="710463"/>
                  </a:lnTo>
                  <a:lnTo>
                    <a:pt x="2965589" y="703072"/>
                  </a:lnTo>
                  <a:lnTo>
                    <a:pt x="2957042" y="698906"/>
                  </a:lnTo>
                  <a:lnTo>
                    <a:pt x="2947555" y="698246"/>
                  </a:lnTo>
                  <a:lnTo>
                    <a:pt x="2938208" y="701382"/>
                  </a:lnTo>
                  <a:lnTo>
                    <a:pt x="2930829" y="707898"/>
                  </a:lnTo>
                  <a:lnTo>
                    <a:pt x="2926664" y="716445"/>
                  </a:lnTo>
                  <a:lnTo>
                    <a:pt x="2926003" y="725932"/>
                  </a:lnTo>
                  <a:lnTo>
                    <a:pt x="2929140" y="735266"/>
                  </a:lnTo>
                  <a:lnTo>
                    <a:pt x="2935655" y="742645"/>
                  </a:lnTo>
                  <a:lnTo>
                    <a:pt x="2944203" y="746810"/>
                  </a:lnTo>
                  <a:lnTo>
                    <a:pt x="2953689" y="747471"/>
                  </a:lnTo>
                  <a:lnTo>
                    <a:pt x="2963024" y="744334"/>
                  </a:lnTo>
                  <a:lnTo>
                    <a:pt x="2970403" y="737819"/>
                  </a:lnTo>
                  <a:lnTo>
                    <a:pt x="2974581" y="729272"/>
                  </a:lnTo>
                  <a:lnTo>
                    <a:pt x="2975241" y="719797"/>
                  </a:lnTo>
                  <a:close/>
                </a:path>
                <a:path w="9148444" h="9127490">
                  <a:moveTo>
                    <a:pt x="2989846" y="3519322"/>
                  </a:moveTo>
                  <a:lnTo>
                    <a:pt x="2986062" y="3512756"/>
                  </a:lnTo>
                  <a:lnTo>
                    <a:pt x="2981858" y="3511626"/>
                  </a:lnTo>
                  <a:lnTo>
                    <a:pt x="2975279" y="3515423"/>
                  </a:lnTo>
                  <a:lnTo>
                    <a:pt x="2974162" y="3519627"/>
                  </a:lnTo>
                  <a:lnTo>
                    <a:pt x="2977946" y="3526193"/>
                  </a:lnTo>
                  <a:lnTo>
                    <a:pt x="2982150" y="3527323"/>
                  </a:lnTo>
                  <a:lnTo>
                    <a:pt x="2988729" y="3523526"/>
                  </a:lnTo>
                  <a:lnTo>
                    <a:pt x="2989846" y="3519322"/>
                  </a:lnTo>
                  <a:close/>
                </a:path>
                <a:path w="9148444" h="9127490">
                  <a:moveTo>
                    <a:pt x="2993580" y="2290876"/>
                  </a:moveTo>
                  <a:lnTo>
                    <a:pt x="2985338" y="2276589"/>
                  </a:lnTo>
                  <a:lnTo>
                    <a:pt x="2976194" y="2274138"/>
                  </a:lnTo>
                  <a:lnTo>
                    <a:pt x="2961906" y="2282393"/>
                  </a:lnTo>
                  <a:lnTo>
                    <a:pt x="2959455" y="2291524"/>
                  </a:lnTo>
                  <a:lnTo>
                    <a:pt x="2967710" y="2305812"/>
                  </a:lnTo>
                  <a:lnTo>
                    <a:pt x="2976842" y="2308250"/>
                  </a:lnTo>
                  <a:lnTo>
                    <a:pt x="2991142" y="2299995"/>
                  </a:lnTo>
                  <a:lnTo>
                    <a:pt x="2993580" y="2290876"/>
                  </a:lnTo>
                  <a:close/>
                </a:path>
                <a:path w="9148444" h="9127490">
                  <a:moveTo>
                    <a:pt x="2993580" y="1060107"/>
                  </a:moveTo>
                  <a:lnTo>
                    <a:pt x="2990710" y="1051560"/>
                  </a:lnTo>
                  <a:lnTo>
                    <a:pt x="2984741" y="1044803"/>
                  </a:lnTo>
                  <a:lnTo>
                    <a:pt x="2976918" y="1040980"/>
                  </a:lnTo>
                  <a:lnTo>
                    <a:pt x="2968231" y="1040384"/>
                  </a:lnTo>
                  <a:lnTo>
                    <a:pt x="2959684" y="1043254"/>
                  </a:lnTo>
                  <a:lnTo>
                    <a:pt x="2952927" y="1049223"/>
                  </a:lnTo>
                  <a:lnTo>
                    <a:pt x="2949105" y="1057033"/>
                  </a:lnTo>
                  <a:lnTo>
                    <a:pt x="2948495" y="1065720"/>
                  </a:lnTo>
                  <a:lnTo>
                    <a:pt x="2951365" y="1074267"/>
                  </a:lnTo>
                  <a:lnTo>
                    <a:pt x="2957334" y="1081024"/>
                  </a:lnTo>
                  <a:lnTo>
                    <a:pt x="2965158" y="1084846"/>
                  </a:lnTo>
                  <a:lnTo>
                    <a:pt x="2973844" y="1085443"/>
                  </a:lnTo>
                  <a:lnTo>
                    <a:pt x="2982391" y="1082573"/>
                  </a:lnTo>
                  <a:lnTo>
                    <a:pt x="2989161" y="1076604"/>
                  </a:lnTo>
                  <a:lnTo>
                    <a:pt x="2992971" y="1068793"/>
                  </a:lnTo>
                  <a:lnTo>
                    <a:pt x="2993580" y="1060107"/>
                  </a:lnTo>
                  <a:close/>
                </a:path>
                <a:path w="9148444" h="9127490">
                  <a:moveTo>
                    <a:pt x="3007880" y="3859428"/>
                  </a:moveTo>
                  <a:lnTo>
                    <a:pt x="3005251" y="3854856"/>
                  </a:lnTo>
                  <a:lnTo>
                    <a:pt x="3002318" y="3854081"/>
                  </a:lnTo>
                  <a:lnTo>
                    <a:pt x="2997746" y="3856710"/>
                  </a:lnTo>
                  <a:lnTo>
                    <a:pt x="2996958" y="3859644"/>
                  </a:lnTo>
                  <a:lnTo>
                    <a:pt x="2999600" y="3864203"/>
                  </a:lnTo>
                  <a:lnTo>
                    <a:pt x="3002534" y="3864991"/>
                  </a:lnTo>
                  <a:lnTo>
                    <a:pt x="3004820" y="3863670"/>
                  </a:lnTo>
                  <a:lnTo>
                    <a:pt x="3007106" y="3862349"/>
                  </a:lnTo>
                  <a:lnTo>
                    <a:pt x="3007880" y="3859428"/>
                  </a:lnTo>
                  <a:close/>
                </a:path>
                <a:path w="9148444" h="9127490">
                  <a:moveTo>
                    <a:pt x="3011284" y="2630970"/>
                  </a:moveTo>
                  <a:lnTo>
                    <a:pt x="3004350" y="2618968"/>
                  </a:lnTo>
                  <a:lnTo>
                    <a:pt x="2996679" y="2616911"/>
                  </a:lnTo>
                  <a:lnTo>
                    <a:pt x="2984665" y="2623858"/>
                  </a:lnTo>
                  <a:lnTo>
                    <a:pt x="2982607" y="2631529"/>
                  </a:lnTo>
                  <a:lnTo>
                    <a:pt x="2989542" y="2643530"/>
                  </a:lnTo>
                  <a:lnTo>
                    <a:pt x="2997212" y="2645587"/>
                  </a:lnTo>
                  <a:lnTo>
                    <a:pt x="3009227" y="2638653"/>
                  </a:lnTo>
                  <a:lnTo>
                    <a:pt x="3011284" y="2630970"/>
                  </a:lnTo>
                  <a:close/>
                </a:path>
                <a:path w="9148444" h="9127490">
                  <a:moveTo>
                    <a:pt x="3012224" y="1400390"/>
                  </a:moveTo>
                  <a:lnTo>
                    <a:pt x="3009582" y="1392516"/>
                  </a:lnTo>
                  <a:lnTo>
                    <a:pt x="3004083" y="1386293"/>
                  </a:lnTo>
                  <a:lnTo>
                    <a:pt x="2996882" y="1382776"/>
                  </a:lnTo>
                  <a:lnTo>
                    <a:pt x="2988881" y="1382217"/>
                  </a:lnTo>
                  <a:lnTo>
                    <a:pt x="2980994" y="1384871"/>
                  </a:lnTo>
                  <a:lnTo>
                    <a:pt x="2974771" y="1390357"/>
                  </a:lnTo>
                  <a:lnTo>
                    <a:pt x="2971254" y="1397558"/>
                  </a:lnTo>
                  <a:lnTo>
                    <a:pt x="2970707" y="1405559"/>
                  </a:lnTo>
                  <a:lnTo>
                    <a:pt x="2973349" y="1413433"/>
                  </a:lnTo>
                  <a:lnTo>
                    <a:pt x="2978848" y="1419656"/>
                  </a:lnTo>
                  <a:lnTo>
                    <a:pt x="2986049" y="1423174"/>
                  </a:lnTo>
                  <a:lnTo>
                    <a:pt x="2994050" y="1423720"/>
                  </a:lnTo>
                  <a:lnTo>
                    <a:pt x="3001924" y="1421079"/>
                  </a:lnTo>
                  <a:lnTo>
                    <a:pt x="3008147" y="1415592"/>
                  </a:lnTo>
                  <a:lnTo>
                    <a:pt x="3011665" y="1408379"/>
                  </a:lnTo>
                  <a:lnTo>
                    <a:pt x="3012224" y="1400390"/>
                  </a:lnTo>
                  <a:close/>
                </a:path>
                <a:path w="9148444" h="9127490">
                  <a:moveTo>
                    <a:pt x="3014446" y="171145"/>
                  </a:moveTo>
                  <a:lnTo>
                    <a:pt x="3010827" y="160350"/>
                  </a:lnTo>
                  <a:lnTo>
                    <a:pt x="3003283" y="151815"/>
                  </a:lnTo>
                  <a:lnTo>
                    <a:pt x="2993402" y="146989"/>
                  </a:lnTo>
                  <a:lnTo>
                    <a:pt x="2982430" y="146227"/>
                  </a:lnTo>
                  <a:lnTo>
                    <a:pt x="2971635" y="149860"/>
                  </a:lnTo>
                  <a:lnTo>
                    <a:pt x="2963087" y="157391"/>
                  </a:lnTo>
                  <a:lnTo>
                    <a:pt x="2958261" y="167271"/>
                  </a:lnTo>
                  <a:lnTo>
                    <a:pt x="2957499" y="178231"/>
                  </a:lnTo>
                  <a:lnTo>
                    <a:pt x="2961132" y="189026"/>
                  </a:lnTo>
                  <a:lnTo>
                    <a:pt x="2968663" y="197573"/>
                  </a:lnTo>
                  <a:lnTo>
                    <a:pt x="2978556" y="202387"/>
                  </a:lnTo>
                  <a:lnTo>
                    <a:pt x="2989516" y="203161"/>
                  </a:lnTo>
                  <a:lnTo>
                    <a:pt x="3000311" y="199529"/>
                  </a:lnTo>
                  <a:lnTo>
                    <a:pt x="3008858" y="191998"/>
                  </a:lnTo>
                  <a:lnTo>
                    <a:pt x="3013684" y="182118"/>
                  </a:lnTo>
                  <a:lnTo>
                    <a:pt x="3014446" y="171145"/>
                  </a:lnTo>
                  <a:close/>
                </a:path>
                <a:path w="9148444" h="9127490">
                  <a:moveTo>
                    <a:pt x="3025914" y="4199521"/>
                  </a:moveTo>
                  <a:lnTo>
                    <a:pt x="3024428" y="4196956"/>
                  </a:lnTo>
                  <a:lnTo>
                    <a:pt x="3022790" y="4196524"/>
                  </a:lnTo>
                  <a:lnTo>
                    <a:pt x="3020212" y="4198010"/>
                  </a:lnTo>
                  <a:lnTo>
                    <a:pt x="3019768" y="4199648"/>
                  </a:lnTo>
                  <a:lnTo>
                    <a:pt x="3021253" y="4202214"/>
                  </a:lnTo>
                  <a:lnTo>
                    <a:pt x="3022904" y="4202658"/>
                  </a:lnTo>
                  <a:lnTo>
                    <a:pt x="3025483" y="4201172"/>
                  </a:lnTo>
                  <a:lnTo>
                    <a:pt x="3025914" y="4199521"/>
                  </a:lnTo>
                  <a:close/>
                </a:path>
                <a:path w="9148444" h="9127490">
                  <a:moveTo>
                    <a:pt x="3029305" y="2971076"/>
                  </a:moveTo>
                  <a:lnTo>
                    <a:pt x="3023527" y="2961081"/>
                  </a:lnTo>
                  <a:lnTo>
                    <a:pt x="3017139" y="2959366"/>
                  </a:lnTo>
                  <a:lnTo>
                    <a:pt x="3007131" y="2965145"/>
                  </a:lnTo>
                  <a:lnTo>
                    <a:pt x="3005417" y="2971533"/>
                  </a:lnTo>
                  <a:lnTo>
                    <a:pt x="3011195" y="2981528"/>
                  </a:lnTo>
                  <a:lnTo>
                    <a:pt x="3017596" y="2983242"/>
                  </a:lnTo>
                  <a:lnTo>
                    <a:pt x="3027591" y="2977477"/>
                  </a:lnTo>
                  <a:lnTo>
                    <a:pt x="3029305" y="2971076"/>
                  </a:lnTo>
                  <a:close/>
                </a:path>
                <a:path w="9148444" h="9127490">
                  <a:moveTo>
                    <a:pt x="3030575" y="1740700"/>
                  </a:moveTo>
                  <a:lnTo>
                    <a:pt x="3028188" y="1733613"/>
                  </a:lnTo>
                  <a:lnTo>
                    <a:pt x="3023247" y="1728012"/>
                  </a:lnTo>
                  <a:lnTo>
                    <a:pt x="3016758" y="1724850"/>
                  </a:lnTo>
                  <a:lnTo>
                    <a:pt x="3009557" y="1724355"/>
                  </a:lnTo>
                  <a:lnTo>
                    <a:pt x="3002470" y="1726730"/>
                  </a:lnTo>
                  <a:lnTo>
                    <a:pt x="2996869" y="1731670"/>
                  </a:lnTo>
                  <a:lnTo>
                    <a:pt x="2993694" y="1738160"/>
                  </a:lnTo>
                  <a:lnTo>
                    <a:pt x="2993199" y="1745348"/>
                  </a:lnTo>
                  <a:lnTo>
                    <a:pt x="2995574" y="1752434"/>
                  </a:lnTo>
                  <a:lnTo>
                    <a:pt x="3000527" y="1758035"/>
                  </a:lnTo>
                  <a:lnTo>
                    <a:pt x="3007017" y="1761197"/>
                  </a:lnTo>
                  <a:lnTo>
                    <a:pt x="3014218" y="1761705"/>
                  </a:lnTo>
                  <a:lnTo>
                    <a:pt x="3021304" y="1759318"/>
                  </a:lnTo>
                  <a:lnTo>
                    <a:pt x="3026905" y="1754378"/>
                  </a:lnTo>
                  <a:lnTo>
                    <a:pt x="3030067" y="1747901"/>
                  </a:lnTo>
                  <a:lnTo>
                    <a:pt x="3030575" y="1740700"/>
                  </a:lnTo>
                  <a:close/>
                </a:path>
                <a:path w="9148444" h="9127490">
                  <a:moveTo>
                    <a:pt x="3032798" y="511454"/>
                  </a:moveTo>
                  <a:lnTo>
                    <a:pt x="3029432" y="501446"/>
                  </a:lnTo>
                  <a:lnTo>
                    <a:pt x="3022447" y="493534"/>
                  </a:lnTo>
                  <a:lnTo>
                    <a:pt x="3013278" y="489064"/>
                  </a:lnTo>
                  <a:lnTo>
                    <a:pt x="3003105" y="488353"/>
                  </a:lnTo>
                  <a:lnTo>
                    <a:pt x="2993098" y="491718"/>
                  </a:lnTo>
                  <a:lnTo>
                    <a:pt x="2985185" y="498703"/>
                  </a:lnTo>
                  <a:lnTo>
                    <a:pt x="2980715" y="507860"/>
                  </a:lnTo>
                  <a:lnTo>
                    <a:pt x="2980004" y="518033"/>
                  </a:lnTo>
                  <a:lnTo>
                    <a:pt x="2983369" y="528040"/>
                  </a:lnTo>
                  <a:lnTo>
                    <a:pt x="2990354" y="535952"/>
                  </a:lnTo>
                  <a:lnTo>
                    <a:pt x="2999524" y="540423"/>
                  </a:lnTo>
                  <a:lnTo>
                    <a:pt x="3009684" y="541134"/>
                  </a:lnTo>
                  <a:lnTo>
                    <a:pt x="3019704" y="537768"/>
                  </a:lnTo>
                  <a:lnTo>
                    <a:pt x="3027616" y="530783"/>
                  </a:lnTo>
                  <a:lnTo>
                    <a:pt x="3032087" y="521627"/>
                  </a:lnTo>
                  <a:lnTo>
                    <a:pt x="3032798" y="511454"/>
                  </a:lnTo>
                  <a:close/>
                </a:path>
                <a:path w="9148444" h="9127490">
                  <a:moveTo>
                    <a:pt x="3043948" y="4539627"/>
                  </a:moveTo>
                  <a:lnTo>
                    <a:pt x="3043618" y="4539056"/>
                  </a:lnTo>
                  <a:lnTo>
                    <a:pt x="3042907" y="4539158"/>
                  </a:lnTo>
                  <a:lnTo>
                    <a:pt x="3042678" y="4539285"/>
                  </a:lnTo>
                  <a:lnTo>
                    <a:pt x="3042589" y="4539666"/>
                  </a:lnTo>
                  <a:lnTo>
                    <a:pt x="3042907" y="4540224"/>
                  </a:lnTo>
                  <a:lnTo>
                    <a:pt x="3043275" y="4540326"/>
                  </a:lnTo>
                  <a:lnTo>
                    <a:pt x="3043847" y="4539996"/>
                  </a:lnTo>
                  <a:lnTo>
                    <a:pt x="3043948" y="4539627"/>
                  </a:lnTo>
                  <a:close/>
                </a:path>
                <a:path w="9148444" h="9127490">
                  <a:moveTo>
                    <a:pt x="3047339" y="3311182"/>
                  </a:moveTo>
                  <a:lnTo>
                    <a:pt x="3042716" y="3303181"/>
                  </a:lnTo>
                  <a:lnTo>
                    <a:pt x="3037611" y="3301809"/>
                  </a:lnTo>
                  <a:lnTo>
                    <a:pt x="3029597" y="3306432"/>
                  </a:lnTo>
                  <a:lnTo>
                    <a:pt x="3028238" y="3311537"/>
                  </a:lnTo>
                  <a:lnTo>
                    <a:pt x="3032849" y="3319538"/>
                  </a:lnTo>
                  <a:lnTo>
                    <a:pt x="3037967" y="3320923"/>
                  </a:lnTo>
                  <a:lnTo>
                    <a:pt x="3041980" y="3318599"/>
                  </a:lnTo>
                  <a:lnTo>
                    <a:pt x="3045980" y="3316287"/>
                  </a:lnTo>
                  <a:lnTo>
                    <a:pt x="3047339" y="3311182"/>
                  </a:lnTo>
                  <a:close/>
                </a:path>
                <a:path w="9148444" h="9127490">
                  <a:moveTo>
                    <a:pt x="3048914" y="2081009"/>
                  </a:moveTo>
                  <a:lnTo>
                    <a:pt x="3046793" y="2074722"/>
                  </a:lnTo>
                  <a:lnTo>
                    <a:pt x="3042399" y="2069731"/>
                  </a:lnTo>
                  <a:lnTo>
                    <a:pt x="3036633" y="2066925"/>
                  </a:lnTo>
                  <a:lnTo>
                    <a:pt x="3030232" y="2066480"/>
                  </a:lnTo>
                  <a:lnTo>
                    <a:pt x="3023933" y="2068588"/>
                  </a:lnTo>
                  <a:lnTo>
                    <a:pt x="3018955" y="2072982"/>
                  </a:lnTo>
                  <a:lnTo>
                    <a:pt x="3016135" y="2078748"/>
                  </a:lnTo>
                  <a:lnTo>
                    <a:pt x="3015691" y="2085149"/>
                  </a:lnTo>
                  <a:lnTo>
                    <a:pt x="3017812" y="2091448"/>
                  </a:lnTo>
                  <a:lnTo>
                    <a:pt x="3022206" y="2096427"/>
                  </a:lnTo>
                  <a:lnTo>
                    <a:pt x="3027972" y="2099233"/>
                  </a:lnTo>
                  <a:lnTo>
                    <a:pt x="3034373" y="2099691"/>
                  </a:lnTo>
                  <a:lnTo>
                    <a:pt x="3040672" y="2097570"/>
                  </a:lnTo>
                  <a:lnTo>
                    <a:pt x="3045663" y="2093175"/>
                  </a:lnTo>
                  <a:lnTo>
                    <a:pt x="3048470" y="2087410"/>
                  </a:lnTo>
                  <a:lnTo>
                    <a:pt x="3048914" y="2081009"/>
                  </a:lnTo>
                  <a:close/>
                </a:path>
                <a:path w="9148444" h="9127490">
                  <a:moveTo>
                    <a:pt x="3051137" y="851776"/>
                  </a:moveTo>
                  <a:lnTo>
                    <a:pt x="3048038" y="842556"/>
                  </a:lnTo>
                  <a:lnTo>
                    <a:pt x="3041599" y="835253"/>
                  </a:lnTo>
                  <a:lnTo>
                    <a:pt x="3033166" y="831138"/>
                  </a:lnTo>
                  <a:lnTo>
                    <a:pt x="3023793" y="830491"/>
                  </a:lnTo>
                  <a:lnTo>
                    <a:pt x="3014561" y="833589"/>
                  </a:lnTo>
                  <a:lnTo>
                    <a:pt x="3007271" y="840016"/>
                  </a:lnTo>
                  <a:lnTo>
                    <a:pt x="3003156" y="848461"/>
                  </a:lnTo>
                  <a:lnTo>
                    <a:pt x="3002496" y="857821"/>
                  </a:lnTo>
                  <a:lnTo>
                    <a:pt x="3005607" y="867041"/>
                  </a:lnTo>
                  <a:lnTo>
                    <a:pt x="3012033" y="874344"/>
                  </a:lnTo>
                  <a:lnTo>
                    <a:pt x="3020479" y="878459"/>
                  </a:lnTo>
                  <a:lnTo>
                    <a:pt x="3029851" y="879119"/>
                  </a:lnTo>
                  <a:lnTo>
                    <a:pt x="3039072" y="876020"/>
                  </a:lnTo>
                  <a:lnTo>
                    <a:pt x="3046374" y="869581"/>
                  </a:lnTo>
                  <a:lnTo>
                    <a:pt x="3050489" y="861136"/>
                  </a:lnTo>
                  <a:lnTo>
                    <a:pt x="3051137" y="851776"/>
                  </a:lnTo>
                  <a:close/>
                </a:path>
                <a:path w="9148444" h="9127490">
                  <a:moveTo>
                    <a:pt x="3065716" y="3651275"/>
                  </a:moveTo>
                  <a:lnTo>
                    <a:pt x="3062084" y="3644989"/>
                  </a:lnTo>
                  <a:lnTo>
                    <a:pt x="3058058" y="3643909"/>
                  </a:lnTo>
                  <a:lnTo>
                    <a:pt x="3051772" y="3647541"/>
                  </a:lnTo>
                  <a:lnTo>
                    <a:pt x="3050692" y="3651554"/>
                  </a:lnTo>
                  <a:lnTo>
                    <a:pt x="3054324" y="3657854"/>
                  </a:lnTo>
                  <a:lnTo>
                    <a:pt x="3058350" y="3658920"/>
                  </a:lnTo>
                  <a:lnTo>
                    <a:pt x="3064637" y="3655301"/>
                  </a:lnTo>
                  <a:lnTo>
                    <a:pt x="3065716" y="3651275"/>
                  </a:lnTo>
                  <a:close/>
                </a:path>
                <a:path w="9148444" h="9127490">
                  <a:moveTo>
                    <a:pt x="3069107" y="2422817"/>
                  </a:moveTo>
                  <a:lnTo>
                    <a:pt x="3061182" y="2409113"/>
                  </a:lnTo>
                  <a:lnTo>
                    <a:pt x="3052419" y="2406751"/>
                  </a:lnTo>
                  <a:lnTo>
                    <a:pt x="3038691" y="2414676"/>
                  </a:lnTo>
                  <a:lnTo>
                    <a:pt x="3036341" y="2423452"/>
                  </a:lnTo>
                  <a:lnTo>
                    <a:pt x="3044266" y="2437155"/>
                  </a:lnTo>
                  <a:lnTo>
                    <a:pt x="3053042" y="2439517"/>
                  </a:lnTo>
                  <a:lnTo>
                    <a:pt x="3066758" y="2431592"/>
                  </a:lnTo>
                  <a:lnTo>
                    <a:pt x="3069107" y="2422817"/>
                  </a:lnTo>
                  <a:close/>
                </a:path>
                <a:path w="9148444" h="9127490">
                  <a:moveTo>
                    <a:pt x="3069488" y="1192085"/>
                  </a:moveTo>
                  <a:lnTo>
                    <a:pt x="3066656" y="1183652"/>
                  </a:lnTo>
                  <a:lnTo>
                    <a:pt x="3060763" y="1176985"/>
                  </a:lnTo>
                  <a:lnTo>
                    <a:pt x="3053042" y="1173213"/>
                  </a:lnTo>
                  <a:lnTo>
                    <a:pt x="3044469" y="1172616"/>
                  </a:lnTo>
                  <a:lnTo>
                    <a:pt x="3036036" y="1175448"/>
                  </a:lnTo>
                  <a:lnTo>
                    <a:pt x="3029369" y="1181341"/>
                  </a:lnTo>
                  <a:lnTo>
                    <a:pt x="3025597" y="1189050"/>
                  </a:lnTo>
                  <a:lnTo>
                    <a:pt x="3025000" y="1197622"/>
                  </a:lnTo>
                  <a:lnTo>
                    <a:pt x="3027832" y="1206055"/>
                  </a:lnTo>
                  <a:lnTo>
                    <a:pt x="3033725" y="1212723"/>
                  </a:lnTo>
                  <a:lnTo>
                    <a:pt x="3041446" y="1216494"/>
                  </a:lnTo>
                  <a:lnTo>
                    <a:pt x="3050019" y="1217091"/>
                  </a:lnTo>
                  <a:lnTo>
                    <a:pt x="3058452" y="1214259"/>
                  </a:lnTo>
                  <a:lnTo>
                    <a:pt x="3065119" y="1208366"/>
                  </a:lnTo>
                  <a:lnTo>
                    <a:pt x="3068891" y="1200658"/>
                  </a:lnTo>
                  <a:lnTo>
                    <a:pt x="3069488" y="1192085"/>
                  </a:lnTo>
                  <a:close/>
                </a:path>
                <a:path w="9148444" h="9127490">
                  <a:moveTo>
                    <a:pt x="3083750" y="3991381"/>
                  </a:moveTo>
                  <a:lnTo>
                    <a:pt x="3081274" y="3987088"/>
                  </a:lnTo>
                  <a:lnTo>
                    <a:pt x="3078530" y="3986352"/>
                  </a:lnTo>
                  <a:lnTo>
                    <a:pt x="3074238" y="3988828"/>
                  </a:lnTo>
                  <a:lnTo>
                    <a:pt x="3073514" y="3991572"/>
                  </a:lnTo>
                  <a:lnTo>
                    <a:pt x="3075990" y="3995851"/>
                  </a:lnTo>
                  <a:lnTo>
                    <a:pt x="3078721" y="3996588"/>
                  </a:lnTo>
                  <a:lnTo>
                    <a:pt x="3083014" y="3994112"/>
                  </a:lnTo>
                  <a:lnTo>
                    <a:pt x="3083750" y="3991381"/>
                  </a:lnTo>
                  <a:close/>
                </a:path>
                <a:path w="9148444" h="9127490">
                  <a:moveTo>
                    <a:pt x="3087141" y="2762923"/>
                  </a:moveTo>
                  <a:lnTo>
                    <a:pt x="3080372" y="2751213"/>
                  </a:lnTo>
                  <a:lnTo>
                    <a:pt x="3072879" y="2749207"/>
                  </a:lnTo>
                  <a:lnTo>
                    <a:pt x="3061157" y="2755963"/>
                  </a:lnTo>
                  <a:lnTo>
                    <a:pt x="3059150" y="2763456"/>
                  </a:lnTo>
                  <a:lnTo>
                    <a:pt x="3065919" y="2775166"/>
                  </a:lnTo>
                  <a:lnTo>
                    <a:pt x="3073412" y="2777185"/>
                  </a:lnTo>
                  <a:lnTo>
                    <a:pt x="3085134" y="2770416"/>
                  </a:lnTo>
                  <a:lnTo>
                    <a:pt x="3087141" y="2762923"/>
                  </a:lnTo>
                  <a:close/>
                </a:path>
                <a:path w="9148444" h="9127490">
                  <a:moveTo>
                    <a:pt x="3088132" y="1532356"/>
                  </a:moveTo>
                  <a:lnTo>
                    <a:pt x="3085528" y="1524596"/>
                  </a:lnTo>
                  <a:lnTo>
                    <a:pt x="3080105" y="1518462"/>
                  </a:lnTo>
                  <a:lnTo>
                    <a:pt x="3072993" y="1514995"/>
                  </a:lnTo>
                  <a:lnTo>
                    <a:pt x="3065107" y="1514449"/>
                  </a:lnTo>
                  <a:lnTo>
                    <a:pt x="3057347" y="1517053"/>
                  </a:lnTo>
                  <a:lnTo>
                    <a:pt x="3051213" y="1522476"/>
                  </a:lnTo>
                  <a:lnTo>
                    <a:pt x="3047746" y="1529575"/>
                  </a:lnTo>
                  <a:lnTo>
                    <a:pt x="3047200" y="1537462"/>
                  </a:lnTo>
                  <a:lnTo>
                    <a:pt x="3049803" y="1545221"/>
                  </a:lnTo>
                  <a:lnTo>
                    <a:pt x="3055226" y="1551355"/>
                  </a:lnTo>
                  <a:lnTo>
                    <a:pt x="3062325" y="1554822"/>
                  </a:lnTo>
                  <a:lnTo>
                    <a:pt x="3070212" y="1555369"/>
                  </a:lnTo>
                  <a:lnTo>
                    <a:pt x="3077972" y="1552765"/>
                  </a:lnTo>
                  <a:lnTo>
                    <a:pt x="3084106" y="1547342"/>
                  </a:lnTo>
                  <a:lnTo>
                    <a:pt x="3087586" y="1540243"/>
                  </a:lnTo>
                  <a:lnTo>
                    <a:pt x="3088132" y="1532356"/>
                  </a:lnTo>
                  <a:close/>
                </a:path>
                <a:path w="9148444" h="9127490">
                  <a:moveTo>
                    <a:pt x="3090367" y="303123"/>
                  </a:moveTo>
                  <a:lnTo>
                    <a:pt x="3086773" y="292442"/>
                  </a:lnTo>
                  <a:lnTo>
                    <a:pt x="3079305" y="283984"/>
                  </a:lnTo>
                  <a:lnTo>
                    <a:pt x="3069526" y="279222"/>
                  </a:lnTo>
                  <a:lnTo>
                    <a:pt x="3058668" y="278460"/>
                  </a:lnTo>
                  <a:lnTo>
                    <a:pt x="3047987" y="282054"/>
                  </a:lnTo>
                  <a:lnTo>
                    <a:pt x="3039529" y="289509"/>
                  </a:lnTo>
                  <a:lnTo>
                    <a:pt x="3034754" y="299288"/>
                  </a:lnTo>
                  <a:lnTo>
                    <a:pt x="3034004" y="310134"/>
                  </a:lnTo>
                  <a:lnTo>
                    <a:pt x="3037598" y="320827"/>
                  </a:lnTo>
                  <a:lnTo>
                    <a:pt x="3045053" y="329272"/>
                  </a:lnTo>
                  <a:lnTo>
                    <a:pt x="3054832" y="334048"/>
                  </a:lnTo>
                  <a:lnTo>
                    <a:pt x="3065691" y="334797"/>
                  </a:lnTo>
                  <a:lnTo>
                    <a:pt x="3076371" y="331216"/>
                  </a:lnTo>
                  <a:lnTo>
                    <a:pt x="3084830" y="323761"/>
                  </a:lnTo>
                  <a:lnTo>
                    <a:pt x="3089605" y="313982"/>
                  </a:lnTo>
                  <a:lnTo>
                    <a:pt x="3090367" y="303123"/>
                  </a:lnTo>
                  <a:close/>
                </a:path>
                <a:path w="9148444" h="9127490">
                  <a:moveTo>
                    <a:pt x="3101771" y="4331474"/>
                  </a:moveTo>
                  <a:lnTo>
                    <a:pt x="3100451" y="4329188"/>
                  </a:lnTo>
                  <a:lnTo>
                    <a:pt x="3098990" y="4328807"/>
                  </a:lnTo>
                  <a:lnTo>
                    <a:pt x="3096704" y="4330116"/>
                  </a:lnTo>
                  <a:lnTo>
                    <a:pt x="3096310" y="4331576"/>
                  </a:lnTo>
                  <a:lnTo>
                    <a:pt x="3097631" y="4333862"/>
                  </a:lnTo>
                  <a:lnTo>
                    <a:pt x="3099092" y="4334256"/>
                  </a:lnTo>
                  <a:lnTo>
                    <a:pt x="3101378" y="4332935"/>
                  </a:lnTo>
                  <a:lnTo>
                    <a:pt x="3101771" y="4331474"/>
                  </a:lnTo>
                  <a:close/>
                </a:path>
                <a:path w="9148444" h="9127490">
                  <a:moveTo>
                    <a:pt x="3105175" y="3103029"/>
                  </a:moveTo>
                  <a:lnTo>
                    <a:pt x="3099562" y="3093313"/>
                  </a:lnTo>
                  <a:lnTo>
                    <a:pt x="3093351" y="3091650"/>
                  </a:lnTo>
                  <a:lnTo>
                    <a:pt x="3083623" y="3097250"/>
                  </a:lnTo>
                  <a:lnTo>
                    <a:pt x="3081959" y="3103473"/>
                  </a:lnTo>
                  <a:lnTo>
                    <a:pt x="3087573" y="3113176"/>
                  </a:lnTo>
                  <a:lnTo>
                    <a:pt x="3093783" y="3114852"/>
                  </a:lnTo>
                  <a:lnTo>
                    <a:pt x="3098647" y="3112033"/>
                  </a:lnTo>
                  <a:lnTo>
                    <a:pt x="3103511" y="3109239"/>
                  </a:lnTo>
                  <a:lnTo>
                    <a:pt x="3105175" y="3103029"/>
                  </a:lnTo>
                  <a:close/>
                </a:path>
                <a:path w="9148444" h="9127490">
                  <a:moveTo>
                    <a:pt x="3106470" y="1872678"/>
                  </a:moveTo>
                  <a:lnTo>
                    <a:pt x="3104121" y="1865706"/>
                  </a:lnTo>
                  <a:lnTo>
                    <a:pt x="3099257" y="1860181"/>
                  </a:lnTo>
                  <a:lnTo>
                    <a:pt x="3092881" y="1857070"/>
                  </a:lnTo>
                  <a:lnTo>
                    <a:pt x="3085795" y="1856574"/>
                  </a:lnTo>
                  <a:lnTo>
                    <a:pt x="3078823" y="1858924"/>
                  </a:lnTo>
                  <a:lnTo>
                    <a:pt x="3073298" y="1863788"/>
                  </a:lnTo>
                  <a:lnTo>
                    <a:pt x="3070187" y="1870176"/>
                  </a:lnTo>
                  <a:lnTo>
                    <a:pt x="3069691" y="1877250"/>
                  </a:lnTo>
                  <a:lnTo>
                    <a:pt x="3072041" y="1884222"/>
                  </a:lnTo>
                  <a:lnTo>
                    <a:pt x="3076905" y="1889734"/>
                  </a:lnTo>
                  <a:lnTo>
                    <a:pt x="3083293" y="1892858"/>
                  </a:lnTo>
                  <a:lnTo>
                    <a:pt x="3090380" y="1893354"/>
                  </a:lnTo>
                  <a:lnTo>
                    <a:pt x="3097352" y="1891004"/>
                  </a:lnTo>
                  <a:lnTo>
                    <a:pt x="3102864" y="1886140"/>
                  </a:lnTo>
                  <a:lnTo>
                    <a:pt x="3105975" y="1879765"/>
                  </a:lnTo>
                  <a:lnTo>
                    <a:pt x="3106470" y="1872678"/>
                  </a:lnTo>
                  <a:close/>
                </a:path>
                <a:path w="9148444" h="9127490">
                  <a:moveTo>
                    <a:pt x="3108706" y="643432"/>
                  </a:moveTo>
                  <a:lnTo>
                    <a:pt x="3105378" y="633539"/>
                  </a:lnTo>
                  <a:lnTo>
                    <a:pt x="3098469" y="625716"/>
                  </a:lnTo>
                  <a:lnTo>
                    <a:pt x="3089402" y="621296"/>
                  </a:lnTo>
                  <a:lnTo>
                    <a:pt x="3079356" y="620598"/>
                  </a:lnTo>
                  <a:lnTo>
                    <a:pt x="3069450" y="623925"/>
                  </a:lnTo>
                  <a:lnTo>
                    <a:pt x="3061627" y="630821"/>
                  </a:lnTo>
                  <a:lnTo>
                    <a:pt x="3057207" y="639876"/>
                  </a:lnTo>
                  <a:lnTo>
                    <a:pt x="3056496" y="649935"/>
                  </a:lnTo>
                  <a:lnTo>
                    <a:pt x="3059836" y="659828"/>
                  </a:lnTo>
                  <a:lnTo>
                    <a:pt x="3066732" y="667664"/>
                  </a:lnTo>
                  <a:lnTo>
                    <a:pt x="3075800" y="672071"/>
                  </a:lnTo>
                  <a:lnTo>
                    <a:pt x="3085846" y="672782"/>
                  </a:lnTo>
                  <a:lnTo>
                    <a:pt x="3095752" y="669455"/>
                  </a:lnTo>
                  <a:lnTo>
                    <a:pt x="3103588" y="662546"/>
                  </a:lnTo>
                  <a:lnTo>
                    <a:pt x="3108007" y="653491"/>
                  </a:lnTo>
                  <a:lnTo>
                    <a:pt x="3108706" y="643432"/>
                  </a:lnTo>
                  <a:close/>
                </a:path>
                <a:path w="9148444" h="9127490">
                  <a:moveTo>
                    <a:pt x="3123209" y="3443122"/>
                  </a:moveTo>
                  <a:lnTo>
                    <a:pt x="3118751" y="3435413"/>
                  </a:lnTo>
                  <a:lnTo>
                    <a:pt x="3113811" y="3434092"/>
                  </a:lnTo>
                  <a:lnTo>
                    <a:pt x="3106089" y="3438550"/>
                  </a:lnTo>
                  <a:lnTo>
                    <a:pt x="3104769" y="3443478"/>
                  </a:lnTo>
                  <a:lnTo>
                    <a:pt x="3109226" y="3451187"/>
                  </a:lnTo>
                  <a:lnTo>
                    <a:pt x="3114167" y="3452520"/>
                  </a:lnTo>
                  <a:lnTo>
                    <a:pt x="3118027" y="3450285"/>
                  </a:lnTo>
                  <a:lnTo>
                    <a:pt x="3121876" y="3448062"/>
                  </a:lnTo>
                  <a:lnTo>
                    <a:pt x="3123209" y="3443122"/>
                  </a:lnTo>
                  <a:close/>
                </a:path>
                <a:path w="9148444" h="9127490">
                  <a:moveTo>
                    <a:pt x="3124530" y="2213025"/>
                  </a:moveTo>
                  <a:lnTo>
                    <a:pt x="3122485" y="2206955"/>
                  </a:lnTo>
                  <a:lnTo>
                    <a:pt x="3118243" y="2202154"/>
                  </a:lnTo>
                  <a:lnTo>
                    <a:pt x="3112681" y="2199436"/>
                  </a:lnTo>
                  <a:lnTo>
                    <a:pt x="3106509" y="2199005"/>
                  </a:lnTo>
                  <a:lnTo>
                    <a:pt x="3100438" y="2201049"/>
                  </a:lnTo>
                  <a:lnTo>
                    <a:pt x="3095637" y="2205291"/>
                  </a:lnTo>
                  <a:lnTo>
                    <a:pt x="3092920" y="2210841"/>
                  </a:lnTo>
                  <a:lnTo>
                    <a:pt x="3092488" y="2217013"/>
                  </a:lnTo>
                  <a:lnTo>
                    <a:pt x="3094532" y="2223084"/>
                  </a:lnTo>
                  <a:lnTo>
                    <a:pt x="3098762" y="2227884"/>
                  </a:lnTo>
                  <a:lnTo>
                    <a:pt x="3104324" y="2230602"/>
                  </a:lnTo>
                  <a:lnTo>
                    <a:pt x="3110496" y="2231034"/>
                  </a:lnTo>
                  <a:lnTo>
                    <a:pt x="3116580" y="2228989"/>
                  </a:lnTo>
                  <a:lnTo>
                    <a:pt x="3121380" y="2224748"/>
                  </a:lnTo>
                  <a:lnTo>
                    <a:pt x="3124098" y="2219198"/>
                  </a:lnTo>
                  <a:lnTo>
                    <a:pt x="3124530" y="2213025"/>
                  </a:lnTo>
                  <a:close/>
                </a:path>
                <a:path w="9148444" h="9127490">
                  <a:moveTo>
                    <a:pt x="3127044" y="983754"/>
                  </a:moveTo>
                  <a:lnTo>
                    <a:pt x="3123984" y="974648"/>
                  </a:lnTo>
                  <a:lnTo>
                    <a:pt x="3117634" y="967435"/>
                  </a:lnTo>
                  <a:lnTo>
                    <a:pt x="3109290" y="963371"/>
                  </a:lnTo>
                  <a:lnTo>
                    <a:pt x="3100032" y="962723"/>
                  </a:lnTo>
                  <a:lnTo>
                    <a:pt x="3090926" y="965796"/>
                  </a:lnTo>
                  <a:lnTo>
                    <a:pt x="3083712" y="972146"/>
                  </a:lnTo>
                  <a:lnTo>
                    <a:pt x="3079648" y="980478"/>
                  </a:lnTo>
                  <a:lnTo>
                    <a:pt x="3079000" y="989736"/>
                  </a:lnTo>
                  <a:lnTo>
                    <a:pt x="3082061" y="998842"/>
                  </a:lnTo>
                  <a:lnTo>
                    <a:pt x="3088424" y="1006043"/>
                  </a:lnTo>
                  <a:lnTo>
                    <a:pt x="3096755" y="1010119"/>
                  </a:lnTo>
                  <a:lnTo>
                    <a:pt x="3106013" y="1010754"/>
                  </a:lnTo>
                  <a:lnTo>
                    <a:pt x="3115119" y="1007694"/>
                  </a:lnTo>
                  <a:lnTo>
                    <a:pt x="3122333" y="1001344"/>
                  </a:lnTo>
                  <a:lnTo>
                    <a:pt x="3126409" y="993000"/>
                  </a:lnTo>
                  <a:lnTo>
                    <a:pt x="3127044" y="983754"/>
                  </a:lnTo>
                  <a:close/>
                </a:path>
                <a:path w="9148444" h="9127490">
                  <a:moveTo>
                    <a:pt x="3141573" y="3783228"/>
                  </a:moveTo>
                  <a:lnTo>
                    <a:pt x="3138106" y="3777221"/>
                  </a:lnTo>
                  <a:lnTo>
                    <a:pt x="3134271" y="3776192"/>
                  </a:lnTo>
                  <a:lnTo>
                    <a:pt x="3128276" y="3779659"/>
                  </a:lnTo>
                  <a:lnTo>
                    <a:pt x="3127248" y="3783495"/>
                  </a:lnTo>
                  <a:lnTo>
                    <a:pt x="3130715" y="3789502"/>
                  </a:lnTo>
                  <a:lnTo>
                    <a:pt x="3134550" y="3790518"/>
                  </a:lnTo>
                  <a:lnTo>
                    <a:pt x="3140545" y="3787051"/>
                  </a:lnTo>
                  <a:lnTo>
                    <a:pt x="3141573" y="3783228"/>
                  </a:lnTo>
                  <a:close/>
                </a:path>
                <a:path w="9148444" h="9127490">
                  <a:moveTo>
                    <a:pt x="3144964" y="2554770"/>
                  </a:moveTo>
                  <a:lnTo>
                    <a:pt x="3137204" y="2541333"/>
                  </a:lnTo>
                  <a:lnTo>
                    <a:pt x="3128619" y="2539047"/>
                  </a:lnTo>
                  <a:lnTo>
                    <a:pt x="3115195" y="2546794"/>
                  </a:lnTo>
                  <a:lnTo>
                    <a:pt x="3112884" y="2555379"/>
                  </a:lnTo>
                  <a:lnTo>
                    <a:pt x="3120644" y="2568803"/>
                  </a:lnTo>
                  <a:lnTo>
                    <a:pt x="3129229" y="2571115"/>
                  </a:lnTo>
                  <a:lnTo>
                    <a:pt x="3142665" y="2563355"/>
                  </a:lnTo>
                  <a:lnTo>
                    <a:pt x="3144964" y="2554770"/>
                  </a:lnTo>
                  <a:close/>
                </a:path>
                <a:path w="9148444" h="9127490">
                  <a:moveTo>
                    <a:pt x="3145688" y="1324025"/>
                  </a:moveTo>
                  <a:lnTo>
                    <a:pt x="3142856" y="1315593"/>
                  </a:lnTo>
                  <a:lnTo>
                    <a:pt x="3136963" y="1308925"/>
                  </a:lnTo>
                  <a:lnTo>
                    <a:pt x="3129242" y="1305153"/>
                  </a:lnTo>
                  <a:lnTo>
                    <a:pt x="3120669" y="1304556"/>
                  </a:lnTo>
                  <a:lnTo>
                    <a:pt x="3112236" y="1307388"/>
                  </a:lnTo>
                  <a:lnTo>
                    <a:pt x="3105569" y="1313281"/>
                  </a:lnTo>
                  <a:lnTo>
                    <a:pt x="3101797" y="1320990"/>
                  </a:lnTo>
                  <a:lnTo>
                    <a:pt x="3101200" y="1329563"/>
                  </a:lnTo>
                  <a:lnTo>
                    <a:pt x="3104032" y="1337995"/>
                  </a:lnTo>
                  <a:lnTo>
                    <a:pt x="3109925" y="1344676"/>
                  </a:lnTo>
                  <a:lnTo>
                    <a:pt x="3117646" y="1348435"/>
                  </a:lnTo>
                  <a:lnTo>
                    <a:pt x="3126219" y="1349032"/>
                  </a:lnTo>
                  <a:lnTo>
                    <a:pt x="3134652" y="1346200"/>
                  </a:lnTo>
                  <a:lnTo>
                    <a:pt x="3141319" y="1340319"/>
                  </a:lnTo>
                  <a:lnTo>
                    <a:pt x="3145091" y="1332598"/>
                  </a:lnTo>
                  <a:lnTo>
                    <a:pt x="3145688" y="1324025"/>
                  </a:lnTo>
                  <a:close/>
                </a:path>
                <a:path w="9148444" h="9127490">
                  <a:moveTo>
                    <a:pt x="3147911" y="94792"/>
                  </a:moveTo>
                  <a:lnTo>
                    <a:pt x="3144101" y="83426"/>
                  </a:lnTo>
                  <a:lnTo>
                    <a:pt x="3136176" y="74447"/>
                  </a:lnTo>
                  <a:lnTo>
                    <a:pt x="3125774" y="69380"/>
                  </a:lnTo>
                  <a:lnTo>
                    <a:pt x="3114230" y="68567"/>
                  </a:lnTo>
                  <a:lnTo>
                    <a:pt x="3102876" y="72390"/>
                  </a:lnTo>
                  <a:lnTo>
                    <a:pt x="3093885" y="80314"/>
                  </a:lnTo>
                  <a:lnTo>
                    <a:pt x="3088805" y="90703"/>
                  </a:lnTo>
                  <a:lnTo>
                    <a:pt x="3088005" y="102247"/>
                  </a:lnTo>
                  <a:lnTo>
                    <a:pt x="3091827" y="113601"/>
                  </a:lnTo>
                  <a:lnTo>
                    <a:pt x="3099752" y="122593"/>
                  </a:lnTo>
                  <a:lnTo>
                    <a:pt x="3110153" y="127660"/>
                  </a:lnTo>
                  <a:lnTo>
                    <a:pt x="3121685" y="128460"/>
                  </a:lnTo>
                  <a:lnTo>
                    <a:pt x="3133052" y="124650"/>
                  </a:lnTo>
                  <a:lnTo>
                    <a:pt x="3142043" y="116725"/>
                  </a:lnTo>
                  <a:lnTo>
                    <a:pt x="3147110" y="106324"/>
                  </a:lnTo>
                  <a:lnTo>
                    <a:pt x="3147911" y="94792"/>
                  </a:lnTo>
                  <a:close/>
                </a:path>
                <a:path w="9148444" h="9127490">
                  <a:moveTo>
                    <a:pt x="3159607" y="4123321"/>
                  </a:moveTo>
                  <a:lnTo>
                    <a:pt x="3157296" y="4119321"/>
                  </a:lnTo>
                  <a:lnTo>
                    <a:pt x="3154730" y="4118635"/>
                  </a:lnTo>
                  <a:lnTo>
                    <a:pt x="3150730" y="4120946"/>
                  </a:lnTo>
                  <a:lnTo>
                    <a:pt x="3150044" y="4123499"/>
                  </a:lnTo>
                  <a:lnTo>
                    <a:pt x="3152356" y="4127500"/>
                  </a:lnTo>
                  <a:lnTo>
                    <a:pt x="3154921" y="4128185"/>
                  </a:lnTo>
                  <a:lnTo>
                    <a:pt x="3158921" y="4125874"/>
                  </a:lnTo>
                  <a:lnTo>
                    <a:pt x="3159607" y="4123321"/>
                  </a:lnTo>
                  <a:close/>
                </a:path>
                <a:path w="9148444" h="9127490">
                  <a:moveTo>
                    <a:pt x="3162998" y="2894876"/>
                  </a:moveTo>
                  <a:lnTo>
                    <a:pt x="3156394" y="2883433"/>
                  </a:lnTo>
                  <a:lnTo>
                    <a:pt x="3149092" y="2881477"/>
                  </a:lnTo>
                  <a:lnTo>
                    <a:pt x="3137649" y="2888081"/>
                  </a:lnTo>
                  <a:lnTo>
                    <a:pt x="3135693" y="2895396"/>
                  </a:lnTo>
                  <a:lnTo>
                    <a:pt x="3142297" y="2906814"/>
                  </a:lnTo>
                  <a:lnTo>
                    <a:pt x="3149600" y="2908782"/>
                  </a:lnTo>
                  <a:lnTo>
                    <a:pt x="3161042" y="2902178"/>
                  </a:lnTo>
                  <a:lnTo>
                    <a:pt x="3162998" y="2894876"/>
                  </a:lnTo>
                  <a:close/>
                </a:path>
                <a:path w="9148444" h="9127490">
                  <a:moveTo>
                    <a:pt x="3164040" y="1664335"/>
                  </a:moveTo>
                  <a:lnTo>
                    <a:pt x="3161461" y="1656689"/>
                  </a:lnTo>
                  <a:lnTo>
                    <a:pt x="3156127" y="1650644"/>
                  </a:lnTo>
                  <a:lnTo>
                    <a:pt x="3149130" y="1647228"/>
                  </a:lnTo>
                  <a:lnTo>
                    <a:pt x="3141345" y="1646682"/>
                  </a:lnTo>
                  <a:lnTo>
                    <a:pt x="3133699" y="1649260"/>
                  </a:lnTo>
                  <a:lnTo>
                    <a:pt x="3127654" y="1654594"/>
                  </a:lnTo>
                  <a:lnTo>
                    <a:pt x="3124238" y="1661591"/>
                  </a:lnTo>
                  <a:lnTo>
                    <a:pt x="3123692" y="1669364"/>
                  </a:lnTo>
                  <a:lnTo>
                    <a:pt x="3126270" y="1677009"/>
                  </a:lnTo>
                  <a:lnTo>
                    <a:pt x="3131604" y="1683054"/>
                  </a:lnTo>
                  <a:lnTo>
                    <a:pt x="3138601" y="1686471"/>
                  </a:lnTo>
                  <a:lnTo>
                    <a:pt x="3146374" y="1687017"/>
                  </a:lnTo>
                  <a:lnTo>
                    <a:pt x="3154019" y="1684439"/>
                  </a:lnTo>
                  <a:lnTo>
                    <a:pt x="3160077" y="1679105"/>
                  </a:lnTo>
                  <a:lnTo>
                    <a:pt x="3163493" y="1672107"/>
                  </a:lnTo>
                  <a:lnTo>
                    <a:pt x="3164040" y="1664335"/>
                  </a:lnTo>
                  <a:close/>
                </a:path>
                <a:path w="9148444" h="9127490">
                  <a:moveTo>
                    <a:pt x="3166262" y="435102"/>
                  </a:moveTo>
                  <a:lnTo>
                    <a:pt x="3162706" y="424535"/>
                  </a:lnTo>
                  <a:lnTo>
                    <a:pt x="3155327" y="416166"/>
                  </a:lnTo>
                  <a:lnTo>
                    <a:pt x="3145650" y="411441"/>
                  </a:lnTo>
                  <a:lnTo>
                    <a:pt x="3134906" y="410692"/>
                  </a:lnTo>
                  <a:lnTo>
                    <a:pt x="3124327" y="414248"/>
                  </a:lnTo>
                  <a:lnTo>
                    <a:pt x="3115970" y="421627"/>
                  </a:lnTo>
                  <a:lnTo>
                    <a:pt x="3111246" y="431304"/>
                  </a:lnTo>
                  <a:lnTo>
                    <a:pt x="3110496" y="442036"/>
                  </a:lnTo>
                  <a:lnTo>
                    <a:pt x="3114052" y="452602"/>
                  </a:lnTo>
                  <a:lnTo>
                    <a:pt x="3121431" y="460971"/>
                  </a:lnTo>
                  <a:lnTo>
                    <a:pt x="3131108" y="465696"/>
                  </a:lnTo>
                  <a:lnTo>
                    <a:pt x="3141853" y="466445"/>
                  </a:lnTo>
                  <a:lnTo>
                    <a:pt x="3152419" y="462889"/>
                  </a:lnTo>
                  <a:lnTo>
                    <a:pt x="3160788" y="455510"/>
                  </a:lnTo>
                  <a:lnTo>
                    <a:pt x="3165513" y="445833"/>
                  </a:lnTo>
                  <a:lnTo>
                    <a:pt x="3166262" y="435102"/>
                  </a:lnTo>
                  <a:close/>
                </a:path>
                <a:path w="9148444" h="9127490">
                  <a:moveTo>
                    <a:pt x="3177641" y="4463415"/>
                  </a:moveTo>
                  <a:lnTo>
                    <a:pt x="3176486" y="4461421"/>
                  </a:lnTo>
                  <a:lnTo>
                    <a:pt x="3175203" y="4461078"/>
                  </a:lnTo>
                  <a:lnTo>
                    <a:pt x="3173196" y="4462234"/>
                  </a:lnTo>
                  <a:lnTo>
                    <a:pt x="3172853" y="4463516"/>
                  </a:lnTo>
                  <a:lnTo>
                    <a:pt x="3174009" y="4465510"/>
                  </a:lnTo>
                  <a:lnTo>
                    <a:pt x="3175292" y="4465853"/>
                  </a:lnTo>
                  <a:lnTo>
                    <a:pt x="3177286" y="4464697"/>
                  </a:lnTo>
                  <a:lnTo>
                    <a:pt x="3177641" y="4463415"/>
                  </a:lnTo>
                  <a:close/>
                </a:path>
                <a:path w="9148444" h="9127490">
                  <a:moveTo>
                    <a:pt x="3181032" y="3234969"/>
                  </a:moveTo>
                  <a:lnTo>
                    <a:pt x="3175584" y="3225546"/>
                  </a:lnTo>
                  <a:lnTo>
                    <a:pt x="3169551" y="3223933"/>
                  </a:lnTo>
                  <a:lnTo>
                    <a:pt x="3160115" y="3229368"/>
                  </a:lnTo>
                  <a:lnTo>
                    <a:pt x="3158502" y="3235401"/>
                  </a:lnTo>
                  <a:lnTo>
                    <a:pt x="3163951" y="3244824"/>
                  </a:lnTo>
                  <a:lnTo>
                    <a:pt x="3169983" y="3246450"/>
                  </a:lnTo>
                  <a:lnTo>
                    <a:pt x="3179419" y="3241002"/>
                  </a:lnTo>
                  <a:lnTo>
                    <a:pt x="3181032" y="3234969"/>
                  </a:lnTo>
                  <a:close/>
                </a:path>
                <a:path w="9148444" h="9127490">
                  <a:moveTo>
                    <a:pt x="3182378" y="2004656"/>
                  </a:moveTo>
                  <a:lnTo>
                    <a:pt x="3180080" y="1997798"/>
                  </a:lnTo>
                  <a:lnTo>
                    <a:pt x="3175292" y="1992363"/>
                  </a:lnTo>
                  <a:lnTo>
                    <a:pt x="3169005" y="1989302"/>
                  </a:lnTo>
                  <a:lnTo>
                    <a:pt x="3162033" y="1988820"/>
                  </a:lnTo>
                  <a:lnTo>
                    <a:pt x="3155175" y="1991118"/>
                  </a:lnTo>
                  <a:lnTo>
                    <a:pt x="3149752" y="1995906"/>
                  </a:lnTo>
                  <a:lnTo>
                    <a:pt x="3146679" y="2002193"/>
                  </a:lnTo>
                  <a:lnTo>
                    <a:pt x="3146196" y="2009152"/>
                  </a:lnTo>
                  <a:lnTo>
                    <a:pt x="3148495" y="2016023"/>
                  </a:lnTo>
                  <a:lnTo>
                    <a:pt x="3153283" y="2021446"/>
                  </a:lnTo>
                  <a:lnTo>
                    <a:pt x="3159569" y="2024507"/>
                  </a:lnTo>
                  <a:lnTo>
                    <a:pt x="3166541" y="2024989"/>
                  </a:lnTo>
                  <a:lnTo>
                    <a:pt x="3173399" y="2022678"/>
                  </a:lnTo>
                  <a:lnTo>
                    <a:pt x="3178822" y="2017903"/>
                  </a:lnTo>
                  <a:lnTo>
                    <a:pt x="3181896" y="2011616"/>
                  </a:lnTo>
                  <a:lnTo>
                    <a:pt x="3182378" y="2004656"/>
                  </a:lnTo>
                  <a:close/>
                </a:path>
                <a:path w="9148444" h="9127490">
                  <a:moveTo>
                    <a:pt x="3184614" y="775411"/>
                  </a:moveTo>
                  <a:lnTo>
                    <a:pt x="3181324" y="765632"/>
                  </a:lnTo>
                  <a:lnTo>
                    <a:pt x="3174492" y="757885"/>
                  </a:lnTo>
                  <a:lnTo>
                    <a:pt x="3165538" y="753516"/>
                  </a:lnTo>
                  <a:lnTo>
                    <a:pt x="3155594" y="752830"/>
                  </a:lnTo>
                  <a:lnTo>
                    <a:pt x="3145802" y="756119"/>
                  </a:lnTo>
                  <a:lnTo>
                    <a:pt x="3138068" y="762939"/>
                  </a:lnTo>
                  <a:lnTo>
                    <a:pt x="3133699" y="771893"/>
                  </a:lnTo>
                  <a:lnTo>
                    <a:pt x="3133001" y="781837"/>
                  </a:lnTo>
                  <a:lnTo>
                    <a:pt x="3136290" y="791616"/>
                  </a:lnTo>
                  <a:lnTo>
                    <a:pt x="3143123" y="799350"/>
                  </a:lnTo>
                  <a:lnTo>
                    <a:pt x="3152076" y="803732"/>
                  </a:lnTo>
                  <a:lnTo>
                    <a:pt x="3162020" y="804418"/>
                  </a:lnTo>
                  <a:lnTo>
                    <a:pt x="3171799" y="801128"/>
                  </a:lnTo>
                  <a:lnTo>
                    <a:pt x="3179546" y="794308"/>
                  </a:lnTo>
                  <a:lnTo>
                    <a:pt x="3183915" y="785355"/>
                  </a:lnTo>
                  <a:lnTo>
                    <a:pt x="3184614" y="775411"/>
                  </a:lnTo>
                  <a:close/>
                </a:path>
                <a:path w="9148444" h="9127490">
                  <a:moveTo>
                    <a:pt x="3199066" y="3575062"/>
                  </a:moveTo>
                  <a:lnTo>
                    <a:pt x="3194774" y="3567646"/>
                  </a:lnTo>
                  <a:lnTo>
                    <a:pt x="3190024" y="3566376"/>
                  </a:lnTo>
                  <a:lnTo>
                    <a:pt x="3182582" y="3570655"/>
                  </a:lnTo>
                  <a:lnTo>
                    <a:pt x="3181312" y="3575405"/>
                  </a:lnTo>
                  <a:lnTo>
                    <a:pt x="3185604" y="3582835"/>
                  </a:lnTo>
                  <a:lnTo>
                    <a:pt x="3190354" y="3584105"/>
                  </a:lnTo>
                  <a:lnTo>
                    <a:pt x="3197796" y="3579825"/>
                  </a:lnTo>
                  <a:lnTo>
                    <a:pt x="3199066" y="3575062"/>
                  </a:lnTo>
                  <a:close/>
                </a:path>
                <a:path w="9148444" h="9127490">
                  <a:moveTo>
                    <a:pt x="3200425" y="2345004"/>
                  </a:moveTo>
                  <a:lnTo>
                    <a:pt x="3198431" y="2339048"/>
                  </a:lnTo>
                  <a:lnTo>
                    <a:pt x="3194266" y="2334336"/>
                  </a:lnTo>
                  <a:lnTo>
                    <a:pt x="3188805" y="2331669"/>
                  </a:lnTo>
                  <a:lnTo>
                    <a:pt x="3182747" y="2331250"/>
                  </a:lnTo>
                  <a:lnTo>
                    <a:pt x="3176790" y="2333244"/>
                  </a:lnTo>
                  <a:lnTo>
                    <a:pt x="3172079" y="2337409"/>
                  </a:lnTo>
                  <a:lnTo>
                    <a:pt x="3169412" y="2342858"/>
                  </a:lnTo>
                  <a:lnTo>
                    <a:pt x="3168980" y="2348915"/>
                  </a:lnTo>
                  <a:lnTo>
                    <a:pt x="3170986" y="2354872"/>
                  </a:lnTo>
                  <a:lnTo>
                    <a:pt x="3175152" y="2359596"/>
                  </a:lnTo>
                  <a:lnTo>
                    <a:pt x="3180613" y="2362250"/>
                  </a:lnTo>
                  <a:lnTo>
                    <a:pt x="3186671" y="2362670"/>
                  </a:lnTo>
                  <a:lnTo>
                    <a:pt x="3192627" y="2360663"/>
                  </a:lnTo>
                  <a:lnTo>
                    <a:pt x="3197339" y="2356510"/>
                  </a:lnTo>
                  <a:lnTo>
                    <a:pt x="3200006" y="2351062"/>
                  </a:lnTo>
                  <a:lnTo>
                    <a:pt x="3200425" y="2345004"/>
                  </a:lnTo>
                  <a:close/>
                </a:path>
                <a:path w="9148444" h="9127490">
                  <a:moveTo>
                    <a:pt x="3202952" y="1115720"/>
                  </a:moveTo>
                  <a:lnTo>
                    <a:pt x="3199930" y="1106728"/>
                  </a:lnTo>
                  <a:lnTo>
                    <a:pt x="3193656" y="1099616"/>
                  </a:lnTo>
                  <a:lnTo>
                    <a:pt x="3185414" y="1095603"/>
                  </a:lnTo>
                  <a:lnTo>
                    <a:pt x="3176270" y="1094955"/>
                  </a:lnTo>
                  <a:lnTo>
                    <a:pt x="3167278" y="1097978"/>
                  </a:lnTo>
                  <a:lnTo>
                    <a:pt x="3160153" y="1104265"/>
                  </a:lnTo>
                  <a:lnTo>
                    <a:pt x="3156127" y="1112494"/>
                  </a:lnTo>
                  <a:lnTo>
                    <a:pt x="3155492" y="1121625"/>
                  </a:lnTo>
                  <a:lnTo>
                    <a:pt x="3158515" y="1130630"/>
                  </a:lnTo>
                  <a:lnTo>
                    <a:pt x="3164802" y="1137742"/>
                  </a:lnTo>
                  <a:lnTo>
                    <a:pt x="3173044" y="1141768"/>
                  </a:lnTo>
                  <a:lnTo>
                    <a:pt x="3182175" y="1142403"/>
                  </a:lnTo>
                  <a:lnTo>
                    <a:pt x="3191179" y="1139380"/>
                  </a:lnTo>
                  <a:lnTo>
                    <a:pt x="3198291" y="1133106"/>
                  </a:lnTo>
                  <a:lnTo>
                    <a:pt x="3202317" y="1124864"/>
                  </a:lnTo>
                  <a:lnTo>
                    <a:pt x="3202952" y="1115720"/>
                  </a:lnTo>
                  <a:close/>
                </a:path>
                <a:path w="9148444" h="9127490">
                  <a:moveTo>
                    <a:pt x="3217430" y="3915168"/>
                  </a:moveTo>
                  <a:lnTo>
                    <a:pt x="3214128" y="3909453"/>
                  </a:lnTo>
                  <a:lnTo>
                    <a:pt x="3210483" y="3908475"/>
                  </a:lnTo>
                  <a:lnTo>
                    <a:pt x="3204756" y="3911777"/>
                  </a:lnTo>
                  <a:lnTo>
                    <a:pt x="3203778" y="3915422"/>
                  </a:lnTo>
                  <a:lnTo>
                    <a:pt x="3207080" y="3921150"/>
                  </a:lnTo>
                  <a:lnTo>
                    <a:pt x="3210737" y="3922115"/>
                  </a:lnTo>
                  <a:lnTo>
                    <a:pt x="3216452" y="3918813"/>
                  </a:lnTo>
                  <a:lnTo>
                    <a:pt x="3217430" y="3915168"/>
                  </a:lnTo>
                  <a:close/>
                </a:path>
                <a:path w="9148444" h="9127490">
                  <a:moveTo>
                    <a:pt x="3220821" y="2686710"/>
                  </a:moveTo>
                  <a:lnTo>
                    <a:pt x="3213239" y="2673578"/>
                  </a:lnTo>
                  <a:lnTo>
                    <a:pt x="3204832" y="2671318"/>
                  </a:lnTo>
                  <a:lnTo>
                    <a:pt x="3191675" y="2678912"/>
                  </a:lnTo>
                  <a:lnTo>
                    <a:pt x="3189427" y="2687320"/>
                  </a:lnTo>
                  <a:lnTo>
                    <a:pt x="3197009" y="2700464"/>
                  </a:lnTo>
                  <a:lnTo>
                    <a:pt x="3205429" y="2702712"/>
                  </a:lnTo>
                  <a:lnTo>
                    <a:pt x="3218573" y="2695117"/>
                  </a:lnTo>
                  <a:lnTo>
                    <a:pt x="3220821" y="2686710"/>
                  </a:lnTo>
                  <a:close/>
                </a:path>
                <a:path w="9148444" h="9127490">
                  <a:moveTo>
                    <a:pt x="3221596" y="1456004"/>
                  </a:moveTo>
                  <a:lnTo>
                    <a:pt x="3218789" y="1447685"/>
                  </a:lnTo>
                  <a:lnTo>
                    <a:pt x="3212985" y="1441094"/>
                  </a:lnTo>
                  <a:lnTo>
                    <a:pt x="3205365" y="1437386"/>
                  </a:lnTo>
                  <a:lnTo>
                    <a:pt x="3196920" y="1436789"/>
                  </a:lnTo>
                  <a:lnTo>
                    <a:pt x="3188589" y="1439595"/>
                  </a:lnTo>
                  <a:lnTo>
                    <a:pt x="3182010" y="1445399"/>
                  </a:lnTo>
                  <a:lnTo>
                    <a:pt x="3178289" y="1453007"/>
                  </a:lnTo>
                  <a:lnTo>
                    <a:pt x="3177705" y="1461465"/>
                  </a:lnTo>
                  <a:lnTo>
                    <a:pt x="3180499" y="1469783"/>
                  </a:lnTo>
                  <a:lnTo>
                    <a:pt x="3186303" y="1476375"/>
                  </a:lnTo>
                  <a:lnTo>
                    <a:pt x="3193923" y="1480083"/>
                  </a:lnTo>
                  <a:lnTo>
                    <a:pt x="3202381" y="1480680"/>
                  </a:lnTo>
                  <a:lnTo>
                    <a:pt x="3210699" y="1477886"/>
                  </a:lnTo>
                  <a:lnTo>
                    <a:pt x="3217291" y="1472069"/>
                  </a:lnTo>
                  <a:lnTo>
                    <a:pt x="3220999" y="1464462"/>
                  </a:lnTo>
                  <a:lnTo>
                    <a:pt x="3221596" y="1456004"/>
                  </a:lnTo>
                  <a:close/>
                </a:path>
                <a:path w="9148444" h="9127490">
                  <a:moveTo>
                    <a:pt x="3223831" y="226758"/>
                  </a:moveTo>
                  <a:lnTo>
                    <a:pt x="3220047" y="215519"/>
                  </a:lnTo>
                  <a:lnTo>
                    <a:pt x="3212198" y="206629"/>
                  </a:lnTo>
                  <a:lnTo>
                    <a:pt x="3201898" y="201599"/>
                  </a:lnTo>
                  <a:lnTo>
                    <a:pt x="3190468" y="200799"/>
                  </a:lnTo>
                  <a:lnTo>
                    <a:pt x="3179229" y="204584"/>
                  </a:lnTo>
                  <a:lnTo>
                    <a:pt x="3170326" y="212432"/>
                  </a:lnTo>
                  <a:lnTo>
                    <a:pt x="3165297" y="222719"/>
                  </a:lnTo>
                  <a:lnTo>
                    <a:pt x="3164509" y="234149"/>
                  </a:lnTo>
                  <a:lnTo>
                    <a:pt x="3168281" y="245389"/>
                  </a:lnTo>
                  <a:lnTo>
                    <a:pt x="3176130" y="254292"/>
                  </a:lnTo>
                  <a:lnTo>
                    <a:pt x="3186430" y="259308"/>
                  </a:lnTo>
                  <a:lnTo>
                    <a:pt x="3197860" y="260108"/>
                  </a:lnTo>
                  <a:lnTo>
                    <a:pt x="3209099" y="256324"/>
                  </a:lnTo>
                  <a:lnTo>
                    <a:pt x="3218002" y="248475"/>
                  </a:lnTo>
                  <a:lnTo>
                    <a:pt x="3223031" y="238188"/>
                  </a:lnTo>
                  <a:lnTo>
                    <a:pt x="3223831" y="226758"/>
                  </a:lnTo>
                  <a:close/>
                </a:path>
                <a:path w="9148444" h="9127490">
                  <a:moveTo>
                    <a:pt x="3235121" y="4255274"/>
                  </a:moveTo>
                  <a:lnTo>
                    <a:pt x="3233153" y="4251845"/>
                  </a:lnTo>
                  <a:lnTo>
                    <a:pt x="3230956" y="4251261"/>
                  </a:lnTo>
                  <a:lnTo>
                    <a:pt x="3227514" y="4253242"/>
                  </a:lnTo>
                  <a:lnTo>
                    <a:pt x="3226930" y="4255427"/>
                  </a:lnTo>
                  <a:lnTo>
                    <a:pt x="3228911" y="4258856"/>
                  </a:lnTo>
                  <a:lnTo>
                    <a:pt x="3231108" y="4259453"/>
                  </a:lnTo>
                  <a:lnTo>
                    <a:pt x="3234537" y="4257459"/>
                  </a:lnTo>
                  <a:lnTo>
                    <a:pt x="3235121" y="4255274"/>
                  </a:lnTo>
                  <a:close/>
                </a:path>
                <a:path w="9148444" h="9127490">
                  <a:moveTo>
                    <a:pt x="3238855" y="3026816"/>
                  </a:moveTo>
                  <a:lnTo>
                    <a:pt x="3232429" y="3015678"/>
                  </a:lnTo>
                  <a:lnTo>
                    <a:pt x="3225292" y="3013773"/>
                  </a:lnTo>
                  <a:lnTo>
                    <a:pt x="3214154" y="3020199"/>
                  </a:lnTo>
                  <a:lnTo>
                    <a:pt x="3212236" y="3027324"/>
                  </a:lnTo>
                  <a:lnTo>
                    <a:pt x="3218675" y="3038475"/>
                  </a:lnTo>
                  <a:lnTo>
                    <a:pt x="3225800" y="3040380"/>
                  </a:lnTo>
                  <a:lnTo>
                    <a:pt x="3236950" y="3033941"/>
                  </a:lnTo>
                  <a:lnTo>
                    <a:pt x="3238855" y="3026816"/>
                  </a:lnTo>
                  <a:close/>
                </a:path>
                <a:path w="9148444" h="9127490">
                  <a:moveTo>
                    <a:pt x="3239643" y="1796351"/>
                  </a:moveTo>
                  <a:lnTo>
                    <a:pt x="3237153" y="1788922"/>
                  </a:lnTo>
                  <a:lnTo>
                    <a:pt x="3231972" y="1783054"/>
                  </a:lnTo>
                  <a:lnTo>
                    <a:pt x="3225177" y="1779752"/>
                  </a:lnTo>
                  <a:lnTo>
                    <a:pt x="3217621" y="1779219"/>
                  </a:lnTo>
                  <a:lnTo>
                    <a:pt x="3210204" y="1781721"/>
                  </a:lnTo>
                  <a:lnTo>
                    <a:pt x="3204324" y="1786890"/>
                  </a:lnTo>
                  <a:lnTo>
                    <a:pt x="3201009" y="1793684"/>
                  </a:lnTo>
                  <a:lnTo>
                    <a:pt x="3200489" y="1801228"/>
                  </a:lnTo>
                  <a:lnTo>
                    <a:pt x="3202990" y="1808645"/>
                  </a:lnTo>
                  <a:lnTo>
                    <a:pt x="3208159" y="1814525"/>
                  </a:lnTo>
                  <a:lnTo>
                    <a:pt x="3214954" y="1817839"/>
                  </a:lnTo>
                  <a:lnTo>
                    <a:pt x="3222498" y="1818360"/>
                  </a:lnTo>
                  <a:lnTo>
                    <a:pt x="3229927" y="1815871"/>
                  </a:lnTo>
                  <a:lnTo>
                    <a:pt x="3235795" y="1810689"/>
                  </a:lnTo>
                  <a:lnTo>
                    <a:pt x="3239122" y="1803895"/>
                  </a:lnTo>
                  <a:lnTo>
                    <a:pt x="3239643" y="1796351"/>
                  </a:lnTo>
                  <a:close/>
                </a:path>
                <a:path w="9148444" h="9127490">
                  <a:moveTo>
                    <a:pt x="3242170" y="567080"/>
                  </a:moveTo>
                  <a:lnTo>
                    <a:pt x="3238652" y="556615"/>
                  </a:lnTo>
                  <a:lnTo>
                    <a:pt x="3231350" y="548347"/>
                  </a:lnTo>
                  <a:lnTo>
                    <a:pt x="3221774" y="543674"/>
                  </a:lnTo>
                  <a:lnTo>
                    <a:pt x="3211157" y="542937"/>
                  </a:lnTo>
                  <a:lnTo>
                    <a:pt x="3200692" y="546455"/>
                  </a:lnTo>
                  <a:lnTo>
                    <a:pt x="3192411" y="553758"/>
                  </a:lnTo>
                  <a:lnTo>
                    <a:pt x="3187738" y="563321"/>
                  </a:lnTo>
                  <a:lnTo>
                    <a:pt x="3187001" y="573951"/>
                  </a:lnTo>
                  <a:lnTo>
                    <a:pt x="3190519" y="584403"/>
                  </a:lnTo>
                  <a:lnTo>
                    <a:pt x="3197822" y="592670"/>
                  </a:lnTo>
                  <a:lnTo>
                    <a:pt x="3207397" y="597344"/>
                  </a:lnTo>
                  <a:lnTo>
                    <a:pt x="3218015" y="598081"/>
                  </a:lnTo>
                  <a:lnTo>
                    <a:pt x="3228479" y="594563"/>
                  </a:lnTo>
                  <a:lnTo>
                    <a:pt x="3236760" y="587273"/>
                  </a:lnTo>
                  <a:lnTo>
                    <a:pt x="3241433" y="577697"/>
                  </a:lnTo>
                  <a:lnTo>
                    <a:pt x="3242170" y="567080"/>
                  </a:lnTo>
                  <a:close/>
                </a:path>
                <a:path w="9148444" h="9127490">
                  <a:moveTo>
                    <a:pt x="3253143" y="4595368"/>
                  </a:moveTo>
                  <a:lnTo>
                    <a:pt x="3252317" y="4593945"/>
                  </a:lnTo>
                  <a:lnTo>
                    <a:pt x="3251416" y="4593704"/>
                  </a:lnTo>
                  <a:lnTo>
                    <a:pt x="3249993" y="4594530"/>
                  </a:lnTo>
                  <a:lnTo>
                    <a:pt x="3249739" y="4595444"/>
                  </a:lnTo>
                  <a:lnTo>
                    <a:pt x="3250565" y="4596866"/>
                  </a:lnTo>
                  <a:lnTo>
                    <a:pt x="3251479" y="4597108"/>
                  </a:lnTo>
                  <a:lnTo>
                    <a:pt x="3252901" y="4596282"/>
                  </a:lnTo>
                  <a:lnTo>
                    <a:pt x="3253143" y="4595368"/>
                  </a:lnTo>
                  <a:close/>
                </a:path>
                <a:path w="9148444" h="9127490">
                  <a:moveTo>
                    <a:pt x="3256889" y="3366922"/>
                  </a:moveTo>
                  <a:lnTo>
                    <a:pt x="3251606" y="3357778"/>
                  </a:lnTo>
                  <a:lnTo>
                    <a:pt x="3245764" y="3356203"/>
                  </a:lnTo>
                  <a:lnTo>
                    <a:pt x="3236620" y="3361486"/>
                  </a:lnTo>
                  <a:lnTo>
                    <a:pt x="3235045" y="3367328"/>
                  </a:lnTo>
                  <a:lnTo>
                    <a:pt x="3240328" y="3376472"/>
                  </a:lnTo>
                  <a:lnTo>
                    <a:pt x="3246170" y="3378047"/>
                  </a:lnTo>
                  <a:lnTo>
                    <a:pt x="3255327" y="3372764"/>
                  </a:lnTo>
                  <a:lnTo>
                    <a:pt x="3256889" y="3366922"/>
                  </a:lnTo>
                  <a:close/>
                </a:path>
                <a:path w="9148444" h="9127490">
                  <a:moveTo>
                    <a:pt x="3257981" y="2136673"/>
                  </a:moveTo>
                  <a:lnTo>
                    <a:pt x="3255759" y="2130031"/>
                  </a:lnTo>
                  <a:lnTo>
                    <a:pt x="3251123" y="2124786"/>
                  </a:lnTo>
                  <a:lnTo>
                    <a:pt x="3245053" y="2121827"/>
                  </a:lnTo>
                  <a:lnTo>
                    <a:pt x="3238309" y="2121357"/>
                  </a:lnTo>
                  <a:lnTo>
                    <a:pt x="3231680" y="2123579"/>
                  </a:lnTo>
                  <a:lnTo>
                    <a:pt x="3226422" y="2128215"/>
                  </a:lnTo>
                  <a:lnTo>
                    <a:pt x="3223463" y="2134285"/>
                  </a:lnTo>
                  <a:lnTo>
                    <a:pt x="3222993" y="2141029"/>
                  </a:lnTo>
                  <a:lnTo>
                    <a:pt x="3225215" y="2147659"/>
                  </a:lnTo>
                  <a:lnTo>
                    <a:pt x="3229851" y="2152904"/>
                  </a:lnTo>
                  <a:lnTo>
                    <a:pt x="3235934" y="2155875"/>
                  </a:lnTo>
                  <a:lnTo>
                    <a:pt x="3242665" y="2156345"/>
                  </a:lnTo>
                  <a:lnTo>
                    <a:pt x="3249307" y="2154110"/>
                  </a:lnTo>
                  <a:lnTo>
                    <a:pt x="3254552" y="2149487"/>
                  </a:lnTo>
                  <a:lnTo>
                    <a:pt x="3257512" y="2143417"/>
                  </a:lnTo>
                  <a:lnTo>
                    <a:pt x="3257981" y="2136673"/>
                  </a:lnTo>
                  <a:close/>
                </a:path>
                <a:path w="9148444" h="9127490">
                  <a:moveTo>
                    <a:pt x="3260509" y="907389"/>
                  </a:moveTo>
                  <a:lnTo>
                    <a:pt x="3257258" y="897724"/>
                  </a:lnTo>
                  <a:lnTo>
                    <a:pt x="3250514" y="890066"/>
                  </a:lnTo>
                  <a:lnTo>
                    <a:pt x="3241649" y="885748"/>
                  </a:lnTo>
                  <a:lnTo>
                    <a:pt x="3231819" y="885063"/>
                  </a:lnTo>
                  <a:lnTo>
                    <a:pt x="3222155" y="888314"/>
                  </a:lnTo>
                  <a:lnTo>
                    <a:pt x="3214497" y="895057"/>
                  </a:lnTo>
                  <a:lnTo>
                    <a:pt x="3210179" y="903909"/>
                  </a:lnTo>
                  <a:lnTo>
                    <a:pt x="3209506" y="913739"/>
                  </a:lnTo>
                  <a:lnTo>
                    <a:pt x="3212757" y="923417"/>
                  </a:lnTo>
                  <a:lnTo>
                    <a:pt x="3219500" y="931062"/>
                  </a:lnTo>
                  <a:lnTo>
                    <a:pt x="3228352" y="935380"/>
                  </a:lnTo>
                  <a:lnTo>
                    <a:pt x="3238182" y="936066"/>
                  </a:lnTo>
                  <a:lnTo>
                    <a:pt x="3247860" y="932815"/>
                  </a:lnTo>
                  <a:lnTo>
                    <a:pt x="3255505" y="926058"/>
                  </a:lnTo>
                  <a:lnTo>
                    <a:pt x="3259823" y="917219"/>
                  </a:lnTo>
                  <a:lnTo>
                    <a:pt x="3260509" y="907389"/>
                  </a:lnTo>
                  <a:close/>
                </a:path>
                <a:path w="9148444" h="9127490">
                  <a:moveTo>
                    <a:pt x="3275266" y="3707015"/>
                  </a:moveTo>
                  <a:lnTo>
                    <a:pt x="3270974" y="3699586"/>
                  </a:lnTo>
                  <a:lnTo>
                    <a:pt x="3266224" y="3698303"/>
                  </a:lnTo>
                  <a:lnTo>
                    <a:pt x="3258782" y="3702596"/>
                  </a:lnTo>
                  <a:lnTo>
                    <a:pt x="3257512" y="3707346"/>
                  </a:lnTo>
                  <a:lnTo>
                    <a:pt x="3261804" y="3714775"/>
                  </a:lnTo>
                  <a:lnTo>
                    <a:pt x="3266554" y="3716058"/>
                  </a:lnTo>
                  <a:lnTo>
                    <a:pt x="3273996" y="3711765"/>
                  </a:lnTo>
                  <a:lnTo>
                    <a:pt x="3275266" y="3707015"/>
                  </a:lnTo>
                  <a:close/>
                </a:path>
                <a:path w="9148444" h="9127490">
                  <a:moveTo>
                    <a:pt x="3276333" y="2476982"/>
                  </a:moveTo>
                  <a:lnTo>
                    <a:pt x="3274364" y="2471128"/>
                  </a:lnTo>
                  <a:lnTo>
                    <a:pt x="3270288" y="2466505"/>
                  </a:lnTo>
                  <a:lnTo>
                    <a:pt x="3264928" y="2463889"/>
                  </a:lnTo>
                  <a:lnTo>
                    <a:pt x="3258985" y="2463482"/>
                  </a:lnTo>
                  <a:lnTo>
                    <a:pt x="3253143" y="2465438"/>
                  </a:lnTo>
                  <a:lnTo>
                    <a:pt x="3248507" y="2469527"/>
                  </a:lnTo>
                  <a:lnTo>
                    <a:pt x="3245904" y="2474874"/>
                  </a:lnTo>
                  <a:lnTo>
                    <a:pt x="3245485" y="2480818"/>
                  </a:lnTo>
                  <a:lnTo>
                    <a:pt x="3247453" y="2486672"/>
                  </a:lnTo>
                  <a:lnTo>
                    <a:pt x="3251530" y="2491295"/>
                  </a:lnTo>
                  <a:lnTo>
                    <a:pt x="3256889" y="2493899"/>
                  </a:lnTo>
                  <a:lnTo>
                    <a:pt x="3262833" y="2494318"/>
                  </a:lnTo>
                  <a:lnTo>
                    <a:pt x="3268688" y="2492349"/>
                  </a:lnTo>
                  <a:lnTo>
                    <a:pt x="3273310" y="2488273"/>
                  </a:lnTo>
                  <a:lnTo>
                    <a:pt x="3275914" y="2482913"/>
                  </a:lnTo>
                  <a:lnTo>
                    <a:pt x="3276333" y="2476982"/>
                  </a:lnTo>
                  <a:close/>
                </a:path>
                <a:path w="9148444" h="9127490">
                  <a:moveTo>
                    <a:pt x="3278860" y="1247698"/>
                  </a:moveTo>
                  <a:lnTo>
                    <a:pt x="3275876" y="1238821"/>
                  </a:lnTo>
                  <a:lnTo>
                    <a:pt x="3269665" y="1231798"/>
                  </a:lnTo>
                  <a:lnTo>
                    <a:pt x="3261537" y="1227823"/>
                  </a:lnTo>
                  <a:lnTo>
                    <a:pt x="3252508" y="1227201"/>
                  </a:lnTo>
                  <a:lnTo>
                    <a:pt x="3243618" y="1230185"/>
                  </a:lnTo>
                  <a:lnTo>
                    <a:pt x="3236595" y="1236383"/>
                  </a:lnTo>
                  <a:lnTo>
                    <a:pt x="3232620" y="1244511"/>
                  </a:lnTo>
                  <a:lnTo>
                    <a:pt x="3231997" y="1253540"/>
                  </a:lnTo>
                  <a:lnTo>
                    <a:pt x="3234982" y="1262418"/>
                  </a:lnTo>
                  <a:lnTo>
                    <a:pt x="3241179" y="1269441"/>
                  </a:lnTo>
                  <a:lnTo>
                    <a:pt x="3249320" y="1273416"/>
                  </a:lnTo>
                  <a:lnTo>
                    <a:pt x="3258337" y="1274038"/>
                  </a:lnTo>
                  <a:lnTo>
                    <a:pt x="3267227" y="1271054"/>
                  </a:lnTo>
                  <a:lnTo>
                    <a:pt x="3274263" y="1264856"/>
                  </a:lnTo>
                  <a:lnTo>
                    <a:pt x="3278225" y="1256728"/>
                  </a:lnTo>
                  <a:lnTo>
                    <a:pt x="3278860" y="1247698"/>
                  </a:lnTo>
                  <a:close/>
                </a:path>
                <a:path w="9148444" h="9127490">
                  <a:moveTo>
                    <a:pt x="3279013" y="18719"/>
                  </a:moveTo>
                  <a:lnTo>
                    <a:pt x="3275304" y="7696"/>
                  </a:lnTo>
                  <a:lnTo>
                    <a:pt x="3268510" y="0"/>
                  </a:lnTo>
                  <a:lnTo>
                    <a:pt x="3231883" y="0"/>
                  </a:lnTo>
                  <a:lnTo>
                    <a:pt x="3226574" y="4673"/>
                  </a:lnTo>
                  <a:lnTo>
                    <a:pt x="3221659" y="14757"/>
                  </a:lnTo>
                  <a:lnTo>
                    <a:pt x="3220872" y="25958"/>
                  </a:lnTo>
                  <a:lnTo>
                    <a:pt x="3224580" y="36969"/>
                  </a:lnTo>
                  <a:lnTo>
                    <a:pt x="3232277" y="45694"/>
                  </a:lnTo>
                  <a:lnTo>
                    <a:pt x="3242360" y="50622"/>
                  </a:lnTo>
                  <a:lnTo>
                    <a:pt x="3253562" y="51396"/>
                  </a:lnTo>
                  <a:lnTo>
                    <a:pt x="3264585" y="47701"/>
                  </a:lnTo>
                  <a:lnTo>
                    <a:pt x="3273310" y="40005"/>
                  </a:lnTo>
                  <a:lnTo>
                    <a:pt x="3278225" y="29921"/>
                  </a:lnTo>
                  <a:lnTo>
                    <a:pt x="3279013" y="18719"/>
                  </a:lnTo>
                  <a:close/>
                </a:path>
                <a:path w="9148444" h="9127490">
                  <a:moveTo>
                    <a:pt x="3293287" y="4047109"/>
                  </a:moveTo>
                  <a:lnTo>
                    <a:pt x="3290163" y="4041686"/>
                  </a:lnTo>
                  <a:lnTo>
                    <a:pt x="3286683" y="4040759"/>
                  </a:lnTo>
                  <a:lnTo>
                    <a:pt x="3281261" y="4043883"/>
                  </a:lnTo>
                  <a:lnTo>
                    <a:pt x="3280321" y="4047363"/>
                  </a:lnTo>
                  <a:lnTo>
                    <a:pt x="3283458" y="4052786"/>
                  </a:lnTo>
                  <a:lnTo>
                    <a:pt x="3286937" y="4053713"/>
                  </a:lnTo>
                  <a:lnTo>
                    <a:pt x="3292360" y="4050588"/>
                  </a:lnTo>
                  <a:lnTo>
                    <a:pt x="3293287" y="4047109"/>
                  </a:lnTo>
                  <a:close/>
                </a:path>
                <a:path w="9148444" h="9127490">
                  <a:moveTo>
                    <a:pt x="3296678" y="2818663"/>
                  </a:moveTo>
                  <a:lnTo>
                    <a:pt x="3289262" y="2805798"/>
                  </a:lnTo>
                  <a:lnTo>
                    <a:pt x="3281032" y="2803601"/>
                  </a:lnTo>
                  <a:lnTo>
                    <a:pt x="3268180" y="2811030"/>
                  </a:lnTo>
                  <a:lnTo>
                    <a:pt x="3265970" y="2819247"/>
                  </a:lnTo>
                  <a:lnTo>
                    <a:pt x="3273399" y="2832100"/>
                  </a:lnTo>
                  <a:lnTo>
                    <a:pt x="3281629" y="2834309"/>
                  </a:lnTo>
                  <a:lnTo>
                    <a:pt x="3294481" y="2826880"/>
                  </a:lnTo>
                  <a:lnTo>
                    <a:pt x="3296678" y="2818663"/>
                  </a:lnTo>
                  <a:close/>
                </a:path>
                <a:path w="9148444" h="9127490">
                  <a:moveTo>
                    <a:pt x="3297504" y="1587982"/>
                  </a:moveTo>
                  <a:lnTo>
                    <a:pt x="3294748" y="1579778"/>
                  </a:lnTo>
                  <a:lnTo>
                    <a:pt x="3289008" y="1573276"/>
                  </a:lnTo>
                  <a:lnTo>
                    <a:pt x="3281489" y="1569605"/>
                  </a:lnTo>
                  <a:lnTo>
                    <a:pt x="3273145" y="1569034"/>
                  </a:lnTo>
                  <a:lnTo>
                    <a:pt x="3264941" y="1571790"/>
                  </a:lnTo>
                  <a:lnTo>
                    <a:pt x="3258451" y="1577517"/>
                  </a:lnTo>
                  <a:lnTo>
                    <a:pt x="3254781" y="1585036"/>
                  </a:lnTo>
                  <a:lnTo>
                    <a:pt x="3254197" y="1593367"/>
                  </a:lnTo>
                  <a:lnTo>
                    <a:pt x="3256965" y="1601584"/>
                  </a:lnTo>
                  <a:lnTo>
                    <a:pt x="3262693" y="1608074"/>
                  </a:lnTo>
                  <a:lnTo>
                    <a:pt x="3270199" y="1611731"/>
                  </a:lnTo>
                  <a:lnTo>
                    <a:pt x="3278543" y="1612315"/>
                  </a:lnTo>
                  <a:lnTo>
                    <a:pt x="3286747" y="1609559"/>
                  </a:lnTo>
                  <a:lnTo>
                    <a:pt x="3293249" y="1603832"/>
                  </a:lnTo>
                  <a:lnTo>
                    <a:pt x="3296920" y="1596313"/>
                  </a:lnTo>
                  <a:lnTo>
                    <a:pt x="3297504" y="1587982"/>
                  </a:lnTo>
                  <a:close/>
                </a:path>
                <a:path w="9148444" h="9127490">
                  <a:moveTo>
                    <a:pt x="3299726" y="358736"/>
                  </a:moveTo>
                  <a:lnTo>
                    <a:pt x="3295980" y="347611"/>
                  </a:lnTo>
                  <a:lnTo>
                    <a:pt x="3288207" y="338797"/>
                  </a:lnTo>
                  <a:lnTo>
                    <a:pt x="3278022" y="333832"/>
                  </a:lnTo>
                  <a:lnTo>
                    <a:pt x="3266706" y="333032"/>
                  </a:lnTo>
                  <a:lnTo>
                    <a:pt x="3255568" y="336778"/>
                  </a:lnTo>
                  <a:lnTo>
                    <a:pt x="3246767" y="344551"/>
                  </a:lnTo>
                  <a:lnTo>
                    <a:pt x="3241789" y="354736"/>
                  </a:lnTo>
                  <a:lnTo>
                    <a:pt x="3241002" y="366052"/>
                  </a:lnTo>
                  <a:lnTo>
                    <a:pt x="3244748" y="377177"/>
                  </a:lnTo>
                  <a:lnTo>
                    <a:pt x="3252520" y="385991"/>
                  </a:lnTo>
                  <a:lnTo>
                    <a:pt x="3262706" y="390956"/>
                  </a:lnTo>
                  <a:lnTo>
                    <a:pt x="3274022" y="391744"/>
                  </a:lnTo>
                  <a:lnTo>
                    <a:pt x="3285159" y="388010"/>
                  </a:lnTo>
                  <a:lnTo>
                    <a:pt x="3293973" y="380238"/>
                  </a:lnTo>
                  <a:lnTo>
                    <a:pt x="3298939" y="370052"/>
                  </a:lnTo>
                  <a:lnTo>
                    <a:pt x="3299726" y="358736"/>
                  </a:lnTo>
                  <a:close/>
                </a:path>
                <a:path w="9148444" h="9127490">
                  <a:moveTo>
                    <a:pt x="3310979" y="4387215"/>
                  </a:moveTo>
                  <a:lnTo>
                    <a:pt x="3309162" y="4384078"/>
                  </a:lnTo>
                  <a:lnTo>
                    <a:pt x="3307156" y="4383532"/>
                  </a:lnTo>
                  <a:lnTo>
                    <a:pt x="3304006" y="4385348"/>
                  </a:lnTo>
                  <a:lnTo>
                    <a:pt x="3303473" y="4387367"/>
                  </a:lnTo>
                  <a:lnTo>
                    <a:pt x="3305289" y="4390504"/>
                  </a:lnTo>
                  <a:lnTo>
                    <a:pt x="3307296" y="4391050"/>
                  </a:lnTo>
                  <a:lnTo>
                    <a:pt x="3310445" y="4389234"/>
                  </a:lnTo>
                  <a:lnTo>
                    <a:pt x="3310979" y="4387215"/>
                  </a:lnTo>
                  <a:close/>
                </a:path>
                <a:path w="9148444" h="9127490">
                  <a:moveTo>
                    <a:pt x="3314712" y="3158756"/>
                  </a:moveTo>
                  <a:lnTo>
                    <a:pt x="3308451" y="3147911"/>
                  </a:lnTo>
                  <a:lnTo>
                    <a:pt x="3301504" y="3146044"/>
                  </a:lnTo>
                  <a:lnTo>
                    <a:pt x="3290646" y="3152317"/>
                  </a:lnTo>
                  <a:lnTo>
                    <a:pt x="3288779" y="3159264"/>
                  </a:lnTo>
                  <a:lnTo>
                    <a:pt x="3295053" y="3170110"/>
                  </a:lnTo>
                  <a:lnTo>
                    <a:pt x="3302000" y="3171977"/>
                  </a:lnTo>
                  <a:lnTo>
                    <a:pt x="3307423" y="3168840"/>
                  </a:lnTo>
                  <a:lnTo>
                    <a:pt x="3312858" y="3165703"/>
                  </a:lnTo>
                  <a:lnTo>
                    <a:pt x="3314712" y="3158756"/>
                  </a:lnTo>
                  <a:close/>
                </a:path>
                <a:path w="9148444" h="9127490">
                  <a:moveTo>
                    <a:pt x="3315551" y="1928329"/>
                  </a:moveTo>
                  <a:lnTo>
                    <a:pt x="3313087" y="1921027"/>
                  </a:lnTo>
                  <a:lnTo>
                    <a:pt x="3307994" y="1915236"/>
                  </a:lnTo>
                  <a:lnTo>
                    <a:pt x="3301301" y="1911972"/>
                  </a:lnTo>
                  <a:lnTo>
                    <a:pt x="3293859" y="1911451"/>
                  </a:lnTo>
                  <a:lnTo>
                    <a:pt x="3286556" y="1913915"/>
                  </a:lnTo>
                  <a:lnTo>
                    <a:pt x="3280765" y="1919020"/>
                  </a:lnTo>
                  <a:lnTo>
                    <a:pt x="3277501" y="1925701"/>
                  </a:lnTo>
                  <a:lnTo>
                    <a:pt x="3276993" y="1933130"/>
                  </a:lnTo>
                  <a:lnTo>
                    <a:pt x="3279444" y="1940445"/>
                  </a:lnTo>
                  <a:lnTo>
                    <a:pt x="3284550" y="1946224"/>
                  </a:lnTo>
                  <a:lnTo>
                    <a:pt x="3291243" y="1949488"/>
                  </a:lnTo>
                  <a:lnTo>
                    <a:pt x="3298672" y="1950008"/>
                  </a:lnTo>
                  <a:lnTo>
                    <a:pt x="3305975" y="1947545"/>
                  </a:lnTo>
                  <a:lnTo>
                    <a:pt x="3311766" y="1942452"/>
                  </a:lnTo>
                  <a:lnTo>
                    <a:pt x="3315030" y="1935759"/>
                  </a:lnTo>
                  <a:lnTo>
                    <a:pt x="3315551" y="1928329"/>
                  </a:lnTo>
                  <a:close/>
                </a:path>
                <a:path w="9148444" h="9127490">
                  <a:moveTo>
                    <a:pt x="3318078" y="699058"/>
                  </a:moveTo>
                  <a:lnTo>
                    <a:pt x="3314598" y="688708"/>
                  </a:lnTo>
                  <a:lnTo>
                    <a:pt x="3307372" y="680529"/>
                  </a:lnTo>
                  <a:lnTo>
                    <a:pt x="3297910" y="675906"/>
                  </a:lnTo>
                  <a:lnTo>
                    <a:pt x="3287395" y="675170"/>
                  </a:lnTo>
                  <a:lnTo>
                    <a:pt x="3277044" y="678649"/>
                  </a:lnTo>
                  <a:lnTo>
                    <a:pt x="3268853" y="685863"/>
                  </a:lnTo>
                  <a:lnTo>
                    <a:pt x="3264230" y="695337"/>
                  </a:lnTo>
                  <a:lnTo>
                    <a:pt x="3263493" y="705840"/>
                  </a:lnTo>
                  <a:lnTo>
                    <a:pt x="3266973" y="716191"/>
                  </a:lnTo>
                  <a:lnTo>
                    <a:pt x="3274199" y="724369"/>
                  </a:lnTo>
                  <a:lnTo>
                    <a:pt x="3283674" y="728992"/>
                  </a:lnTo>
                  <a:lnTo>
                    <a:pt x="3294189" y="729729"/>
                  </a:lnTo>
                  <a:lnTo>
                    <a:pt x="3304527" y="726249"/>
                  </a:lnTo>
                  <a:lnTo>
                    <a:pt x="3312718" y="719035"/>
                  </a:lnTo>
                  <a:lnTo>
                    <a:pt x="3317341" y="709561"/>
                  </a:lnTo>
                  <a:lnTo>
                    <a:pt x="3318078" y="699058"/>
                  </a:lnTo>
                  <a:close/>
                </a:path>
                <a:path w="9148444" h="9127490">
                  <a:moveTo>
                    <a:pt x="3329013" y="4727321"/>
                  </a:moveTo>
                  <a:lnTo>
                    <a:pt x="3328352" y="4726178"/>
                  </a:lnTo>
                  <a:lnTo>
                    <a:pt x="3327616" y="4725987"/>
                  </a:lnTo>
                  <a:lnTo>
                    <a:pt x="3326473" y="4726648"/>
                  </a:lnTo>
                  <a:lnTo>
                    <a:pt x="3326282" y="4727372"/>
                  </a:lnTo>
                  <a:lnTo>
                    <a:pt x="3326942" y="4728515"/>
                  </a:lnTo>
                  <a:lnTo>
                    <a:pt x="3327666" y="4728705"/>
                  </a:lnTo>
                  <a:lnTo>
                    <a:pt x="3328822" y="4728045"/>
                  </a:lnTo>
                  <a:lnTo>
                    <a:pt x="3329013" y="4727321"/>
                  </a:lnTo>
                  <a:close/>
                </a:path>
                <a:path w="9148444" h="9127490">
                  <a:moveTo>
                    <a:pt x="3332746" y="3498862"/>
                  </a:moveTo>
                  <a:lnTo>
                    <a:pt x="3327641" y="3490010"/>
                  </a:lnTo>
                  <a:lnTo>
                    <a:pt x="3321964" y="3488486"/>
                  </a:lnTo>
                  <a:lnTo>
                    <a:pt x="3313112" y="3493605"/>
                  </a:lnTo>
                  <a:lnTo>
                    <a:pt x="3311588" y="3499269"/>
                  </a:lnTo>
                  <a:lnTo>
                    <a:pt x="3316706" y="3508121"/>
                  </a:lnTo>
                  <a:lnTo>
                    <a:pt x="3322370" y="3509645"/>
                  </a:lnTo>
                  <a:lnTo>
                    <a:pt x="3331235" y="3504527"/>
                  </a:lnTo>
                  <a:lnTo>
                    <a:pt x="3332746" y="3498862"/>
                  </a:lnTo>
                  <a:close/>
                </a:path>
                <a:path w="9148444" h="9127490">
                  <a:moveTo>
                    <a:pt x="3333902" y="2268639"/>
                  </a:moveTo>
                  <a:lnTo>
                    <a:pt x="3331705" y="2262124"/>
                  </a:lnTo>
                  <a:lnTo>
                    <a:pt x="3327146" y="2256967"/>
                  </a:lnTo>
                  <a:lnTo>
                    <a:pt x="3321177" y="2254046"/>
                  </a:lnTo>
                  <a:lnTo>
                    <a:pt x="3314547" y="2253589"/>
                  </a:lnTo>
                  <a:lnTo>
                    <a:pt x="3308032" y="2255786"/>
                  </a:lnTo>
                  <a:lnTo>
                    <a:pt x="3302863" y="2260333"/>
                  </a:lnTo>
                  <a:lnTo>
                    <a:pt x="3299942" y="2266302"/>
                  </a:lnTo>
                  <a:lnTo>
                    <a:pt x="3299485" y="2272931"/>
                  </a:lnTo>
                  <a:lnTo>
                    <a:pt x="3301682" y="2279446"/>
                  </a:lnTo>
                  <a:lnTo>
                    <a:pt x="3306229" y="2284603"/>
                  </a:lnTo>
                  <a:lnTo>
                    <a:pt x="3312198" y="2287524"/>
                  </a:lnTo>
                  <a:lnTo>
                    <a:pt x="3318827" y="2287981"/>
                  </a:lnTo>
                  <a:lnTo>
                    <a:pt x="3325355" y="2285784"/>
                  </a:lnTo>
                  <a:lnTo>
                    <a:pt x="3330511" y="2281237"/>
                  </a:lnTo>
                  <a:lnTo>
                    <a:pt x="3333432" y="2275268"/>
                  </a:lnTo>
                  <a:lnTo>
                    <a:pt x="3333902" y="2268639"/>
                  </a:lnTo>
                  <a:close/>
                </a:path>
                <a:path w="9148444" h="9127490">
                  <a:moveTo>
                    <a:pt x="3336417" y="1039368"/>
                  </a:moveTo>
                  <a:lnTo>
                    <a:pt x="3333204" y="1029804"/>
                  </a:lnTo>
                  <a:lnTo>
                    <a:pt x="3326536" y="1022248"/>
                  </a:lnTo>
                  <a:lnTo>
                    <a:pt x="3317786" y="1017981"/>
                  </a:lnTo>
                  <a:lnTo>
                    <a:pt x="3308070" y="1017295"/>
                  </a:lnTo>
                  <a:lnTo>
                    <a:pt x="3298507" y="1020508"/>
                  </a:lnTo>
                  <a:lnTo>
                    <a:pt x="3290938" y="1027188"/>
                  </a:lnTo>
                  <a:lnTo>
                    <a:pt x="3286671" y="1035939"/>
                  </a:lnTo>
                  <a:lnTo>
                    <a:pt x="3285998" y="1045641"/>
                  </a:lnTo>
                  <a:lnTo>
                    <a:pt x="3289211" y="1055192"/>
                  </a:lnTo>
                  <a:lnTo>
                    <a:pt x="3295878" y="1062761"/>
                  </a:lnTo>
                  <a:lnTo>
                    <a:pt x="3304629" y="1067028"/>
                  </a:lnTo>
                  <a:lnTo>
                    <a:pt x="3314344" y="1067714"/>
                  </a:lnTo>
                  <a:lnTo>
                    <a:pt x="3323907" y="1064501"/>
                  </a:lnTo>
                  <a:lnTo>
                    <a:pt x="3331476" y="1057821"/>
                  </a:lnTo>
                  <a:lnTo>
                    <a:pt x="3335744" y="1049070"/>
                  </a:lnTo>
                  <a:lnTo>
                    <a:pt x="3336417" y="1039368"/>
                  </a:lnTo>
                  <a:close/>
                </a:path>
                <a:path w="9148444" h="9127490">
                  <a:moveTo>
                    <a:pt x="3351123" y="3838956"/>
                  </a:moveTo>
                  <a:lnTo>
                    <a:pt x="3346996" y="3831818"/>
                  </a:lnTo>
                  <a:lnTo>
                    <a:pt x="3342424" y="3830586"/>
                  </a:lnTo>
                  <a:lnTo>
                    <a:pt x="3335286" y="3834714"/>
                  </a:lnTo>
                  <a:lnTo>
                    <a:pt x="3334067" y="3839286"/>
                  </a:lnTo>
                  <a:lnTo>
                    <a:pt x="3338182" y="3846423"/>
                  </a:lnTo>
                  <a:lnTo>
                    <a:pt x="3342754" y="3847655"/>
                  </a:lnTo>
                  <a:lnTo>
                    <a:pt x="3349891" y="3843528"/>
                  </a:lnTo>
                  <a:lnTo>
                    <a:pt x="3351123" y="3838956"/>
                  </a:lnTo>
                  <a:close/>
                </a:path>
                <a:path w="9148444" h="9127490">
                  <a:moveTo>
                    <a:pt x="3354514" y="2610510"/>
                  </a:moveTo>
                  <a:lnTo>
                    <a:pt x="3346107" y="2595943"/>
                  </a:lnTo>
                  <a:lnTo>
                    <a:pt x="3336772" y="2593441"/>
                  </a:lnTo>
                  <a:lnTo>
                    <a:pt x="3322205" y="2601849"/>
                  </a:lnTo>
                  <a:lnTo>
                    <a:pt x="3319703" y="2611170"/>
                  </a:lnTo>
                  <a:lnTo>
                    <a:pt x="3328124" y="2625750"/>
                  </a:lnTo>
                  <a:lnTo>
                    <a:pt x="3337445" y="2628239"/>
                  </a:lnTo>
                  <a:lnTo>
                    <a:pt x="3344735" y="2624036"/>
                  </a:lnTo>
                  <a:lnTo>
                    <a:pt x="3352012" y="2619832"/>
                  </a:lnTo>
                  <a:lnTo>
                    <a:pt x="3354514" y="2610510"/>
                  </a:lnTo>
                  <a:close/>
                </a:path>
                <a:path w="9148444" h="9127490">
                  <a:moveTo>
                    <a:pt x="3354768" y="1379677"/>
                  </a:moveTo>
                  <a:lnTo>
                    <a:pt x="3351809" y="1370901"/>
                  </a:lnTo>
                  <a:lnTo>
                    <a:pt x="3345688" y="1363967"/>
                  </a:lnTo>
                  <a:lnTo>
                    <a:pt x="3337661" y="1360055"/>
                  </a:lnTo>
                  <a:lnTo>
                    <a:pt x="3328746" y="1359433"/>
                  </a:lnTo>
                  <a:lnTo>
                    <a:pt x="3319970" y="1362379"/>
                  </a:lnTo>
                  <a:lnTo>
                    <a:pt x="3313036" y="1368501"/>
                  </a:lnTo>
                  <a:lnTo>
                    <a:pt x="3309112" y="1376527"/>
                  </a:lnTo>
                  <a:lnTo>
                    <a:pt x="3308489" y="1385443"/>
                  </a:lnTo>
                  <a:lnTo>
                    <a:pt x="3311436" y="1394206"/>
                  </a:lnTo>
                  <a:lnTo>
                    <a:pt x="3317570" y="1401152"/>
                  </a:lnTo>
                  <a:lnTo>
                    <a:pt x="3325596" y="1405064"/>
                  </a:lnTo>
                  <a:lnTo>
                    <a:pt x="3334512" y="1405686"/>
                  </a:lnTo>
                  <a:lnTo>
                    <a:pt x="3343275" y="1402740"/>
                  </a:lnTo>
                  <a:lnTo>
                    <a:pt x="3350222" y="1396619"/>
                  </a:lnTo>
                  <a:lnTo>
                    <a:pt x="3354146" y="1388592"/>
                  </a:lnTo>
                  <a:lnTo>
                    <a:pt x="3354768" y="1379677"/>
                  </a:lnTo>
                  <a:close/>
                </a:path>
                <a:path w="9148444" h="9127490">
                  <a:moveTo>
                    <a:pt x="3357295" y="150406"/>
                  </a:moveTo>
                  <a:lnTo>
                    <a:pt x="3353320" y="138595"/>
                  </a:lnTo>
                  <a:lnTo>
                    <a:pt x="3345078" y="129247"/>
                  </a:lnTo>
                  <a:lnTo>
                    <a:pt x="3334270" y="123977"/>
                  </a:lnTo>
                  <a:lnTo>
                    <a:pt x="3322269" y="123151"/>
                  </a:lnTo>
                  <a:lnTo>
                    <a:pt x="3310458" y="127114"/>
                  </a:lnTo>
                  <a:lnTo>
                    <a:pt x="3301111" y="135356"/>
                  </a:lnTo>
                  <a:lnTo>
                    <a:pt x="3295840" y="146164"/>
                  </a:lnTo>
                  <a:lnTo>
                    <a:pt x="3295002" y="158165"/>
                  </a:lnTo>
                  <a:lnTo>
                    <a:pt x="3298964" y="169964"/>
                  </a:lnTo>
                  <a:lnTo>
                    <a:pt x="3307207" y="179311"/>
                  </a:lnTo>
                  <a:lnTo>
                    <a:pt x="3318027" y="184581"/>
                  </a:lnTo>
                  <a:lnTo>
                    <a:pt x="3330016" y="185407"/>
                  </a:lnTo>
                  <a:lnTo>
                    <a:pt x="3341827" y="181444"/>
                  </a:lnTo>
                  <a:lnTo>
                    <a:pt x="3351174" y="173202"/>
                  </a:lnTo>
                  <a:lnTo>
                    <a:pt x="3356457" y="162394"/>
                  </a:lnTo>
                  <a:lnTo>
                    <a:pt x="3357295" y="150406"/>
                  </a:lnTo>
                  <a:close/>
                </a:path>
                <a:path w="9148444" h="9127490">
                  <a:moveTo>
                    <a:pt x="3368802" y="4179062"/>
                  </a:moveTo>
                  <a:lnTo>
                    <a:pt x="3366008" y="4174210"/>
                  </a:lnTo>
                  <a:lnTo>
                    <a:pt x="3362896" y="4173372"/>
                  </a:lnTo>
                  <a:lnTo>
                    <a:pt x="3358045" y="4176179"/>
                  </a:lnTo>
                  <a:lnTo>
                    <a:pt x="3357207" y="4179290"/>
                  </a:lnTo>
                  <a:lnTo>
                    <a:pt x="3360013" y="4184142"/>
                  </a:lnTo>
                  <a:lnTo>
                    <a:pt x="3363125" y="4184967"/>
                  </a:lnTo>
                  <a:lnTo>
                    <a:pt x="3367976" y="4182173"/>
                  </a:lnTo>
                  <a:lnTo>
                    <a:pt x="3368802" y="4179062"/>
                  </a:lnTo>
                  <a:close/>
                </a:path>
                <a:path w="9148444" h="9127490">
                  <a:moveTo>
                    <a:pt x="3372548" y="2950616"/>
                  </a:moveTo>
                  <a:lnTo>
                    <a:pt x="3365284" y="2938043"/>
                  </a:lnTo>
                  <a:lnTo>
                    <a:pt x="3357245" y="2935884"/>
                  </a:lnTo>
                  <a:lnTo>
                    <a:pt x="3344672" y="2943136"/>
                  </a:lnTo>
                  <a:lnTo>
                    <a:pt x="3342513" y="2951175"/>
                  </a:lnTo>
                  <a:lnTo>
                    <a:pt x="3349777" y="2963761"/>
                  </a:lnTo>
                  <a:lnTo>
                    <a:pt x="3357816" y="2965907"/>
                  </a:lnTo>
                  <a:lnTo>
                    <a:pt x="3370389" y="2958655"/>
                  </a:lnTo>
                  <a:lnTo>
                    <a:pt x="3372548" y="2950616"/>
                  </a:lnTo>
                  <a:close/>
                </a:path>
                <a:path w="9148444" h="9127490">
                  <a:moveTo>
                    <a:pt x="3373107" y="1719986"/>
                  </a:moveTo>
                  <a:lnTo>
                    <a:pt x="3370415" y="1712010"/>
                  </a:lnTo>
                  <a:lnTo>
                    <a:pt x="3364852" y="1705698"/>
                  </a:lnTo>
                  <a:lnTo>
                    <a:pt x="3357537" y="1702130"/>
                  </a:lnTo>
                  <a:lnTo>
                    <a:pt x="3349434" y="1701558"/>
                  </a:lnTo>
                  <a:lnTo>
                    <a:pt x="3341446" y="1704251"/>
                  </a:lnTo>
                  <a:lnTo>
                    <a:pt x="3335121" y="1709826"/>
                  </a:lnTo>
                  <a:lnTo>
                    <a:pt x="3331553" y="1717128"/>
                  </a:lnTo>
                  <a:lnTo>
                    <a:pt x="3330994" y="1725231"/>
                  </a:lnTo>
                  <a:lnTo>
                    <a:pt x="3333673" y="1733219"/>
                  </a:lnTo>
                  <a:lnTo>
                    <a:pt x="3339249" y="1739531"/>
                  </a:lnTo>
                  <a:lnTo>
                    <a:pt x="3346551" y="1743100"/>
                  </a:lnTo>
                  <a:lnTo>
                    <a:pt x="3354667" y="1743671"/>
                  </a:lnTo>
                  <a:lnTo>
                    <a:pt x="3362655" y="1740992"/>
                  </a:lnTo>
                  <a:lnTo>
                    <a:pt x="3368979" y="1735416"/>
                  </a:lnTo>
                  <a:lnTo>
                    <a:pt x="3372535" y="1728101"/>
                  </a:lnTo>
                  <a:lnTo>
                    <a:pt x="3373107" y="1719986"/>
                  </a:lnTo>
                  <a:close/>
                </a:path>
                <a:path w="9148444" h="9127490">
                  <a:moveTo>
                    <a:pt x="3375634" y="490715"/>
                  </a:moveTo>
                  <a:lnTo>
                    <a:pt x="3371926" y="479691"/>
                  </a:lnTo>
                  <a:lnTo>
                    <a:pt x="3364230" y="470979"/>
                  </a:lnTo>
                  <a:lnTo>
                    <a:pt x="3354146" y="466051"/>
                  </a:lnTo>
                  <a:lnTo>
                    <a:pt x="3342944" y="465277"/>
                  </a:lnTo>
                  <a:lnTo>
                    <a:pt x="3331921" y="468985"/>
                  </a:lnTo>
                  <a:lnTo>
                    <a:pt x="3323209" y="476669"/>
                  </a:lnTo>
                  <a:lnTo>
                    <a:pt x="3318281" y="486752"/>
                  </a:lnTo>
                  <a:lnTo>
                    <a:pt x="3317506" y="497954"/>
                  </a:lnTo>
                  <a:lnTo>
                    <a:pt x="3321215" y="508965"/>
                  </a:lnTo>
                  <a:lnTo>
                    <a:pt x="3328898" y="517690"/>
                  </a:lnTo>
                  <a:lnTo>
                    <a:pt x="3338995" y="522605"/>
                  </a:lnTo>
                  <a:lnTo>
                    <a:pt x="3350183" y="523392"/>
                  </a:lnTo>
                  <a:lnTo>
                    <a:pt x="3361207" y="519684"/>
                  </a:lnTo>
                  <a:lnTo>
                    <a:pt x="3369932" y="512000"/>
                  </a:lnTo>
                  <a:lnTo>
                    <a:pt x="3374847" y="501916"/>
                  </a:lnTo>
                  <a:lnTo>
                    <a:pt x="3375634" y="490715"/>
                  </a:lnTo>
                  <a:close/>
                </a:path>
                <a:path w="9148444" h="9127490">
                  <a:moveTo>
                    <a:pt x="3386836" y="4519168"/>
                  </a:moveTo>
                  <a:lnTo>
                    <a:pt x="3385185" y="4516310"/>
                  </a:lnTo>
                  <a:lnTo>
                    <a:pt x="3383356" y="4515815"/>
                  </a:lnTo>
                  <a:lnTo>
                    <a:pt x="3380498" y="4517466"/>
                  </a:lnTo>
                  <a:lnTo>
                    <a:pt x="3380016" y="4519295"/>
                  </a:lnTo>
                  <a:lnTo>
                    <a:pt x="3381667" y="4522152"/>
                  </a:lnTo>
                  <a:lnTo>
                    <a:pt x="3383496" y="4522648"/>
                  </a:lnTo>
                  <a:lnTo>
                    <a:pt x="3386353" y="4520997"/>
                  </a:lnTo>
                  <a:lnTo>
                    <a:pt x="3386836" y="4519168"/>
                  </a:lnTo>
                  <a:close/>
                </a:path>
                <a:path w="9148444" h="9127490">
                  <a:moveTo>
                    <a:pt x="3390582" y="3290709"/>
                  </a:moveTo>
                  <a:lnTo>
                    <a:pt x="3384473" y="3280143"/>
                  </a:lnTo>
                  <a:lnTo>
                    <a:pt x="3377717" y="3278327"/>
                  </a:lnTo>
                  <a:lnTo>
                    <a:pt x="3367138" y="3284423"/>
                  </a:lnTo>
                  <a:lnTo>
                    <a:pt x="3365322" y="3291192"/>
                  </a:lnTo>
                  <a:lnTo>
                    <a:pt x="3371431" y="3301771"/>
                  </a:lnTo>
                  <a:lnTo>
                    <a:pt x="3378187" y="3303574"/>
                  </a:lnTo>
                  <a:lnTo>
                    <a:pt x="3388766" y="3297466"/>
                  </a:lnTo>
                  <a:lnTo>
                    <a:pt x="3390582" y="3290709"/>
                  </a:lnTo>
                  <a:close/>
                </a:path>
                <a:path w="9148444" h="9127490">
                  <a:moveTo>
                    <a:pt x="3391446" y="2060308"/>
                  </a:moveTo>
                  <a:lnTo>
                    <a:pt x="3389033" y="2053107"/>
                  </a:lnTo>
                  <a:lnTo>
                    <a:pt x="3384004" y="2047417"/>
                  </a:lnTo>
                  <a:lnTo>
                    <a:pt x="3377412" y="2044204"/>
                  </a:lnTo>
                  <a:lnTo>
                    <a:pt x="3370097" y="2043684"/>
                  </a:lnTo>
                  <a:lnTo>
                    <a:pt x="3362896" y="2046109"/>
                  </a:lnTo>
                  <a:lnTo>
                    <a:pt x="3357207" y="2051138"/>
                  </a:lnTo>
                  <a:lnTo>
                    <a:pt x="3353993" y="2057717"/>
                  </a:lnTo>
                  <a:lnTo>
                    <a:pt x="3353485" y="2065032"/>
                  </a:lnTo>
                  <a:lnTo>
                    <a:pt x="3355911" y="2072233"/>
                  </a:lnTo>
                  <a:lnTo>
                    <a:pt x="3360928" y="2077923"/>
                  </a:lnTo>
                  <a:lnTo>
                    <a:pt x="3367519" y="2081136"/>
                  </a:lnTo>
                  <a:lnTo>
                    <a:pt x="3374834" y="2081644"/>
                  </a:lnTo>
                  <a:lnTo>
                    <a:pt x="3382022" y="2079231"/>
                  </a:lnTo>
                  <a:lnTo>
                    <a:pt x="3387725" y="2074202"/>
                  </a:lnTo>
                  <a:lnTo>
                    <a:pt x="3390938" y="2067623"/>
                  </a:lnTo>
                  <a:lnTo>
                    <a:pt x="3391446" y="2060308"/>
                  </a:lnTo>
                  <a:close/>
                </a:path>
                <a:path w="9148444" h="9127490">
                  <a:moveTo>
                    <a:pt x="3393973" y="831024"/>
                  </a:moveTo>
                  <a:lnTo>
                    <a:pt x="3390531" y="820801"/>
                  </a:lnTo>
                  <a:lnTo>
                    <a:pt x="3383394" y="812698"/>
                  </a:lnTo>
                  <a:lnTo>
                    <a:pt x="3374021" y="808126"/>
                  </a:lnTo>
                  <a:lnTo>
                    <a:pt x="3363620" y="807402"/>
                  </a:lnTo>
                  <a:lnTo>
                    <a:pt x="3353384" y="810856"/>
                  </a:lnTo>
                  <a:lnTo>
                    <a:pt x="3345294" y="817994"/>
                  </a:lnTo>
                  <a:lnTo>
                    <a:pt x="3340722" y="827354"/>
                  </a:lnTo>
                  <a:lnTo>
                    <a:pt x="3339998" y="837755"/>
                  </a:lnTo>
                  <a:lnTo>
                    <a:pt x="3343440" y="847979"/>
                  </a:lnTo>
                  <a:lnTo>
                    <a:pt x="3350577" y="856081"/>
                  </a:lnTo>
                  <a:lnTo>
                    <a:pt x="3359950" y="860653"/>
                  </a:lnTo>
                  <a:lnTo>
                    <a:pt x="3370351" y="861377"/>
                  </a:lnTo>
                  <a:lnTo>
                    <a:pt x="3380575" y="857935"/>
                  </a:lnTo>
                  <a:lnTo>
                    <a:pt x="3388677" y="850785"/>
                  </a:lnTo>
                  <a:lnTo>
                    <a:pt x="3393249" y="841425"/>
                  </a:lnTo>
                  <a:lnTo>
                    <a:pt x="3393973" y="831024"/>
                  </a:lnTo>
                  <a:close/>
                </a:path>
                <a:path w="9148444" h="9127490">
                  <a:moveTo>
                    <a:pt x="3404870" y="4859261"/>
                  </a:moveTo>
                  <a:lnTo>
                    <a:pt x="3404374" y="4858410"/>
                  </a:lnTo>
                  <a:lnTo>
                    <a:pt x="3403828" y="4858258"/>
                  </a:lnTo>
                  <a:lnTo>
                    <a:pt x="3402977" y="4858753"/>
                  </a:lnTo>
                  <a:lnTo>
                    <a:pt x="3402825" y="4859312"/>
                  </a:lnTo>
                  <a:lnTo>
                    <a:pt x="3403320" y="4860163"/>
                  </a:lnTo>
                  <a:lnTo>
                    <a:pt x="3403866" y="4860302"/>
                  </a:lnTo>
                  <a:lnTo>
                    <a:pt x="3404717" y="4859820"/>
                  </a:lnTo>
                  <a:lnTo>
                    <a:pt x="3404870" y="4859261"/>
                  </a:lnTo>
                  <a:close/>
                </a:path>
                <a:path w="9148444" h="9127490">
                  <a:moveTo>
                    <a:pt x="3408603" y="3630815"/>
                  </a:moveTo>
                  <a:lnTo>
                    <a:pt x="3403663" y="3622243"/>
                  </a:lnTo>
                  <a:lnTo>
                    <a:pt x="3398177" y="3620770"/>
                  </a:lnTo>
                  <a:lnTo>
                    <a:pt x="3389604" y="3625723"/>
                  </a:lnTo>
                  <a:lnTo>
                    <a:pt x="3388131" y="3631196"/>
                  </a:lnTo>
                  <a:lnTo>
                    <a:pt x="3393084" y="3639769"/>
                  </a:lnTo>
                  <a:lnTo>
                    <a:pt x="3398570" y="3641242"/>
                  </a:lnTo>
                  <a:lnTo>
                    <a:pt x="3407143" y="3636302"/>
                  </a:lnTo>
                  <a:lnTo>
                    <a:pt x="3408603" y="3630815"/>
                  </a:lnTo>
                  <a:close/>
                </a:path>
                <a:path w="9148444" h="9127490">
                  <a:moveTo>
                    <a:pt x="3409797" y="2400617"/>
                  </a:moveTo>
                  <a:lnTo>
                    <a:pt x="3407638" y="2394216"/>
                  </a:lnTo>
                  <a:lnTo>
                    <a:pt x="3403168" y="2389136"/>
                  </a:lnTo>
                  <a:lnTo>
                    <a:pt x="3397300" y="2386279"/>
                  </a:lnTo>
                  <a:lnTo>
                    <a:pt x="3390785" y="2385822"/>
                  </a:lnTo>
                  <a:lnTo>
                    <a:pt x="3384385" y="2387981"/>
                  </a:lnTo>
                  <a:lnTo>
                    <a:pt x="3379305" y="2392451"/>
                  </a:lnTo>
                  <a:lnTo>
                    <a:pt x="3376434" y="2398318"/>
                  </a:lnTo>
                  <a:lnTo>
                    <a:pt x="3375990" y="2404834"/>
                  </a:lnTo>
                  <a:lnTo>
                    <a:pt x="3378136" y="2411234"/>
                  </a:lnTo>
                  <a:lnTo>
                    <a:pt x="3382619" y="2416314"/>
                  </a:lnTo>
                  <a:lnTo>
                    <a:pt x="3388487" y="2419172"/>
                  </a:lnTo>
                  <a:lnTo>
                    <a:pt x="3395002" y="2419629"/>
                  </a:lnTo>
                  <a:lnTo>
                    <a:pt x="3401415" y="2417470"/>
                  </a:lnTo>
                  <a:lnTo>
                    <a:pt x="3406483" y="2413000"/>
                  </a:lnTo>
                  <a:lnTo>
                    <a:pt x="3409340" y="2407132"/>
                  </a:lnTo>
                  <a:lnTo>
                    <a:pt x="3409797" y="2400617"/>
                  </a:lnTo>
                  <a:close/>
                </a:path>
                <a:path w="9148444" h="9127490">
                  <a:moveTo>
                    <a:pt x="3412325" y="1171346"/>
                  </a:moveTo>
                  <a:lnTo>
                    <a:pt x="3409150" y="1161897"/>
                  </a:lnTo>
                  <a:lnTo>
                    <a:pt x="3402546" y="1154430"/>
                  </a:lnTo>
                  <a:lnTo>
                    <a:pt x="3393897" y="1150213"/>
                  </a:lnTo>
                  <a:lnTo>
                    <a:pt x="3384308" y="1149540"/>
                  </a:lnTo>
                  <a:lnTo>
                    <a:pt x="3374860" y="1152715"/>
                  </a:lnTo>
                  <a:lnTo>
                    <a:pt x="3367379" y="1159306"/>
                  </a:lnTo>
                  <a:lnTo>
                    <a:pt x="3363163" y="1167955"/>
                  </a:lnTo>
                  <a:lnTo>
                    <a:pt x="3362490" y="1177544"/>
                  </a:lnTo>
                  <a:lnTo>
                    <a:pt x="3365677" y="1186992"/>
                  </a:lnTo>
                  <a:lnTo>
                    <a:pt x="3372269" y="1194460"/>
                  </a:lnTo>
                  <a:lnTo>
                    <a:pt x="3380917" y="1198689"/>
                  </a:lnTo>
                  <a:lnTo>
                    <a:pt x="3390519" y="1199349"/>
                  </a:lnTo>
                  <a:lnTo>
                    <a:pt x="3399955" y="1196174"/>
                  </a:lnTo>
                  <a:lnTo>
                    <a:pt x="3407435" y="1189583"/>
                  </a:lnTo>
                  <a:lnTo>
                    <a:pt x="3411651" y="1180934"/>
                  </a:lnTo>
                  <a:lnTo>
                    <a:pt x="3412325" y="1171346"/>
                  </a:lnTo>
                  <a:close/>
                </a:path>
                <a:path w="9148444" h="9127490">
                  <a:moveTo>
                    <a:pt x="3426637" y="3970909"/>
                  </a:moveTo>
                  <a:lnTo>
                    <a:pt x="3422840" y="3964343"/>
                  </a:lnTo>
                  <a:lnTo>
                    <a:pt x="3418636" y="3963212"/>
                  </a:lnTo>
                  <a:lnTo>
                    <a:pt x="3412071" y="3967010"/>
                  </a:lnTo>
                  <a:lnTo>
                    <a:pt x="3410940" y="3971213"/>
                  </a:lnTo>
                  <a:lnTo>
                    <a:pt x="3414738" y="3977779"/>
                  </a:lnTo>
                  <a:lnTo>
                    <a:pt x="3418941" y="3978910"/>
                  </a:lnTo>
                  <a:lnTo>
                    <a:pt x="3422231" y="3977005"/>
                  </a:lnTo>
                  <a:lnTo>
                    <a:pt x="3425507" y="3975112"/>
                  </a:lnTo>
                  <a:lnTo>
                    <a:pt x="3426637" y="3970909"/>
                  </a:lnTo>
                  <a:close/>
                </a:path>
                <a:path w="9148444" h="9127490">
                  <a:moveTo>
                    <a:pt x="3430371" y="2742463"/>
                  </a:moveTo>
                  <a:lnTo>
                    <a:pt x="3422129" y="2728163"/>
                  </a:lnTo>
                  <a:lnTo>
                    <a:pt x="3412985" y="2725724"/>
                  </a:lnTo>
                  <a:lnTo>
                    <a:pt x="3398697" y="2733967"/>
                  </a:lnTo>
                  <a:lnTo>
                    <a:pt x="3396246" y="2743111"/>
                  </a:lnTo>
                  <a:lnTo>
                    <a:pt x="3404501" y="2757398"/>
                  </a:lnTo>
                  <a:lnTo>
                    <a:pt x="3413633" y="2759837"/>
                  </a:lnTo>
                  <a:lnTo>
                    <a:pt x="3427933" y="2751594"/>
                  </a:lnTo>
                  <a:lnTo>
                    <a:pt x="3430371" y="2742463"/>
                  </a:lnTo>
                  <a:close/>
                </a:path>
                <a:path w="9148444" h="9127490">
                  <a:moveTo>
                    <a:pt x="3430676" y="1511655"/>
                  </a:moveTo>
                  <a:lnTo>
                    <a:pt x="3427755" y="1502994"/>
                  </a:lnTo>
                  <a:lnTo>
                    <a:pt x="3421710" y="1496148"/>
                  </a:lnTo>
                  <a:lnTo>
                    <a:pt x="3413785" y="1492275"/>
                  </a:lnTo>
                  <a:lnTo>
                    <a:pt x="3404984" y="1491665"/>
                  </a:lnTo>
                  <a:lnTo>
                    <a:pt x="3396323" y="1494574"/>
                  </a:lnTo>
                  <a:lnTo>
                    <a:pt x="3389477" y="1500619"/>
                  </a:lnTo>
                  <a:lnTo>
                    <a:pt x="3385604" y="1508544"/>
                  </a:lnTo>
                  <a:lnTo>
                    <a:pt x="3384994" y="1517345"/>
                  </a:lnTo>
                  <a:lnTo>
                    <a:pt x="3387902" y="1526006"/>
                  </a:lnTo>
                  <a:lnTo>
                    <a:pt x="3393948" y="1532851"/>
                  </a:lnTo>
                  <a:lnTo>
                    <a:pt x="3401872" y="1536725"/>
                  </a:lnTo>
                  <a:lnTo>
                    <a:pt x="3410674" y="1537335"/>
                  </a:lnTo>
                  <a:lnTo>
                    <a:pt x="3419335" y="1534426"/>
                  </a:lnTo>
                  <a:lnTo>
                    <a:pt x="3426193" y="1528381"/>
                  </a:lnTo>
                  <a:lnTo>
                    <a:pt x="3430054" y="1520456"/>
                  </a:lnTo>
                  <a:lnTo>
                    <a:pt x="3430676" y="1511655"/>
                  </a:lnTo>
                  <a:close/>
                </a:path>
                <a:path w="9148444" h="9127490">
                  <a:moveTo>
                    <a:pt x="3433191" y="282384"/>
                  </a:moveTo>
                  <a:lnTo>
                    <a:pt x="3429254" y="270687"/>
                  </a:lnTo>
                  <a:lnTo>
                    <a:pt x="3421100" y="261429"/>
                  </a:lnTo>
                  <a:lnTo>
                    <a:pt x="3410394" y="256209"/>
                  </a:lnTo>
                  <a:lnTo>
                    <a:pt x="3398507" y="255384"/>
                  </a:lnTo>
                  <a:lnTo>
                    <a:pt x="3386810" y="259308"/>
                  </a:lnTo>
                  <a:lnTo>
                    <a:pt x="3377552" y="267474"/>
                  </a:lnTo>
                  <a:lnTo>
                    <a:pt x="3372332" y="278180"/>
                  </a:lnTo>
                  <a:lnTo>
                    <a:pt x="3371494" y="290055"/>
                  </a:lnTo>
                  <a:lnTo>
                    <a:pt x="3375431" y="301752"/>
                  </a:lnTo>
                  <a:lnTo>
                    <a:pt x="3383597" y="311010"/>
                  </a:lnTo>
                  <a:lnTo>
                    <a:pt x="3394303" y="316230"/>
                  </a:lnTo>
                  <a:lnTo>
                    <a:pt x="3406190" y="317055"/>
                  </a:lnTo>
                  <a:lnTo>
                    <a:pt x="3417887" y="313131"/>
                  </a:lnTo>
                  <a:lnTo>
                    <a:pt x="3427145" y="304965"/>
                  </a:lnTo>
                  <a:lnTo>
                    <a:pt x="3432365" y="294259"/>
                  </a:lnTo>
                  <a:lnTo>
                    <a:pt x="3433191" y="282384"/>
                  </a:lnTo>
                  <a:close/>
                </a:path>
                <a:path w="9148444" h="9127490">
                  <a:moveTo>
                    <a:pt x="3444671" y="4311002"/>
                  </a:moveTo>
                  <a:lnTo>
                    <a:pt x="3442030" y="4306443"/>
                  </a:lnTo>
                  <a:lnTo>
                    <a:pt x="3439109" y="4305655"/>
                  </a:lnTo>
                  <a:lnTo>
                    <a:pt x="3434537" y="4308297"/>
                  </a:lnTo>
                  <a:lnTo>
                    <a:pt x="3433749" y="4311218"/>
                  </a:lnTo>
                  <a:lnTo>
                    <a:pt x="3436391" y="4315790"/>
                  </a:lnTo>
                  <a:lnTo>
                    <a:pt x="3439312" y="4316577"/>
                  </a:lnTo>
                  <a:lnTo>
                    <a:pt x="3441598" y="4315257"/>
                  </a:lnTo>
                  <a:lnTo>
                    <a:pt x="3443884" y="4313936"/>
                  </a:lnTo>
                  <a:lnTo>
                    <a:pt x="3444671" y="4311002"/>
                  </a:lnTo>
                  <a:close/>
                </a:path>
                <a:path w="9148444" h="9127490">
                  <a:moveTo>
                    <a:pt x="3448405" y="3082556"/>
                  </a:moveTo>
                  <a:lnTo>
                    <a:pt x="3441319" y="3070263"/>
                  </a:lnTo>
                  <a:lnTo>
                    <a:pt x="3433457" y="3068155"/>
                  </a:lnTo>
                  <a:lnTo>
                    <a:pt x="3421151" y="3075254"/>
                  </a:lnTo>
                  <a:lnTo>
                    <a:pt x="3419056" y="3083115"/>
                  </a:lnTo>
                  <a:lnTo>
                    <a:pt x="3426155" y="3095409"/>
                  </a:lnTo>
                  <a:lnTo>
                    <a:pt x="3434003" y="3097504"/>
                  </a:lnTo>
                  <a:lnTo>
                    <a:pt x="3446310" y="3090418"/>
                  </a:lnTo>
                  <a:lnTo>
                    <a:pt x="3448405" y="3082556"/>
                  </a:lnTo>
                  <a:close/>
                </a:path>
                <a:path w="9148444" h="9127490">
                  <a:moveTo>
                    <a:pt x="3449015" y="1851964"/>
                  </a:moveTo>
                  <a:lnTo>
                    <a:pt x="3446361" y="1844103"/>
                  </a:lnTo>
                  <a:lnTo>
                    <a:pt x="3440874" y="1837867"/>
                  </a:lnTo>
                  <a:lnTo>
                    <a:pt x="3433661" y="1834349"/>
                  </a:lnTo>
                  <a:lnTo>
                    <a:pt x="3425660" y="1833791"/>
                  </a:lnTo>
                  <a:lnTo>
                    <a:pt x="3417798" y="1836445"/>
                  </a:lnTo>
                  <a:lnTo>
                    <a:pt x="3411563" y="1841931"/>
                  </a:lnTo>
                  <a:lnTo>
                    <a:pt x="3408045" y="1849145"/>
                  </a:lnTo>
                  <a:lnTo>
                    <a:pt x="3407486" y="1857146"/>
                  </a:lnTo>
                  <a:lnTo>
                    <a:pt x="3410140" y="1865007"/>
                  </a:lnTo>
                  <a:lnTo>
                    <a:pt x="3415627" y="1871243"/>
                  </a:lnTo>
                  <a:lnTo>
                    <a:pt x="3422840" y="1874748"/>
                  </a:lnTo>
                  <a:lnTo>
                    <a:pt x="3430828" y="1875307"/>
                  </a:lnTo>
                  <a:lnTo>
                    <a:pt x="3438702" y="1872665"/>
                  </a:lnTo>
                  <a:lnTo>
                    <a:pt x="3444938" y="1867166"/>
                  </a:lnTo>
                  <a:lnTo>
                    <a:pt x="3448456" y="1859965"/>
                  </a:lnTo>
                  <a:lnTo>
                    <a:pt x="3449015" y="1851964"/>
                  </a:lnTo>
                  <a:close/>
                </a:path>
                <a:path w="9148444" h="9127490">
                  <a:moveTo>
                    <a:pt x="3451542" y="622693"/>
                  </a:moveTo>
                  <a:lnTo>
                    <a:pt x="3447872" y="611784"/>
                  </a:lnTo>
                  <a:lnTo>
                    <a:pt x="3440265" y="603148"/>
                  </a:lnTo>
                  <a:lnTo>
                    <a:pt x="3430270" y="598284"/>
                  </a:lnTo>
                  <a:lnTo>
                    <a:pt x="3419183" y="597509"/>
                  </a:lnTo>
                  <a:lnTo>
                    <a:pt x="3408273" y="601179"/>
                  </a:lnTo>
                  <a:lnTo>
                    <a:pt x="3399637" y="608787"/>
                  </a:lnTo>
                  <a:lnTo>
                    <a:pt x="3394773" y="618769"/>
                  </a:lnTo>
                  <a:lnTo>
                    <a:pt x="3393998" y="629856"/>
                  </a:lnTo>
                  <a:lnTo>
                    <a:pt x="3397669" y="640765"/>
                  </a:lnTo>
                  <a:lnTo>
                    <a:pt x="3405276" y="649389"/>
                  </a:lnTo>
                  <a:lnTo>
                    <a:pt x="3415271" y="654265"/>
                  </a:lnTo>
                  <a:lnTo>
                    <a:pt x="3426358" y="655040"/>
                  </a:lnTo>
                  <a:lnTo>
                    <a:pt x="3437267" y="651370"/>
                  </a:lnTo>
                  <a:lnTo>
                    <a:pt x="3445891" y="643750"/>
                  </a:lnTo>
                  <a:lnTo>
                    <a:pt x="3450767" y="633768"/>
                  </a:lnTo>
                  <a:lnTo>
                    <a:pt x="3451542" y="622693"/>
                  </a:lnTo>
                  <a:close/>
                </a:path>
                <a:path w="9148444" h="9127490">
                  <a:moveTo>
                    <a:pt x="3462705" y="4651108"/>
                  </a:moveTo>
                  <a:lnTo>
                    <a:pt x="3461220" y="4648543"/>
                  </a:lnTo>
                  <a:lnTo>
                    <a:pt x="3459569" y="4648098"/>
                  </a:lnTo>
                  <a:lnTo>
                    <a:pt x="3457003" y="4649584"/>
                  </a:lnTo>
                  <a:lnTo>
                    <a:pt x="3456559" y="4651235"/>
                  </a:lnTo>
                  <a:lnTo>
                    <a:pt x="3458045" y="4653800"/>
                  </a:lnTo>
                  <a:lnTo>
                    <a:pt x="3459696" y="4654245"/>
                  </a:lnTo>
                  <a:lnTo>
                    <a:pt x="3462261" y="4652759"/>
                  </a:lnTo>
                  <a:lnTo>
                    <a:pt x="3462705" y="4651108"/>
                  </a:lnTo>
                  <a:close/>
                </a:path>
                <a:path w="9148444" h="9127490">
                  <a:moveTo>
                    <a:pt x="3466439" y="3422662"/>
                  </a:moveTo>
                  <a:lnTo>
                    <a:pt x="3460496" y="3412375"/>
                  </a:lnTo>
                  <a:lnTo>
                    <a:pt x="3453917" y="3410610"/>
                  </a:lnTo>
                  <a:lnTo>
                    <a:pt x="3443630" y="3416541"/>
                  </a:lnTo>
                  <a:lnTo>
                    <a:pt x="3441865" y="3423132"/>
                  </a:lnTo>
                  <a:lnTo>
                    <a:pt x="3447808" y="3433419"/>
                  </a:lnTo>
                  <a:lnTo>
                    <a:pt x="3454387" y="3435172"/>
                  </a:lnTo>
                  <a:lnTo>
                    <a:pt x="3464674" y="3429228"/>
                  </a:lnTo>
                  <a:lnTo>
                    <a:pt x="3466439" y="3422662"/>
                  </a:lnTo>
                  <a:close/>
                </a:path>
                <a:path w="9148444" h="9127490">
                  <a:moveTo>
                    <a:pt x="3467366" y="2192286"/>
                  </a:moveTo>
                  <a:lnTo>
                    <a:pt x="3464979" y="2185200"/>
                  </a:lnTo>
                  <a:lnTo>
                    <a:pt x="3460038" y="2179599"/>
                  </a:lnTo>
                  <a:lnTo>
                    <a:pt x="3453549" y="2176437"/>
                  </a:lnTo>
                  <a:lnTo>
                    <a:pt x="3446348" y="2175929"/>
                  </a:lnTo>
                  <a:lnTo>
                    <a:pt x="3439261" y="2178316"/>
                  </a:lnTo>
                  <a:lnTo>
                    <a:pt x="3433648" y="2183257"/>
                  </a:lnTo>
                  <a:lnTo>
                    <a:pt x="3430486" y="2189734"/>
                  </a:lnTo>
                  <a:lnTo>
                    <a:pt x="3429978" y="2196935"/>
                  </a:lnTo>
                  <a:lnTo>
                    <a:pt x="3432365" y="2204021"/>
                  </a:lnTo>
                  <a:lnTo>
                    <a:pt x="3437318" y="2209622"/>
                  </a:lnTo>
                  <a:lnTo>
                    <a:pt x="3443795" y="2212797"/>
                  </a:lnTo>
                  <a:lnTo>
                    <a:pt x="3450996" y="2213292"/>
                  </a:lnTo>
                  <a:lnTo>
                    <a:pt x="3458083" y="2210917"/>
                  </a:lnTo>
                  <a:lnTo>
                    <a:pt x="3463696" y="2205964"/>
                  </a:lnTo>
                  <a:lnTo>
                    <a:pt x="3466858" y="2199475"/>
                  </a:lnTo>
                  <a:lnTo>
                    <a:pt x="3467366" y="2192286"/>
                  </a:lnTo>
                  <a:close/>
                </a:path>
                <a:path w="9148444" h="9127490">
                  <a:moveTo>
                    <a:pt x="3469881" y="963002"/>
                  </a:moveTo>
                  <a:lnTo>
                    <a:pt x="3466477" y="952881"/>
                  </a:lnTo>
                  <a:lnTo>
                    <a:pt x="3459416" y="944880"/>
                  </a:lnTo>
                  <a:lnTo>
                    <a:pt x="3450145" y="940358"/>
                  </a:lnTo>
                  <a:lnTo>
                    <a:pt x="3439858" y="939647"/>
                  </a:lnTo>
                  <a:lnTo>
                    <a:pt x="3429736" y="943038"/>
                  </a:lnTo>
                  <a:lnTo>
                    <a:pt x="3421735" y="950099"/>
                  </a:lnTo>
                  <a:lnTo>
                    <a:pt x="3417214" y="959370"/>
                  </a:lnTo>
                  <a:lnTo>
                    <a:pt x="3416490" y="969645"/>
                  </a:lnTo>
                  <a:lnTo>
                    <a:pt x="3419894" y="979766"/>
                  </a:lnTo>
                  <a:lnTo>
                    <a:pt x="3426955" y="987780"/>
                  </a:lnTo>
                  <a:lnTo>
                    <a:pt x="3436226" y="992301"/>
                  </a:lnTo>
                  <a:lnTo>
                    <a:pt x="3446513" y="993013"/>
                  </a:lnTo>
                  <a:lnTo>
                    <a:pt x="3456635" y="989609"/>
                  </a:lnTo>
                  <a:lnTo>
                    <a:pt x="3464649" y="982548"/>
                  </a:lnTo>
                  <a:lnTo>
                    <a:pt x="3469170" y="973289"/>
                  </a:lnTo>
                  <a:lnTo>
                    <a:pt x="3469881" y="963002"/>
                  </a:lnTo>
                  <a:close/>
                </a:path>
                <a:path w="9148444" h="9127490">
                  <a:moveTo>
                    <a:pt x="3480727" y="4991214"/>
                  </a:moveTo>
                  <a:lnTo>
                    <a:pt x="3480397" y="4990643"/>
                  </a:lnTo>
                  <a:lnTo>
                    <a:pt x="3479698" y="4990744"/>
                  </a:lnTo>
                  <a:lnTo>
                    <a:pt x="3479469" y="4990871"/>
                  </a:lnTo>
                  <a:lnTo>
                    <a:pt x="3479368" y="4991239"/>
                  </a:lnTo>
                  <a:lnTo>
                    <a:pt x="3479698" y="4991811"/>
                  </a:lnTo>
                  <a:lnTo>
                    <a:pt x="3480054" y="4991913"/>
                  </a:lnTo>
                  <a:lnTo>
                    <a:pt x="3480625" y="4991582"/>
                  </a:lnTo>
                  <a:lnTo>
                    <a:pt x="3480727" y="4991214"/>
                  </a:lnTo>
                  <a:close/>
                </a:path>
                <a:path w="9148444" h="9127490">
                  <a:moveTo>
                    <a:pt x="3484473" y="3762768"/>
                  </a:moveTo>
                  <a:lnTo>
                    <a:pt x="3479685" y="3754475"/>
                  </a:lnTo>
                  <a:lnTo>
                    <a:pt x="3474389" y="3753053"/>
                  </a:lnTo>
                  <a:lnTo>
                    <a:pt x="3466096" y="3757841"/>
                  </a:lnTo>
                  <a:lnTo>
                    <a:pt x="3464674" y="3763137"/>
                  </a:lnTo>
                  <a:lnTo>
                    <a:pt x="3469462" y="3771430"/>
                  </a:lnTo>
                  <a:lnTo>
                    <a:pt x="3474758" y="3772839"/>
                  </a:lnTo>
                  <a:lnTo>
                    <a:pt x="3483051" y="3768052"/>
                  </a:lnTo>
                  <a:lnTo>
                    <a:pt x="3484473" y="3762768"/>
                  </a:lnTo>
                  <a:close/>
                </a:path>
                <a:path w="9148444" h="9127490">
                  <a:moveTo>
                    <a:pt x="3485705" y="2532596"/>
                  </a:moveTo>
                  <a:lnTo>
                    <a:pt x="3483584" y="2526296"/>
                  </a:lnTo>
                  <a:lnTo>
                    <a:pt x="3479190" y="2521318"/>
                  </a:lnTo>
                  <a:lnTo>
                    <a:pt x="3473424" y="2518499"/>
                  </a:lnTo>
                  <a:lnTo>
                    <a:pt x="3467023" y="2518054"/>
                  </a:lnTo>
                  <a:lnTo>
                    <a:pt x="3460724" y="2520175"/>
                  </a:lnTo>
                  <a:lnTo>
                    <a:pt x="3455746" y="2524569"/>
                  </a:lnTo>
                  <a:lnTo>
                    <a:pt x="3452926" y="2530335"/>
                  </a:lnTo>
                  <a:lnTo>
                    <a:pt x="3452482" y="2536736"/>
                  </a:lnTo>
                  <a:lnTo>
                    <a:pt x="3454603" y="2543035"/>
                  </a:lnTo>
                  <a:lnTo>
                    <a:pt x="3458997" y="2548013"/>
                  </a:lnTo>
                  <a:lnTo>
                    <a:pt x="3464763" y="2550820"/>
                  </a:lnTo>
                  <a:lnTo>
                    <a:pt x="3471164" y="2551265"/>
                  </a:lnTo>
                  <a:lnTo>
                    <a:pt x="3477463" y="2549156"/>
                  </a:lnTo>
                  <a:lnTo>
                    <a:pt x="3482441" y="2544762"/>
                  </a:lnTo>
                  <a:lnTo>
                    <a:pt x="3485261" y="2538996"/>
                  </a:lnTo>
                  <a:lnTo>
                    <a:pt x="3485705" y="2532596"/>
                  </a:lnTo>
                  <a:close/>
                </a:path>
                <a:path w="9148444" h="9127490">
                  <a:moveTo>
                    <a:pt x="3488232" y="1303324"/>
                  </a:moveTo>
                  <a:lnTo>
                    <a:pt x="3485083" y="1293990"/>
                  </a:lnTo>
                  <a:lnTo>
                    <a:pt x="3478568" y="1286598"/>
                  </a:lnTo>
                  <a:lnTo>
                    <a:pt x="3470033" y="1282433"/>
                  </a:lnTo>
                  <a:lnTo>
                    <a:pt x="3460546" y="1281772"/>
                  </a:lnTo>
                  <a:lnTo>
                    <a:pt x="3451212" y="1284909"/>
                  </a:lnTo>
                  <a:lnTo>
                    <a:pt x="3443821" y="1291424"/>
                  </a:lnTo>
                  <a:lnTo>
                    <a:pt x="3439655" y="1299959"/>
                  </a:lnTo>
                  <a:lnTo>
                    <a:pt x="3438995" y="1309446"/>
                  </a:lnTo>
                  <a:lnTo>
                    <a:pt x="3442131" y="1318780"/>
                  </a:lnTo>
                  <a:lnTo>
                    <a:pt x="3448647" y="1326159"/>
                  </a:lnTo>
                  <a:lnTo>
                    <a:pt x="3457194" y="1330337"/>
                  </a:lnTo>
                  <a:lnTo>
                    <a:pt x="3466681" y="1330998"/>
                  </a:lnTo>
                  <a:lnTo>
                    <a:pt x="3476015" y="1327861"/>
                  </a:lnTo>
                  <a:lnTo>
                    <a:pt x="3483394" y="1321346"/>
                  </a:lnTo>
                  <a:lnTo>
                    <a:pt x="3487572" y="1312799"/>
                  </a:lnTo>
                  <a:lnTo>
                    <a:pt x="3488232" y="1303324"/>
                  </a:lnTo>
                  <a:close/>
                </a:path>
                <a:path w="9148444" h="9127490">
                  <a:moveTo>
                    <a:pt x="3489858" y="74155"/>
                  </a:moveTo>
                  <a:lnTo>
                    <a:pt x="3485819" y="62128"/>
                  </a:lnTo>
                  <a:lnTo>
                    <a:pt x="3477412" y="52603"/>
                  </a:lnTo>
                  <a:lnTo>
                    <a:pt x="3466401" y="47231"/>
                  </a:lnTo>
                  <a:lnTo>
                    <a:pt x="3454171" y="46380"/>
                  </a:lnTo>
                  <a:lnTo>
                    <a:pt x="3442144" y="50419"/>
                  </a:lnTo>
                  <a:lnTo>
                    <a:pt x="3432619" y="58813"/>
                  </a:lnTo>
                  <a:lnTo>
                    <a:pt x="3427247" y="69824"/>
                  </a:lnTo>
                  <a:lnTo>
                    <a:pt x="3426396" y="82054"/>
                  </a:lnTo>
                  <a:lnTo>
                    <a:pt x="3430447" y="94094"/>
                  </a:lnTo>
                  <a:lnTo>
                    <a:pt x="3438842" y="103606"/>
                  </a:lnTo>
                  <a:lnTo>
                    <a:pt x="3449853" y="108978"/>
                  </a:lnTo>
                  <a:lnTo>
                    <a:pt x="3462083" y="109829"/>
                  </a:lnTo>
                  <a:lnTo>
                    <a:pt x="3474110" y="105791"/>
                  </a:lnTo>
                  <a:lnTo>
                    <a:pt x="3483635" y="97383"/>
                  </a:lnTo>
                  <a:lnTo>
                    <a:pt x="3489007" y="86372"/>
                  </a:lnTo>
                  <a:lnTo>
                    <a:pt x="3489858" y="74155"/>
                  </a:lnTo>
                  <a:close/>
                </a:path>
                <a:path w="9148444" h="9127490">
                  <a:moveTo>
                    <a:pt x="3502495" y="4102862"/>
                  </a:moveTo>
                  <a:lnTo>
                    <a:pt x="3498875" y="4096575"/>
                  </a:lnTo>
                  <a:lnTo>
                    <a:pt x="3494849" y="4095496"/>
                  </a:lnTo>
                  <a:lnTo>
                    <a:pt x="3488563" y="4099115"/>
                  </a:lnTo>
                  <a:lnTo>
                    <a:pt x="3487483" y="4103141"/>
                  </a:lnTo>
                  <a:lnTo>
                    <a:pt x="3491115" y="4109428"/>
                  </a:lnTo>
                  <a:lnTo>
                    <a:pt x="3495129" y="4110507"/>
                  </a:lnTo>
                  <a:lnTo>
                    <a:pt x="3501415" y="4106875"/>
                  </a:lnTo>
                  <a:lnTo>
                    <a:pt x="3502495" y="4102862"/>
                  </a:lnTo>
                  <a:close/>
                </a:path>
                <a:path w="9148444" h="9127490">
                  <a:moveTo>
                    <a:pt x="3506241" y="2874403"/>
                  </a:moveTo>
                  <a:lnTo>
                    <a:pt x="3498151" y="2860395"/>
                  </a:lnTo>
                  <a:lnTo>
                    <a:pt x="3489198" y="2857995"/>
                  </a:lnTo>
                  <a:lnTo>
                    <a:pt x="3475190" y="2866085"/>
                  </a:lnTo>
                  <a:lnTo>
                    <a:pt x="3472789" y="2875026"/>
                  </a:lnTo>
                  <a:lnTo>
                    <a:pt x="3480879" y="2889034"/>
                  </a:lnTo>
                  <a:lnTo>
                    <a:pt x="3489820" y="2891434"/>
                  </a:lnTo>
                  <a:lnTo>
                    <a:pt x="3503841" y="2883344"/>
                  </a:lnTo>
                  <a:lnTo>
                    <a:pt x="3506241" y="2874403"/>
                  </a:lnTo>
                  <a:close/>
                </a:path>
                <a:path w="9148444" h="9127490">
                  <a:moveTo>
                    <a:pt x="3506571" y="1643634"/>
                  </a:moveTo>
                  <a:lnTo>
                    <a:pt x="3503688" y="1635086"/>
                  </a:lnTo>
                  <a:lnTo>
                    <a:pt x="3497732" y="1628330"/>
                  </a:lnTo>
                  <a:lnTo>
                    <a:pt x="3489909" y="1624507"/>
                  </a:lnTo>
                  <a:lnTo>
                    <a:pt x="3481222" y="1623898"/>
                  </a:lnTo>
                  <a:lnTo>
                    <a:pt x="3472675" y="1626781"/>
                  </a:lnTo>
                  <a:lnTo>
                    <a:pt x="3465906" y="1632737"/>
                  </a:lnTo>
                  <a:lnTo>
                    <a:pt x="3462096" y="1640560"/>
                  </a:lnTo>
                  <a:lnTo>
                    <a:pt x="3461486" y="1649247"/>
                  </a:lnTo>
                  <a:lnTo>
                    <a:pt x="3464369" y="1657781"/>
                  </a:lnTo>
                  <a:lnTo>
                    <a:pt x="3470325" y="1664550"/>
                  </a:lnTo>
                  <a:lnTo>
                    <a:pt x="3478149" y="1668373"/>
                  </a:lnTo>
                  <a:lnTo>
                    <a:pt x="3486835" y="1668970"/>
                  </a:lnTo>
                  <a:lnTo>
                    <a:pt x="3495383" y="1666100"/>
                  </a:lnTo>
                  <a:lnTo>
                    <a:pt x="3502152" y="1660144"/>
                  </a:lnTo>
                  <a:lnTo>
                    <a:pt x="3505962" y="1652320"/>
                  </a:lnTo>
                  <a:lnTo>
                    <a:pt x="3506571" y="1643634"/>
                  </a:lnTo>
                  <a:close/>
                </a:path>
                <a:path w="9148444" h="9127490">
                  <a:moveTo>
                    <a:pt x="3509099" y="414350"/>
                  </a:moveTo>
                  <a:lnTo>
                    <a:pt x="3505200" y="402780"/>
                  </a:lnTo>
                  <a:lnTo>
                    <a:pt x="3497122" y="393611"/>
                  </a:lnTo>
                  <a:lnTo>
                    <a:pt x="3486518" y="388442"/>
                  </a:lnTo>
                  <a:lnTo>
                    <a:pt x="3474745" y="387616"/>
                  </a:lnTo>
                  <a:lnTo>
                    <a:pt x="3463163" y="391515"/>
                  </a:lnTo>
                  <a:lnTo>
                    <a:pt x="3453993" y="399592"/>
                  </a:lnTo>
                  <a:lnTo>
                    <a:pt x="3448824" y="410197"/>
                  </a:lnTo>
                  <a:lnTo>
                    <a:pt x="3447999" y="421957"/>
                  </a:lnTo>
                  <a:lnTo>
                    <a:pt x="3451898" y="433539"/>
                  </a:lnTo>
                  <a:lnTo>
                    <a:pt x="3459975" y="442709"/>
                  </a:lnTo>
                  <a:lnTo>
                    <a:pt x="3470579" y="447878"/>
                  </a:lnTo>
                  <a:lnTo>
                    <a:pt x="3482352" y="448703"/>
                  </a:lnTo>
                  <a:lnTo>
                    <a:pt x="3493935" y="444804"/>
                  </a:lnTo>
                  <a:lnTo>
                    <a:pt x="3503104" y="436727"/>
                  </a:lnTo>
                  <a:lnTo>
                    <a:pt x="3508273" y="426123"/>
                  </a:lnTo>
                  <a:lnTo>
                    <a:pt x="3509099" y="414350"/>
                  </a:lnTo>
                  <a:close/>
                </a:path>
                <a:path w="9148444" h="9127490">
                  <a:moveTo>
                    <a:pt x="3520529" y="4442955"/>
                  </a:moveTo>
                  <a:lnTo>
                    <a:pt x="3518052" y="4438675"/>
                  </a:lnTo>
                  <a:lnTo>
                    <a:pt x="3515309" y="4437939"/>
                  </a:lnTo>
                  <a:lnTo>
                    <a:pt x="3511029" y="4440415"/>
                  </a:lnTo>
                  <a:lnTo>
                    <a:pt x="3510292" y="4443158"/>
                  </a:lnTo>
                  <a:lnTo>
                    <a:pt x="3512769" y="4447438"/>
                  </a:lnTo>
                  <a:lnTo>
                    <a:pt x="3515512" y="4448175"/>
                  </a:lnTo>
                  <a:lnTo>
                    <a:pt x="3519792" y="4445698"/>
                  </a:lnTo>
                  <a:lnTo>
                    <a:pt x="3520529" y="4442955"/>
                  </a:lnTo>
                  <a:close/>
                </a:path>
                <a:path w="9148444" h="9127490">
                  <a:moveTo>
                    <a:pt x="3524262" y="3214509"/>
                  </a:moveTo>
                  <a:lnTo>
                    <a:pt x="3517341" y="3202495"/>
                  </a:lnTo>
                  <a:lnTo>
                    <a:pt x="3509657" y="3200450"/>
                  </a:lnTo>
                  <a:lnTo>
                    <a:pt x="3497656" y="3207372"/>
                  </a:lnTo>
                  <a:lnTo>
                    <a:pt x="3495598" y="3215043"/>
                  </a:lnTo>
                  <a:lnTo>
                    <a:pt x="3502533" y="3227044"/>
                  </a:lnTo>
                  <a:lnTo>
                    <a:pt x="3510203" y="3229102"/>
                  </a:lnTo>
                  <a:lnTo>
                    <a:pt x="3516211" y="3225647"/>
                  </a:lnTo>
                  <a:lnTo>
                    <a:pt x="3522205" y="3222180"/>
                  </a:lnTo>
                  <a:lnTo>
                    <a:pt x="3524262" y="3214509"/>
                  </a:lnTo>
                  <a:close/>
                </a:path>
                <a:path w="9148444" h="9127490">
                  <a:moveTo>
                    <a:pt x="3524923" y="1983943"/>
                  </a:moveTo>
                  <a:lnTo>
                    <a:pt x="3522307" y="1976196"/>
                  </a:lnTo>
                  <a:lnTo>
                    <a:pt x="3516896" y="1970049"/>
                  </a:lnTo>
                  <a:lnTo>
                    <a:pt x="3509784" y="1966582"/>
                  </a:lnTo>
                  <a:lnTo>
                    <a:pt x="3501910" y="1966036"/>
                  </a:lnTo>
                  <a:lnTo>
                    <a:pt x="3494138" y="1968639"/>
                  </a:lnTo>
                  <a:lnTo>
                    <a:pt x="3488004" y="1974062"/>
                  </a:lnTo>
                  <a:lnTo>
                    <a:pt x="3484537" y="1981161"/>
                  </a:lnTo>
                  <a:lnTo>
                    <a:pt x="3483991" y="1989035"/>
                  </a:lnTo>
                  <a:lnTo>
                    <a:pt x="3486594" y="1996795"/>
                  </a:lnTo>
                  <a:lnTo>
                    <a:pt x="3492017" y="2002942"/>
                  </a:lnTo>
                  <a:lnTo>
                    <a:pt x="3499116" y="2006409"/>
                  </a:lnTo>
                  <a:lnTo>
                    <a:pt x="3507003" y="2006955"/>
                  </a:lnTo>
                  <a:lnTo>
                    <a:pt x="3514763" y="2004339"/>
                  </a:lnTo>
                  <a:lnTo>
                    <a:pt x="3520897" y="1998929"/>
                  </a:lnTo>
                  <a:lnTo>
                    <a:pt x="3524364" y="1991829"/>
                  </a:lnTo>
                  <a:lnTo>
                    <a:pt x="3524923" y="1983943"/>
                  </a:lnTo>
                  <a:close/>
                </a:path>
                <a:path w="9148444" h="9127490">
                  <a:moveTo>
                    <a:pt x="3527437" y="754672"/>
                  </a:moveTo>
                  <a:lnTo>
                    <a:pt x="3523818" y="743877"/>
                  </a:lnTo>
                  <a:lnTo>
                    <a:pt x="3516274" y="735330"/>
                  </a:lnTo>
                  <a:lnTo>
                    <a:pt x="3506393" y="730516"/>
                  </a:lnTo>
                  <a:lnTo>
                    <a:pt x="3495421" y="729754"/>
                  </a:lnTo>
                  <a:lnTo>
                    <a:pt x="3484626" y="733374"/>
                  </a:lnTo>
                  <a:lnTo>
                    <a:pt x="3476079" y="740905"/>
                  </a:lnTo>
                  <a:lnTo>
                    <a:pt x="3471265" y="750785"/>
                  </a:lnTo>
                  <a:lnTo>
                    <a:pt x="3470491" y="761758"/>
                  </a:lnTo>
                  <a:lnTo>
                    <a:pt x="3474123" y="772553"/>
                  </a:lnTo>
                  <a:lnTo>
                    <a:pt x="3481667" y="781100"/>
                  </a:lnTo>
                  <a:lnTo>
                    <a:pt x="3491547" y="785914"/>
                  </a:lnTo>
                  <a:lnTo>
                    <a:pt x="3502520" y="786676"/>
                  </a:lnTo>
                  <a:lnTo>
                    <a:pt x="3513315" y="783056"/>
                  </a:lnTo>
                  <a:lnTo>
                    <a:pt x="3521849" y="775512"/>
                  </a:lnTo>
                  <a:lnTo>
                    <a:pt x="3526675" y="765632"/>
                  </a:lnTo>
                  <a:lnTo>
                    <a:pt x="3527437" y="754672"/>
                  </a:lnTo>
                  <a:close/>
                </a:path>
                <a:path w="9148444" h="9127490">
                  <a:moveTo>
                    <a:pt x="3538563" y="4783061"/>
                  </a:moveTo>
                  <a:lnTo>
                    <a:pt x="3537242" y="4780775"/>
                  </a:lnTo>
                  <a:lnTo>
                    <a:pt x="3535781" y="4780381"/>
                  </a:lnTo>
                  <a:lnTo>
                    <a:pt x="3533495" y="4781702"/>
                  </a:lnTo>
                  <a:lnTo>
                    <a:pt x="3533102" y="4783163"/>
                  </a:lnTo>
                  <a:lnTo>
                    <a:pt x="3534422" y="4785449"/>
                  </a:lnTo>
                  <a:lnTo>
                    <a:pt x="3535883" y="4785842"/>
                  </a:lnTo>
                  <a:lnTo>
                    <a:pt x="3538169" y="4784522"/>
                  </a:lnTo>
                  <a:lnTo>
                    <a:pt x="3538563" y="4783061"/>
                  </a:lnTo>
                  <a:close/>
                </a:path>
                <a:path w="9148444" h="9127490">
                  <a:moveTo>
                    <a:pt x="3541953" y="3554603"/>
                  </a:moveTo>
                  <a:lnTo>
                    <a:pt x="3536340" y="3544887"/>
                  </a:lnTo>
                  <a:lnTo>
                    <a:pt x="3530130" y="3543236"/>
                  </a:lnTo>
                  <a:lnTo>
                    <a:pt x="3520414" y="3548837"/>
                  </a:lnTo>
                  <a:lnTo>
                    <a:pt x="3518751" y="3555047"/>
                  </a:lnTo>
                  <a:lnTo>
                    <a:pt x="3524364" y="3564763"/>
                  </a:lnTo>
                  <a:lnTo>
                    <a:pt x="3530574" y="3566426"/>
                  </a:lnTo>
                  <a:lnTo>
                    <a:pt x="3535438" y="3563620"/>
                  </a:lnTo>
                  <a:lnTo>
                    <a:pt x="3540290" y="3560826"/>
                  </a:lnTo>
                  <a:lnTo>
                    <a:pt x="3541953" y="3554603"/>
                  </a:lnTo>
                  <a:close/>
                </a:path>
                <a:path w="9148444" h="9127490">
                  <a:moveTo>
                    <a:pt x="3543262" y="2324252"/>
                  </a:moveTo>
                  <a:lnTo>
                    <a:pt x="3540925" y="2317280"/>
                  </a:lnTo>
                  <a:lnTo>
                    <a:pt x="3536048" y="2311768"/>
                  </a:lnTo>
                  <a:lnTo>
                    <a:pt x="3529673" y="2308656"/>
                  </a:lnTo>
                  <a:lnTo>
                    <a:pt x="3522586" y="2308161"/>
                  </a:lnTo>
                  <a:lnTo>
                    <a:pt x="3515614" y="2310511"/>
                  </a:lnTo>
                  <a:lnTo>
                    <a:pt x="3510089" y="2315375"/>
                  </a:lnTo>
                  <a:lnTo>
                    <a:pt x="3506978" y="2321763"/>
                  </a:lnTo>
                  <a:lnTo>
                    <a:pt x="3506482" y="2328837"/>
                  </a:lnTo>
                  <a:lnTo>
                    <a:pt x="3508832" y="2335809"/>
                  </a:lnTo>
                  <a:lnTo>
                    <a:pt x="3513696" y="2341321"/>
                  </a:lnTo>
                  <a:lnTo>
                    <a:pt x="3520084" y="2344445"/>
                  </a:lnTo>
                  <a:lnTo>
                    <a:pt x="3527158" y="2344928"/>
                  </a:lnTo>
                  <a:lnTo>
                    <a:pt x="3534130" y="2342591"/>
                  </a:lnTo>
                  <a:lnTo>
                    <a:pt x="3539655" y="2337727"/>
                  </a:lnTo>
                  <a:lnTo>
                    <a:pt x="3542766" y="2331339"/>
                  </a:lnTo>
                  <a:lnTo>
                    <a:pt x="3543262" y="2324252"/>
                  </a:lnTo>
                  <a:close/>
                </a:path>
                <a:path w="9148444" h="9127490">
                  <a:moveTo>
                    <a:pt x="3545497" y="1095019"/>
                  </a:moveTo>
                  <a:lnTo>
                    <a:pt x="3542169" y="1085126"/>
                  </a:lnTo>
                  <a:lnTo>
                    <a:pt x="3535261" y="1077302"/>
                  </a:lnTo>
                  <a:lnTo>
                    <a:pt x="3526193" y="1072883"/>
                  </a:lnTo>
                  <a:lnTo>
                    <a:pt x="3516134" y="1072172"/>
                  </a:lnTo>
                  <a:lnTo>
                    <a:pt x="3506241" y="1075499"/>
                  </a:lnTo>
                  <a:lnTo>
                    <a:pt x="3498418" y="1082408"/>
                  </a:lnTo>
                  <a:lnTo>
                    <a:pt x="3493998" y="1091463"/>
                  </a:lnTo>
                  <a:lnTo>
                    <a:pt x="3493287" y="1101521"/>
                  </a:lnTo>
                  <a:lnTo>
                    <a:pt x="3496614" y="1111415"/>
                  </a:lnTo>
                  <a:lnTo>
                    <a:pt x="3503523" y="1119238"/>
                  </a:lnTo>
                  <a:lnTo>
                    <a:pt x="3512591" y="1123657"/>
                  </a:lnTo>
                  <a:lnTo>
                    <a:pt x="3522637" y="1124356"/>
                  </a:lnTo>
                  <a:lnTo>
                    <a:pt x="3532530" y="1121029"/>
                  </a:lnTo>
                  <a:lnTo>
                    <a:pt x="3540366" y="1114132"/>
                  </a:lnTo>
                  <a:lnTo>
                    <a:pt x="3544786" y="1105077"/>
                  </a:lnTo>
                  <a:lnTo>
                    <a:pt x="3545497" y="1095019"/>
                  </a:lnTo>
                  <a:close/>
                </a:path>
                <a:path w="9148444" h="9127490">
                  <a:moveTo>
                    <a:pt x="3560330" y="3894709"/>
                  </a:moveTo>
                  <a:lnTo>
                    <a:pt x="3555708" y="3886695"/>
                  </a:lnTo>
                  <a:lnTo>
                    <a:pt x="3550589" y="3885336"/>
                  </a:lnTo>
                  <a:lnTo>
                    <a:pt x="3542588" y="3889959"/>
                  </a:lnTo>
                  <a:lnTo>
                    <a:pt x="3541217" y="3895064"/>
                  </a:lnTo>
                  <a:lnTo>
                    <a:pt x="3545840" y="3903065"/>
                  </a:lnTo>
                  <a:lnTo>
                    <a:pt x="3550958" y="3904437"/>
                  </a:lnTo>
                  <a:lnTo>
                    <a:pt x="3558959" y="3899814"/>
                  </a:lnTo>
                  <a:lnTo>
                    <a:pt x="3560330" y="3894709"/>
                  </a:lnTo>
                  <a:close/>
                </a:path>
                <a:path w="9148444" h="9127490">
                  <a:moveTo>
                    <a:pt x="3561613" y="2664574"/>
                  </a:moveTo>
                  <a:lnTo>
                    <a:pt x="3559530" y="2658389"/>
                  </a:lnTo>
                  <a:lnTo>
                    <a:pt x="3555212" y="2653500"/>
                  </a:lnTo>
                  <a:lnTo>
                    <a:pt x="3549548" y="2650731"/>
                  </a:lnTo>
                  <a:lnTo>
                    <a:pt x="3543262" y="2650299"/>
                  </a:lnTo>
                  <a:lnTo>
                    <a:pt x="3537077" y="2652369"/>
                  </a:lnTo>
                  <a:lnTo>
                    <a:pt x="3532187" y="2656687"/>
                  </a:lnTo>
                  <a:lnTo>
                    <a:pt x="3529419" y="2662351"/>
                  </a:lnTo>
                  <a:lnTo>
                    <a:pt x="3528974" y="2668638"/>
                  </a:lnTo>
                  <a:lnTo>
                    <a:pt x="3531057" y="2674823"/>
                  </a:lnTo>
                  <a:lnTo>
                    <a:pt x="3535375" y="2679712"/>
                  </a:lnTo>
                  <a:lnTo>
                    <a:pt x="3541039" y="2682481"/>
                  </a:lnTo>
                  <a:lnTo>
                    <a:pt x="3547326" y="2682913"/>
                  </a:lnTo>
                  <a:lnTo>
                    <a:pt x="3553510" y="2680830"/>
                  </a:lnTo>
                  <a:lnTo>
                    <a:pt x="3558413" y="2676512"/>
                  </a:lnTo>
                  <a:lnTo>
                    <a:pt x="3561169" y="2670860"/>
                  </a:lnTo>
                  <a:lnTo>
                    <a:pt x="3561613" y="2664574"/>
                  </a:lnTo>
                  <a:close/>
                </a:path>
                <a:path w="9148444" h="9127490">
                  <a:moveTo>
                    <a:pt x="3563836" y="1435328"/>
                  </a:moveTo>
                  <a:lnTo>
                    <a:pt x="3560775" y="1426222"/>
                  </a:lnTo>
                  <a:lnTo>
                    <a:pt x="3554412" y="1419021"/>
                  </a:lnTo>
                  <a:lnTo>
                    <a:pt x="3546081" y="1414957"/>
                  </a:lnTo>
                  <a:lnTo>
                    <a:pt x="3536823" y="1414310"/>
                  </a:lnTo>
                  <a:lnTo>
                    <a:pt x="3527717" y="1417370"/>
                  </a:lnTo>
                  <a:lnTo>
                    <a:pt x="3520503" y="1423720"/>
                  </a:lnTo>
                  <a:lnTo>
                    <a:pt x="3516439" y="1432064"/>
                  </a:lnTo>
                  <a:lnTo>
                    <a:pt x="3515791" y="1441323"/>
                  </a:lnTo>
                  <a:lnTo>
                    <a:pt x="3518852" y="1450428"/>
                  </a:lnTo>
                  <a:lnTo>
                    <a:pt x="3525202" y="1457629"/>
                  </a:lnTo>
                  <a:lnTo>
                    <a:pt x="3533546" y="1461693"/>
                  </a:lnTo>
                  <a:lnTo>
                    <a:pt x="3542804" y="1462341"/>
                  </a:lnTo>
                  <a:lnTo>
                    <a:pt x="3551910" y="1459280"/>
                  </a:lnTo>
                  <a:lnTo>
                    <a:pt x="3559124" y="1452918"/>
                  </a:lnTo>
                  <a:lnTo>
                    <a:pt x="3563188" y="1444586"/>
                  </a:lnTo>
                  <a:lnTo>
                    <a:pt x="3563836" y="1435328"/>
                  </a:lnTo>
                  <a:close/>
                </a:path>
                <a:path w="9148444" h="9127490">
                  <a:moveTo>
                    <a:pt x="3566668" y="206019"/>
                  </a:moveTo>
                  <a:lnTo>
                    <a:pt x="3562540" y="193763"/>
                  </a:lnTo>
                  <a:lnTo>
                    <a:pt x="3553980" y="184061"/>
                  </a:lnTo>
                  <a:lnTo>
                    <a:pt x="3542766" y="178587"/>
                  </a:lnTo>
                  <a:lnTo>
                    <a:pt x="3530308" y="177723"/>
                  </a:lnTo>
                  <a:lnTo>
                    <a:pt x="3518039" y="181838"/>
                  </a:lnTo>
                  <a:lnTo>
                    <a:pt x="3508337" y="190398"/>
                  </a:lnTo>
                  <a:lnTo>
                    <a:pt x="3502863" y="201612"/>
                  </a:lnTo>
                  <a:lnTo>
                    <a:pt x="3501999" y="214071"/>
                  </a:lnTo>
                  <a:lnTo>
                    <a:pt x="3506114" y="226326"/>
                  </a:lnTo>
                  <a:lnTo>
                    <a:pt x="3514674" y="236016"/>
                  </a:lnTo>
                  <a:lnTo>
                    <a:pt x="3525901" y="241490"/>
                  </a:lnTo>
                  <a:lnTo>
                    <a:pt x="3538359" y="242366"/>
                  </a:lnTo>
                  <a:lnTo>
                    <a:pt x="3550615" y="238239"/>
                  </a:lnTo>
                  <a:lnTo>
                    <a:pt x="3560318" y="229692"/>
                  </a:lnTo>
                  <a:lnTo>
                    <a:pt x="3565791" y="218465"/>
                  </a:lnTo>
                  <a:lnTo>
                    <a:pt x="3566668" y="206019"/>
                  </a:lnTo>
                  <a:close/>
                </a:path>
                <a:path w="9148444" h="9127490">
                  <a:moveTo>
                    <a:pt x="3578364" y="4234802"/>
                  </a:moveTo>
                  <a:lnTo>
                    <a:pt x="3574897" y="4228795"/>
                  </a:lnTo>
                  <a:lnTo>
                    <a:pt x="3571062" y="4227779"/>
                  </a:lnTo>
                  <a:lnTo>
                    <a:pt x="3565055" y="4231246"/>
                  </a:lnTo>
                  <a:lnTo>
                    <a:pt x="3564026" y="4235069"/>
                  </a:lnTo>
                  <a:lnTo>
                    <a:pt x="3567493" y="4241076"/>
                  </a:lnTo>
                  <a:lnTo>
                    <a:pt x="3571329" y="4242105"/>
                  </a:lnTo>
                  <a:lnTo>
                    <a:pt x="3577336" y="4238637"/>
                  </a:lnTo>
                  <a:lnTo>
                    <a:pt x="3578364" y="4234802"/>
                  </a:lnTo>
                  <a:close/>
                </a:path>
                <a:path w="9148444" h="9127490">
                  <a:moveTo>
                    <a:pt x="3582098" y="3006344"/>
                  </a:moveTo>
                  <a:lnTo>
                    <a:pt x="3574173" y="2992628"/>
                  </a:lnTo>
                  <a:lnTo>
                    <a:pt x="3565398" y="2990278"/>
                  </a:lnTo>
                  <a:lnTo>
                    <a:pt x="3551682" y="2998203"/>
                  </a:lnTo>
                  <a:lnTo>
                    <a:pt x="3549332" y="3006966"/>
                  </a:lnTo>
                  <a:lnTo>
                    <a:pt x="3557257" y="3020695"/>
                  </a:lnTo>
                  <a:lnTo>
                    <a:pt x="3566020" y="3023031"/>
                  </a:lnTo>
                  <a:lnTo>
                    <a:pt x="3579749" y="3015119"/>
                  </a:lnTo>
                  <a:lnTo>
                    <a:pt x="3582098" y="3006344"/>
                  </a:lnTo>
                  <a:close/>
                </a:path>
                <a:path w="9148444" h="9127490">
                  <a:moveTo>
                    <a:pt x="3582479" y="1775612"/>
                  </a:moveTo>
                  <a:lnTo>
                    <a:pt x="3579647" y="1767179"/>
                  </a:lnTo>
                  <a:lnTo>
                    <a:pt x="3573754" y="1760499"/>
                  </a:lnTo>
                  <a:lnTo>
                    <a:pt x="3566033" y="1756740"/>
                  </a:lnTo>
                  <a:lnTo>
                    <a:pt x="3557460" y="1756143"/>
                  </a:lnTo>
                  <a:lnTo>
                    <a:pt x="3549027" y="1758988"/>
                  </a:lnTo>
                  <a:lnTo>
                    <a:pt x="3542347" y="1764868"/>
                  </a:lnTo>
                  <a:lnTo>
                    <a:pt x="3538588" y="1772577"/>
                  </a:lnTo>
                  <a:lnTo>
                    <a:pt x="3537991" y="1781149"/>
                  </a:lnTo>
                  <a:lnTo>
                    <a:pt x="3540823" y="1789582"/>
                  </a:lnTo>
                  <a:lnTo>
                    <a:pt x="3546716" y="1796262"/>
                  </a:lnTo>
                  <a:lnTo>
                    <a:pt x="3554438" y="1800021"/>
                  </a:lnTo>
                  <a:lnTo>
                    <a:pt x="3562997" y="1800618"/>
                  </a:lnTo>
                  <a:lnTo>
                    <a:pt x="3571443" y="1797786"/>
                  </a:lnTo>
                  <a:lnTo>
                    <a:pt x="3578110" y="1791906"/>
                  </a:lnTo>
                  <a:lnTo>
                    <a:pt x="3581882" y="1784184"/>
                  </a:lnTo>
                  <a:lnTo>
                    <a:pt x="3582479" y="1775612"/>
                  </a:lnTo>
                  <a:close/>
                </a:path>
                <a:path w="9148444" h="9127490">
                  <a:moveTo>
                    <a:pt x="3585006" y="546328"/>
                  </a:moveTo>
                  <a:lnTo>
                    <a:pt x="3581146" y="534860"/>
                  </a:lnTo>
                  <a:lnTo>
                    <a:pt x="3573145" y="525792"/>
                  </a:lnTo>
                  <a:lnTo>
                    <a:pt x="3562642" y="520661"/>
                  </a:lnTo>
                  <a:lnTo>
                    <a:pt x="3550983" y="519849"/>
                  </a:lnTo>
                  <a:lnTo>
                    <a:pt x="3539502" y="523709"/>
                  </a:lnTo>
                  <a:lnTo>
                    <a:pt x="3530435" y="531710"/>
                  </a:lnTo>
                  <a:lnTo>
                    <a:pt x="3525304" y="542213"/>
                  </a:lnTo>
                  <a:lnTo>
                    <a:pt x="3524491" y="553859"/>
                  </a:lnTo>
                  <a:lnTo>
                    <a:pt x="3528352" y="565327"/>
                  </a:lnTo>
                  <a:lnTo>
                    <a:pt x="3536365" y="574408"/>
                  </a:lnTo>
                  <a:lnTo>
                    <a:pt x="3546868" y="579526"/>
                  </a:lnTo>
                  <a:lnTo>
                    <a:pt x="3558514" y="580339"/>
                  </a:lnTo>
                  <a:lnTo>
                    <a:pt x="3569982" y="576491"/>
                  </a:lnTo>
                  <a:lnTo>
                    <a:pt x="3579063" y="568490"/>
                  </a:lnTo>
                  <a:lnTo>
                    <a:pt x="3584194" y="557987"/>
                  </a:lnTo>
                  <a:lnTo>
                    <a:pt x="3585006" y="546328"/>
                  </a:lnTo>
                  <a:close/>
                </a:path>
                <a:path w="9148444" h="9127490">
                  <a:moveTo>
                    <a:pt x="3596386" y="4574908"/>
                  </a:moveTo>
                  <a:lnTo>
                    <a:pt x="3594074" y="4570895"/>
                  </a:lnTo>
                  <a:lnTo>
                    <a:pt x="3591522" y="4570222"/>
                  </a:lnTo>
                  <a:lnTo>
                    <a:pt x="3587521" y="4572533"/>
                  </a:lnTo>
                  <a:lnTo>
                    <a:pt x="3586835" y="4575086"/>
                  </a:lnTo>
                  <a:lnTo>
                    <a:pt x="3589147" y="4579086"/>
                  </a:lnTo>
                  <a:lnTo>
                    <a:pt x="3591699" y="4579772"/>
                  </a:lnTo>
                  <a:lnTo>
                    <a:pt x="3595700" y="4577461"/>
                  </a:lnTo>
                  <a:lnTo>
                    <a:pt x="3596386" y="4574908"/>
                  </a:lnTo>
                  <a:close/>
                </a:path>
                <a:path w="9148444" h="9127490">
                  <a:moveTo>
                    <a:pt x="3600132" y="3346450"/>
                  </a:moveTo>
                  <a:lnTo>
                    <a:pt x="3593363" y="3334728"/>
                  </a:lnTo>
                  <a:lnTo>
                    <a:pt x="3585870" y="3332721"/>
                  </a:lnTo>
                  <a:lnTo>
                    <a:pt x="3574148" y="3339490"/>
                  </a:lnTo>
                  <a:lnTo>
                    <a:pt x="3572141" y="3346983"/>
                  </a:lnTo>
                  <a:lnTo>
                    <a:pt x="3578910" y="3358692"/>
                  </a:lnTo>
                  <a:lnTo>
                    <a:pt x="3586403" y="3360699"/>
                  </a:lnTo>
                  <a:lnTo>
                    <a:pt x="3598126" y="3353943"/>
                  </a:lnTo>
                  <a:lnTo>
                    <a:pt x="3600132" y="3346450"/>
                  </a:lnTo>
                  <a:close/>
                </a:path>
                <a:path w="9148444" h="9127490">
                  <a:moveTo>
                    <a:pt x="3600818" y="2115921"/>
                  </a:moveTo>
                  <a:lnTo>
                    <a:pt x="3598253" y="2108276"/>
                  </a:lnTo>
                  <a:lnTo>
                    <a:pt x="3592906" y="2102231"/>
                  </a:lnTo>
                  <a:lnTo>
                    <a:pt x="3585908" y="2098814"/>
                  </a:lnTo>
                  <a:lnTo>
                    <a:pt x="3578136" y="2098268"/>
                  </a:lnTo>
                  <a:lnTo>
                    <a:pt x="3570490" y="2100846"/>
                  </a:lnTo>
                  <a:lnTo>
                    <a:pt x="3564445" y="2106180"/>
                  </a:lnTo>
                  <a:lnTo>
                    <a:pt x="3561029" y="2113178"/>
                  </a:lnTo>
                  <a:lnTo>
                    <a:pt x="3560483" y="2120938"/>
                  </a:lnTo>
                  <a:lnTo>
                    <a:pt x="3563061" y="2128596"/>
                  </a:lnTo>
                  <a:lnTo>
                    <a:pt x="3568395" y="2134641"/>
                  </a:lnTo>
                  <a:lnTo>
                    <a:pt x="3575393" y="2138057"/>
                  </a:lnTo>
                  <a:lnTo>
                    <a:pt x="3583165" y="2138591"/>
                  </a:lnTo>
                  <a:lnTo>
                    <a:pt x="3590810" y="2136025"/>
                  </a:lnTo>
                  <a:lnTo>
                    <a:pt x="3596868" y="2130691"/>
                  </a:lnTo>
                  <a:lnTo>
                    <a:pt x="3600285" y="2123694"/>
                  </a:lnTo>
                  <a:lnTo>
                    <a:pt x="3600818" y="2115921"/>
                  </a:lnTo>
                  <a:close/>
                </a:path>
                <a:path w="9148444" h="9127490">
                  <a:moveTo>
                    <a:pt x="3603345" y="886650"/>
                  </a:moveTo>
                  <a:lnTo>
                    <a:pt x="3599751" y="875969"/>
                  </a:lnTo>
                  <a:lnTo>
                    <a:pt x="3592296" y="867511"/>
                  </a:lnTo>
                  <a:lnTo>
                    <a:pt x="3582517" y="862736"/>
                  </a:lnTo>
                  <a:lnTo>
                    <a:pt x="3571659" y="861987"/>
                  </a:lnTo>
                  <a:lnTo>
                    <a:pt x="3560978" y="865581"/>
                  </a:lnTo>
                  <a:lnTo>
                    <a:pt x="3552520" y="873036"/>
                  </a:lnTo>
                  <a:lnTo>
                    <a:pt x="3547745" y="882802"/>
                  </a:lnTo>
                  <a:lnTo>
                    <a:pt x="3546995" y="893660"/>
                  </a:lnTo>
                  <a:lnTo>
                    <a:pt x="3550589" y="904341"/>
                  </a:lnTo>
                  <a:lnTo>
                    <a:pt x="3558044" y="912799"/>
                  </a:lnTo>
                  <a:lnTo>
                    <a:pt x="3567823" y="917562"/>
                  </a:lnTo>
                  <a:lnTo>
                    <a:pt x="3578682" y="918324"/>
                  </a:lnTo>
                  <a:lnTo>
                    <a:pt x="3589375" y="914730"/>
                  </a:lnTo>
                  <a:lnTo>
                    <a:pt x="3597821" y="907275"/>
                  </a:lnTo>
                  <a:lnTo>
                    <a:pt x="3602596" y="897496"/>
                  </a:lnTo>
                  <a:lnTo>
                    <a:pt x="3603345" y="886650"/>
                  </a:lnTo>
                  <a:close/>
                </a:path>
                <a:path w="9148444" h="9127490">
                  <a:moveTo>
                    <a:pt x="3614420" y="4915014"/>
                  </a:moveTo>
                  <a:lnTo>
                    <a:pt x="3613264" y="4913007"/>
                  </a:lnTo>
                  <a:lnTo>
                    <a:pt x="3611994" y="4912665"/>
                  </a:lnTo>
                  <a:lnTo>
                    <a:pt x="3609987" y="4913820"/>
                  </a:lnTo>
                  <a:lnTo>
                    <a:pt x="3609644" y="4915090"/>
                  </a:lnTo>
                  <a:lnTo>
                    <a:pt x="3610800" y="4917097"/>
                  </a:lnTo>
                  <a:lnTo>
                    <a:pt x="3612083" y="4917440"/>
                  </a:lnTo>
                  <a:lnTo>
                    <a:pt x="3614077" y="4916284"/>
                  </a:lnTo>
                  <a:lnTo>
                    <a:pt x="3614420" y="4915014"/>
                  </a:lnTo>
                  <a:close/>
                </a:path>
                <a:path w="9148444" h="9127490">
                  <a:moveTo>
                    <a:pt x="3617823" y="3686556"/>
                  </a:moveTo>
                  <a:lnTo>
                    <a:pt x="3612375" y="3677120"/>
                  </a:lnTo>
                  <a:lnTo>
                    <a:pt x="3606342" y="3675507"/>
                  </a:lnTo>
                  <a:lnTo>
                    <a:pt x="3596906" y="3680955"/>
                  </a:lnTo>
                  <a:lnTo>
                    <a:pt x="3595293" y="3686987"/>
                  </a:lnTo>
                  <a:lnTo>
                    <a:pt x="3600729" y="3696411"/>
                  </a:lnTo>
                  <a:lnTo>
                    <a:pt x="3606774" y="3698024"/>
                  </a:lnTo>
                  <a:lnTo>
                    <a:pt x="3616198" y="3692588"/>
                  </a:lnTo>
                  <a:lnTo>
                    <a:pt x="3617823" y="3686556"/>
                  </a:lnTo>
                  <a:close/>
                </a:path>
                <a:path w="9148444" h="9127490">
                  <a:moveTo>
                    <a:pt x="3619169" y="2456243"/>
                  </a:moveTo>
                  <a:lnTo>
                    <a:pt x="3616858" y="2449385"/>
                  </a:lnTo>
                  <a:lnTo>
                    <a:pt x="3612070" y="2443950"/>
                  </a:lnTo>
                  <a:lnTo>
                    <a:pt x="3605796" y="2440889"/>
                  </a:lnTo>
                  <a:lnTo>
                    <a:pt x="3598824" y="2440406"/>
                  </a:lnTo>
                  <a:lnTo>
                    <a:pt x="3591953" y="2442718"/>
                  </a:lnTo>
                  <a:lnTo>
                    <a:pt x="3586530" y="2447493"/>
                  </a:lnTo>
                  <a:lnTo>
                    <a:pt x="3583470" y="2453767"/>
                  </a:lnTo>
                  <a:lnTo>
                    <a:pt x="3582987" y="2460739"/>
                  </a:lnTo>
                  <a:lnTo>
                    <a:pt x="3585286" y="2467597"/>
                  </a:lnTo>
                  <a:lnTo>
                    <a:pt x="3590074" y="2473033"/>
                  </a:lnTo>
                  <a:lnTo>
                    <a:pt x="3596360" y="2476093"/>
                  </a:lnTo>
                  <a:lnTo>
                    <a:pt x="3603320" y="2476576"/>
                  </a:lnTo>
                  <a:lnTo>
                    <a:pt x="3610178" y="2474277"/>
                  </a:lnTo>
                  <a:lnTo>
                    <a:pt x="3615613" y="2469489"/>
                  </a:lnTo>
                  <a:lnTo>
                    <a:pt x="3618674" y="2463203"/>
                  </a:lnTo>
                  <a:lnTo>
                    <a:pt x="3619169" y="2456243"/>
                  </a:lnTo>
                  <a:close/>
                </a:path>
                <a:path w="9148444" h="9127490">
                  <a:moveTo>
                    <a:pt x="3621405" y="1226997"/>
                  </a:moveTo>
                  <a:lnTo>
                    <a:pt x="3618103" y="1217206"/>
                  </a:lnTo>
                  <a:lnTo>
                    <a:pt x="3611283" y="1209471"/>
                  </a:lnTo>
                  <a:lnTo>
                    <a:pt x="3602317" y="1205103"/>
                  </a:lnTo>
                  <a:lnTo>
                    <a:pt x="3592372" y="1204417"/>
                  </a:lnTo>
                  <a:lnTo>
                    <a:pt x="3582593" y="1207706"/>
                  </a:lnTo>
                  <a:lnTo>
                    <a:pt x="3574846" y="1214526"/>
                  </a:lnTo>
                  <a:lnTo>
                    <a:pt x="3570478" y="1223479"/>
                  </a:lnTo>
                  <a:lnTo>
                    <a:pt x="3569779" y="1233424"/>
                  </a:lnTo>
                  <a:lnTo>
                    <a:pt x="3573068" y="1243203"/>
                  </a:lnTo>
                  <a:lnTo>
                    <a:pt x="3579901" y="1250950"/>
                  </a:lnTo>
                  <a:lnTo>
                    <a:pt x="3588867" y="1255318"/>
                  </a:lnTo>
                  <a:lnTo>
                    <a:pt x="3598811" y="1256004"/>
                  </a:lnTo>
                  <a:lnTo>
                    <a:pt x="3608590" y="1252715"/>
                  </a:lnTo>
                  <a:lnTo>
                    <a:pt x="3616337" y="1245882"/>
                  </a:lnTo>
                  <a:lnTo>
                    <a:pt x="3620706" y="1236929"/>
                  </a:lnTo>
                  <a:lnTo>
                    <a:pt x="3621405" y="1226997"/>
                  </a:lnTo>
                  <a:close/>
                </a:path>
                <a:path w="9148444" h="9127490">
                  <a:moveTo>
                    <a:pt x="3623767" y="0"/>
                  </a:moveTo>
                  <a:lnTo>
                    <a:pt x="3556724" y="0"/>
                  </a:lnTo>
                  <a:lnTo>
                    <a:pt x="3556292" y="6146"/>
                  </a:lnTo>
                  <a:lnTo>
                    <a:pt x="3560610" y="18961"/>
                  </a:lnTo>
                  <a:lnTo>
                    <a:pt x="3569551" y="29095"/>
                  </a:lnTo>
                  <a:lnTo>
                    <a:pt x="3581285" y="34823"/>
                  </a:lnTo>
                  <a:lnTo>
                    <a:pt x="3594316" y="35737"/>
                  </a:lnTo>
                  <a:lnTo>
                    <a:pt x="3607143" y="31419"/>
                  </a:lnTo>
                  <a:lnTo>
                    <a:pt x="3617290" y="22479"/>
                  </a:lnTo>
                  <a:lnTo>
                    <a:pt x="3623018" y="10744"/>
                  </a:lnTo>
                  <a:lnTo>
                    <a:pt x="3623767" y="0"/>
                  </a:lnTo>
                  <a:close/>
                </a:path>
                <a:path w="9148444" h="9127490">
                  <a:moveTo>
                    <a:pt x="3636187" y="4026649"/>
                  </a:moveTo>
                  <a:lnTo>
                    <a:pt x="3631730" y="4018940"/>
                  </a:lnTo>
                  <a:lnTo>
                    <a:pt x="3626802" y="4017607"/>
                  </a:lnTo>
                  <a:lnTo>
                    <a:pt x="3619081" y="4022064"/>
                  </a:lnTo>
                  <a:lnTo>
                    <a:pt x="3617760" y="4027005"/>
                  </a:lnTo>
                  <a:lnTo>
                    <a:pt x="3622217" y="4034713"/>
                  </a:lnTo>
                  <a:lnTo>
                    <a:pt x="3627145" y="4036034"/>
                  </a:lnTo>
                  <a:lnTo>
                    <a:pt x="3634867" y="4031589"/>
                  </a:lnTo>
                  <a:lnTo>
                    <a:pt x="3636187" y="4026649"/>
                  </a:lnTo>
                  <a:close/>
                </a:path>
                <a:path w="9148444" h="9127490">
                  <a:moveTo>
                    <a:pt x="3637508" y="2796552"/>
                  </a:moveTo>
                  <a:lnTo>
                    <a:pt x="3635476" y="2790482"/>
                  </a:lnTo>
                  <a:lnTo>
                    <a:pt x="3631234" y="2785668"/>
                  </a:lnTo>
                  <a:lnTo>
                    <a:pt x="3625672" y="2782963"/>
                  </a:lnTo>
                  <a:lnTo>
                    <a:pt x="3619500" y="2782532"/>
                  </a:lnTo>
                  <a:lnTo>
                    <a:pt x="3613429" y="2784576"/>
                  </a:lnTo>
                  <a:lnTo>
                    <a:pt x="3608616" y="2788818"/>
                  </a:lnTo>
                  <a:lnTo>
                    <a:pt x="3605911" y="2794368"/>
                  </a:lnTo>
                  <a:lnTo>
                    <a:pt x="3605479" y="2800540"/>
                  </a:lnTo>
                  <a:lnTo>
                    <a:pt x="3607524" y="2806611"/>
                  </a:lnTo>
                  <a:lnTo>
                    <a:pt x="3611765" y="2811411"/>
                  </a:lnTo>
                  <a:lnTo>
                    <a:pt x="3617315" y="2814129"/>
                  </a:lnTo>
                  <a:lnTo>
                    <a:pt x="3623487" y="2814561"/>
                  </a:lnTo>
                  <a:lnTo>
                    <a:pt x="3629558" y="2812516"/>
                  </a:lnTo>
                  <a:lnTo>
                    <a:pt x="3634371" y="2808274"/>
                  </a:lnTo>
                  <a:lnTo>
                    <a:pt x="3637076" y="2802725"/>
                  </a:lnTo>
                  <a:lnTo>
                    <a:pt x="3637508" y="2796552"/>
                  </a:lnTo>
                  <a:close/>
                </a:path>
                <a:path w="9148444" h="9127490">
                  <a:moveTo>
                    <a:pt x="3639743" y="1567307"/>
                  </a:moveTo>
                  <a:lnTo>
                    <a:pt x="3636708" y="1558315"/>
                  </a:lnTo>
                  <a:lnTo>
                    <a:pt x="3630434" y="1551203"/>
                  </a:lnTo>
                  <a:lnTo>
                    <a:pt x="3622205" y="1547177"/>
                  </a:lnTo>
                  <a:lnTo>
                    <a:pt x="3613061" y="1546542"/>
                  </a:lnTo>
                  <a:lnTo>
                    <a:pt x="3604056" y="1549565"/>
                  </a:lnTo>
                  <a:lnTo>
                    <a:pt x="3596944" y="1555838"/>
                  </a:lnTo>
                  <a:lnTo>
                    <a:pt x="3592931" y="1564081"/>
                  </a:lnTo>
                  <a:lnTo>
                    <a:pt x="3592284" y="1573212"/>
                  </a:lnTo>
                  <a:lnTo>
                    <a:pt x="3595319" y="1582204"/>
                  </a:lnTo>
                  <a:lnTo>
                    <a:pt x="3601593" y="1589328"/>
                  </a:lnTo>
                  <a:lnTo>
                    <a:pt x="3609822" y="1593342"/>
                  </a:lnTo>
                  <a:lnTo>
                    <a:pt x="3618966" y="1593989"/>
                  </a:lnTo>
                  <a:lnTo>
                    <a:pt x="3627971" y="1590954"/>
                  </a:lnTo>
                  <a:lnTo>
                    <a:pt x="3635083" y="1584680"/>
                  </a:lnTo>
                  <a:lnTo>
                    <a:pt x="3639108" y="1576451"/>
                  </a:lnTo>
                  <a:lnTo>
                    <a:pt x="3639743" y="1567307"/>
                  </a:lnTo>
                  <a:close/>
                </a:path>
                <a:path w="9148444" h="9127490">
                  <a:moveTo>
                    <a:pt x="3642563" y="337997"/>
                  </a:moveTo>
                  <a:lnTo>
                    <a:pt x="3638486" y="325856"/>
                  </a:lnTo>
                  <a:lnTo>
                    <a:pt x="3630003" y="316242"/>
                  </a:lnTo>
                  <a:lnTo>
                    <a:pt x="3618877" y="310819"/>
                  </a:lnTo>
                  <a:lnTo>
                    <a:pt x="3606546" y="309956"/>
                  </a:lnTo>
                  <a:lnTo>
                    <a:pt x="3594392" y="314045"/>
                  </a:lnTo>
                  <a:lnTo>
                    <a:pt x="3584778" y="322516"/>
                  </a:lnTo>
                  <a:lnTo>
                    <a:pt x="3579355" y="333629"/>
                  </a:lnTo>
                  <a:lnTo>
                    <a:pt x="3578491" y="345973"/>
                  </a:lnTo>
                  <a:lnTo>
                    <a:pt x="3582581" y="358114"/>
                  </a:lnTo>
                  <a:lnTo>
                    <a:pt x="3591064" y="367715"/>
                  </a:lnTo>
                  <a:lnTo>
                    <a:pt x="3602177" y="373151"/>
                  </a:lnTo>
                  <a:lnTo>
                    <a:pt x="3614521" y="374002"/>
                  </a:lnTo>
                  <a:lnTo>
                    <a:pt x="3626662" y="369925"/>
                  </a:lnTo>
                  <a:lnTo>
                    <a:pt x="3636276" y="361454"/>
                  </a:lnTo>
                  <a:lnTo>
                    <a:pt x="3641699" y="350329"/>
                  </a:lnTo>
                  <a:lnTo>
                    <a:pt x="3642563" y="337997"/>
                  </a:lnTo>
                  <a:close/>
                </a:path>
                <a:path w="9148444" h="9127490">
                  <a:moveTo>
                    <a:pt x="3654221" y="4366755"/>
                  </a:moveTo>
                  <a:lnTo>
                    <a:pt x="3650919" y="4361040"/>
                  </a:lnTo>
                  <a:lnTo>
                    <a:pt x="3647262" y="4360062"/>
                  </a:lnTo>
                  <a:lnTo>
                    <a:pt x="3641547" y="4363351"/>
                  </a:lnTo>
                  <a:lnTo>
                    <a:pt x="3640569" y="4367009"/>
                  </a:lnTo>
                  <a:lnTo>
                    <a:pt x="3643871" y="4372724"/>
                  </a:lnTo>
                  <a:lnTo>
                    <a:pt x="3647516" y="4373702"/>
                  </a:lnTo>
                  <a:lnTo>
                    <a:pt x="3653231" y="4370400"/>
                  </a:lnTo>
                  <a:lnTo>
                    <a:pt x="3654221" y="4366755"/>
                  </a:lnTo>
                  <a:close/>
                </a:path>
                <a:path w="9148444" h="9127490">
                  <a:moveTo>
                    <a:pt x="3657612" y="3138297"/>
                  </a:moveTo>
                  <a:lnTo>
                    <a:pt x="3650018" y="3125152"/>
                  </a:lnTo>
                  <a:lnTo>
                    <a:pt x="3641623" y="3122904"/>
                  </a:lnTo>
                  <a:lnTo>
                    <a:pt x="3628479" y="3130486"/>
                  </a:lnTo>
                  <a:lnTo>
                    <a:pt x="3626218" y="3138906"/>
                  </a:lnTo>
                  <a:lnTo>
                    <a:pt x="3633813" y="3152038"/>
                  </a:lnTo>
                  <a:lnTo>
                    <a:pt x="3642220" y="3154286"/>
                  </a:lnTo>
                  <a:lnTo>
                    <a:pt x="3655364" y="3146704"/>
                  </a:lnTo>
                  <a:lnTo>
                    <a:pt x="3657612" y="3138297"/>
                  </a:lnTo>
                  <a:close/>
                </a:path>
                <a:path w="9148444" h="9127490">
                  <a:moveTo>
                    <a:pt x="3658387" y="1907590"/>
                  </a:moveTo>
                  <a:lnTo>
                    <a:pt x="3655580" y="1899259"/>
                  </a:lnTo>
                  <a:lnTo>
                    <a:pt x="3649776" y="1892681"/>
                  </a:lnTo>
                  <a:lnTo>
                    <a:pt x="3642156" y="1888959"/>
                  </a:lnTo>
                  <a:lnTo>
                    <a:pt x="3633698" y="1888375"/>
                  </a:lnTo>
                  <a:lnTo>
                    <a:pt x="3625380" y="1891169"/>
                  </a:lnTo>
                  <a:lnTo>
                    <a:pt x="3618788" y="1896986"/>
                  </a:lnTo>
                  <a:lnTo>
                    <a:pt x="3615080" y="1904593"/>
                  </a:lnTo>
                  <a:lnTo>
                    <a:pt x="3614483" y="1913051"/>
                  </a:lnTo>
                  <a:lnTo>
                    <a:pt x="3617277" y="1921370"/>
                  </a:lnTo>
                  <a:lnTo>
                    <a:pt x="3623094" y="1927961"/>
                  </a:lnTo>
                  <a:lnTo>
                    <a:pt x="3630714" y="1931670"/>
                  </a:lnTo>
                  <a:lnTo>
                    <a:pt x="3639172" y="1932266"/>
                  </a:lnTo>
                  <a:lnTo>
                    <a:pt x="3647490" y="1929472"/>
                  </a:lnTo>
                  <a:lnTo>
                    <a:pt x="3654082" y="1923656"/>
                  </a:lnTo>
                  <a:lnTo>
                    <a:pt x="3657790" y="1916049"/>
                  </a:lnTo>
                  <a:lnTo>
                    <a:pt x="3658387" y="1907590"/>
                  </a:lnTo>
                  <a:close/>
                </a:path>
                <a:path w="9148444" h="9127490">
                  <a:moveTo>
                    <a:pt x="3660610" y="678345"/>
                  </a:moveTo>
                  <a:lnTo>
                    <a:pt x="3656825" y="667105"/>
                  </a:lnTo>
                  <a:lnTo>
                    <a:pt x="3648976" y="658202"/>
                  </a:lnTo>
                  <a:lnTo>
                    <a:pt x="3638689" y="653186"/>
                  </a:lnTo>
                  <a:lnTo>
                    <a:pt x="3627259" y="652386"/>
                  </a:lnTo>
                  <a:lnTo>
                    <a:pt x="3616007" y="656170"/>
                  </a:lnTo>
                  <a:lnTo>
                    <a:pt x="3607117" y="664019"/>
                  </a:lnTo>
                  <a:lnTo>
                    <a:pt x="3602088" y="674306"/>
                  </a:lnTo>
                  <a:lnTo>
                    <a:pt x="3601288" y="685736"/>
                  </a:lnTo>
                  <a:lnTo>
                    <a:pt x="3605072" y="696976"/>
                  </a:lnTo>
                  <a:lnTo>
                    <a:pt x="3612921" y="705878"/>
                  </a:lnTo>
                  <a:lnTo>
                    <a:pt x="3623221" y="710895"/>
                  </a:lnTo>
                  <a:lnTo>
                    <a:pt x="3634638" y="711695"/>
                  </a:lnTo>
                  <a:lnTo>
                    <a:pt x="3645890" y="707910"/>
                  </a:lnTo>
                  <a:lnTo>
                    <a:pt x="3654793" y="700062"/>
                  </a:lnTo>
                  <a:lnTo>
                    <a:pt x="3659822" y="689775"/>
                  </a:lnTo>
                  <a:lnTo>
                    <a:pt x="3660610" y="678345"/>
                  </a:lnTo>
                  <a:close/>
                </a:path>
                <a:path w="9148444" h="9127490">
                  <a:moveTo>
                    <a:pt x="3672255" y="4706848"/>
                  </a:moveTo>
                  <a:lnTo>
                    <a:pt x="3670096" y="4703140"/>
                  </a:lnTo>
                  <a:lnTo>
                    <a:pt x="3667734" y="4702492"/>
                  </a:lnTo>
                  <a:lnTo>
                    <a:pt x="3664013" y="4704651"/>
                  </a:lnTo>
                  <a:lnTo>
                    <a:pt x="3663365" y="4707026"/>
                  </a:lnTo>
                  <a:lnTo>
                    <a:pt x="3665512" y="4710735"/>
                  </a:lnTo>
                  <a:lnTo>
                    <a:pt x="3667899" y="4711370"/>
                  </a:lnTo>
                  <a:lnTo>
                    <a:pt x="3671620" y="4709223"/>
                  </a:lnTo>
                  <a:lnTo>
                    <a:pt x="3672255" y="4706848"/>
                  </a:lnTo>
                  <a:close/>
                </a:path>
                <a:path w="9148444" h="9127490">
                  <a:moveTo>
                    <a:pt x="3675646" y="3478403"/>
                  </a:moveTo>
                  <a:lnTo>
                    <a:pt x="3669207" y="3467252"/>
                  </a:lnTo>
                  <a:lnTo>
                    <a:pt x="3662083" y="3465347"/>
                  </a:lnTo>
                  <a:lnTo>
                    <a:pt x="3650932" y="3471786"/>
                  </a:lnTo>
                  <a:lnTo>
                    <a:pt x="3649027" y="3478911"/>
                  </a:lnTo>
                  <a:lnTo>
                    <a:pt x="3655453" y="3490049"/>
                  </a:lnTo>
                  <a:lnTo>
                    <a:pt x="3662591" y="3491966"/>
                  </a:lnTo>
                  <a:lnTo>
                    <a:pt x="3673741" y="3485527"/>
                  </a:lnTo>
                  <a:lnTo>
                    <a:pt x="3675646" y="3478403"/>
                  </a:lnTo>
                  <a:close/>
                </a:path>
                <a:path w="9148444" h="9127490">
                  <a:moveTo>
                    <a:pt x="3676726" y="2247900"/>
                  </a:moveTo>
                  <a:lnTo>
                    <a:pt x="3674199" y="2240369"/>
                  </a:lnTo>
                  <a:lnTo>
                    <a:pt x="3668941" y="2234400"/>
                  </a:lnTo>
                  <a:lnTo>
                    <a:pt x="3662032" y="2231034"/>
                  </a:lnTo>
                  <a:lnTo>
                    <a:pt x="3654374" y="2230501"/>
                  </a:lnTo>
                  <a:lnTo>
                    <a:pt x="3646843" y="2233041"/>
                  </a:lnTo>
                  <a:lnTo>
                    <a:pt x="3640886" y="2238298"/>
                  </a:lnTo>
                  <a:lnTo>
                    <a:pt x="3637521" y="2245195"/>
                  </a:lnTo>
                  <a:lnTo>
                    <a:pt x="3636988" y="2252853"/>
                  </a:lnTo>
                  <a:lnTo>
                    <a:pt x="3639515" y="2260384"/>
                  </a:lnTo>
                  <a:lnTo>
                    <a:pt x="3644773" y="2266340"/>
                  </a:lnTo>
                  <a:lnTo>
                    <a:pt x="3651669" y="2269706"/>
                  </a:lnTo>
                  <a:lnTo>
                    <a:pt x="3659327" y="2270239"/>
                  </a:lnTo>
                  <a:lnTo>
                    <a:pt x="3666871" y="2267712"/>
                  </a:lnTo>
                  <a:lnTo>
                    <a:pt x="3672827" y="2262454"/>
                  </a:lnTo>
                  <a:lnTo>
                    <a:pt x="3676192" y="2255558"/>
                  </a:lnTo>
                  <a:lnTo>
                    <a:pt x="3676726" y="2247900"/>
                  </a:lnTo>
                  <a:close/>
                </a:path>
                <a:path w="9148444" h="9127490">
                  <a:moveTo>
                    <a:pt x="3678961" y="1018667"/>
                  </a:moveTo>
                  <a:lnTo>
                    <a:pt x="3675443" y="1008202"/>
                  </a:lnTo>
                  <a:lnTo>
                    <a:pt x="3668141" y="999934"/>
                  </a:lnTo>
                  <a:lnTo>
                    <a:pt x="3658565" y="995260"/>
                  </a:lnTo>
                  <a:lnTo>
                    <a:pt x="3647935" y="994524"/>
                  </a:lnTo>
                  <a:lnTo>
                    <a:pt x="3637483" y="998029"/>
                  </a:lnTo>
                  <a:lnTo>
                    <a:pt x="3629202" y="1005332"/>
                  </a:lnTo>
                  <a:lnTo>
                    <a:pt x="3624529" y="1014907"/>
                  </a:lnTo>
                  <a:lnTo>
                    <a:pt x="3623792" y="1025525"/>
                  </a:lnTo>
                  <a:lnTo>
                    <a:pt x="3627310" y="1035989"/>
                  </a:lnTo>
                  <a:lnTo>
                    <a:pt x="3634600" y="1044257"/>
                  </a:lnTo>
                  <a:lnTo>
                    <a:pt x="3644176" y="1048931"/>
                  </a:lnTo>
                  <a:lnTo>
                    <a:pt x="3654806" y="1049667"/>
                  </a:lnTo>
                  <a:lnTo>
                    <a:pt x="3665270" y="1046149"/>
                  </a:lnTo>
                  <a:lnTo>
                    <a:pt x="3673538" y="1038860"/>
                  </a:lnTo>
                  <a:lnTo>
                    <a:pt x="3678212" y="1029284"/>
                  </a:lnTo>
                  <a:lnTo>
                    <a:pt x="3678961" y="1018667"/>
                  </a:lnTo>
                  <a:close/>
                </a:path>
                <a:path w="9148444" h="9127490">
                  <a:moveTo>
                    <a:pt x="3690277" y="5046954"/>
                  </a:moveTo>
                  <a:lnTo>
                    <a:pt x="3689286" y="5045240"/>
                  </a:lnTo>
                  <a:lnTo>
                    <a:pt x="3688194" y="5044948"/>
                  </a:lnTo>
                  <a:lnTo>
                    <a:pt x="3686479" y="5045938"/>
                  </a:lnTo>
                  <a:lnTo>
                    <a:pt x="3686187" y="5047031"/>
                  </a:lnTo>
                  <a:lnTo>
                    <a:pt x="3687178" y="5048745"/>
                  </a:lnTo>
                  <a:lnTo>
                    <a:pt x="3688270" y="5049037"/>
                  </a:lnTo>
                  <a:lnTo>
                    <a:pt x="3689985" y="5048047"/>
                  </a:lnTo>
                  <a:lnTo>
                    <a:pt x="3690277" y="5046954"/>
                  </a:lnTo>
                  <a:close/>
                </a:path>
                <a:path w="9148444" h="9127490">
                  <a:moveTo>
                    <a:pt x="3693680" y="3818496"/>
                  </a:moveTo>
                  <a:lnTo>
                    <a:pt x="3688397" y="3809352"/>
                  </a:lnTo>
                  <a:lnTo>
                    <a:pt x="3682542" y="3807790"/>
                  </a:lnTo>
                  <a:lnTo>
                    <a:pt x="3673398" y="3813073"/>
                  </a:lnTo>
                  <a:lnTo>
                    <a:pt x="3671836" y="3818915"/>
                  </a:lnTo>
                  <a:lnTo>
                    <a:pt x="3677107" y="3828059"/>
                  </a:lnTo>
                  <a:lnTo>
                    <a:pt x="3682962" y="3829621"/>
                  </a:lnTo>
                  <a:lnTo>
                    <a:pt x="3692106" y="3824351"/>
                  </a:lnTo>
                  <a:lnTo>
                    <a:pt x="3693680" y="3818496"/>
                  </a:lnTo>
                  <a:close/>
                </a:path>
                <a:path w="9148444" h="9127490">
                  <a:moveTo>
                    <a:pt x="3695077" y="2588209"/>
                  </a:moveTo>
                  <a:lnTo>
                    <a:pt x="3692804" y="2581465"/>
                  </a:lnTo>
                  <a:lnTo>
                    <a:pt x="3688092" y="2576131"/>
                  </a:lnTo>
                  <a:lnTo>
                    <a:pt x="3681920" y="2573109"/>
                  </a:lnTo>
                  <a:lnTo>
                    <a:pt x="3675062" y="2572639"/>
                  </a:lnTo>
                  <a:lnTo>
                    <a:pt x="3668306" y="2574912"/>
                  </a:lnTo>
                  <a:lnTo>
                    <a:pt x="3662972" y="2579611"/>
                  </a:lnTo>
                  <a:lnTo>
                    <a:pt x="3659949" y="2585796"/>
                  </a:lnTo>
                  <a:lnTo>
                    <a:pt x="3659479" y="2592641"/>
                  </a:lnTo>
                  <a:lnTo>
                    <a:pt x="3661740" y="2599385"/>
                  </a:lnTo>
                  <a:lnTo>
                    <a:pt x="3666452" y="2604732"/>
                  </a:lnTo>
                  <a:lnTo>
                    <a:pt x="3672636" y="2607741"/>
                  </a:lnTo>
                  <a:lnTo>
                    <a:pt x="3679494" y="2608224"/>
                  </a:lnTo>
                  <a:lnTo>
                    <a:pt x="3686238" y="2605951"/>
                  </a:lnTo>
                  <a:lnTo>
                    <a:pt x="3691572" y="2601239"/>
                  </a:lnTo>
                  <a:lnTo>
                    <a:pt x="3694595" y="2595067"/>
                  </a:lnTo>
                  <a:lnTo>
                    <a:pt x="3695077" y="2588209"/>
                  </a:lnTo>
                  <a:close/>
                </a:path>
                <a:path w="9148444" h="9127490">
                  <a:moveTo>
                    <a:pt x="3697300" y="1358976"/>
                  </a:moveTo>
                  <a:lnTo>
                    <a:pt x="3694061" y="1349298"/>
                  </a:lnTo>
                  <a:lnTo>
                    <a:pt x="3687305" y="1341653"/>
                  </a:lnTo>
                  <a:lnTo>
                    <a:pt x="3678453" y="1337335"/>
                  </a:lnTo>
                  <a:lnTo>
                    <a:pt x="3668623" y="1336649"/>
                  </a:lnTo>
                  <a:lnTo>
                    <a:pt x="3658946" y="1339900"/>
                  </a:lnTo>
                  <a:lnTo>
                    <a:pt x="3651288" y="1346644"/>
                  </a:lnTo>
                  <a:lnTo>
                    <a:pt x="3646970" y="1355496"/>
                  </a:lnTo>
                  <a:lnTo>
                    <a:pt x="3646284" y="1365326"/>
                  </a:lnTo>
                  <a:lnTo>
                    <a:pt x="3649535" y="1374990"/>
                  </a:lnTo>
                  <a:lnTo>
                    <a:pt x="3656292" y="1382649"/>
                  </a:lnTo>
                  <a:lnTo>
                    <a:pt x="3665143" y="1386967"/>
                  </a:lnTo>
                  <a:lnTo>
                    <a:pt x="3674973" y="1387652"/>
                  </a:lnTo>
                  <a:lnTo>
                    <a:pt x="3684638" y="1384401"/>
                  </a:lnTo>
                  <a:lnTo>
                    <a:pt x="3692296" y="1377645"/>
                  </a:lnTo>
                  <a:lnTo>
                    <a:pt x="3696614" y="1368793"/>
                  </a:lnTo>
                  <a:lnTo>
                    <a:pt x="3697300" y="1358976"/>
                  </a:lnTo>
                  <a:close/>
                </a:path>
                <a:path w="9148444" h="9127490">
                  <a:moveTo>
                    <a:pt x="3700132" y="129654"/>
                  </a:moveTo>
                  <a:lnTo>
                    <a:pt x="3695814" y="116840"/>
                  </a:lnTo>
                  <a:lnTo>
                    <a:pt x="3686873" y="106692"/>
                  </a:lnTo>
                  <a:lnTo>
                    <a:pt x="3675126" y="100977"/>
                  </a:lnTo>
                  <a:lnTo>
                    <a:pt x="3662095" y="100063"/>
                  </a:lnTo>
                  <a:lnTo>
                    <a:pt x="3649268" y="104381"/>
                  </a:lnTo>
                  <a:lnTo>
                    <a:pt x="3639134" y="113322"/>
                  </a:lnTo>
                  <a:lnTo>
                    <a:pt x="3633406" y="125056"/>
                  </a:lnTo>
                  <a:lnTo>
                    <a:pt x="3632492" y="138074"/>
                  </a:lnTo>
                  <a:lnTo>
                    <a:pt x="3636810" y="150901"/>
                  </a:lnTo>
                  <a:lnTo>
                    <a:pt x="3645751" y="161036"/>
                  </a:lnTo>
                  <a:lnTo>
                    <a:pt x="3657485" y="166763"/>
                  </a:lnTo>
                  <a:lnTo>
                    <a:pt x="3670516" y="167665"/>
                  </a:lnTo>
                  <a:lnTo>
                    <a:pt x="3683343" y="163360"/>
                  </a:lnTo>
                  <a:lnTo>
                    <a:pt x="3693490" y="154406"/>
                  </a:lnTo>
                  <a:lnTo>
                    <a:pt x="3699218" y="142684"/>
                  </a:lnTo>
                  <a:lnTo>
                    <a:pt x="3700132" y="129654"/>
                  </a:lnTo>
                  <a:close/>
                </a:path>
                <a:path w="9148444" h="9127490">
                  <a:moveTo>
                    <a:pt x="3712222" y="4149890"/>
                  </a:moveTo>
                  <a:lnTo>
                    <a:pt x="3699522" y="4154182"/>
                  </a:lnTo>
                  <a:lnTo>
                    <a:pt x="3699522" y="4166362"/>
                  </a:lnTo>
                  <a:lnTo>
                    <a:pt x="3712222" y="4167644"/>
                  </a:lnTo>
                  <a:lnTo>
                    <a:pt x="3712222" y="4149890"/>
                  </a:lnTo>
                  <a:close/>
                </a:path>
                <a:path w="9148444" h="9127490">
                  <a:moveTo>
                    <a:pt x="3713416" y="2928531"/>
                  </a:moveTo>
                  <a:lnTo>
                    <a:pt x="3711410" y="2922574"/>
                  </a:lnTo>
                  <a:lnTo>
                    <a:pt x="3707244" y="2917850"/>
                  </a:lnTo>
                  <a:lnTo>
                    <a:pt x="3701796" y="2915196"/>
                  </a:lnTo>
                  <a:lnTo>
                    <a:pt x="3695738" y="2914764"/>
                  </a:lnTo>
                  <a:lnTo>
                    <a:pt x="3689781" y="2916771"/>
                  </a:lnTo>
                  <a:lnTo>
                    <a:pt x="3685057" y="2920936"/>
                  </a:lnTo>
                  <a:lnTo>
                    <a:pt x="3682403" y="2926384"/>
                  </a:lnTo>
                  <a:lnTo>
                    <a:pt x="3681984" y="2932442"/>
                  </a:lnTo>
                  <a:lnTo>
                    <a:pt x="3683990" y="2938399"/>
                  </a:lnTo>
                  <a:lnTo>
                    <a:pt x="3688143" y="2943110"/>
                  </a:lnTo>
                  <a:lnTo>
                    <a:pt x="3693604" y="2945777"/>
                  </a:lnTo>
                  <a:lnTo>
                    <a:pt x="3699649" y="2946196"/>
                  </a:lnTo>
                  <a:lnTo>
                    <a:pt x="3705618" y="2944190"/>
                  </a:lnTo>
                  <a:lnTo>
                    <a:pt x="3710330" y="2940037"/>
                  </a:lnTo>
                  <a:lnTo>
                    <a:pt x="3712997" y="2934576"/>
                  </a:lnTo>
                  <a:lnTo>
                    <a:pt x="3713416" y="2928531"/>
                  </a:lnTo>
                  <a:close/>
                </a:path>
                <a:path w="9148444" h="9127490">
                  <a:moveTo>
                    <a:pt x="3715651" y="1699285"/>
                  </a:moveTo>
                  <a:lnTo>
                    <a:pt x="3712667" y="1690408"/>
                  </a:lnTo>
                  <a:lnTo>
                    <a:pt x="3706457" y="1683372"/>
                  </a:lnTo>
                  <a:lnTo>
                    <a:pt x="3698329" y="1679409"/>
                  </a:lnTo>
                  <a:lnTo>
                    <a:pt x="3689299" y="1678774"/>
                  </a:lnTo>
                  <a:lnTo>
                    <a:pt x="3680409" y="1681772"/>
                  </a:lnTo>
                  <a:lnTo>
                    <a:pt x="3673386" y="1687969"/>
                  </a:lnTo>
                  <a:lnTo>
                    <a:pt x="3669411" y="1696097"/>
                  </a:lnTo>
                  <a:lnTo>
                    <a:pt x="3668788" y="1705127"/>
                  </a:lnTo>
                  <a:lnTo>
                    <a:pt x="3671773" y="1714004"/>
                  </a:lnTo>
                  <a:lnTo>
                    <a:pt x="3677970" y="1721027"/>
                  </a:lnTo>
                  <a:lnTo>
                    <a:pt x="3686111" y="1725002"/>
                  </a:lnTo>
                  <a:lnTo>
                    <a:pt x="3695128" y="1725625"/>
                  </a:lnTo>
                  <a:lnTo>
                    <a:pt x="3704018" y="1722640"/>
                  </a:lnTo>
                  <a:lnTo>
                    <a:pt x="3711054" y="1716443"/>
                  </a:lnTo>
                  <a:lnTo>
                    <a:pt x="3715016" y="1708315"/>
                  </a:lnTo>
                  <a:lnTo>
                    <a:pt x="3715651" y="1699285"/>
                  </a:lnTo>
                  <a:close/>
                </a:path>
                <a:path w="9148444" h="9127490">
                  <a:moveTo>
                    <a:pt x="3718471" y="469976"/>
                  </a:moveTo>
                  <a:lnTo>
                    <a:pt x="3714419" y="457936"/>
                  </a:lnTo>
                  <a:lnTo>
                    <a:pt x="3706025" y="448424"/>
                  </a:lnTo>
                  <a:lnTo>
                    <a:pt x="3695001" y="443052"/>
                  </a:lnTo>
                  <a:lnTo>
                    <a:pt x="3682784" y="442201"/>
                  </a:lnTo>
                  <a:lnTo>
                    <a:pt x="3670744" y="446239"/>
                  </a:lnTo>
                  <a:lnTo>
                    <a:pt x="3661232" y="454634"/>
                  </a:lnTo>
                  <a:lnTo>
                    <a:pt x="3655847" y="465645"/>
                  </a:lnTo>
                  <a:lnTo>
                    <a:pt x="3654996" y="477875"/>
                  </a:lnTo>
                  <a:lnTo>
                    <a:pt x="3659047" y="489902"/>
                  </a:lnTo>
                  <a:lnTo>
                    <a:pt x="3667442" y="499427"/>
                  </a:lnTo>
                  <a:lnTo>
                    <a:pt x="3678466" y="504799"/>
                  </a:lnTo>
                  <a:lnTo>
                    <a:pt x="3690683" y="505650"/>
                  </a:lnTo>
                  <a:lnTo>
                    <a:pt x="3702723" y="501611"/>
                  </a:lnTo>
                  <a:lnTo>
                    <a:pt x="3712248" y="493204"/>
                  </a:lnTo>
                  <a:lnTo>
                    <a:pt x="3717620" y="482193"/>
                  </a:lnTo>
                  <a:lnTo>
                    <a:pt x="3718471" y="469976"/>
                  </a:lnTo>
                  <a:close/>
                </a:path>
                <a:path w="9148444" h="9127490">
                  <a:moveTo>
                    <a:pt x="3734282" y="2039556"/>
                  </a:moveTo>
                  <a:lnTo>
                    <a:pt x="3731526" y="2031352"/>
                  </a:lnTo>
                  <a:lnTo>
                    <a:pt x="3725799" y="2024862"/>
                  </a:lnTo>
                  <a:lnTo>
                    <a:pt x="3718280" y="2021192"/>
                  </a:lnTo>
                  <a:lnTo>
                    <a:pt x="3709936" y="2020620"/>
                  </a:lnTo>
                  <a:lnTo>
                    <a:pt x="3701732" y="2023376"/>
                  </a:lnTo>
                  <a:lnTo>
                    <a:pt x="3695230" y="2029104"/>
                  </a:lnTo>
                  <a:lnTo>
                    <a:pt x="3691559" y="2036610"/>
                  </a:lnTo>
                  <a:lnTo>
                    <a:pt x="3690988" y="2044954"/>
                  </a:lnTo>
                  <a:lnTo>
                    <a:pt x="3693744" y="2053158"/>
                  </a:lnTo>
                  <a:lnTo>
                    <a:pt x="3699472" y="2059660"/>
                  </a:lnTo>
                  <a:lnTo>
                    <a:pt x="3706990" y="2063318"/>
                  </a:lnTo>
                  <a:lnTo>
                    <a:pt x="3715334" y="2063902"/>
                  </a:lnTo>
                  <a:lnTo>
                    <a:pt x="3723538" y="2061146"/>
                  </a:lnTo>
                  <a:lnTo>
                    <a:pt x="3730040" y="2055418"/>
                  </a:lnTo>
                  <a:lnTo>
                    <a:pt x="3733711" y="2047900"/>
                  </a:lnTo>
                  <a:lnTo>
                    <a:pt x="3734282" y="2039556"/>
                  </a:lnTo>
                  <a:close/>
                </a:path>
                <a:path w="9148444" h="9127490">
                  <a:moveTo>
                    <a:pt x="3736517" y="810323"/>
                  </a:moveTo>
                  <a:lnTo>
                    <a:pt x="3732784" y="799185"/>
                  </a:lnTo>
                  <a:lnTo>
                    <a:pt x="3725011" y="790384"/>
                  </a:lnTo>
                  <a:lnTo>
                    <a:pt x="3714813" y="785418"/>
                  </a:lnTo>
                  <a:lnTo>
                    <a:pt x="3703497" y="784631"/>
                  </a:lnTo>
                  <a:lnTo>
                    <a:pt x="3692360" y="788365"/>
                  </a:lnTo>
                  <a:lnTo>
                    <a:pt x="3683546" y="796137"/>
                  </a:lnTo>
                  <a:lnTo>
                    <a:pt x="3678580" y="806323"/>
                  </a:lnTo>
                  <a:lnTo>
                    <a:pt x="3677793" y="817638"/>
                  </a:lnTo>
                  <a:lnTo>
                    <a:pt x="3681526" y="828763"/>
                  </a:lnTo>
                  <a:lnTo>
                    <a:pt x="3689299" y="837577"/>
                  </a:lnTo>
                  <a:lnTo>
                    <a:pt x="3699497" y="842543"/>
                  </a:lnTo>
                  <a:lnTo>
                    <a:pt x="3710813" y="843330"/>
                  </a:lnTo>
                  <a:lnTo>
                    <a:pt x="3721938" y="839584"/>
                  </a:lnTo>
                  <a:lnTo>
                    <a:pt x="3730752" y="831824"/>
                  </a:lnTo>
                  <a:lnTo>
                    <a:pt x="3735730" y="821626"/>
                  </a:lnTo>
                  <a:lnTo>
                    <a:pt x="3736517" y="810323"/>
                  </a:lnTo>
                  <a:close/>
                </a:path>
                <a:path w="9148444" h="9127490">
                  <a:moveTo>
                    <a:pt x="3737622" y="4493260"/>
                  </a:moveTo>
                  <a:lnTo>
                    <a:pt x="3724922" y="4492333"/>
                  </a:lnTo>
                  <a:lnTo>
                    <a:pt x="3724922" y="4505312"/>
                  </a:lnTo>
                  <a:lnTo>
                    <a:pt x="3737622" y="4503737"/>
                  </a:lnTo>
                  <a:lnTo>
                    <a:pt x="3737622" y="4493260"/>
                  </a:lnTo>
                  <a:close/>
                </a:path>
                <a:path w="9148444" h="9127490">
                  <a:moveTo>
                    <a:pt x="3737622" y="3257385"/>
                  </a:moveTo>
                  <a:lnTo>
                    <a:pt x="3724922" y="3255187"/>
                  </a:lnTo>
                  <a:lnTo>
                    <a:pt x="3712222" y="3262604"/>
                  </a:lnTo>
                  <a:lnTo>
                    <a:pt x="3712222" y="3283686"/>
                  </a:lnTo>
                  <a:lnTo>
                    <a:pt x="3724922" y="3285896"/>
                  </a:lnTo>
                  <a:lnTo>
                    <a:pt x="3724922" y="3282175"/>
                  </a:lnTo>
                  <a:lnTo>
                    <a:pt x="3737622" y="3278467"/>
                  </a:lnTo>
                  <a:lnTo>
                    <a:pt x="3737622" y="3257385"/>
                  </a:lnTo>
                  <a:close/>
                </a:path>
                <a:path w="9148444" h="9127490">
                  <a:moveTo>
                    <a:pt x="3752634" y="2379878"/>
                  </a:moveTo>
                  <a:lnTo>
                    <a:pt x="3750132" y="2372461"/>
                  </a:lnTo>
                  <a:lnTo>
                    <a:pt x="3744963" y="2366581"/>
                  </a:lnTo>
                  <a:lnTo>
                    <a:pt x="3738156" y="2363266"/>
                  </a:lnTo>
                  <a:lnTo>
                    <a:pt x="3730625" y="2362746"/>
                  </a:lnTo>
                  <a:lnTo>
                    <a:pt x="3723195" y="2365235"/>
                  </a:lnTo>
                  <a:lnTo>
                    <a:pt x="3717328" y="2370417"/>
                  </a:lnTo>
                  <a:lnTo>
                    <a:pt x="3714013" y="2377211"/>
                  </a:lnTo>
                  <a:lnTo>
                    <a:pt x="3713480" y="2384755"/>
                  </a:lnTo>
                  <a:lnTo>
                    <a:pt x="3715969" y="2392172"/>
                  </a:lnTo>
                  <a:lnTo>
                    <a:pt x="3721150" y="2398039"/>
                  </a:lnTo>
                  <a:lnTo>
                    <a:pt x="3727958" y="2401354"/>
                  </a:lnTo>
                  <a:lnTo>
                    <a:pt x="3735501" y="2401887"/>
                  </a:lnTo>
                  <a:lnTo>
                    <a:pt x="3742918" y="2399385"/>
                  </a:lnTo>
                  <a:lnTo>
                    <a:pt x="3748786" y="2394216"/>
                  </a:lnTo>
                  <a:lnTo>
                    <a:pt x="3752100" y="2387422"/>
                  </a:lnTo>
                  <a:lnTo>
                    <a:pt x="3752634" y="2379878"/>
                  </a:lnTo>
                  <a:close/>
                </a:path>
                <a:path w="9148444" h="9127490">
                  <a:moveTo>
                    <a:pt x="3754869" y="1150632"/>
                  </a:moveTo>
                  <a:lnTo>
                    <a:pt x="3751389" y="1140294"/>
                  </a:lnTo>
                  <a:lnTo>
                    <a:pt x="3744163" y="1132103"/>
                  </a:lnTo>
                  <a:lnTo>
                    <a:pt x="3734689" y="1127493"/>
                  </a:lnTo>
                  <a:lnTo>
                    <a:pt x="3724173" y="1126756"/>
                  </a:lnTo>
                  <a:lnTo>
                    <a:pt x="3713823" y="1130236"/>
                  </a:lnTo>
                  <a:lnTo>
                    <a:pt x="3705644" y="1137450"/>
                  </a:lnTo>
                  <a:lnTo>
                    <a:pt x="3701021" y="1146924"/>
                  </a:lnTo>
                  <a:lnTo>
                    <a:pt x="3700284" y="1157427"/>
                  </a:lnTo>
                  <a:lnTo>
                    <a:pt x="3703764" y="1167777"/>
                  </a:lnTo>
                  <a:lnTo>
                    <a:pt x="3710990" y="1175956"/>
                  </a:lnTo>
                  <a:lnTo>
                    <a:pt x="3720465" y="1180579"/>
                  </a:lnTo>
                  <a:lnTo>
                    <a:pt x="3730980" y="1181315"/>
                  </a:lnTo>
                  <a:lnTo>
                    <a:pt x="3741318" y="1177836"/>
                  </a:lnTo>
                  <a:lnTo>
                    <a:pt x="3749510" y="1170609"/>
                  </a:lnTo>
                  <a:lnTo>
                    <a:pt x="3754132" y="1161148"/>
                  </a:lnTo>
                  <a:lnTo>
                    <a:pt x="3754869" y="1150632"/>
                  </a:lnTo>
                  <a:close/>
                </a:path>
                <a:path w="9148444" h="9127490">
                  <a:moveTo>
                    <a:pt x="3763022" y="3610343"/>
                  </a:moveTo>
                  <a:lnTo>
                    <a:pt x="3750322" y="3599497"/>
                  </a:lnTo>
                  <a:lnTo>
                    <a:pt x="3750322" y="3597630"/>
                  </a:lnTo>
                  <a:lnTo>
                    <a:pt x="3737622" y="3603891"/>
                  </a:lnTo>
                  <a:lnTo>
                    <a:pt x="3737622" y="3621697"/>
                  </a:lnTo>
                  <a:lnTo>
                    <a:pt x="3750322" y="3623551"/>
                  </a:lnTo>
                  <a:lnTo>
                    <a:pt x="3750322" y="3617290"/>
                  </a:lnTo>
                  <a:lnTo>
                    <a:pt x="3763022" y="3610343"/>
                  </a:lnTo>
                  <a:close/>
                </a:path>
                <a:path w="9148444" h="9127490">
                  <a:moveTo>
                    <a:pt x="3770985" y="2720187"/>
                  </a:moveTo>
                  <a:lnTo>
                    <a:pt x="3768750" y="2713558"/>
                  </a:lnTo>
                  <a:lnTo>
                    <a:pt x="3764115" y="2708313"/>
                  </a:lnTo>
                  <a:lnTo>
                    <a:pt x="3758044" y="2705341"/>
                  </a:lnTo>
                  <a:lnTo>
                    <a:pt x="3751300" y="2704871"/>
                  </a:lnTo>
                  <a:lnTo>
                    <a:pt x="3744658" y="2707106"/>
                  </a:lnTo>
                  <a:lnTo>
                    <a:pt x="3739413" y="2711729"/>
                  </a:lnTo>
                  <a:lnTo>
                    <a:pt x="3736441" y="2717812"/>
                  </a:lnTo>
                  <a:lnTo>
                    <a:pt x="3735971" y="2724543"/>
                  </a:lnTo>
                  <a:lnTo>
                    <a:pt x="3738207" y="2731185"/>
                  </a:lnTo>
                  <a:lnTo>
                    <a:pt x="3742842" y="2736431"/>
                  </a:lnTo>
                  <a:lnTo>
                    <a:pt x="3748913" y="2739390"/>
                  </a:lnTo>
                  <a:lnTo>
                    <a:pt x="3755656" y="2739860"/>
                  </a:lnTo>
                  <a:lnTo>
                    <a:pt x="3762286" y="2737637"/>
                  </a:lnTo>
                  <a:lnTo>
                    <a:pt x="3767544" y="2733002"/>
                  </a:lnTo>
                  <a:lnTo>
                    <a:pt x="3770503" y="2726931"/>
                  </a:lnTo>
                  <a:lnTo>
                    <a:pt x="3770985" y="2720187"/>
                  </a:lnTo>
                  <a:close/>
                </a:path>
                <a:path w="9148444" h="9127490">
                  <a:moveTo>
                    <a:pt x="3773208" y="1490954"/>
                  </a:moveTo>
                  <a:lnTo>
                    <a:pt x="3769995" y="1481391"/>
                  </a:lnTo>
                  <a:lnTo>
                    <a:pt x="3763314" y="1473835"/>
                  </a:lnTo>
                  <a:lnTo>
                    <a:pt x="3754564" y="1469567"/>
                  </a:lnTo>
                  <a:lnTo>
                    <a:pt x="3744849" y="1468882"/>
                  </a:lnTo>
                  <a:lnTo>
                    <a:pt x="3735298" y="1472095"/>
                  </a:lnTo>
                  <a:lnTo>
                    <a:pt x="3727729" y="1478762"/>
                  </a:lnTo>
                  <a:lnTo>
                    <a:pt x="3723462" y="1487512"/>
                  </a:lnTo>
                  <a:lnTo>
                    <a:pt x="3722789" y="1497228"/>
                  </a:lnTo>
                  <a:lnTo>
                    <a:pt x="3726002" y="1506778"/>
                  </a:lnTo>
                  <a:lnTo>
                    <a:pt x="3732669" y="1514348"/>
                  </a:lnTo>
                  <a:lnTo>
                    <a:pt x="3741420" y="1518615"/>
                  </a:lnTo>
                  <a:lnTo>
                    <a:pt x="3751135" y="1519288"/>
                  </a:lnTo>
                  <a:lnTo>
                    <a:pt x="3760698" y="1516075"/>
                  </a:lnTo>
                  <a:lnTo>
                    <a:pt x="3768255" y="1509407"/>
                  </a:lnTo>
                  <a:lnTo>
                    <a:pt x="3772522" y="1500657"/>
                  </a:lnTo>
                  <a:lnTo>
                    <a:pt x="3773208" y="1490954"/>
                  </a:lnTo>
                  <a:close/>
                </a:path>
                <a:path w="9148444" h="9127490">
                  <a:moveTo>
                    <a:pt x="3775722" y="5177231"/>
                  </a:moveTo>
                  <a:lnTo>
                    <a:pt x="3763022" y="5178044"/>
                  </a:lnTo>
                  <a:lnTo>
                    <a:pt x="3763022" y="5178958"/>
                  </a:lnTo>
                  <a:lnTo>
                    <a:pt x="3775722" y="5180393"/>
                  </a:lnTo>
                  <a:lnTo>
                    <a:pt x="3775722" y="5177231"/>
                  </a:lnTo>
                  <a:close/>
                </a:path>
                <a:path w="9148444" h="9127490">
                  <a:moveTo>
                    <a:pt x="3775722" y="3941597"/>
                  </a:moveTo>
                  <a:lnTo>
                    <a:pt x="3763022" y="3940073"/>
                  </a:lnTo>
                  <a:lnTo>
                    <a:pt x="3750322" y="3945178"/>
                  </a:lnTo>
                  <a:lnTo>
                    <a:pt x="3750322" y="3950855"/>
                  </a:lnTo>
                  <a:lnTo>
                    <a:pt x="3763022" y="3959707"/>
                  </a:lnTo>
                  <a:lnTo>
                    <a:pt x="3763022" y="3961231"/>
                  </a:lnTo>
                  <a:lnTo>
                    <a:pt x="3775722" y="3958666"/>
                  </a:lnTo>
                  <a:lnTo>
                    <a:pt x="3775722" y="3941597"/>
                  </a:lnTo>
                  <a:close/>
                </a:path>
                <a:path w="9148444" h="9127490">
                  <a:moveTo>
                    <a:pt x="3776027" y="261632"/>
                  </a:moveTo>
                  <a:lnTo>
                    <a:pt x="3771760" y="248932"/>
                  </a:lnTo>
                  <a:lnTo>
                    <a:pt x="3762883" y="238874"/>
                  </a:lnTo>
                  <a:lnTo>
                    <a:pt x="3751249" y="233197"/>
                  </a:lnTo>
                  <a:lnTo>
                    <a:pt x="3738334" y="232295"/>
                  </a:lnTo>
                  <a:lnTo>
                    <a:pt x="3725621" y="236575"/>
                  </a:lnTo>
                  <a:lnTo>
                    <a:pt x="3715575" y="245440"/>
                  </a:lnTo>
                  <a:lnTo>
                    <a:pt x="3709898" y="257073"/>
                  </a:lnTo>
                  <a:lnTo>
                    <a:pt x="3708997" y="269976"/>
                  </a:lnTo>
                  <a:lnTo>
                    <a:pt x="3713276" y="282689"/>
                  </a:lnTo>
                  <a:lnTo>
                    <a:pt x="3722141" y="292735"/>
                  </a:lnTo>
                  <a:lnTo>
                    <a:pt x="3733774" y="298411"/>
                  </a:lnTo>
                  <a:lnTo>
                    <a:pt x="3746690" y="299313"/>
                  </a:lnTo>
                  <a:lnTo>
                    <a:pt x="3759390" y="295033"/>
                  </a:lnTo>
                  <a:lnTo>
                    <a:pt x="3769449" y="286169"/>
                  </a:lnTo>
                  <a:lnTo>
                    <a:pt x="3775125" y="274548"/>
                  </a:lnTo>
                  <a:lnTo>
                    <a:pt x="3776027" y="261632"/>
                  </a:lnTo>
                  <a:close/>
                </a:path>
                <a:path w="9148444" h="9127490">
                  <a:moveTo>
                    <a:pt x="3788422" y="4282173"/>
                  </a:moveTo>
                  <a:lnTo>
                    <a:pt x="3775722" y="4286301"/>
                  </a:lnTo>
                  <a:lnTo>
                    <a:pt x="3775722" y="4298010"/>
                  </a:lnTo>
                  <a:lnTo>
                    <a:pt x="3788422" y="4299242"/>
                  </a:lnTo>
                  <a:lnTo>
                    <a:pt x="3788422" y="4282173"/>
                  </a:lnTo>
                  <a:close/>
                </a:path>
                <a:path w="9148444" h="9127490">
                  <a:moveTo>
                    <a:pt x="3791547" y="1831263"/>
                  </a:moveTo>
                  <a:lnTo>
                    <a:pt x="3788600" y="1822500"/>
                  </a:lnTo>
                  <a:lnTo>
                    <a:pt x="3782479" y="1815553"/>
                  </a:lnTo>
                  <a:lnTo>
                    <a:pt x="3774452" y="1811642"/>
                  </a:lnTo>
                  <a:lnTo>
                    <a:pt x="3765537" y="1811020"/>
                  </a:lnTo>
                  <a:lnTo>
                    <a:pt x="3756761" y="1813966"/>
                  </a:lnTo>
                  <a:lnTo>
                    <a:pt x="3749827" y="1820087"/>
                  </a:lnTo>
                  <a:lnTo>
                    <a:pt x="3745903" y="1828114"/>
                  </a:lnTo>
                  <a:lnTo>
                    <a:pt x="3745280" y="1837029"/>
                  </a:lnTo>
                  <a:lnTo>
                    <a:pt x="3748227" y="1845792"/>
                  </a:lnTo>
                  <a:lnTo>
                    <a:pt x="3754348" y="1852739"/>
                  </a:lnTo>
                  <a:lnTo>
                    <a:pt x="3762387" y="1856651"/>
                  </a:lnTo>
                  <a:lnTo>
                    <a:pt x="3771303" y="1857273"/>
                  </a:lnTo>
                  <a:lnTo>
                    <a:pt x="3780066" y="1854327"/>
                  </a:lnTo>
                  <a:lnTo>
                    <a:pt x="3787013" y="1848205"/>
                  </a:lnTo>
                  <a:lnTo>
                    <a:pt x="3790937" y="1840179"/>
                  </a:lnTo>
                  <a:lnTo>
                    <a:pt x="3791547" y="1831263"/>
                  </a:lnTo>
                  <a:close/>
                </a:path>
                <a:path w="9148444" h="9127490">
                  <a:moveTo>
                    <a:pt x="3794074" y="601992"/>
                  </a:moveTo>
                  <a:lnTo>
                    <a:pt x="3790111" y="590181"/>
                  </a:lnTo>
                  <a:lnTo>
                    <a:pt x="3781869" y="580847"/>
                  </a:lnTo>
                  <a:lnTo>
                    <a:pt x="3771061" y="575564"/>
                  </a:lnTo>
                  <a:lnTo>
                    <a:pt x="3759060" y="574738"/>
                  </a:lnTo>
                  <a:lnTo>
                    <a:pt x="3747249" y="578700"/>
                  </a:lnTo>
                  <a:lnTo>
                    <a:pt x="3737902" y="586943"/>
                  </a:lnTo>
                  <a:lnTo>
                    <a:pt x="3732631" y="597750"/>
                  </a:lnTo>
                  <a:lnTo>
                    <a:pt x="3731793" y="609739"/>
                  </a:lnTo>
                  <a:lnTo>
                    <a:pt x="3735768" y="621550"/>
                  </a:lnTo>
                  <a:lnTo>
                    <a:pt x="3744010" y="630885"/>
                  </a:lnTo>
                  <a:lnTo>
                    <a:pt x="3754818" y="636155"/>
                  </a:lnTo>
                  <a:lnTo>
                    <a:pt x="3766807" y="636993"/>
                  </a:lnTo>
                  <a:lnTo>
                    <a:pt x="3778618" y="633031"/>
                  </a:lnTo>
                  <a:lnTo>
                    <a:pt x="3787965" y="624789"/>
                  </a:lnTo>
                  <a:lnTo>
                    <a:pt x="3793236" y="613981"/>
                  </a:lnTo>
                  <a:lnTo>
                    <a:pt x="3794074" y="601992"/>
                  </a:lnTo>
                  <a:close/>
                </a:path>
                <a:path w="9148444" h="9127490">
                  <a:moveTo>
                    <a:pt x="3801122" y="3062097"/>
                  </a:moveTo>
                  <a:lnTo>
                    <a:pt x="3788422" y="3047517"/>
                  </a:lnTo>
                  <a:lnTo>
                    <a:pt x="3775722" y="3045028"/>
                  </a:lnTo>
                  <a:lnTo>
                    <a:pt x="3763022" y="3053435"/>
                  </a:lnTo>
                  <a:lnTo>
                    <a:pt x="3763022" y="3062757"/>
                  </a:lnTo>
                  <a:lnTo>
                    <a:pt x="3775722" y="3077324"/>
                  </a:lnTo>
                  <a:lnTo>
                    <a:pt x="3775722" y="3079826"/>
                  </a:lnTo>
                  <a:lnTo>
                    <a:pt x="3801122" y="3071406"/>
                  </a:lnTo>
                  <a:lnTo>
                    <a:pt x="3801122" y="3062097"/>
                  </a:lnTo>
                  <a:close/>
                </a:path>
                <a:path w="9148444" h="9127490">
                  <a:moveTo>
                    <a:pt x="3810190" y="2171535"/>
                  </a:moveTo>
                  <a:lnTo>
                    <a:pt x="3807472" y="2163445"/>
                  </a:lnTo>
                  <a:lnTo>
                    <a:pt x="3801821" y="2157031"/>
                  </a:lnTo>
                  <a:lnTo>
                    <a:pt x="3794404" y="2153424"/>
                  </a:lnTo>
                  <a:lnTo>
                    <a:pt x="3786174" y="2152853"/>
                  </a:lnTo>
                  <a:lnTo>
                    <a:pt x="3778072" y="2155571"/>
                  </a:lnTo>
                  <a:lnTo>
                    <a:pt x="3771671" y="2161222"/>
                  </a:lnTo>
                  <a:lnTo>
                    <a:pt x="3768052" y="2168626"/>
                  </a:lnTo>
                  <a:lnTo>
                    <a:pt x="3767480" y="2176856"/>
                  </a:lnTo>
                  <a:lnTo>
                    <a:pt x="3770198" y="2184958"/>
                  </a:lnTo>
                  <a:lnTo>
                    <a:pt x="3775849" y="2191359"/>
                  </a:lnTo>
                  <a:lnTo>
                    <a:pt x="3783266" y="2194979"/>
                  </a:lnTo>
                  <a:lnTo>
                    <a:pt x="3791496" y="2195550"/>
                  </a:lnTo>
                  <a:lnTo>
                    <a:pt x="3799586" y="2192832"/>
                  </a:lnTo>
                  <a:lnTo>
                    <a:pt x="3805999" y="2187181"/>
                  </a:lnTo>
                  <a:lnTo>
                    <a:pt x="3809619" y="2179764"/>
                  </a:lnTo>
                  <a:lnTo>
                    <a:pt x="3810190" y="2171535"/>
                  </a:lnTo>
                  <a:close/>
                </a:path>
                <a:path w="9148444" h="9127490">
                  <a:moveTo>
                    <a:pt x="3812425" y="942301"/>
                  </a:moveTo>
                  <a:lnTo>
                    <a:pt x="3808717" y="931278"/>
                  </a:lnTo>
                  <a:lnTo>
                    <a:pt x="3801021" y="922553"/>
                  </a:lnTo>
                  <a:lnTo>
                    <a:pt x="3790937" y="917638"/>
                  </a:lnTo>
                  <a:lnTo>
                    <a:pt x="3779736" y="916851"/>
                  </a:lnTo>
                  <a:lnTo>
                    <a:pt x="3768712" y="920559"/>
                  </a:lnTo>
                  <a:lnTo>
                    <a:pt x="3759987" y="928255"/>
                  </a:lnTo>
                  <a:lnTo>
                    <a:pt x="3755072" y="938339"/>
                  </a:lnTo>
                  <a:lnTo>
                    <a:pt x="3754285" y="949540"/>
                  </a:lnTo>
                  <a:lnTo>
                    <a:pt x="3757993" y="960564"/>
                  </a:lnTo>
                  <a:lnTo>
                    <a:pt x="3765689" y="969276"/>
                  </a:lnTo>
                  <a:lnTo>
                    <a:pt x="3775773" y="974191"/>
                  </a:lnTo>
                  <a:lnTo>
                    <a:pt x="3786975" y="974979"/>
                  </a:lnTo>
                  <a:lnTo>
                    <a:pt x="3797998" y="971270"/>
                  </a:lnTo>
                  <a:lnTo>
                    <a:pt x="3806723" y="963587"/>
                  </a:lnTo>
                  <a:lnTo>
                    <a:pt x="3811638" y="953490"/>
                  </a:lnTo>
                  <a:lnTo>
                    <a:pt x="3812425" y="942301"/>
                  </a:lnTo>
                  <a:close/>
                </a:path>
                <a:path w="9148444" h="9127490">
                  <a:moveTo>
                    <a:pt x="3813822" y="4625492"/>
                  </a:moveTo>
                  <a:lnTo>
                    <a:pt x="3801122" y="4624616"/>
                  </a:lnTo>
                  <a:lnTo>
                    <a:pt x="3801122" y="4636909"/>
                  </a:lnTo>
                  <a:lnTo>
                    <a:pt x="3813822" y="4635424"/>
                  </a:lnTo>
                  <a:lnTo>
                    <a:pt x="3813822" y="4625492"/>
                  </a:lnTo>
                  <a:close/>
                </a:path>
                <a:path w="9148444" h="9127490">
                  <a:moveTo>
                    <a:pt x="3813822" y="3389617"/>
                  </a:moveTo>
                  <a:lnTo>
                    <a:pt x="3801122" y="3387471"/>
                  </a:lnTo>
                  <a:lnTo>
                    <a:pt x="3788422" y="3394722"/>
                  </a:lnTo>
                  <a:lnTo>
                    <a:pt x="3788422" y="3415334"/>
                  </a:lnTo>
                  <a:lnTo>
                    <a:pt x="3801122" y="3417493"/>
                  </a:lnTo>
                  <a:lnTo>
                    <a:pt x="3801122" y="3413861"/>
                  </a:lnTo>
                  <a:lnTo>
                    <a:pt x="3813822" y="3410229"/>
                  </a:lnTo>
                  <a:lnTo>
                    <a:pt x="3813822" y="3389617"/>
                  </a:lnTo>
                  <a:close/>
                </a:path>
                <a:path w="9148444" h="9127490">
                  <a:moveTo>
                    <a:pt x="3828542" y="2511856"/>
                  </a:moveTo>
                  <a:lnTo>
                    <a:pt x="3826078" y="2504554"/>
                  </a:lnTo>
                  <a:lnTo>
                    <a:pt x="3820972" y="2498763"/>
                  </a:lnTo>
                  <a:lnTo>
                    <a:pt x="3814280" y="2495499"/>
                  </a:lnTo>
                  <a:lnTo>
                    <a:pt x="3806850" y="2494978"/>
                  </a:lnTo>
                  <a:lnTo>
                    <a:pt x="3799548" y="2497442"/>
                  </a:lnTo>
                  <a:lnTo>
                    <a:pt x="3793756" y="2502535"/>
                  </a:lnTo>
                  <a:lnTo>
                    <a:pt x="3790492" y="2509228"/>
                  </a:lnTo>
                  <a:lnTo>
                    <a:pt x="3789984" y="2516657"/>
                  </a:lnTo>
                  <a:lnTo>
                    <a:pt x="3792436" y="2523960"/>
                  </a:lnTo>
                  <a:lnTo>
                    <a:pt x="3797541" y="2529751"/>
                  </a:lnTo>
                  <a:lnTo>
                    <a:pt x="3804234" y="2533015"/>
                  </a:lnTo>
                  <a:lnTo>
                    <a:pt x="3811663" y="2533523"/>
                  </a:lnTo>
                  <a:lnTo>
                    <a:pt x="3818966" y="2531072"/>
                  </a:lnTo>
                  <a:lnTo>
                    <a:pt x="3824757" y="2525966"/>
                  </a:lnTo>
                  <a:lnTo>
                    <a:pt x="3828021" y="2519286"/>
                  </a:lnTo>
                  <a:lnTo>
                    <a:pt x="3828542" y="2511856"/>
                  </a:lnTo>
                  <a:close/>
                </a:path>
                <a:path w="9148444" h="9127490">
                  <a:moveTo>
                    <a:pt x="3830777" y="1282611"/>
                  </a:moveTo>
                  <a:lnTo>
                    <a:pt x="3827335" y="1272387"/>
                  </a:lnTo>
                  <a:lnTo>
                    <a:pt x="3820185" y="1264285"/>
                  </a:lnTo>
                  <a:lnTo>
                    <a:pt x="3810812" y="1259713"/>
                  </a:lnTo>
                  <a:lnTo>
                    <a:pt x="3800411" y="1258989"/>
                  </a:lnTo>
                  <a:lnTo>
                    <a:pt x="3790175" y="1262430"/>
                  </a:lnTo>
                  <a:lnTo>
                    <a:pt x="3782085" y="1269568"/>
                  </a:lnTo>
                  <a:lnTo>
                    <a:pt x="3777513" y="1278940"/>
                  </a:lnTo>
                  <a:lnTo>
                    <a:pt x="3776789" y="1289329"/>
                  </a:lnTo>
                  <a:lnTo>
                    <a:pt x="3780231" y="1299565"/>
                  </a:lnTo>
                  <a:lnTo>
                    <a:pt x="3787368" y="1307668"/>
                  </a:lnTo>
                  <a:lnTo>
                    <a:pt x="3796741" y="1312227"/>
                  </a:lnTo>
                  <a:lnTo>
                    <a:pt x="3807142" y="1312951"/>
                  </a:lnTo>
                  <a:lnTo>
                    <a:pt x="3817378" y="1309522"/>
                  </a:lnTo>
                  <a:lnTo>
                    <a:pt x="3825468" y="1302372"/>
                  </a:lnTo>
                  <a:lnTo>
                    <a:pt x="3830040" y="1293012"/>
                  </a:lnTo>
                  <a:lnTo>
                    <a:pt x="3830777" y="1282611"/>
                  </a:lnTo>
                  <a:close/>
                </a:path>
                <a:path w="9148444" h="9127490">
                  <a:moveTo>
                    <a:pt x="3831209" y="53594"/>
                  </a:moveTo>
                  <a:lnTo>
                    <a:pt x="3827018" y="41109"/>
                  </a:lnTo>
                  <a:lnTo>
                    <a:pt x="3818305" y="31242"/>
                  </a:lnTo>
                  <a:lnTo>
                    <a:pt x="3806875" y="25666"/>
                  </a:lnTo>
                  <a:lnTo>
                    <a:pt x="3794188" y="24777"/>
                  </a:lnTo>
                  <a:lnTo>
                    <a:pt x="3781704" y="28968"/>
                  </a:lnTo>
                  <a:lnTo>
                    <a:pt x="3771836" y="37680"/>
                  </a:lnTo>
                  <a:lnTo>
                    <a:pt x="3766248" y="49110"/>
                  </a:lnTo>
                  <a:lnTo>
                    <a:pt x="3765372" y="61785"/>
                  </a:lnTo>
                  <a:lnTo>
                    <a:pt x="3769563" y="74269"/>
                  </a:lnTo>
                  <a:lnTo>
                    <a:pt x="3778275" y="84150"/>
                  </a:lnTo>
                  <a:lnTo>
                    <a:pt x="3789705" y="89725"/>
                  </a:lnTo>
                  <a:lnTo>
                    <a:pt x="3802392" y="90601"/>
                  </a:lnTo>
                  <a:lnTo>
                    <a:pt x="3814876" y="86410"/>
                  </a:lnTo>
                  <a:lnTo>
                    <a:pt x="3824757" y="77698"/>
                  </a:lnTo>
                  <a:lnTo>
                    <a:pt x="3830332" y="66268"/>
                  </a:lnTo>
                  <a:lnTo>
                    <a:pt x="3831209" y="53594"/>
                  </a:lnTo>
                  <a:close/>
                </a:path>
                <a:path w="9148444" h="9127490">
                  <a:moveTo>
                    <a:pt x="3839222" y="3742296"/>
                  </a:moveTo>
                  <a:lnTo>
                    <a:pt x="3826522" y="3731717"/>
                  </a:lnTo>
                  <a:lnTo>
                    <a:pt x="3826522" y="3729913"/>
                  </a:lnTo>
                  <a:lnTo>
                    <a:pt x="3813822" y="3736022"/>
                  </a:lnTo>
                  <a:lnTo>
                    <a:pt x="3813822" y="3753345"/>
                  </a:lnTo>
                  <a:lnTo>
                    <a:pt x="3826522" y="3755161"/>
                  </a:lnTo>
                  <a:lnTo>
                    <a:pt x="3826522" y="3749052"/>
                  </a:lnTo>
                  <a:lnTo>
                    <a:pt x="3839222" y="3742296"/>
                  </a:lnTo>
                  <a:close/>
                </a:path>
                <a:path w="9148444" h="9127490">
                  <a:moveTo>
                    <a:pt x="3846588" y="2852204"/>
                  </a:moveTo>
                  <a:lnTo>
                    <a:pt x="3844429" y="2845790"/>
                  </a:lnTo>
                  <a:lnTo>
                    <a:pt x="3839959" y="2840723"/>
                  </a:lnTo>
                  <a:lnTo>
                    <a:pt x="3834092" y="2837865"/>
                  </a:lnTo>
                  <a:lnTo>
                    <a:pt x="3827576" y="2837408"/>
                  </a:lnTo>
                  <a:lnTo>
                    <a:pt x="3821163" y="2839567"/>
                  </a:lnTo>
                  <a:lnTo>
                    <a:pt x="3816083" y="2844038"/>
                  </a:lnTo>
                  <a:lnTo>
                    <a:pt x="3813225" y="2849905"/>
                  </a:lnTo>
                  <a:lnTo>
                    <a:pt x="3812768" y="2856420"/>
                  </a:lnTo>
                  <a:lnTo>
                    <a:pt x="3814927" y="2862821"/>
                  </a:lnTo>
                  <a:lnTo>
                    <a:pt x="3819398" y="2867901"/>
                  </a:lnTo>
                  <a:lnTo>
                    <a:pt x="3825265" y="2870758"/>
                  </a:lnTo>
                  <a:lnTo>
                    <a:pt x="3831780" y="2871216"/>
                  </a:lnTo>
                  <a:lnTo>
                    <a:pt x="3838194" y="2869057"/>
                  </a:lnTo>
                  <a:lnTo>
                    <a:pt x="3843261" y="2864574"/>
                  </a:lnTo>
                  <a:lnTo>
                    <a:pt x="3846131" y="2858719"/>
                  </a:lnTo>
                  <a:lnTo>
                    <a:pt x="3846588" y="2852204"/>
                  </a:lnTo>
                  <a:close/>
                </a:path>
                <a:path w="9148444" h="9127490">
                  <a:moveTo>
                    <a:pt x="3849116" y="1622933"/>
                  </a:moveTo>
                  <a:lnTo>
                    <a:pt x="3845941" y="1613484"/>
                  </a:lnTo>
                  <a:lnTo>
                    <a:pt x="3839349" y="1606003"/>
                  </a:lnTo>
                  <a:lnTo>
                    <a:pt x="3830701" y="1601787"/>
                  </a:lnTo>
                  <a:lnTo>
                    <a:pt x="3821099" y="1601127"/>
                  </a:lnTo>
                  <a:lnTo>
                    <a:pt x="3811651" y="1604302"/>
                  </a:lnTo>
                  <a:lnTo>
                    <a:pt x="3804170" y="1610893"/>
                  </a:lnTo>
                  <a:lnTo>
                    <a:pt x="3799954" y="1619529"/>
                  </a:lnTo>
                  <a:lnTo>
                    <a:pt x="3799281" y="1629130"/>
                  </a:lnTo>
                  <a:lnTo>
                    <a:pt x="3802456" y="1638579"/>
                  </a:lnTo>
                  <a:lnTo>
                    <a:pt x="3809047" y="1646047"/>
                  </a:lnTo>
                  <a:lnTo>
                    <a:pt x="3817696" y="1650263"/>
                  </a:lnTo>
                  <a:lnTo>
                    <a:pt x="3827297" y="1650936"/>
                  </a:lnTo>
                  <a:lnTo>
                    <a:pt x="3836746" y="1647761"/>
                  </a:lnTo>
                  <a:lnTo>
                    <a:pt x="3844226" y="1641170"/>
                  </a:lnTo>
                  <a:lnTo>
                    <a:pt x="3848443" y="1632521"/>
                  </a:lnTo>
                  <a:lnTo>
                    <a:pt x="3849116" y="1622933"/>
                  </a:lnTo>
                  <a:close/>
                </a:path>
                <a:path w="9148444" h="9127490">
                  <a:moveTo>
                    <a:pt x="3851643" y="393649"/>
                  </a:moveTo>
                  <a:lnTo>
                    <a:pt x="3847439" y="381165"/>
                  </a:lnTo>
                  <a:lnTo>
                    <a:pt x="3838727" y="371297"/>
                  </a:lnTo>
                  <a:lnTo>
                    <a:pt x="3827297" y="365721"/>
                  </a:lnTo>
                  <a:lnTo>
                    <a:pt x="3814610" y="364832"/>
                  </a:lnTo>
                  <a:lnTo>
                    <a:pt x="3802126" y="369023"/>
                  </a:lnTo>
                  <a:lnTo>
                    <a:pt x="3792245" y="377736"/>
                  </a:lnTo>
                  <a:lnTo>
                    <a:pt x="3786670" y="389166"/>
                  </a:lnTo>
                  <a:lnTo>
                    <a:pt x="3785793" y="401840"/>
                  </a:lnTo>
                  <a:lnTo>
                    <a:pt x="3789984" y="414324"/>
                  </a:lnTo>
                  <a:lnTo>
                    <a:pt x="3798697" y="424205"/>
                  </a:lnTo>
                  <a:lnTo>
                    <a:pt x="3810127" y="429780"/>
                  </a:lnTo>
                  <a:lnTo>
                    <a:pt x="3822814" y="430657"/>
                  </a:lnTo>
                  <a:lnTo>
                    <a:pt x="3835298" y="426466"/>
                  </a:lnTo>
                  <a:lnTo>
                    <a:pt x="3845179" y="417753"/>
                  </a:lnTo>
                  <a:lnTo>
                    <a:pt x="3850754" y="406323"/>
                  </a:lnTo>
                  <a:lnTo>
                    <a:pt x="3851643" y="393649"/>
                  </a:lnTo>
                  <a:close/>
                </a:path>
                <a:path w="9148444" h="9127490">
                  <a:moveTo>
                    <a:pt x="3851922" y="4073829"/>
                  </a:moveTo>
                  <a:lnTo>
                    <a:pt x="3839222" y="4072356"/>
                  </a:lnTo>
                  <a:lnTo>
                    <a:pt x="3826522" y="4077309"/>
                  </a:lnTo>
                  <a:lnTo>
                    <a:pt x="3826522" y="4082783"/>
                  </a:lnTo>
                  <a:lnTo>
                    <a:pt x="3839222" y="4091355"/>
                  </a:lnTo>
                  <a:lnTo>
                    <a:pt x="3839222" y="4092829"/>
                  </a:lnTo>
                  <a:lnTo>
                    <a:pt x="3851922" y="4090352"/>
                  </a:lnTo>
                  <a:lnTo>
                    <a:pt x="3851922" y="4073829"/>
                  </a:lnTo>
                  <a:close/>
                </a:path>
                <a:path w="9148444" h="9127490">
                  <a:moveTo>
                    <a:pt x="3864622" y="4414456"/>
                  </a:moveTo>
                  <a:lnTo>
                    <a:pt x="3851922" y="4418419"/>
                  </a:lnTo>
                  <a:lnTo>
                    <a:pt x="3851922" y="4429658"/>
                  </a:lnTo>
                  <a:lnTo>
                    <a:pt x="3864622" y="4430839"/>
                  </a:lnTo>
                  <a:lnTo>
                    <a:pt x="3864622" y="4414456"/>
                  </a:lnTo>
                  <a:close/>
                </a:path>
                <a:path w="9148444" h="9127490">
                  <a:moveTo>
                    <a:pt x="3867454" y="1963242"/>
                  </a:moveTo>
                  <a:lnTo>
                    <a:pt x="3864546" y="1954580"/>
                  </a:lnTo>
                  <a:lnTo>
                    <a:pt x="3858501" y="1947735"/>
                  </a:lnTo>
                  <a:lnTo>
                    <a:pt x="3850576" y="1943862"/>
                  </a:lnTo>
                  <a:lnTo>
                    <a:pt x="3841775" y="1943252"/>
                  </a:lnTo>
                  <a:lnTo>
                    <a:pt x="3833114" y="1946160"/>
                  </a:lnTo>
                  <a:lnTo>
                    <a:pt x="3826268" y="1952205"/>
                  </a:lnTo>
                  <a:lnTo>
                    <a:pt x="3822395" y="1960130"/>
                  </a:lnTo>
                  <a:lnTo>
                    <a:pt x="3821785" y="1968919"/>
                  </a:lnTo>
                  <a:lnTo>
                    <a:pt x="3824694" y="1977580"/>
                  </a:lnTo>
                  <a:lnTo>
                    <a:pt x="3830739" y="1984438"/>
                  </a:lnTo>
                  <a:lnTo>
                    <a:pt x="3838664" y="1988299"/>
                  </a:lnTo>
                  <a:lnTo>
                    <a:pt x="3847465" y="1988921"/>
                  </a:lnTo>
                  <a:lnTo>
                    <a:pt x="3856126" y="1986000"/>
                  </a:lnTo>
                  <a:lnTo>
                    <a:pt x="3862971" y="1979968"/>
                  </a:lnTo>
                  <a:lnTo>
                    <a:pt x="3866845" y="1972043"/>
                  </a:lnTo>
                  <a:lnTo>
                    <a:pt x="3867454" y="1963242"/>
                  </a:lnTo>
                  <a:close/>
                </a:path>
                <a:path w="9148444" h="9127490">
                  <a:moveTo>
                    <a:pt x="3869982" y="733958"/>
                  </a:moveTo>
                  <a:lnTo>
                    <a:pt x="3866045" y="722274"/>
                  </a:lnTo>
                  <a:lnTo>
                    <a:pt x="3857879" y="713016"/>
                  </a:lnTo>
                  <a:lnTo>
                    <a:pt x="3847173" y="707796"/>
                  </a:lnTo>
                  <a:lnTo>
                    <a:pt x="3835298" y="706970"/>
                  </a:lnTo>
                  <a:lnTo>
                    <a:pt x="3823601" y="710895"/>
                  </a:lnTo>
                  <a:lnTo>
                    <a:pt x="3814343" y="719061"/>
                  </a:lnTo>
                  <a:lnTo>
                    <a:pt x="3809123" y="729754"/>
                  </a:lnTo>
                  <a:lnTo>
                    <a:pt x="3808285" y="741641"/>
                  </a:lnTo>
                  <a:lnTo>
                    <a:pt x="3812222" y="753338"/>
                  </a:lnTo>
                  <a:lnTo>
                    <a:pt x="3820388" y="762584"/>
                  </a:lnTo>
                  <a:lnTo>
                    <a:pt x="3831094" y="767816"/>
                  </a:lnTo>
                  <a:lnTo>
                    <a:pt x="3842982" y="768642"/>
                  </a:lnTo>
                  <a:lnTo>
                    <a:pt x="3854678" y="764705"/>
                  </a:lnTo>
                  <a:lnTo>
                    <a:pt x="3863937" y="756551"/>
                  </a:lnTo>
                  <a:lnTo>
                    <a:pt x="3869156" y="745845"/>
                  </a:lnTo>
                  <a:lnTo>
                    <a:pt x="3869982" y="733958"/>
                  </a:lnTo>
                  <a:close/>
                </a:path>
                <a:path w="9148444" h="9127490">
                  <a:moveTo>
                    <a:pt x="3877322" y="3194037"/>
                  </a:moveTo>
                  <a:lnTo>
                    <a:pt x="3864622" y="3179762"/>
                  </a:lnTo>
                  <a:lnTo>
                    <a:pt x="3851922" y="3177298"/>
                  </a:lnTo>
                  <a:lnTo>
                    <a:pt x="3839222" y="3185553"/>
                  </a:lnTo>
                  <a:lnTo>
                    <a:pt x="3839222" y="3194697"/>
                  </a:lnTo>
                  <a:lnTo>
                    <a:pt x="3851922" y="3208972"/>
                  </a:lnTo>
                  <a:lnTo>
                    <a:pt x="3851922" y="3211423"/>
                  </a:lnTo>
                  <a:lnTo>
                    <a:pt x="3877322" y="3203168"/>
                  </a:lnTo>
                  <a:lnTo>
                    <a:pt x="3877322" y="3194037"/>
                  </a:lnTo>
                  <a:close/>
                </a:path>
                <a:path w="9148444" h="9127490">
                  <a:moveTo>
                    <a:pt x="3886098" y="2303513"/>
                  </a:moveTo>
                  <a:lnTo>
                    <a:pt x="3883418" y="2295537"/>
                  </a:lnTo>
                  <a:lnTo>
                    <a:pt x="3877843" y="2289225"/>
                  </a:lnTo>
                  <a:lnTo>
                    <a:pt x="3870528" y="2285657"/>
                  </a:lnTo>
                  <a:lnTo>
                    <a:pt x="3862413" y="2285085"/>
                  </a:lnTo>
                  <a:lnTo>
                    <a:pt x="3854424" y="2287778"/>
                  </a:lnTo>
                  <a:lnTo>
                    <a:pt x="3848112" y="2293340"/>
                  </a:lnTo>
                  <a:lnTo>
                    <a:pt x="3844544" y="2300643"/>
                  </a:lnTo>
                  <a:lnTo>
                    <a:pt x="3843985" y="2308758"/>
                  </a:lnTo>
                  <a:lnTo>
                    <a:pt x="3846665" y="2316746"/>
                  </a:lnTo>
                  <a:lnTo>
                    <a:pt x="3852240" y="2323058"/>
                  </a:lnTo>
                  <a:lnTo>
                    <a:pt x="3859542" y="2326627"/>
                  </a:lnTo>
                  <a:lnTo>
                    <a:pt x="3867658" y="2327186"/>
                  </a:lnTo>
                  <a:lnTo>
                    <a:pt x="3875646" y="2324506"/>
                  </a:lnTo>
                  <a:lnTo>
                    <a:pt x="3881971" y="2318943"/>
                  </a:lnTo>
                  <a:lnTo>
                    <a:pt x="3885539" y="2311628"/>
                  </a:lnTo>
                  <a:lnTo>
                    <a:pt x="3886098" y="2303513"/>
                  </a:lnTo>
                  <a:close/>
                </a:path>
                <a:path w="9148444" h="9127490">
                  <a:moveTo>
                    <a:pt x="3888333" y="1074280"/>
                  </a:moveTo>
                  <a:lnTo>
                    <a:pt x="3884663" y="1063371"/>
                  </a:lnTo>
                  <a:lnTo>
                    <a:pt x="3877043" y="1054735"/>
                  </a:lnTo>
                  <a:lnTo>
                    <a:pt x="3867061" y="1049870"/>
                  </a:lnTo>
                  <a:lnTo>
                    <a:pt x="3855974" y="1049096"/>
                  </a:lnTo>
                  <a:lnTo>
                    <a:pt x="3845064" y="1052766"/>
                  </a:lnTo>
                  <a:lnTo>
                    <a:pt x="3836428" y="1060373"/>
                  </a:lnTo>
                  <a:lnTo>
                    <a:pt x="3831552" y="1070356"/>
                  </a:lnTo>
                  <a:lnTo>
                    <a:pt x="3830790" y="1081443"/>
                  </a:lnTo>
                  <a:lnTo>
                    <a:pt x="3834447" y="1092339"/>
                  </a:lnTo>
                  <a:lnTo>
                    <a:pt x="3842067" y="1100975"/>
                  </a:lnTo>
                  <a:lnTo>
                    <a:pt x="3852049" y="1105852"/>
                  </a:lnTo>
                  <a:lnTo>
                    <a:pt x="3863136" y="1106614"/>
                  </a:lnTo>
                  <a:lnTo>
                    <a:pt x="3874046" y="1102956"/>
                  </a:lnTo>
                  <a:lnTo>
                    <a:pt x="3882682" y="1095336"/>
                  </a:lnTo>
                  <a:lnTo>
                    <a:pt x="3887559" y="1085354"/>
                  </a:lnTo>
                  <a:lnTo>
                    <a:pt x="3888333" y="1074280"/>
                  </a:lnTo>
                  <a:close/>
                </a:path>
                <a:path w="9148444" h="9127490">
                  <a:moveTo>
                    <a:pt x="3890022" y="4757725"/>
                  </a:moveTo>
                  <a:lnTo>
                    <a:pt x="3877322" y="4756899"/>
                  </a:lnTo>
                  <a:lnTo>
                    <a:pt x="3877322" y="4768507"/>
                  </a:lnTo>
                  <a:lnTo>
                    <a:pt x="3890022" y="4767097"/>
                  </a:lnTo>
                  <a:lnTo>
                    <a:pt x="3890022" y="4757725"/>
                  </a:lnTo>
                  <a:close/>
                </a:path>
                <a:path w="9148444" h="9127490">
                  <a:moveTo>
                    <a:pt x="3890022" y="3521862"/>
                  </a:moveTo>
                  <a:lnTo>
                    <a:pt x="3877322" y="3519741"/>
                  </a:lnTo>
                  <a:lnTo>
                    <a:pt x="3864622" y="3526840"/>
                  </a:lnTo>
                  <a:lnTo>
                    <a:pt x="3864622" y="3546983"/>
                  </a:lnTo>
                  <a:lnTo>
                    <a:pt x="3877322" y="3549091"/>
                  </a:lnTo>
                  <a:lnTo>
                    <a:pt x="3877322" y="3545548"/>
                  </a:lnTo>
                  <a:lnTo>
                    <a:pt x="3890022" y="3541992"/>
                  </a:lnTo>
                  <a:lnTo>
                    <a:pt x="3890022" y="3521862"/>
                  </a:lnTo>
                  <a:close/>
                </a:path>
                <a:path w="9148444" h="9127490">
                  <a:moveTo>
                    <a:pt x="3904450" y="2643822"/>
                  </a:moveTo>
                  <a:lnTo>
                    <a:pt x="3902024" y="2636634"/>
                  </a:lnTo>
                  <a:lnTo>
                    <a:pt x="3896995" y="2630944"/>
                  </a:lnTo>
                  <a:lnTo>
                    <a:pt x="3890416" y="2627731"/>
                  </a:lnTo>
                  <a:lnTo>
                    <a:pt x="3883101" y="2627223"/>
                  </a:lnTo>
                  <a:lnTo>
                    <a:pt x="3875900" y="2629636"/>
                  </a:lnTo>
                  <a:lnTo>
                    <a:pt x="3870198" y="2634665"/>
                  </a:lnTo>
                  <a:lnTo>
                    <a:pt x="3866985" y="2641244"/>
                  </a:lnTo>
                  <a:lnTo>
                    <a:pt x="3866477" y="2648559"/>
                  </a:lnTo>
                  <a:lnTo>
                    <a:pt x="3868902" y="2655747"/>
                  </a:lnTo>
                  <a:lnTo>
                    <a:pt x="3873919" y="2661450"/>
                  </a:lnTo>
                  <a:lnTo>
                    <a:pt x="3880510" y="2664663"/>
                  </a:lnTo>
                  <a:lnTo>
                    <a:pt x="3887825" y="2665171"/>
                  </a:lnTo>
                  <a:lnTo>
                    <a:pt x="3895026" y="2662745"/>
                  </a:lnTo>
                  <a:lnTo>
                    <a:pt x="3900716" y="2657729"/>
                  </a:lnTo>
                  <a:lnTo>
                    <a:pt x="3903929" y="2651137"/>
                  </a:lnTo>
                  <a:lnTo>
                    <a:pt x="3904450" y="2643822"/>
                  </a:lnTo>
                  <a:close/>
                </a:path>
                <a:path w="9148444" h="9127490">
                  <a:moveTo>
                    <a:pt x="3906672" y="1414589"/>
                  </a:moveTo>
                  <a:lnTo>
                    <a:pt x="3903268" y="1404467"/>
                  </a:lnTo>
                  <a:lnTo>
                    <a:pt x="3896207" y="1396466"/>
                  </a:lnTo>
                  <a:lnTo>
                    <a:pt x="3886936" y="1391945"/>
                  </a:lnTo>
                  <a:lnTo>
                    <a:pt x="3876649" y="1391221"/>
                  </a:lnTo>
                  <a:lnTo>
                    <a:pt x="3866527" y="1394625"/>
                  </a:lnTo>
                  <a:lnTo>
                    <a:pt x="3858526" y="1401686"/>
                  </a:lnTo>
                  <a:lnTo>
                    <a:pt x="3854005" y="1410957"/>
                  </a:lnTo>
                  <a:lnTo>
                    <a:pt x="3853281" y="1421231"/>
                  </a:lnTo>
                  <a:lnTo>
                    <a:pt x="3856685" y="1431353"/>
                  </a:lnTo>
                  <a:lnTo>
                    <a:pt x="3863759" y="1439367"/>
                  </a:lnTo>
                  <a:lnTo>
                    <a:pt x="3873017" y="1443888"/>
                  </a:lnTo>
                  <a:lnTo>
                    <a:pt x="3883304" y="1444599"/>
                  </a:lnTo>
                  <a:lnTo>
                    <a:pt x="3893426" y="1441196"/>
                  </a:lnTo>
                  <a:lnTo>
                    <a:pt x="3901427" y="1434134"/>
                  </a:lnTo>
                  <a:lnTo>
                    <a:pt x="3905961" y="1424876"/>
                  </a:lnTo>
                  <a:lnTo>
                    <a:pt x="3906672" y="1414589"/>
                  </a:lnTo>
                  <a:close/>
                </a:path>
                <a:path w="9148444" h="9127490">
                  <a:moveTo>
                    <a:pt x="3909491" y="185267"/>
                  </a:moveTo>
                  <a:lnTo>
                    <a:pt x="3905034" y="172008"/>
                  </a:lnTo>
                  <a:lnTo>
                    <a:pt x="3895775" y="161505"/>
                  </a:lnTo>
                  <a:lnTo>
                    <a:pt x="3883622" y="155587"/>
                  </a:lnTo>
                  <a:lnTo>
                    <a:pt x="3870134" y="154647"/>
                  </a:lnTo>
                  <a:lnTo>
                    <a:pt x="3856863" y="159105"/>
                  </a:lnTo>
                  <a:lnTo>
                    <a:pt x="3846360" y="168363"/>
                  </a:lnTo>
                  <a:lnTo>
                    <a:pt x="3840442" y="180505"/>
                  </a:lnTo>
                  <a:lnTo>
                    <a:pt x="3839502" y="193992"/>
                  </a:lnTo>
                  <a:lnTo>
                    <a:pt x="3843959" y="207251"/>
                  </a:lnTo>
                  <a:lnTo>
                    <a:pt x="3853218" y="217754"/>
                  </a:lnTo>
                  <a:lnTo>
                    <a:pt x="3865372" y="223685"/>
                  </a:lnTo>
                  <a:lnTo>
                    <a:pt x="3878859" y="224624"/>
                  </a:lnTo>
                  <a:lnTo>
                    <a:pt x="3892131" y="220154"/>
                  </a:lnTo>
                  <a:lnTo>
                    <a:pt x="3902621" y="210896"/>
                  </a:lnTo>
                  <a:lnTo>
                    <a:pt x="3908552" y="198755"/>
                  </a:lnTo>
                  <a:lnTo>
                    <a:pt x="3909491" y="185267"/>
                  </a:lnTo>
                  <a:close/>
                </a:path>
                <a:path w="9148444" h="9127490">
                  <a:moveTo>
                    <a:pt x="3915422" y="3874249"/>
                  </a:moveTo>
                  <a:lnTo>
                    <a:pt x="3902722" y="3863962"/>
                  </a:lnTo>
                  <a:lnTo>
                    <a:pt x="3902722" y="3862184"/>
                  </a:lnTo>
                  <a:lnTo>
                    <a:pt x="3890022" y="3868128"/>
                  </a:lnTo>
                  <a:lnTo>
                    <a:pt x="3890022" y="3884993"/>
                  </a:lnTo>
                  <a:lnTo>
                    <a:pt x="3902722" y="3886758"/>
                  </a:lnTo>
                  <a:lnTo>
                    <a:pt x="3902722" y="3880815"/>
                  </a:lnTo>
                  <a:lnTo>
                    <a:pt x="3915422" y="3874249"/>
                  </a:lnTo>
                  <a:close/>
                </a:path>
                <a:path w="9148444" h="9127490">
                  <a:moveTo>
                    <a:pt x="3925011" y="1754898"/>
                  </a:moveTo>
                  <a:lnTo>
                    <a:pt x="3921874" y="1745564"/>
                  </a:lnTo>
                  <a:lnTo>
                    <a:pt x="3915359" y="1738185"/>
                  </a:lnTo>
                  <a:lnTo>
                    <a:pt x="3906812" y="1734019"/>
                  </a:lnTo>
                  <a:lnTo>
                    <a:pt x="3897325" y="1733359"/>
                  </a:lnTo>
                  <a:lnTo>
                    <a:pt x="3887990" y="1736496"/>
                  </a:lnTo>
                  <a:lnTo>
                    <a:pt x="3880612" y="1743011"/>
                  </a:lnTo>
                  <a:lnTo>
                    <a:pt x="3876446" y="1751545"/>
                  </a:lnTo>
                  <a:lnTo>
                    <a:pt x="3875786" y="1761032"/>
                  </a:lnTo>
                  <a:lnTo>
                    <a:pt x="3878923" y="1770367"/>
                  </a:lnTo>
                  <a:lnTo>
                    <a:pt x="3885438" y="1777746"/>
                  </a:lnTo>
                  <a:lnTo>
                    <a:pt x="3893985" y="1781924"/>
                  </a:lnTo>
                  <a:lnTo>
                    <a:pt x="3903472" y="1782584"/>
                  </a:lnTo>
                  <a:lnTo>
                    <a:pt x="3912793" y="1779447"/>
                  </a:lnTo>
                  <a:lnTo>
                    <a:pt x="3920185" y="1772932"/>
                  </a:lnTo>
                  <a:lnTo>
                    <a:pt x="3924350" y="1764385"/>
                  </a:lnTo>
                  <a:lnTo>
                    <a:pt x="3925011" y="1754898"/>
                  </a:lnTo>
                  <a:close/>
                </a:path>
                <a:path w="9148444" h="9127490">
                  <a:moveTo>
                    <a:pt x="3927538" y="525627"/>
                  </a:moveTo>
                  <a:lnTo>
                    <a:pt x="3923385" y="513257"/>
                  </a:lnTo>
                  <a:lnTo>
                    <a:pt x="3914749" y="503466"/>
                  </a:lnTo>
                  <a:lnTo>
                    <a:pt x="3903421" y="497941"/>
                  </a:lnTo>
                  <a:lnTo>
                    <a:pt x="3890848" y="497065"/>
                  </a:lnTo>
                  <a:lnTo>
                    <a:pt x="3878478" y="501230"/>
                  </a:lnTo>
                  <a:lnTo>
                    <a:pt x="3868686" y="509866"/>
                  </a:lnTo>
                  <a:lnTo>
                    <a:pt x="3863162" y="521182"/>
                  </a:lnTo>
                  <a:lnTo>
                    <a:pt x="3862286" y="533755"/>
                  </a:lnTo>
                  <a:lnTo>
                    <a:pt x="3866451" y="546125"/>
                  </a:lnTo>
                  <a:lnTo>
                    <a:pt x="3875087" y="555904"/>
                  </a:lnTo>
                  <a:lnTo>
                    <a:pt x="3886403" y="561428"/>
                  </a:lnTo>
                  <a:lnTo>
                    <a:pt x="3898976" y="562305"/>
                  </a:lnTo>
                  <a:lnTo>
                    <a:pt x="3911346" y="558139"/>
                  </a:lnTo>
                  <a:lnTo>
                    <a:pt x="3921137" y="549516"/>
                  </a:lnTo>
                  <a:lnTo>
                    <a:pt x="3926662" y="538187"/>
                  </a:lnTo>
                  <a:lnTo>
                    <a:pt x="3927538" y="525627"/>
                  </a:lnTo>
                  <a:close/>
                </a:path>
                <a:path w="9148444" h="9127490">
                  <a:moveTo>
                    <a:pt x="3928122" y="4206062"/>
                  </a:moveTo>
                  <a:lnTo>
                    <a:pt x="3915422" y="4204639"/>
                  </a:lnTo>
                  <a:lnTo>
                    <a:pt x="3915422" y="4209427"/>
                  </a:lnTo>
                  <a:lnTo>
                    <a:pt x="3902722" y="4214723"/>
                  </a:lnTo>
                  <a:lnTo>
                    <a:pt x="3915422" y="4223004"/>
                  </a:lnTo>
                  <a:lnTo>
                    <a:pt x="3915422" y="4224426"/>
                  </a:lnTo>
                  <a:lnTo>
                    <a:pt x="3928122" y="4222026"/>
                  </a:lnTo>
                  <a:lnTo>
                    <a:pt x="3928122" y="4206062"/>
                  </a:lnTo>
                  <a:close/>
                </a:path>
                <a:path w="9148444" h="9127490">
                  <a:moveTo>
                    <a:pt x="3928122" y="2972905"/>
                  </a:moveTo>
                  <a:lnTo>
                    <a:pt x="3915422" y="2970085"/>
                  </a:lnTo>
                  <a:lnTo>
                    <a:pt x="3915422" y="2969641"/>
                  </a:lnTo>
                  <a:lnTo>
                    <a:pt x="3902722" y="2971762"/>
                  </a:lnTo>
                  <a:lnTo>
                    <a:pt x="3902722" y="2976156"/>
                  </a:lnTo>
                  <a:lnTo>
                    <a:pt x="3890022" y="2981922"/>
                  </a:lnTo>
                  <a:lnTo>
                    <a:pt x="3890022" y="2988322"/>
                  </a:lnTo>
                  <a:lnTo>
                    <a:pt x="3902722" y="2994622"/>
                  </a:lnTo>
                  <a:lnTo>
                    <a:pt x="3902722" y="3002407"/>
                  </a:lnTo>
                  <a:lnTo>
                    <a:pt x="3915422" y="3002851"/>
                  </a:lnTo>
                  <a:lnTo>
                    <a:pt x="3915422" y="3000730"/>
                  </a:lnTo>
                  <a:lnTo>
                    <a:pt x="3928122" y="2996336"/>
                  </a:lnTo>
                  <a:lnTo>
                    <a:pt x="3928122" y="2972905"/>
                  </a:lnTo>
                  <a:close/>
                </a:path>
                <a:path w="9148444" h="9127490">
                  <a:moveTo>
                    <a:pt x="3940822" y="4546739"/>
                  </a:moveTo>
                  <a:lnTo>
                    <a:pt x="3928122" y="4550537"/>
                  </a:lnTo>
                  <a:lnTo>
                    <a:pt x="3928122" y="4561306"/>
                  </a:lnTo>
                  <a:lnTo>
                    <a:pt x="3940822" y="4562437"/>
                  </a:lnTo>
                  <a:lnTo>
                    <a:pt x="3940822" y="4546739"/>
                  </a:lnTo>
                  <a:close/>
                </a:path>
                <a:path w="9148444" h="9127490">
                  <a:moveTo>
                    <a:pt x="3943362" y="2095220"/>
                  </a:moveTo>
                  <a:lnTo>
                    <a:pt x="3940492" y="2086673"/>
                  </a:lnTo>
                  <a:lnTo>
                    <a:pt x="3934523" y="2079904"/>
                  </a:lnTo>
                  <a:lnTo>
                    <a:pt x="3926700" y="2076094"/>
                  </a:lnTo>
                  <a:lnTo>
                    <a:pt x="3918013" y="2075484"/>
                  </a:lnTo>
                  <a:lnTo>
                    <a:pt x="3909466" y="2078355"/>
                  </a:lnTo>
                  <a:lnTo>
                    <a:pt x="3902697" y="2084324"/>
                  </a:lnTo>
                  <a:lnTo>
                    <a:pt x="3898887" y="2092147"/>
                  </a:lnTo>
                  <a:lnTo>
                    <a:pt x="3898277" y="2100834"/>
                  </a:lnTo>
                  <a:lnTo>
                    <a:pt x="3901148" y="2109381"/>
                  </a:lnTo>
                  <a:lnTo>
                    <a:pt x="3907117" y="2116137"/>
                  </a:lnTo>
                  <a:lnTo>
                    <a:pt x="3914940" y="2119947"/>
                  </a:lnTo>
                  <a:lnTo>
                    <a:pt x="3923627" y="2120557"/>
                  </a:lnTo>
                  <a:lnTo>
                    <a:pt x="3932174" y="2117687"/>
                  </a:lnTo>
                  <a:lnTo>
                    <a:pt x="3938943" y="2111718"/>
                  </a:lnTo>
                  <a:lnTo>
                    <a:pt x="3942765" y="2103894"/>
                  </a:lnTo>
                  <a:lnTo>
                    <a:pt x="3943362" y="2095220"/>
                  </a:lnTo>
                  <a:close/>
                </a:path>
                <a:path w="9148444" h="9127490">
                  <a:moveTo>
                    <a:pt x="3945890" y="865936"/>
                  </a:moveTo>
                  <a:lnTo>
                    <a:pt x="3941991" y="854354"/>
                  </a:lnTo>
                  <a:lnTo>
                    <a:pt x="3933914" y="845197"/>
                  </a:lnTo>
                  <a:lnTo>
                    <a:pt x="3923309" y="840016"/>
                  </a:lnTo>
                  <a:lnTo>
                    <a:pt x="3911536" y="839203"/>
                  </a:lnTo>
                  <a:lnTo>
                    <a:pt x="3899941" y="843089"/>
                  </a:lnTo>
                  <a:lnTo>
                    <a:pt x="3890784" y="851179"/>
                  </a:lnTo>
                  <a:lnTo>
                    <a:pt x="3885615" y="861783"/>
                  </a:lnTo>
                  <a:lnTo>
                    <a:pt x="3884790" y="873544"/>
                  </a:lnTo>
                  <a:lnTo>
                    <a:pt x="3888689" y="885126"/>
                  </a:lnTo>
                  <a:lnTo>
                    <a:pt x="3896766" y="894295"/>
                  </a:lnTo>
                  <a:lnTo>
                    <a:pt x="3907371" y="899464"/>
                  </a:lnTo>
                  <a:lnTo>
                    <a:pt x="3919143" y="900277"/>
                  </a:lnTo>
                  <a:lnTo>
                    <a:pt x="3930726" y="896378"/>
                  </a:lnTo>
                  <a:lnTo>
                    <a:pt x="3939895" y="888301"/>
                  </a:lnTo>
                  <a:lnTo>
                    <a:pt x="3945064" y="877709"/>
                  </a:lnTo>
                  <a:lnTo>
                    <a:pt x="3945890" y="865936"/>
                  </a:lnTo>
                  <a:close/>
                </a:path>
                <a:path w="9148444" h="9127490">
                  <a:moveTo>
                    <a:pt x="3953522" y="3325990"/>
                  </a:moveTo>
                  <a:lnTo>
                    <a:pt x="3940822" y="3311982"/>
                  </a:lnTo>
                  <a:lnTo>
                    <a:pt x="3928122" y="3309582"/>
                  </a:lnTo>
                  <a:lnTo>
                    <a:pt x="3915422" y="3317671"/>
                  </a:lnTo>
                  <a:lnTo>
                    <a:pt x="3915422" y="3326625"/>
                  </a:lnTo>
                  <a:lnTo>
                    <a:pt x="3928122" y="3340633"/>
                  </a:lnTo>
                  <a:lnTo>
                    <a:pt x="3928122" y="3343021"/>
                  </a:lnTo>
                  <a:lnTo>
                    <a:pt x="3940822" y="3338982"/>
                  </a:lnTo>
                  <a:lnTo>
                    <a:pt x="3940822" y="3334943"/>
                  </a:lnTo>
                  <a:lnTo>
                    <a:pt x="3953522" y="3325990"/>
                  </a:lnTo>
                  <a:close/>
                </a:path>
                <a:path w="9148444" h="9127490">
                  <a:moveTo>
                    <a:pt x="3955516" y="0"/>
                  </a:moveTo>
                  <a:lnTo>
                    <a:pt x="3905580" y="0"/>
                  </a:lnTo>
                  <a:lnTo>
                    <a:pt x="3911346" y="6540"/>
                  </a:lnTo>
                  <a:lnTo>
                    <a:pt x="3922153" y="11811"/>
                  </a:lnTo>
                  <a:lnTo>
                    <a:pt x="3934155" y="12649"/>
                  </a:lnTo>
                  <a:lnTo>
                    <a:pt x="3945953" y="8686"/>
                  </a:lnTo>
                  <a:lnTo>
                    <a:pt x="3955300" y="444"/>
                  </a:lnTo>
                  <a:lnTo>
                    <a:pt x="3955516" y="0"/>
                  </a:lnTo>
                  <a:close/>
                </a:path>
                <a:path w="9148444" h="9127490">
                  <a:moveTo>
                    <a:pt x="3961714" y="2435529"/>
                  </a:moveTo>
                  <a:lnTo>
                    <a:pt x="3959098" y="2427770"/>
                  </a:lnTo>
                  <a:lnTo>
                    <a:pt x="3953687" y="2421636"/>
                  </a:lnTo>
                  <a:lnTo>
                    <a:pt x="3946575" y="2418169"/>
                  </a:lnTo>
                  <a:lnTo>
                    <a:pt x="3938689" y="2417622"/>
                  </a:lnTo>
                  <a:lnTo>
                    <a:pt x="3930929" y="2420226"/>
                  </a:lnTo>
                  <a:lnTo>
                    <a:pt x="3924795" y="2425649"/>
                  </a:lnTo>
                  <a:lnTo>
                    <a:pt x="3921328" y="2432748"/>
                  </a:lnTo>
                  <a:lnTo>
                    <a:pt x="3920769" y="2440622"/>
                  </a:lnTo>
                  <a:lnTo>
                    <a:pt x="3923385" y="2448382"/>
                  </a:lnTo>
                  <a:lnTo>
                    <a:pt x="3928795" y="2454516"/>
                  </a:lnTo>
                  <a:lnTo>
                    <a:pt x="3935907" y="2457983"/>
                  </a:lnTo>
                  <a:lnTo>
                    <a:pt x="3943794" y="2458529"/>
                  </a:lnTo>
                  <a:lnTo>
                    <a:pt x="3951541" y="2455926"/>
                  </a:lnTo>
                  <a:lnTo>
                    <a:pt x="3957688" y="2450515"/>
                  </a:lnTo>
                  <a:lnTo>
                    <a:pt x="3961155" y="2443416"/>
                  </a:lnTo>
                  <a:lnTo>
                    <a:pt x="3961714" y="2435529"/>
                  </a:lnTo>
                  <a:close/>
                </a:path>
                <a:path w="9148444" h="9127490">
                  <a:moveTo>
                    <a:pt x="3964241" y="1206246"/>
                  </a:moveTo>
                  <a:lnTo>
                    <a:pt x="3960609" y="1195451"/>
                  </a:lnTo>
                  <a:lnTo>
                    <a:pt x="3953078" y="1186916"/>
                  </a:lnTo>
                  <a:lnTo>
                    <a:pt x="3943185" y="1182090"/>
                  </a:lnTo>
                  <a:lnTo>
                    <a:pt x="3932212" y="1181341"/>
                  </a:lnTo>
                  <a:lnTo>
                    <a:pt x="3921417" y="1184973"/>
                  </a:lnTo>
                  <a:lnTo>
                    <a:pt x="3912870" y="1192491"/>
                  </a:lnTo>
                  <a:lnTo>
                    <a:pt x="3908044" y="1202372"/>
                  </a:lnTo>
                  <a:lnTo>
                    <a:pt x="3907282" y="1213345"/>
                  </a:lnTo>
                  <a:lnTo>
                    <a:pt x="3910914" y="1224140"/>
                  </a:lnTo>
                  <a:lnTo>
                    <a:pt x="3918445" y="1232674"/>
                  </a:lnTo>
                  <a:lnTo>
                    <a:pt x="3928338" y="1237500"/>
                  </a:lnTo>
                  <a:lnTo>
                    <a:pt x="3939311" y="1238262"/>
                  </a:lnTo>
                  <a:lnTo>
                    <a:pt x="3950106" y="1234630"/>
                  </a:lnTo>
                  <a:lnTo>
                    <a:pt x="3958653" y="1227099"/>
                  </a:lnTo>
                  <a:lnTo>
                    <a:pt x="3963466" y="1217218"/>
                  </a:lnTo>
                  <a:lnTo>
                    <a:pt x="3964241" y="1206246"/>
                  </a:lnTo>
                  <a:close/>
                </a:path>
                <a:path w="9148444" h="9127490">
                  <a:moveTo>
                    <a:pt x="3966222" y="4889970"/>
                  </a:moveTo>
                  <a:lnTo>
                    <a:pt x="3953522" y="4889182"/>
                  </a:lnTo>
                  <a:lnTo>
                    <a:pt x="3953522" y="4900104"/>
                  </a:lnTo>
                  <a:lnTo>
                    <a:pt x="3966222" y="4898783"/>
                  </a:lnTo>
                  <a:lnTo>
                    <a:pt x="3966222" y="4889970"/>
                  </a:lnTo>
                  <a:close/>
                </a:path>
                <a:path w="9148444" h="9127490">
                  <a:moveTo>
                    <a:pt x="3966222" y="3654082"/>
                  </a:moveTo>
                  <a:lnTo>
                    <a:pt x="3953522" y="3652024"/>
                  </a:lnTo>
                  <a:lnTo>
                    <a:pt x="3940822" y="3658959"/>
                  </a:lnTo>
                  <a:lnTo>
                    <a:pt x="3940822" y="3678644"/>
                  </a:lnTo>
                  <a:lnTo>
                    <a:pt x="3953522" y="3680688"/>
                  </a:lnTo>
                  <a:lnTo>
                    <a:pt x="3953522" y="3677221"/>
                  </a:lnTo>
                  <a:lnTo>
                    <a:pt x="3966222" y="3673767"/>
                  </a:lnTo>
                  <a:lnTo>
                    <a:pt x="3966222" y="3654082"/>
                  </a:lnTo>
                  <a:close/>
                </a:path>
                <a:path w="9148444" h="9127490">
                  <a:moveTo>
                    <a:pt x="3980053" y="2775851"/>
                  </a:moveTo>
                  <a:lnTo>
                    <a:pt x="3977703" y="2768879"/>
                  </a:lnTo>
                  <a:lnTo>
                    <a:pt x="3972839" y="2763355"/>
                  </a:lnTo>
                  <a:lnTo>
                    <a:pt x="3966451" y="2760243"/>
                  </a:lnTo>
                  <a:lnTo>
                    <a:pt x="3959377" y="2759748"/>
                  </a:lnTo>
                  <a:lnTo>
                    <a:pt x="3952392" y="2762097"/>
                  </a:lnTo>
                  <a:lnTo>
                    <a:pt x="3946880" y="2766961"/>
                  </a:lnTo>
                  <a:lnTo>
                    <a:pt x="3943769" y="2773337"/>
                  </a:lnTo>
                  <a:lnTo>
                    <a:pt x="3943273" y="2780423"/>
                  </a:lnTo>
                  <a:lnTo>
                    <a:pt x="3945623" y="2787396"/>
                  </a:lnTo>
                  <a:lnTo>
                    <a:pt x="3950487" y="2792907"/>
                  </a:lnTo>
                  <a:lnTo>
                    <a:pt x="3956862" y="2796019"/>
                  </a:lnTo>
                  <a:lnTo>
                    <a:pt x="3963949" y="2796514"/>
                  </a:lnTo>
                  <a:lnTo>
                    <a:pt x="3970921" y="2794177"/>
                  </a:lnTo>
                  <a:lnTo>
                    <a:pt x="3976446" y="2789301"/>
                  </a:lnTo>
                  <a:lnTo>
                    <a:pt x="3979557" y="2782925"/>
                  </a:lnTo>
                  <a:lnTo>
                    <a:pt x="3980053" y="2775851"/>
                  </a:lnTo>
                  <a:close/>
                </a:path>
                <a:path w="9148444" h="9127490">
                  <a:moveTo>
                    <a:pt x="3982580" y="1546567"/>
                  </a:moveTo>
                  <a:lnTo>
                    <a:pt x="3979214" y="1536560"/>
                  </a:lnTo>
                  <a:lnTo>
                    <a:pt x="3972217" y="1528648"/>
                  </a:lnTo>
                  <a:lnTo>
                    <a:pt x="3963060" y="1524177"/>
                  </a:lnTo>
                  <a:lnTo>
                    <a:pt x="3952887" y="1523466"/>
                  </a:lnTo>
                  <a:lnTo>
                    <a:pt x="3942880" y="1526832"/>
                  </a:lnTo>
                  <a:lnTo>
                    <a:pt x="3934968" y="1533804"/>
                  </a:lnTo>
                  <a:lnTo>
                    <a:pt x="3930497" y="1542973"/>
                  </a:lnTo>
                  <a:lnTo>
                    <a:pt x="3929786" y="1553133"/>
                  </a:lnTo>
                  <a:lnTo>
                    <a:pt x="3933152" y="1563154"/>
                  </a:lnTo>
                  <a:lnTo>
                    <a:pt x="3940137" y="1571066"/>
                  </a:lnTo>
                  <a:lnTo>
                    <a:pt x="3949306" y="1575536"/>
                  </a:lnTo>
                  <a:lnTo>
                    <a:pt x="3959466" y="1576235"/>
                  </a:lnTo>
                  <a:lnTo>
                    <a:pt x="3969486" y="1572869"/>
                  </a:lnTo>
                  <a:lnTo>
                    <a:pt x="3977398" y="1565897"/>
                  </a:lnTo>
                  <a:lnTo>
                    <a:pt x="3981869" y="1556740"/>
                  </a:lnTo>
                  <a:lnTo>
                    <a:pt x="3982580" y="1546567"/>
                  </a:lnTo>
                  <a:close/>
                </a:path>
                <a:path w="9148444" h="9127490">
                  <a:moveTo>
                    <a:pt x="3985107" y="317284"/>
                  </a:moveTo>
                  <a:lnTo>
                    <a:pt x="3980713" y="304253"/>
                  </a:lnTo>
                  <a:lnTo>
                    <a:pt x="3971607" y="293928"/>
                  </a:lnTo>
                  <a:lnTo>
                    <a:pt x="3959669" y="288099"/>
                  </a:lnTo>
                  <a:lnTo>
                    <a:pt x="3946410" y="287172"/>
                  </a:lnTo>
                  <a:lnTo>
                    <a:pt x="3933367" y="291566"/>
                  </a:lnTo>
                  <a:lnTo>
                    <a:pt x="3923042" y="300659"/>
                  </a:lnTo>
                  <a:lnTo>
                    <a:pt x="3917213" y="312610"/>
                  </a:lnTo>
                  <a:lnTo>
                    <a:pt x="3916286" y="325856"/>
                  </a:lnTo>
                  <a:lnTo>
                    <a:pt x="3920680" y="338899"/>
                  </a:lnTo>
                  <a:lnTo>
                    <a:pt x="3929786" y="349211"/>
                  </a:lnTo>
                  <a:lnTo>
                    <a:pt x="3941724" y="355041"/>
                  </a:lnTo>
                  <a:lnTo>
                    <a:pt x="3954983" y="355968"/>
                  </a:lnTo>
                  <a:lnTo>
                    <a:pt x="3968026" y="351586"/>
                  </a:lnTo>
                  <a:lnTo>
                    <a:pt x="3978351" y="342480"/>
                  </a:lnTo>
                  <a:lnTo>
                    <a:pt x="3984180" y="330542"/>
                  </a:lnTo>
                  <a:lnTo>
                    <a:pt x="3985107" y="317284"/>
                  </a:lnTo>
                  <a:close/>
                </a:path>
                <a:path w="9148444" h="9127490">
                  <a:moveTo>
                    <a:pt x="3991622" y="4006189"/>
                  </a:moveTo>
                  <a:lnTo>
                    <a:pt x="3978922" y="3996182"/>
                  </a:lnTo>
                  <a:lnTo>
                    <a:pt x="3978922" y="3994480"/>
                  </a:lnTo>
                  <a:lnTo>
                    <a:pt x="3966222" y="4000246"/>
                  </a:lnTo>
                  <a:lnTo>
                    <a:pt x="3966222" y="4016641"/>
                  </a:lnTo>
                  <a:lnTo>
                    <a:pt x="3978922" y="4018356"/>
                  </a:lnTo>
                  <a:lnTo>
                    <a:pt x="3978922" y="4012590"/>
                  </a:lnTo>
                  <a:lnTo>
                    <a:pt x="3991622" y="4006189"/>
                  </a:lnTo>
                  <a:close/>
                </a:path>
                <a:path w="9148444" h="9127490">
                  <a:moveTo>
                    <a:pt x="4000919" y="1886877"/>
                  </a:moveTo>
                  <a:lnTo>
                    <a:pt x="3997820" y="1877656"/>
                  </a:lnTo>
                  <a:lnTo>
                    <a:pt x="3991381" y="1870367"/>
                  </a:lnTo>
                  <a:lnTo>
                    <a:pt x="3982948" y="1866252"/>
                  </a:lnTo>
                  <a:lnTo>
                    <a:pt x="3973576" y="1865591"/>
                  </a:lnTo>
                  <a:lnTo>
                    <a:pt x="3964343" y="1868703"/>
                  </a:lnTo>
                  <a:lnTo>
                    <a:pt x="3957053" y="1875129"/>
                  </a:lnTo>
                  <a:lnTo>
                    <a:pt x="3952938" y="1883562"/>
                  </a:lnTo>
                  <a:lnTo>
                    <a:pt x="3952278" y="1892935"/>
                  </a:lnTo>
                  <a:lnTo>
                    <a:pt x="3955377" y="1902155"/>
                  </a:lnTo>
                  <a:lnTo>
                    <a:pt x="3961815" y="1909457"/>
                  </a:lnTo>
                  <a:lnTo>
                    <a:pt x="3970261" y="1913572"/>
                  </a:lnTo>
                  <a:lnTo>
                    <a:pt x="3979634" y="1914220"/>
                  </a:lnTo>
                  <a:lnTo>
                    <a:pt x="3988854" y="1911121"/>
                  </a:lnTo>
                  <a:lnTo>
                    <a:pt x="3996144" y="1904682"/>
                  </a:lnTo>
                  <a:lnTo>
                    <a:pt x="4000271" y="1896249"/>
                  </a:lnTo>
                  <a:lnTo>
                    <a:pt x="4000919" y="1886877"/>
                  </a:lnTo>
                  <a:close/>
                </a:path>
                <a:path w="9148444" h="9127490">
                  <a:moveTo>
                    <a:pt x="4003446" y="657606"/>
                  </a:moveTo>
                  <a:lnTo>
                    <a:pt x="3999331" y="645337"/>
                  </a:lnTo>
                  <a:lnTo>
                    <a:pt x="3990771" y="635647"/>
                  </a:lnTo>
                  <a:lnTo>
                    <a:pt x="3979545" y="630174"/>
                  </a:lnTo>
                  <a:lnTo>
                    <a:pt x="3967086" y="629310"/>
                  </a:lnTo>
                  <a:lnTo>
                    <a:pt x="3954830" y="633425"/>
                  </a:lnTo>
                  <a:lnTo>
                    <a:pt x="3945128" y="641985"/>
                  </a:lnTo>
                  <a:lnTo>
                    <a:pt x="3939654" y="653199"/>
                  </a:lnTo>
                  <a:lnTo>
                    <a:pt x="3938790" y="665645"/>
                  </a:lnTo>
                  <a:lnTo>
                    <a:pt x="3942905" y="677900"/>
                  </a:lnTo>
                  <a:lnTo>
                    <a:pt x="3951465" y="687603"/>
                  </a:lnTo>
                  <a:lnTo>
                    <a:pt x="3962692" y="693077"/>
                  </a:lnTo>
                  <a:lnTo>
                    <a:pt x="3975150" y="693953"/>
                  </a:lnTo>
                  <a:lnTo>
                    <a:pt x="3987406" y="689825"/>
                  </a:lnTo>
                  <a:lnTo>
                    <a:pt x="3997109" y="681278"/>
                  </a:lnTo>
                  <a:lnTo>
                    <a:pt x="4002582" y="670052"/>
                  </a:lnTo>
                  <a:lnTo>
                    <a:pt x="4003446" y="657606"/>
                  </a:lnTo>
                  <a:close/>
                </a:path>
                <a:path w="9148444" h="9127490">
                  <a:moveTo>
                    <a:pt x="4004322" y="4338282"/>
                  </a:moveTo>
                  <a:lnTo>
                    <a:pt x="3991622" y="4336923"/>
                  </a:lnTo>
                  <a:lnTo>
                    <a:pt x="3991622" y="4341533"/>
                  </a:lnTo>
                  <a:lnTo>
                    <a:pt x="3978922" y="4346651"/>
                  </a:lnTo>
                  <a:lnTo>
                    <a:pt x="3991622" y="4354652"/>
                  </a:lnTo>
                  <a:lnTo>
                    <a:pt x="3991622" y="4356024"/>
                  </a:lnTo>
                  <a:lnTo>
                    <a:pt x="4004322" y="4353712"/>
                  </a:lnTo>
                  <a:lnTo>
                    <a:pt x="4004322" y="4338282"/>
                  </a:lnTo>
                  <a:close/>
                </a:path>
                <a:path w="9148444" h="9127490">
                  <a:moveTo>
                    <a:pt x="4004322" y="3105073"/>
                  </a:moveTo>
                  <a:lnTo>
                    <a:pt x="3991622" y="3102318"/>
                  </a:lnTo>
                  <a:lnTo>
                    <a:pt x="3991622" y="3101873"/>
                  </a:lnTo>
                  <a:lnTo>
                    <a:pt x="3978922" y="3103956"/>
                  </a:lnTo>
                  <a:lnTo>
                    <a:pt x="3978922" y="3108274"/>
                  </a:lnTo>
                  <a:lnTo>
                    <a:pt x="3966222" y="3113938"/>
                  </a:lnTo>
                  <a:lnTo>
                    <a:pt x="3966222" y="3120212"/>
                  </a:lnTo>
                  <a:lnTo>
                    <a:pt x="3978922" y="3126397"/>
                  </a:lnTo>
                  <a:lnTo>
                    <a:pt x="3978922" y="3134055"/>
                  </a:lnTo>
                  <a:lnTo>
                    <a:pt x="3991622" y="3134499"/>
                  </a:lnTo>
                  <a:lnTo>
                    <a:pt x="3991622" y="3132417"/>
                  </a:lnTo>
                  <a:lnTo>
                    <a:pt x="4004322" y="3128099"/>
                  </a:lnTo>
                  <a:lnTo>
                    <a:pt x="4004322" y="3105073"/>
                  </a:lnTo>
                  <a:close/>
                </a:path>
                <a:path w="9148444" h="9127490">
                  <a:moveTo>
                    <a:pt x="4017022" y="4679023"/>
                  </a:moveTo>
                  <a:lnTo>
                    <a:pt x="4004322" y="4682655"/>
                  </a:lnTo>
                  <a:lnTo>
                    <a:pt x="4004322" y="4692955"/>
                  </a:lnTo>
                  <a:lnTo>
                    <a:pt x="4017022" y="4694034"/>
                  </a:lnTo>
                  <a:lnTo>
                    <a:pt x="4017022" y="4679023"/>
                  </a:lnTo>
                  <a:close/>
                </a:path>
                <a:path w="9148444" h="9127490">
                  <a:moveTo>
                    <a:pt x="4019270" y="2227199"/>
                  </a:moveTo>
                  <a:lnTo>
                    <a:pt x="4016425" y="2218766"/>
                  </a:lnTo>
                  <a:lnTo>
                    <a:pt x="4010545" y="2212086"/>
                  </a:lnTo>
                  <a:lnTo>
                    <a:pt x="4002824" y="2208326"/>
                  </a:lnTo>
                  <a:lnTo>
                    <a:pt x="3994251" y="2207730"/>
                  </a:lnTo>
                  <a:lnTo>
                    <a:pt x="3985818" y="2210562"/>
                  </a:lnTo>
                  <a:lnTo>
                    <a:pt x="3979138" y="2216442"/>
                  </a:lnTo>
                  <a:lnTo>
                    <a:pt x="3975379" y="2224163"/>
                  </a:lnTo>
                  <a:lnTo>
                    <a:pt x="3974782" y="2232736"/>
                  </a:lnTo>
                  <a:lnTo>
                    <a:pt x="3977614" y="2241169"/>
                  </a:lnTo>
                  <a:lnTo>
                    <a:pt x="3983494" y="2247836"/>
                  </a:lnTo>
                  <a:lnTo>
                    <a:pt x="3991216" y="2251608"/>
                  </a:lnTo>
                  <a:lnTo>
                    <a:pt x="3999788" y="2252205"/>
                  </a:lnTo>
                  <a:lnTo>
                    <a:pt x="4008221" y="2249373"/>
                  </a:lnTo>
                  <a:lnTo>
                    <a:pt x="4014901" y="2243480"/>
                  </a:lnTo>
                  <a:lnTo>
                    <a:pt x="4018673" y="2235758"/>
                  </a:lnTo>
                  <a:lnTo>
                    <a:pt x="4019270" y="2227199"/>
                  </a:lnTo>
                  <a:close/>
                </a:path>
                <a:path w="9148444" h="9127490">
                  <a:moveTo>
                    <a:pt x="4021798" y="997915"/>
                  </a:moveTo>
                  <a:lnTo>
                    <a:pt x="4017937" y="986447"/>
                  </a:lnTo>
                  <a:lnTo>
                    <a:pt x="4009936" y="977366"/>
                  </a:lnTo>
                  <a:lnTo>
                    <a:pt x="3999433" y="972248"/>
                  </a:lnTo>
                  <a:lnTo>
                    <a:pt x="3987774" y="971435"/>
                  </a:lnTo>
                  <a:lnTo>
                    <a:pt x="3976293" y="975296"/>
                  </a:lnTo>
                  <a:lnTo>
                    <a:pt x="3967226" y="983297"/>
                  </a:lnTo>
                  <a:lnTo>
                    <a:pt x="3962095" y="993800"/>
                  </a:lnTo>
                  <a:lnTo>
                    <a:pt x="3961282" y="1005446"/>
                  </a:lnTo>
                  <a:lnTo>
                    <a:pt x="3965143" y="1016914"/>
                  </a:lnTo>
                  <a:lnTo>
                    <a:pt x="3973144" y="1025994"/>
                  </a:lnTo>
                  <a:lnTo>
                    <a:pt x="3983647" y="1031113"/>
                  </a:lnTo>
                  <a:lnTo>
                    <a:pt x="3995305" y="1031925"/>
                  </a:lnTo>
                  <a:lnTo>
                    <a:pt x="4006773" y="1028065"/>
                  </a:lnTo>
                  <a:lnTo>
                    <a:pt x="4015854" y="1020064"/>
                  </a:lnTo>
                  <a:lnTo>
                    <a:pt x="4020985" y="1009561"/>
                  </a:lnTo>
                  <a:lnTo>
                    <a:pt x="4021798" y="997915"/>
                  </a:lnTo>
                  <a:close/>
                </a:path>
                <a:path w="9148444" h="9127490">
                  <a:moveTo>
                    <a:pt x="4029722" y="3457930"/>
                  </a:moveTo>
                  <a:lnTo>
                    <a:pt x="4017022" y="3444214"/>
                  </a:lnTo>
                  <a:lnTo>
                    <a:pt x="4004322" y="3441865"/>
                  </a:lnTo>
                  <a:lnTo>
                    <a:pt x="3991622" y="3449790"/>
                  </a:lnTo>
                  <a:lnTo>
                    <a:pt x="3991622" y="3458553"/>
                  </a:lnTo>
                  <a:lnTo>
                    <a:pt x="4004322" y="3472269"/>
                  </a:lnTo>
                  <a:lnTo>
                    <a:pt x="4004322" y="3474618"/>
                  </a:lnTo>
                  <a:lnTo>
                    <a:pt x="4017022" y="3470656"/>
                  </a:lnTo>
                  <a:lnTo>
                    <a:pt x="4017022" y="3466693"/>
                  </a:lnTo>
                  <a:lnTo>
                    <a:pt x="4029722" y="3457930"/>
                  </a:lnTo>
                  <a:close/>
                </a:path>
                <a:path w="9148444" h="9127490">
                  <a:moveTo>
                    <a:pt x="4037609" y="2567508"/>
                  </a:moveTo>
                  <a:lnTo>
                    <a:pt x="4035044" y="2559862"/>
                  </a:lnTo>
                  <a:lnTo>
                    <a:pt x="4029710" y="2553817"/>
                  </a:lnTo>
                  <a:lnTo>
                    <a:pt x="4022699" y="2550401"/>
                  </a:lnTo>
                  <a:lnTo>
                    <a:pt x="4014927" y="2549855"/>
                  </a:lnTo>
                  <a:lnTo>
                    <a:pt x="4007281" y="2552420"/>
                  </a:lnTo>
                  <a:lnTo>
                    <a:pt x="4001224" y="2557767"/>
                  </a:lnTo>
                  <a:lnTo>
                    <a:pt x="3997820" y="2564765"/>
                  </a:lnTo>
                  <a:lnTo>
                    <a:pt x="3997274" y="2572524"/>
                  </a:lnTo>
                  <a:lnTo>
                    <a:pt x="3999852" y="2580170"/>
                  </a:lnTo>
                  <a:lnTo>
                    <a:pt x="4005186" y="2586228"/>
                  </a:lnTo>
                  <a:lnTo>
                    <a:pt x="4012184" y="2589644"/>
                  </a:lnTo>
                  <a:lnTo>
                    <a:pt x="4019956" y="2590177"/>
                  </a:lnTo>
                  <a:lnTo>
                    <a:pt x="4027601" y="2587612"/>
                  </a:lnTo>
                  <a:lnTo>
                    <a:pt x="4033659" y="2582278"/>
                  </a:lnTo>
                  <a:lnTo>
                    <a:pt x="4037076" y="2575280"/>
                  </a:lnTo>
                  <a:lnTo>
                    <a:pt x="4037609" y="2567508"/>
                  </a:lnTo>
                  <a:close/>
                </a:path>
                <a:path w="9148444" h="9127490">
                  <a:moveTo>
                    <a:pt x="4040136" y="1338224"/>
                  </a:moveTo>
                  <a:lnTo>
                    <a:pt x="4036542" y="1327543"/>
                  </a:lnTo>
                  <a:lnTo>
                    <a:pt x="4029087" y="1319098"/>
                  </a:lnTo>
                  <a:lnTo>
                    <a:pt x="4019308" y="1314323"/>
                  </a:lnTo>
                  <a:lnTo>
                    <a:pt x="4008450" y="1313573"/>
                  </a:lnTo>
                  <a:lnTo>
                    <a:pt x="3997769" y="1317155"/>
                  </a:lnTo>
                  <a:lnTo>
                    <a:pt x="3989311" y="1324610"/>
                  </a:lnTo>
                  <a:lnTo>
                    <a:pt x="3984548" y="1334389"/>
                  </a:lnTo>
                  <a:lnTo>
                    <a:pt x="3983786" y="1345247"/>
                  </a:lnTo>
                  <a:lnTo>
                    <a:pt x="3987381" y="1355928"/>
                  </a:lnTo>
                  <a:lnTo>
                    <a:pt x="3994835" y="1364373"/>
                  </a:lnTo>
                  <a:lnTo>
                    <a:pt x="4004614" y="1369148"/>
                  </a:lnTo>
                  <a:lnTo>
                    <a:pt x="4015473" y="1369910"/>
                  </a:lnTo>
                  <a:lnTo>
                    <a:pt x="4026154" y="1366316"/>
                  </a:lnTo>
                  <a:lnTo>
                    <a:pt x="4034612" y="1358861"/>
                  </a:lnTo>
                  <a:lnTo>
                    <a:pt x="4039374" y="1349082"/>
                  </a:lnTo>
                  <a:lnTo>
                    <a:pt x="4040136" y="1338224"/>
                  </a:lnTo>
                  <a:close/>
                </a:path>
                <a:path w="9148444" h="9127490">
                  <a:moveTo>
                    <a:pt x="4042422" y="5022481"/>
                  </a:moveTo>
                  <a:lnTo>
                    <a:pt x="4029722" y="5021808"/>
                  </a:lnTo>
                  <a:lnTo>
                    <a:pt x="4029722" y="5031359"/>
                  </a:lnTo>
                  <a:lnTo>
                    <a:pt x="4042422" y="5030203"/>
                  </a:lnTo>
                  <a:lnTo>
                    <a:pt x="4042422" y="5022481"/>
                  </a:lnTo>
                  <a:close/>
                </a:path>
                <a:path w="9148444" h="9127490">
                  <a:moveTo>
                    <a:pt x="4042422" y="3786314"/>
                  </a:moveTo>
                  <a:lnTo>
                    <a:pt x="4029722" y="3784320"/>
                  </a:lnTo>
                  <a:lnTo>
                    <a:pt x="4017022" y="3791077"/>
                  </a:lnTo>
                  <a:lnTo>
                    <a:pt x="4017022" y="3810279"/>
                  </a:lnTo>
                  <a:lnTo>
                    <a:pt x="4029722" y="3812286"/>
                  </a:lnTo>
                  <a:lnTo>
                    <a:pt x="4029722" y="3808907"/>
                  </a:lnTo>
                  <a:lnTo>
                    <a:pt x="4042422" y="3805517"/>
                  </a:lnTo>
                  <a:lnTo>
                    <a:pt x="4042422" y="3786314"/>
                  </a:lnTo>
                  <a:close/>
                </a:path>
                <a:path w="9148444" h="9127490">
                  <a:moveTo>
                    <a:pt x="4042664" y="108953"/>
                  </a:moveTo>
                  <a:lnTo>
                    <a:pt x="4038054" y="95237"/>
                  </a:lnTo>
                  <a:lnTo>
                    <a:pt x="4028478" y="84378"/>
                  </a:lnTo>
                  <a:lnTo>
                    <a:pt x="4015917" y="78257"/>
                  </a:lnTo>
                  <a:lnTo>
                    <a:pt x="4001973" y="77279"/>
                  </a:lnTo>
                  <a:lnTo>
                    <a:pt x="3988244" y="81902"/>
                  </a:lnTo>
                  <a:lnTo>
                    <a:pt x="3977386" y="91465"/>
                  </a:lnTo>
                  <a:lnTo>
                    <a:pt x="3971264" y="104025"/>
                  </a:lnTo>
                  <a:lnTo>
                    <a:pt x="3970286" y="117957"/>
                  </a:lnTo>
                  <a:lnTo>
                    <a:pt x="3974909" y="131673"/>
                  </a:lnTo>
                  <a:lnTo>
                    <a:pt x="3984485" y="142532"/>
                  </a:lnTo>
                  <a:lnTo>
                    <a:pt x="3997045" y="148653"/>
                  </a:lnTo>
                  <a:lnTo>
                    <a:pt x="4010977" y="149631"/>
                  </a:lnTo>
                  <a:lnTo>
                    <a:pt x="4024706" y="145021"/>
                  </a:lnTo>
                  <a:lnTo>
                    <a:pt x="4035564" y="135445"/>
                  </a:lnTo>
                  <a:lnTo>
                    <a:pt x="4041698" y="122885"/>
                  </a:lnTo>
                  <a:lnTo>
                    <a:pt x="4042664" y="108953"/>
                  </a:lnTo>
                  <a:close/>
                </a:path>
                <a:path w="9148444" h="9127490">
                  <a:moveTo>
                    <a:pt x="4055122" y="4126750"/>
                  </a:moveTo>
                  <a:lnTo>
                    <a:pt x="4042422" y="4132364"/>
                  </a:lnTo>
                  <a:lnTo>
                    <a:pt x="4042422" y="4148302"/>
                  </a:lnTo>
                  <a:lnTo>
                    <a:pt x="4055122" y="4149953"/>
                  </a:lnTo>
                  <a:lnTo>
                    <a:pt x="4055122" y="4126750"/>
                  </a:lnTo>
                  <a:close/>
                </a:path>
                <a:path w="9148444" h="9127490">
                  <a:moveTo>
                    <a:pt x="4058488" y="1678546"/>
                  </a:moveTo>
                  <a:lnTo>
                    <a:pt x="4055160" y="1668653"/>
                  </a:lnTo>
                  <a:lnTo>
                    <a:pt x="4048252" y="1660817"/>
                  </a:lnTo>
                  <a:lnTo>
                    <a:pt x="4039184" y="1656397"/>
                  </a:lnTo>
                  <a:lnTo>
                    <a:pt x="4029125" y="1655699"/>
                  </a:lnTo>
                  <a:lnTo>
                    <a:pt x="4019232" y="1659026"/>
                  </a:lnTo>
                  <a:lnTo>
                    <a:pt x="4011396" y="1665935"/>
                  </a:lnTo>
                  <a:lnTo>
                    <a:pt x="4006977" y="1674990"/>
                  </a:lnTo>
                  <a:lnTo>
                    <a:pt x="4006278" y="1685048"/>
                  </a:lnTo>
                  <a:lnTo>
                    <a:pt x="4009606" y="1694942"/>
                  </a:lnTo>
                  <a:lnTo>
                    <a:pt x="4016514" y="1702765"/>
                  </a:lnTo>
                  <a:lnTo>
                    <a:pt x="4025569" y="1707184"/>
                  </a:lnTo>
                  <a:lnTo>
                    <a:pt x="4035628" y="1707883"/>
                  </a:lnTo>
                  <a:lnTo>
                    <a:pt x="4045534" y="1704555"/>
                  </a:lnTo>
                  <a:lnTo>
                    <a:pt x="4053357" y="1697647"/>
                  </a:lnTo>
                  <a:lnTo>
                    <a:pt x="4057789" y="1688592"/>
                  </a:lnTo>
                  <a:lnTo>
                    <a:pt x="4058488" y="1678546"/>
                  </a:lnTo>
                  <a:close/>
                </a:path>
                <a:path w="9148444" h="9127490">
                  <a:moveTo>
                    <a:pt x="4061002" y="449262"/>
                  </a:moveTo>
                  <a:lnTo>
                    <a:pt x="4056659" y="436333"/>
                  </a:lnTo>
                  <a:lnTo>
                    <a:pt x="4047629" y="426110"/>
                  </a:lnTo>
                  <a:lnTo>
                    <a:pt x="4035793" y="420331"/>
                  </a:lnTo>
                  <a:lnTo>
                    <a:pt x="4022648" y="419417"/>
                  </a:lnTo>
                  <a:lnTo>
                    <a:pt x="4009720" y="423760"/>
                  </a:lnTo>
                  <a:lnTo>
                    <a:pt x="3999484" y="432790"/>
                  </a:lnTo>
                  <a:lnTo>
                    <a:pt x="3993705" y="444627"/>
                  </a:lnTo>
                  <a:lnTo>
                    <a:pt x="3992791" y="457758"/>
                  </a:lnTo>
                  <a:lnTo>
                    <a:pt x="3997134" y="470687"/>
                  </a:lnTo>
                  <a:lnTo>
                    <a:pt x="4006164" y="480923"/>
                  </a:lnTo>
                  <a:lnTo>
                    <a:pt x="4018000" y="486689"/>
                  </a:lnTo>
                  <a:lnTo>
                    <a:pt x="4031145" y="487603"/>
                  </a:lnTo>
                  <a:lnTo>
                    <a:pt x="4044073" y="483260"/>
                  </a:lnTo>
                  <a:lnTo>
                    <a:pt x="4054310" y="474230"/>
                  </a:lnTo>
                  <a:lnTo>
                    <a:pt x="4060088" y="462407"/>
                  </a:lnTo>
                  <a:lnTo>
                    <a:pt x="4061002" y="449262"/>
                  </a:lnTo>
                  <a:close/>
                </a:path>
                <a:path w="9148444" h="9127490">
                  <a:moveTo>
                    <a:pt x="4067822" y="2907817"/>
                  </a:moveTo>
                  <a:lnTo>
                    <a:pt x="4055122" y="2900972"/>
                  </a:lnTo>
                  <a:lnTo>
                    <a:pt x="4055122" y="2892475"/>
                  </a:lnTo>
                  <a:lnTo>
                    <a:pt x="4042422" y="2891980"/>
                  </a:lnTo>
                  <a:lnTo>
                    <a:pt x="4029722" y="2894292"/>
                  </a:lnTo>
                  <a:lnTo>
                    <a:pt x="4029722" y="2924606"/>
                  </a:lnTo>
                  <a:lnTo>
                    <a:pt x="4042422" y="2927667"/>
                  </a:lnTo>
                  <a:lnTo>
                    <a:pt x="4042422" y="2928162"/>
                  </a:lnTo>
                  <a:lnTo>
                    <a:pt x="4055122" y="2925851"/>
                  </a:lnTo>
                  <a:lnTo>
                    <a:pt x="4055122" y="2921063"/>
                  </a:lnTo>
                  <a:lnTo>
                    <a:pt x="4067822" y="2914789"/>
                  </a:lnTo>
                  <a:lnTo>
                    <a:pt x="4067822" y="2907817"/>
                  </a:lnTo>
                  <a:close/>
                </a:path>
                <a:path w="9148444" h="9127490">
                  <a:moveTo>
                    <a:pt x="4076827" y="2018855"/>
                  </a:moveTo>
                  <a:lnTo>
                    <a:pt x="4073766" y="2009749"/>
                  </a:lnTo>
                  <a:lnTo>
                    <a:pt x="4067403" y="2002536"/>
                  </a:lnTo>
                  <a:lnTo>
                    <a:pt x="4059072" y="1998472"/>
                  </a:lnTo>
                  <a:lnTo>
                    <a:pt x="4049814" y="1997824"/>
                  </a:lnTo>
                  <a:lnTo>
                    <a:pt x="4040695" y="2000897"/>
                  </a:lnTo>
                  <a:lnTo>
                    <a:pt x="4033494" y="2007247"/>
                  </a:lnTo>
                  <a:lnTo>
                    <a:pt x="4029418" y="2015578"/>
                  </a:lnTo>
                  <a:lnTo>
                    <a:pt x="4028770" y="2024837"/>
                  </a:lnTo>
                  <a:lnTo>
                    <a:pt x="4031843" y="2033943"/>
                  </a:lnTo>
                  <a:lnTo>
                    <a:pt x="4038193" y="2041156"/>
                  </a:lnTo>
                  <a:lnTo>
                    <a:pt x="4046537" y="2045220"/>
                  </a:lnTo>
                  <a:lnTo>
                    <a:pt x="4055795" y="2045868"/>
                  </a:lnTo>
                  <a:lnTo>
                    <a:pt x="4064901" y="2042807"/>
                  </a:lnTo>
                  <a:lnTo>
                    <a:pt x="4072115" y="2036445"/>
                  </a:lnTo>
                  <a:lnTo>
                    <a:pt x="4076179" y="2028113"/>
                  </a:lnTo>
                  <a:lnTo>
                    <a:pt x="4076827" y="2018855"/>
                  </a:lnTo>
                  <a:close/>
                </a:path>
                <a:path w="9148444" h="9127490">
                  <a:moveTo>
                    <a:pt x="4079354" y="789571"/>
                  </a:moveTo>
                  <a:lnTo>
                    <a:pt x="4075277" y="777430"/>
                  </a:lnTo>
                  <a:lnTo>
                    <a:pt x="4066794" y="767829"/>
                  </a:lnTo>
                  <a:lnTo>
                    <a:pt x="4055681" y="762406"/>
                  </a:lnTo>
                  <a:lnTo>
                    <a:pt x="4043337" y="761542"/>
                  </a:lnTo>
                  <a:lnTo>
                    <a:pt x="4031183" y="765632"/>
                  </a:lnTo>
                  <a:lnTo>
                    <a:pt x="4021569" y="774103"/>
                  </a:lnTo>
                  <a:lnTo>
                    <a:pt x="4016146" y="785215"/>
                  </a:lnTo>
                  <a:lnTo>
                    <a:pt x="4015282" y="797560"/>
                  </a:lnTo>
                  <a:lnTo>
                    <a:pt x="4019372" y="809701"/>
                  </a:lnTo>
                  <a:lnTo>
                    <a:pt x="4027843" y="819302"/>
                  </a:lnTo>
                  <a:lnTo>
                    <a:pt x="4038968" y="824725"/>
                  </a:lnTo>
                  <a:lnTo>
                    <a:pt x="4051312" y="825588"/>
                  </a:lnTo>
                  <a:lnTo>
                    <a:pt x="4063454" y="821512"/>
                  </a:lnTo>
                  <a:lnTo>
                    <a:pt x="4073067" y="813028"/>
                  </a:lnTo>
                  <a:lnTo>
                    <a:pt x="4078490" y="801916"/>
                  </a:lnTo>
                  <a:lnTo>
                    <a:pt x="4079354" y="789571"/>
                  </a:lnTo>
                  <a:close/>
                </a:path>
                <a:path w="9148444" h="9127490">
                  <a:moveTo>
                    <a:pt x="4080522" y="4470514"/>
                  </a:moveTo>
                  <a:lnTo>
                    <a:pt x="4067822" y="4469193"/>
                  </a:lnTo>
                  <a:lnTo>
                    <a:pt x="4067822" y="4473651"/>
                  </a:lnTo>
                  <a:lnTo>
                    <a:pt x="4055122" y="4478579"/>
                  </a:lnTo>
                  <a:lnTo>
                    <a:pt x="4067822" y="4486300"/>
                  </a:lnTo>
                  <a:lnTo>
                    <a:pt x="4067822" y="4485386"/>
                  </a:lnTo>
                  <a:lnTo>
                    <a:pt x="4080522" y="4483163"/>
                  </a:lnTo>
                  <a:lnTo>
                    <a:pt x="4080522" y="4470514"/>
                  </a:lnTo>
                  <a:close/>
                </a:path>
                <a:path w="9148444" h="9127490">
                  <a:moveTo>
                    <a:pt x="4080522" y="3237255"/>
                  </a:moveTo>
                  <a:lnTo>
                    <a:pt x="4067822" y="3234550"/>
                  </a:lnTo>
                  <a:lnTo>
                    <a:pt x="4067822" y="3234118"/>
                  </a:lnTo>
                  <a:lnTo>
                    <a:pt x="4055122" y="3236163"/>
                  </a:lnTo>
                  <a:lnTo>
                    <a:pt x="4055122" y="3245955"/>
                  </a:lnTo>
                  <a:lnTo>
                    <a:pt x="4042422" y="3252127"/>
                  </a:lnTo>
                  <a:lnTo>
                    <a:pt x="4055122" y="3258197"/>
                  </a:lnTo>
                  <a:lnTo>
                    <a:pt x="4055122" y="3265716"/>
                  </a:lnTo>
                  <a:lnTo>
                    <a:pt x="4067822" y="3266148"/>
                  </a:lnTo>
                  <a:lnTo>
                    <a:pt x="4067822" y="3264103"/>
                  </a:lnTo>
                  <a:lnTo>
                    <a:pt x="4080522" y="3259861"/>
                  </a:lnTo>
                  <a:lnTo>
                    <a:pt x="4080522" y="3237255"/>
                  </a:lnTo>
                  <a:close/>
                </a:path>
                <a:path w="9148444" h="9127490">
                  <a:moveTo>
                    <a:pt x="4093222" y="4811649"/>
                  </a:moveTo>
                  <a:lnTo>
                    <a:pt x="4080522" y="4814951"/>
                  </a:lnTo>
                  <a:lnTo>
                    <a:pt x="4080522" y="4818596"/>
                  </a:lnTo>
                  <a:lnTo>
                    <a:pt x="4093222" y="4824311"/>
                  </a:lnTo>
                  <a:lnTo>
                    <a:pt x="4093222" y="4811649"/>
                  </a:lnTo>
                  <a:close/>
                </a:path>
                <a:path w="9148444" h="9127490">
                  <a:moveTo>
                    <a:pt x="4095178" y="2359177"/>
                  </a:moveTo>
                  <a:lnTo>
                    <a:pt x="4092371" y="2350859"/>
                  </a:lnTo>
                  <a:lnTo>
                    <a:pt x="4086568" y="2344267"/>
                  </a:lnTo>
                  <a:lnTo>
                    <a:pt x="4078948" y="2340546"/>
                  </a:lnTo>
                  <a:lnTo>
                    <a:pt x="4070489" y="2339962"/>
                  </a:lnTo>
                  <a:lnTo>
                    <a:pt x="4062171" y="2342756"/>
                  </a:lnTo>
                  <a:lnTo>
                    <a:pt x="4055580" y="2348560"/>
                  </a:lnTo>
                  <a:lnTo>
                    <a:pt x="4051858" y="2356180"/>
                  </a:lnTo>
                  <a:lnTo>
                    <a:pt x="4051274" y="2364638"/>
                  </a:lnTo>
                  <a:lnTo>
                    <a:pt x="4054068" y="2372957"/>
                  </a:lnTo>
                  <a:lnTo>
                    <a:pt x="4059885" y="2379535"/>
                  </a:lnTo>
                  <a:lnTo>
                    <a:pt x="4067492" y="2383256"/>
                  </a:lnTo>
                  <a:lnTo>
                    <a:pt x="4075950" y="2383840"/>
                  </a:lnTo>
                  <a:lnTo>
                    <a:pt x="4084282" y="2381046"/>
                  </a:lnTo>
                  <a:lnTo>
                    <a:pt x="4090860" y="2375243"/>
                  </a:lnTo>
                  <a:lnTo>
                    <a:pt x="4094581" y="2367623"/>
                  </a:lnTo>
                  <a:lnTo>
                    <a:pt x="4095178" y="2359177"/>
                  </a:lnTo>
                  <a:close/>
                </a:path>
                <a:path w="9148444" h="9127490">
                  <a:moveTo>
                    <a:pt x="4097693" y="1129893"/>
                  </a:moveTo>
                  <a:lnTo>
                    <a:pt x="4093883" y="1118539"/>
                  </a:lnTo>
                  <a:lnTo>
                    <a:pt x="4085945" y="1109548"/>
                  </a:lnTo>
                  <a:lnTo>
                    <a:pt x="4075544" y="1104480"/>
                  </a:lnTo>
                  <a:lnTo>
                    <a:pt x="4064012" y="1103680"/>
                  </a:lnTo>
                  <a:lnTo>
                    <a:pt x="4052646" y="1107490"/>
                  </a:lnTo>
                  <a:lnTo>
                    <a:pt x="4043667" y="1115415"/>
                  </a:lnTo>
                  <a:lnTo>
                    <a:pt x="4038587" y="1125816"/>
                  </a:lnTo>
                  <a:lnTo>
                    <a:pt x="4037787" y="1137348"/>
                  </a:lnTo>
                  <a:lnTo>
                    <a:pt x="4041610" y="1148702"/>
                  </a:lnTo>
                  <a:lnTo>
                    <a:pt x="4049534" y="1157693"/>
                  </a:lnTo>
                  <a:lnTo>
                    <a:pt x="4059936" y="1162761"/>
                  </a:lnTo>
                  <a:lnTo>
                    <a:pt x="4071467" y="1163574"/>
                  </a:lnTo>
                  <a:lnTo>
                    <a:pt x="4082834" y="1159751"/>
                  </a:lnTo>
                  <a:lnTo>
                    <a:pt x="4091825" y="1151826"/>
                  </a:lnTo>
                  <a:lnTo>
                    <a:pt x="4096893" y="1141425"/>
                  </a:lnTo>
                  <a:lnTo>
                    <a:pt x="4097693" y="1129893"/>
                  </a:lnTo>
                  <a:close/>
                </a:path>
                <a:path w="9148444" h="9127490">
                  <a:moveTo>
                    <a:pt x="4105922" y="3589883"/>
                  </a:moveTo>
                  <a:lnTo>
                    <a:pt x="4093222" y="3576447"/>
                  </a:lnTo>
                  <a:lnTo>
                    <a:pt x="4080522" y="3574148"/>
                  </a:lnTo>
                  <a:lnTo>
                    <a:pt x="4067822" y="3581895"/>
                  </a:lnTo>
                  <a:lnTo>
                    <a:pt x="4067822" y="3590480"/>
                  </a:lnTo>
                  <a:lnTo>
                    <a:pt x="4080522" y="3603917"/>
                  </a:lnTo>
                  <a:lnTo>
                    <a:pt x="4080522" y="3606215"/>
                  </a:lnTo>
                  <a:lnTo>
                    <a:pt x="4093222" y="3602342"/>
                  </a:lnTo>
                  <a:lnTo>
                    <a:pt x="4093222" y="3598468"/>
                  </a:lnTo>
                  <a:lnTo>
                    <a:pt x="4105922" y="3589883"/>
                  </a:lnTo>
                  <a:close/>
                </a:path>
                <a:path w="9148444" h="9127490">
                  <a:moveTo>
                    <a:pt x="4113517" y="2699486"/>
                  </a:moveTo>
                  <a:lnTo>
                    <a:pt x="4110977" y="2691955"/>
                  </a:lnTo>
                  <a:lnTo>
                    <a:pt x="4105719" y="2685986"/>
                  </a:lnTo>
                  <a:lnTo>
                    <a:pt x="4098823" y="2682621"/>
                  </a:lnTo>
                  <a:lnTo>
                    <a:pt x="4091165" y="2682087"/>
                  </a:lnTo>
                  <a:lnTo>
                    <a:pt x="4083634" y="2684627"/>
                  </a:lnTo>
                  <a:lnTo>
                    <a:pt x="4077665" y="2689885"/>
                  </a:lnTo>
                  <a:lnTo>
                    <a:pt x="4074299" y="2696781"/>
                  </a:lnTo>
                  <a:lnTo>
                    <a:pt x="4073766" y="2704427"/>
                  </a:lnTo>
                  <a:lnTo>
                    <a:pt x="4076306" y="2711970"/>
                  </a:lnTo>
                  <a:lnTo>
                    <a:pt x="4081564" y="2717927"/>
                  </a:lnTo>
                  <a:lnTo>
                    <a:pt x="4088460" y="2721292"/>
                  </a:lnTo>
                  <a:lnTo>
                    <a:pt x="4096118" y="2721826"/>
                  </a:lnTo>
                  <a:lnTo>
                    <a:pt x="4103649" y="2719286"/>
                  </a:lnTo>
                  <a:lnTo>
                    <a:pt x="4109618" y="2714028"/>
                  </a:lnTo>
                  <a:lnTo>
                    <a:pt x="4112984" y="2707144"/>
                  </a:lnTo>
                  <a:lnTo>
                    <a:pt x="4113517" y="2699486"/>
                  </a:lnTo>
                  <a:close/>
                </a:path>
                <a:path w="9148444" h="9127490">
                  <a:moveTo>
                    <a:pt x="4116044" y="1470202"/>
                  </a:moveTo>
                  <a:lnTo>
                    <a:pt x="4112488" y="1459636"/>
                  </a:lnTo>
                  <a:lnTo>
                    <a:pt x="4105110" y="1451279"/>
                  </a:lnTo>
                  <a:lnTo>
                    <a:pt x="4095432" y="1446555"/>
                  </a:lnTo>
                  <a:lnTo>
                    <a:pt x="4084688" y="1445806"/>
                  </a:lnTo>
                  <a:lnTo>
                    <a:pt x="4074122" y="1449362"/>
                  </a:lnTo>
                  <a:lnTo>
                    <a:pt x="4065752" y="1456740"/>
                  </a:lnTo>
                  <a:lnTo>
                    <a:pt x="4061028" y="1466405"/>
                  </a:lnTo>
                  <a:lnTo>
                    <a:pt x="4060279" y="1477149"/>
                  </a:lnTo>
                  <a:lnTo>
                    <a:pt x="4063835" y="1487716"/>
                  </a:lnTo>
                  <a:lnTo>
                    <a:pt x="4071213" y="1496085"/>
                  </a:lnTo>
                  <a:lnTo>
                    <a:pt x="4080891" y="1500797"/>
                  </a:lnTo>
                  <a:lnTo>
                    <a:pt x="4091635" y="1501546"/>
                  </a:lnTo>
                  <a:lnTo>
                    <a:pt x="4102201" y="1497990"/>
                  </a:lnTo>
                  <a:lnTo>
                    <a:pt x="4110571" y="1490624"/>
                  </a:lnTo>
                  <a:lnTo>
                    <a:pt x="4115295" y="1480947"/>
                  </a:lnTo>
                  <a:lnTo>
                    <a:pt x="4116044" y="1470202"/>
                  </a:lnTo>
                  <a:close/>
                </a:path>
                <a:path w="9148444" h="9127490">
                  <a:moveTo>
                    <a:pt x="4118572" y="240931"/>
                  </a:moveTo>
                  <a:lnTo>
                    <a:pt x="4113987" y="227317"/>
                  </a:lnTo>
                  <a:lnTo>
                    <a:pt x="4104500" y="216560"/>
                  </a:lnTo>
                  <a:lnTo>
                    <a:pt x="4092041" y="210477"/>
                  </a:lnTo>
                  <a:lnTo>
                    <a:pt x="4078211" y="209511"/>
                  </a:lnTo>
                  <a:lnTo>
                    <a:pt x="4064597" y="214083"/>
                  </a:lnTo>
                  <a:lnTo>
                    <a:pt x="4053827" y="223583"/>
                  </a:lnTo>
                  <a:lnTo>
                    <a:pt x="4047756" y="236042"/>
                  </a:lnTo>
                  <a:lnTo>
                    <a:pt x="4046791" y="249859"/>
                  </a:lnTo>
                  <a:lnTo>
                    <a:pt x="4051376" y="263474"/>
                  </a:lnTo>
                  <a:lnTo>
                    <a:pt x="4060863" y="274231"/>
                  </a:lnTo>
                  <a:lnTo>
                    <a:pt x="4073321" y="280314"/>
                  </a:lnTo>
                  <a:lnTo>
                    <a:pt x="4087152" y="281279"/>
                  </a:lnTo>
                  <a:lnTo>
                    <a:pt x="4100753" y="276694"/>
                  </a:lnTo>
                  <a:lnTo>
                    <a:pt x="4111523" y="267208"/>
                  </a:lnTo>
                  <a:lnTo>
                    <a:pt x="4117606" y="254749"/>
                  </a:lnTo>
                  <a:lnTo>
                    <a:pt x="4118572" y="240931"/>
                  </a:lnTo>
                  <a:close/>
                </a:path>
                <a:path w="9148444" h="9127490">
                  <a:moveTo>
                    <a:pt x="4118622" y="5154727"/>
                  </a:moveTo>
                  <a:lnTo>
                    <a:pt x="4105922" y="5154079"/>
                  </a:lnTo>
                  <a:lnTo>
                    <a:pt x="4105922" y="5162956"/>
                  </a:lnTo>
                  <a:lnTo>
                    <a:pt x="4118622" y="5161889"/>
                  </a:lnTo>
                  <a:lnTo>
                    <a:pt x="4118622" y="5154727"/>
                  </a:lnTo>
                  <a:close/>
                </a:path>
                <a:path w="9148444" h="9127490">
                  <a:moveTo>
                    <a:pt x="4118622" y="3918547"/>
                  </a:moveTo>
                  <a:lnTo>
                    <a:pt x="4105922" y="3916591"/>
                  </a:lnTo>
                  <a:lnTo>
                    <a:pt x="4093222" y="3923195"/>
                  </a:lnTo>
                  <a:lnTo>
                    <a:pt x="4093222" y="3941927"/>
                  </a:lnTo>
                  <a:lnTo>
                    <a:pt x="4105922" y="3943883"/>
                  </a:lnTo>
                  <a:lnTo>
                    <a:pt x="4105922" y="3940581"/>
                  </a:lnTo>
                  <a:lnTo>
                    <a:pt x="4118622" y="3937292"/>
                  </a:lnTo>
                  <a:lnTo>
                    <a:pt x="4118622" y="3918547"/>
                  </a:lnTo>
                  <a:close/>
                </a:path>
                <a:path w="9148444" h="9127490">
                  <a:moveTo>
                    <a:pt x="4131322" y="4259034"/>
                  </a:moveTo>
                  <a:lnTo>
                    <a:pt x="4118622" y="4264482"/>
                  </a:lnTo>
                  <a:lnTo>
                    <a:pt x="4118622" y="4279938"/>
                  </a:lnTo>
                  <a:lnTo>
                    <a:pt x="4131322" y="4281551"/>
                  </a:lnTo>
                  <a:lnTo>
                    <a:pt x="4131322" y="4259034"/>
                  </a:lnTo>
                  <a:close/>
                </a:path>
                <a:path w="9148444" h="9127490">
                  <a:moveTo>
                    <a:pt x="4134383" y="1810524"/>
                  </a:moveTo>
                  <a:lnTo>
                    <a:pt x="4131094" y="1800745"/>
                  </a:lnTo>
                  <a:lnTo>
                    <a:pt x="4124274" y="1792998"/>
                  </a:lnTo>
                  <a:lnTo>
                    <a:pt x="4115308" y="1788629"/>
                  </a:lnTo>
                  <a:lnTo>
                    <a:pt x="4105376" y="1787931"/>
                  </a:lnTo>
                  <a:lnTo>
                    <a:pt x="4095585" y="1791220"/>
                  </a:lnTo>
                  <a:lnTo>
                    <a:pt x="4087838" y="1798053"/>
                  </a:lnTo>
                  <a:lnTo>
                    <a:pt x="4083469" y="1807006"/>
                  </a:lnTo>
                  <a:lnTo>
                    <a:pt x="4082783" y="1816950"/>
                  </a:lnTo>
                  <a:lnTo>
                    <a:pt x="4086072" y="1826729"/>
                  </a:lnTo>
                  <a:lnTo>
                    <a:pt x="4092892" y="1834464"/>
                  </a:lnTo>
                  <a:lnTo>
                    <a:pt x="4101858" y="1838833"/>
                  </a:lnTo>
                  <a:lnTo>
                    <a:pt x="4111802" y="1839531"/>
                  </a:lnTo>
                  <a:lnTo>
                    <a:pt x="4121581" y="1836242"/>
                  </a:lnTo>
                  <a:lnTo>
                    <a:pt x="4129328" y="1829409"/>
                  </a:lnTo>
                  <a:lnTo>
                    <a:pt x="4133697" y="1820456"/>
                  </a:lnTo>
                  <a:lnTo>
                    <a:pt x="4134383" y="1810524"/>
                  </a:lnTo>
                  <a:close/>
                </a:path>
                <a:path w="9148444" h="9127490">
                  <a:moveTo>
                    <a:pt x="4136910" y="581240"/>
                  </a:moveTo>
                  <a:lnTo>
                    <a:pt x="4132605" y="568426"/>
                  </a:lnTo>
                  <a:lnTo>
                    <a:pt x="4123652" y="558279"/>
                  </a:lnTo>
                  <a:lnTo>
                    <a:pt x="4111917" y="552551"/>
                  </a:lnTo>
                  <a:lnTo>
                    <a:pt x="4098887" y="551649"/>
                  </a:lnTo>
                  <a:lnTo>
                    <a:pt x="4086072" y="555967"/>
                  </a:lnTo>
                  <a:lnTo>
                    <a:pt x="4075925" y="564908"/>
                  </a:lnTo>
                  <a:lnTo>
                    <a:pt x="4070197" y="576643"/>
                  </a:lnTo>
                  <a:lnTo>
                    <a:pt x="4069283" y="589661"/>
                  </a:lnTo>
                  <a:lnTo>
                    <a:pt x="4073601" y="602475"/>
                  </a:lnTo>
                  <a:lnTo>
                    <a:pt x="4082542" y="612622"/>
                  </a:lnTo>
                  <a:lnTo>
                    <a:pt x="4094289" y="618350"/>
                  </a:lnTo>
                  <a:lnTo>
                    <a:pt x="4107319" y="619252"/>
                  </a:lnTo>
                  <a:lnTo>
                    <a:pt x="4120134" y="614934"/>
                  </a:lnTo>
                  <a:lnTo>
                    <a:pt x="4130281" y="605993"/>
                  </a:lnTo>
                  <a:lnTo>
                    <a:pt x="4136009" y="594258"/>
                  </a:lnTo>
                  <a:lnTo>
                    <a:pt x="4136910" y="581240"/>
                  </a:lnTo>
                  <a:close/>
                </a:path>
                <a:path w="9148444" h="9127490">
                  <a:moveTo>
                    <a:pt x="4144022" y="3039795"/>
                  </a:moveTo>
                  <a:lnTo>
                    <a:pt x="4131322" y="3033052"/>
                  </a:lnTo>
                  <a:lnTo>
                    <a:pt x="4131322" y="3024695"/>
                  </a:lnTo>
                  <a:lnTo>
                    <a:pt x="4118622" y="3024225"/>
                  </a:lnTo>
                  <a:lnTo>
                    <a:pt x="4105922" y="3026486"/>
                  </a:lnTo>
                  <a:lnTo>
                    <a:pt x="4105922" y="3056305"/>
                  </a:lnTo>
                  <a:lnTo>
                    <a:pt x="4118622" y="3059328"/>
                  </a:lnTo>
                  <a:lnTo>
                    <a:pt x="4118622" y="3059798"/>
                  </a:lnTo>
                  <a:lnTo>
                    <a:pt x="4131322" y="3057537"/>
                  </a:lnTo>
                  <a:lnTo>
                    <a:pt x="4131322" y="3052826"/>
                  </a:lnTo>
                  <a:lnTo>
                    <a:pt x="4144022" y="3046653"/>
                  </a:lnTo>
                  <a:lnTo>
                    <a:pt x="4144022" y="3039795"/>
                  </a:lnTo>
                  <a:close/>
                </a:path>
                <a:path w="9148444" h="9127490">
                  <a:moveTo>
                    <a:pt x="4152430" y="2150872"/>
                  </a:moveTo>
                  <a:lnTo>
                    <a:pt x="4149445" y="2141994"/>
                  </a:lnTo>
                  <a:lnTo>
                    <a:pt x="4143248" y="2134959"/>
                  </a:lnTo>
                  <a:lnTo>
                    <a:pt x="4135107" y="2130996"/>
                  </a:lnTo>
                  <a:lnTo>
                    <a:pt x="4126077" y="2130361"/>
                  </a:lnTo>
                  <a:lnTo>
                    <a:pt x="4117200" y="2133346"/>
                  </a:lnTo>
                  <a:lnTo>
                    <a:pt x="4110164" y="2139556"/>
                  </a:lnTo>
                  <a:lnTo>
                    <a:pt x="4106202" y="2147684"/>
                  </a:lnTo>
                  <a:lnTo>
                    <a:pt x="4105567" y="2156701"/>
                  </a:lnTo>
                  <a:lnTo>
                    <a:pt x="4108564" y="2165591"/>
                  </a:lnTo>
                  <a:lnTo>
                    <a:pt x="4114762" y="2172614"/>
                  </a:lnTo>
                  <a:lnTo>
                    <a:pt x="4122890" y="2176589"/>
                  </a:lnTo>
                  <a:lnTo>
                    <a:pt x="4131919" y="2177211"/>
                  </a:lnTo>
                  <a:lnTo>
                    <a:pt x="4140809" y="2174227"/>
                  </a:lnTo>
                  <a:lnTo>
                    <a:pt x="4147832" y="2168029"/>
                  </a:lnTo>
                  <a:lnTo>
                    <a:pt x="4151807" y="2159901"/>
                  </a:lnTo>
                  <a:lnTo>
                    <a:pt x="4152430" y="2150872"/>
                  </a:lnTo>
                  <a:close/>
                </a:path>
                <a:path w="9148444" h="9127490">
                  <a:moveTo>
                    <a:pt x="4155262" y="921550"/>
                  </a:moveTo>
                  <a:lnTo>
                    <a:pt x="4151211" y="909523"/>
                  </a:lnTo>
                  <a:lnTo>
                    <a:pt x="4142816" y="900010"/>
                  </a:lnTo>
                  <a:lnTo>
                    <a:pt x="4131792" y="894626"/>
                  </a:lnTo>
                  <a:lnTo>
                    <a:pt x="4119575" y="893775"/>
                  </a:lnTo>
                  <a:lnTo>
                    <a:pt x="4107535" y="897826"/>
                  </a:lnTo>
                  <a:lnTo>
                    <a:pt x="4098010" y="906221"/>
                  </a:lnTo>
                  <a:lnTo>
                    <a:pt x="4092638" y="917232"/>
                  </a:lnTo>
                  <a:lnTo>
                    <a:pt x="4091787" y="929462"/>
                  </a:lnTo>
                  <a:lnTo>
                    <a:pt x="4095839" y="941489"/>
                  </a:lnTo>
                  <a:lnTo>
                    <a:pt x="4104233" y="951001"/>
                  </a:lnTo>
                  <a:lnTo>
                    <a:pt x="4115244" y="956386"/>
                  </a:lnTo>
                  <a:lnTo>
                    <a:pt x="4127474" y="957237"/>
                  </a:lnTo>
                  <a:lnTo>
                    <a:pt x="4139501" y="953185"/>
                  </a:lnTo>
                  <a:lnTo>
                    <a:pt x="4149026" y="944791"/>
                  </a:lnTo>
                  <a:lnTo>
                    <a:pt x="4154411" y="933780"/>
                  </a:lnTo>
                  <a:lnTo>
                    <a:pt x="4155262" y="921550"/>
                  </a:lnTo>
                  <a:close/>
                </a:path>
                <a:path w="9148444" h="9127490">
                  <a:moveTo>
                    <a:pt x="4156722" y="4602746"/>
                  </a:moveTo>
                  <a:lnTo>
                    <a:pt x="4144022" y="4601476"/>
                  </a:lnTo>
                  <a:lnTo>
                    <a:pt x="4144022" y="4605769"/>
                  </a:lnTo>
                  <a:lnTo>
                    <a:pt x="4131322" y="4610519"/>
                  </a:lnTo>
                  <a:lnTo>
                    <a:pt x="4144022" y="4617948"/>
                  </a:lnTo>
                  <a:lnTo>
                    <a:pt x="4144022" y="4617072"/>
                  </a:lnTo>
                  <a:lnTo>
                    <a:pt x="4156722" y="4614938"/>
                  </a:lnTo>
                  <a:lnTo>
                    <a:pt x="4156722" y="4602746"/>
                  </a:lnTo>
                  <a:close/>
                </a:path>
                <a:path w="9148444" h="9127490">
                  <a:moveTo>
                    <a:pt x="4156722" y="3369437"/>
                  </a:moveTo>
                  <a:lnTo>
                    <a:pt x="4144022" y="3366770"/>
                  </a:lnTo>
                  <a:lnTo>
                    <a:pt x="4144022" y="3366351"/>
                  </a:lnTo>
                  <a:lnTo>
                    <a:pt x="4131322" y="3368357"/>
                  </a:lnTo>
                  <a:lnTo>
                    <a:pt x="4131322" y="3397364"/>
                  </a:lnTo>
                  <a:lnTo>
                    <a:pt x="4144022" y="3397783"/>
                  </a:lnTo>
                  <a:lnTo>
                    <a:pt x="4144022" y="3395776"/>
                  </a:lnTo>
                  <a:lnTo>
                    <a:pt x="4156722" y="3391624"/>
                  </a:lnTo>
                  <a:lnTo>
                    <a:pt x="4156722" y="3369437"/>
                  </a:lnTo>
                  <a:close/>
                </a:path>
                <a:path w="9148444" h="9127490">
                  <a:moveTo>
                    <a:pt x="4169422" y="4943919"/>
                  </a:moveTo>
                  <a:lnTo>
                    <a:pt x="4156722" y="4947056"/>
                  </a:lnTo>
                  <a:lnTo>
                    <a:pt x="4156722" y="4950523"/>
                  </a:lnTo>
                  <a:lnTo>
                    <a:pt x="4169422" y="4955959"/>
                  </a:lnTo>
                  <a:lnTo>
                    <a:pt x="4169422" y="4943919"/>
                  </a:lnTo>
                  <a:close/>
                </a:path>
                <a:path w="9148444" h="9127490">
                  <a:moveTo>
                    <a:pt x="4171086" y="2491143"/>
                  </a:moveTo>
                  <a:lnTo>
                    <a:pt x="4168317" y="2482939"/>
                  </a:lnTo>
                  <a:lnTo>
                    <a:pt x="4162590" y="2476449"/>
                  </a:lnTo>
                  <a:lnTo>
                    <a:pt x="4155071" y="2472779"/>
                  </a:lnTo>
                  <a:lnTo>
                    <a:pt x="4146727" y="2472194"/>
                  </a:lnTo>
                  <a:lnTo>
                    <a:pt x="4138511" y="2474963"/>
                  </a:lnTo>
                  <a:lnTo>
                    <a:pt x="4132021" y="2480691"/>
                  </a:lnTo>
                  <a:lnTo>
                    <a:pt x="4128351" y="2488196"/>
                  </a:lnTo>
                  <a:lnTo>
                    <a:pt x="4127766" y="2496540"/>
                  </a:lnTo>
                  <a:lnTo>
                    <a:pt x="4130535" y="2504744"/>
                  </a:lnTo>
                  <a:lnTo>
                    <a:pt x="4136263" y="2511234"/>
                  </a:lnTo>
                  <a:lnTo>
                    <a:pt x="4143781" y="2514904"/>
                  </a:lnTo>
                  <a:lnTo>
                    <a:pt x="4152125" y="2515489"/>
                  </a:lnTo>
                  <a:lnTo>
                    <a:pt x="4160329" y="2512733"/>
                  </a:lnTo>
                  <a:lnTo>
                    <a:pt x="4166832" y="2507005"/>
                  </a:lnTo>
                  <a:lnTo>
                    <a:pt x="4170502" y="2499487"/>
                  </a:lnTo>
                  <a:lnTo>
                    <a:pt x="4171086" y="2491143"/>
                  </a:lnTo>
                  <a:close/>
                </a:path>
                <a:path w="9148444" h="9127490">
                  <a:moveTo>
                    <a:pt x="4172864" y="33007"/>
                  </a:moveTo>
                  <a:lnTo>
                    <a:pt x="4168483" y="19964"/>
                  </a:lnTo>
                  <a:lnTo>
                    <a:pt x="4159377" y="9639"/>
                  </a:lnTo>
                  <a:lnTo>
                    <a:pt x="4147426" y="3810"/>
                  </a:lnTo>
                  <a:lnTo>
                    <a:pt x="4134180" y="2882"/>
                  </a:lnTo>
                  <a:lnTo>
                    <a:pt x="4121124" y="7264"/>
                  </a:lnTo>
                  <a:lnTo>
                    <a:pt x="4110799" y="16370"/>
                  </a:lnTo>
                  <a:lnTo>
                    <a:pt x="4104983" y="28308"/>
                  </a:lnTo>
                  <a:lnTo>
                    <a:pt x="4104055" y="41567"/>
                  </a:lnTo>
                  <a:lnTo>
                    <a:pt x="4108437" y="54610"/>
                  </a:lnTo>
                  <a:lnTo>
                    <a:pt x="4117543" y="64922"/>
                  </a:lnTo>
                  <a:lnTo>
                    <a:pt x="4129494" y="70751"/>
                  </a:lnTo>
                  <a:lnTo>
                    <a:pt x="4142740" y="71678"/>
                  </a:lnTo>
                  <a:lnTo>
                    <a:pt x="4155795" y="67284"/>
                  </a:lnTo>
                  <a:lnTo>
                    <a:pt x="4166108" y="58191"/>
                  </a:lnTo>
                  <a:lnTo>
                    <a:pt x="4171937" y="46253"/>
                  </a:lnTo>
                  <a:lnTo>
                    <a:pt x="4172864" y="33007"/>
                  </a:lnTo>
                  <a:close/>
                </a:path>
                <a:path w="9148444" h="9127490">
                  <a:moveTo>
                    <a:pt x="4173601" y="1261872"/>
                  </a:moveTo>
                  <a:lnTo>
                    <a:pt x="4169816" y="1250619"/>
                  </a:lnTo>
                  <a:lnTo>
                    <a:pt x="4161967" y="1241729"/>
                  </a:lnTo>
                  <a:lnTo>
                    <a:pt x="4151680" y="1236700"/>
                  </a:lnTo>
                  <a:lnTo>
                    <a:pt x="4140250" y="1235913"/>
                  </a:lnTo>
                  <a:lnTo>
                    <a:pt x="4128998" y="1239685"/>
                  </a:lnTo>
                  <a:lnTo>
                    <a:pt x="4120096" y="1247533"/>
                  </a:lnTo>
                  <a:lnTo>
                    <a:pt x="4115079" y="1257833"/>
                  </a:lnTo>
                  <a:lnTo>
                    <a:pt x="4114279" y="1269250"/>
                  </a:lnTo>
                  <a:lnTo>
                    <a:pt x="4118064" y="1280490"/>
                  </a:lnTo>
                  <a:lnTo>
                    <a:pt x="4125912" y="1289392"/>
                  </a:lnTo>
                  <a:lnTo>
                    <a:pt x="4136212" y="1294422"/>
                  </a:lnTo>
                  <a:lnTo>
                    <a:pt x="4147642" y="1295209"/>
                  </a:lnTo>
                  <a:lnTo>
                    <a:pt x="4158881" y="1291424"/>
                  </a:lnTo>
                  <a:lnTo>
                    <a:pt x="4167784" y="1283589"/>
                  </a:lnTo>
                  <a:lnTo>
                    <a:pt x="4172813" y="1273289"/>
                  </a:lnTo>
                  <a:lnTo>
                    <a:pt x="4173601" y="1261872"/>
                  </a:lnTo>
                  <a:close/>
                </a:path>
                <a:path w="9148444" h="9127490">
                  <a:moveTo>
                    <a:pt x="4182122" y="3721824"/>
                  </a:moveTo>
                  <a:lnTo>
                    <a:pt x="4169422" y="3708679"/>
                  </a:lnTo>
                  <a:lnTo>
                    <a:pt x="4156722" y="3706431"/>
                  </a:lnTo>
                  <a:lnTo>
                    <a:pt x="4144022" y="3714013"/>
                  </a:lnTo>
                  <a:lnTo>
                    <a:pt x="4144022" y="3722420"/>
                  </a:lnTo>
                  <a:lnTo>
                    <a:pt x="4156722" y="3735565"/>
                  </a:lnTo>
                  <a:lnTo>
                    <a:pt x="4156722" y="3737826"/>
                  </a:lnTo>
                  <a:lnTo>
                    <a:pt x="4169422" y="3734028"/>
                  </a:lnTo>
                  <a:lnTo>
                    <a:pt x="4169422" y="3730231"/>
                  </a:lnTo>
                  <a:lnTo>
                    <a:pt x="4182122" y="3721824"/>
                  </a:lnTo>
                  <a:close/>
                </a:path>
                <a:path w="9148444" h="9127490">
                  <a:moveTo>
                    <a:pt x="4191952" y="1602181"/>
                  </a:moveTo>
                  <a:lnTo>
                    <a:pt x="4188434" y="1591729"/>
                  </a:lnTo>
                  <a:lnTo>
                    <a:pt x="4181132" y="1583448"/>
                  </a:lnTo>
                  <a:lnTo>
                    <a:pt x="4171556" y="1578775"/>
                  </a:lnTo>
                  <a:lnTo>
                    <a:pt x="4160926" y="1578038"/>
                  </a:lnTo>
                  <a:lnTo>
                    <a:pt x="4150474" y="1581556"/>
                  </a:lnTo>
                  <a:lnTo>
                    <a:pt x="4142194" y="1588858"/>
                  </a:lnTo>
                  <a:lnTo>
                    <a:pt x="4137520" y="1598422"/>
                  </a:lnTo>
                  <a:lnTo>
                    <a:pt x="4136771" y="1609051"/>
                  </a:lnTo>
                  <a:lnTo>
                    <a:pt x="4140289" y="1619516"/>
                  </a:lnTo>
                  <a:lnTo>
                    <a:pt x="4147591" y="1627784"/>
                  </a:lnTo>
                  <a:lnTo>
                    <a:pt x="4157167" y="1632458"/>
                  </a:lnTo>
                  <a:lnTo>
                    <a:pt x="4167797" y="1633194"/>
                  </a:lnTo>
                  <a:lnTo>
                    <a:pt x="4178262" y="1629676"/>
                  </a:lnTo>
                  <a:lnTo>
                    <a:pt x="4186542" y="1622374"/>
                  </a:lnTo>
                  <a:lnTo>
                    <a:pt x="4191216" y="1612798"/>
                  </a:lnTo>
                  <a:lnTo>
                    <a:pt x="4191952" y="1602181"/>
                  </a:lnTo>
                  <a:close/>
                </a:path>
                <a:path w="9148444" h="9127490">
                  <a:moveTo>
                    <a:pt x="4194479" y="372910"/>
                  </a:moveTo>
                  <a:lnTo>
                    <a:pt x="4189933" y="359410"/>
                  </a:lnTo>
                  <a:lnTo>
                    <a:pt x="4180522" y="348742"/>
                  </a:lnTo>
                  <a:lnTo>
                    <a:pt x="4168165" y="342709"/>
                  </a:lnTo>
                  <a:lnTo>
                    <a:pt x="4154449" y="341757"/>
                  </a:lnTo>
                  <a:lnTo>
                    <a:pt x="4140949" y="346290"/>
                  </a:lnTo>
                  <a:lnTo>
                    <a:pt x="4130268" y="355714"/>
                  </a:lnTo>
                  <a:lnTo>
                    <a:pt x="4124248" y="368058"/>
                  </a:lnTo>
                  <a:lnTo>
                    <a:pt x="4123283" y="381774"/>
                  </a:lnTo>
                  <a:lnTo>
                    <a:pt x="4127817" y="395262"/>
                  </a:lnTo>
                  <a:lnTo>
                    <a:pt x="4137241" y="405942"/>
                  </a:lnTo>
                  <a:lnTo>
                    <a:pt x="4149598" y="411962"/>
                  </a:lnTo>
                  <a:lnTo>
                    <a:pt x="4163314" y="412915"/>
                  </a:lnTo>
                  <a:lnTo>
                    <a:pt x="4176814" y="408381"/>
                  </a:lnTo>
                  <a:lnTo>
                    <a:pt x="4187494" y="398970"/>
                  </a:lnTo>
                  <a:lnTo>
                    <a:pt x="4193514" y="386613"/>
                  </a:lnTo>
                  <a:lnTo>
                    <a:pt x="4194479" y="372910"/>
                  </a:lnTo>
                  <a:close/>
                </a:path>
                <a:path w="9148444" h="9127490">
                  <a:moveTo>
                    <a:pt x="4194822" y="5286946"/>
                  </a:moveTo>
                  <a:lnTo>
                    <a:pt x="4182122" y="5286362"/>
                  </a:lnTo>
                  <a:lnTo>
                    <a:pt x="4182122" y="5294554"/>
                  </a:lnTo>
                  <a:lnTo>
                    <a:pt x="4194822" y="5293563"/>
                  </a:lnTo>
                  <a:lnTo>
                    <a:pt x="4194822" y="5286946"/>
                  </a:lnTo>
                  <a:close/>
                </a:path>
                <a:path w="9148444" h="9127490">
                  <a:moveTo>
                    <a:pt x="4194822" y="4050779"/>
                  </a:moveTo>
                  <a:lnTo>
                    <a:pt x="4182122" y="4048874"/>
                  </a:lnTo>
                  <a:lnTo>
                    <a:pt x="4169422" y="4055300"/>
                  </a:lnTo>
                  <a:lnTo>
                    <a:pt x="4169422" y="4073575"/>
                  </a:lnTo>
                  <a:lnTo>
                    <a:pt x="4182122" y="4075480"/>
                  </a:lnTo>
                  <a:lnTo>
                    <a:pt x="4182122" y="4072267"/>
                  </a:lnTo>
                  <a:lnTo>
                    <a:pt x="4194822" y="4069054"/>
                  </a:lnTo>
                  <a:lnTo>
                    <a:pt x="4194822" y="4050779"/>
                  </a:lnTo>
                  <a:close/>
                </a:path>
                <a:path w="9148444" h="9127490">
                  <a:moveTo>
                    <a:pt x="4194822" y="2824035"/>
                  </a:moveTo>
                  <a:lnTo>
                    <a:pt x="4182122" y="2818168"/>
                  </a:lnTo>
                  <a:lnTo>
                    <a:pt x="4182122" y="2814853"/>
                  </a:lnTo>
                  <a:lnTo>
                    <a:pt x="4169422" y="2814332"/>
                  </a:lnTo>
                  <a:lnTo>
                    <a:pt x="4169422" y="2816834"/>
                  </a:lnTo>
                  <a:lnTo>
                    <a:pt x="4156722" y="2822003"/>
                  </a:lnTo>
                  <a:lnTo>
                    <a:pt x="4156722" y="2843758"/>
                  </a:lnTo>
                  <a:lnTo>
                    <a:pt x="4169422" y="2849626"/>
                  </a:lnTo>
                  <a:lnTo>
                    <a:pt x="4169422" y="2852940"/>
                  </a:lnTo>
                  <a:lnTo>
                    <a:pt x="4182122" y="2853474"/>
                  </a:lnTo>
                  <a:lnTo>
                    <a:pt x="4182122" y="2850972"/>
                  </a:lnTo>
                  <a:lnTo>
                    <a:pt x="4194822" y="2845790"/>
                  </a:lnTo>
                  <a:lnTo>
                    <a:pt x="4194822" y="2824035"/>
                  </a:lnTo>
                  <a:close/>
                </a:path>
                <a:path w="9148444" h="9127490">
                  <a:moveTo>
                    <a:pt x="4207522" y="4391660"/>
                  </a:moveTo>
                  <a:lnTo>
                    <a:pt x="4194822" y="4396765"/>
                  </a:lnTo>
                  <a:lnTo>
                    <a:pt x="4194822" y="4411294"/>
                  </a:lnTo>
                  <a:lnTo>
                    <a:pt x="4207522" y="4412805"/>
                  </a:lnTo>
                  <a:lnTo>
                    <a:pt x="4207522" y="4391660"/>
                  </a:lnTo>
                  <a:close/>
                </a:path>
                <a:path w="9148444" h="9127490">
                  <a:moveTo>
                    <a:pt x="4209999" y="1942528"/>
                  </a:moveTo>
                  <a:lnTo>
                    <a:pt x="4206786" y="1932978"/>
                  </a:lnTo>
                  <a:lnTo>
                    <a:pt x="4200106" y="1925408"/>
                  </a:lnTo>
                  <a:lnTo>
                    <a:pt x="4191355" y="1921141"/>
                  </a:lnTo>
                  <a:lnTo>
                    <a:pt x="4181640" y="1920468"/>
                  </a:lnTo>
                  <a:lnTo>
                    <a:pt x="4172077" y="1923681"/>
                  </a:lnTo>
                  <a:lnTo>
                    <a:pt x="4164520" y="1930349"/>
                  </a:lnTo>
                  <a:lnTo>
                    <a:pt x="4160253" y="1939099"/>
                  </a:lnTo>
                  <a:lnTo>
                    <a:pt x="4159567" y="1948815"/>
                  </a:lnTo>
                  <a:lnTo>
                    <a:pt x="4162793" y="1958365"/>
                  </a:lnTo>
                  <a:lnTo>
                    <a:pt x="4169460" y="1965934"/>
                  </a:lnTo>
                  <a:lnTo>
                    <a:pt x="4178211" y="1970201"/>
                  </a:lnTo>
                  <a:lnTo>
                    <a:pt x="4187926" y="1970874"/>
                  </a:lnTo>
                  <a:lnTo>
                    <a:pt x="4197489" y="1967661"/>
                  </a:lnTo>
                  <a:lnTo>
                    <a:pt x="4205046" y="1960994"/>
                  </a:lnTo>
                  <a:lnTo>
                    <a:pt x="4209326" y="1952244"/>
                  </a:lnTo>
                  <a:lnTo>
                    <a:pt x="4209999" y="1942528"/>
                  </a:lnTo>
                  <a:close/>
                </a:path>
                <a:path w="9148444" h="9127490">
                  <a:moveTo>
                    <a:pt x="4212818" y="713219"/>
                  </a:moveTo>
                  <a:lnTo>
                    <a:pt x="4208538" y="700519"/>
                  </a:lnTo>
                  <a:lnTo>
                    <a:pt x="4199674" y="690460"/>
                  </a:lnTo>
                  <a:lnTo>
                    <a:pt x="4188041" y="684784"/>
                  </a:lnTo>
                  <a:lnTo>
                    <a:pt x="4175125" y="683882"/>
                  </a:lnTo>
                  <a:lnTo>
                    <a:pt x="4162425" y="688149"/>
                  </a:lnTo>
                  <a:lnTo>
                    <a:pt x="4152366" y="697026"/>
                  </a:lnTo>
                  <a:lnTo>
                    <a:pt x="4146689" y="708660"/>
                  </a:lnTo>
                  <a:lnTo>
                    <a:pt x="4145788" y="721563"/>
                  </a:lnTo>
                  <a:lnTo>
                    <a:pt x="4150055" y="734275"/>
                  </a:lnTo>
                  <a:lnTo>
                    <a:pt x="4158932" y="744321"/>
                  </a:lnTo>
                  <a:lnTo>
                    <a:pt x="4170565" y="749998"/>
                  </a:lnTo>
                  <a:lnTo>
                    <a:pt x="4183469" y="750900"/>
                  </a:lnTo>
                  <a:lnTo>
                    <a:pt x="4196181" y="746620"/>
                  </a:lnTo>
                  <a:lnTo>
                    <a:pt x="4206240" y="737755"/>
                  </a:lnTo>
                  <a:lnTo>
                    <a:pt x="4211917" y="726122"/>
                  </a:lnTo>
                  <a:lnTo>
                    <a:pt x="4212818" y="713219"/>
                  </a:lnTo>
                  <a:close/>
                </a:path>
                <a:path w="9148444" h="9127490">
                  <a:moveTo>
                    <a:pt x="4220222" y="3171774"/>
                  </a:moveTo>
                  <a:lnTo>
                    <a:pt x="4207522" y="3165144"/>
                  </a:lnTo>
                  <a:lnTo>
                    <a:pt x="4207522" y="3156928"/>
                  </a:lnTo>
                  <a:lnTo>
                    <a:pt x="4194822" y="3156458"/>
                  </a:lnTo>
                  <a:lnTo>
                    <a:pt x="4182122" y="3158693"/>
                  </a:lnTo>
                  <a:lnTo>
                    <a:pt x="4182122" y="3188017"/>
                  </a:lnTo>
                  <a:lnTo>
                    <a:pt x="4194822" y="3190976"/>
                  </a:lnTo>
                  <a:lnTo>
                    <a:pt x="4194822" y="3191446"/>
                  </a:lnTo>
                  <a:lnTo>
                    <a:pt x="4207522" y="3189224"/>
                  </a:lnTo>
                  <a:lnTo>
                    <a:pt x="4207522" y="3178518"/>
                  </a:lnTo>
                  <a:lnTo>
                    <a:pt x="4220222" y="3171774"/>
                  </a:lnTo>
                  <a:close/>
                </a:path>
                <a:path w="9148444" h="9127490">
                  <a:moveTo>
                    <a:pt x="4228338" y="2282850"/>
                  </a:moveTo>
                  <a:lnTo>
                    <a:pt x="4225391" y="2274074"/>
                  </a:lnTo>
                  <a:lnTo>
                    <a:pt x="4219270" y="2267140"/>
                  </a:lnTo>
                  <a:lnTo>
                    <a:pt x="4211244" y="2263216"/>
                  </a:lnTo>
                  <a:lnTo>
                    <a:pt x="4202328" y="2262594"/>
                  </a:lnTo>
                  <a:lnTo>
                    <a:pt x="4193552" y="2265553"/>
                  </a:lnTo>
                  <a:lnTo>
                    <a:pt x="4186605" y="2271674"/>
                  </a:lnTo>
                  <a:lnTo>
                    <a:pt x="4182694" y="2279700"/>
                  </a:lnTo>
                  <a:lnTo>
                    <a:pt x="4182072" y="2288603"/>
                  </a:lnTo>
                  <a:lnTo>
                    <a:pt x="4185018" y="2297379"/>
                  </a:lnTo>
                  <a:lnTo>
                    <a:pt x="4191139" y="2304313"/>
                  </a:lnTo>
                  <a:lnTo>
                    <a:pt x="4199166" y="2308237"/>
                  </a:lnTo>
                  <a:lnTo>
                    <a:pt x="4208081" y="2308860"/>
                  </a:lnTo>
                  <a:lnTo>
                    <a:pt x="4216857" y="2305901"/>
                  </a:lnTo>
                  <a:lnTo>
                    <a:pt x="4223804" y="2299792"/>
                  </a:lnTo>
                  <a:lnTo>
                    <a:pt x="4227715" y="2291753"/>
                  </a:lnTo>
                  <a:lnTo>
                    <a:pt x="4228338" y="2282850"/>
                  </a:lnTo>
                  <a:close/>
                </a:path>
                <a:path w="9148444" h="9127490">
                  <a:moveTo>
                    <a:pt x="4231157" y="1053528"/>
                  </a:moveTo>
                  <a:lnTo>
                    <a:pt x="4227157" y="1041615"/>
                  </a:lnTo>
                  <a:lnTo>
                    <a:pt x="4218838" y="1032192"/>
                  </a:lnTo>
                  <a:lnTo>
                    <a:pt x="4207916" y="1026858"/>
                  </a:lnTo>
                  <a:lnTo>
                    <a:pt x="4195813" y="1026020"/>
                  </a:lnTo>
                  <a:lnTo>
                    <a:pt x="4183888" y="1030020"/>
                  </a:lnTo>
                  <a:lnTo>
                    <a:pt x="4174452" y="1038339"/>
                  </a:lnTo>
                  <a:lnTo>
                    <a:pt x="4169130" y="1049248"/>
                  </a:lnTo>
                  <a:lnTo>
                    <a:pt x="4168292" y="1061364"/>
                  </a:lnTo>
                  <a:lnTo>
                    <a:pt x="4172293" y="1073277"/>
                  </a:lnTo>
                  <a:lnTo>
                    <a:pt x="4180611" y="1082713"/>
                  </a:lnTo>
                  <a:lnTo>
                    <a:pt x="4191520" y="1088034"/>
                  </a:lnTo>
                  <a:lnTo>
                    <a:pt x="4203636" y="1088872"/>
                  </a:lnTo>
                  <a:lnTo>
                    <a:pt x="4215562" y="1084872"/>
                  </a:lnTo>
                  <a:lnTo>
                    <a:pt x="4224998" y="1076553"/>
                  </a:lnTo>
                  <a:lnTo>
                    <a:pt x="4230319" y="1065644"/>
                  </a:lnTo>
                  <a:lnTo>
                    <a:pt x="4231157" y="1053528"/>
                  </a:lnTo>
                  <a:close/>
                </a:path>
                <a:path w="9148444" h="9127490">
                  <a:moveTo>
                    <a:pt x="4232922" y="4734979"/>
                  </a:moveTo>
                  <a:lnTo>
                    <a:pt x="4220222" y="4733760"/>
                  </a:lnTo>
                  <a:lnTo>
                    <a:pt x="4220222" y="4748758"/>
                  </a:lnTo>
                  <a:lnTo>
                    <a:pt x="4232922" y="4746701"/>
                  </a:lnTo>
                  <a:lnTo>
                    <a:pt x="4232922" y="4734979"/>
                  </a:lnTo>
                  <a:close/>
                </a:path>
                <a:path w="9148444" h="9127490">
                  <a:moveTo>
                    <a:pt x="4232922" y="3506241"/>
                  </a:moveTo>
                  <a:lnTo>
                    <a:pt x="4220222" y="3501618"/>
                  </a:lnTo>
                  <a:lnTo>
                    <a:pt x="4220222" y="3498583"/>
                  </a:lnTo>
                  <a:lnTo>
                    <a:pt x="4207522" y="3500551"/>
                  </a:lnTo>
                  <a:lnTo>
                    <a:pt x="4207522" y="3529012"/>
                  </a:lnTo>
                  <a:lnTo>
                    <a:pt x="4220222" y="3529431"/>
                  </a:lnTo>
                  <a:lnTo>
                    <a:pt x="4220222" y="3527463"/>
                  </a:lnTo>
                  <a:lnTo>
                    <a:pt x="4232922" y="3523386"/>
                  </a:lnTo>
                  <a:lnTo>
                    <a:pt x="4232922" y="3506241"/>
                  </a:lnTo>
                  <a:close/>
                </a:path>
                <a:path w="9148444" h="9127490">
                  <a:moveTo>
                    <a:pt x="4245622" y="5076202"/>
                  </a:moveTo>
                  <a:lnTo>
                    <a:pt x="4232922" y="5079174"/>
                  </a:lnTo>
                  <a:lnTo>
                    <a:pt x="4232922" y="5082464"/>
                  </a:lnTo>
                  <a:lnTo>
                    <a:pt x="4245622" y="5087607"/>
                  </a:lnTo>
                  <a:lnTo>
                    <a:pt x="4245622" y="5076202"/>
                  </a:lnTo>
                  <a:close/>
                </a:path>
                <a:path w="9148444" h="9127490">
                  <a:moveTo>
                    <a:pt x="4246981" y="2623121"/>
                  </a:moveTo>
                  <a:lnTo>
                    <a:pt x="4244251" y="2615031"/>
                  </a:lnTo>
                  <a:lnTo>
                    <a:pt x="4238612" y="2608618"/>
                  </a:lnTo>
                  <a:lnTo>
                    <a:pt x="4231195" y="2605011"/>
                  </a:lnTo>
                  <a:lnTo>
                    <a:pt x="4222966" y="2604427"/>
                  </a:lnTo>
                  <a:lnTo>
                    <a:pt x="4214863" y="2607157"/>
                  </a:lnTo>
                  <a:lnTo>
                    <a:pt x="4208462" y="2612809"/>
                  </a:lnTo>
                  <a:lnTo>
                    <a:pt x="4204843" y="2620213"/>
                  </a:lnTo>
                  <a:lnTo>
                    <a:pt x="4204271" y="2628442"/>
                  </a:lnTo>
                  <a:lnTo>
                    <a:pt x="4207002" y="2636532"/>
                  </a:lnTo>
                  <a:lnTo>
                    <a:pt x="4212641" y="2642946"/>
                  </a:lnTo>
                  <a:lnTo>
                    <a:pt x="4220057" y="2646553"/>
                  </a:lnTo>
                  <a:lnTo>
                    <a:pt x="4228287" y="2647137"/>
                  </a:lnTo>
                  <a:lnTo>
                    <a:pt x="4236377" y="2644406"/>
                  </a:lnTo>
                  <a:lnTo>
                    <a:pt x="4242790" y="2638755"/>
                  </a:lnTo>
                  <a:lnTo>
                    <a:pt x="4246410" y="2631351"/>
                  </a:lnTo>
                  <a:lnTo>
                    <a:pt x="4246981" y="2623121"/>
                  </a:lnTo>
                  <a:close/>
                </a:path>
                <a:path w="9148444" h="9127490">
                  <a:moveTo>
                    <a:pt x="4249509" y="1393850"/>
                  </a:moveTo>
                  <a:lnTo>
                    <a:pt x="4245762" y="1382725"/>
                  </a:lnTo>
                  <a:lnTo>
                    <a:pt x="4238002" y="1373911"/>
                  </a:lnTo>
                  <a:lnTo>
                    <a:pt x="4227804" y="1368933"/>
                  </a:lnTo>
                  <a:lnTo>
                    <a:pt x="4216489" y="1368145"/>
                  </a:lnTo>
                  <a:lnTo>
                    <a:pt x="4205351" y="1371892"/>
                  </a:lnTo>
                  <a:lnTo>
                    <a:pt x="4196550" y="1379664"/>
                  </a:lnTo>
                  <a:lnTo>
                    <a:pt x="4191571" y="1389849"/>
                  </a:lnTo>
                  <a:lnTo>
                    <a:pt x="4190784" y="1401165"/>
                  </a:lnTo>
                  <a:lnTo>
                    <a:pt x="4194530" y="1412290"/>
                  </a:lnTo>
                  <a:lnTo>
                    <a:pt x="4202303" y="1421091"/>
                  </a:lnTo>
                  <a:lnTo>
                    <a:pt x="4212488" y="1426070"/>
                  </a:lnTo>
                  <a:lnTo>
                    <a:pt x="4223804" y="1426857"/>
                  </a:lnTo>
                  <a:lnTo>
                    <a:pt x="4234942" y="1423111"/>
                  </a:lnTo>
                  <a:lnTo>
                    <a:pt x="4243743" y="1415338"/>
                  </a:lnTo>
                  <a:lnTo>
                    <a:pt x="4248721" y="1405153"/>
                  </a:lnTo>
                  <a:lnTo>
                    <a:pt x="4249509" y="1393850"/>
                  </a:lnTo>
                  <a:close/>
                </a:path>
                <a:path w="9148444" h="9127490">
                  <a:moveTo>
                    <a:pt x="4252036" y="164566"/>
                  </a:moveTo>
                  <a:lnTo>
                    <a:pt x="4247261" y="150406"/>
                  </a:lnTo>
                  <a:lnTo>
                    <a:pt x="4237380" y="139192"/>
                  </a:lnTo>
                  <a:lnTo>
                    <a:pt x="4224401" y="132867"/>
                  </a:lnTo>
                  <a:lnTo>
                    <a:pt x="4210012" y="131864"/>
                  </a:lnTo>
                  <a:lnTo>
                    <a:pt x="4195838" y="136626"/>
                  </a:lnTo>
                  <a:lnTo>
                    <a:pt x="4184624" y="146507"/>
                  </a:lnTo>
                  <a:lnTo>
                    <a:pt x="4178300" y="159473"/>
                  </a:lnTo>
                  <a:lnTo>
                    <a:pt x="4177284" y="173875"/>
                  </a:lnTo>
                  <a:lnTo>
                    <a:pt x="4182059" y="188036"/>
                  </a:lnTo>
                  <a:lnTo>
                    <a:pt x="4191939" y="199250"/>
                  </a:lnTo>
                  <a:lnTo>
                    <a:pt x="4204919" y="205574"/>
                  </a:lnTo>
                  <a:lnTo>
                    <a:pt x="4219321" y="206578"/>
                  </a:lnTo>
                  <a:lnTo>
                    <a:pt x="4233494" y="201815"/>
                  </a:lnTo>
                  <a:lnTo>
                    <a:pt x="4244695" y="191922"/>
                  </a:lnTo>
                  <a:lnTo>
                    <a:pt x="4251033" y="178955"/>
                  </a:lnTo>
                  <a:lnTo>
                    <a:pt x="4252036" y="164566"/>
                  </a:lnTo>
                  <a:close/>
                </a:path>
                <a:path w="9148444" h="9127490">
                  <a:moveTo>
                    <a:pt x="4258322" y="3853777"/>
                  </a:moveTo>
                  <a:lnTo>
                    <a:pt x="4245622" y="3840911"/>
                  </a:lnTo>
                  <a:lnTo>
                    <a:pt x="4232922" y="3838714"/>
                  </a:lnTo>
                  <a:lnTo>
                    <a:pt x="4220222" y="3846131"/>
                  </a:lnTo>
                  <a:lnTo>
                    <a:pt x="4220222" y="3854348"/>
                  </a:lnTo>
                  <a:lnTo>
                    <a:pt x="4232922" y="3867213"/>
                  </a:lnTo>
                  <a:lnTo>
                    <a:pt x="4232922" y="3869423"/>
                  </a:lnTo>
                  <a:lnTo>
                    <a:pt x="4245622" y="3865715"/>
                  </a:lnTo>
                  <a:lnTo>
                    <a:pt x="4245622" y="3861993"/>
                  </a:lnTo>
                  <a:lnTo>
                    <a:pt x="4258322" y="3853777"/>
                  </a:lnTo>
                  <a:close/>
                </a:path>
                <a:path w="9148444" h="9127490">
                  <a:moveTo>
                    <a:pt x="4267555" y="1734197"/>
                  </a:moveTo>
                  <a:lnTo>
                    <a:pt x="4264114" y="1723961"/>
                  </a:lnTo>
                  <a:lnTo>
                    <a:pt x="4256976" y="1715871"/>
                  </a:lnTo>
                  <a:lnTo>
                    <a:pt x="4247604" y="1711299"/>
                  </a:lnTo>
                  <a:lnTo>
                    <a:pt x="4237202" y="1710575"/>
                  </a:lnTo>
                  <a:lnTo>
                    <a:pt x="4226966" y="1714017"/>
                  </a:lnTo>
                  <a:lnTo>
                    <a:pt x="4218876" y="1721154"/>
                  </a:lnTo>
                  <a:lnTo>
                    <a:pt x="4214304" y="1730514"/>
                  </a:lnTo>
                  <a:lnTo>
                    <a:pt x="4213580" y="1740916"/>
                  </a:lnTo>
                  <a:lnTo>
                    <a:pt x="4217022" y="1751152"/>
                  </a:lnTo>
                  <a:lnTo>
                    <a:pt x="4224159" y="1759242"/>
                  </a:lnTo>
                  <a:lnTo>
                    <a:pt x="4233532" y="1763814"/>
                  </a:lnTo>
                  <a:lnTo>
                    <a:pt x="4243921" y="1764538"/>
                  </a:lnTo>
                  <a:lnTo>
                    <a:pt x="4254157" y="1761096"/>
                  </a:lnTo>
                  <a:lnTo>
                    <a:pt x="4262259" y="1753958"/>
                  </a:lnTo>
                  <a:lnTo>
                    <a:pt x="4266831" y="1744586"/>
                  </a:lnTo>
                  <a:lnTo>
                    <a:pt x="4267555" y="1734197"/>
                  </a:lnTo>
                  <a:close/>
                </a:path>
                <a:path w="9148444" h="9127490">
                  <a:moveTo>
                    <a:pt x="4270375" y="504875"/>
                  </a:moveTo>
                  <a:lnTo>
                    <a:pt x="4265879" y="491502"/>
                  </a:lnTo>
                  <a:lnTo>
                    <a:pt x="4256544" y="480910"/>
                  </a:lnTo>
                  <a:lnTo>
                    <a:pt x="4244289" y="474941"/>
                  </a:lnTo>
                  <a:lnTo>
                    <a:pt x="4230687" y="473989"/>
                  </a:lnTo>
                  <a:lnTo>
                    <a:pt x="4217301" y="478497"/>
                  </a:lnTo>
                  <a:lnTo>
                    <a:pt x="4206710" y="487832"/>
                  </a:lnTo>
                  <a:lnTo>
                    <a:pt x="4200741" y="500075"/>
                  </a:lnTo>
                  <a:lnTo>
                    <a:pt x="4199788" y="513664"/>
                  </a:lnTo>
                  <a:lnTo>
                    <a:pt x="4204284" y="527050"/>
                  </a:lnTo>
                  <a:lnTo>
                    <a:pt x="4213631" y="537641"/>
                  </a:lnTo>
                  <a:lnTo>
                    <a:pt x="4225874" y="543610"/>
                  </a:lnTo>
                  <a:lnTo>
                    <a:pt x="4239476" y="544563"/>
                  </a:lnTo>
                  <a:lnTo>
                    <a:pt x="4252861" y="540067"/>
                  </a:lnTo>
                  <a:lnTo>
                    <a:pt x="4263453" y="530733"/>
                  </a:lnTo>
                  <a:lnTo>
                    <a:pt x="4269435" y="518477"/>
                  </a:lnTo>
                  <a:lnTo>
                    <a:pt x="4270375" y="504875"/>
                  </a:lnTo>
                  <a:close/>
                </a:path>
                <a:path w="9148444" h="9127490">
                  <a:moveTo>
                    <a:pt x="4271022" y="5419191"/>
                  </a:moveTo>
                  <a:lnTo>
                    <a:pt x="4258322" y="5418645"/>
                  </a:lnTo>
                  <a:lnTo>
                    <a:pt x="4258322" y="5426151"/>
                  </a:lnTo>
                  <a:lnTo>
                    <a:pt x="4271022" y="5425237"/>
                  </a:lnTo>
                  <a:lnTo>
                    <a:pt x="4271022" y="5419191"/>
                  </a:lnTo>
                  <a:close/>
                </a:path>
                <a:path w="9148444" h="9127490">
                  <a:moveTo>
                    <a:pt x="4271022" y="4193870"/>
                  </a:moveTo>
                  <a:lnTo>
                    <a:pt x="4258322" y="4183011"/>
                  </a:lnTo>
                  <a:lnTo>
                    <a:pt x="4258322" y="4181157"/>
                  </a:lnTo>
                  <a:lnTo>
                    <a:pt x="4245622" y="4187418"/>
                  </a:lnTo>
                  <a:lnTo>
                    <a:pt x="4245622" y="4205224"/>
                  </a:lnTo>
                  <a:lnTo>
                    <a:pt x="4258322" y="4207091"/>
                  </a:lnTo>
                  <a:lnTo>
                    <a:pt x="4258322" y="4203954"/>
                  </a:lnTo>
                  <a:lnTo>
                    <a:pt x="4271022" y="4200817"/>
                  </a:lnTo>
                  <a:lnTo>
                    <a:pt x="4271022" y="4193870"/>
                  </a:lnTo>
                  <a:close/>
                </a:path>
                <a:path w="9148444" h="9127490">
                  <a:moveTo>
                    <a:pt x="4271022" y="2956128"/>
                  </a:moveTo>
                  <a:lnTo>
                    <a:pt x="4258322" y="2950349"/>
                  </a:lnTo>
                  <a:lnTo>
                    <a:pt x="4258322" y="2947085"/>
                  </a:lnTo>
                  <a:lnTo>
                    <a:pt x="4245622" y="2946565"/>
                  </a:lnTo>
                  <a:lnTo>
                    <a:pt x="4245622" y="2949016"/>
                  </a:lnTo>
                  <a:lnTo>
                    <a:pt x="4232922" y="2954121"/>
                  </a:lnTo>
                  <a:lnTo>
                    <a:pt x="4232922" y="2975546"/>
                  </a:lnTo>
                  <a:lnTo>
                    <a:pt x="4245622" y="2981325"/>
                  </a:lnTo>
                  <a:lnTo>
                    <a:pt x="4245622" y="2984589"/>
                  </a:lnTo>
                  <a:lnTo>
                    <a:pt x="4258322" y="2985109"/>
                  </a:lnTo>
                  <a:lnTo>
                    <a:pt x="4258322" y="2982645"/>
                  </a:lnTo>
                  <a:lnTo>
                    <a:pt x="4271022" y="2977553"/>
                  </a:lnTo>
                  <a:lnTo>
                    <a:pt x="4271022" y="2956128"/>
                  </a:lnTo>
                  <a:close/>
                </a:path>
                <a:path w="9148444" h="9127490">
                  <a:moveTo>
                    <a:pt x="4283722" y="4523930"/>
                  </a:moveTo>
                  <a:lnTo>
                    <a:pt x="4271022" y="4528883"/>
                  </a:lnTo>
                  <a:lnTo>
                    <a:pt x="4271022" y="4542942"/>
                  </a:lnTo>
                  <a:lnTo>
                    <a:pt x="4283722" y="4544415"/>
                  </a:lnTo>
                  <a:lnTo>
                    <a:pt x="4283722" y="4523930"/>
                  </a:lnTo>
                  <a:close/>
                </a:path>
                <a:path w="9148444" h="9127490">
                  <a:moveTo>
                    <a:pt x="4283722" y="3292068"/>
                  </a:moveTo>
                  <a:lnTo>
                    <a:pt x="4271022" y="3289160"/>
                  </a:lnTo>
                  <a:lnTo>
                    <a:pt x="4271022" y="3288690"/>
                  </a:lnTo>
                  <a:lnTo>
                    <a:pt x="4258322" y="3290887"/>
                  </a:lnTo>
                  <a:lnTo>
                    <a:pt x="4258322" y="3319716"/>
                  </a:lnTo>
                  <a:lnTo>
                    <a:pt x="4271022" y="3322624"/>
                  </a:lnTo>
                  <a:lnTo>
                    <a:pt x="4271022" y="3323094"/>
                  </a:lnTo>
                  <a:lnTo>
                    <a:pt x="4283722" y="3320897"/>
                  </a:lnTo>
                  <a:lnTo>
                    <a:pt x="4283722" y="3292068"/>
                  </a:lnTo>
                  <a:close/>
                </a:path>
                <a:path w="9148444" h="9127490">
                  <a:moveTo>
                    <a:pt x="4285907" y="2074506"/>
                  </a:moveTo>
                  <a:lnTo>
                    <a:pt x="4282732" y="2065070"/>
                  </a:lnTo>
                  <a:lnTo>
                    <a:pt x="4276128" y="2057590"/>
                  </a:lnTo>
                  <a:lnTo>
                    <a:pt x="4267479" y="2053374"/>
                  </a:lnTo>
                  <a:lnTo>
                    <a:pt x="4257891" y="2052701"/>
                  </a:lnTo>
                  <a:lnTo>
                    <a:pt x="4248442" y="2055888"/>
                  </a:lnTo>
                  <a:lnTo>
                    <a:pt x="4240962" y="2062480"/>
                  </a:lnTo>
                  <a:lnTo>
                    <a:pt x="4236745" y="2071116"/>
                  </a:lnTo>
                  <a:lnTo>
                    <a:pt x="4236072" y="2080717"/>
                  </a:lnTo>
                  <a:lnTo>
                    <a:pt x="4239247" y="2090166"/>
                  </a:lnTo>
                  <a:lnTo>
                    <a:pt x="4245838" y="2097633"/>
                  </a:lnTo>
                  <a:lnTo>
                    <a:pt x="4254487" y="2101850"/>
                  </a:lnTo>
                  <a:lnTo>
                    <a:pt x="4264088" y="2102523"/>
                  </a:lnTo>
                  <a:lnTo>
                    <a:pt x="4273537" y="2099348"/>
                  </a:lnTo>
                  <a:lnTo>
                    <a:pt x="4281017" y="2092756"/>
                  </a:lnTo>
                  <a:lnTo>
                    <a:pt x="4285234" y="2084108"/>
                  </a:lnTo>
                  <a:lnTo>
                    <a:pt x="4285907" y="2074506"/>
                  </a:lnTo>
                  <a:close/>
                </a:path>
                <a:path w="9148444" h="9127490">
                  <a:moveTo>
                    <a:pt x="4288726" y="845197"/>
                  </a:moveTo>
                  <a:lnTo>
                    <a:pt x="4284484" y="832599"/>
                  </a:lnTo>
                  <a:lnTo>
                    <a:pt x="4275696" y="822642"/>
                  </a:lnTo>
                  <a:lnTo>
                    <a:pt x="4264164" y="817016"/>
                  </a:lnTo>
                  <a:lnTo>
                    <a:pt x="4251363" y="816114"/>
                  </a:lnTo>
                  <a:lnTo>
                    <a:pt x="4238777" y="820356"/>
                  </a:lnTo>
                  <a:lnTo>
                    <a:pt x="4228808" y="829144"/>
                  </a:lnTo>
                  <a:lnTo>
                    <a:pt x="4223169" y="840676"/>
                  </a:lnTo>
                  <a:lnTo>
                    <a:pt x="4222280" y="853465"/>
                  </a:lnTo>
                  <a:lnTo>
                    <a:pt x="4226522" y="866063"/>
                  </a:lnTo>
                  <a:lnTo>
                    <a:pt x="4235310" y="876020"/>
                  </a:lnTo>
                  <a:lnTo>
                    <a:pt x="4246842" y="881646"/>
                  </a:lnTo>
                  <a:lnTo>
                    <a:pt x="4259643" y="882535"/>
                  </a:lnTo>
                  <a:lnTo>
                    <a:pt x="4272242" y="878306"/>
                  </a:lnTo>
                  <a:lnTo>
                    <a:pt x="4282211" y="869518"/>
                  </a:lnTo>
                  <a:lnTo>
                    <a:pt x="4287837" y="857986"/>
                  </a:lnTo>
                  <a:lnTo>
                    <a:pt x="4288726" y="845197"/>
                  </a:lnTo>
                  <a:close/>
                </a:path>
                <a:path w="9148444" h="9127490">
                  <a:moveTo>
                    <a:pt x="4304246" y="2414828"/>
                  </a:moveTo>
                  <a:lnTo>
                    <a:pt x="4301337" y="2406167"/>
                  </a:lnTo>
                  <a:lnTo>
                    <a:pt x="4295292" y="2399322"/>
                  </a:lnTo>
                  <a:lnTo>
                    <a:pt x="4287355" y="2395448"/>
                  </a:lnTo>
                  <a:lnTo>
                    <a:pt x="4278554" y="2394839"/>
                  </a:lnTo>
                  <a:lnTo>
                    <a:pt x="4269892" y="2397747"/>
                  </a:lnTo>
                  <a:lnTo>
                    <a:pt x="4263047" y="2403792"/>
                  </a:lnTo>
                  <a:lnTo>
                    <a:pt x="4259173" y="2411717"/>
                  </a:lnTo>
                  <a:lnTo>
                    <a:pt x="4258564" y="2420505"/>
                  </a:lnTo>
                  <a:lnTo>
                    <a:pt x="4261485" y="2429167"/>
                  </a:lnTo>
                  <a:lnTo>
                    <a:pt x="4267517" y="2436012"/>
                  </a:lnTo>
                  <a:lnTo>
                    <a:pt x="4275455" y="2439886"/>
                  </a:lnTo>
                  <a:lnTo>
                    <a:pt x="4284256" y="2440495"/>
                  </a:lnTo>
                  <a:lnTo>
                    <a:pt x="4292905" y="2437587"/>
                  </a:lnTo>
                  <a:lnTo>
                    <a:pt x="4299763" y="2431542"/>
                  </a:lnTo>
                  <a:lnTo>
                    <a:pt x="4303636" y="2423617"/>
                  </a:lnTo>
                  <a:lnTo>
                    <a:pt x="4304246" y="2414828"/>
                  </a:lnTo>
                  <a:close/>
                </a:path>
                <a:path w="9148444" h="9127490">
                  <a:moveTo>
                    <a:pt x="4307065" y="1185506"/>
                  </a:moveTo>
                  <a:lnTo>
                    <a:pt x="4303103" y="1173695"/>
                  </a:lnTo>
                  <a:lnTo>
                    <a:pt x="4294860" y="1164361"/>
                  </a:lnTo>
                  <a:lnTo>
                    <a:pt x="4284053" y="1159090"/>
                  </a:lnTo>
                  <a:lnTo>
                    <a:pt x="4272051" y="1158252"/>
                  </a:lnTo>
                  <a:lnTo>
                    <a:pt x="4260240" y="1162227"/>
                  </a:lnTo>
                  <a:lnTo>
                    <a:pt x="4250893" y="1170470"/>
                  </a:lnTo>
                  <a:lnTo>
                    <a:pt x="4245622" y="1181265"/>
                  </a:lnTo>
                  <a:lnTo>
                    <a:pt x="4244784" y="1193266"/>
                  </a:lnTo>
                  <a:lnTo>
                    <a:pt x="4248747" y="1205064"/>
                  </a:lnTo>
                  <a:lnTo>
                    <a:pt x="4256989" y="1214412"/>
                  </a:lnTo>
                  <a:lnTo>
                    <a:pt x="4267797" y="1219682"/>
                  </a:lnTo>
                  <a:lnTo>
                    <a:pt x="4279798" y="1220520"/>
                  </a:lnTo>
                  <a:lnTo>
                    <a:pt x="4291609" y="1216545"/>
                  </a:lnTo>
                  <a:lnTo>
                    <a:pt x="4300956" y="1208316"/>
                  </a:lnTo>
                  <a:lnTo>
                    <a:pt x="4306227" y="1197508"/>
                  </a:lnTo>
                  <a:lnTo>
                    <a:pt x="4307065" y="1185506"/>
                  </a:lnTo>
                  <a:close/>
                </a:path>
                <a:path w="9148444" h="9127490">
                  <a:moveTo>
                    <a:pt x="4309122" y="4867211"/>
                  </a:moveTo>
                  <a:lnTo>
                    <a:pt x="4296422" y="4866043"/>
                  </a:lnTo>
                  <a:lnTo>
                    <a:pt x="4296422" y="4880445"/>
                  </a:lnTo>
                  <a:lnTo>
                    <a:pt x="4309122" y="4878463"/>
                  </a:lnTo>
                  <a:lnTo>
                    <a:pt x="4309122" y="4867211"/>
                  </a:lnTo>
                  <a:close/>
                </a:path>
                <a:path w="9148444" h="9127490">
                  <a:moveTo>
                    <a:pt x="4309122" y="3645611"/>
                  </a:moveTo>
                  <a:lnTo>
                    <a:pt x="4296422" y="3631044"/>
                  </a:lnTo>
                  <a:lnTo>
                    <a:pt x="4296422" y="3628555"/>
                  </a:lnTo>
                  <a:lnTo>
                    <a:pt x="4283722" y="3636962"/>
                  </a:lnTo>
                  <a:lnTo>
                    <a:pt x="4271022" y="3646284"/>
                  </a:lnTo>
                  <a:lnTo>
                    <a:pt x="4283722" y="3660851"/>
                  </a:lnTo>
                  <a:lnTo>
                    <a:pt x="4296422" y="3663353"/>
                  </a:lnTo>
                  <a:lnTo>
                    <a:pt x="4296422" y="3659149"/>
                  </a:lnTo>
                  <a:lnTo>
                    <a:pt x="4309122" y="3654933"/>
                  </a:lnTo>
                  <a:lnTo>
                    <a:pt x="4309122" y="3645611"/>
                  </a:lnTo>
                  <a:close/>
                </a:path>
                <a:path w="9148444" h="9127490">
                  <a:moveTo>
                    <a:pt x="4321822" y="5208486"/>
                  </a:moveTo>
                  <a:lnTo>
                    <a:pt x="4309122" y="5211292"/>
                  </a:lnTo>
                  <a:lnTo>
                    <a:pt x="4309122" y="5214391"/>
                  </a:lnTo>
                  <a:lnTo>
                    <a:pt x="4321822" y="5219255"/>
                  </a:lnTo>
                  <a:lnTo>
                    <a:pt x="4321822" y="5208486"/>
                  </a:lnTo>
                  <a:close/>
                </a:path>
                <a:path w="9148444" h="9127490">
                  <a:moveTo>
                    <a:pt x="4325404" y="1525828"/>
                  </a:moveTo>
                  <a:lnTo>
                    <a:pt x="4321708" y="1514805"/>
                  </a:lnTo>
                  <a:lnTo>
                    <a:pt x="4314012" y="1506080"/>
                  </a:lnTo>
                  <a:lnTo>
                    <a:pt x="4303928" y="1501165"/>
                  </a:lnTo>
                  <a:lnTo>
                    <a:pt x="4292727" y="1500390"/>
                  </a:lnTo>
                  <a:lnTo>
                    <a:pt x="4281703" y="1504086"/>
                  </a:lnTo>
                  <a:lnTo>
                    <a:pt x="4272978" y="1511782"/>
                  </a:lnTo>
                  <a:lnTo>
                    <a:pt x="4268063" y="1521866"/>
                  </a:lnTo>
                  <a:lnTo>
                    <a:pt x="4267276" y="1533055"/>
                  </a:lnTo>
                  <a:lnTo>
                    <a:pt x="4270984" y="1544078"/>
                  </a:lnTo>
                  <a:lnTo>
                    <a:pt x="4278681" y="1552790"/>
                  </a:lnTo>
                  <a:lnTo>
                    <a:pt x="4288764" y="1557718"/>
                  </a:lnTo>
                  <a:lnTo>
                    <a:pt x="4299966" y="1558493"/>
                  </a:lnTo>
                  <a:lnTo>
                    <a:pt x="4310989" y="1554797"/>
                  </a:lnTo>
                  <a:lnTo>
                    <a:pt x="4319702" y="1547101"/>
                  </a:lnTo>
                  <a:lnTo>
                    <a:pt x="4324629" y="1537017"/>
                  </a:lnTo>
                  <a:lnTo>
                    <a:pt x="4325404" y="1525828"/>
                  </a:lnTo>
                  <a:close/>
                </a:path>
                <a:path w="9148444" h="9127490">
                  <a:moveTo>
                    <a:pt x="4327944" y="296545"/>
                  </a:moveTo>
                  <a:lnTo>
                    <a:pt x="4323219" y="282498"/>
                  </a:lnTo>
                  <a:lnTo>
                    <a:pt x="4313402" y="271373"/>
                  </a:lnTo>
                  <a:lnTo>
                    <a:pt x="4300525" y="265087"/>
                  </a:lnTo>
                  <a:lnTo>
                    <a:pt x="4286250" y="264096"/>
                  </a:lnTo>
                  <a:lnTo>
                    <a:pt x="4272191" y="268820"/>
                  </a:lnTo>
                  <a:lnTo>
                    <a:pt x="4261066" y="278625"/>
                  </a:lnTo>
                  <a:lnTo>
                    <a:pt x="4254779" y="291503"/>
                  </a:lnTo>
                  <a:lnTo>
                    <a:pt x="4253789" y="305777"/>
                  </a:lnTo>
                  <a:lnTo>
                    <a:pt x="4258513" y="319836"/>
                  </a:lnTo>
                  <a:lnTo>
                    <a:pt x="4268330" y="330949"/>
                  </a:lnTo>
                  <a:lnTo>
                    <a:pt x="4281195" y="337223"/>
                  </a:lnTo>
                  <a:lnTo>
                    <a:pt x="4295483" y="338226"/>
                  </a:lnTo>
                  <a:lnTo>
                    <a:pt x="4309542" y="333502"/>
                  </a:lnTo>
                  <a:lnTo>
                    <a:pt x="4320667" y="323684"/>
                  </a:lnTo>
                  <a:lnTo>
                    <a:pt x="4326941" y="310819"/>
                  </a:lnTo>
                  <a:lnTo>
                    <a:pt x="4327944" y="296545"/>
                  </a:lnTo>
                  <a:close/>
                </a:path>
                <a:path w="9148444" h="9127490">
                  <a:moveTo>
                    <a:pt x="4334522" y="3985717"/>
                  </a:moveTo>
                  <a:lnTo>
                    <a:pt x="4321822" y="3973144"/>
                  </a:lnTo>
                  <a:lnTo>
                    <a:pt x="4309122" y="3970998"/>
                  </a:lnTo>
                  <a:lnTo>
                    <a:pt x="4296422" y="3978249"/>
                  </a:lnTo>
                  <a:lnTo>
                    <a:pt x="4296422" y="3986288"/>
                  </a:lnTo>
                  <a:lnTo>
                    <a:pt x="4309122" y="3998861"/>
                  </a:lnTo>
                  <a:lnTo>
                    <a:pt x="4309122" y="4001008"/>
                  </a:lnTo>
                  <a:lnTo>
                    <a:pt x="4321822" y="3997388"/>
                  </a:lnTo>
                  <a:lnTo>
                    <a:pt x="4321822" y="3993756"/>
                  </a:lnTo>
                  <a:lnTo>
                    <a:pt x="4334522" y="3985717"/>
                  </a:lnTo>
                  <a:close/>
                </a:path>
                <a:path w="9148444" h="9127490">
                  <a:moveTo>
                    <a:pt x="4334522" y="2755100"/>
                  </a:moveTo>
                  <a:lnTo>
                    <a:pt x="4321822" y="2747124"/>
                  </a:lnTo>
                  <a:lnTo>
                    <a:pt x="4321822" y="2740799"/>
                  </a:lnTo>
                  <a:lnTo>
                    <a:pt x="4309122" y="2737231"/>
                  </a:lnTo>
                  <a:lnTo>
                    <a:pt x="4309122" y="2736672"/>
                  </a:lnTo>
                  <a:lnTo>
                    <a:pt x="4296422" y="2739352"/>
                  </a:lnTo>
                  <a:lnTo>
                    <a:pt x="4296422" y="2744927"/>
                  </a:lnTo>
                  <a:lnTo>
                    <a:pt x="4283722" y="2752229"/>
                  </a:lnTo>
                  <a:lnTo>
                    <a:pt x="4283722" y="2768333"/>
                  </a:lnTo>
                  <a:lnTo>
                    <a:pt x="4296422" y="2774645"/>
                  </a:lnTo>
                  <a:lnTo>
                    <a:pt x="4296422" y="2778214"/>
                  </a:lnTo>
                  <a:lnTo>
                    <a:pt x="4309122" y="2778772"/>
                  </a:lnTo>
                  <a:lnTo>
                    <a:pt x="4321822" y="2776093"/>
                  </a:lnTo>
                  <a:lnTo>
                    <a:pt x="4321822" y="2770517"/>
                  </a:lnTo>
                  <a:lnTo>
                    <a:pt x="4334522" y="2763215"/>
                  </a:lnTo>
                  <a:lnTo>
                    <a:pt x="4334522" y="2755100"/>
                  </a:lnTo>
                  <a:close/>
                </a:path>
                <a:path w="9148444" h="9127490">
                  <a:moveTo>
                    <a:pt x="4343463" y="1866176"/>
                  </a:moveTo>
                  <a:lnTo>
                    <a:pt x="4340060" y="1856054"/>
                  </a:lnTo>
                  <a:lnTo>
                    <a:pt x="4332998" y="1848040"/>
                  </a:lnTo>
                  <a:lnTo>
                    <a:pt x="4323727" y="1843532"/>
                  </a:lnTo>
                  <a:lnTo>
                    <a:pt x="4313440" y="1842808"/>
                  </a:lnTo>
                  <a:lnTo>
                    <a:pt x="4303319" y="1846211"/>
                  </a:lnTo>
                  <a:lnTo>
                    <a:pt x="4295305" y="1853272"/>
                  </a:lnTo>
                  <a:lnTo>
                    <a:pt x="4290784" y="1862543"/>
                  </a:lnTo>
                  <a:lnTo>
                    <a:pt x="4290072" y="1872818"/>
                  </a:lnTo>
                  <a:lnTo>
                    <a:pt x="4293476" y="1882940"/>
                  </a:lnTo>
                  <a:lnTo>
                    <a:pt x="4300537" y="1890941"/>
                  </a:lnTo>
                  <a:lnTo>
                    <a:pt x="4309808" y="1895462"/>
                  </a:lnTo>
                  <a:lnTo>
                    <a:pt x="4320095" y="1896186"/>
                  </a:lnTo>
                  <a:lnTo>
                    <a:pt x="4330217" y="1892782"/>
                  </a:lnTo>
                  <a:lnTo>
                    <a:pt x="4338218" y="1885721"/>
                  </a:lnTo>
                  <a:lnTo>
                    <a:pt x="4342739" y="1876450"/>
                  </a:lnTo>
                  <a:lnTo>
                    <a:pt x="4343463" y="1866176"/>
                  </a:lnTo>
                  <a:close/>
                </a:path>
                <a:path w="9148444" h="9127490">
                  <a:moveTo>
                    <a:pt x="4346283" y="636854"/>
                  </a:moveTo>
                  <a:lnTo>
                    <a:pt x="4341825" y="623595"/>
                  </a:lnTo>
                  <a:lnTo>
                    <a:pt x="4332554" y="613092"/>
                  </a:lnTo>
                  <a:lnTo>
                    <a:pt x="4320413" y="607161"/>
                  </a:lnTo>
                  <a:lnTo>
                    <a:pt x="4306925" y="606221"/>
                  </a:lnTo>
                  <a:lnTo>
                    <a:pt x="4293654" y="610692"/>
                  </a:lnTo>
                  <a:lnTo>
                    <a:pt x="4283151" y="619950"/>
                  </a:lnTo>
                  <a:lnTo>
                    <a:pt x="4277233" y="632091"/>
                  </a:lnTo>
                  <a:lnTo>
                    <a:pt x="4276293" y="645566"/>
                  </a:lnTo>
                  <a:lnTo>
                    <a:pt x="4280751" y="658837"/>
                  </a:lnTo>
                  <a:lnTo>
                    <a:pt x="4290009" y="669340"/>
                  </a:lnTo>
                  <a:lnTo>
                    <a:pt x="4302163" y="675259"/>
                  </a:lnTo>
                  <a:lnTo>
                    <a:pt x="4315638" y="676198"/>
                  </a:lnTo>
                  <a:lnTo>
                    <a:pt x="4328909" y="671741"/>
                  </a:lnTo>
                  <a:lnTo>
                    <a:pt x="4339412" y="662482"/>
                  </a:lnTo>
                  <a:lnTo>
                    <a:pt x="4345343" y="650341"/>
                  </a:lnTo>
                  <a:lnTo>
                    <a:pt x="4346283" y="636854"/>
                  </a:lnTo>
                  <a:close/>
                </a:path>
                <a:path w="9148444" h="9127490">
                  <a:moveTo>
                    <a:pt x="4347222" y="5551424"/>
                  </a:moveTo>
                  <a:lnTo>
                    <a:pt x="4334522" y="5550928"/>
                  </a:lnTo>
                  <a:lnTo>
                    <a:pt x="4334522" y="5557761"/>
                  </a:lnTo>
                  <a:lnTo>
                    <a:pt x="4347222" y="5556923"/>
                  </a:lnTo>
                  <a:lnTo>
                    <a:pt x="4347222" y="5551424"/>
                  </a:lnTo>
                  <a:close/>
                </a:path>
                <a:path w="9148444" h="9127490">
                  <a:moveTo>
                    <a:pt x="4347222" y="4325823"/>
                  </a:moveTo>
                  <a:lnTo>
                    <a:pt x="4334522" y="4315536"/>
                  </a:lnTo>
                  <a:lnTo>
                    <a:pt x="4334522" y="4313771"/>
                  </a:lnTo>
                  <a:lnTo>
                    <a:pt x="4321822" y="4319714"/>
                  </a:lnTo>
                  <a:lnTo>
                    <a:pt x="4321822" y="4336580"/>
                  </a:lnTo>
                  <a:lnTo>
                    <a:pt x="4334522" y="4338345"/>
                  </a:lnTo>
                  <a:lnTo>
                    <a:pt x="4334522" y="4335373"/>
                  </a:lnTo>
                  <a:lnTo>
                    <a:pt x="4347222" y="4332402"/>
                  </a:lnTo>
                  <a:lnTo>
                    <a:pt x="4347222" y="4325823"/>
                  </a:lnTo>
                  <a:close/>
                </a:path>
                <a:path w="9148444" h="9127490">
                  <a:moveTo>
                    <a:pt x="4347222" y="3088221"/>
                  </a:moveTo>
                  <a:lnTo>
                    <a:pt x="4334522" y="3082531"/>
                  </a:lnTo>
                  <a:lnTo>
                    <a:pt x="4334522" y="3079305"/>
                  </a:lnTo>
                  <a:lnTo>
                    <a:pt x="4321822" y="3078797"/>
                  </a:lnTo>
                  <a:lnTo>
                    <a:pt x="4321822" y="3081223"/>
                  </a:lnTo>
                  <a:lnTo>
                    <a:pt x="4309122" y="3086239"/>
                  </a:lnTo>
                  <a:lnTo>
                    <a:pt x="4309122" y="3107334"/>
                  </a:lnTo>
                  <a:lnTo>
                    <a:pt x="4321822" y="3113024"/>
                  </a:lnTo>
                  <a:lnTo>
                    <a:pt x="4321822" y="3116237"/>
                  </a:lnTo>
                  <a:lnTo>
                    <a:pt x="4334522" y="3116757"/>
                  </a:lnTo>
                  <a:lnTo>
                    <a:pt x="4334522" y="3114332"/>
                  </a:lnTo>
                  <a:lnTo>
                    <a:pt x="4347222" y="3109315"/>
                  </a:lnTo>
                  <a:lnTo>
                    <a:pt x="4347222" y="3088221"/>
                  </a:lnTo>
                  <a:close/>
                </a:path>
                <a:path w="9148444" h="9127490">
                  <a:moveTo>
                    <a:pt x="4359922" y="4656213"/>
                  </a:moveTo>
                  <a:lnTo>
                    <a:pt x="4347222" y="4661001"/>
                  </a:lnTo>
                  <a:lnTo>
                    <a:pt x="4347222" y="4674590"/>
                  </a:lnTo>
                  <a:lnTo>
                    <a:pt x="4359922" y="4676000"/>
                  </a:lnTo>
                  <a:lnTo>
                    <a:pt x="4359922" y="4656213"/>
                  </a:lnTo>
                  <a:close/>
                </a:path>
                <a:path w="9148444" h="9127490">
                  <a:moveTo>
                    <a:pt x="4359922" y="3424250"/>
                  </a:moveTo>
                  <a:lnTo>
                    <a:pt x="4347222" y="3421380"/>
                  </a:lnTo>
                  <a:lnTo>
                    <a:pt x="4347222" y="3420922"/>
                  </a:lnTo>
                  <a:lnTo>
                    <a:pt x="4334522" y="3423081"/>
                  </a:lnTo>
                  <a:lnTo>
                    <a:pt x="4334522" y="3451415"/>
                  </a:lnTo>
                  <a:lnTo>
                    <a:pt x="4347222" y="3454285"/>
                  </a:lnTo>
                  <a:lnTo>
                    <a:pt x="4347222" y="3454743"/>
                  </a:lnTo>
                  <a:lnTo>
                    <a:pt x="4359922" y="3452584"/>
                  </a:lnTo>
                  <a:lnTo>
                    <a:pt x="4359922" y="3424250"/>
                  </a:lnTo>
                  <a:close/>
                </a:path>
                <a:path w="9148444" h="9127490">
                  <a:moveTo>
                    <a:pt x="4361802" y="2206485"/>
                  </a:moveTo>
                  <a:lnTo>
                    <a:pt x="4358665" y="2197163"/>
                  </a:lnTo>
                  <a:lnTo>
                    <a:pt x="4352150" y="2189772"/>
                  </a:lnTo>
                  <a:lnTo>
                    <a:pt x="4343603" y="2185606"/>
                  </a:lnTo>
                  <a:lnTo>
                    <a:pt x="4334129" y="2184946"/>
                  </a:lnTo>
                  <a:lnTo>
                    <a:pt x="4324794" y="2188083"/>
                  </a:lnTo>
                  <a:lnTo>
                    <a:pt x="4317403" y="2194598"/>
                  </a:lnTo>
                  <a:lnTo>
                    <a:pt x="4313237" y="2203132"/>
                  </a:lnTo>
                  <a:lnTo>
                    <a:pt x="4312564" y="2212619"/>
                  </a:lnTo>
                  <a:lnTo>
                    <a:pt x="4315714" y="2221954"/>
                  </a:lnTo>
                  <a:lnTo>
                    <a:pt x="4322229" y="2229332"/>
                  </a:lnTo>
                  <a:lnTo>
                    <a:pt x="4330763" y="2233498"/>
                  </a:lnTo>
                  <a:lnTo>
                    <a:pt x="4340250" y="2234171"/>
                  </a:lnTo>
                  <a:lnTo>
                    <a:pt x="4349585" y="2231021"/>
                  </a:lnTo>
                  <a:lnTo>
                    <a:pt x="4356976" y="2224519"/>
                  </a:lnTo>
                  <a:lnTo>
                    <a:pt x="4361142" y="2215972"/>
                  </a:lnTo>
                  <a:lnTo>
                    <a:pt x="4361802" y="2206485"/>
                  </a:lnTo>
                  <a:close/>
                </a:path>
                <a:path w="9148444" h="9127490">
                  <a:moveTo>
                    <a:pt x="4364634" y="977176"/>
                  </a:moveTo>
                  <a:lnTo>
                    <a:pt x="4360430" y="964692"/>
                  </a:lnTo>
                  <a:lnTo>
                    <a:pt x="4351718" y="954811"/>
                  </a:lnTo>
                  <a:lnTo>
                    <a:pt x="4340288" y="949248"/>
                  </a:lnTo>
                  <a:lnTo>
                    <a:pt x="4327601" y="948359"/>
                  </a:lnTo>
                  <a:lnTo>
                    <a:pt x="4315117" y="952563"/>
                  </a:lnTo>
                  <a:lnTo>
                    <a:pt x="4305249" y="961263"/>
                  </a:lnTo>
                  <a:lnTo>
                    <a:pt x="4299674" y="972693"/>
                  </a:lnTo>
                  <a:lnTo>
                    <a:pt x="4298785" y="985367"/>
                  </a:lnTo>
                  <a:lnTo>
                    <a:pt x="4302976" y="997851"/>
                  </a:lnTo>
                  <a:lnTo>
                    <a:pt x="4311688" y="1007719"/>
                  </a:lnTo>
                  <a:lnTo>
                    <a:pt x="4323118" y="1013294"/>
                  </a:lnTo>
                  <a:lnTo>
                    <a:pt x="4335805" y="1014183"/>
                  </a:lnTo>
                  <a:lnTo>
                    <a:pt x="4348289" y="1009992"/>
                  </a:lnTo>
                  <a:lnTo>
                    <a:pt x="4358170" y="1001280"/>
                  </a:lnTo>
                  <a:lnTo>
                    <a:pt x="4363745" y="989850"/>
                  </a:lnTo>
                  <a:lnTo>
                    <a:pt x="4364634" y="977176"/>
                  </a:lnTo>
                  <a:close/>
                </a:path>
                <a:path w="9148444" h="9127490">
                  <a:moveTo>
                    <a:pt x="4380154" y="2546807"/>
                  </a:moveTo>
                  <a:lnTo>
                    <a:pt x="4377271" y="2538260"/>
                  </a:lnTo>
                  <a:lnTo>
                    <a:pt x="4371314" y="2531491"/>
                  </a:lnTo>
                  <a:lnTo>
                    <a:pt x="4363478" y="2527681"/>
                  </a:lnTo>
                  <a:lnTo>
                    <a:pt x="4354792" y="2527071"/>
                  </a:lnTo>
                  <a:lnTo>
                    <a:pt x="4346245" y="2529941"/>
                  </a:lnTo>
                  <a:lnTo>
                    <a:pt x="4339488" y="2535910"/>
                  </a:lnTo>
                  <a:lnTo>
                    <a:pt x="4335665" y="2543733"/>
                  </a:lnTo>
                  <a:lnTo>
                    <a:pt x="4335069" y="2552408"/>
                  </a:lnTo>
                  <a:lnTo>
                    <a:pt x="4337939" y="2560955"/>
                  </a:lnTo>
                  <a:lnTo>
                    <a:pt x="4343908" y="2567724"/>
                  </a:lnTo>
                  <a:lnTo>
                    <a:pt x="4351731" y="2571534"/>
                  </a:lnTo>
                  <a:lnTo>
                    <a:pt x="4360418" y="2572143"/>
                  </a:lnTo>
                  <a:lnTo>
                    <a:pt x="4368965" y="2569273"/>
                  </a:lnTo>
                  <a:lnTo>
                    <a:pt x="4375721" y="2563304"/>
                  </a:lnTo>
                  <a:lnTo>
                    <a:pt x="4379544" y="2555481"/>
                  </a:lnTo>
                  <a:lnTo>
                    <a:pt x="4380154" y="2546807"/>
                  </a:lnTo>
                  <a:close/>
                </a:path>
                <a:path w="9148444" h="9127490">
                  <a:moveTo>
                    <a:pt x="4382681" y="1317523"/>
                  </a:moveTo>
                  <a:lnTo>
                    <a:pt x="4378782" y="1305941"/>
                  </a:lnTo>
                  <a:lnTo>
                    <a:pt x="4370692" y="1296784"/>
                  </a:lnTo>
                  <a:lnTo>
                    <a:pt x="4360088" y="1291602"/>
                  </a:lnTo>
                  <a:lnTo>
                    <a:pt x="4348327" y="1290789"/>
                  </a:lnTo>
                  <a:lnTo>
                    <a:pt x="4336732" y="1294688"/>
                  </a:lnTo>
                  <a:lnTo>
                    <a:pt x="4327576" y="1302766"/>
                  </a:lnTo>
                  <a:lnTo>
                    <a:pt x="4322394" y="1313357"/>
                  </a:lnTo>
                  <a:lnTo>
                    <a:pt x="4321581" y="1325130"/>
                  </a:lnTo>
                  <a:lnTo>
                    <a:pt x="4325480" y="1336713"/>
                  </a:lnTo>
                  <a:lnTo>
                    <a:pt x="4333557" y="1345869"/>
                  </a:lnTo>
                  <a:lnTo>
                    <a:pt x="4344162" y="1351051"/>
                  </a:lnTo>
                  <a:lnTo>
                    <a:pt x="4355935" y="1351864"/>
                  </a:lnTo>
                  <a:lnTo>
                    <a:pt x="4367517" y="1347978"/>
                  </a:lnTo>
                  <a:lnTo>
                    <a:pt x="4376686" y="1339888"/>
                  </a:lnTo>
                  <a:lnTo>
                    <a:pt x="4381855" y="1329296"/>
                  </a:lnTo>
                  <a:lnTo>
                    <a:pt x="4382681" y="1317523"/>
                  </a:lnTo>
                  <a:close/>
                </a:path>
                <a:path w="9148444" h="9127490">
                  <a:moveTo>
                    <a:pt x="4384903" y="88277"/>
                  </a:moveTo>
                  <a:lnTo>
                    <a:pt x="4380027" y="73774"/>
                  </a:lnTo>
                  <a:lnTo>
                    <a:pt x="4369905" y="62306"/>
                  </a:lnTo>
                  <a:lnTo>
                    <a:pt x="4356620" y="55829"/>
                  </a:lnTo>
                  <a:lnTo>
                    <a:pt x="4341876" y="54800"/>
                  </a:lnTo>
                  <a:lnTo>
                    <a:pt x="4327372" y="59677"/>
                  </a:lnTo>
                  <a:lnTo>
                    <a:pt x="4315892" y="69799"/>
                  </a:lnTo>
                  <a:lnTo>
                    <a:pt x="4309415" y="83070"/>
                  </a:lnTo>
                  <a:lnTo>
                    <a:pt x="4308386" y="97802"/>
                  </a:lnTo>
                  <a:lnTo>
                    <a:pt x="4313263" y="112306"/>
                  </a:lnTo>
                  <a:lnTo>
                    <a:pt x="4323385" y="123786"/>
                  </a:lnTo>
                  <a:lnTo>
                    <a:pt x="4336669" y="130263"/>
                  </a:lnTo>
                  <a:lnTo>
                    <a:pt x="4351413" y="131292"/>
                  </a:lnTo>
                  <a:lnTo>
                    <a:pt x="4365917" y="126415"/>
                  </a:lnTo>
                  <a:lnTo>
                    <a:pt x="4377398" y="116293"/>
                  </a:lnTo>
                  <a:lnTo>
                    <a:pt x="4383875" y="103022"/>
                  </a:lnTo>
                  <a:lnTo>
                    <a:pt x="4384903" y="88277"/>
                  </a:lnTo>
                  <a:close/>
                </a:path>
                <a:path w="9148444" h="9127490">
                  <a:moveTo>
                    <a:pt x="4385322" y="4999444"/>
                  </a:moveTo>
                  <a:lnTo>
                    <a:pt x="4372622" y="4998326"/>
                  </a:lnTo>
                  <a:lnTo>
                    <a:pt x="4372622" y="5012118"/>
                  </a:lnTo>
                  <a:lnTo>
                    <a:pt x="4385322" y="5010226"/>
                  </a:lnTo>
                  <a:lnTo>
                    <a:pt x="4385322" y="4999444"/>
                  </a:lnTo>
                  <a:close/>
                </a:path>
                <a:path w="9148444" h="9127490">
                  <a:moveTo>
                    <a:pt x="4385322" y="3777564"/>
                  </a:moveTo>
                  <a:lnTo>
                    <a:pt x="4372622" y="3763276"/>
                  </a:lnTo>
                  <a:lnTo>
                    <a:pt x="4372622" y="3760825"/>
                  </a:lnTo>
                  <a:lnTo>
                    <a:pt x="4359922" y="3769080"/>
                  </a:lnTo>
                  <a:lnTo>
                    <a:pt x="4347222" y="3778212"/>
                  </a:lnTo>
                  <a:lnTo>
                    <a:pt x="4359922" y="3792499"/>
                  </a:lnTo>
                  <a:lnTo>
                    <a:pt x="4372622" y="3794950"/>
                  </a:lnTo>
                  <a:lnTo>
                    <a:pt x="4372622" y="3790823"/>
                  </a:lnTo>
                  <a:lnTo>
                    <a:pt x="4385322" y="3786695"/>
                  </a:lnTo>
                  <a:lnTo>
                    <a:pt x="4385322" y="3777564"/>
                  </a:lnTo>
                  <a:close/>
                </a:path>
                <a:path w="9148444" h="9127490">
                  <a:moveTo>
                    <a:pt x="4398022" y="5340756"/>
                  </a:moveTo>
                  <a:lnTo>
                    <a:pt x="4385322" y="5343398"/>
                  </a:lnTo>
                  <a:lnTo>
                    <a:pt x="4385322" y="5346331"/>
                  </a:lnTo>
                  <a:lnTo>
                    <a:pt x="4398022" y="5350903"/>
                  </a:lnTo>
                  <a:lnTo>
                    <a:pt x="4398022" y="5340756"/>
                  </a:lnTo>
                  <a:close/>
                </a:path>
                <a:path w="9148444" h="9127490">
                  <a:moveTo>
                    <a:pt x="4398022" y="4105668"/>
                  </a:moveTo>
                  <a:lnTo>
                    <a:pt x="4385322" y="4103611"/>
                  </a:lnTo>
                  <a:lnTo>
                    <a:pt x="4372622" y="4110532"/>
                  </a:lnTo>
                  <a:lnTo>
                    <a:pt x="4372622" y="4118216"/>
                  </a:lnTo>
                  <a:lnTo>
                    <a:pt x="4385322" y="4130217"/>
                  </a:lnTo>
                  <a:lnTo>
                    <a:pt x="4385322" y="4132275"/>
                  </a:lnTo>
                  <a:lnTo>
                    <a:pt x="4398022" y="4128808"/>
                  </a:lnTo>
                  <a:lnTo>
                    <a:pt x="4398022" y="4105668"/>
                  </a:lnTo>
                  <a:close/>
                </a:path>
                <a:path w="9148444" h="9127490">
                  <a:moveTo>
                    <a:pt x="4401020" y="1657832"/>
                  </a:moveTo>
                  <a:lnTo>
                    <a:pt x="4397387" y="1647050"/>
                  </a:lnTo>
                  <a:lnTo>
                    <a:pt x="4389856" y="1638503"/>
                  </a:lnTo>
                  <a:lnTo>
                    <a:pt x="4379976" y="1633677"/>
                  </a:lnTo>
                  <a:lnTo>
                    <a:pt x="4369003" y="1632915"/>
                  </a:lnTo>
                  <a:lnTo>
                    <a:pt x="4358208" y="1636547"/>
                  </a:lnTo>
                  <a:lnTo>
                    <a:pt x="4349661" y="1644078"/>
                  </a:lnTo>
                  <a:lnTo>
                    <a:pt x="4344848" y="1653959"/>
                  </a:lnTo>
                  <a:lnTo>
                    <a:pt x="4344073" y="1664931"/>
                  </a:lnTo>
                  <a:lnTo>
                    <a:pt x="4347705" y="1675726"/>
                  </a:lnTo>
                  <a:lnTo>
                    <a:pt x="4355249" y="1684261"/>
                  </a:lnTo>
                  <a:lnTo>
                    <a:pt x="4365129" y="1689087"/>
                  </a:lnTo>
                  <a:lnTo>
                    <a:pt x="4376102" y="1689849"/>
                  </a:lnTo>
                  <a:lnTo>
                    <a:pt x="4386897" y="1686217"/>
                  </a:lnTo>
                  <a:lnTo>
                    <a:pt x="4395432" y="1678686"/>
                  </a:lnTo>
                  <a:lnTo>
                    <a:pt x="4400258" y="1668805"/>
                  </a:lnTo>
                  <a:lnTo>
                    <a:pt x="4401020" y="1657832"/>
                  </a:lnTo>
                  <a:close/>
                </a:path>
                <a:path w="9148444" h="9127490">
                  <a:moveTo>
                    <a:pt x="4403839" y="428523"/>
                  </a:moveTo>
                  <a:lnTo>
                    <a:pt x="4399153" y="414578"/>
                  </a:lnTo>
                  <a:lnTo>
                    <a:pt x="4389425" y="403542"/>
                  </a:lnTo>
                  <a:lnTo>
                    <a:pt x="4376661" y="397319"/>
                  </a:lnTo>
                  <a:lnTo>
                    <a:pt x="4362488" y="396328"/>
                  </a:lnTo>
                  <a:lnTo>
                    <a:pt x="4348543" y="401015"/>
                  </a:lnTo>
                  <a:lnTo>
                    <a:pt x="4337507" y="410756"/>
                  </a:lnTo>
                  <a:lnTo>
                    <a:pt x="4331271" y="423519"/>
                  </a:lnTo>
                  <a:lnTo>
                    <a:pt x="4330281" y="437680"/>
                  </a:lnTo>
                  <a:lnTo>
                    <a:pt x="4334967" y="451624"/>
                  </a:lnTo>
                  <a:lnTo>
                    <a:pt x="4344708" y="462648"/>
                  </a:lnTo>
                  <a:lnTo>
                    <a:pt x="4357471" y="468884"/>
                  </a:lnTo>
                  <a:lnTo>
                    <a:pt x="4371645" y="469861"/>
                  </a:lnTo>
                  <a:lnTo>
                    <a:pt x="4385589" y="465175"/>
                  </a:lnTo>
                  <a:lnTo>
                    <a:pt x="4396625" y="455447"/>
                  </a:lnTo>
                  <a:lnTo>
                    <a:pt x="4402861" y="442683"/>
                  </a:lnTo>
                  <a:lnTo>
                    <a:pt x="4403839" y="428523"/>
                  </a:lnTo>
                  <a:close/>
                </a:path>
                <a:path w="9148444" h="9127490">
                  <a:moveTo>
                    <a:pt x="4410722" y="2887078"/>
                  </a:moveTo>
                  <a:lnTo>
                    <a:pt x="4398022" y="2879204"/>
                  </a:lnTo>
                  <a:lnTo>
                    <a:pt x="4398022" y="2872981"/>
                  </a:lnTo>
                  <a:lnTo>
                    <a:pt x="4385322" y="2869463"/>
                  </a:lnTo>
                  <a:lnTo>
                    <a:pt x="4385322" y="2868904"/>
                  </a:lnTo>
                  <a:lnTo>
                    <a:pt x="4372622" y="2871546"/>
                  </a:lnTo>
                  <a:lnTo>
                    <a:pt x="4372622" y="2877045"/>
                  </a:lnTo>
                  <a:lnTo>
                    <a:pt x="4359922" y="2884246"/>
                  </a:lnTo>
                  <a:lnTo>
                    <a:pt x="4359922" y="2900121"/>
                  </a:lnTo>
                  <a:lnTo>
                    <a:pt x="4372622" y="2906344"/>
                  </a:lnTo>
                  <a:lnTo>
                    <a:pt x="4372622" y="2909862"/>
                  </a:lnTo>
                  <a:lnTo>
                    <a:pt x="4385322" y="2910421"/>
                  </a:lnTo>
                  <a:lnTo>
                    <a:pt x="4398022" y="2907779"/>
                  </a:lnTo>
                  <a:lnTo>
                    <a:pt x="4398022" y="2902280"/>
                  </a:lnTo>
                  <a:lnTo>
                    <a:pt x="4410722" y="2895079"/>
                  </a:lnTo>
                  <a:lnTo>
                    <a:pt x="4410722" y="2887078"/>
                  </a:lnTo>
                  <a:close/>
                </a:path>
                <a:path w="9148444" h="9127490">
                  <a:moveTo>
                    <a:pt x="4419371" y="1998154"/>
                  </a:moveTo>
                  <a:lnTo>
                    <a:pt x="4416006" y="1988146"/>
                  </a:lnTo>
                  <a:lnTo>
                    <a:pt x="4409021" y="1980222"/>
                  </a:lnTo>
                  <a:lnTo>
                    <a:pt x="4399851" y="1975751"/>
                  </a:lnTo>
                  <a:lnTo>
                    <a:pt x="4389679" y="1975040"/>
                  </a:lnTo>
                  <a:lnTo>
                    <a:pt x="4379671" y="1978406"/>
                  </a:lnTo>
                  <a:lnTo>
                    <a:pt x="4371746" y="1985391"/>
                  </a:lnTo>
                  <a:lnTo>
                    <a:pt x="4367276" y="1994560"/>
                  </a:lnTo>
                  <a:lnTo>
                    <a:pt x="4366565" y="2004720"/>
                  </a:lnTo>
                  <a:lnTo>
                    <a:pt x="4369930" y="2014728"/>
                  </a:lnTo>
                  <a:lnTo>
                    <a:pt x="4376928" y="2022652"/>
                  </a:lnTo>
                  <a:lnTo>
                    <a:pt x="4386084" y="2027123"/>
                  </a:lnTo>
                  <a:lnTo>
                    <a:pt x="4396257" y="2027821"/>
                  </a:lnTo>
                  <a:lnTo>
                    <a:pt x="4406265" y="2024468"/>
                  </a:lnTo>
                  <a:lnTo>
                    <a:pt x="4414190" y="2017483"/>
                  </a:lnTo>
                  <a:lnTo>
                    <a:pt x="4418660" y="2008314"/>
                  </a:lnTo>
                  <a:lnTo>
                    <a:pt x="4419371" y="1998154"/>
                  </a:lnTo>
                  <a:close/>
                </a:path>
                <a:path w="9148444" h="9127490">
                  <a:moveTo>
                    <a:pt x="4422191" y="768832"/>
                  </a:moveTo>
                  <a:lnTo>
                    <a:pt x="4417771" y="755675"/>
                  </a:lnTo>
                  <a:lnTo>
                    <a:pt x="4408576" y="745274"/>
                  </a:lnTo>
                  <a:lnTo>
                    <a:pt x="4396537" y="739394"/>
                  </a:lnTo>
                  <a:lnTo>
                    <a:pt x="4383163" y="738466"/>
                  </a:lnTo>
                  <a:lnTo>
                    <a:pt x="4370006" y="742886"/>
                  </a:lnTo>
                  <a:lnTo>
                    <a:pt x="4359592" y="752068"/>
                  </a:lnTo>
                  <a:lnTo>
                    <a:pt x="4353712" y="764108"/>
                  </a:lnTo>
                  <a:lnTo>
                    <a:pt x="4352785" y="777481"/>
                  </a:lnTo>
                  <a:lnTo>
                    <a:pt x="4357205" y="790625"/>
                  </a:lnTo>
                  <a:lnTo>
                    <a:pt x="4366387" y="801039"/>
                  </a:lnTo>
                  <a:lnTo>
                    <a:pt x="4378439" y="806919"/>
                  </a:lnTo>
                  <a:lnTo>
                    <a:pt x="4391812" y="807847"/>
                  </a:lnTo>
                  <a:lnTo>
                    <a:pt x="4404969" y="803427"/>
                  </a:lnTo>
                  <a:lnTo>
                    <a:pt x="4415383" y="794245"/>
                  </a:lnTo>
                  <a:lnTo>
                    <a:pt x="4421263" y="782205"/>
                  </a:lnTo>
                  <a:lnTo>
                    <a:pt x="4422191" y="768832"/>
                  </a:lnTo>
                  <a:close/>
                </a:path>
                <a:path w="9148444" h="9127490">
                  <a:moveTo>
                    <a:pt x="4423422" y="5683656"/>
                  </a:moveTo>
                  <a:lnTo>
                    <a:pt x="4410722" y="5683212"/>
                  </a:lnTo>
                  <a:lnTo>
                    <a:pt x="4410722" y="5689358"/>
                  </a:lnTo>
                  <a:lnTo>
                    <a:pt x="4423422" y="5688609"/>
                  </a:lnTo>
                  <a:lnTo>
                    <a:pt x="4423422" y="5683656"/>
                  </a:lnTo>
                  <a:close/>
                </a:path>
                <a:path w="9148444" h="9127490">
                  <a:moveTo>
                    <a:pt x="4423422" y="4457776"/>
                  </a:moveTo>
                  <a:lnTo>
                    <a:pt x="4410722" y="4447768"/>
                  </a:lnTo>
                  <a:lnTo>
                    <a:pt x="4410722" y="4446054"/>
                  </a:lnTo>
                  <a:lnTo>
                    <a:pt x="4398022" y="4451832"/>
                  </a:lnTo>
                  <a:lnTo>
                    <a:pt x="4398022" y="4468228"/>
                  </a:lnTo>
                  <a:lnTo>
                    <a:pt x="4410722" y="4469943"/>
                  </a:lnTo>
                  <a:lnTo>
                    <a:pt x="4410722" y="4467060"/>
                  </a:lnTo>
                  <a:lnTo>
                    <a:pt x="4423422" y="4464164"/>
                  </a:lnTo>
                  <a:lnTo>
                    <a:pt x="4423422" y="4457776"/>
                  </a:lnTo>
                  <a:close/>
                </a:path>
                <a:path w="9148444" h="9127490">
                  <a:moveTo>
                    <a:pt x="4423422" y="3220313"/>
                  </a:moveTo>
                  <a:lnTo>
                    <a:pt x="4410722" y="3214700"/>
                  </a:lnTo>
                  <a:lnTo>
                    <a:pt x="4410722" y="3211538"/>
                  </a:lnTo>
                  <a:lnTo>
                    <a:pt x="4398022" y="3211030"/>
                  </a:lnTo>
                  <a:lnTo>
                    <a:pt x="4398022" y="3213417"/>
                  </a:lnTo>
                  <a:lnTo>
                    <a:pt x="4385322" y="3218370"/>
                  </a:lnTo>
                  <a:lnTo>
                    <a:pt x="4385322" y="3239122"/>
                  </a:lnTo>
                  <a:lnTo>
                    <a:pt x="4398022" y="3244735"/>
                  </a:lnTo>
                  <a:lnTo>
                    <a:pt x="4398022" y="3247898"/>
                  </a:lnTo>
                  <a:lnTo>
                    <a:pt x="4410722" y="3248393"/>
                  </a:lnTo>
                  <a:lnTo>
                    <a:pt x="4410722" y="3246018"/>
                  </a:lnTo>
                  <a:lnTo>
                    <a:pt x="4423422" y="3241065"/>
                  </a:lnTo>
                  <a:lnTo>
                    <a:pt x="4423422" y="3220313"/>
                  </a:lnTo>
                  <a:close/>
                </a:path>
                <a:path w="9148444" h="9127490">
                  <a:moveTo>
                    <a:pt x="4436122" y="4788497"/>
                  </a:moveTo>
                  <a:lnTo>
                    <a:pt x="4423422" y="4793119"/>
                  </a:lnTo>
                  <a:lnTo>
                    <a:pt x="4423422" y="4806239"/>
                  </a:lnTo>
                  <a:lnTo>
                    <a:pt x="4436122" y="4807610"/>
                  </a:lnTo>
                  <a:lnTo>
                    <a:pt x="4436122" y="4788497"/>
                  </a:lnTo>
                  <a:close/>
                </a:path>
                <a:path w="9148444" h="9127490">
                  <a:moveTo>
                    <a:pt x="4436122" y="3556431"/>
                  </a:moveTo>
                  <a:lnTo>
                    <a:pt x="4423422" y="3553612"/>
                  </a:lnTo>
                  <a:lnTo>
                    <a:pt x="4423422" y="3553168"/>
                  </a:lnTo>
                  <a:lnTo>
                    <a:pt x="4410722" y="3555288"/>
                  </a:lnTo>
                  <a:lnTo>
                    <a:pt x="4410722" y="3583114"/>
                  </a:lnTo>
                  <a:lnTo>
                    <a:pt x="4423422" y="3585934"/>
                  </a:lnTo>
                  <a:lnTo>
                    <a:pt x="4423422" y="3586378"/>
                  </a:lnTo>
                  <a:lnTo>
                    <a:pt x="4436122" y="3584257"/>
                  </a:lnTo>
                  <a:lnTo>
                    <a:pt x="4436122" y="3556431"/>
                  </a:lnTo>
                  <a:close/>
                </a:path>
                <a:path w="9148444" h="9127490">
                  <a:moveTo>
                    <a:pt x="4437710" y="2338463"/>
                  </a:moveTo>
                  <a:lnTo>
                    <a:pt x="4434611" y="2329243"/>
                  </a:lnTo>
                  <a:lnTo>
                    <a:pt x="4428172" y="2321953"/>
                  </a:lnTo>
                  <a:lnTo>
                    <a:pt x="4419727" y="2317826"/>
                  </a:lnTo>
                  <a:lnTo>
                    <a:pt x="4410354" y="2317178"/>
                  </a:lnTo>
                  <a:lnTo>
                    <a:pt x="4401134" y="2320277"/>
                  </a:lnTo>
                  <a:lnTo>
                    <a:pt x="4393844" y="2326716"/>
                  </a:lnTo>
                  <a:lnTo>
                    <a:pt x="4389717" y="2335149"/>
                  </a:lnTo>
                  <a:lnTo>
                    <a:pt x="4389069" y="2344521"/>
                  </a:lnTo>
                  <a:lnTo>
                    <a:pt x="4392168" y="2353741"/>
                  </a:lnTo>
                  <a:lnTo>
                    <a:pt x="4398607" y="2361031"/>
                  </a:lnTo>
                  <a:lnTo>
                    <a:pt x="4407039" y="2365146"/>
                  </a:lnTo>
                  <a:lnTo>
                    <a:pt x="4416412" y="2365806"/>
                  </a:lnTo>
                  <a:lnTo>
                    <a:pt x="4425632" y="2362708"/>
                  </a:lnTo>
                  <a:lnTo>
                    <a:pt x="4432935" y="2356269"/>
                  </a:lnTo>
                  <a:lnTo>
                    <a:pt x="4437062" y="2347836"/>
                  </a:lnTo>
                  <a:lnTo>
                    <a:pt x="4437710" y="2338463"/>
                  </a:lnTo>
                  <a:close/>
                </a:path>
                <a:path w="9148444" h="9127490">
                  <a:moveTo>
                    <a:pt x="4440529" y="1109154"/>
                  </a:moveTo>
                  <a:lnTo>
                    <a:pt x="4436376" y="1096784"/>
                  </a:lnTo>
                  <a:lnTo>
                    <a:pt x="4427740" y="1086993"/>
                  </a:lnTo>
                  <a:lnTo>
                    <a:pt x="4416412" y="1081468"/>
                  </a:lnTo>
                  <a:lnTo>
                    <a:pt x="4403839" y="1080592"/>
                  </a:lnTo>
                  <a:lnTo>
                    <a:pt x="4391469" y="1084757"/>
                  </a:lnTo>
                  <a:lnTo>
                    <a:pt x="4381690" y="1093381"/>
                  </a:lnTo>
                  <a:lnTo>
                    <a:pt x="4376153" y="1104709"/>
                  </a:lnTo>
                  <a:lnTo>
                    <a:pt x="4375277" y="1117269"/>
                  </a:lnTo>
                  <a:lnTo>
                    <a:pt x="4379442" y="1129639"/>
                  </a:lnTo>
                  <a:lnTo>
                    <a:pt x="4388078" y="1139431"/>
                  </a:lnTo>
                  <a:lnTo>
                    <a:pt x="4399407" y="1144955"/>
                  </a:lnTo>
                  <a:lnTo>
                    <a:pt x="4411980" y="1145832"/>
                  </a:lnTo>
                  <a:lnTo>
                    <a:pt x="4424350" y="1141666"/>
                  </a:lnTo>
                  <a:lnTo>
                    <a:pt x="4434129" y="1133043"/>
                  </a:lnTo>
                  <a:lnTo>
                    <a:pt x="4439653" y="1121714"/>
                  </a:lnTo>
                  <a:lnTo>
                    <a:pt x="4440529" y="1109154"/>
                  </a:lnTo>
                  <a:close/>
                </a:path>
                <a:path w="9148444" h="9127490">
                  <a:moveTo>
                    <a:pt x="4458589" y="1449501"/>
                  </a:moveTo>
                  <a:lnTo>
                    <a:pt x="4454728" y="1438033"/>
                  </a:lnTo>
                  <a:lnTo>
                    <a:pt x="4446714" y="1428953"/>
                  </a:lnTo>
                  <a:lnTo>
                    <a:pt x="4436211" y="1423835"/>
                  </a:lnTo>
                  <a:lnTo>
                    <a:pt x="4424565" y="1423022"/>
                  </a:lnTo>
                  <a:lnTo>
                    <a:pt x="4413085" y="1426883"/>
                  </a:lnTo>
                  <a:lnTo>
                    <a:pt x="4404017" y="1434884"/>
                  </a:lnTo>
                  <a:lnTo>
                    <a:pt x="4398886" y="1445374"/>
                  </a:lnTo>
                  <a:lnTo>
                    <a:pt x="4398073" y="1457032"/>
                  </a:lnTo>
                  <a:lnTo>
                    <a:pt x="4401921" y="1468501"/>
                  </a:lnTo>
                  <a:lnTo>
                    <a:pt x="4409935" y="1477581"/>
                  </a:lnTo>
                  <a:lnTo>
                    <a:pt x="4420438" y="1482699"/>
                  </a:lnTo>
                  <a:lnTo>
                    <a:pt x="4432097" y="1483512"/>
                  </a:lnTo>
                  <a:lnTo>
                    <a:pt x="4443565" y="1479651"/>
                  </a:lnTo>
                  <a:lnTo>
                    <a:pt x="4452645" y="1471650"/>
                  </a:lnTo>
                  <a:lnTo>
                    <a:pt x="4457763" y="1461147"/>
                  </a:lnTo>
                  <a:lnTo>
                    <a:pt x="4458589" y="1449501"/>
                  </a:lnTo>
                  <a:close/>
                </a:path>
                <a:path w="9148444" h="9127490">
                  <a:moveTo>
                    <a:pt x="4461103" y="220218"/>
                  </a:moveTo>
                  <a:lnTo>
                    <a:pt x="4456227" y="205714"/>
                  </a:lnTo>
                  <a:lnTo>
                    <a:pt x="4446105" y="194246"/>
                  </a:lnTo>
                  <a:lnTo>
                    <a:pt x="4432820" y="187756"/>
                  </a:lnTo>
                  <a:lnTo>
                    <a:pt x="4418076" y="186740"/>
                  </a:lnTo>
                  <a:lnTo>
                    <a:pt x="4403572" y="191617"/>
                  </a:lnTo>
                  <a:lnTo>
                    <a:pt x="4392092" y="201739"/>
                  </a:lnTo>
                  <a:lnTo>
                    <a:pt x="4385615" y="215011"/>
                  </a:lnTo>
                  <a:lnTo>
                    <a:pt x="4384586" y="229755"/>
                  </a:lnTo>
                  <a:lnTo>
                    <a:pt x="4389463" y="244259"/>
                  </a:lnTo>
                  <a:lnTo>
                    <a:pt x="4399585" y="255727"/>
                  </a:lnTo>
                  <a:lnTo>
                    <a:pt x="4412869" y="262216"/>
                  </a:lnTo>
                  <a:lnTo>
                    <a:pt x="4427613" y="263245"/>
                  </a:lnTo>
                  <a:lnTo>
                    <a:pt x="4442117" y="258368"/>
                  </a:lnTo>
                  <a:lnTo>
                    <a:pt x="4453598" y="248234"/>
                  </a:lnTo>
                  <a:lnTo>
                    <a:pt x="4460075" y="234962"/>
                  </a:lnTo>
                  <a:lnTo>
                    <a:pt x="4461103" y="220218"/>
                  </a:lnTo>
                  <a:close/>
                </a:path>
                <a:path w="9148444" h="9127490">
                  <a:moveTo>
                    <a:pt x="4461522" y="5137975"/>
                  </a:moveTo>
                  <a:lnTo>
                    <a:pt x="4448822" y="5131676"/>
                  </a:lnTo>
                  <a:lnTo>
                    <a:pt x="4448822" y="5143805"/>
                  </a:lnTo>
                  <a:lnTo>
                    <a:pt x="4461522" y="5141988"/>
                  </a:lnTo>
                  <a:lnTo>
                    <a:pt x="4461522" y="5137975"/>
                  </a:lnTo>
                  <a:close/>
                </a:path>
                <a:path w="9148444" h="9127490">
                  <a:moveTo>
                    <a:pt x="4461522" y="3909517"/>
                  </a:moveTo>
                  <a:lnTo>
                    <a:pt x="4448822" y="3895509"/>
                  </a:lnTo>
                  <a:lnTo>
                    <a:pt x="4448822" y="3893108"/>
                  </a:lnTo>
                  <a:lnTo>
                    <a:pt x="4436122" y="3901198"/>
                  </a:lnTo>
                  <a:lnTo>
                    <a:pt x="4423422" y="3910139"/>
                  </a:lnTo>
                  <a:lnTo>
                    <a:pt x="4436122" y="3924147"/>
                  </a:lnTo>
                  <a:lnTo>
                    <a:pt x="4448822" y="3926548"/>
                  </a:lnTo>
                  <a:lnTo>
                    <a:pt x="4448822" y="3922509"/>
                  </a:lnTo>
                  <a:lnTo>
                    <a:pt x="4461522" y="3918458"/>
                  </a:lnTo>
                  <a:lnTo>
                    <a:pt x="4461522" y="3909517"/>
                  </a:lnTo>
                  <a:close/>
                </a:path>
                <a:path w="9148444" h="9127490">
                  <a:moveTo>
                    <a:pt x="4461522" y="2670340"/>
                  </a:moveTo>
                  <a:lnTo>
                    <a:pt x="4448822" y="2663672"/>
                  </a:lnTo>
                  <a:lnTo>
                    <a:pt x="4448822" y="2659900"/>
                  </a:lnTo>
                  <a:lnTo>
                    <a:pt x="4436122" y="2659303"/>
                  </a:lnTo>
                  <a:lnTo>
                    <a:pt x="4423422" y="2662136"/>
                  </a:lnTo>
                  <a:lnTo>
                    <a:pt x="4423422" y="2699423"/>
                  </a:lnTo>
                  <a:lnTo>
                    <a:pt x="4436122" y="2703195"/>
                  </a:lnTo>
                  <a:lnTo>
                    <a:pt x="4448822" y="2703792"/>
                  </a:lnTo>
                  <a:lnTo>
                    <a:pt x="4448822" y="2700947"/>
                  </a:lnTo>
                  <a:lnTo>
                    <a:pt x="4461522" y="2695067"/>
                  </a:lnTo>
                  <a:lnTo>
                    <a:pt x="4461522" y="2670340"/>
                  </a:lnTo>
                  <a:close/>
                </a:path>
                <a:path w="9148444" h="9127490">
                  <a:moveTo>
                    <a:pt x="4474222" y="5473052"/>
                  </a:moveTo>
                  <a:lnTo>
                    <a:pt x="4461522" y="5475516"/>
                  </a:lnTo>
                  <a:lnTo>
                    <a:pt x="4461522" y="5478259"/>
                  </a:lnTo>
                  <a:lnTo>
                    <a:pt x="4474222" y="5482552"/>
                  </a:lnTo>
                  <a:lnTo>
                    <a:pt x="4474222" y="5473052"/>
                  </a:lnTo>
                  <a:close/>
                </a:path>
                <a:path w="9148444" h="9127490">
                  <a:moveTo>
                    <a:pt x="4474222" y="4237901"/>
                  </a:moveTo>
                  <a:lnTo>
                    <a:pt x="4461522" y="4235894"/>
                  </a:lnTo>
                  <a:lnTo>
                    <a:pt x="4448822" y="4242663"/>
                  </a:lnTo>
                  <a:lnTo>
                    <a:pt x="4448822" y="4250144"/>
                  </a:lnTo>
                  <a:lnTo>
                    <a:pt x="4461522" y="4261866"/>
                  </a:lnTo>
                  <a:lnTo>
                    <a:pt x="4461522" y="4263872"/>
                  </a:lnTo>
                  <a:lnTo>
                    <a:pt x="4474222" y="4260494"/>
                  </a:lnTo>
                  <a:lnTo>
                    <a:pt x="4474222" y="4237901"/>
                  </a:lnTo>
                  <a:close/>
                </a:path>
                <a:path w="9148444" h="9127490">
                  <a:moveTo>
                    <a:pt x="4476928" y="1789811"/>
                  </a:moveTo>
                  <a:lnTo>
                    <a:pt x="4473333" y="1779130"/>
                  </a:lnTo>
                  <a:lnTo>
                    <a:pt x="4465879" y="1770684"/>
                  </a:lnTo>
                  <a:lnTo>
                    <a:pt x="4456100" y="1765909"/>
                  </a:lnTo>
                  <a:lnTo>
                    <a:pt x="4445241" y="1765147"/>
                  </a:lnTo>
                  <a:lnTo>
                    <a:pt x="4434560" y="1768741"/>
                  </a:lnTo>
                  <a:lnTo>
                    <a:pt x="4426102" y="1776196"/>
                  </a:lnTo>
                  <a:lnTo>
                    <a:pt x="4421327" y="1785975"/>
                  </a:lnTo>
                  <a:lnTo>
                    <a:pt x="4420578" y="1796821"/>
                  </a:lnTo>
                  <a:lnTo>
                    <a:pt x="4424172" y="1807502"/>
                  </a:lnTo>
                  <a:lnTo>
                    <a:pt x="4431627" y="1815960"/>
                  </a:lnTo>
                  <a:lnTo>
                    <a:pt x="4441406" y="1820735"/>
                  </a:lnTo>
                  <a:lnTo>
                    <a:pt x="4452251" y="1821497"/>
                  </a:lnTo>
                  <a:lnTo>
                    <a:pt x="4462945" y="1817903"/>
                  </a:lnTo>
                  <a:lnTo>
                    <a:pt x="4471403" y="1810448"/>
                  </a:lnTo>
                  <a:lnTo>
                    <a:pt x="4476166" y="1800669"/>
                  </a:lnTo>
                  <a:lnTo>
                    <a:pt x="4476928" y="1789811"/>
                  </a:lnTo>
                  <a:close/>
                </a:path>
                <a:path w="9148444" h="9127490">
                  <a:moveTo>
                    <a:pt x="4479747" y="560501"/>
                  </a:moveTo>
                  <a:lnTo>
                    <a:pt x="4475099" y="546671"/>
                  </a:lnTo>
                  <a:lnTo>
                    <a:pt x="4465447" y="535724"/>
                  </a:lnTo>
                  <a:lnTo>
                    <a:pt x="4452785" y="529551"/>
                  </a:lnTo>
                  <a:lnTo>
                    <a:pt x="4438726" y="528574"/>
                  </a:lnTo>
                  <a:lnTo>
                    <a:pt x="4424896" y="533222"/>
                  </a:lnTo>
                  <a:lnTo>
                    <a:pt x="4413948" y="542874"/>
                  </a:lnTo>
                  <a:lnTo>
                    <a:pt x="4407763" y="555536"/>
                  </a:lnTo>
                  <a:lnTo>
                    <a:pt x="4406785" y="569582"/>
                  </a:lnTo>
                  <a:lnTo>
                    <a:pt x="4411434" y="583412"/>
                  </a:lnTo>
                  <a:lnTo>
                    <a:pt x="4421086" y="594360"/>
                  </a:lnTo>
                  <a:lnTo>
                    <a:pt x="4433760" y="600532"/>
                  </a:lnTo>
                  <a:lnTo>
                    <a:pt x="4447806" y="601510"/>
                  </a:lnTo>
                  <a:lnTo>
                    <a:pt x="4461649" y="596861"/>
                  </a:lnTo>
                  <a:lnTo>
                    <a:pt x="4472584" y="587209"/>
                  </a:lnTo>
                  <a:lnTo>
                    <a:pt x="4478769" y="574548"/>
                  </a:lnTo>
                  <a:lnTo>
                    <a:pt x="4479747" y="560501"/>
                  </a:lnTo>
                  <a:close/>
                </a:path>
                <a:path w="9148444" h="9127490">
                  <a:moveTo>
                    <a:pt x="4486922" y="3019056"/>
                  </a:moveTo>
                  <a:lnTo>
                    <a:pt x="4474222" y="3011297"/>
                  </a:lnTo>
                  <a:lnTo>
                    <a:pt x="4474222" y="3005163"/>
                  </a:lnTo>
                  <a:lnTo>
                    <a:pt x="4461522" y="3001695"/>
                  </a:lnTo>
                  <a:lnTo>
                    <a:pt x="4461522" y="3001137"/>
                  </a:lnTo>
                  <a:lnTo>
                    <a:pt x="4448822" y="3003753"/>
                  </a:lnTo>
                  <a:lnTo>
                    <a:pt x="4448822" y="3009163"/>
                  </a:lnTo>
                  <a:lnTo>
                    <a:pt x="4436122" y="3016262"/>
                  </a:lnTo>
                  <a:lnTo>
                    <a:pt x="4436122" y="3024149"/>
                  </a:lnTo>
                  <a:lnTo>
                    <a:pt x="4448822" y="3031909"/>
                  </a:lnTo>
                  <a:lnTo>
                    <a:pt x="4448822" y="3038043"/>
                  </a:lnTo>
                  <a:lnTo>
                    <a:pt x="4461522" y="3041510"/>
                  </a:lnTo>
                  <a:lnTo>
                    <a:pt x="4461522" y="3042069"/>
                  </a:lnTo>
                  <a:lnTo>
                    <a:pt x="4474222" y="3039453"/>
                  </a:lnTo>
                  <a:lnTo>
                    <a:pt x="4474222" y="3026943"/>
                  </a:lnTo>
                  <a:lnTo>
                    <a:pt x="4486922" y="3019056"/>
                  </a:lnTo>
                  <a:close/>
                </a:path>
                <a:path w="9148444" h="9127490">
                  <a:moveTo>
                    <a:pt x="4495266" y="2130133"/>
                  </a:moveTo>
                  <a:lnTo>
                    <a:pt x="4491939" y="2120227"/>
                  </a:lnTo>
                  <a:lnTo>
                    <a:pt x="4485030" y="2112403"/>
                  </a:lnTo>
                  <a:lnTo>
                    <a:pt x="4475975" y="2107984"/>
                  </a:lnTo>
                  <a:lnTo>
                    <a:pt x="4465917" y="2107285"/>
                  </a:lnTo>
                  <a:lnTo>
                    <a:pt x="4456023" y="2110613"/>
                  </a:lnTo>
                  <a:lnTo>
                    <a:pt x="4448187" y="2117509"/>
                  </a:lnTo>
                  <a:lnTo>
                    <a:pt x="4443768" y="2126577"/>
                  </a:lnTo>
                  <a:lnTo>
                    <a:pt x="4443069" y="2136622"/>
                  </a:lnTo>
                  <a:lnTo>
                    <a:pt x="4446397" y="2146516"/>
                  </a:lnTo>
                  <a:lnTo>
                    <a:pt x="4453306" y="2154351"/>
                  </a:lnTo>
                  <a:lnTo>
                    <a:pt x="4462361" y="2158771"/>
                  </a:lnTo>
                  <a:lnTo>
                    <a:pt x="4472419" y="2159470"/>
                  </a:lnTo>
                  <a:lnTo>
                    <a:pt x="4482312" y="2156142"/>
                  </a:lnTo>
                  <a:lnTo>
                    <a:pt x="4490148" y="2149233"/>
                  </a:lnTo>
                  <a:lnTo>
                    <a:pt x="4494568" y="2140178"/>
                  </a:lnTo>
                  <a:lnTo>
                    <a:pt x="4495266" y="2130133"/>
                  </a:lnTo>
                  <a:close/>
                </a:path>
                <a:path w="9148444" h="9127490">
                  <a:moveTo>
                    <a:pt x="4498098" y="900811"/>
                  </a:moveTo>
                  <a:lnTo>
                    <a:pt x="4493704" y="887768"/>
                  </a:lnTo>
                  <a:lnTo>
                    <a:pt x="4484598" y="877455"/>
                  </a:lnTo>
                  <a:lnTo>
                    <a:pt x="4472660" y="871626"/>
                  </a:lnTo>
                  <a:lnTo>
                    <a:pt x="4459402" y="870699"/>
                  </a:lnTo>
                  <a:lnTo>
                    <a:pt x="4446359" y="875080"/>
                  </a:lnTo>
                  <a:lnTo>
                    <a:pt x="4436034" y="884186"/>
                  </a:lnTo>
                  <a:lnTo>
                    <a:pt x="4430204" y="896124"/>
                  </a:lnTo>
                  <a:lnTo>
                    <a:pt x="4429277" y="909383"/>
                  </a:lnTo>
                  <a:lnTo>
                    <a:pt x="4433671" y="922426"/>
                  </a:lnTo>
                  <a:lnTo>
                    <a:pt x="4442777" y="932738"/>
                  </a:lnTo>
                  <a:lnTo>
                    <a:pt x="4454715" y="938568"/>
                  </a:lnTo>
                  <a:lnTo>
                    <a:pt x="4467974" y="939495"/>
                  </a:lnTo>
                  <a:lnTo>
                    <a:pt x="4481017" y="935101"/>
                  </a:lnTo>
                  <a:lnTo>
                    <a:pt x="4491342" y="926007"/>
                  </a:lnTo>
                  <a:lnTo>
                    <a:pt x="4497171" y="914069"/>
                  </a:lnTo>
                  <a:lnTo>
                    <a:pt x="4498098" y="900811"/>
                  </a:lnTo>
                  <a:close/>
                </a:path>
                <a:path w="9148444" h="9127490">
                  <a:moveTo>
                    <a:pt x="4499622" y="5815889"/>
                  </a:moveTo>
                  <a:lnTo>
                    <a:pt x="4486922" y="5815495"/>
                  </a:lnTo>
                  <a:lnTo>
                    <a:pt x="4486922" y="5820295"/>
                  </a:lnTo>
                  <a:lnTo>
                    <a:pt x="4499622" y="5819635"/>
                  </a:lnTo>
                  <a:lnTo>
                    <a:pt x="4499622" y="5815889"/>
                  </a:lnTo>
                  <a:close/>
                </a:path>
                <a:path w="9148444" h="9127490">
                  <a:moveTo>
                    <a:pt x="4499622" y="4589716"/>
                  </a:moveTo>
                  <a:lnTo>
                    <a:pt x="4486922" y="4580001"/>
                  </a:lnTo>
                  <a:lnTo>
                    <a:pt x="4486922" y="4578337"/>
                  </a:lnTo>
                  <a:lnTo>
                    <a:pt x="4474222" y="4583950"/>
                  </a:lnTo>
                  <a:lnTo>
                    <a:pt x="4474222" y="4599876"/>
                  </a:lnTo>
                  <a:lnTo>
                    <a:pt x="4486922" y="4601540"/>
                  </a:lnTo>
                  <a:lnTo>
                    <a:pt x="4486922" y="4598733"/>
                  </a:lnTo>
                  <a:lnTo>
                    <a:pt x="4499622" y="4595939"/>
                  </a:lnTo>
                  <a:lnTo>
                    <a:pt x="4499622" y="4589716"/>
                  </a:lnTo>
                  <a:close/>
                </a:path>
                <a:path w="9148444" h="9127490">
                  <a:moveTo>
                    <a:pt x="4499622" y="3352393"/>
                  </a:moveTo>
                  <a:lnTo>
                    <a:pt x="4486922" y="3346881"/>
                  </a:lnTo>
                  <a:lnTo>
                    <a:pt x="4486922" y="3343770"/>
                  </a:lnTo>
                  <a:lnTo>
                    <a:pt x="4474222" y="3343275"/>
                  </a:lnTo>
                  <a:lnTo>
                    <a:pt x="4474222" y="3345624"/>
                  </a:lnTo>
                  <a:lnTo>
                    <a:pt x="4461522" y="3350488"/>
                  </a:lnTo>
                  <a:lnTo>
                    <a:pt x="4461522" y="3370923"/>
                  </a:lnTo>
                  <a:lnTo>
                    <a:pt x="4474222" y="3376434"/>
                  </a:lnTo>
                  <a:lnTo>
                    <a:pt x="4474222" y="3379546"/>
                  </a:lnTo>
                  <a:lnTo>
                    <a:pt x="4486922" y="3380041"/>
                  </a:lnTo>
                  <a:lnTo>
                    <a:pt x="4486922" y="3377692"/>
                  </a:lnTo>
                  <a:lnTo>
                    <a:pt x="4499622" y="3372828"/>
                  </a:lnTo>
                  <a:lnTo>
                    <a:pt x="4499622" y="3352393"/>
                  </a:lnTo>
                  <a:close/>
                </a:path>
                <a:path w="9148444" h="9127490">
                  <a:moveTo>
                    <a:pt x="4512322" y="4920780"/>
                  </a:moveTo>
                  <a:lnTo>
                    <a:pt x="4499622" y="4925238"/>
                  </a:lnTo>
                  <a:lnTo>
                    <a:pt x="4499622" y="4937887"/>
                  </a:lnTo>
                  <a:lnTo>
                    <a:pt x="4512322" y="4939208"/>
                  </a:lnTo>
                  <a:lnTo>
                    <a:pt x="4512322" y="4920780"/>
                  </a:lnTo>
                  <a:close/>
                </a:path>
                <a:path w="9148444" h="9127490">
                  <a:moveTo>
                    <a:pt x="4512322" y="3688842"/>
                  </a:moveTo>
                  <a:lnTo>
                    <a:pt x="4499622" y="3686137"/>
                  </a:lnTo>
                  <a:lnTo>
                    <a:pt x="4499622" y="3687737"/>
                  </a:lnTo>
                  <a:lnTo>
                    <a:pt x="4486922" y="3691979"/>
                  </a:lnTo>
                  <a:lnTo>
                    <a:pt x="4486922" y="3714585"/>
                  </a:lnTo>
                  <a:lnTo>
                    <a:pt x="4499622" y="3717290"/>
                  </a:lnTo>
                  <a:lnTo>
                    <a:pt x="4499622" y="3717721"/>
                  </a:lnTo>
                  <a:lnTo>
                    <a:pt x="4512322" y="3715677"/>
                  </a:lnTo>
                  <a:lnTo>
                    <a:pt x="4512322" y="3688842"/>
                  </a:lnTo>
                  <a:close/>
                </a:path>
                <a:path w="9148444" h="9127490">
                  <a:moveTo>
                    <a:pt x="4513618" y="2470442"/>
                  </a:moveTo>
                  <a:lnTo>
                    <a:pt x="4510544" y="2461336"/>
                  </a:lnTo>
                  <a:lnTo>
                    <a:pt x="4504194" y="2454122"/>
                  </a:lnTo>
                  <a:lnTo>
                    <a:pt x="4495851" y="2450058"/>
                  </a:lnTo>
                  <a:lnTo>
                    <a:pt x="4486605" y="2449411"/>
                  </a:lnTo>
                  <a:lnTo>
                    <a:pt x="4477486" y="2452471"/>
                  </a:lnTo>
                  <a:lnTo>
                    <a:pt x="4470285" y="2458834"/>
                  </a:lnTo>
                  <a:lnTo>
                    <a:pt x="4466209" y="2467165"/>
                  </a:lnTo>
                  <a:lnTo>
                    <a:pt x="4465561" y="2476423"/>
                  </a:lnTo>
                  <a:lnTo>
                    <a:pt x="4468622" y="2485529"/>
                  </a:lnTo>
                  <a:lnTo>
                    <a:pt x="4474984" y="2492730"/>
                  </a:lnTo>
                  <a:lnTo>
                    <a:pt x="4483328" y="2496807"/>
                  </a:lnTo>
                  <a:lnTo>
                    <a:pt x="4492587" y="2497442"/>
                  </a:lnTo>
                  <a:lnTo>
                    <a:pt x="4501693" y="2494381"/>
                  </a:lnTo>
                  <a:lnTo>
                    <a:pt x="4508906" y="2488031"/>
                  </a:lnTo>
                  <a:lnTo>
                    <a:pt x="4512970" y="2479687"/>
                  </a:lnTo>
                  <a:lnTo>
                    <a:pt x="4513618" y="2470442"/>
                  </a:lnTo>
                  <a:close/>
                </a:path>
                <a:path w="9148444" h="9127490">
                  <a:moveTo>
                    <a:pt x="4516145" y="1241171"/>
                  </a:moveTo>
                  <a:lnTo>
                    <a:pt x="4512056" y="1229029"/>
                  </a:lnTo>
                  <a:lnTo>
                    <a:pt x="4503585" y="1219415"/>
                  </a:lnTo>
                  <a:lnTo>
                    <a:pt x="4492460" y="1213993"/>
                  </a:lnTo>
                  <a:lnTo>
                    <a:pt x="4480115" y="1213129"/>
                  </a:lnTo>
                  <a:lnTo>
                    <a:pt x="4467974" y="1217206"/>
                  </a:lnTo>
                  <a:lnTo>
                    <a:pt x="4458360" y="1225689"/>
                  </a:lnTo>
                  <a:lnTo>
                    <a:pt x="4452937" y="1236802"/>
                  </a:lnTo>
                  <a:lnTo>
                    <a:pt x="4452074" y="1249146"/>
                  </a:lnTo>
                  <a:lnTo>
                    <a:pt x="4456163" y="1261287"/>
                  </a:lnTo>
                  <a:lnTo>
                    <a:pt x="4464634" y="1270889"/>
                  </a:lnTo>
                  <a:lnTo>
                    <a:pt x="4475759" y="1276311"/>
                  </a:lnTo>
                  <a:lnTo>
                    <a:pt x="4488104" y="1277175"/>
                  </a:lnTo>
                  <a:lnTo>
                    <a:pt x="4500245" y="1273086"/>
                  </a:lnTo>
                  <a:lnTo>
                    <a:pt x="4509859" y="1264615"/>
                  </a:lnTo>
                  <a:lnTo>
                    <a:pt x="4515282" y="1253502"/>
                  </a:lnTo>
                  <a:lnTo>
                    <a:pt x="4516145" y="1241171"/>
                  </a:lnTo>
                  <a:close/>
                </a:path>
                <a:path w="9148444" h="9127490">
                  <a:moveTo>
                    <a:pt x="4516590" y="12141"/>
                  </a:moveTo>
                  <a:lnTo>
                    <a:pt x="4512513" y="0"/>
                  </a:lnTo>
                  <a:lnTo>
                    <a:pt x="4445076" y="0"/>
                  </a:lnTo>
                  <a:lnTo>
                    <a:pt x="4441685" y="6972"/>
                  </a:lnTo>
                  <a:lnTo>
                    <a:pt x="4440656" y="21602"/>
                  </a:lnTo>
                  <a:lnTo>
                    <a:pt x="4445495" y="35991"/>
                  </a:lnTo>
                  <a:lnTo>
                    <a:pt x="4455541" y="47371"/>
                  </a:lnTo>
                  <a:lnTo>
                    <a:pt x="4468723" y="53809"/>
                  </a:lnTo>
                  <a:lnTo>
                    <a:pt x="4483354" y="54825"/>
                  </a:lnTo>
                  <a:lnTo>
                    <a:pt x="4497756" y="49987"/>
                  </a:lnTo>
                  <a:lnTo>
                    <a:pt x="4509135" y="39941"/>
                  </a:lnTo>
                  <a:lnTo>
                    <a:pt x="4515574" y="26771"/>
                  </a:lnTo>
                  <a:lnTo>
                    <a:pt x="4516590" y="12141"/>
                  </a:lnTo>
                  <a:close/>
                </a:path>
                <a:path w="9148444" h="9127490">
                  <a:moveTo>
                    <a:pt x="4534484" y="1581480"/>
                  </a:moveTo>
                  <a:lnTo>
                    <a:pt x="4530674" y="1570113"/>
                  </a:lnTo>
                  <a:lnTo>
                    <a:pt x="4522736" y="1561134"/>
                  </a:lnTo>
                  <a:lnTo>
                    <a:pt x="4512348" y="1556067"/>
                  </a:lnTo>
                  <a:lnTo>
                    <a:pt x="4500804" y="1555254"/>
                  </a:lnTo>
                  <a:lnTo>
                    <a:pt x="4489437" y="1559077"/>
                  </a:lnTo>
                  <a:lnTo>
                    <a:pt x="4480445" y="1567002"/>
                  </a:lnTo>
                  <a:lnTo>
                    <a:pt x="4475378" y="1577390"/>
                  </a:lnTo>
                  <a:lnTo>
                    <a:pt x="4474578" y="1588935"/>
                  </a:lnTo>
                  <a:lnTo>
                    <a:pt x="4478388" y="1600288"/>
                  </a:lnTo>
                  <a:lnTo>
                    <a:pt x="4486326" y="1609280"/>
                  </a:lnTo>
                  <a:lnTo>
                    <a:pt x="4496714" y="1614347"/>
                  </a:lnTo>
                  <a:lnTo>
                    <a:pt x="4508258" y="1615160"/>
                  </a:lnTo>
                  <a:lnTo>
                    <a:pt x="4519612" y="1611337"/>
                  </a:lnTo>
                  <a:lnTo>
                    <a:pt x="4528604" y="1603413"/>
                  </a:lnTo>
                  <a:lnTo>
                    <a:pt x="4533684" y="1593011"/>
                  </a:lnTo>
                  <a:lnTo>
                    <a:pt x="4534484" y="1581480"/>
                  </a:lnTo>
                  <a:close/>
                </a:path>
                <a:path w="9148444" h="9127490">
                  <a:moveTo>
                    <a:pt x="4537316" y="352158"/>
                  </a:moveTo>
                  <a:lnTo>
                    <a:pt x="4532427" y="337654"/>
                  </a:lnTo>
                  <a:lnTo>
                    <a:pt x="4522305" y="326174"/>
                  </a:lnTo>
                  <a:lnTo>
                    <a:pt x="4509020" y="319697"/>
                  </a:lnTo>
                  <a:lnTo>
                    <a:pt x="4494276" y="318668"/>
                  </a:lnTo>
                  <a:lnTo>
                    <a:pt x="4479772" y="323557"/>
                  </a:lnTo>
                  <a:lnTo>
                    <a:pt x="4468292" y="333679"/>
                  </a:lnTo>
                  <a:lnTo>
                    <a:pt x="4461815" y="346951"/>
                  </a:lnTo>
                  <a:lnTo>
                    <a:pt x="4460786" y="361696"/>
                  </a:lnTo>
                  <a:lnTo>
                    <a:pt x="4465663" y="376199"/>
                  </a:lnTo>
                  <a:lnTo>
                    <a:pt x="4475785" y="387667"/>
                  </a:lnTo>
                  <a:lnTo>
                    <a:pt x="4489069" y="394144"/>
                  </a:lnTo>
                  <a:lnTo>
                    <a:pt x="4503813" y="395173"/>
                  </a:lnTo>
                  <a:lnTo>
                    <a:pt x="4518317" y="390296"/>
                  </a:lnTo>
                  <a:lnTo>
                    <a:pt x="4529798" y="380174"/>
                  </a:lnTo>
                  <a:lnTo>
                    <a:pt x="4536287" y="366903"/>
                  </a:lnTo>
                  <a:lnTo>
                    <a:pt x="4537316" y="352158"/>
                  </a:lnTo>
                  <a:close/>
                </a:path>
                <a:path w="9148444" h="9127490">
                  <a:moveTo>
                    <a:pt x="4537722" y="5269916"/>
                  </a:moveTo>
                  <a:lnTo>
                    <a:pt x="4525022" y="5263921"/>
                  </a:lnTo>
                  <a:lnTo>
                    <a:pt x="4525022" y="5275478"/>
                  </a:lnTo>
                  <a:lnTo>
                    <a:pt x="4537722" y="5273751"/>
                  </a:lnTo>
                  <a:lnTo>
                    <a:pt x="4537722" y="5269916"/>
                  </a:lnTo>
                  <a:close/>
                </a:path>
                <a:path w="9148444" h="9127490">
                  <a:moveTo>
                    <a:pt x="4537722" y="4041470"/>
                  </a:moveTo>
                  <a:lnTo>
                    <a:pt x="4525022" y="4028033"/>
                  </a:lnTo>
                  <a:lnTo>
                    <a:pt x="4525022" y="4025735"/>
                  </a:lnTo>
                  <a:lnTo>
                    <a:pt x="4512322" y="4033482"/>
                  </a:lnTo>
                  <a:lnTo>
                    <a:pt x="4499622" y="4042079"/>
                  </a:lnTo>
                  <a:lnTo>
                    <a:pt x="4512322" y="4055503"/>
                  </a:lnTo>
                  <a:lnTo>
                    <a:pt x="4525022" y="4057802"/>
                  </a:lnTo>
                  <a:lnTo>
                    <a:pt x="4525022" y="4053929"/>
                  </a:lnTo>
                  <a:lnTo>
                    <a:pt x="4537722" y="4050042"/>
                  </a:lnTo>
                  <a:lnTo>
                    <a:pt x="4537722" y="4041470"/>
                  </a:lnTo>
                  <a:close/>
                </a:path>
                <a:path w="9148444" h="9127490">
                  <a:moveTo>
                    <a:pt x="4537722" y="2802280"/>
                  </a:moveTo>
                  <a:lnTo>
                    <a:pt x="4525022" y="2795613"/>
                  </a:lnTo>
                  <a:lnTo>
                    <a:pt x="4525022" y="2791841"/>
                  </a:lnTo>
                  <a:lnTo>
                    <a:pt x="4512322" y="2791244"/>
                  </a:lnTo>
                  <a:lnTo>
                    <a:pt x="4499622" y="2794076"/>
                  </a:lnTo>
                  <a:lnTo>
                    <a:pt x="4499622" y="2831363"/>
                  </a:lnTo>
                  <a:lnTo>
                    <a:pt x="4512322" y="2835122"/>
                  </a:lnTo>
                  <a:lnTo>
                    <a:pt x="4525022" y="2835719"/>
                  </a:lnTo>
                  <a:lnTo>
                    <a:pt x="4525022" y="2832887"/>
                  </a:lnTo>
                  <a:lnTo>
                    <a:pt x="4537722" y="2827007"/>
                  </a:lnTo>
                  <a:lnTo>
                    <a:pt x="4537722" y="2802280"/>
                  </a:lnTo>
                  <a:close/>
                </a:path>
                <a:path w="9148444" h="9127490">
                  <a:moveTo>
                    <a:pt x="4550422" y="5605335"/>
                  </a:moveTo>
                  <a:lnTo>
                    <a:pt x="4537722" y="5607647"/>
                  </a:lnTo>
                  <a:lnTo>
                    <a:pt x="4537722" y="5610199"/>
                  </a:lnTo>
                  <a:lnTo>
                    <a:pt x="4550422" y="5614200"/>
                  </a:lnTo>
                  <a:lnTo>
                    <a:pt x="4550422" y="5605335"/>
                  </a:lnTo>
                  <a:close/>
                </a:path>
                <a:path w="9148444" h="9127490">
                  <a:moveTo>
                    <a:pt x="4550422" y="4370133"/>
                  </a:moveTo>
                  <a:lnTo>
                    <a:pt x="4537722" y="4368177"/>
                  </a:lnTo>
                  <a:lnTo>
                    <a:pt x="4525022" y="4374769"/>
                  </a:lnTo>
                  <a:lnTo>
                    <a:pt x="4525022" y="4382084"/>
                  </a:lnTo>
                  <a:lnTo>
                    <a:pt x="4537722" y="4393514"/>
                  </a:lnTo>
                  <a:lnTo>
                    <a:pt x="4537722" y="4395470"/>
                  </a:lnTo>
                  <a:lnTo>
                    <a:pt x="4550422" y="4392168"/>
                  </a:lnTo>
                  <a:lnTo>
                    <a:pt x="4550422" y="4370133"/>
                  </a:lnTo>
                  <a:close/>
                </a:path>
                <a:path w="9148444" h="9127490">
                  <a:moveTo>
                    <a:pt x="4552835" y="1921789"/>
                  </a:moveTo>
                  <a:lnTo>
                    <a:pt x="4549279" y="1911223"/>
                  </a:lnTo>
                  <a:lnTo>
                    <a:pt x="4541901" y="1902853"/>
                  </a:lnTo>
                  <a:lnTo>
                    <a:pt x="4532223" y="1898142"/>
                  </a:lnTo>
                  <a:lnTo>
                    <a:pt x="4521479" y="1897392"/>
                  </a:lnTo>
                  <a:lnTo>
                    <a:pt x="4510913" y="1900948"/>
                  </a:lnTo>
                  <a:lnTo>
                    <a:pt x="4502543" y="1908327"/>
                  </a:lnTo>
                  <a:lnTo>
                    <a:pt x="4497819" y="1917992"/>
                  </a:lnTo>
                  <a:lnTo>
                    <a:pt x="4497070" y="1928736"/>
                  </a:lnTo>
                  <a:lnTo>
                    <a:pt x="4500626" y="1939302"/>
                  </a:lnTo>
                  <a:lnTo>
                    <a:pt x="4508004" y="1947672"/>
                  </a:lnTo>
                  <a:lnTo>
                    <a:pt x="4517682" y="1952383"/>
                  </a:lnTo>
                  <a:lnTo>
                    <a:pt x="4528426" y="1953133"/>
                  </a:lnTo>
                  <a:lnTo>
                    <a:pt x="4538992" y="1949577"/>
                  </a:lnTo>
                  <a:lnTo>
                    <a:pt x="4547362" y="1942198"/>
                  </a:lnTo>
                  <a:lnTo>
                    <a:pt x="4552086" y="1932533"/>
                  </a:lnTo>
                  <a:lnTo>
                    <a:pt x="4552835" y="1921789"/>
                  </a:lnTo>
                  <a:close/>
                </a:path>
                <a:path w="9148444" h="9127490">
                  <a:moveTo>
                    <a:pt x="4555655" y="692480"/>
                  </a:moveTo>
                  <a:lnTo>
                    <a:pt x="4551032" y="678764"/>
                  </a:lnTo>
                  <a:lnTo>
                    <a:pt x="4541456" y="667905"/>
                  </a:lnTo>
                  <a:lnTo>
                    <a:pt x="4528909" y="661784"/>
                  </a:lnTo>
                  <a:lnTo>
                    <a:pt x="4514964" y="660806"/>
                  </a:lnTo>
                  <a:lnTo>
                    <a:pt x="4501235" y="665416"/>
                  </a:lnTo>
                  <a:lnTo>
                    <a:pt x="4490390" y="674992"/>
                  </a:lnTo>
                  <a:lnTo>
                    <a:pt x="4484255" y="687552"/>
                  </a:lnTo>
                  <a:lnTo>
                    <a:pt x="4483278" y="701484"/>
                  </a:lnTo>
                  <a:lnTo>
                    <a:pt x="4487900" y="715200"/>
                  </a:lnTo>
                  <a:lnTo>
                    <a:pt x="4497476" y="726059"/>
                  </a:lnTo>
                  <a:lnTo>
                    <a:pt x="4510036" y="732193"/>
                  </a:lnTo>
                  <a:lnTo>
                    <a:pt x="4523968" y="733158"/>
                  </a:lnTo>
                  <a:lnTo>
                    <a:pt x="4537697" y="728548"/>
                  </a:lnTo>
                  <a:lnTo>
                    <a:pt x="4548556" y="718972"/>
                  </a:lnTo>
                  <a:lnTo>
                    <a:pt x="4554677" y="706412"/>
                  </a:lnTo>
                  <a:lnTo>
                    <a:pt x="4555655" y="692480"/>
                  </a:lnTo>
                  <a:close/>
                </a:path>
                <a:path w="9148444" h="9127490">
                  <a:moveTo>
                    <a:pt x="4563122" y="3151035"/>
                  </a:moveTo>
                  <a:lnTo>
                    <a:pt x="4550422" y="3143389"/>
                  </a:lnTo>
                  <a:lnTo>
                    <a:pt x="4550422" y="3137344"/>
                  </a:lnTo>
                  <a:lnTo>
                    <a:pt x="4537722" y="3133928"/>
                  </a:lnTo>
                  <a:lnTo>
                    <a:pt x="4537722" y="3133382"/>
                  </a:lnTo>
                  <a:lnTo>
                    <a:pt x="4525022" y="3135960"/>
                  </a:lnTo>
                  <a:lnTo>
                    <a:pt x="4525022" y="3141294"/>
                  </a:lnTo>
                  <a:lnTo>
                    <a:pt x="4512322" y="3148292"/>
                  </a:lnTo>
                  <a:lnTo>
                    <a:pt x="4512322" y="3156051"/>
                  </a:lnTo>
                  <a:lnTo>
                    <a:pt x="4525022" y="3163697"/>
                  </a:lnTo>
                  <a:lnTo>
                    <a:pt x="4525022" y="3169742"/>
                  </a:lnTo>
                  <a:lnTo>
                    <a:pt x="4537722" y="3173158"/>
                  </a:lnTo>
                  <a:lnTo>
                    <a:pt x="4537722" y="3173704"/>
                  </a:lnTo>
                  <a:lnTo>
                    <a:pt x="4550422" y="3171139"/>
                  </a:lnTo>
                  <a:lnTo>
                    <a:pt x="4550422" y="3158794"/>
                  </a:lnTo>
                  <a:lnTo>
                    <a:pt x="4563122" y="3151035"/>
                  </a:lnTo>
                  <a:close/>
                </a:path>
                <a:path w="9148444" h="9127490">
                  <a:moveTo>
                    <a:pt x="4571174" y="2262098"/>
                  </a:moveTo>
                  <a:lnTo>
                    <a:pt x="4567898" y="2252319"/>
                  </a:lnTo>
                  <a:lnTo>
                    <a:pt x="4561065" y="2244585"/>
                  </a:lnTo>
                  <a:lnTo>
                    <a:pt x="4552099" y="2240216"/>
                  </a:lnTo>
                  <a:lnTo>
                    <a:pt x="4542155" y="2239518"/>
                  </a:lnTo>
                  <a:lnTo>
                    <a:pt x="4532376" y="2242807"/>
                  </a:lnTo>
                  <a:lnTo>
                    <a:pt x="4524629" y="2249640"/>
                  </a:lnTo>
                  <a:lnTo>
                    <a:pt x="4520260" y="2258593"/>
                  </a:lnTo>
                  <a:lnTo>
                    <a:pt x="4519561" y="2268524"/>
                  </a:lnTo>
                  <a:lnTo>
                    <a:pt x="4522851" y="2278316"/>
                  </a:lnTo>
                  <a:lnTo>
                    <a:pt x="4529683" y="2286050"/>
                  </a:lnTo>
                  <a:lnTo>
                    <a:pt x="4538637" y="2290419"/>
                  </a:lnTo>
                  <a:lnTo>
                    <a:pt x="4548581" y="2291118"/>
                  </a:lnTo>
                  <a:lnTo>
                    <a:pt x="4558373" y="2287828"/>
                  </a:lnTo>
                  <a:lnTo>
                    <a:pt x="4566107" y="2280996"/>
                  </a:lnTo>
                  <a:lnTo>
                    <a:pt x="4570488" y="2272042"/>
                  </a:lnTo>
                  <a:lnTo>
                    <a:pt x="4571174" y="2262098"/>
                  </a:lnTo>
                  <a:close/>
                </a:path>
                <a:path w="9148444" h="9127490">
                  <a:moveTo>
                    <a:pt x="4573702" y="1032827"/>
                  </a:moveTo>
                  <a:lnTo>
                    <a:pt x="4569396" y="1020013"/>
                  </a:lnTo>
                  <a:lnTo>
                    <a:pt x="4560443" y="1009865"/>
                  </a:lnTo>
                  <a:lnTo>
                    <a:pt x="4548708" y="1004138"/>
                  </a:lnTo>
                  <a:lnTo>
                    <a:pt x="4535678" y="1003236"/>
                  </a:lnTo>
                  <a:lnTo>
                    <a:pt x="4522851" y="1007541"/>
                  </a:lnTo>
                  <a:lnTo>
                    <a:pt x="4512703" y="1016482"/>
                  </a:lnTo>
                  <a:lnTo>
                    <a:pt x="4506988" y="1028217"/>
                  </a:lnTo>
                  <a:lnTo>
                    <a:pt x="4506074" y="1041247"/>
                  </a:lnTo>
                  <a:lnTo>
                    <a:pt x="4510392" y="1054061"/>
                  </a:lnTo>
                  <a:lnTo>
                    <a:pt x="4519333" y="1064196"/>
                  </a:lnTo>
                  <a:lnTo>
                    <a:pt x="4531068" y="1069924"/>
                  </a:lnTo>
                  <a:lnTo>
                    <a:pt x="4544098" y="1070838"/>
                  </a:lnTo>
                  <a:lnTo>
                    <a:pt x="4556925" y="1066533"/>
                  </a:lnTo>
                  <a:lnTo>
                    <a:pt x="4567072" y="1057579"/>
                  </a:lnTo>
                  <a:lnTo>
                    <a:pt x="4572800" y="1045845"/>
                  </a:lnTo>
                  <a:lnTo>
                    <a:pt x="4573702" y="1032827"/>
                  </a:lnTo>
                  <a:close/>
                </a:path>
                <a:path w="9148444" h="9127490">
                  <a:moveTo>
                    <a:pt x="4575822" y="5950128"/>
                  </a:moveTo>
                  <a:lnTo>
                    <a:pt x="4563122" y="5948121"/>
                  </a:lnTo>
                  <a:lnTo>
                    <a:pt x="4563122" y="5951969"/>
                  </a:lnTo>
                  <a:lnTo>
                    <a:pt x="4575822" y="5951398"/>
                  </a:lnTo>
                  <a:lnTo>
                    <a:pt x="4575822" y="5950128"/>
                  </a:lnTo>
                  <a:close/>
                </a:path>
                <a:path w="9148444" h="9127490">
                  <a:moveTo>
                    <a:pt x="4575822" y="4721669"/>
                  </a:moveTo>
                  <a:lnTo>
                    <a:pt x="4563122" y="4712233"/>
                  </a:lnTo>
                  <a:lnTo>
                    <a:pt x="4563122" y="4710620"/>
                  </a:lnTo>
                  <a:lnTo>
                    <a:pt x="4550422" y="4716069"/>
                  </a:lnTo>
                  <a:lnTo>
                    <a:pt x="4550422" y="4722101"/>
                  </a:lnTo>
                  <a:lnTo>
                    <a:pt x="4563122" y="4731524"/>
                  </a:lnTo>
                  <a:lnTo>
                    <a:pt x="4563122" y="4730420"/>
                  </a:lnTo>
                  <a:lnTo>
                    <a:pt x="4575822" y="4727689"/>
                  </a:lnTo>
                  <a:lnTo>
                    <a:pt x="4575822" y="4721669"/>
                  </a:lnTo>
                  <a:close/>
                </a:path>
                <a:path w="9148444" h="9127490">
                  <a:moveTo>
                    <a:pt x="4575822" y="3484486"/>
                  </a:moveTo>
                  <a:lnTo>
                    <a:pt x="4563122" y="3479063"/>
                  </a:lnTo>
                  <a:lnTo>
                    <a:pt x="4563122" y="3475990"/>
                  </a:lnTo>
                  <a:lnTo>
                    <a:pt x="4550422" y="3475507"/>
                  </a:lnTo>
                  <a:lnTo>
                    <a:pt x="4550422" y="3477818"/>
                  </a:lnTo>
                  <a:lnTo>
                    <a:pt x="4537722" y="3482606"/>
                  </a:lnTo>
                  <a:lnTo>
                    <a:pt x="4537722" y="3502710"/>
                  </a:lnTo>
                  <a:lnTo>
                    <a:pt x="4550422" y="3508133"/>
                  </a:lnTo>
                  <a:lnTo>
                    <a:pt x="4550422" y="3511194"/>
                  </a:lnTo>
                  <a:lnTo>
                    <a:pt x="4563122" y="3511689"/>
                  </a:lnTo>
                  <a:lnTo>
                    <a:pt x="4563122" y="3509378"/>
                  </a:lnTo>
                  <a:lnTo>
                    <a:pt x="4575822" y="3504590"/>
                  </a:lnTo>
                  <a:lnTo>
                    <a:pt x="4575822" y="3484486"/>
                  </a:lnTo>
                  <a:close/>
                </a:path>
                <a:path w="9148444" h="9127490">
                  <a:moveTo>
                    <a:pt x="4588522" y="5053063"/>
                  </a:moveTo>
                  <a:lnTo>
                    <a:pt x="4575822" y="5057356"/>
                  </a:lnTo>
                  <a:lnTo>
                    <a:pt x="4575822" y="5069535"/>
                  </a:lnTo>
                  <a:lnTo>
                    <a:pt x="4588522" y="5070805"/>
                  </a:lnTo>
                  <a:lnTo>
                    <a:pt x="4588522" y="5053063"/>
                  </a:lnTo>
                  <a:close/>
                </a:path>
                <a:path w="9148444" h="9127490">
                  <a:moveTo>
                    <a:pt x="4588522" y="3821023"/>
                  </a:moveTo>
                  <a:lnTo>
                    <a:pt x="4575822" y="3818356"/>
                  </a:lnTo>
                  <a:lnTo>
                    <a:pt x="4575822" y="3819944"/>
                  </a:lnTo>
                  <a:lnTo>
                    <a:pt x="4563122" y="3824109"/>
                  </a:lnTo>
                  <a:lnTo>
                    <a:pt x="4563122" y="3846284"/>
                  </a:lnTo>
                  <a:lnTo>
                    <a:pt x="4575822" y="3848938"/>
                  </a:lnTo>
                  <a:lnTo>
                    <a:pt x="4575822" y="3849370"/>
                  </a:lnTo>
                  <a:lnTo>
                    <a:pt x="4588522" y="3847363"/>
                  </a:lnTo>
                  <a:lnTo>
                    <a:pt x="4588522" y="3821023"/>
                  </a:lnTo>
                  <a:close/>
                </a:path>
                <a:path w="9148444" h="9127490">
                  <a:moveTo>
                    <a:pt x="4592040" y="1373136"/>
                  </a:moveTo>
                  <a:lnTo>
                    <a:pt x="4588002" y="1361109"/>
                  </a:lnTo>
                  <a:lnTo>
                    <a:pt x="4579594" y="1351584"/>
                  </a:lnTo>
                  <a:lnTo>
                    <a:pt x="4568583" y="1346212"/>
                  </a:lnTo>
                  <a:lnTo>
                    <a:pt x="4556353" y="1345361"/>
                  </a:lnTo>
                  <a:lnTo>
                    <a:pt x="4544326" y="1349413"/>
                  </a:lnTo>
                  <a:lnTo>
                    <a:pt x="4534801" y="1357807"/>
                  </a:lnTo>
                  <a:lnTo>
                    <a:pt x="4529429" y="1368818"/>
                  </a:lnTo>
                  <a:lnTo>
                    <a:pt x="4528578" y="1381036"/>
                  </a:lnTo>
                  <a:lnTo>
                    <a:pt x="4532617" y="1393075"/>
                  </a:lnTo>
                  <a:lnTo>
                    <a:pt x="4541024" y="1402588"/>
                  </a:lnTo>
                  <a:lnTo>
                    <a:pt x="4552035" y="1407972"/>
                  </a:lnTo>
                  <a:lnTo>
                    <a:pt x="4564265" y="1408823"/>
                  </a:lnTo>
                  <a:lnTo>
                    <a:pt x="4576305" y="1404772"/>
                  </a:lnTo>
                  <a:lnTo>
                    <a:pt x="4585817" y="1396377"/>
                  </a:lnTo>
                  <a:lnTo>
                    <a:pt x="4591189" y="1385366"/>
                  </a:lnTo>
                  <a:lnTo>
                    <a:pt x="4592040" y="1373136"/>
                  </a:lnTo>
                  <a:close/>
                </a:path>
                <a:path w="9148444" h="9127490">
                  <a:moveTo>
                    <a:pt x="4594568" y="143865"/>
                  </a:moveTo>
                  <a:lnTo>
                    <a:pt x="4589500" y="128803"/>
                  </a:lnTo>
                  <a:lnTo>
                    <a:pt x="4578985" y="116878"/>
                  </a:lnTo>
                  <a:lnTo>
                    <a:pt x="4565193" y="110147"/>
                  </a:lnTo>
                  <a:lnTo>
                    <a:pt x="4549876" y="109080"/>
                  </a:lnTo>
                  <a:lnTo>
                    <a:pt x="4534801" y="114134"/>
                  </a:lnTo>
                  <a:lnTo>
                    <a:pt x="4522876" y="124650"/>
                  </a:lnTo>
                  <a:lnTo>
                    <a:pt x="4516145" y="138455"/>
                  </a:lnTo>
                  <a:lnTo>
                    <a:pt x="4515078" y="153758"/>
                  </a:lnTo>
                  <a:lnTo>
                    <a:pt x="4520146" y="168833"/>
                  </a:lnTo>
                  <a:lnTo>
                    <a:pt x="4530661" y="180746"/>
                  </a:lnTo>
                  <a:lnTo>
                    <a:pt x="4544466" y="187477"/>
                  </a:lnTo>
                  <a:lnTo>
                    <a:pt x="4559770" y="188544"/>
                  </a:lnTo>
                  <a:lnTo>
                    <a:pt x="4574845" y="183476"/>
                  </a:lnTo>
                  <a:lnTo>
                    <a:pt x="4586770" y="172961"/>
                  </a:lnTo>
                  <a:lnTo>
                    <a:pt x="4593501" y="159169"/>
                  </a:lnTo>
                  <a:lnTo>
                    <a:pt x="4594568" y="143865"/>
                  </a:lnTo>
                  <a:close/>
                </a:path>
                <a:path w="9148444" h="9127490">
                  <a:moveTo>
                    <a:pt x="4601222" y="2602420"/>
                  </a:moveTo>
                  <a:lnTo>
                    <a:pt x="4588522" y="2593429"/>
                  </a:lnTo>
                  <a:lnTo>
                    <a:pt x="4588522" y="2586304"/>
                  </a:lnTo>
                  <a:lnTo>
                    <a:pt x="4575822" y="2582291"/>
                  </a:lnTo>
                  <a:lnTo>
                    <a:pt x="4563122" y="2581656"/>
                  </a:lnTo>
                  <a:lnTo>
                    <a:pt x="4563122" y="2584678"/>
                  </a:lnTo>
                  <a:lnTo>
                    <a:pt x="4550422" y="2590952"/>
                  </a:lnTo>
                  <a:lnTo>
                    <a:pt x="4550422" y="2617317"/>
                  </a:lnTo>
                  <a:lnTo>
                    <a:pt x="4563122" y="2624442"/>
                  </a:lnTo>
                  <a:lnTo>
                    <a:pt x="4563122" y="2628455"/>
                  </a:lnTo>
                  <a:lnTo>
                    <a:pt x="4575822" y="2629090"/>
                  </a:lnTo>
                  <a:lnTo>
                    <a:pt x="4588522" y="2626068"/>
                  </a:lnTo>
                  <a:lnTo>
                    <a:pt x="4588522" y="2619794"/>
                  </a:lnTo>
                  <a:lnTo>
                    <a:pt x="4601222" y="2611551"/>
                  </a:lnTo>
                  <a:lnTo>
                    <a:pt x="4601222" y="2602420"/>
                  </a:lnTo>
                  <a:close/>
                </a:path>
                <a:path w="9148444" h="9127490">
                  <a:moveTo>
                    <a:pt x="4610392" y="1713458"/>
                  </a:moveTo>
                  <a:lnTo>
                    <a:pt x="4606607" y="1702206"/>
                  </a:lnTo>
                  <a:lnTo>
                    <a:pt x="4598759" y="1693316"/>
                  </a:lnTo>
                  <a:lnTo>
                    <a:pt x="4588459" y="1688287"/>
                  </a:lnTo>
                  <a:lnTo>
                    <a:pt x="4577042" y="1687499"/>
                  </a:lnTo>
                  <a:lnTo>
                    <a:pt x="4565789" y="1691271"/>
                  </a:lnTo>
                  <a:lnTo>
                    <a:pt x="4556887" y="1699120"/>
                  </a:lnTo>
                  <a:lnTo>
                    <a:pt x="4551870" y="1709407"/>
                  </a:lnTo>
                  <a:lnTo>
                    <a:pt x="4551070" y="1720837"/>
                  </a:lnTo>
                  <a:lnTo>
                    <a:pt x="4554855" y="1732076"/>
                  </a:lnTo>
                  <a:lnTo>
                    <a:pt x="4562703" y="1740979"/>
                  </a:lnTo>
                  <a:lnTo>
                    <a:pt x="4572990" y="1745996"/>
                  </a:lnTo>
                  <a:lnTo>
                    <a:pt x="4584420" y="1746796"/>
                  </a:lnTo>
                  <a:lnTo>
                    <a:pt x="4595673" y="1743024"/>
                  </a:lnTo>
                  <a:lnTo>
                    <a:pt x="4604575" y="1735175"/>
                  </a:lnTo>
                  <a:lnTo>
                    <a:pt x="4609592" y="1724875"/>
                  </a:lnTo>
                  <a:lnTo>
                    <a:pt x="4610392" y="1713458"/>
                  </a:lnTo>
                  <a:close/>
                </a:path>
                <a:path w="9148444" h="9127490">
                  <a:moveTo>
                    <a:pt x="4613211" y="484136"/>
                  </a:moveTo>
                  <a:lnTo>
                    <a:pt x="4608373" y="469747"/>
                  </a:lnTo>
                  <a:lnTo>
                    <a:pt x="4598327" y="458355"/>
                  </a:lnTo>
                  <a:lnTo>
                    <a:pt x="4585157" y="451929"/>
                  </a:lnTo>
                  <a:lnTo>
                    <a:pt x="4570527" y="450913"/>
                  </a:lnTo>
                  <a:lnTo>
                    <a:pt x="4556125" y="455752"/>
                  </a:lnTo>
                  <a:lnTo>
                    <a:pt x="4544733" y="465797"/>
                  </a:lnTo>
                  <a:lnTo>
                    <a:pt x="4538307" y="478967"/>
                  </a:lnTo>
                  <a:lnTo>
                    <a:pt x="4537278" y="493598"/>
                  </a:lnTo>
                  <a:lnTo>
                    <a:pt x="4542129" y="507987"/>
                  </a:lnTo>
                  <a:lnTo>
                    <a:pt x="4552175" y="519366"/>
                  </a:lnTo>
                  <a:lnTo>
                    <a:pt x="4565345" y="525805"/>
                  </a:lnTo>
                  <a:lnTo>
                    <a:pt x="4579975" y="526821"/>
                  </a:lnTo>
                  <a:lnTo>
                    <a:pt x="4594377" y="521982"/>
                  </a:lnTo>
                  <a:lnTo>
                    <a:pt x="4605769" y="511937"/>
                  </a:lnTo>
                  <a:lnTo>
                    <a:pt x="4612195" y="498754"/>
                  </a:lnTo>
                  <a:lnTo>
                    <a:pt x="4613211" y="484136"/>
                  </a:lnTo>
                  <a:close/>
                </a:path>
                <a:path w="9148444" h="9127490">
                  <a:moveTo>
                    <a:pt x="4613922" y="5401856"/>
                  </a:moveTo>
                  <a:lnTo>
                    <a:pt x="4601222" y="5396141"/>
                  </a:lnTo>
                  <a:lnTo>
                    <a:pt x="4601222" y="5407164"/>
                  </a:lnTo>
                  <a:lnTo>
                    <a:pt x="4613922" y="5405513"/>
                  </a:lnTo>
                  <a:lnTo>
                    <a:pt x="4613922" y="5401856"/>
                  </a:lnTo>
                  <a:close/>
                </a:path>
                <a:path w="9148444" h="9127490">
                  <a:moveTo>
                    <a:pt x="4613922" y="4173410"/>
                  </a:moveTo>
                  <a:lnTo>
                    <a:pt x="4601222" y="4160266"/>
                  </a:lnTo>
                  <a:lnTo>
                    <a:pt x="4601222" y="4158005"/>
                  </a:lnTo>
                  <a:lnTo>
                    <a:pt x="4588522" y="4165600"/>
                  </a:lnTo>
                  <a:lnTo>
                    <a:pt x="4588522" y="4187152"/>
                  </a:lnTo>
                  <a:lnTo>
                    <a:pt x="4601222" y="4189399"/>
                  </a:lnTo>
                  <a:lnTo>
                    <a:pt x="4601222" y="4185615"/>
                  </a:lnTo>
                  <a:lnTo>
                    <a:pt x="4613922" y="4181818"/>
                  </a:lnTo>
                  <a:lnTo>
                    <a:pt x="4613922" y="4173410"/>
                  </a:lnTo>
                  <a:close/>
                </a:path>
                <a:path w="9148444" h="9127490">
                  <a:moveTo>
                    <a:pt x="4613922" y="2934373"/>
                  </a:moveTo>
                  <a:lnTo>
                    <a:pt x="4601222" y="2927794"/>
                  </a:lnTo>
                  <a:lnTo>
                    <a:pt x="4601222" y="2924073"/>
                  </a:lnTo>
                  <a:lnTo>
                    <a:pt x="4588522" y="2923489"/>
                  </a:lnTo>
                  <a:lnTo>
                    <a:pt x="4575822" y="2926283"/>
                  </a:lnTo>
                  <a:lnTo>
                    <a:pt x="4575822" y="2963062"/>
                  </a:lnTo>
                  <a:lnTo>
                    <a:pt x="4588522" y="2966783"/>
                  </a:lnTo>
                  <a:lnTo>
                    <a:pt x="4601222" y="2967367"/>
                  </a:lnTo>
                  <a:lnTo>
                    <a:pt x="4601222" y="2964573"/>
                  </a:lnTo>
                  <a:lnTo>
                    <a:pt x="4613922" y="2958757"/>
                  </a:lnTo>
                  <a:lnTo>
                    <a:pt x="4613922" y="2934373"/>
                  </a:lnTo>
                  <a:close/>
                </a:path>
                <a:path w="9148444" h="9127490">
                  <a:moveTo>
                    <a:pt x="4626622" y="5739930"/>
                  </a:moveTo>
                  <a:lnTo>
                    <a:pt x="4613922" y="5742127"/>
                  </a:lnTo>
                  <a:lnTo>
                    <a:pt x="4626622" y="5745556"/>
                  </a:lnTo>
                  <a:lnTo>
                    <a:pt x="4626622" y="5739930"/>
                  </a:lnTo>
                  <a:close/>
                </a:path>
                <a:path w="9148444" h="9127490">
                  <a:moveTo>
                    <a:pt x="4626622" y="4502366"/>
                  </a:moveTo>
                  <a:lnTo>
                    <a:pt x="4613922" y="4500461"/>
                  </a:lnTo>
                  <a:lnTo>
                    <a:pt x="4601222" y="4506900"/>
                  </a:lnTo>
                  <a:lnTo>
                    <a:pt x="4601222" y="4514012"/>
                  </a:lnTo>
                  <a:lnTo>
                    <a:pt x="4613922" y="4525162"/>
                  </a:lnTo>
                  <a:lnTo>
                    <a:pt x="4613922" y="4527067"/>
                  </a:lnTo>
                  <a:lnTo>
                    <a:pt x="4626622" y="4523854"/>
                  </a:lnTo>
                  <a:lnTo>
                    <a:pt x="4626622" y="4502366"/>
                  </a:lnTo>
                  <a:close/>
                </a:path>
                <a:path w="9148444" h="9127490">
                  <a:moveTo>
                    <a:pt x="4626622" y="3269754"/>
                  </a:moveTo>
                  <a:lnTo>
                    <a:pt x="4613922" y="3266440"/>
                  </a:lnTo>
                  <a:lnTo>
                    <a:pt x="4613922" y="3265906"/>
                  </a:lnTo>
                  <a:lnTo>
                    <a:pt x="4601222" y="3268408"/>
                  </a:lnTo>
                  <a:lnTo>
                    <a:pt x="4601222" y="3273590"/>
                  </a:lnTo>
                  <a:lnTo>
                    <a:pt x="4588522" y="3280372"/>
                  </a:lnTo>
                  <a:lnTo>
                    <a:pt x="4588522" y="3287915"/>
                  </a:lnTo>
                  <a:lnTo>
                    <a:pt x="4601222" y="3295345"/>
                  </a:lnTo>
                  <a:lnTo>
                    <a:pt x="4601222" y="3301212"/>
                  </a:lnTo>
                  <a:lnTo>
                    <a:pt x="4613922" y="3304527"/>
                  </a:lnTo>
                  <a:lnTo>
                    <a:pt x="4613922" y="3305048"/>
                  </a:lnTo>
                  <a:lnTo>
                    <a:pt x="4626622" y="3302558"/>
                  </a:lnTo>
                  <a:lnTo>
                    <a:pt x="4626622" y="3269754"/>
                  </a:lnTo>
                  <a:close/>
                </a:path>
                <a:path w="9148444" h="9127490">
                  <a:moveTo>
                    <a:pt x="4628731" y="2053767"/>
                  </a:moveTo>
                  <a:lnTo>
                    <a:pt x="4625225" y="2043315"/>
                  </a:lnTo>
                  <a:lnTo>
                    <a:pt x="4617923" y="2035035"/>
                  </a:lnTo>
                  <a:lnTo>
                    <a:pt x="4608347" y="2030361"/>
                  </a:lnTo>
                  <a:lnTo>
                    <a:pt x="4597717" y="2029625"/>
                  </a:lnTo>
                  <a:lnTo>
                    <a:pt x="4587252" y="2033143"/>
                  </a:lnTo>
                  <a:lnTo>
                    <a:pt x="4578985" y="2040432"/>
                  </a:lnTo>
                  <a:lnTo>
                    <a:pt x="4574311" y="2050008"/>
                  </a:lnTo>
                  <a:lnTo>
                    <a:pt x="4573562" y="2060638"/>
                  </a:lnTo>
                  <a:lnTo>
                    <a:pt x="4577080" y="2071090"/>
                  </a:lnTo>
                  <a:lnTo>
                    <a:pt x="4584382" y="2079371"/>
                  </a:lnTo>
                  <a:lnTo>
                    <a:pt x="4593958" y="2084031"/>
                  </a:lnTo>
                  <a:lnTo>
                    <a:pt x="4604588" y="2084781"/>
                  </a:lnTo>
                  <a:lnTo>
                    <a:pt x="4615053" y="2081263"/>
                  </a:lnTo>
                  <a:lnTo>
                    <a:pt x="4623320" y="2073960"/>
                  </a:lnTo>
                  <a:lnTo>
                    <a:pt x="4627994" y="2064397"/>
                  </a:lnTo>
                  <a:lnTo>
                    <a:pt x="4628731" y="2053767"/>
                  </a:lnTo>
                  <a:close/>
                </a:path>
                <a:path w="9148444" h="9127490">
                  <a:moveTo>
                    <a:pt x="4631258" y="824484"/>
                  </a:moveTo>
                  <a:lnTo>
                    <a:pt x="4626724" y="810996"/>
                  </a:lnTo>
                  <a:lnTo>
                    <a:pt x="4617313" y="800315"/>
                  </a:lnTo>
                  <a:lnTo>
                    <a:pt x="4604956" y="794296"/>
                  </a:lnTo>
                  <a:lnTo>
                    <a:pt x="4591240" y="793343"/>
                  </a:lnTo>
                  <a:lnTo>
                    <a:pt x="4577740" y="797877"/>
                  </a:lnTo>
                  <a:lnTo>
                    <a:pt x="4567059" y="807288"/>
                  </a:lnTo>
                  <a:lnTo>
                    <a:pt x="4561040" y="819645"/>
                  </a:lnTo>
                  <a:lnTo>
                    <a:pt x="4560074" y="833348"/>
                  </a:lnTo>
                  <a:lnTo>
                    <a:pt x="4564621" y="846848"/>
                  </a:lnTo>
                  <a:lnTo>
                    <a:pt x="4574032" y="857516"/>
                  </a:lnTo>
                  <a:lnTo>
                    <a:pt x="4586389" y="863549"/>
                  </a:lnTo>
                  <a:lnTo>
                    <a:pt x="4600105" y="864501"/>
                  </a:lnTo>
                  <a:lnTo>
                    <a:pt x="4613605" y="859967"/>
                  </a:lnTo>
                  <a:lnTo>
                    <a:pt x="4624273" y="850544"/>
                  </a:lnTo>
                  <a:lnTo>
                    <a:pt x="4630305" y="838200"/>
                  </a:lnTo>
                  <a:lnTo>
                    <a:pt x="4631258" y="824484"/>
                  </a:lnTo>
                  <a:close/>
                </a:path>
                <a:path w="9148444" h="9127490">
                  <a:moveTo>
                    <a:pt x="4647082" y="2394077"/>
                  </a:moveTo>
                  <a:lnTo>
                    <a:pt x="4643831" y="2384412"/>
                  </a:lnTo>
                  <a:lnTo>
                    <a:pt x="4637075" y="2376754"/>
                  </a:lnTo>
                  <a:lnTo>
                    <a:pt x="4628223" y="2372436"/>
                  </a:lnTo>
                  <a:lnTo>
                    <a:pt x="4618393" y="2371763"/>
                  </a:lnTo>
                  <a:lnTo>
                    <a:pt x="4608715" y="2375014"/>
                  </a:lnTo>
                  <a:lnTo>
                    <a:pt x="4601070" y="2381758"/>
                  </a:lnTo>
                  <a:lnTo>
                    <a:pt x="4596752" y="2390610"/>
                  </a:lnTo>
                  <a:lnTo>
                    <a:pt x="4596066" y="2400439"/>
                  </a:lnTo>
                  <a:lnTo>
                    <a:pt x="4599317" y="2410104"/>
                  </a:lnTo>
                  <a:lnTo>
                    <a:pt x="4606061" y="2417749"/>
                  </a:lnTo>
                  <a:lnTo>
                    <a:pt x="4614913" y="2422067"/>
                  </a:lnTo>
                  <a:lnTo>
                    <a:pt x="4624743" y="2422753"/>
                  </a:lnTo>
                  <a:lnTo>
                    <a:pt x="4634420" y="2419502"/>
                  </a:lnTo>
                  <a:lnTo>
                    <a:pt x="4642066" y="2412758"/>
                  </a:lnTo>
                  <a:lnTo>
                    <a:pt x="4646396" y="2403906"/>
                  </a:lnTo>
                  <a:lnTo>
                    <a:pt x="4647082" y="2394077"/>
                  </a:lnTo>
                  <a:close/>
                </a:path>
                <a:path w="9148444" h="9127490">
                  <a:moveTo>
                    <a:pt x="4649609" y="1164805"/>
                  </a:moveTo>
                  <a:lnTo>
                    <a:pt x="4645330" y="1152093"/>
                  </a:lnTo>
                  <a:lnTo>
                    <a:pt x="4636465" y="1142047"/>
                  </a:lnTo>
                  <a:lnTo>
                    <a:pt x="4624832" y="1136370"/>
                  </a:lnTo>
                  <a:lnTo>
                    <a:pt x="4611916" y="1135468"/>
                  </a:lnTo>
                  <a:lnTo>
                    <a:pt x="4599203" y="1139748"/>
                  </a:lnTo>
                  <a:lnTo>
                    <a:pt x="4589145" y="1148613"/>
                  </a:lnTo>
                  <a:lnTo>
                    <a:pt x="4583468" y="1160233"/>
                  </a:lnTo>
                  <a:lnTo>
                    <a:pt x="4582579" y="1173149"/>
                  </a:lnTo>
                  <a:lnTo>
                    <a:pt x="4586846" y="1185862"/>
                  </a:lnTo>
                  <a:lnTo>
                    <a:pt x="4595723" y="1195908"/>
                  </a:lnTo>
                  <a:lnTo>
                    <a:pt x="4607357" y="1201585"/>
                  </a:lnTo>
                  <a:lnTo>
                    <a:pt x="4620260" y="1202486"/>
                  </a:lnTo>
                  <a:lnTo>
                    <a:pt x="4632972" y="1198206"/>
                  </a:lnTo>
                  <a:lnTo>
                    <a:pt x="4643031" y="1189342"/>
                  </a:lnTo>
                  <a:lnTo>
                    <a:pt x="4648708" y="1177709"/>
                  </a:lnTo>
                  <a:lnTo>
                    <a:pt x="4649609" y="1164805"/>
                  </a:lnTo>
                  <a:close/>
                </a:path>
                <a:path w="9148444" h="9127490">
                  <a:moveTo>
                    <a:pt x="4652022" y="6082081"/>
                  </a:moveTo>
                  <a:lnTo>
                    <a:pt x="4639322" y="6080645"/>
                  </a:lnTo>
                  <a:lnTo>
                    <a:pt x="4639322" y="6083401"/>
                  </a:lnTo>
                  <a:lnTo>
                    <a:pt x="4652022" y="6082982"/>
                  </a:lnTo>
                  <a:lnTo>
                    <a:pt x="4652022" y="6082081"/>
                  </a:lnTo>
                  <a:close/>
                </a:path>
                <a:path w="9148444" h="9127490">
                  <a:moveTo>
                    <a:pt x="4652022" y="4853610"/>
                  </a:moveTo>
                  <a:lnTo>
                    <a:pt x="4639322" y="4844466"/>
                  </a:lnTo>
                  <a:lnTo>
                    <a:pt x="4639322" y="4842903"/>
                  </a:lnTo>
                  <a:lnTo>
                    <a:pt x="4626622" y="4848187"/>
                  </a:lnTo>
                  <a:lnTo>
                    <a:pt x="4626622" y="4854029"/>
                  </a:lnTo>
                  <a:lnTo>
                    <a:pt x="4639322" y="4863173"/>
                  </a:lnTo>
                  <a:lnTo>
                    <a:pt x="4639322" y="4862093"/>
                  </a:lnTo>
                  <a:lnTo>
                    <a:pt x="4652022" y="4859452"/>
                  </a:lnTo>
                  <a:lnTo>
                    <a:pt x="4652022" y="4853610"/>
                  </a:lnTo>
                  <a:close/>
                </a:path>
                <a:path w="9148444" h="9127490">
                  <a:moveTo>
                    <a:pt x="4652022" y="3616731"/>
                  </a:moveTo>
                  <a:lnTo>
                    <a:pt x="4639322" y="3611473"/>
                  </a:lnTo>
                  <a:lnTo>
                    <a:pt x="4639322" y="3608514"/>
                  </a:lnTo>
                  <a:lnTo>
                    <a:pt x="4626622" y="3608044"/>
                  </a:lnTo>
                  <a:lnTo>
                    <a:pt x="4626622" y="3610267"/>
                  </a:lnTo>
                  <a:lnTo>
                    <a:pt x="4613922" y="3614902"/>
                  </a:lnTo>
                  <a:lnTo>
                    <a:pt x="4613922" y="3634359"/>
                  </a:lnTo>
                  <a:lnTo>
                    <a:pt x="4626622" y="3639604"/>
                  </a:lnTo>
                  <a:lnTo>
                    <a:pt x="4626622" y="3642563"/>
                  </a:lnTo>
                  <a:lnTo>
                    <a:pt x="4639322" y="3643033"/>
                  </a:lnTo>
                  <a:lnTo>
                    <a:pt x="4639322" y="3640798"/>
                  </a:lnTo>
                  <a:lnTo>
                    <a:pt x="4652022" y="3636175"/>
                  </a:lnTo>
                  <a:lnTo>
                    <a:pt x="4652022" y="3616731"/>
                  </a:lnTo>
                  <a:close/>
                </a:path>
                <a:path w="9148444" h="9127490">
                  <a:moveTo>
                    <a:pt x="4664722" y="5185003"/>
                  </a:moveTo>
                  <a:lnTo>
                    <a:pt x="4652022" y="5189296"/>
                  </a:lnTo>
                  <a:lnTo>
                    <a:pt x="4652022" y="5201475"/>
                  </a:lnTo>
                  <a:lnTo>
                    <a:pt x="4664722" y="5202745"/>
                  </a:lnTo>
                  <a:lnTo>
                    <a:pt x="4664722" y="5185003"/>
                  </a:lnTo>
                  <a:close/>
                </a:path>
                <a:path w="9148444" h="9127490">
                  <a:moveTo>
                    <a:pt x="4664722" y="3953205"/>
                  </a:moveTo>
                  <a:lnTo>
                    <a:pt x="4652022" y="3950589"/>
                  </a:lnTo>
                  <a:lnTo>
                    <a:pt x="4652022" y="3952138"/>
                  </a:lnTo>
                  <a:lnTo>
                    <a:pt x="4639322" y="3956215"/>
                  </a:lnTo>
                  <a:lnTo>
                    <a:pt x="4639322" y="3977983"/>
                  </a:lnTo>
                  <a:lnTo>
                    <a:pt x="4652022" y="3980599"/>
                  </a:lnTo>
                  <a:lnTo>
                    <a:pt x="4652022" y="3981005"/>
                  </a:lnTo>
                  <a:lnTo>
                    <a:pt x="4664722" y="3979037"/>
                  </a:lnTo>
                  <a:lnTo>
                    <a:pt x="4664722" y="3953205"/>
                  </a:lnTo>
                  <a:close/>
                </a:path>
                <a:path w="9148444" h="9127490">
                  <a:moveTo>
                    <a:pt x="4667961" y="1505115"/>
                  </a:moveTo>
                  <a:lnTo>
                    <a:pt x="4663948" y="1493202"/>
                  </a:lnTo>
                  <a:lnTo>
                    <a:pt x="4655629" y="1483766"/>
                  </a:lnTo>
                  <a:lnTo>
                    <a:pt x="4644707" y="1478445"/>
                  </a:lnTo>
                  <a:lnTo>
                    <a:pt x="4632591" y="1477606"/>
                  </a:lnTo>
                  <a:lnTo>
                    <a:pt x="4620679" y="1481607"/>
                  </a:lnTo>
                  <a:lnTo>
                    <a:pt x="4611243" y="1489925"/>
                  </a:lnTo>
                  <a:lnTo>
                    <a:pt x="4605921" y="1500835"/>
                  </a:lnTo>
                  <a:lnTo>
                    <a:pt x="4605071" y="1512951"/>
                  </a:lnTo>
                  <a:lnTo>
                    <a:pt x="4609084" y="1524863"/>
                  </a:lnTo>
                  <a:lnTo>
                    <a:pt x="4617402" y="1534287"/>
                  </a:lnTo>
                  <a:lnTo>
                    <a:pt x="4628312" y="1539608"/>
                  </a:lnTo>
                  <a:lnTo>
                    <a:pt x="4640427" y="1540459"/>
                  </a:lnTo>
                  <a:lnTo>
                    <a:pt x="4652353" y="1536446"/>
                  </a:lnTo>
                  <a:lnTo>
                    <a:pt x="4661789" y="1528127"/>
                  </a:lnTo>
                  <a:lnTo>
                    <a:pt x="4667110" y="1517218"/>
                  </a:lnTo>
                  <a:lnTo>
                    <a:pt x="4667961" y="1505115"/>
                  </a:lnTo>
                  <a:close/>
                </a:path>
                <a:path w="9148444" h="9127490">
                  <a:moveTo>
                    <a:pt x="4670476" y="275831"/>
                  </a:moveTo>
                  <a:lnTo>
                    <a:pt x="4665446" y="260883"/>
                  </a:lnTo>
                  <a:lnTo>
                    <a:pt x="4655007" y="249047"/>
                  </a:lnTo>
                  <a:lnTo>
                    <a:pt x="4641316" y="242366"/>
                  </a:lnTo>
                  <a:lnTo>
                    <a:pt x="4626114" y="241312"/>
                  </a:lnTo>
                  <a:lnTo>
                    <a:pt x="4611154" y="246341"/>
                  </a:lnTo>
                  <a:lnTo>
                    <a:pt x="4599317" y="256781"/>
                  </a:lnTo>
                  <a:lnTo>
                    <a:pt x="4592637" y="270471"/>
                  </a:lnTo>
                  <a:lnTo>
                    <a:pt x="4591583" y="285661"/>
                  </a:lnTo>
                  <a:lnTo>
                    <a:pt x="4596612" y="300609"/>
                  </a:lnTo>
                  <a:lnTo>
                    <a:pt x="4607052" y="312445"/>
                  </a:lnTo>
                  <a:lnTo>
                    <a:pt x="4620742" y="319125"/>
                  </a:lnTo>
                  <a:lnTo>
                    <a:pt x="4635944" y="320179"/>
                  </a:lnTo>
                  <a:lnTo>
                    <a:pt x="4650905" y="315163"/>
                  </a:lnTo>
                  <a:lnTo>
                    <a:pt x="4662741" y="304723"/>
                  </a:lnTo>
                  <a:lnTo>
                    <a:pt x="4669421" y="291033"/>
                  </a:lnTo>
                  <a:lnTo>
                    <a:pt x="4670476" y="275831"/>
                  </a:lnTo>
                  <a:close/>
                </a:path>
                <a:path w="9148444" h="9127490">
                  <a:moveTo>
                    <a:pt x="4677422" y="2734399"/>
                  </a:moveTo>
                  <a:lnTo>
                    <a:pt x="4664722" y="2725509"/>
                  </a:lnTo>
                  <a:lnTo>
                    <a:pt x="4664722" y="2718485"/>
                  </a:lnTo>
                  <a:lnTo>
                    <a:pt x="4652022" y="2714510"/>
                  </a:lnTo>
                  <a:lnTo>
                    <a:pt x="4639322" y="2713888"/>
                  </a:lnTo>
                  <a:lnTo>
                    <a:pt x="4639322" y="2716873"/>
                  </a:lnTo>
                  <a:lnTo>
                    <a:pt x="4626622" y="2723070"/>
                  </a:lnTo>
                  <a:lnTo>
                    <a:pt x="4626622" y="2749105"/>
                  </a:lnTo>
                  <a:lnTo>
                    <a:pt x="4639322" y="2756141"/>
                  </a:lnTo>
                  <a:lnTo>
                    <a:pt x="4639322" y="2760103"/>
                  </a:lnTo>
                  <a:lnTo>
                    <a:pt x="4652022" y="2760738"/>
                  </a:lnTo>
                  <a:lnTo>
                    <a:pt x="4664722" y="2757754"/>
                  </a:lnTo>
                  <a:lnTo>
                    <a:pt x="4664722" y="2751556"/>
                  </a:lnTo>
                  <a:lnTo>
                    <a:pt x="4677422" y="2743416"/>
                  </a:lnTo>
                  <a:lnTo>
                    <a:pt x="4677422" y="2734399"/>
                  </a:lnTo>
                  <a:close/>
                </a:path>
                <a:path w="9148444" h="9127490">
                  <a:moveTo>
                    <a:pt x="4686300" y="1845437"/>
                  </a:moveTo>
                  <a:lnTo>
                    <a:pt x="4682553" y="1834299"/>
                  </a:lnTo>
                  <a:lnTo>
                    <a:pt x="4674781" y="1825485"/>
                  </a:lnTo>
                  <a:lnTo>
                    <a:pt x="4664595" y="1820519"/>
                  </a:lnTo>
                  <a:lnTo>
                    <a:pt x="4653280" y="1819732"/>
                  </a:lnTo>
                  <a:lnTo>
                    <a:pt x="4642142" y="1823466"/>
                  </a:lnTo>
                  <a:lnTo>
                    <a:pt x="4633328" y="1831238"/>
                  </a:lnTo>
                  <a:lnTo>
                    <a:pt x="4628362" y="1841436"/>
                  </a:lnTo>
                  <a:lnTo>
                    <a:pt x="4627575" y="1852739"/>
                  </a:lnTo>
                  <a:lnTo>
                    <a:pt x="4631309" y="1863877"/>
                  </a:lnTo>
                  <a:lnTo>
                    <a:pt x="4639081" y="1872678"/>
                  </a:lnTo>
                  <a:lnTo>
                    <a:pt x="4649279" y="1877656"/>
                  </a:lnTo>
                  <a:lnTo>
                    <a:pt x="4660582" y="1878444"/>
                  </a:lnTo>
                  <a:lnTo>
                    <a:pt x="4671720" y="1874697"/>
                  </a:lnTo>
                  <a:lnTo>
                    <a:pt x="4680534" y="1866938"/>
                  </a:lnTo>
                  <a:lnTo>
                    <a:pt x="4685512" y="1856740"/>
                  </a:lnTo>
                  <a:lnTo>
                    <a:pt x="4686300" y="1845437"/>
                  </a:lnTo>
                  <a:close/>
                </a:path>
                <a:path w="9148444" h="9127490">
                  <a:moveTo>
                    <a:pt x="4688827" y="616153"/>
                  </a:moveTo>
                  <a:lnTo>
                    <a:pt x="4684065" y="601980"/>
                  </a:lnTo>
                  <a:lnTo>
                    <a:pt x="4674171" y="590778"/>
                  </a:lnTo>
                  <a:lnTo>
                    <a:pt x="4661192" y="584454"/>
                  </a:lnTo>
                  <a:lnTo>
                    <a:pt x="4646790" y="583450"/>
                  </a:lnTo>
                  <a:lnTo>
                    <a:pt x="4632617" y="588213"/>
                  </a:lnTo>
                  <a:lnTo>
                    <a:pt x="4621415" y="598093"/>
                  </a:lnTo>
                  <a:lnTo>
                    <a:pt x="4615078" y="611060"/>
                  </a:lnTo>
                  <a:lnTo>
                    <a:pt x="4614075" y="625462"/>
                  </a:lnTo>
                  <a:lnTo>
                    <a:pt x="4618837" y="639622"/>
                  </a:lnTo>
                  <a:lnTo>
                    <a:pt x="4628731" y="650836"/>
                  </a:lnTo>
                  <a:lnTo>
                    <a:pt x="4641697" y="657161"/>
                  </a:lnTo>
                  <a:lnTo>
                    <a:pt x="4656099" y="658164"/>
                  </a:lnTo>
                  <a:lnTo>
                    <a:pt x="4670272" y="653402"/>
                  </a:lnTo>
                  <a:lnTo>
                    <a:pt x="4681486" y="643509"/>
                  </a:lnTo>
                  <a:lnTo>
                    <a:pt x="4687824" y="630542"/>
                  </a:lnTo>
                  <a:lnTo>
                    <a:pt x="4688827" y="616153"/>
                  </a:lnTo>
                  <a:close/>
                </a:path>
                <a:path w="9148444" h="9127490">
                  <a:moveTo>
                    <a:pt x="4690122" y="5533809"/>
                  </a:moveTo>
                  <a:lnTo>
                    <a:pt x="4677422" y="5528386"/>
                  </a:lnTo>
                  <a:lnTo>
                    <a:pt x="4677422" y="5538851"/>
                  </a:lnTo>
                  <a:lnTo>
                    <a:pt x="4690122" y="5537289"/>
                  </a:lnTo>
                  <a:lnTo>
                    <a:pt x="4690122" y="5533809"/>
                  </a:lnTo>
                  <a:close/>
                </a:path>
                <a:path w="9148444" h="9127490">
                  <a:moveTo>
                    <a:pt x="4690122" y="4305351"/>
                  </a:moveTo>
                  <a:lnTo>
                    <a:pt x="4677422" y="4292498"/>
                  </a:lnTo>
                  <a:lnTo>
                    <a:pt x="4677422" y="4290288"/>
                  </a:lnTo>
                  <a:lnTo>
                    <a:pt x="4664722" y="4297718"/>
                  </a:lnTo>
                  <a:lnTo>
                    <a:pt x="4664722" y="4318800"/>
                  </a:lnTo>
                  <a:lnTo>
                    <a:pt x="4677422" y="4321010"/>
                  </a:lnTo>
                  <a:lnTo>
                    <a:pt x="4677422" y="4317289"/>
                  </a:lnTo>
                  <a:lnTo>
                    <a:pt x="4690122" y="4313580"/>
                  </a:lnTo>
                  <a:lnTo>
                    <a:pt x="4690122" y="4305351"/>
                  </a:lnTo>
                  <a:close/>
                </a:path>
                <a:path w="9148444" h="9127490">
                  <a:moveTo>
                    <a:pt x="4690122" y="3066465"/>
                  </a:moveTo>
                  <a:lnTo>
                    <a:pt x="4677422" y="3059963"/>
                  </a:lnTo>
                  <a:lnTo>
                    <a:pt x="4677422" y="3056305"/>
                  </a:lnTo>
                  <a:lnTo>
                    <a:pt x="4664722" y="3055721"/>
                  </a:lnTo>
                  <a:lnTo>
                    <a:pt x="4652022" y="3058477"/>
                  </a:lnTo>
                  <a:lnTo>
                    <a:pt x="4652022" y="3094761"/>
                  </a:lnTo>
                  <a:lnTo>
                    <a:pt x="4664722" y="3098431"/>
                  </a:lnTo>
                  <a:lnTo>
                    <a:pt x="4677422" y="3099016"/>
                  </a:lnTo>
                  <a:lnTo>
                    <a:pt x="4677422" y="3096247"/>
                  </a:lnTo>
                  <a:lnTo>
                    <a:pt x="4690122" y="3090519"/>
                  </a:lnTo>
                  <a:lnTo>
                    <a:pt x="4690122" y="3066465"/>
                  </a:lnTo>
                  <a:close/>
                </a:path>
                <a:path w="9148444" h="9127490">
                  <a:moveTo>
                    <a:pt x="4702822" y="5872048"/>
                  </a:moveTo>
                  <a:lnTo>
                    <a:pt x="4690122" y="5874055"/>
                  </a:lnTo>
                  <a:lnTo>
                    <a:pt x="4702822" y="5877204"/>
                  </a:lnTo>
                  <a:lnTo>
                    <a:pt x="4702822" y="5872048"/>
                  </a:lnTo>
                  <a:close/>
                </a:path>
                <a:path w="9148444" h="9127490">
                  <a:moveTo>
                    <a:pt x="4702822" y="4634598"/>
                  </a:moveTo>
                  <a:lnTo>
                    <a:pt x="4690122" y="4632744"/>
                  </a:lnTo>
                  <a:lnTo>
                    <a:pt x="4677422" y="4639005"/>
                  </a:lnTo>
                  <a:lnTo>
                    <a:pt x="4677422" y="4645952"/>
                  </a:lnTo>
                  <a:lnTo>
                    <a:pt x="4690122" y="4656810"/>
                  </a:lnTo>
                  <a:lnTo>
                    <a:pt x="4690122" y="4658665"/>
                  </a:lnTo>
                  <a:lnTo>
                    <a:pt x="4702822" y="4655528"/>
                  </a:lnTo>
                  <a:lnTo>
                    <a:pt x="4702822" y="4634598"/>
                  </a:lnTo>
                  <a:close/>
                </a:path>
                <a:path w="9148444" h="9127490">
                  <a:moveTo>
                    <a:pt x="4702822" y="3401936"/>
                  </a:moveTo>
                  <a:lnTo>
                    <a:pt x="4690122" y="3398672"/>
                  </a:lnTo>
                  <a:lnTo>
                    <a:pt x="4690122" y="3398151"/>
                  </a:lnTo>
                  <a:lnTo>
                    <a:pt x="4677422" y="3400602"/>
                  </a:lnTo>
                  <a:lnTo>
                    <a:pt x="4677422" y="3405708"/>
                  </a:lnTo>
                  <a:lnTo>
                    <a:pt x="4664722" y="3412401"/>
                  </a:lnTo>
                  <a:lnTo>
                    <a:pt x="4664722" y="3419818"/>
                  </a:lnTo>
                  <a:lnTo>
                    <a:pt x="4677422" y="3427133"/>
                  </a:lnTo>
                  <a:lnTo>
                    <a:pt x="4677422" y="3432911"/>
                  </a:lnTo>
                  <a:lnTo>
                    <a:pt x="4690122" y="3436175"/>
                  </a:lnTo>
                  <a:lnTo>
                    <a:pt x="4690122" y="3436696"/>
                  </a:lnTo>
                  <a:lnTo>
                    <a:pt x="4702822" y="3434232"/>
                  </a:lnTo>
                  <a:lnTo>
                    <a:pt x="4702822" y="3401936"/>
                  </a:lnTo>
                  <a:close/>
                </a:path>
                <a:path w="9148444" h="9127490">
                  <a:moveTo>
                    <a:pt x="4704639" y="2185746"/>
                  </a:moveTo>
                  <a:lnTo>
                    <a:pt x="4701159" y="2175408"/>
                  </a:lnTo>
                  <a:lnTo>
                    <a:pt x="4693945" y="2167217"/>
                  </a:lnTo>
                  <a:lnTo>
                    <a:pt x="4684471" y="2162594"/>
                  </a:lnTo>
                  <a:lnTo>
                    <a:pt x="4673955" y="2161857"/>
                  </a:lnTo>
                  <a:lnTo>
                    <a:pt x="4663605" y="2165337"/>
                  </a:lnTo>
                  <a:lnTo>
                    <a:pt x="4655413" y="2172563"/>
                  </a:lnTo>
                  <a:lnTo>
                    <a:pt x="4650803" y="2182025"/>
                  </a:lnTo>
                  <a:lnTo>
                    <a:pt x="4650067" y="2192540"/>
                  </a:lnTo>
                  <a:lnTo>
                    <a:pt x="4653546" y="2202878"/>
                  </a:lnTo>
                  <a:lnTo>
                    <a:pt x="4660773" y="2211070"/>
                  </a:lnTo>
                  <a:lnTo>
                    <a:pt x="4670234" y="2215692"/>
                  </a:lnTo>
                  <a:lnTo>
                    <a:pt x="4680750" y="2216416"/>
                  </a:lnTo>
                  <a:lnTo>
                    <a:pt x="4691100" y="2212937"/>
                  </a:lnTo>
                  <a:lnTo>
                    <a:pt x="4699279" y="2205723"/>
                  </a:lnTo>
                  <a:lnTo>
                    <a:pt x="4703902" y="2196249"/>
                  </a:lnTo>
                  <a:lnTo>
                    <a:pt x="4704639" y="2185746"/>
                  </a:lnTo>
                  <a:close/>
                </a:path>
                <a:path w="9148444" h="9127490">
                  <a:moveTo>
                    <a:pt x="4707166" y="956462"/>
                  </a:moveTo>
                  <a:lnTo>
                    <a:pt x="4702657" y="943089"/>
                  </a:lnTo>
                  <a:lnTo>
                    <a:pt x="4693323" y="932497"/>
                  </a:lnTo>
                  <a:lnTo>
                    <a:pt x="4681067" y="926528"/>
                  </a:lnTo>
                  <a:lnTo>
                    <a:pt x="4667478" y="925576"/>
                  </a:lnTo>
                  <a:lnTo>
                    <a:pt x="4654093" y="930071"/>
                  </a:lnTo>
                  <a:lnTo>
                    <a:pt x="4643501" y="939419"/>
                  </a:lnTo>
                  <a:lnTo>
                    <a:pt x="4637519" y="951661"/>
                  </a:lnTo>
                  <a:lnTo>
                    <a:pt x="4636567" y="965250"/>
                  </a:lnTo>
                  <a:lnTo>
                    <a:pt x="4641075" y="978636"/>
                  </a:lnTo>
                  <a:lnTo>
                    <a:pt x="4650410" y="989215"/>
                  </a:lnTo>
                  <a:lnTo>
                    <a:pt x="4662665" y="995197"/>
                  </a:lnTo>
                  <a:lnTo>
                    <a:pt x="4676267" y="996149"/>
                  </a:lnTo>
                  <a:lnTo>
                    <a:pt x="4689653" y="991654"/>
                  </a:lnTo>
                  <a:lnTo>
                    <a:pt x="4700244" y="982306"/>
                  </a:lnTo>
                  <a:lnTo>
                    <a:pt x="4706213" y="970064"/>
                  </a:lnTo>
                  <a:lnTo>
                    <a:pt x="4707166" y="956462"/>
                  </a:lnTo>
                  <a:close/>
                </a:path>
                <a:path w="9148444" h="9127490">
                  <a:moveTo>
                    <a:pt x="4725505" y="1296784"/>
                  </a:moveTo>
                  <a:lnTo>
                    <a:pt x="4721276" y="1284185"/>
                  </a:lnTo>
                  <a:lnTo>
                    <a:pt x="4712487" y="1274229"/>
                  </a:lnTo>
                  <a:lnTo>
                    <a:pt x="4700956" y="1268603"/>
                  </a:lnTo>
                  <a:lnTo>
                    <a:pt x="4688154" y="1267701"/>
                  </a:lnTo>
                  <a:lnTo>
                    <a:pt x="4675556" y="1271943"/>
                  </a:lnTo>
                  <a:lnTo>
                    <a:pt x="4665586" y="1280731"/>
                  </a:lnTo>
                  <a:lnTo>
                    <a:pt x="4659960" y="1292250"/>
                  </a:lnTo>
                  <a:lnTo>
                    <a:pt x="4659071" y="1305052"/>
                  </a:lnTo>
                  <a:lnTo>
                    <a:pt x="4663313" y="1317637"/>
                  </a:lnTo>
                  <a:lnTo>
                    <a:pt x="4672101" y="1327607"/>
                  </a:lnTo>
                  <a:lnTo>
                    <a:pt x="4683633" y="1333233"/>
                  </a:lnTo>
                  <a:lnTo>
                    <a:pt x="4696434" y="1334122"/>
                  </a:lnTo>
                  <a:lnTo>
                    <a:pt x="4709020" y="1329893"/>
                  </a:lnTo>
                  <a:lnTo>
                    <a:pt x="4718990" y="1321104"/>
                  </a:lnTo>
                  <a:lnTo>
                    <a:pt x="4724616" y="1309573"/>
                  </a:lnTo>
                  <a:lnTo>
                    <a:pt x="4725505" y="1296784"/>
                  </a:lnTo>
                  <a:close/>
                </a:path>
                <a:path w="9148444" h="9127490">
                  <a:moveTo>
                    <a:pt x="4726559" y="67691"/>
                  </a:moveTo>
                  <a:lnTo>
                    <a:pt x="4721491" y="52628"/>
                  </a:lnTo>
                  <a:lnTo>
                    <a:pt x="4710976" y="40703"/>
                  </a:lnTo>
                  <a:lnTo>
                    <a:pt x="4697171" y="33972"/>
                  </a:lnTo>
                  <a:lnTo>
                    <a:pt x="4681855" y="32905"/>
                  </a:lnTo>
                  <a:lnTo>
                    <a:pt x="4666780" y="37973"/>
                  </a:lnTo>
                  <a:lnTo>
                    <a:pt x="4654867" y="48488"/>
                  </a:lnTo>
                  <a:lnTo>
                    <a:pt x="4648136" y="62280"/>
                  </a:lnTo>
                  <a:lnTo>
                    <a:pt x="4647069" y="77584"/>
                  </a:lnTo>
                  <a:lnTo>
                    <a:pt x="4652137" y="92646"/>
                  </a:lnTo>
                  <a:lnTo>
                    <a:pt x="4662652" y="104571"/>
                  </a:lnTo>
                  <a:lnTo>
                    <a:pt x="4676445" y="111302"/>
                  </a:lnTo>
                  <a:lnTo>
                    <a:pt x="4691761" y="112369"/>
                  </a:lnTo>
                  <a:lnTo>
                    <a:pt x="4706823" y="107302"/>
                  </a:lnTo>
                  <a:lnTo>
                    <a:pt x="4718748" y="96786"/>
                  </a:lnTo>
                  <a:lnTo>
                    <a:pt x="4725492" y="82994"/>
                  </a:lnTo>
                  <a:lnTo>
                    <a:pt x="4726559" y="67691"/>
                  </a:lnTo>
                  <a:close/>
                </a:path>
                <a:path w="9148444" h="9127490">
                  <a:moveTo>
                    <a:pt x="4728222" y="6214021"/>
                  </a:moveTo>
                  <a:lnTo>
                    <a:pt x="4715522" y="6212878"/>
                  </a:lnTo>
                  <a:lnTo>
                    <a:pt x="4715522" y="6214757"/>
                  </a:lnTo>
                  <a:lnTo>
                    <a:pt x="4728222" y="6214021"/>
                  </a:lnTo>
                  <a:close/>
                </a:path>
                <a:path w="9148444" h="9127490">
                  <a:moveTo>
                    <a:pt x="4728222" y="4985563"/>
                  </a:moveTo>
                  <a:lnTo>
                    <a:pt x="4715522" y="4976698"/>
                  </a:lnTo>
                  <a:lnTo>
                    <a:pt x="4715522" y="4975187"/>
                  </a:lnTo>
                  <a:lnTo>
                    <a:pt x="4702822" y="4980305"/>
                  </a:lnTo>
                  <a:lnTo>
                    <a:pt x="4702822" y="4985956"/>
                  </a:lnTo>
                  <a:lnTo>
                    <a:pt x="4715522" y="4994821"/>
                  </a:lnTo>
                  <a:lnTo>
                    <a:pt x="4715522" y="4993779"/>
                  </a:lnTo>
                  <a:lnTo>
                    <a:pt x="4728222" y="4991227"/>
                  </a:lnTo>
                  <a:lnTo>
                    <a:pt x="4728222" y="4985563"/>
                  </a:lnTo>
                  <a:close/>
                </a:path>
                <a:path w="9148444" h="9127490">
                  <a:moveTo>
                    <a:pt x="4728222" y="3748811"/>
                  </a:moveTo>
                  <a:lnTo>
                    <a:pt x="4715522" y="3743655"/>
                  </a:lnTo>
                  <a:lnTo>
                    <a:pt x="4715522" y="3740747"/>
                  </a:lnTo>
                  <a:lnTo>
                    <a:pt x="4702822" y="3740277"/>
                  </a:lnTo>
                  <a:lnTo>
                    <a:pt x="4702822" y="3742474"/>
                  </a:lnTo>
                  <a:lnTo>
                    <a:pt x="4690122" y="3747020"/>
                  </a:lnTo>
                  <a:lnTo>
                    <a:pt x="4690122" y="3766134"/>
                  </a:lnTo>
                  <a:lnTo>
                    <a:pt x="4702822" y="3771303"/>
                  </a:lnTo>
                  <a:lnTo>
                    <a:pt x="4702822" y="3774211"/>
                  </a:lnTo>
                  <a:lnTo>
                    <a:pt x="4715522" y="3774681"/>
                  </a:lnTo>
                  <a:lnTo>
                    <a:pt x="4715522" y="3772484"/>
                  </a:lnTo>
                  <a:lnTo>
                    <a:pt x="4728222" y="3767937"/>
                  </a:lnTo>
                  <a:lnTo>
                    <a:pt x="4728222" y="3748811"/>
                  </a:lnTo>
                  <a:close/>
                </a:path>
                <a:path w="9148444" h="9127490">
                  <a:moveTo>
                    <a:pt x="4728222" y="2516505"/>
                  </a:moveTo>
                  <a:lnTo>
                    <a:pt x="4715522" y="2508935"/>
                  </a:lnTo>
                  <a:lnTo>
                    <a:pt x="4715522" y="2504668"/>
                  </a:lnTo>
                  <a:lnTo>
                    <a:pt x="4702822" y="2503995"/>
                  </a:lnTo>
                  <a:lnTo>
                    <a:pt x="4690122" y="2507208"/>
                  </a:lnTo>
                  <a:lnTo>
                    <a:pt x="4690122" y="2513876"/>
                  </a:lnTo>
                  <a:lnTo>
                    <a:pt x="4677422" y="2522626"/>
                  </a:lnTo>
                  <a:lnTo>
                    <a:pt x="4677422" y="2541892"/>
                  </a:lnTo>
                  <a:lnTo>
                    <a:pt x="4690122" y="2549448"/>
                  </a:lnTo>
                  <a:lnTo>
                    <a:pt x="4702822" y="2553728"/>
                  </a:lnTo>
                  <a:lnTo>
                    <a:pt x="4702822" y="2554401"/>
                  </a:lnTo>
                  <a:lnTo>
                    <a:pt x="4715522" y="2551188"/>
                  </a:lnTo>
                  <a:lnTo>
                    <a:pt x="4728222" y="2544521"/>
                  </a:lnTo>
                  <a:lnTo>
                    <a:pt x="4728222" y="2516505"/>
                  </a:lnTo>
                  <a:close/>
                </a:path>
                <a:path w="9148444" h="9127490">
                  <a:moveTo>
                    <a:pt x="4740922" y="5317287"/>
                  </a:moveTo>
                  <a:lnTo>
                    <a:pt x="4728222" y="5321414"/>
                  </a:lnTo>
                  <a:lnTo>
                    <a:pt x="4728222" y="5333123"/>
                  </a:lnTo>
                  <a:lnTo>
                    <a:pt x="4740922" y="5334343"/>
                  </a:lnTo>
                  <a:lnTo>
                    <a:pt x="4740922" y="5317287"/>
                  </a:lnTo>
                  <a:close/>
                </a:path>
                <a:path w="9148444" h="9127490">
                  <a:moveTo>
                    <a:pt x="4743856" y="1637093"/>
                  </a:moveTo>
                  <a:lnTo>
                    <a:pt x="4739881" y="1625282"/>
                  </a:lnTo>
                  <a:lnTo>
                    <a:pt x="4731639" y="1615948"/>
                  </a:lnTo>
                  <a:lnTo>
                    <a:pt x="4720831" y="1610677"/>
                  </a:lnTo>
                  <a:lnTo>
                    <a:pt x="4708830" y="1609839"/>
                  </a:lnTo>
                  <a:lnTo>
                    <a:pt x="4697019" y="1613801"/>
                  </a:lnTo>
                  <a:lnTo>
                    <a:pt x="4687684" y="1622044"/>
                  </a:lnTo>
                  <a:lnTo>
                    <a:pt x="4682401" y="1632851"/>
                  </a:lnTo>
                  <a:lnTo>
                    <a:pt x="4681563" y="1644840"/>
                  </a:lnTo>
                  <a:lnTo>
                    <a:pt x="4685538" y="1656651"/>
                  </a:lnTo>
                  <a:lnTo>
                    <a:pt x="4693780" y="1665986"/>
                  </a:lnTo>
                  <a:lnTo>
                    <a:pt x="4704588" y="1671269"/>
                  </a:lnTo>
                  <a:lnTo>
                    <a:pt x="4716589" y="1672107"/>
                  </a:lnTo>
                  <a:lnTo>
                    <a:pt x="4728400" y="1668132"/>
                  </a:lnTo>
                  <a:lnTo>
                    <a:pt x="4737747" y="1659890"/>
                  </a:lnTo>
                  <a:lnTo>
                    <a:pt x="4743018" y="1649082"/>
                  </a:lnTo>
                  <a:lnTo>
                    <a:pt x="4743856" y="1637093"/>
                  </a:lnTo>
                  <a:close/>
                </a:path>
                <a:path w="9148444" h="9127490">
                  <a:moveTo>
                    <a:pt x="4746383" y="407809"/>
                  </a:moveTo>
                  <a:lnTo>
                    <a:pt x="4741392" y="392976"/>
                  </a:lnTo>
                  <a:lnTo>
                    <a:pt x="4731029" y="381228"/>
                  </a:lnTo>
                  <a:lnTo>
                    <a:pt x="4717440" y="374599"/>
                  </a:lnTo>
                  <a:lnTo>
                    <a:pt x="4702353" y="373557"/>
                  </a:lnTo>
                  <a:lnTo>
                    <a:pt x="4687506" y="378548"/>
                  </a:lnTo>
                  <a:lnTo>
                    <a:pt x="4675759" y="388899"/>
                  </a:lnTo>
                  <a:lnTo>
                    <a:pt x="4669129" y="402488"/>
                  </a:lnTo>
                  <a:lnTo>
                    <a:pt x="4668075" y="417563"/>
                  </a:lnTo>
                  <a:lnTo>
                    <a:pt x="4673079" y="432409"/>
                  </a:lnTo>
                  <a:lnTo>
                    <a:pt x="4683430" y="444144"/>
                  </a:lnTo>
                  <a:lnTo>
                    <a:pt x="4697019" y="450773"/>
                  </a:lnTo>
                  <a:lnTo>
                    <a:pt x="4712106" y="451827"/>
                  </a:lnTo>
                  <a:lnTo>
                    <a:pt x="4726952" y="446836"/>
                  </a:lnTo>
                  <a:lnTo>
                    <a:pt x="4738700" y="436486"/>
                  </a:lnTo>
                  <a:lnTo>
                    <a:pt x="4745329" y="422897"/>
                  </a:lnTo>
                  <a:lnTo>
                    <a:pt x="4746383" y="407809"/>
                  </a:lnTo>
                  <a:close/>
                </a:path>
                <a:path w="9148444" h="9127490">
                  <a:moveTo>
                    <a:pt x="4753622" y="4097197"/>
                  </a:moveTo>
                  <a:lnTo>
                    <a:pt x="4740922" y="4082631"/>
                  </a:lnTo>
                  <a:lnTo>
                    <a:pt x="4728222" y="4080129"/>
                  </a:lnTo>
                  <a:lnTo>
                    <a:pt x="4715522" y="4088549"/>
                  </a:lnTo>
                  <a:lnTo>
                    <a:pt x="4715522" y="4112437"/>
                  </a:lnTo>
                  <a:lnTo>
                    <a:pt x="4728222" y="4114939"/>
                  </a:lnTo>
                  <a:lnTo>
                    <a:pt x="4740922" y="4110723"/>
                  </a:lnTo>
                  <a:lnTo>
                    <a:pt x="4740922" y="4106519"/>
                  </a:lnTo>
                  <a:lnTo>
                    <a:pt x="4753622" y="4097197"/>
                  </a:lnTo>
                  <a:close/>
                </a:path>
                <a:path w="9148444" h="9127490">
                  <a:moveTo>
                    <a:pt x="4753622" y="2866377"/>
                  </a:moveTo>
                  <a:lnTo>
                    <a:pt x="4740922" y="2857601"/>
                  </a:lnTo>
                  <a:lnTo>
                    <a:pt x="4740922" y="2850667"/>
                  </a:lnTo>
                  <a:lnTo>
                    <a:pt x="4728222" y="2846743"/>
                  </a:lnTo>
                  <a:lnTo>
                    <a:pt x="4715522" y="2846120"/>
                  </a:lnTo>
                  <a:lnTo>
                    <a:pt x="4715522" y="2849067"/>
                  </a:lnTo>
                  <a:lnTo>
                    <a:pt x="4702822" y="2855188"/>
                  </a:lnTo>
                  <a:lnTo>
                    <a:pt x="4702822" y="2880906"/>
                  </a:lnTo>
                  <a:lnTo>
                    <a:pt x="4715522" y="2887840"/>
                  </a:lnTo>
                  <a:lnTo>
                    <a:pt x="4715522" y="2891764"/>
                  </a:lnTo>
                  <a:lnTo>
                    <a:pt x="4728222" y="2892374"/>
                  </a:lnTo>
                  <a:lnTo>
                    <a:pt x="4740922" y="2889427"/>
                  </a:lnTo>
                  <a:lnTo>
                    <a:pt x="4740922" y="2875280"/>
                  </a:lnTo>
                  <a:lnTo>
                    <a:pt x="4753622" y="2866377"/>
                  </a:lnTo>
                  <a:close/>
                </a:path>
                <a:path w="9148444" h="9127490">
                  <a:moveTo>
                    <a:pt x="4762208" y="1977402"/>
                  </a:moveTo>
                  <a:lnTo>
                    <a:pt x="4758499" y="1966391"/>
                  </a:lnTo>
                  <a:lnTo>
                    <a:pt x="4750803" y="1957666"/>
                  </a:lnTo>
                  <a:lnTo>
                    <a:pt x="4740719" y="1952752"/>
                  </a:lnTo>
                  <a:lnTo>
                    <a:pt x="4729518" y="1951964"/>
                  </a:lnTo>
                  <a:lnTo>
                    <a:pt x="4718494" y="1955673"/>
                  </a:lnTo>
                  <a:lnTo>
                    <a:pt x="4709769" y="1963369"/>
                  </a:lnTo>
                  <a:lnTo>
                    <a:pt x="4704842" y="1973453"/>
                  </a:lnTo>
                  <a:lnTo>
                    <a:pt x="4704067" y="1984641"/>
                  </a:lnTo>
                  <a:lnTo>
                    <a:pt x="4707775" y="1995665"/>
                  </a:lnTo>
                  <a:lnTo>
                    <a:pt x="4715459" y="2004377"/>
                  </a:lnTo>
                  <a:lnTo>
                    <a:pt x="4725555" y="2009305"/>
                  </a:lnTo>
                  <a:lnTo>
                    <a:pt x="4736757" y="2010092"/>
                  </a:lnTo>
                  <a:lnTo>
                    <a:pt x="4747780" y="2006384"/>
                  </a:lnTo>
                  <a:lnTo>
                    <a:pt x="4756505" y="1998687"/>
                  </a:lnTo>
                  <a:lnTo>
                    <a:pt x="4761420" y="1988604"/>
                  </a:lnTo>
                  <a:lnTo>
                    <a:pt x="4762208" y="1977402"/>
                  </a:lnTo>
                  <a:close/>
                </a:path>
                <a:path w="9148444" h="9127490">
                  <a:moveTo>
                    <a:pt x="4764735" y="748131"/>
                  </a:moveTo>
                  <a:lnTo>
                    <a:pt x="4759998" y="734072"/>
                  </a:lnTo>
                  <a:lnTo>
                    <a:pt x="4750193" y="722960"/>
                  </a:lnTo>
                  <a:lnTo>
                    <a:pt x="4737316" y="716673"/>
                  </a:lnTo>
                  <a:lnTo>
                    <a:pt x="4723028" y="715683"/>
                  </a:lnTo>
                  <a:lnTo>
                    <a:pt x="4708969" y="720407"/>
                  </a:lnTo>
                  <a:lnTo>
                    <a:pt x="4697857" y="730211"/>
                  </a:lnTo>
                  <a:lnTo>
                    <a:pt x="4691570" y="743077"/>
                  </a:lnTo>
                  <a:lnTo>
                    <a:pt x="4690580" y="757364"/>
                  </a:lnTo>
                  <a:lnTo>
                    <a:pt x="4695304" y="771410"/>
                  </a:lnTo>
                  <a:lnTo>
                    <a:pt x="4705108" y="782535"/>
                  </a:lnTo>
                  <a:lnTo>
                    <a:pt x="4717986" y="788809"/>
                  </a:lnTo>
                  <a:lnTo>
                    <a:pt x="4732274" y="789813"/>
                  </a:lnTo>
                  <a:lnTo>
                    <a:pt x="4746333" y="785088"/>
                  </a:lnTo>
                  <a:lnTo>
                    <a:pt x="4757445" y="775271"/>
                  </a:lnTo>
                  <a:lnTo>
                    <a:pt x="4763732" y="762406"/>
                  </a:lnTo>
                  <a:lnTo>
                    <a:pt x="4764735" y="748131"/>
                  </a:lnTo>
                  <a:close/>
                </a:path>
                <a:path w="9148444" h="9127490">
                  <a:moveTo>
                    <a:pt x="4766322" y="5665762"/>
                  </a:moveTo>
                  <a:lnTo>
                    <a:pt x="4753622" y="5660898"/>
                  </a:lnTo>
                  <a:lnTo>
                    <a:pt x="4753622" y="5670270"/>
                  </a:lnTo>
                  <a:lnTo>
                    <a:pt x="4766322" y="5668873"/>
                  </a:lnTo>
                  <a:lnTo>
                    <a:pt x="4766322" y="5665762"/>
                  </a:lnTo>
                  <a:close/>
                </a:path>
                <a:path w="9148444" h="9127490">
                  <a:moveTo>
                    <a:pt x="4766322" y="4437304"/>
                  </a:moveTo>
                  <a:lnTo>
                    <a:pt x="4753622" y="4424731"/>
                  </a:lnTo>
                  <a:lnTo>
                    <a:pt x="4753622" y="4422572"/>
                  </a:lnTo>
                  <a:lnTo>
                    <a:pt x="4740922" y="4429836"/>
                  </a:lnTo>
                  <a:lnTo>
                    <a:pt x="4740922" y="4450448"/>
                  </a:lnTo>
                  <a:lnTo>
                    <a:pt x="4753622" y="4452594"/>
                  </a:lnTo>
                  <a:lnTo>
                    <a:pt x="4753622" y="4448975"/>
                  </a:lnTo>
                  <a:lnTo>
                    <a:pt x="4766322" y="4445343"/>
                  </a:lnTo>
                  <a:lnTo>
                    <a:pt x="4766322" y="4437304"/>
                  </a:lnTo>
                  <a:close/>
                </a:path>
                <a:path w="9148444" h="9127490">
                  <a:moveTo>
                    <a:pt x="4766322" y="3198698"/>
                  </a:moveTo>
                  <a:lnTo>
                    <a:pt x="4753622" y="3192386"/>
                  </a:lnTo>
                  <a:lnTo>
                    <a:pt x="4753622" y="3188817"/>
                  </a:lnTo>
                  <a:lnTo>
                    <a:pt x="4740922" y="3188258"/>
                  </a:lnTo>
                  <a:lnTo>
                    <a:pt x="4728222" y="3190938"/>
                  </a:lnTo>
                  <a:lnTo>
                    <a:pt x="4728222" y="3226231"/>
                  </a:lnTo>
                  <a:lnTo>
                    <a:pt x="4740922" y="3229800"/>
                  </a:lnTo>
                  <a:lnTo>
                    <a:pt x="4753622" y="3230359"/>
                  </a:lnTo>
                  <a:lnTo>
                    <a:pt x="4753622" y="3227679"/>
                  </a:lnTo>
                  <a:lnTo>
                    <a:pt x="4766322" y="3222104"/>
                  </a:lnTo>
                  <a:lnTo>
                    <a:pt x="4766322" y="3198698"/>
                  </a:lnTo>
                  <a:close/>
                </a:path>
                <a:path w="9148444" h="9127490">
                  <a:moveTo>
                    <a:pt x="4779022" y="4766830"/>
                  </a:moveTo>
                  <a:lnTo>
                    <a:pt x="4766322" y="4765014"/>
                  </a:lnTo>
                  <a:lnTo>
                    <a:pt x="4766322" y="4771123"/>
                  </a:lnTo>
                  <a:lnTo>
                    <a:pt x="4753622" y="4777892"/>
                  </a:lnTo>
                  <a:lnTo>
                    <a:pt x="4766322" y="4788459"/>
                  </a:lnTo>
                  <a:lnTo>
                    <a:pt x="4766322" y="4790275"/>
                  </a:lnTo>
                  <a:lnTo>
                    <a:pt x="4779022" y="4787214"/>
                  </a:lnTo>
                  <a:lnTo>
                    <a:pt x="4779022" y="4766830"/>
                  </a:lnTo>
                  <a:close/>
                </a:path>
                <a:path w="9148444" h="9127490">
                  <a:moveTo>
                    <a:pt x="4779022" y="3534105"/>
                  </a:moveTo>
                  <a:lnTo>
                    <a:pt x="4766322" y="3530892"/>
                  </a:lnTo>
                  <a:lnTo>
                    <a:pt x="4766322" y="3530384"/>
                  </a:lnTo>
                  <a:lnTo>
                    <a:pt x="4753622" y="3532809"/>
                  </a:lnTo>
                  <a:lnTo>
                    <a:pt x="4753622" y="3537826"/>
                  </a:lnTo>
                  <a:lnTo>
                    <a:pt x="4740922" y="3544417"/>
                  </a:lnTo>
                  <a:lnTo>
                    <a:pt x="4740922" y="3551732"/>
                  </a:lnTo>
                  <a:lnTo>
                    <a:pt x="4753622" y="3558921"/>
                  </a:lnTo>
                  <a:lnTo>
                    <a:pt x="4753622" y="3564623"/>
                  </a:lnTo>
                  <a:lnTo>
                    <a:pt x="4766322" y="3567823"/>
                  </a:lnTo>
                  <a:lnTo>
                    <a:pt x="4766322" y="3568331"/>
                  </a:lnTo>
                  <a:lnTo>
                    <a:pt x="4779022" y="3565918"/>
                  </a:lnTo>
                  <a:lnTo>
                    <a:pt x="4779022" y="3534105"/>
                  </a:lnTo>
                  <a:close/>
                </a:path>
                <a:path w="9148444" h="9127490">
                  <a:moveTo>
                    <a:pt x="4780546" y="2317724"/>
                  </a:moveTo>
                  <a:lnTo>
                    <a:pt x="4777105" y="2307488"/>
                  </a:lnTo>
                  <a:lnTo>
                    <a:pt x="4769955" y="2299398"/>
                  </a:lnTo>
                  <a:lnTo>
                    <a:pt x="4760595" y="2294826"/>
                  </a:lnTo>
                  <a:lnTo>
                    <a:pt x="4750193" y="2294090"/>
                  </a:lnTo>
                  <a:lnTo>
                    <a:pt x="4739957" y="2297531"/>
                  </a:lnTo>
                  <a:lnTo>
                    <a:pt x="4731855" y="2304681"/>
                  </a:lnTo>
                  <a:lnTo>
                    <a:pt x="4727283" y="2314041"/>
                  </a:lnTo>
                  <a:lnTo>
                    <a:pt x="4726559" y="2324443"/>
                  </a:lnTo>
                  <a:lnTo>
                    <a:pt x="4730000" y="2334679"/>
                  </a:lnTo>
                  <a:lnTo>
                    <a:pt x="4737151" y="2342769"/>
                  </a:lnTo>
                  <a:lnTo>
                    <a:pt x="4746510" y="2347341"/>
                  </a:lnTo>
                  <a:lnTo>
                    <a:pt x="4756912" y="2348065"/>
                  </a:lnTo>
                  <a:lnTo>
                    <a:pt x="4767148" y="2344623"/>
                  </a:lnTo>
                  <a:lnTo>
                    <a:pt x="4775251" y="2337485"/>
                  </a:lnTo>
                  <a:lnTo>
                    <a:pt x="4779823" y="2328113"/>
                  </a:lnTo>
                  <a:lnTo>
                    <a:pt x="4780546" y="2317724"/>
                  </a:lnTo>
                  <a:close/>
                </a:path>
                <a:path w="9148444" h="9127490">
                  <a:moveTo>
                    <a:pt x="4783074" y="1088440"/>
                  </a:moveTo>
                  <a:lnTo>
                    <a:pt x="4778616" y="1075182"/>
                  </a:lnTo>
                  <a:lnTo>
                    <a:pt x="4769358" y="1064679"/>
                  </a:lnTo>
                  <a:lnTo>
                    <a:pt x="4757204" y="1058748"/>
                  </a:lnTo>
                  <a:lnTo>
                    <a:pt x="4743716" y="1057808"/>
                  </a:lnTo>
                  <a:lnTo>
                    <a:pt x="4730445" y="1062266"/>
                  </a:lnTo>
                  <a:lnTo>
                    <a:pt x="4719942" y="1071537"/>
                  </a:lnTo>
                  <a:lnTo>
                    <a:pt x="4714011" y="1083678"/>
                  </a:lnTo>
                  <a:lnTo>
                    <a:pt x="4713071" y="1097153"/>
                  </a:lnTo>
                  <a:lnTo>
                    <a:pt x="4717542" y="1110424"/>
                  </a:lnTo>
                  <a:lnTo>
                    <a:pt x="4726800" y="1120927"/>
                  </a:lnTo>
                  <a:lnTo>
                    <a:pt x="4738941" y="1126845"/>
                  </a:lnTo>
                  <a:lnTo>
                    <a:pt x="4752429" y="1127785"/>
                  </a:lnTo>
                  <a:lnTo>
                    <a:pt x="4765700" y="1123327"/>
                  </a:lnTo>
                  <a:lnTo>
                    <a:pt x="4776203" y="1114069"/>
                  </a:lnTo>
                  <a:lnTo>
                    <a:pt x="4782134" y="1101928"/>
                  </a:lnTo>
                  <a:lnTo>
                    <a:pt x="4783074" y="1088440"/>
                  </a:lnTo>
                  <a:close/>
                </a:path>
                <a:path w="9148444" h="9127490">
                  <a:moveTo>
                    <a:pt x="4801425" y="1428750"/>
                  </a:moveTo>
                  <a:lnTo>
                    <a:pt x="4797222" y="1416278"/>
                  </a:lnTo>
                  <a:lnTo>
                    <a:pt x="4788509" y="1406398"/>
                  </a:lnTo>
                  <a:lnTo>
                    <a:pt x="4777079" y="1400822"/>
                  </a:lnTo>
                  <a:lnTo>
                    <a:pt x="4764392" y="1399946"/>
                  </a:lnTo>
                  <a:lnTo>
                    <a:pt x="4751908" y="1404137"/>
                  </a:lnTo>
                  <a:lnTo>
                    <a:pt x="4742027" y="1412849"/>
                  </a:lnTo>
                  <a:lnTo>
                    <a:pt x="4736452" y="1424266"/>
                  </a:lnTo>
                  <a:lnTo>
                    <a:pt x="4735576" y="1436954"/>
                  </a:lnTo>
                  <a:lnTo>
                    <a:pt x="4739767" y="1449438"/>
                  </a:lnTo>
                  <a:lnTo>
                    <a:pt x="4748479" y="1459306"/>
                  </a:lnTo>
                  <a:lnTo>
                    <a:pt x="4759909" y="1464881"/>
                  </a:lnTo>
                  <a:lnTo>
                    <a:pt x="4772596" y="1465770"/>
                  </a:lnTo>
                  <a:lnTo>
                    <a:pt x="4785080" y="1461579"/>
                  </a:lnTo>
                  <a:lnTo>
                    <a:pt x="4794961" y="1452867"/>
                  </a:lnTo>
                  <a:lnTo>
                    <a:pt x="4800536" y="1441437"/>
                  </a:lnTo>
                  <a:lnTo>
                    <a:pt x="4801425" y="1428750"/>
                  </a:lnTo>
                  <a:close/>
                </a:path>
                <a:path w="9148444" h="9127490">
                  <a:moveTo>
                    <a:pt x="4803940" y="199478"/>
                  </a:moveTo>
                  <a:lnTo>
                    <a:pt x="4798733" y="183959"/>
                  </a:lnTo>
                  <a:lnTo>
                    <a:pt x="4787900" y="171678"/>
                  </a:lnTo>
                  <a:lnTo>
                    <a:pt x="4773688" y="164757"/>
                  </a:lnTo>
                  <a:lnTo>
                    <a:pt x="4757915" y="163652"/>
                  </a:lnTo>
                  <a:lnTo>
                    <a:pt x="4742383" y="168871"/>
                  </a:lnTo>
                  <a:lnTo>
                    <a:pt x="4730115" y="179705"/>
                  </a:lnTo>
                  <a:lnTo>
                    <a:pt x="4723181" y="193903"/>
                  </a:lnTo>
                  <a:lnTo>
                    <a:pt x="4722076" y="209677"/>
                  </a:lnTo>
                  <a:lnTo>
                    <a:pt x="4727295" y="225183"/>
                  </a:lnTo>
                  <a:lnTo>
                    <a:pt x="4738128" y="237464"/>
                  </a:lnTo>
                  <a:lnTo>
                    <a:pt x="4752340" y="244398"/>
                  </a:lnTo>
                  <a:lnTo>
                    <a:pt x="4768113" y="245491"/>
                  </a:lnTo>
                  <a:lnTo>
                    <a:pt x="4783620" y="240271"/>
                  </a:lnTo>
                  <a:lnTo>
                    <a:pt x="4795913" y="229450"/>
                  </a:lnTo>
                  <a:lnTo>
                    <a:pt x="4802848" y="215239"/>
                  </a:lnTo>
                  <a:lnTo>
                    <a:pt x="4803940" y="199478"/>
                  </a:lnTo>
                  <a:close/>
                </a:path>
                <a:path w="9148444" h="9127490">
                  <a:moveTo>
                    <a:pt x="4804422" y="5117503"/>
                  </a:moveTo>
                  <a:lnTo>
                    <a:pt x="4791722" y="5108930"/>
                  </a:lnTo>
                  <a:lnTo>
                    <a:pt x="4791722" y="5107470"/>
                  </a:lnTo>
                  <a:lnTo>
                    <a:pt x="4779022" y="5112410"/>
                  </a:lnTo>
                  <a:lnTo>
                    <a:pt x="4779022" y="5117897"/>
                  </a:lnTo>
                  <a:lnTo>
                    <a:pt x="4791722" y="5126469"/>
                  </a:lnTo>
                  <a:lnTo>
                    <a:pt x="4791722" y="5125466"/>
                  </a:lnTo>
                  <a:lnTo>
                    <a:pt x="4804422" y="5122989"/>
                  </a:lnTo>
                  <a:lnTo>
                    <a:pt x="4804422" y="5117503"/>
                  </a:lnTo>
                  <a:close/>
                </a:path>
                <a:path w="9148444" h="9127490">
                  <a:moveTo>
                    <a:pt x="4804422" y="3880904"/>
                  </a:moveTo>
                  <a:lnTo>
                    <a:pt x="4791722" y="3875836"/>
                  </a:lnTo>
                  <a:lnTo>
                    <a:pt x="4791722" y="3872966"/>
                  </a:lnTo>
                  <a:lnTo>
                    <a:pt x="4779022" y="3872509"/>
                  </a:lnTo>
                  <a:lnTo>
                    <a:pt x="4779022" y="3874668"/>
                  </a:lnTo>
                  <a:lnTo>
                    <a:pt x="4766322" y="3879138"/>
                  </a:lnTo>
                  <a:lnTo>
                    <a:pt x="4766322" y="3897934"/>
                  </a:lnTo>
                  <a:lnTo>
                    <a:pt x="4779022" y="3903002"/>
                  </a:lnTo>
                  <a:lnTo>
                    <a:pt x="4779022" y="3905872"/>
                  </a:lnTo>
                  <a:lnTo>
                    <a:pt x="4791722" y="3906316"/>
                  </a:lnTo>
                  <a:lnTo>
                    <a:pt x="4791722" y="3904170"/>
                  </a:lnTo>
                  <a:lnTo>
                    <a:pt x="4804422" y="3899687"/>
                  </a:lnTo>
                  <a:lnTo>
                    <a:pt x="4804422" y="3880904"/>
                  </a:lnTo>
                  <a:close/>
                </a:path>
                <a:path w="9148444" h="9127490">
                  <a:moveTo>
                    <a:pt x="4804422" y="2648585"/>
                  </a:moveTo>
                  <a:lnTo>
                    <a:pt x="4791722" y="2641117"/>
                  </a:lnTo>
                  <a:lnTo>
                    <a:pt x="4791722" y="2636901"/>
                  </a:lnTo>
                  <a:lnTo>
                    <a:pt x="4779022" y="2636228"/>
                  </a:lnTo>
                  <a:lnTo>
                    <a:pt x="4766322" y="2639403"/>
                  </a:lnTo>
                  <a:lnTo>
                    <a:pt x="4766322" y="2645994"/>
                  </a:lnTo>
                  <a:lnTo>
                    <a:pt x="4753622" y="2654643"/>
                  </a:lnTo>
                  <a:lnTo>
                    <a:pt x="4753622" y="2673680"/>
                  </a:lnTo>
                  <a:lnTo>
                    <a:pt x="4766322" y="2681160"/>
                  </a:lnTo>
                  <a:lnTo>
                    <a:pt x="4779022" y="2685377"/>
                  </a:lnTo>
                  <a:lnTo>
                    <a:pt x="4779022" y="2686037"/>
                  </a:lnTo>
                  <a:lnTo>
                    <a:pt x="4791722" y="2682862"/>
                  </a:lnTo>
                  <a:lnTo>
                    <a:pt x="4804422" y="2676271"/>
                  </a:lnTo>
                  <a:lnTo>
                    <a:pt x="4804422" y="2648585"/>
                  </a:lnTo>
                  <a:close/>
                </a:path>
                <a:path w="9148444" h="9127490">
                  <a:moveTo>
                    <a:pt x="4817122" y="5449913"/>
                  </a:moveTo>
                  <a:lnTo>
                    <a:pt x="4804422" y="5453710"/>
                  </a:lnTo>
                  <a:lnTo>
                    <a:pt x="4804422" y="5464480"/>
                  </a:lnTo>
                  <a:lnTo>
                    <a:pt x="4817122" y="5465597"/>
                  </a:lnTo>
                  <a:lnTo>
                    <a:pt x="4817122" y="5449913"/>
                  </a:lnTo>
                  <a:close/>
                </a:path>
                <a:path w="9148444" h="9127490">
                  <a:moveTo>
                    <a:pt x="4817122" y="4214863"/>
                  </a:moveTo>
                  <a:lnTo>
                    <a:pt x="4804422" y="4212412"/>
                  </a:lnTo>
                  <a:lnTo>
                    <a:pt x="4791722" y="4220667"/>
                  </a:lnTo>
                  <a:lnTo>
                    <a:pt x="4791722" y="4244086"/>
                  </a:lnTo>
                  <a:lnTo>
                    <a:pt x="4804422" y="4246537"/>
                  </a:lnTo>
                  <a:lnTo>
                    <a:pt x="4817122" y="4242409"/>
                  </a:lnTo>
                  <a:lnTo>
                    <a:pt x="4817122" y="4214863"/>
                  </a:lnTo>
                  <a:close/>
                </a:path>
                <a:path w="9148444" h="9127490">
                  <a:moveTo>
                    <a:pt x="4819764" y="1769071"/>
                  </a:moveTo>
                  <a:lnTo>
                    <a:pt x="4815827" y="1757387"/>
                  </a:lnTo>
                  <a:lnTo>
                    <a:pt x="4807661" y="1748129"/>
                  </a:lnTo>
                  <a:lnTo>
                    <a:pt x="4796955" y="1742897"/>
                  </a:lnTo>
                  <a:lnTo>
                    <a:pt x="4785068" y="1742071"/>
                  </a:lnTo>
                  <a:lnTo>
                    <a:pt x="4773371" y="1746008"/>
                  </a:lnTo>
                  <a:lnTo>
                    <a:pt x="4764125" y="1754162"/>
                  </a:lnTo>
                  <a:lnTo>
                    <a:pt x="4758893" y="1764868"/>
                  </a:lnTo>
                  <a:lnTo>
                    <a:pt x="4758067" y="1776755"/>
                  </a:lnTo>
                  <a:lnTo>
                    <a:pt x="4762004" y="1788452"/>
                  </a:lnTo>
                  <a:lnTo>
                    <a:pt x="4770171" y="1797697"/>
                  </a:lnTo>
                  <a:lnTo>
                    <a:pt x="4780877" y="1802917"/>
                  </a:lnTo>
                  <a:lnTo>
                    <a:pt x="4792751" y="1803742"/>
                  </a:lnTo>
                  <a:lnTo>
                    <a:pt x="4804461" y="1799818"/>
                  </a:lnTo>
                  <a:lnTo>
                    <a:pt x="4813706" y="1791652"/>
                  </a:lnTo>
                  <a:lnTo>
                    <a:pt x="4818926" y="1780946"/>
                  </a:lnTo>
                  <a:lnTo>
                    <a:pt x="4819764" y="1769071"/>
                  </a:lnTo>
                  <a:close/>
                </a:path>
                <a:path w="9148444" h="9127490">
                  <a:moveTo>
                    <a:pt x="4822291" y="539800"/>
                  </a:moveTo>
                  <a:lnTo>
                    <a:pt x="4817338" y="525068"/>
                  </a:lnTo>
                  <a:lnTo>
                    <a:pt x="4807051" y="513410"/>
                  </a:lnTo>
                  <a:lnTo>
                    <a:pt x="4793564" y="506831"/>
                  </a:lnTo>
                  <a:lnTo>
                    <a:pt x="4778591" y="505790"/>
                  </a:lnTo>
                  <a:lnTo>
                    <a:pt x="4763859" y="510743"/>
                  </a:lnTo>
                  <a:lnTo>
                    <a:pt x="4752200" y="521017"/>
                  </a:lnTo>
                  <a:lnTo>
                    <a:pt x="4745621" y="534504"/>
                  </a:lnTo>
                  <a:lnTo>
                    <a:pt x="4744580" y="549465"/>
                  </a:lnTo>
                  <a:lnTo>
                    <a:pt x="4749533" y="564197"/>
                  </a:lnTo>
                  <a:lnTo>
                    <a:pt x="4759807" y="575856"/>
                  </a:lnTo>
                  <a:lnTo>
                    <a:pt x="4773295" y="582434"/>
                  </a:lnTo>
                  <a:lnTo>
                    <a:pt x="4788268" y="583476"/>
                  </a:lnTo>
                  <a:lnTo>
                    <a:pt x="4803013" y="578523"/>
                  </a:lnTo>
                  <a:lnTo>
                    <a:pt x="4814659" y="568236"/>
                  </a:lnTo>
                  <a:lnTo>
                    <a:pt x="4821250" y="554761"/>
                  </a:lnTo>
                  <a:lnTo>
                    <a:pt x="4822291" y="539800"/>
                  </a:lnTo>
                  <a:close/>
                </a:path>
                <a:path w="9148444" h="9127490">
                  <a:moveTo>
                    <a:pt x="4829822" y="2998343"/>
                  </a:moveTo>
                  <a:lnTo>
                    <a:pt x="4817122" y="2989694"/>
                  </a:lnTo>
                  <a:lnTo>
                    <a:pt x="4817122" y="2982849"/>
                  </a:lnTo>
                  <a:lnTo>
                    <a:pt x="4804422" y="2978975"/>
                  </a:lnTo>
                  <a:lnTo>
                    <a:pt x="4791722" y="2978366"/>
                  </a:lnTo>
                  <a:lnTo>
                    <a:pt x="4791722" y="2981274"/>
                  </a:lnTo>
                  <a:lnTo>
                    <a:pt x="4779022" y="2987319"/>
                  </a:lnTo>
                  <a:lnTo>
                    <a:pt x="4779022" y="3012694"/>
                  </a:lnTo>
                  <a:lnTo>
                    <a:pt x="4791722" y="3019539"/>
                  </a:lnTo>
                  <a:lnTo>
                    <a:pt x="4791722" y="3023412"/>
                  </a:lnTo>
                  <a:lnTo>
                    <a:pt x="4804422" y="3024022"/>
                  </a:lnTo>
                  <a:lnTo>
                    <a:pt x="4817122" y="3021101"/>
                  </a:lnTo>
                  <a:lnTo>
                    <a:pt x="4817122" y="3007144"/>
                  </a:lnTo>
                  <a:lnTo>
                    <a:pt x="4829822" y="2998343"/>
                  </a:lnTo>
                  <a:close/>
                </a:path>
                <a:path w="9148444" h="9127490">
                  <a:moveTo>
                    <a:pt x="4838103" y="2109381"/>
                  </a:moveTo>
                  <a:lnTo>
                    <a:pt x="4834433" y="2098484"/>
                  </a:lnTo>
                  <a:lnTo>
                    <a:pt x="4826825" y="2089848"/>
                  </a:lnTo>
                  <a:lnTo>
                    <a:pt x="4816830" y="2084971"/>
                  </a:lnTo>
                  <a:lnTo>
                    <a:pt x="4805756" y="2084209"/>
                  </a:lnTo>
                  <a:lnTo>
                    <a:pt x="4794834" y="2087880"/>
                  </a:lnTo>
                  <a:lnTo>
                    <a:pt x="4786211" y="2095487"/>
                  </a:lnTo>
                  <a:lnTo>
                    <a:pt x="4781334" y="2105469"/>
                  </a:lnTo>
                  <a:lnTo>
                    <a:pt x="4780572" y="2116544"/>
                  </a:lnTo>
                  <a:lnTo>
                    <a:pt x="4784242" y="2127453"/>
                  </a:lnTo>
                  <a:lnTo>
                    <a:pt x="4791849" y="2136076"/>
                  </a:lnTo>
                  <a:lnTo>
                    <a:pt x="4801832" y="2140953"/>
                  </a:lnTo>
                  <a:lnTo>
                    <a:pt x="4812919" y="2141728"/>
                  </a:lnTo>
                  <a:lnTo>
                    <a:pt x="4823828" y="2138057"/>
                  </a:lnTo>
                  <a:lnTo>
                    <a:pt x="4832451" y="2130450"/>
                  </a:lnTo>
                  <a:lnTo>
                    <a:pt x="4837328" y="2120468"/>
                  </a:lnTo>
                  <a:lnTo>
                    <a:pt x="4838103" y="2109381"/>
                  </a:lnTo>
                  <a:close/>
                </a:path>
                <a:path w="9148444" h="9127490">
                  <a:moveTo>
                    <a:pt x="4840630" y="880110"/>
                  </a:moveTo>
                  <a:lnTo>
                    <a:pt x="4835944" y="866165"/>
                  </a:lnTo>
                  <a:lnTo>
                    <a:pt x="4826216" y="855129"/>
                  </a:lnTo>
                  <a:lnTo>
                    <a:pt x="4813439" y="848906"/>
                  </a:lnTo>
                  <a:lnTo>
                    <a:pt x="4799266" y="847915"/>
                  </a:lnTo>
                  <a:lnTo>
                    <a:pt x="4785322" y="852601"/>
                  </a:lnTo>
                  <a:lnTo>
                    <a:pt x="4774285" y="862330"/>
                  </a:lnTo>
                  <a:lnTo>
                    <a:pt x="4768062" y="875093"/>
                  </a:lnTo>
                  <a:lnTo>
                    <a:pt x="4767072" y="889266"/>
                  </a:lnTo>
                  <a:lnTo>
                    <a:pt x="4771771" y="903198"/>
                  </a:lnTo>
                  <a:lnTo>
                    <a:pt x="4781499" y="914234"/>
                  </a:lnTo>
                  <a:lnTo>
                    <a:pt x="4794262" y="920470"/>
                  </a:lnTo>
                  <a:lnTo>
                    <a:pt x="4808436" y="921448"/>
                  </a:lnTo>
                  <a:lnTo>
                    <a:pt x="4822380" y="916762"/>
                  </a:lnTo>
                  <a:lnTo>
                    <a:pt x="4833417" y="907034"/>
                  </a:lnTo>
                  <a:lnTo>
                    <a:pt x="4839640" y="894270"/>
                  </a:lnTo>
                  <a:lnTo>
                    <a:pt x="4840630" y="880110"/>
                  </a:lnTo>
                  <a:close/>
                </a:path>
                <a:path w="9148444" h="9127490">
                  <a:moveTo>
                    <a:pt x="4842522" y="5797715"/>
                  </a:moveTo>
                  <a:lnTo>
                    <a:pt x="4829822" y="5793143"/>
                  </a:lnTo>
                  <a:lnTo>
                    <a:pt x="4829822" y="5801957"/>
                  </a:lnTo>
                  <a:lnTo>
                    <a:pt x="4842522" y="5800636"/>
                  </a:lnTo>
                  <a:lnTo>
                    <a:pt x="4842522" y="5797715"/>
                  </a:lnTo>
                  <a:close/>
                </a:path>
                <a:path w="9148444" h="9127490">
                  <a:moveTo>
                    <a:pt x="4842522" y="4569244"/>
                  </a:moveTo>
                  <a:lnTo>
                    <a:pt x="4829822" y="4556963"/>
                  </a:lnTo>
                  <a:lnTo>
                    <a:pt x="4829822" y="4554855"/>
                  </a:lnTo>
                  <a:lnTo>
                    <a:pt x="4817122" y="4561954"/>
                  </a:lnTo>
                  <a:lnTo>
                    <a:pt x="4817122" y="4582096"/>
                  </a:lnTo>
                  <a:lnTo>
                    <a:pt x="4829822" y="4584204"/>
                  </a:lnTo>
                  <a:lnTo>
                    <a:pt x="4829822" y="4580648"/>
                  </a:lnTo>
                  <a:lnTo>
                    <a:pt x="4842522" y="4577105"/>
                  </a:lnTo>
                  <a:lnTo>
                    <a:pt x="4842522" y="4569244"/>
                  </a:lnTo>
                  <a:close/>
                </a:path>
                <a:path w="9148444" h="9127490">
                  <a:moveTo>
                    <a:pt x="4842522" y="3330791"/>
                  </a:moveTo>
                  <a:lnTo>
                    <a:pt x="4829822" y="3324568"/>
                  </a:lnTo>
                  <a:lnTo>
                    <a:pt x="4829822" y="3321050"/>
                  </a:lnTo>
                  <a:lnTo>
                    <a:pt x="4817122" y="3320491"/>
                  </a:lnTo>
                  <a:lnTo>
                    <a:pt x="4804422" y="3323132"/>
                  </a:lnTo>
                  <a:lnTo>
                    <a:pt x="4804422" y="3357930"/>
                  </a:lnTo>
                  <a:lnTo>
                    <a:pt x="4817122" y="3361448"/>
                  </a:lnTo>
                  <a:lnTo>
                    <a:pt x="4829822" y="3362007"/>
                  </a:lnTo>
                  <a:lnTo>
                    <a:pt x="4829822" y="3359353"/>
                  </a:lnTo>
                  <a:lnTo>
                    <a:pt x="4842522" y="3353866"/>
                  </a:lnTo>
                  <a:lnTo>
                    <a:pt x="4842522" y="3330791"/>
                  </a:lnTo>
                  <a:close/>
                </a:path>
                <a:path w="9148444" h="9127490">
                  <a:moveTo>
                    <a:pt x="4855222" y="4899063"/>
                  </a:moveTo>
                  <a:lnTo>
                    <a:pt x="4842522" y="4897298"/>
                  </a:lnTo>
                  <a:lnTo>
                    <a:pt x="4842522" y="4903241"/>
                  </a:lnTo>
                  <a:lnTo>
                    <a:pt x="4829822" y="4909820"/>
                  </a:lnTo>
                  <a:lnTo>
                    <a:pt x="4842522" y="4920107"/>
                  </a:lnTo>
                  <a:lnTo>
                    <a:pt x="4842522" y="4921872"/>
                  </a:lnTo>
                  <a:lnTo>
                    <a:pt x="4855222" y="4918900"/>
                  </a:lnTo>
                  <a:lnTo>
                    <a:pt x="4855222" y="4899063"/>
                  </a:lnTo>
                  <a:close/>
                </a:path>
                <a:path w="9148444" h="9127490">
                  <a:moveTo>
                    <a:pt x="4855222" y="3666286"/>
                  </a:moveTo>
                  <a:lnTo>
                    <a:pt x="4842522" y="3663124"/>
                  </a:lnTo>
                  <a:lnTo>
                    <a:pt x="4842522" y="3662629"/>
                  </a:lnTo>
                  <a:lnTo>
                    <a:pt x="4829822" y="3665004"/>
                  </a:lnTo>
                  <a:lnTo>
                    <a:pt x="4829822" y="3669944"/>
                  </a:lnTo>
                  <a:lnTo>
                    <a:pt x="4817122" y="3676434"/>
                  </a:lnTo>
                  <a:lnTo>
                    <a:pt x="4817122" y="3683635"/>
                  </a:lnTo>
                  <a:lnTo>
                    <a:pt x="4829822" y="3690709"/>
                  </a:lnTo>
                  <a:lnTo>
                    <a:pt x="4829822" y="3696322"/>
                  </a:lnTo>
                  <a:lnTo>
                    <a:pt x="4842522" y="3699484"/>
                  </a:lnTo>
                  <a:lnTo>
                    <a:pt x="4842522" y="3699980"/>
                  </a:lnTo>
                  <a:lnTo>
                    <a:pt x="4855222" y="3697592"/>
                  </a:lnTo>
                  <a:lnTo>
                    <a:pt x="4855222" y="3666286"/>
                  </a:lnTo>
                  <a:close/>
                </a:path>
                <a:path w="9148444" h="9127490">
                  <a:moveTo>
                    <a:pt x="4858982" y="1220419"/>
                  </a:moveTo>
                  <a:lnTo>
                    <a:pt x="4854549" y="1207262"/>
                  </a:lnTo>
                  <a:lnTo>
                    <a:pt x="4845367" y="1196860"/>
                  </a:lnTo>
                  <a:lnTo>
                    <a:pt x="4833328" y="1190980"/>
                  </a:lnTo>
                  <a:lnTo>
                    <a:pt x="4819955" y="1190053"/>
                  </a:lnTo>
                  <a:lnTo>
                    <a:pt x="4806797" y="1194473"/>
                  </a:lnTo>
                  <a:lnTo>
                    <a:pt x="4796383" y="1203655"/>
                  </a:lnTo>
                  <a:lnTo>
                    <a:pt x="4790503" y="1215694"/>
                  </a:lnTo>
                  <a:lnTo>
                    <a:pt x="4789576" y="1229055"/>
                  </a:lnTo>
                  <a:lnTo>
                    <a:pt x="4793996" y="1242212"/>
                  </a:lnTo>
                  <a:lnTo>
                    <a:pt x="4803178" y="1252626"/>
                  </a:lnTo>
                  <a:lnTo>
                    <a:pt x="4815230" y="1258493"/>
                  </a:lnTo>
                  <a:lnTo>
                    <a:pt x="4828591" y="1259433"/>
                  </a:lnTo>
                  <a:lnTo>
                    <a:pt x="4841748" y="1255001"/>
                  </a:lnTo>
                  <a:lnTo>
                    <a:pt x="4852162" y="1245831"/>
                  </a:lnTo>
                  <a:lnTo>
                    <a:pt x="4858042" y="1233779"/>
                  </a:lnTo>
                  <a:lnTo>
                    <a:pt x="4858982" y="1220419"/>
                  </a:lnTo>
                  <a:close/>
                </a:path>
                <a:path w="9148444" h="9127490">
                  <a:moveTo>
                    <a:pt x="4859413" y="0"/>
                  </a:moveTo>
                  <a:lnTo>
                    <a:pt x="4777676" y="0"/>
                  </a:lnTo>
                  <a:lnTo>
                    <a:pt x="4777562" y="1587"/>
                  </a:lnTo>
                  <a:lnTo>
                    <a:pt x="4782820" y="17221"/>
                  </a:lnTo>
                  <a:lnTo>
                    <a:pt x="4793729" y="29591"/>
                  </a:lnTo>
                  <a:lnTo>
                    <a:pt x="4808042" y="36563"/>
                  </a:lnTo>
                  <a:lnTo>
                    <a:pt x="4823930" y="37668"/>
                  </a:lnTo>
                  <a:lnTo>
                    <a:pt x="4839563" y="32410"/>
                  </a:lnTo>
                  <a:lnTo>
                    <a:pt x="4851933" y="21513"/>
                  </a:lnTo>
                  <a:lnTo>
                    <a:pt x="4858918" y="7200"/>
                  </a:lnTo>
                  <a:lnTo>
                    <a:pt x="4859413" y="0"/>
                  </a:lnTo>
                  <a:close/>
                </a:path>
                <a:path w="9148444" h="9127490">
                  <a:moveTo>
                    <a:pt x="4867922" y="2449703"/>
                  </a:moveTo>
                  <a:lnTo>
                    <a:pt x="4855222" y="2439581"/>
                  </a:lnTo>
                  <a:lnTo>
                    <a:pt x="4855222" y="2431567"/>
                  </a:lnTo>
                  <a:lnTo>
                    <a:pt x="4842522" y="2427046"/>
                  </a:lnTo>
                  <a:lnTo>
                    <a:pt x="4829822" y="2426335"/>
                  </a:lnTo>
                  <a:lnTo>
                    <a:pt x="4817122" y="2429738"/>
                  </a:lnTo>
                  <a:lnTo>
                    <a:pt x="4817122" y="2436799"/>
                  </a:lnTo>
                  <a:lnTo>
                    <a:pt x="4804422" y="2446058"/>
                  </a:lnTo>
                  <a:lnTo>
                    <a:pt x="4804422" y="2456345"/>
                  </a:lnTo>
                  <a:lnTo>
                    <a:pt x="4817122" y="2466467"/>
                  </a:lnTo>
                  <a:lnTo>
                    <a:pt x="4817122" y="2474468"/>
                  </a:lnTo>
                  <a:lnTo>
                    <a:pt x="4829822" y="2478989"/>
                  </a:lnTo>
                  <a:lnTo>
                    <a:pt x="4842522" y="2479713"/>
                  </a:lnTo>
                  <a:lnTo>
                    <a:pt x="4855222" y="2476309"/>
                  </a:lnTo>
                  <a:lnTo>
                    <a:pt x="4855222" y="2469248"/>
                  </a:lnTo>
                  <a:lnTo>
                    <a:pt x="4867922" y="2459977"/>
                  </a:lnTo>
                  <a:lnTo>
                    <a:pt x="4867922" y="2449703"/>
                  </a:lnTo>
                  <a:close/>
                </a:path>
                <a:path w="9148444" h="9127490">
                  <a:moveTo>
                    <a:pt x="4877320" y="1560728"/>
                  </a:moveTo>
                  <a:lnTo>
                    <a:pt x="4873168" y="1548371"/>
                  </a:lnTo>
                  <a:lnTo>
                    <a:pt x="4864532" y="1538579"/>
                  </a:lnTo>
                  <a:lnTo>
                    <a:pt x="4853203" y="1533055"/>
                  </a:lnTo>
                  <a:lnTo>
                    <a:pt x="4840630" y="1532178"/>
                  </a:lnTo>
                  <a:lnTo>
                    <a:pt x="4828260" y="1536344"/>
                  </a:lnTo>
                  <a:lnTo>
                    <a:pt x="4818469" y="1544967"/>
                  </a:lnTo>
                  <a:lnTo>
                    <a:pt x="4812944" y="1556296"/>
                  </a:lnTo>
                  <a:lnTo>
                    <a:pt x="4812068" y="1568856"/>
                  </a:lnTo>
                  <a:lnTo>
                    <a:pt x="4816233" y="1581226"/>
                  </a:lnTo>
                  <a:lnTo>
                    <a:pt x="4824857" y="1591005"/>
                  </a:lnTo>
                  <a:lnTo>
                    <a:pt x="4836185" y="1596529"/>
                  </a:lnTo>
                  <a:lnTo>
                    <a:pt x="4848758" y="1597418"/>
                  </a:lnTo>
                  <a:lnTo>
                    <a:pt x="4861128" y="1593253"/>
                  </a:lnTo>
                  <a:lnTo>
                    <a:pt x="4870920" y="1584629"/>
                  </a:lnTo>
                  <a:lnTo>
                    <a:pt x="4876444" y="1573301"/>
                  </a:lnTo>
                  <a:lnTo>
                    <a:pt x="4877320" y="1560728"/>
                  </a:lnTo>
                  <a:close/>
                </a:path>
                <a:path w="9148444" h="9127490">
                  <a:moveTo>
                    <a:pt x="4879556" y="331495"/>
                  </a:moveTo>
                  <a:lnTo>
                    <a:pt x="4874412" y="316204"/>
                  </a:lnTo>
                  <a:lnTo>
                    <a:pt x="4863731" y="304101"/>
                  </a:lnTo>
                  <a:lnTo>
                    <a:pt x="4849736" y="297268"/>
                  </a:lnTo>
                  <a:lnTo>
                    <a:pt x="4834191" y="296189"/>
                  </a:lnTo>
                  <a:lnTo>
                    <a:pt x="4818888" y="301332"/>
                  </a:lnTo>
                  <a:lnTo>
                    <a:pt x="4806785" y="312000"/>
                  </a:lnTo>
                  <a:lnTo>
                    <a:pt x="4799965" y="325996"/>
                  </a:lnTo>
                  <a:lnTo>
                    <a:pt x="4798873" y="341541"/>
                  </a:lnTo>
                  <a:lnTo>
                    <a:pt x="4804029" y="356831"/>
                  </a:lnTo>
                  <a:lnTo>
                    <a:pt x="4814697" y="368922"/>
                  </a:lnTo>
                  <a:lnTo>
                    <a:pt x="4828692" y="375754"/>
                  </a:lnTo>
                  <a:lnTo>
                    <a:pt x="4844237" y="376834"/>
                  </a:lnTo>
                  <a:lnTo>
                    <a:pt x="4859528" y="371690"/>
                  </a:lnTo>
                  <a:lnTo>
                    <a:pt x="4871631" y="361022"/>
                  </a:lnTo>
                  <a:lnTo>
                    <a:pt x="4878463" y="347027"/>
                  </a:lnTo>
                  <a:lnTo>
                    <a:pt x="4879556" y="331495"/>
                  </a:lnTo>
                  <a:close/>
                </a:path>
                <a:path w="9148444" h="9127490">
                  <a:moveTo>
                    <a:pt x="4880622" y="5249456"/>
                  </a:moveTo>
                  <a:lnTo>
                    <a:pt x="4867922" y="5241163"/>
                  </a:lnTo>
                  <a:lnTo>
                    <a:pt x="4867922" y="5239740"/>
                  </a:lnTo>
                  <a:lnTo>
                    <a:pt x="4855222" y="5244528"/>
                  </a:lnTo>
                  <a:lnTo>
                    <a:pt x="4855222" y="5249837"/>
                  </a:lnTo>
                  <a:lnTo>
                    <a:pt x="4867922" y="5258117"/>
                  </a:lnTo>
                  <a:lnTo>
                    <a:pt x="4867922" y="5257139"/>
                  </a:lnTo>
                  <a:lnTo>
                    <a:pt x="4880622" y="5254752"/>
                  </a:lnTo>
                  <a:lnTo>
                    <a:pt x="4880622" y="5249456"/>
                  </a:lnTo>
                  <a:close/>
                </a:path>
                <a:path w="9148444" h="9127490">
                  <a:moveTo>
                    <a:pt x="4880622" y="4012996"/>
                  </a:moveTo>
                  <a:lnTo>
                    <a:pt x="4867922" y="4008018"/>
                  </a:lnTo>
                  <a:lnTo>
                    <a:pt x="4867922" y="4005199"/>
                  </a:lnTo>
                  <a:lnTo>
                    <a:pt x="4855222" y="4004754"/>
                  </a:lnTo>
                  <a:lnTo>
                    <a:pt x="4855222" y="4006875"/>
                  </a:lnTo>
                  <a:lnTo>
                    <a:pt x="4842522" y="4011269"/>
                  </a:lnTo>
                  <a:lnTo>
                    <a:pt x="4842522" y="4029722"/>
                  </a:lnTo>
                  <a:lnTo>
                    <a:pt x="4855222" y="4034701"/>
                  </a:lnTo>
                  <a:lnTo>
                    <a:pt x="4855222" y="4037520"/>
                  </a:lnTo>
                  <a:lnTo>
                    <a:pt x="4867922" y="4037965"/>
                  </a:lnTo>
                  <a:lnTo>
                    <a:pt x="4867922" y="4035844"/>
                  </a:lnTo>
                  <a:lnTo>
                    <a:pt x="4880622" y="4031450"/>
                  </a:lnTo>
                  <a:lnTo>
                    <a:pt x="4880622" y="4012996"/>
                  </a:lnTo>
                  <a:close/>
                </a:path>
                <a:path w="9148444" h="9127490">
                  <a:moveTo>
                    <a:pt x="4880622" y="2780677"/>
                  </a:moveTo>
                  <a:lnTo>
                    <a:pt x="4867922" y="2773299"/>
                  </a:lnTo>
                  <a:lnTo>
                    <a:pt x="4867922" y="2769133"/>
                  </a:lnTo>
                  <a:lnTo>
                    <a:pt x="4855222" y="2768460"/>
                  </a:lnTo>
                  <a:lnTo>
                    <a:pt x="4842522" y="2771610"/>
                  </a:lnTo>
                  <a:lnTo>
                    <a:pt x="4842522" y="2778112"/>
                  </a:lnTo>
                  <a:lnTo>
                    <a:pt x="4829822" y="2786659"/>
                  </a:lnTo>
                  <a:lnTo>
                    <a:pt x="4829822" y="2805468"/>
                  </a:lnTo>
                  <a:lnTo>
                    <a:pt x="4842522" y="2812859"/>
                  </a:lnTo>
                  <a:lnTo>
                    <a:pt x="4855222" y="2817025"/>
                  </a:lnTo>
                  <a:lnTo>
                    <a:pt x="4855222" y="2817685"/>
                  </a:lnTo>
                  <a:lnTo>
                    <a:pt x="4867922" y="2814548"/>
                  </a:lnTo>
                  <a:lnTo>
                    <a:pt x="4880622" y="2808033"/>
                  </a:lnTo>
                  <a:lnTo>
                    <a:pt x="4880622" y="2780677"/>
                  </a:lnTo>
                  <a:close/>
                </a:path>
                <a:path w="9148444" h="9127490">
                  <a:moveTo>
                    <a:pt x="4893322" y="5582196"/>
                  </a:moveTo>
                  <a:lnTo>
                    <a:pt x="4880622" y="5585828"/>
                  </a:lnTo>
                  <a:lnTo>
                    <a:pt x="4880622" y="5596128"/>
                  </a:lnTo>
                  <a:lnTo>
                    <a:pt x="4893322" y="5597207"/>
                  </a:lnTo>
                  <a:lnTo>
                    <a:pt x="4893322" y="5582196"/>
                  </a:lnTo>
                  <a:close/>
                </a:path>
                <a:path w="9148444" h="9127490">
                  <a:moveTo>
                    <a:pt x="4893322" y="4347095"/>
                  </a:moveTo>
                  <a:lnTo>
                    <a:pt x="4880622" y="4344695"/>
                  </a:lnTo>
                  <a:lnTo>
                    <a:pt x="4867922" y="4352785"/>
                  </a:lnTo>
                  <a:lnTo>
                    <a:pt x="4867922" y="4375734"/>
                  </a:lnTo>
                  <a:lnTo>
                    <a:pt x="4880622" y="4378134"/>
                  </a:lnTo>
                  <a:lnTo>
                    <a:pt x="4893322" y="4374083"/>
                  </a:lnTo>
                  <a:lnTo>
                    <a:pt x="4893322" y="4347095"/>
                  </a:lnTo>
                  <a:close/>
                </a:path>
                <a:path w="9148444" h="9127490">
                  <a:moveTo>
                    <a:pt x="4893322" y="3115018"/>
                  </a:moveTo>
                  <a:lnTo>
                    <a:pt x="4880622" y="3111208"/>
                  </a:lnTo>
                  <a:lnTo>
                    <a:pt x="4867922" y="3110598"/>
                  </a:lnTo>
                  <a:lnTo>
                    <a:pt x="4867922" y="3113468"/>
                  </a:lnTo>
                  <a:lnTo>
                    <a:pt x="4855222" y="3119437"/>
                  </a:lnTo>
                  <a:lnTo>
                    <a:pt x="4855222" y="3144482"/>
                  </a:lnTo>
                  <a:lnTo>
                    <a:pt x="4867922" y="3151238"/>
                  </a:lnTo>
                  <a:lnTo>
                    <a:pt x="4867922" y="3155061"/>
                  </a:lnTo>
                  <a:lnTo>
                    <a:pt x="4880622" y="3155670"/>
                  </a:lnTo>
                  <a:lnTo>
                    <a:pt x="4893322" y="3152787"/>
                  </a:lnTo>
                  <a:lnTo>
                    <a:pt x="4893322" y="3115018"/>
                  </a:lnTo>
                  <a:close/>
                </a:path>
                <a:path w="9148444" h="9127490">
                  <a:moveTo>
                    <a:pt x="4895672" y="1901050"/>
                  </a:moveTo>
                  <a:lnTo>
                    <a:pt x="4891773" y="1889467"/>
                  </a:lnTo>
                  <a:lnTo>
                    <a:pt x="4883683" y="1880298"/>
                  </a:lnTo>
                  <a:lnTo>
                    <a:pt x="4873079" y="1875129"/>
                  </a:lnTo>
                  <a:lnTo>
                    <a:pt x="4861306" y="1874304"/>
                  </a:lnTo>
                  <a:lnTo>
                    <a:pt x="4849723" y="1878203"/>
                  </a:lnTo>
                  <a:lnTo>
                    <a:pt x="4840567" y="1886280"/>
                  </a:lnTo>
                  <a:lnTo>
                    <a:pt x="4835385" y="1896884"/>
                  </a:lnTo>
                  <a:lnTo>
                    <a:pt x="4834560" y="1908657"/>
                  </a:lnTo>
                  <a:lnTo>
                    <a:pt x="4838458" y="1920240"/>
                  </a:lnTo>
                  <a:lnTo>
                    <a:pt x="4846548" y="1929396"/>
                  </a:lnTo>
                  <a:lnTo>
                    <a:pt x="4857153" y="1934565"/>
                  </a:lnTo>
                  <a:lnTo>
                    <a:pt x="4868926" y="1935391"/>
                  </a:lnTo>
                  <a:lnTo>
                    <a:pt x="4880508" y="1931492"/>
                  </a:lnTo>
                  <a:lnTo>
                    <a:pt x="4889678" y="1923415"/>
                  </a:lnTo>
                  <a:lnTo>
                    <a:pt x="4894846" y="1912810"/>
                  </a:lnTo>
                  <a:lnTo>
                    <a:pt x="4895672" y="1901050"/>
                  </a:lnTo>
                  <a:close/>
                </a:path>
                <a:path w="9148444" h="9127490">
                  <a:moveTo>
                    <a:pt x="4898199" y="671766"/>
                  </a:moveTo>
                  <a:lnTo>
                    <a:pt x="4893284" y="657148"/>
                  </a:lnTo>
                  <a:lnTo>
                    <a:pt x="4883074" y="645591"/>
                  </a:lnTo>
                  <a:lnTo>
                    <a:pt x="4869688" y="639064"/>
                  </a:lnTo>
                  <a:lnTo>
                    <a:pt x="4854829" y="638022"/>
                  </a:lnTo>
                  <a:lnTo>
                    <a:pt x="4840211" y="642937"/>
                  </a:lnTo>
                  <a:lnTo>
                    <a:pt x="4828641" y="653135"/>
                  </a:lnTo>
                  <a:lnTo>
                    <a:pt x="4822114" y="666521"/>
                  </a:lnTo>
                  <a:lnTo>
                    <a:pt x="4821072" y="681367"/>
                  </a:lnTo>
                  <a:lnTo>
                    <a:pt x="4825987" y="695985"/>
                  </a:lnTo>
                  <a:lnTo>
                    <a:pt x="4836198" y="707555"/>
                  </a:lnTo>
                  <a:lnTo>
                    <a:pt x="4849584" y="714082"/>
                  </a:lnTo>
                  <a:lnTo>
                    <a:pt x="4864443" y="715111"/>
                  </a:lnTo>
                  <a:lnTo>
                    <a:pt x="4879060" y="710196"/>
                  </a:lnTo>
                  <a:lnTo>
                    <a:pt x="4890630" y="699998"/>
                  </a:lnTo>
                  <a:lnTo>
                    <a:pt x="4897158" y="686625"/>
                  </a:lnTo>
                  <a:lnTo>
                    <a:pt x="4898199" y="671766"/>
                  </a:lnTo>
                  <a:close/>
                </a:path>
                <a:path w="9148444" h="9127490">
                  <a:moveTo>
                    <a:pt x="4914011" y="2241359"/>
                  </a:moveTo>
                  <a:lnTo>
                    <a:pt x="4910379" y="2230564"/>
                  </a:lnTo>
                  <a:lnTo>
                    <a:pt x="4902847" y="2222030"/>
                  </a:lnTo>
                  <a:lnTo>
                    <a:pt x="4892967" y="2217204"/>
                  </a:lnTo>
                  <a:lnTo>
                    <a:pt x="4881994" y="2216442"/>
                  </a:lnTo>
                  <a:lnTo>
                    <a:pt x="4871186" y="2220074"/>
                  </a:lnTo>
                  <a:lnTo>
                    <a:pt x="4862652" y="2227605"/>
                  </a:lnTo>
                  <a:lnTo>
                    <a:pt x="4857826" y="2237486"/>
                  </a:lnTo>
                  <a:lnTo>
                    <a:pt x="4857064" y="2248446"/>
                  </a:lnTo>
                  <a:lnTo>
                    <a:pt x="4860696" y="2259241"/>
                  </a:lnTo>
                  <a:lnTo>
                    <a:pt x="4868227" y="2267788"/>
                  </a:lnTo>
                  <a:lnTo>
                    <a:pt x="4878108" y="2272601"/>
                  </a:lnTo>
                  <a:lnTo>
                    <a:pt x="4889081" y="2273363"/>
                  </a:lnTo>
                  <a:lnTo>
                    <a:pt x="4899876" y="2269744"/>
                  </a:lnTo>
                  <a:lnTo>
                    <a:pt x="4908423" y="2262213"/>
                  </a:lnTo>
                  <a:lnTo>
                    <a:pt x="4913249" y="2252319"/>
                  </a:lnTo>
                  <a:lnTo>
                    <a:pt x="4914011" y="2241359"/>
                  </a:lnTo>
                  <a:close/>
                </a:path>
                <a:path w="9148444" h="9127490">
                  <a:moveTo>
                    <a:pt x="4916538" y="1012088"/>
                  </a:moveTo>
                  <a:lnTo>
                    <a:pt x="4911890" y="998258"/>
                  </a:lnTo>
                  <a:lnTo>
                    <a:pt x="4902238" y="987310"/>
                  </a:lnTo>
                  <a:lnTo>
                    <a:pt x="4889563" y="981138"/>
                  </a:lnTo>
                  <a:lnTo>
                    <a:pt x="4875504" y="980147"/>
                  </a:lnTo>
                  <a:lnTo>
                    <a:pt x="4861674" y="984808"/>
                  </a:lnTo>
                  <a:lnTo>
                    <a:pt x="4850727" y="994460"/>
                  </a:lnTo>
                  <a:lnTo>
                    <a:pt x="4844554" y="1007122"/>
                  </a:lnTo>
                  <a:lnTo>
                    <a:pt x="4843577" y="1021168"/>
                  </a:lnTo>
                  <a:lnTo>
                    <a:pt x="4848225" y="1034999"/>
                  </a:lnTo>
                  <a:lnTo>
                    <a:pt x="4857877" y="1045946"/>
                  </a:lnTo>
                  <a:lnTo>
                    <a:pt x="4870539" y="1052118"/>
                  </a:lnTo>
                  <a:lnTo>
                    <a:pt x="4884598" y="1053096"/>
                  </a:lnTo>
                  <a:lnTo>
                    <a:pt x="4898428" y="1048448"/>
                  </a:lnTo>
                  <a:lnTo>
                    <a:pt x="4909375" y="1038796"/>
                  </a:lnTo>
                  <a:lnTo>
                    <a:pt x="4915560" y="1026134"/>
                  </a:lnTo>
                  <a:lnTo>
                    <a:pt x="4916538" y="1012088"/>
                  </a:lnTo>
                  <a:close/>
                </a:path>
                <a:path w="9148444" h="9127490">
                  <a:moveTo>
                    <a:pt x="4918722" y="5929655"/>
                  </a:moveTo>
                  <a:lnTo>
                    <a:pt x="4906022" y="5925363"/>
                  </a:lnTo>
                  <a:lnTo>
                    <a:pt x="4906022" y="5933630"/>
                  </a:lnTo>
                  <a:lnTo>
                    <a:pt x="4918722" y="5932398"/>
                  </a:lnTo>
                  <a:lnTo>
                    <a:pt x="4918722" y="5929655"/>
                  </a:lnTo>
                  <a:close/>
                </a:path>
                <a:path w="9148444" h="9127490">
                  <a:moveTo>
                    <a:pt x="4918722" y="4701197"/>
                  </a:moveTo>
                  <a:lnTo>
                    <a:pt x="4906022" y="4689195"/>
                  </a:lnTo>
                  <a:lnTo>
                    <a:pt x="4906022" y="4687138"/>
                  </a:lnTo>
                  <a:lnTo>
                    <a:pt x="4893322" y="4694072"/>
                  </a:lnTo>
                  <a:lnTo>
                    <a:pt x="4893322" y="4713744"/>
                  </a:lnTo>
                  <a:lnTo>
                    <a:pt x="4906022" y="4715802"/>
                  </a:lnTo>
                  <a:lnTo>
                    <a:pt x="4906022" y="4712335"/>
                  </a:lnTo>
                  <a:lnTo>
                    <a:pt x="4918722" y="4708868"/>
                  </a:lnTo>
                  <a:lnTo>
                    <a:pt x="4918722" y="4701197"/>
                  </a:lnTo>
                  <a:close/>
                </a:path>
                <a:path w="9148444" h="9127490">
                  <a:moveTo>
                    <a:pt x="4918722" y="3462883"/>
                  </a:moveTo>
                  <a:lnTo>
                    <a:pt x="4906022" y="3456736"/>
                  </a:lnTo>
                  <a:lnTo>
                    <a:pt x="4906022" y="3453282"/>
                  </a:lnTo>
                  <a:lnTo>
                    <a:pt x="4893322" y="3452723"/>
                  </a:lnTo>
                  <a:lnTo>
                    <a:pt x="4893322" y="3455327"/>
                  </a:lnTo>
                  <a:lnTo>
                    <a:pt x="4880622" y="3460750"/>
                  </a:lnTo>
                  <a:lnTo>
                    <a:pt x="4880622" y="3489629"/>
                  </a:lnTo>
                  <a:lnTo>
                    <a:pt x="4893322" y="3493097"/>
                  </a:lnTo>
                  <a:lnTo>
                    <a:pt x="4906022" y="3493643"/>
                  </a:lnTo>
                  <a:lnTo>
                    <a:pt x="4906022" y="3491039"/>
                  </a:lnTo>
                  <a:lnTo>
                    <a:pt x="4918722" y="3485629"/>
                  </a:lnTo>
                  <a:lnTo>
                    <a:pt x="4918722" y="3462883"/>
                  </a:lnTo>
                  <a:close/>
                </a:path>
                <a:path w="9148444" h="9127490">
                  <a:moveTo>
                    <a:pt x="4931422" y="5031587"/>
                  </a:moveTo>
                  <a:lnTo>
                    <a:pt x="4918722" y="5029924"/>
                  </a:lnTo>
                  <a:lnTo>
                    <a:pt x="4918722" y="5035537"/>
                  </a:lnTo>
                  <a:lnTo>
                    <a:pt x="4906022" y="5041747"/>
                  </a:lnTo>
                  <a:lnTo>
                    <a:pt x="4918722" y="5051463"/>
                  </a:lnTo>
                  <a:lnTo>
                    <a:pt x="4918722" y="5053127"/>
                  </a:lnTo>
                  <a:lnTo>
                    <a:pt x="4931422" y="5050320"/>
                  </a:lnTo>
                  <a:lnTo>
                    <a:pt x="4931422" y="5031587"/>
                  </a:lnTo>
                  <a:close/>
                </a:path>
                <a:path w="9148444" h="9127490">
                  <a:moveTo>
                    <a:pt x="4931422" y="3798468"/>
                  </a:moveTo>
                  <a:lnTo>
                    <a:pt x="4918722" y="3795357"/>
                  </a:lnTo>
                  <a:lnTo>
                    <a:pt x="4918722" y="3794861"/>
                  </a:lnTo>
                  <a:lnTo>
                    <a:pt x="4906022" y="3797198"/>
                  </a:lnTo>
                  <a:lnTo>
                    <a:pt x="4906022" y="3808450"/>
                  </a:lnTo>
                  <a:lnTo>
                    <a:pt x="4893322" y="3815524"/>
                  </a:lnTo>
                  <a:lnTo>
                    <a:pt x="4906022" y="3822496"/>
                  </a:lnTo>
                  <a:lnTo>
                    <a:pt x="4906022" y="3828021"/>
                  </a:lnTo>
                  <a:lnTo>
                    <a:pt x="4918722" y="3831132"/>
                  </a:lnTo>
                  <a:lnTo>
                    <a:pt x="4918722" y="3831628"/>
                  </a:lnTo>
                  <a:lnTo>
                    <a:pt x="4931422" y="3829278"/>
                  </a:lnTo>
                  <a:lnTo>
                    <a:pt x="4931422" y="3798468"/>
                  </a:lnTo>
                  <a:close/>
                </a:path>
                <a:path w="9148444" h="9127490">
                  <a:moveTo>
                    <a:pt x="4934877" y="1352397"/>
                  </a:moveTo>
                  <a:lnTo>
                    <a:pt x="4930495" y="1339354"/>
                  </a:lnTo>
                  <a:lnTo>
                    <a:pt x="4921389" y="1329042"/>
                  </a:lnTo>
                  <a:lnTo>
                    <a:pt x="4909451" y="1323213"/>
                  </a:lnTo>
                  <a:lnTo>
                    <a:pt x="4896193" y="1322285"/>
                  </a:lnTo>
                  <a:lnTo>
                    <a:pt x="4883150" y="1326667"/>
                  </a:lnTo>
                  <a:lnTo>
                    <a:pt x="4872825" y="1335773"/>
                  </a:lnTo>
                  <a:lnTo>
                    <a:pt x="4866995" y="1347711"/>
                  </a:lnTo>
                  <a:lnTo>
                    <a:pt x="4866068" y="1360970"/>
                  </a:lnTo>
                  <a:lnTo>
                    <a:pt x="4870450" y="1374013"/>
                  </a:lnTo>
                  <a:lnTo>
                    <a:pt x="4879556" y="1384325"/>
                  </a:lnTo>
                  <a:lnTo>
                    <a:pt x="4891506" y="1390154"/>
                  </a:lnTo>
                  <a:lnTo>
                    <a:pt x="4904765" y="1391081"/>
                  </a:lnTo>
                  <a:lnTo>
                    <a:pt x="4917808" y="1386687"/>
                  </a:lnTo>
                  <a:lnTo>
                    <a:pt x="4928133" y="1377581"/>
                  </a:lnTo>
                  <a:lnTo>
                    <a:pt x="4933962" y="1365643"/>
                  </a:lnTo>
                  <a:lnTo>
                    <a:pt x="4934877" y="1352397"/>
                  </a:lnTo>
                  <a:close/>
                </a:path>
                <a:path w="9148444" h="9127490">
                  <a:moveTo>
                    <a:pt x="4937112" y="123151"/>
                  </a:moveTo>
                  <a:lnTo>
                    <a:pt x="4931740" y="107188"/>
                  </a:lnTo>
                  <a:lnTo>
                    <a:pt x="4920602" y="94551"/>
                  </a:lnTo>
                  <a:lnTo>
                    <a:pt x="4905972" y="87426"/>
                  </a:lnTo>
                  <a:lnTo>
                    <a:pt x="4889741" y="86296"/>
                  </a:lnTo>
                  <a:lnTo>
                    <a:pt x="4873777" y="91655"/>
                  </a:lnTo>
                  <a:lnTo>
                    <a:pt x="4861141" y="102806"/>
                  </a:lnTo>
                  <a:lnTo>
                    <a:pt x="4854003" y="117424"/>
                  </a:lnTo>
                  <a:lnTo>
                    <a:pt x="4852873" y="133642"/>
                  </a:lnTo>
                  <a:lnTo>
                    <a:pt x="4858245" y="149606"/>
                  </a:lnTo>
                  <a:lnTo>
                    <a:pt x="4869396" y="162242"/>
                  </a:lnTo>
                  <a:lnTo>
                    <a:pt x="4884013" y="169367"/>
                  </a:lnTo>
                  <a:lnTo>
                    <a:pt x="4900244" y="170510"/>
                  </a:lnTo>
                  <a:lnTo>
                    <a:pt x="4916208" y="165138"/>
                  </a:lnTo>
                  <a:lnTo>
                    <a:pt x="4928844" y="153987"/>
                  </a:lnTo>
                  <a:lnTo>
                    <a:pt x="4935982" y="139382"/>
                  </a:lnTo>
                  <a:lnTo>
                    <a:pt x="4937112" y="123151"/>
                  </a:lnTo>
                  <a:close/>
                </a:path>
                <a:path w="9148444" h="9127490">
                  <a:moveTo>
                    <a:pt x="4944122" y="2581706"/>
                  </a:moveTo>
                  <a:lnTo>
                    <a:pt x="4931422" y="2571813"/>
                  </a:lnTo>
                  <a:lnTo>
                    <a:pt x="4931422" y="2563990"/>
                  </a:lnTo>
                  <a:lnTo>
                    <a:pt x="4918722" y="2559570"/>
                  </a:lnTo>
                  <a:lnTo>
                    <a:pt x="4906022" y="2558859"/>
                  </a:lnTo>
                  <a:lnTo>
                    <a:pt x="4893322" y="2562187"/>
                  </a:lnTo>
                  <a:lnTo>
                    <a:pt x="4893322" y="2569095"/>
                  </a:lnTo>
                  <a:lnTo>
                    <a:pt x="4880622" y="2578150"/>
                  </a:lnTo>
                  <a:lnTo>
                    <a:pt x="4880622" y="2588209"/>
                  </a:lnTo>
                  <a:lnTo>
                    <a:pt x="4893322" y="2598102"/>
                  </a:lnTo>
                  <a:lnTo>
                    <a:pt x="4893322" y="2605938"/>
                  </a:lnTo>
                  <a:lnTo>
                    <a:pt x="4906022" y="2610358"/>
                  </a:lnTo>
                  <a:lnTo>
                    <a:pt x="4918722" y="2611056"/>
                  </a:lnTo>
                  <a:lnTo>
                    <a:pt x="4931422" y="2607729"/>
                  </a:lnTo>
                  <a:lnTo>
                    <a:pt x="4931422" y="2591765"/>
                  </a:lnTo>
                  <a:lnTo>
                    <a:pt x="4944122" y="2581706"/>
                  </a:lnTo>
                  <a:close/>
                </a:path>
                <a:path w="9148444" h="9127490">
                  <a:moveTo>
                    <a:pt x="4953228" y="1692719"/>
                  </a:moveTo>
                  <a:lnTo>
                    <a:pt x="4949101" y="1680451"/>
                  </a:lnTo>
                  <a:lnTo>
                    <a:pt x="4940554" y="1670761"/>
                  </a:lnTo>
                  <a:lnTo>
                    <a:pt x="4929327" y="1665287"/>
                  </a:lnTo>
                  <a:lnTo>
                    <a:pt x="4916868" y="1664411"/>
                  </a:lnTo>
                  <a:lnTo>
                    <a:pt x="4904600" y="1668538"/>
                  </a:lnTo>
                  <a:lnTo>
                    <a:pt x="4894910" y="1677085"/>
                  </a:lnTo>
                  <a:lnTo>
                    <a:pt x="4889436" y="1688312"/>
                  </a:lnTo>
                  <a:lnTo>
                    <a:pt x="4888573" y="1700758"/>
                  </a:lnTo>
                  <a:lnTo>
                    <a:pt x="4892687" y="1713014"/>
                  </a:lnTo>
                  <a:lnTo>
                    <a:pt x="4901247" y="1722716"/>
                  </a:lnTo>
                  <a:lnTo>
                    <a:pt x="4912474" y="1728190"/>
                  </a:lnTo>
                  <a:lnTo>
                    <a:pt x="4924920" y="1729054"/>
                  </a:lnTo>
                  <a:lnTo>
                    <a:pt x="4937176" y="1724939"/>
                  </a:lnTo>
                  <a:lnTo>
                    <a:pt x="4946878" y="1716379"/>
                  </a:lnTo>
                  <a:lnTo>
                    <a:pt x="4952352" y="1705165"/>
                  </a:lnTo>
                  <a:lnTo>
                    <a:pt x="4953228" y="1692719"/>
                  </a:lnTo>
                  <a:close/>
                </a:path>
                <a:path w="9148444" h="9127490">
                  <a:moveTo>
                    <a:pt x="4955464" y="463473"/>
                  </a:moveTo>
                  <a:lnTo>
                    <a:pt x="4950345" y="448284"/>
                  </a:lnTo>
                  <a:lnTo>
                    <a:pt x="4939754" y="436283"/>
                  </a:lnTo>
                  <a:lnTo>
                    <a:pt x="4925860" y="429501"/>
                  </a:lnTo>
                  <a:lnTo>
                    <a:pt x="4910429" y="428421"/>
                  </a:lnTo>
                  <a:lnTo>
                    <a:pt x="4895240" y="433527"/>
                  </a:lnTo>
                  <a:lnTo>
                    <a:pt x="4883226" y="444119"/>
                  </a:lnTo>
                  <a:lnTo>
                    <a:pt x="4876444" y="458012"/>
                  </a:lnTo>
                  <a:lnTo>
                    <a:pt x="4875377" y="473443"/>
                  </a:lnTo>
                  <a:lnTo>
                    <a:pt x="4880470" y="488619"/>
                  </a:lnTo>
                  <a:lnTo>
                    <a:pt x="4891075" y="500621"/>
                  </a:lnTo>
                  <a:lnTo>
                    <a:pt x="4904968" y="507403"/>
                  </a:lnTo>
                  <a:lnTo>
                    <a:pt x="4920399" y="508482"/>
                  </a:lnTo>
                  <a:lnTo>
                    <a:pt x="4935575" y="503377"/>
                  </a:lnTo>
                  <a:lnTo>
                    <a:pt x="4947602" y="492785"/>
                  </a:lnTo>
                  <a:lnTo>
                    <a:pt x="4954384" y="478891"/>
                  </a:lnTo>
                  <a:lnTo>
                    <a:pt x="4955464" y="463473"/>
                  </a:lnTo>
                  <a:close/>
                </a:path>
                <a:path w="9148444" h="9127490">
                  <a:moveTo>
                    <a:pt x="4956822" y="5381396"/>
                  </a:moveTo>
                  <a:lnTo>
                    <a:pt x="4944122" y="5373395"/>
                  </a:lnTo>
                  <a:lnTo>
                    <a:pt x="4944122" y="5372024"/>
                  </a:lnTo>
                  <a:lnTo>
                    <a:pt x="4931422" y="5376646"/>
                  </a:lnTo>
                  <a:lnTo>
                    <a:pt x="4931422" y="5381764"/>
                  </a:lnTo>
                  <a:lnTo>
                    <a:pt x="4944122" y="5389765"/>
                  </a:lnTo>
                  <a:lnTo>
                    <a:pt x="4944122" y="5388826"/>
                  </a:lnTo>
                  <a:lnTo>
                    <a:pt x="4956822" y="5386514"/>
                  </a:lnTo>
                  <a:lnTo>
                    <a:pt x="4956822" y="5381396"/>
                  </a:lnTo>
                  <a:close/>
                </a:path>
                <a:path w="9148444" h="9127490">
                  <a:moveTo>
                    <a:pt x="4956822" y="4145089"/>
                  </a:moveTo>
                  <a:lnTo>
                    <a:pt x="4944122" y="4140187"/>
                  </a:lnTo>
                  <a:lnTo>
                    <a:pt x="4944122" y="4137431"/>
                  </a:lnTo>
                  <a:lnTo>
                    <a:pt x="4931422" y="4136987"/>
                  </a:lnTo>
                  <a:lnTo>
                    <a:pt x="4931422" y="4143387"/>
                  </a:lnTo>
                  <a:lnTo>
                    <a:pt x="4918722" y="4149052"/>
                  </a:lnTo>
                  <a:lnTo>
                    <a:pt x="4918722" y="4161523"/>
                  </a:lnTo>
                  <a:lnTo>
                    <a:pt x="4931422" y="4166412"/>
                  </a:lnTo>
                  <a:lnTo>
                    <a:pt x="4931422" y="4169168"/>
                  </a:lnTo>
                  <a:lnTo>
                    <a:pt x="4944122" y="4169600"/>
                  </a:lnTo>
                  <a:lnTo>
                    <a:pt x="4944122" y="4167530"/>
                  </a:lnTo>
                  <a:lnTo>
                    <a:pt x="4956822" y="4163212"/>
                  </a:lnTo>
                  <a:lnTo>
                    <a:pt x="4956822" y="4145089"/>
                  </a:lnTo>
                  <a:close/>
                </a:path>
                <a:path w="9148444" h="9127490">
                  <a:moveTo>
                    <a:pt x="4956822" y="2912922"/>
                  </a:moveTo>
                  <a:lnTo>
                    <a:pt x="4944122" y="2905709"/>
                  </a:lnTo>
                  <a:lnTo>
                    <a:pt x="4944122" y="2901645"/>
                  </a:lnTo>
                  <a:lnTo>
                    <a:pt x="4931422" y="2900997"/>
                  </a:lnTo>
                  <a:lnTo>
                    <a:pt x="4918722" y="2904058"/>
                  </a:lnTo>
                  <a:lnTo>
                    <a:pt x="4918722" y="2910421"/>
                  </a:lnTo>
                  <a:lnTo>
                    <a:pt x="4906022" y="2918752"/>
                  </a:lnTo>
                  <a:lnTo>
                    <a:pt x="4906022" y="2937116"/>
                  </a:lnTo>
                  <a:lnTo>
                    <a:pt x="4918722" y="2944317"/>
                  </a:lnTo>
                  <a:lnTo>
                    <a:pt x="4931422" y="2948381"/>
                  </a:lnTo>
                  <a:lnTo>
                    <a:pt x="4931422" y="2949029"/>
                  </a:lnTo>
                  <a:lnTo>
                    <a:pt x="4944122" y="2945968"/>
                  </a:lnTo>
                  <a:lnTo>
                    <a:pt x="4956822" y="2939618"/>
                  </a:lnTo>
                  <a:lnTo>
                    <a:pt x="4956822" y="2912922"/>
                  </a:lnTo>
                  <a:close/>
                </a:path>
                <a:path w="9148444" h="9127490">
                  <a:moveTo>
                    <a:pt x="4969522" y="5714479"/>
                  </a:moveTo>
                  <a:lnTo>
                    <a:pt x="4956822" y="5717933"/>
                  </a:lnTo>
                  <a:lnTo>
                    <a:pt x="4956822" y="5727776"/>
                  </a:lnTo>
                  <a:lnTo>
                    <a:pt x="4969522" y="5728805"/>
                  </a:lnTo>
                  <a:lnTo>
                    <a:pt x="4969522" y="5714479"/>
                  </a:lnTo>
                  <a:close/>
                </a:path>
                <a:path w="9148444" h="9127490">
                  <a:moveTo>
                    <a:pt x="4969522" y="4479328"/>
                  </a:moveTo>
                  <a:lnTo>
                    <a:pt x="4956822" y="4476978"/>
                  </a:lnTo>
                  <a:lnTo>
                    <a:pt x="4944122" y="4484890"/>
                  </a:lnTo>
                  <a:lnTo>
                    <a:pt x="4944122" y="4507382"/>
                  </a:lnTo>
                  <a:lnTo>
                    <a:pt x="4956822" y="4509732"/>
                  </a:lnTo>
                  <a:lnTo>
                    <a:pt x="4969522" y="4505769"/>
                  </a:lnTo>
                  <a:lnTo>
                    <a:pt x="4969522" y="4479328"/>
                  </a:lnTo>
                  <a:close/>
                </a:path>
                <a:path w="9148444" h="9127490">
                  <a:moveTo>
                    <a:pt x="4969522" y="3247199"/>
                  </a:moveTo>
                  <a:lnTo>
                    <a:pt x="4956822" y="3243427"/>
                  </a:lnTo>
                  <a:lnTo>
                    <a:pt x="4944122" y="3242830"/>
                  </a:lnTo>
                  <a:lnTo>
                    <a:pt x="4944122" y="3245662"/>
                  </a:lnTo>
                  <a:lnTo>
                    <a:pt x="4931422" y="3251555"/>
                  </a:lnTo>
                  <a:lnTo>
                    <a:pt x="4931422" y="3276269"/>
                  </a:lnTo>
                  <a:lnTo>
                    <a:pt x="4944122" y="3282950"/>
                  </a:lnTo>
                  <a:lnTo>
                    <a:pt x="4944122" y="3286709"/>
                  </a:lnTo>
                  <a:lnTo>
                    <a:pt x="4956822" y="3287306"/>
                  </a:lnTo>
                  <a:lnTo>
                    <a:pt x="4969522" y="3284474"/>
                  </a:lnTo>
                  <a:lnTo>
                    <a:pt x="4969522" y="3247199"/>
                  </a:lnTo>
                  <a:close/>
                </a:path>
                <a:path w="9148444" h="9127490">
                  <a:moveTo>
                    <a:pt x="4971567" y="2033028"/>
                  </a:moveTo>
                  <a:lnTo>
                    <a:pt x="4967719" y="2021560"/>
                  </a:lnTo>
                  <a:lnTo>
                    <a:pt x="4959705" y="2012480"/>
                  </a:lnTo>
                  <a:lnTo>
                    <a:pt x="4949202" y="2007362"/>
                  </a:lnTo>
                  <a:lnTo>
                    <a:pt x="4937544" y="2006549"/>
                  </a:lnTo>
                  <a:lnTo>
                    <a:pt x="4926076" y="2010397"/>
                  </a:lnTo>
                  <a:lnTo>
                    <a:pt x="4916995" y="2018411"/>
                  </a:lnTo>
                  <a:lnTo>
                    <a:pt x="4911877" y="2028901"/>
                  </a:lnTo>
                  <a:lnTo>
                    <a:pt x="4911064" y="2040559"/>
                  </a:lnTo>
                  <a:lnTo>
                    <a:pt x="4914925" y="2052027"/>
                  </a:lnTo>
                  <a:lnTo>
                    <a:pt x="4922926" y="2061095"/>
                  </a:lnTo>
                  <a:lnTo>
                    <a:pt x="4933429" y="2066226"/>
                  </a:lnTo>
                  <a:lnTo>
                    <a:pt x="4945088" y="2067039"/>
                  </a:lnTo>
                  <a:lnTo>
                    <a:pt x="4956556" y="2063178"/>
                  </a:lnTo>
                  <a:lnTo>
                    <a:pt x="4965636" y="2055177"/>
                  </a:lnTo>
                  <a:lnTo>
                    <a:pt x="4970767" y="2044674"/>
                  </a:lnTo>
                  <a:lnTo>
                    <a:pt x="4971567" y="2033028"/>
                  </a:lnTo>
                  <a:close/>
                </a:path>
                <a:path w="9148444" h="9127490">
                  <a:moveTo>
                    <a:pt x="4974094" y="803744"/>
                  </a:moveTo>
                  <a:lnTo>
                    <a:pt x="4969218" y="789241"/>
                  </a:lnTo>
                  <a:lnTo>
                    <a:pt x="4959096" y="777773"/>
                  </a:lnTo>
                  <a:lnTo>
                    <a:pt x="4945812" y="771283"/>
                  </a:lnTo>
                  <a:lnTo>
                    <a:pt x="4931067" y="770255"/>
                  </a:lnTo>
                  <a:lnTo>
                    <a:pt x="4916563" y="775131"/>
                  </a:lnTo>
                  <a:lnTo>
                    <a:pt x="4905083" y="785253"/>
                  </a:lnTo>
                  <a:lnTo>
                    <a:pt x="4898606" y="798537"/>
                  </a:lnTo>
                  <a:lnTo>
                    <a:pt x="4897577" y="813269"/>
                  </a:lnTo>
                  <a:lnTo>
                    <a:pt x="4902454" y="827773"/>
                  </a:lnTo>
                  <a:lnTo>
                    <a:pt x="4912576" y="839254"/>
                  </a:lnTo>
                  <a:lnTo>
                    <a:pt x="4925860" y="845731"/>
                  </a:lnTo>
                  <a:lnTo>
                    <a:pt x="4940605" y="846759"/>
                  </a:lnTo>
                  <a:lnTo>
                    <a:pt x="4955108" y="841883"/>
                  </a:lnTo>
                  <a:lnTo>
                    <a:pt x="4966589" y="831761"/>
                  </a:lnTo>
                  <a:lnTo>
                    <a:pt x="4973066" y="818489"/>
                  </a:lnTo>
                  <a:lnTo>
                    <a:pt x="4974094" y="803744"/>
                  </a:lnTo>
                  <a:close/>
                </a:path>
                <a:path w="9148444" h="9127490">
                  <a:moveTo>
                    <a:pt x="4992446" y="1144066"/>
                  </a:moveTo>
                  <a:lnTo>
                    <a:pt x="4987823" y="1130338"/>
                  </a:lnTo>
                  <a:lnTo>
                    <a:pt x="4978247" y="1119492"/>
                  </a:lnTo>
                  <a:lnTo>
                    <a:pt x="4965687" y="1113358"/>
                  </a:lnTo>
                  <a:lnTo>
                    <a:pt x="4951755" y="1112393"/>
                  </a:lnTo>
                  <a:lnTo>
                    <a:pt x="4938026" y="1117003"/>
                  </a:lnTo>
                  <a:lnTo>
                    <a:pt x="4927168" y="1126578"/>
                  </a:lnTo>
                  <a:lnTo>
                    <a:pt x="4921047" y="1139126"/>
                  </a:lnTo>
                  <a:lnTo>
                    <a:pt x="4920069" y="1153071"/>
                  </a:lnTo>
                  <a:lnTo>
                    <a:pt x="4924679" y="1166787"/>
                  </a:lnTo>
                  <a:lnTo>
                    <a:pt x="4934255" y="1177645"/>
                  </a:lnTo>
                  <a:lnTo>
                    <a:pt x="4946815" y="1183767"/>
                  </a:lnTo>
                  <a:lnTo>
                    <a:pt x="4960759" y="1184744"/>
                  </a:lnTo>
                  <a:lnTo>
                    <a:pt x="4974488" y="1180134"/>
                  </a:lnTo>
                  <a:lnTo>
                    <a:pt x="4985347" y="1170559"/>
                  </a:lnTo>
                  <a:lnTo>
                    <a:pt x="4991468" y="1157998"/>
                  </a:lnTo>
                  <a:lnTo>
                    <a:pt x="4992446" y="1144066"/>
                  </a:lnTo>
                  <a:close/>
                </a:path>
                <a:path w="9148444" h="9127490">
                  <a:moveTo>
                    <a:pt x="4994922" y="6061608"/>
                  </a:moveTo>
                  <a:lnTo>
                    <a:pt x="4982222" y="6057608"/>
                  </a:lnTo>
                  <a:lnTo>
                    <a:pt x="4982222" y="6065317"/>
                  </a:lnTo>
                  <a:lnTo>
                    <a:pt x="4994922" y="6064161"/>
                  </a:lnTo>
                  <a:lnTo>
                    <a:pt x="4994922" y="6061608"/>
                  </a:lnTo>
                  <a:close/>
                </a:path>
                <a:path w="9148444" h="9127490">
                  <a:moveTo>
                    <a:pt x="4994922" y="4833137"/>
                  </a:moveTo>
                  <a:lnTo>
                    <a:pt x="4982222" y="4821428"/>
                  </a:lnTo>
                  <a:lnTo>
                    <a:pt x="4982222" y="4819421"/>
                  </a:lnTo>
                  <a:lnTo>
                    <a:pt x="4969522" y="4826190"/>
                  </a:lnTo>
                  <a:lnTo>
                    <a:pt x="4969522" y="4845393"/>
                  </a:lnTo>
                  <a:lnTo>
                    <a:pt x="4982222" y="4847399"/>
                  </a:lnTo>
                  <a:lnTo>
                    <a:pt x="4982222" y="4844021"/>
                  </a:lnTo>
                  <a:lnTo>
                    <a:pt x="4994922" y="4840643"/>
                  </a:lnTo>
                  <a:lnTo>
                    <a:pt x="4994922" y="4833137"/>
                  </a:lnTo>
                  <a:close/>
                </a:path>
                <a:path w="9148444" h="9127490">
                  <a:moveTo>
                    <a:pt x="4994922" y="3594976"/>
                  </a:moveTo>
                  <a:lnTo>
                    <a:pt x="4982222" y="3588918"/>
                  </a:lnTo>
                  <a:lnTo>
                    <a:pt x="4982222" y="3585502"/>
                  </a:lnTo>
                  <a:lnTo>
                    <a:pt x="4969522" y="3584968"/>
                  </a:lnTo>
                  <a:lnTo>
                    <a:pt x="4969522" y="3587534"/>
                  </a:lnTo>
                  <a:lnTo>
                    <a:pt x="4956822" y="3592880"/>
                  </a:lnTo>
                  <a:lnTo>
                    <a:pt x="4956822" y="3621328"/>
                  </a:lnTo>
                  <a:lnTo>
                    <a:pt x="4969522" y="3624745"/>
                  </a:lnTo>
                  <a:lnTo>
                    <a:pt x="4982222" y="3625291"/>
                  </a:lnTo>
                  <a:lnTo>
                    <a:pt x="4982222" y="3622713"/>
                  </a:lnTo>
                  <a:lnTo>
                    <a:pt x="4994922" y="3617379"/>
                  </a:lnTo>
                  <a:lnTo>
                    <a:pt x="4994922" y="3594976"/>
                  </a:lnTo>
                  <a:close/>
                </a:path>
                <a:path w="9148444" h="9127490">
                  <a:moveTo>
                    <a:pt x="4994922" y="2362657"/>
                  </a:moveTo>
                  <a:lnTo>
                    <a:pt x="4982222" y="2354211"/>
                  </a:lnTo>
                  <a:lnTo>
                    <a:pt x="4969522" y="2349436"/>
                  </a:lnTo>
                  <a:lnTo>
                    <a:pt x="4969522" y="2348674"/>
                  </a:lnTo>
                  <a:lnTo>
                    <a:pt x="4956822" y="2352268"/>
                  </a:lnTo>
                  <a:lnTo>
                    <a:pt x="4944122" y="2359723"/>
                  </a:lnTo>
                  <a:lnTo>
                    <a:pt x="4944122" y="2391041"/>
                  </a:lnTo>
                  <a:lnTo>
                    <a:pt x="4956822" y="2399487"/>
                  </a:lnTo>
                  <a:lnTo>
                    <a:pt x="4956822" y="2404249"/>
                  </a:lnTo>
                  <a:lnTo>
                    <a:pt x="4969522" y="2405011"/>
                  </a:lnTo>
                  <a:lnTo>
                    <a:pt x="4982222" y="2401430"/>
                  </a:lnTo>
                  <a:lnTo>
                    <a:pt x="4994922" y="2393975"/>
                  </a:lnTo>
                  <a:lnTo>
                    <a:pt x="4994922" y="2362657"/>
                  </a:lnTo>
                  <a:close/>
                </a:path>
                <a:path w="9148444" h="9127490">
                  <a:moveTo>
                    <a:pt x="5007622" y="5163820"/>
                  </a:moveTo>
                  <a:lnTo>
                    <a:pt x="4994922" y="5162207"/>
                  </a:lnTo>
                  <a:lnTo>
                    <a:pt x="4994922" y="5167642"/>
                  </a:lnTo>
                  <a:lnTo>
                    <a:pt x="4982222" y="5173675"/>
                  </a:lnTo>
                  <a:lnTo>
                    <a:pt x="4994922" y="5183111"/>
                  </a:lnTo>
                  <a:lnTo>
                    <a:pt x="4994922" y="5184724"/>
                  </a:lnTo>
                  <a:lnTo>
                    <a:pt x="5007622" y="5182006"/>
                  </a:lnTo>
                  <a:lnTo>
                    <a:pt x="5007622" y="5163820"/>
                  </a:lnTo>
                  <a:close/>
                </a:path>
                <a:path w="9148444" h="9127490">
                  <a:moveTo>
                    <a:pt x="5007622" y="3930637"/>
                  </a:moveTo>
                  <a:lnTo>
                    <a:pt x="4994922" y="3927576"/>
                  </a:lnTo>
                  <a:lnTo>
                    <a:pt x="4994922" y="3927094"/>
                  </a:lnTo>
                  <a:lnTo>
                    <a:pt x="4982222" y="3929392"/>
                  </a:lnTo>
                  <a:lnTo>
                    <a:pt x="4982222" y="3959720"/>
                  </a:lnTo>
                  <a:lnTo>
                    <a:pt x="4994922" y="3962781"/>
                  </a:lnTo>
                  <a:lnTo>
                    <a:pt x="4994922" y="3963263"/>
                  </a:lnTo>
                  <a:lnTo>
                    <a:pt x="5007622" y="3960965"/>
                  </a:lnTo>
                  <a:lnTo>
                    <a:pt x="5007622" y="3930637"/>
                  </a:lnTo>
                  <a:close/>
                </a:path>
                <a:path w="9148444" h="9127490">
                  <a:moveTo>
                    <a:pt x="5010785" y="1484376"/>
                  </a:moveTo>
                  <a:lnTo>
                    <a:pt x="5006441" y="1471434"/>
                  </a:lnTo>
                  <a:lnTo>
                    <a:pt x="4997412" y="1461211"/>
                  </a:lnTo>
                  <a:lnTo>
                    <a:pt x="4985575" y="1455432"/>
                  </a:lnTo>
                  <a:lnTo>
                    <a:pt x="4972431" y="1454518"/>
                  </a:lnTo>
                  <a:lnTo>
                    <a:pt x="4959489" y="1458874"/>
                  </a:lnTo>
                  <a:lnTo>
                    <a:pt x="4949253" y="1467891"/>
                  </a:lnTo>
                  <a:lnTo>
                    <a:pt x="4943487" y="1479727"/>
                  </a:lnTo>
                  <a:lnTo>
                    <a:pt x="4942573" y="1492872"/>
                  </a:lnTo>
                  <a:lnTo>
                    <a:pt x="4946916" y="1505788"/>
                  </a:lnTo>
                  <a:lnTo>
                    <a:pt x="4955946" y="1516024"/>
                  </a:lnTo>
                  <a:lnTo>
                    <a:pt x="4967783" y="1521802"/>
                  </a:lnTo>
                  <a:lnTo>
                    <a:pt x="4980927" y="1522717"/>
                  </a:lnTo>
                  <a:lnTo>
                    <a:pt x="4993856" y="1518373"/>
                  </a:lnTo>
                  <a:lnTo>
                    <a:pt x="5004092" y="1509344"/>
                  </a:lnTo>
                  <a:lnTo>
                    <a:pt x="5009870" y="1497507"/>
                  </a:lnTo>
                  <a:lnTo>
                    <a:pt x="5010785" y="1484376"/>
                  </a:lnTo>
                  <a:close/>
                </a:path>
                <a:path w="9148444" h="9127490">
                  <a:moveTo>
                    <a:pt x="5013020" y="255130"/>
                  </a:moveTo>
                  <a:lnTo>
                    <a:pt x="5007686" y="239280"/>
                  </a:lnTo>
                  <a:lnTo>
                    <a:pt x="4996612" y="226733"/>
                  </a:lnTo>
                  <a:lnTo>
                    <a:pt x="4982095" y="219659"/>
                  </a:lnTo>
                  <a:lnTo>
                    <a:pt x="4965992" y="218528"/>
                  </a:lnTo>
                  <a:lnTo>
                    <a:pt x="4950130" y="223862"/>
                  </a:lnTo>
                  <a:lnTo>
                    <a:pt x="4937582" y="234924"/>
                  </a:lnTo>
                  <a:lnTo>
                    <a:pt x="4930495" y="249440"/>
                  </a:lnTo>
                  <a:lnTo>
                    <a:pt x="4929378" y="265544"/>
                  </a:lnTo>
                  <a:lnTo>
                    <a:pt x="4934712" y="281393"/>
                  </a:lnTo>
                  <a:lnTo>
                    <a:pt x="4945773" y="293941"/>
                  </a:lnTo>
                  <a:lnTo>
                    <a:pt x="4960290" y="301028"/>
                  </a:lnTo>
                  <a:lnTo>
                    <a:pt x="4976406" y="302145"/>
                  </a:lnTo>
                  <a:lnTo>
                    <a:pt x="4992268" y="296824"/>
                  </a:lnTo>
                  <a:lnTo>
                    <a:pt x="5004816" y="285750"/>
                  </a:lnTo>
                  <a:lnTo>
                    <a:pt x="5011890" y="271246"/>
                  </a:lnTo>
                  <a:lnTo>
                    <a:pt x="5013020" y="255130"/>
                  </a:lnTo>
                  <a:close/>
                </a:path>
                <a:path w="9148444" h="9127490">
                  <a:moveTo>
                    <a:pt x="5020322" y="2713685"/>
                  </a:moveTo>
                  <a:lnTo>
                    <a:pt x="5007622" y="2703906"/>
                  </a:lnTo>
                  <a:lnTo>
                    <a:pt x="5007622" y="2696172"/>
                  </a:lnTo>
                  <a:lnTo>
                    <a:pt x="4994922" y="2691790"/>
                  </a:lnTo>
                  <a:lnTo>
                    <a:pt x="4982222" y="2691104"/>
                  </a:lnTo>
                  <a:lnTo>
                    <a:pt x="4969522" y="2694394"/>
                  </a:lnTo>
                  <a:lnTo>
                    <a:pt x="4969522" y="2710167"/>
                  </a:lnTo>
                  <a:lnTo>
                    <a:pt x="4956822" y="2720111"/>
                  </a:lnTo>
                  <a:lnTo>
                    <a:pt x="4969522" y="2729890"/>
                  </a:lnTo>
                  <a:lnTo>
                    <a:pt x="4969522" y="2737637"/>
                  </a:lnTo>
                  <a:lnTo>
                    <a:pt x="4982222" y="2742006"/>
                  </a:lnTo>
                  <a:lnTo>
                    <a:pt x="4994922" y="2742704"/>
                  </a:lnTo>
                  <a:lnTo>
                    <a:pt x="5007622" y="2739415"/>
                  </a:lnTo>
                  <a:lnTo>
                    <a:pt x="5007622" y="2723629"/>
                  </a:lnTo>
                  <a:lnTo>
                    <a:pt x="5020322" y="2713685"/>
                  </a:lnTo>
                  <a:close/>
                </a:path>
                <a:path w="9148444" h="9127490">
                  <a:moveTo>
                    <a:pt x="5029136" y="1824685"/>
                  </a:moveTo>
                  <a:lnTo>
                    <a:pt x="5025047" y="1812544"/>
                  </a:lnTo>
                  <a:lnTo>
                    <a:pt x="5016576" y="1802930"/>
                  </a:lnTo>
                  <a:lnTo>
                    <a:pt x="5005451" y="1797507"/>
                  </a:lnTo>
                  <a:lnTo>
                    <a:pt x="4993106" y="1796656"/>
                  </a:lnTo>
                  <a:lnTo>
                    <a:pt x="4980952" y="1800733"/>
                  </a:lnTo>
                  <a:lnTo>
                    <a:pt x="4971351" y="1809203"/>
                  </a:lnTo>
                  <a:lnTo>
                    <a:pt x="4965928" y="1820329"/>
                  </a:lnTo>
                  <a:lnTo>
                    <a:pt x="4965065" y="1832660"/>
                  </a:lnTo>
                  <a:lnTo>
                    <a:pt x="4969141" y="1844814"/>
                  </a:lnTo>
                  <a:lnTo>
                    <a:pt x="4977625" y="1854415"/>
                  </a:lnTo>
                  <a:lnTo>
                    <a:pt x="4988738" y="1859838"/>
                  </a:lnTo>
                  <a:lnTo>
                    <a:pt x="5001082" y="1860702"/>
                  </a:lnTo>
                  <a:lnTo>
                    <a:pt x="5013223" y="1856613"/>
                  </a:lnTo>
                  <a:lnTo>
                    <a:pt x="5022850" y="1848142"/>
                  </a:lnTo>
                  <a:lnTo>
                    <a:pt x="5028273" y="1837029"/>
                  </a:lnTo>
                  <a:lnTo>
                    <a:pt x="5029136" y="1824685"/>
                  </a:lnTo>
                  <a:close/>
                </a:path>
                <a:path w="9148444" h="9127490">
                  <a:moveTo>
                    <a:pt x="5031359" y="595452"/>
                  </a:moveTo>
                  <a:lnTo>
                    <a:pt x="5026304" y="580377"/>
                  </a:lnTo>
                  <a:lnTo>
                    <a:pt x="5015776" y="568452"/>
                  </a:lnTo>
                  <a:lnTo>
                    <a:pt x="5001984" y="561733"/>
                  </a:lnTo>
                  <a:lnTo>
                    <a:pt x="4986667" y="560666"/>
                  </a:lnTo>
                  <a:lnTo>
                    <a:pt x="4971593" y="565734"/>
                  </a:lnTo>
                  <a:lnTo>
                    <a:pt x="4959667" y="576237"/>
                  </a:lnTo>
                  <a:lnTo>
                    <a:pt x="4952936" y="590029"/>
                  </a:lnTo>
                  <a:lnTo>
                    <a:pt x="4951869" y="605345"/>
                  </a:lnTo>
                  <a:lnTo>
                    <a:pt x="4956937" y="620407"/>
                  </a:lnTo>
                  <a:lnTo>
                    <a:pt x="4967452" y="632333"/>
                  </a:lnTo>
                  <a:lnTo>
                    <a:pt x="4981257" y="639064"/>
                  </a:lnTo>
                  <a:lnTo>
                    <a:pt x="4996561" y="640130"/>
                  </a:lnTo>
                  <a:lnTo>
                    <a:pt x="5011636" y="635063"/>
                  </a:lnTo>
                  <a:lnTo>
                    <a:pt x="5023561" y="624547"/>
                  </a:lnTo>
                  <a:lnTo>
                    <a:pt x="5030292" y="610755"/>
                  </a:lnTo>
                  <a:lnTo>
                    <a:pt x="5031359" y="595452"/>
                  </a:lnTo>
                  <a:close/>
                </a:path>
                <a:path w="9148444" h="9127490">
                  <a:moveTo>
                    <a:pt x="5033022" y="5513349"/>
                  </a:moveTo>
                  <a:lnTo>
                    <a:pt x="5020322" y="5505628"/>
                  </a:lnTo>
                  <a:lnTo>
                    <a:pt x="5020322" y="5504307"/>
                  </a:lnTo>
                  <a:lnTo>
                    <a:pt x="5007622" y="5508764"/>
                  </a:lnTo>
                  <a:lnTo>
                    <a:pt x="5007622" y="5513705"/>
                  </a:lnTo>
                  <a:lnTo>
                    <a:pt x="5020322" y="5521414"/>
                  </a:lnTo>
                  <a:lnTo>
                    <a:pt x="5020322" y="5520499"/>
                  </a:lnTo>
                  <a:lnTo>
                    <a:pt x="5033022" y="5518277"/>
                  </a:lnTo>
                  <a:lnTo>
                    <a:pt x="5033022" y="5513349"/>
                  </a:lnTo>
                  <a:close/>
                </a:path>
                <a:path w="9148444" h="9127490">
                  <a:moveTo>
                    <a:pt x="5033022" y="4277169"/>
                  </a:moveTo>
                  <a:lnTo>
                    <a:pt x="5020322" y="4272369"/>
                  </a:lnTo>
                  <a:lnTo>
                    <a:pt x="5020322" y="4269651"/>
                  </a:lnTo>
                  <a:lnTo>
                    <a:pt x="5007622" y="4269232"/>
                  </a:lnTo>
                  <a:lnTo>
                    <a:pt x="5007622" y="4275506"/>
                  </a:lnTo>
                  <a:lnTo>
                    <a:pt x="4994922" y="4281068"/>
                  </a:lnTo>
                  <a:lnTo>
                    <a:pt x="4994922" y="4293311"/>
                  </a:lnTo>
                  <a:lnTo>
                    <a:pt x="5007622" y="4298112"/>
                  </a:lnTo>
                  <a:lnTo>
                    <a:pt x="5007622" y="4300817"/>
                  </a:lnTo>
                  <a:lnTo>
                    <a:pt x="5020322" y="4301248"/>
                  </a:lnTo>
                  <a:lnTo>
                    <a:pt x="5020322" y="4299204"/>
                  </a:lnTo>
                  <a:lnTo>
                    <a:pt x="5033022" y="4294975"/>
                  </a:lnTo>
                  <a:lnTo>
                    <a:pt x="5033022" y="4277169"/>
                  </a:lnTo>
                  <a:close/>
                </a:path>
                <a:path w="9148444" h="9127490">
                  <a:moveTo>
                    <a:pt x="5033022" y="3045002"/>
                  </a:moveTo>
                  <a:lnTo>
                    <a:pt x="5020322" y="3037890"/>
                  </a:lnTo>
                  <a:lnTo>
                    <a:pt x="5020322" y="3033877"/>
                  </a:lnTo>
                  <a:lnTo>
                    <a:pt x="5007622" y="3033230"/>
                  </a:lnTo>
                  <a:lnTo>
                    <a:pt x="4994922" y="3036252"/>
                  </a:lnTo>
                  <a:lnTo>
                    <a:pt x="4994922" y="3042539"/>
                  </a:lnTo>
                  <a:lnTo>
                    <a:pt x="4982222" y="3050768"/>
                  </a:lnTo>
                  <a:lnTo>
                    <a:pt x="4982222" y="3068904"/>
                  </a:lnTo>
                  <a:lnTo>
                    <a:pt x="4994922" y="3076016"/>
                  </a:lnTo>
                  <a:lnTo>
                    <a:pt x="5007622" y="3080042"/>
                  </a:lnTo>
                  <a:lnTo>
                    <a:pt x="5007622" y="3080677"/>
                  </a:lnTo>
                  <a:lnTo>
                    <a:pt x="5020322" y="3077654"/>
                  </a:lnTo>
                  <a:lnTo>
                    <a:pt x="5033022" y="3071380"/>
                  </a:lnTo>
                  <a:lnTo>
                    <a:pt x="5033022" y="3045002"/>
                  </a:lnTo>
                  <a:close/>
                </a:path>
                <a:path w="9148444" h="9127490">
                  <a:moveTo>
                    <a:pt x="5045722" y="5846750"/>
                  </a:moveTo>
                  <a:lnTo>
                    <a:pt x="5033022" y="5850052"/>
                  </a:lnTo>
                  <a:lnTo>
                    <a:pt x="5033022" y="5859424"/>
                  </a:lnTo>
                  <a:lnTo>
                    <a:pt x="5045722" y="5860402"/>
                  </a:lnTo>
                  <a:lnTo>
                    <a:pt x="5045722" y="5846750"/>
                  </a:lnTo>
                  <a:close/>
                </a:path>
                <a:path w="9148444" h="9127490">
                  <a:moveTo>
                    <a:pt x="5045722" y="4611852"/>
                  </a:moveTo>
                  <a:lnTo>
                    <a:pt x="5033022" y="4609592"/>
                  </a:lnTo>
                  <a:lnTo>
                    <a:pt x="5020322" y="4617186"/>
                  </a:lnTo>
                  <a:lnTo>
                    <a:pt x="5020322" y="4625594"/>
                  </a:lnTo>
                  <a:lnTo>
                    <a:pt x="5033022" y="4638738"/>
                  </a:lnTo>
                  <a:lnTo>
                    <a:pt x="5033022" y="4640986"/>
                  </a:lnTo>
                  <a:lnTo>
                    <a:pt x="5045722" y="4637189"/>
                  </a:lnTo>
                  <a:lnTo>
                    <a:pt x="5045722" y="4611852"/>
                  </a:lnTo>
                  <a:close/>
                </a:path>
                <a:path w="9148444" h="9127490">
                  <a:moveTo>
                    <a:pt x="5045722" y="3379381"/>
                  </a:moveTo>
                  <a:lnTo>
                    <a:pt x="5033022" y="3375660"/>
                  </a:lnTo>
                  <a:lnTo>
                    <a:pt x="5020322" y="3375063"/>
                  </a:lnTo>
                  <a:lnTo>
                    <a:pt x="5020322" y="3377869"/>
                  </a:lnTo>
                  <a:lnTo>
                    <a:pt x="5007622" y="3383673"/>
                  </a:lnTo>
                  <a:lnTo>
                    <a:pt x="5007622" y="3408070"/>
                  </a:lnTo>
                  <a:lnTo>
                    <a:pt x="5020322" y="3414649"/>
                  </a:lnTo>
                  <a:lnTo>
                    <a:pt x="5020322" y="3418357"/>
                  </a:lnTo>
                  <a:lnTo>
                    <a:pt x="5033022" y="3418954"/>
                  </a:lnTo>
                  <a:lnTo>
                    <a:pt x="5045722" y="3416160"/>
                  </a:lnTo>
                  <a:lnTo>
                    <a:pt x="5045722" y="3379381"/>
                  </a:lnTo>
                  <a:close/>
                </a:path>
                <a:path w="9148444" h="9127490">
                  <a:moveTo>
                    <a:pt x="5047183" y="2165032"/>
                  </a:moveTo>
                  <a:lnTo>
                    <a:pt x="5043398" y="2153793"/>
                  </a:lnTo>
                  <a:lnTo>
                    <a:pt x="5035550" y="2144890"/>
                  </a:lnTo>
                  <a:lnTo>
                    <a:pt x="5025250" y="2139873"/>
                  </a:lnTo>
                  <a:lnTo>
                    <a:pt x="5013820" y="2139073"/>
                  </a:lnTo>
                  <a:lnTo>
                    <a:pt x="5002581" y="2142858"/>
                  </a:lnTo>
                  <a:lnTo>
                    <a:pt x="4993678" y="2150707"/>
                  </a:lnTo>
                  <a:lnTo>
                    <a:pt x="4988661" y="2160994"/>
                  </a:lnTo>
                  <a:lnTo>
                    <a:pt x="4987861" y="2172424"/>
                  </a:lnTo>
                  <a:lnTo>
                    <a:pt x="4991633" y="2183663"/>
                  </a:lnTo>
                  <a:lnTo>
                    <a:pt x="4999494" y="2192566"/>
                  </a:lnTo>
                  <a:lnTo>
                    <a:pt x="5009781" y="2197582"/>
                  </a:lnTo>
                  <a:lnTo>
                    <a:pt x="5021211" y="2198382"/>
                  </a:lnTo>
                  <a:lnTo>
                    <a:pt x="5032464" y="2194598"/>
                  </a:lnTo>
                  <a:lnTo>
                    <a:pt x="5041366" y="2186749"/>
                  </a:lnTo>
                  <a:lnTo>
                    <a:pt x="5046383" y="2176462"/>
                  </a:lnTo>
                  <a:lnTo>
                    <a:pt x="5047183" y="2165032"/>
                  </a:lnTo>
                  <a:close/>
                </a:path>
                <a:path w="9148444" h="9127490">
                  <a:moveTo>
                    <a:pt x="5050002" y="935723"/>
                  </a:moveTo>
                  <a:lnTo>
                    <a:pt x="5045164" y="921334"/>
                  </a:lnTo>
                  <a:lnTo>
                    <a:pt x="5035118" y="909942"/>
                  </a:lnTo>
                  <a:lnTo>
                    <a:pt x="5021935" y="903516"/>
                  </a:lnTo>
                  <a:lnTo>
                    <a:pt x="5007305" y="902487"/>
                  </a:lnTo>
                  <a:lnTo>
                    <a:pt x="4992916" y="907326"/>
                  </a:lnTo>
                  <a:lnTo>
                    <a:pt x="4981524" y="917371"/>
                  </a:lnTo>
                  <a:lnTo>
                    <a:pt x="4975085" y="930554"/>
                  </a:lnTo>
                  <a:lnTo>
                    <a:pt x="4974069" y="945172"/>
                  </a:lnTo>
                  <a:lnTo>
                    <a:pt x="4978908" y="959573"/>
                  </a:lnTo>
                  <a:lnTo>
                    <a:pt x="4988953" y="970953"/>
                  </a:lnTo>
                  <a:lnTo>
                    <a:pt x="5002136" y="977379"/>
                  </a:lnTo>
                  <a:lnTo>
                    <a:pt x="5016766" y="978395"/>
                  </a:lnTo>
                  <a:lnTo>
                    <a:pt x="5031168" y="973569"/>
                  </a:lnTo>
                  <a:lnTo>
                    <a:pt x="5042560" y="963523"/>
                  </a:lnTo>
                  <a:lnTo>
                    <a:pt x="5048986" y="950341"/>
                  </a:lnTo>
                  <a:lnTo>
                    <a:pt x="5050002" y="935723"/>
                  </a:lnTo>
                  <a:close/>
                </a:path>
                <a:path w="9148444" h="9127490">
                  <a:moveTo>
                    <a:pt x="5067605" y="47167"/>
                  </a:moveTo>
                  <a:lnTo>
                    <a:pt x="5062423" y="31762"/>
                  </a:lnTo>
                  <a:lnTo>
                    <a:pt x="5051679" y="19570"/>
                  </a:lnTo>
                  <a:lnTo>
                    <a:pt x="5037569" y="12687"/>
                  </a:lnTo>
                  <a:lnTo>
                    <a:pt x="5021910" y="11607"/>
                  </a:lnTo>
                  <a:lnTo>
                    <a:pt x="5006505" y="16789"/>
                  </a:lnTo>
                  <a:lnTo>
                    <a:pt x="4994313" y="27533"/>
                  </a:lnTo>
                  <a:lnTo>
                    <a:pt x="4987429" y="41630"/>
                  </a:lnTo>
                  <a:lnTo>
                    <a:pt x="4986337" y="57277"/>
                  </a:lnTo>
                  <a:lnTo>
                    <a:pt x="4991519" y="72682"/>
                  </a:lnTo>
                  <a:lnTo>
                    <a:pt x="5002276" y="84874"/>
                  </a:lnTo>
                  <a:lnTo>
                    <a:pt x="5016385" y="91757"/>
                  </a:lnTo>
                  <a:lnTo>
                    <a:pt x="5032032" y="92849"/>
                  </a:lnTo>
                  <a:lnTo>
                    <a:pt x="5047450" y="87668"/>
                  </a:lnTo>
                  <a:lnTo>
                    <a:pt x="5059642" y="76923"/>
                  </a:lnTo>
                  <a:lnTo>
                    <a:pt x="5066512" y="62814"/>
                  </a:lnTo>
                  <a:lnTo>
                    <a:pt x="5067605" y="47167"/>
                  </a:lnTo>
                  <a:close/>
                </a:path>
                <a:path w="9148444" h="9127490">
                  <a:moveTo>
                    <a:pt x="5068354" y="1276032"/>
                  </a:moveTo>
                  <a:lnTo>
                    <a:pt x="5063782" y="1262430"/>
                  </a:lnTo>
                  <a:lnTo>
                    <a:pt x="5054282" y="1251673"/>
                  </a:lnTo>
                  <a:lnTo>
                    <a:pt x="5041824" y="1245590"/>
                  </a:lnTo>
                  <a:lnTo>
                    <a:pt x="5027993" y="1244625"/>
                  </a:lnTo>
                  <a:lnTo>
                    <a:pt x="5014379" y="1249197"/>
                  </a:lnTo>
                  <a:lnTo>
                    <a:pt x="5003609" y="1258697"/>
                  </a:lnTo>
                  <a:lnTo>
                    <a:pt x="4997539" y="1271155"/>
                  </a:lnTo>
                  <a:lnTo>
                    <a:pt x="4996573" y="1284973"/>
                  </a:lnTo>
                  <a:lnTo>
                    <a:pt x="5001145" y="1298575"/>
                  </a:lnTo>
                  <a:lnTo>
                    <a:pt x="5010645" y="1309344"/>
                  </a:lnTo>
                  <a:lnTo>
                    <a:pt x="5023104" y="1315415"/>
                  </a:lnTo>
                  <a:lnTo>
                    <a:pt x="5036921" y="1316380"/>
                  </a:lnTo>
                  <a:lnTo>
                    <a:pt x="5050536" y="1311808"/>
                  </a:lnTo>
                  <a:lnTo>
                    <a:pt x="5061305" y="1302308"/>
                  </a:lnTo>
                  <a:lnTo>
                    <a:pt x="5067389" y="1289862"/>
                  </a:lnTo>
                  <a:lnTo>
                    <a:pt x="5068354" y="1276032"/>
                  </a:lnTo>
                  <a:close/>
                </a:path>
                <a:path w="9148444" h="9127490">
                  <a:moveTo>
                    <a:pt x="5071122" y="6193548"/>
                  </a:moveTo>
                  <a:lnTo>
                    <a:pt x="5058422" y="6189840"/>
                  </a:lnTo>
                  <a:lnTo>
                    <a:pt x="5058422" y="6195923"/>
                  </a:lnTo>
                  <a:lnTo>
                    <a:pt x="5071122" y="6193548"/>
                  </a:lnTo>
                  <a:close/>
                </a:path>
                <a:path w="9148444" h="9127490">
                  <a:moveTo>
                    <a:pt x="5071122" y="4965090"/>
                  </a:moveTo>
                  <a:lnTo>
                    <a:pt x="5058422" y="4953952"/>
                  </a:lnTo>
                  <a:lnTo>
                    <a:pt x="5058422" y="4952047"/>
                  </a:lnTo>
                  <a:lnTo>
                    <a:pt x="5045722" y="4958473"/>
                  </a:lnTo>
                  <a:lnTo>
                    <a:pt x="5045722" y="4976749"/>
                  </a:lnTo>
                  <a:lnTo>
                    <a:pt x="5058422" y="4978654"/>
                  </a:lnTo>
                  <a:lnTo>
                    <a:pt x="5058422" y="4975441"/>
                  </a:lnTo>
                  <a:lnTo>
                    <a:pt x="5071122" y="4972228"/>
                  </a:lnTo>
                  <a:lnTo>
                    <a:pt x="5071122" y="4965090"/>
                  </a:lnTo>
                  <a:close/>
                </a:path>
                <a:path w="9148444" h="9127490">
                  <a:moveTo>
                    <a:pt x="5071122" y="3727069"/>
                  </a:moveTo>
                  <a:lnTo>
                    <a:pt x="5058422" y="3721100"/>
                  </a:lnTo>
                  <a:lnTo>
                    <a:pt x="5058422" y="3717734"/>
                  </a:lnTo>
                  <a:lnTo>
                    <a:pt x="5045722" y="3717201"/>
                  </a:lnTo>
                  <a:lnTo>
                    <a:pt x="5045722" y="3719741"/>
                  </a:lnTo>
                  <a:lnTo>
                    <a:pt x="5033022" y="3724986"/>
                  </a:lnTo>
                  <a:lnTo>
                    <a:pt x="5033022" y="3753027"/>
                  </a:lnTo>
                  <a:lnTo>
                    <a:pt x="5045722" y="3756393"/>
                  </a:lnTo>
                  <a:lnTo>
                    <a:pt x="5058422" y="3756926"/>
                  </a:lnTo>
                  <a:lnTo>
                    <a:pt x="5058422" y="3754399"/>
                  </a:lnTo>
                  <a:lnTo>
                    <a:pt x="5071122" y="3749141"/>
                  </a:lnTo>
                  <a:lnTo>
                    <a:pt x="5071122" y="3727069"/>
                  </a:lnTo>
                  <a:close/>
                </a:path>
                <a:path w="9148444" h="9127490">
                  <a:moveTo>
                    <a:pt x="5071122" y="2494889"/>
                  </a:moveTo>
                  <a:lnTo>
                    <a:pt x="5058422" y="2486622"/>
                  </a:lnTo>
                  <a:lnTo>
                    <a:pt x="5045722" y="2481948"/>
                  </a:lnTo>
                  <a:lnTo>
                    <a:pt x="5045722" y="2481211"/>
                  </a:lnTo>
                  <a:lnTo>
                    <a:pt x="5033022" y="2484729"/>
                  </a:lnTo>
                  <a:lnTo>
                    <a:pt x="5020322" y="2492019"/>
                  </a:lnTo>
                  <a:lnTo>
                    <a:pt x="5020322" y="2522677"/>
                  </a:lnTo>
                  <a:lnTo>
                    <a:pt x="5033022" y="2530945"/>
                  </a:lnTo>
                  <a:lnTo>
                    <a:pt x="5033022" y="2535618"/>
                  </a:lnTo>
                  <a:lnTo>
                    <a:pt x="5045722" y="2536367"/>
                  </a:lnTo>
                  <a:lnTo>
                    <a:pt x="5058422" y="2532850"/>
                  </a:lnTo>
                  <a:lnTo>
                    <a:pt x="5071122" y="2525547"/>
                  </a:lnTo>
                  <a:lnTo>
                    <a:pt x="5071122" y="2494889"/>
                  </a:lnTo>
                  <a:close/>
                </a:path>
                <a:path w="9148444" h="9127490">
                  <a:moveTo>
                    <a:pt x="5083822" y="5296052"/>
                  </a:moveTo>
                  <a:lnTo>
                    <a:pt x="5071122" y="5294490"/>
                  </a:lnTo>
                  <a:lnTo>
                    <a:pt x="5071122" y="5299773"/>
                  </a:lnTo>
                  <a:lnTo>
                    <a:pt x="5058422" y="5305615"/>
                  </a:lnTo>
                  <a:lnTo>
                    <a:pt x="5071122" y="5314759"/>
                  </a:lnTo>
                  <a:lnTo>
                    <a:pt x="5071122" y="5316321"/>
                  </a:lnTo>
                  <a:lnTo>
                    <a:pt x="5083822" y="5313680"/>
                  </a:lnTo>
                  <a:lnTo>
                    <a:pt x="5083822" y="5296052"/>
                  </a:lnTo>
                  <a:close/>
                </a:path>
                <a:path w="9148444" h="9127490">
                  <a:moveTo>
                    <a:pt x="5083822" y="4062819"/>
                  </a:moveTo>
                  <a:lnTo>
                    <a:pt x="5071122" y="4059809"/>
                  </a:lnTo>
                  <a:lnTo>
                    <a:pt x="5071122" y="4059326"/>
                  </a:lnTo>
                  <a:lnTo>
                    <a:pt x="5058422" y="4061599"/>
                  </a:lnTo>
                  <a:lnTo>
                    <a:pt x="5058422" y="4091419"/>
                  </a:lnTo>
                  <a:lnTo>
                    <a:pt x="5071122" y="4094429"/>
                  </a:lnTo>
                  <a:lnTo>
                    <a:pt x="5071122" y="4094911"/>
                  </a:lnTo>
                  <a:lnTo>
                    <a:pt x="5083822" y="4092638"/>
                  </a:lnTo>
                  <a:lnTo>
                    <a:pt x="5083822" y="4062819"/>
                  </a:lnTo>
                  <a:close/>
                </a:path>
                <a:path w="9148444" h="9127490">
                  <a:moveTo>
                    <a:pt x="5086693" y="1616354"/>
                  </a:moveTo>
                  <a:lnTo>
                    <a:pt x="5082375" y="1603540"/>
                  </a:lnTo>
                  <a:lnTo>
                    <a:pt x="5073434" y="1593392"/>
                  </a:lnTo>
                  <a:lnTo>
                    <a:pt x="5061699" y="1587665"/>
                  </a:lnTo>
                  <a:lnTo>
                    <a:pt x="5048669" y="1586750"/>
                  </a:lnTo>
                  <a:lnTo>
                    <a:pt x="5035842" y="1591068"/>
                  </a:lnTo>
                  <a:lnTo>
                    <a:pt x="5025695" y="1600009"/>
                  </a:lnTo>
                  <a:lnTo>
                    <a:pt x="5019980" y="1611744"/>
                  </a:lnTo>
                  <a:lnTo>
                    <a:pt x="5019065" y="1624774"/>
                  </a:lnTo>
                  <a:lnTo>
                    <a:pt x="5023383" y="1637588"/>
                  </a:lnTo>
                  <a:lnTo>
                    <a:pt x="5032324" y="1647736"/>
                  </a:lnTo>
                  <a:lnTo>
                    <a:pt x="5044059" y="1653451"/>
                  </a:lnTo>
                  <a:lnTo>
                    <a:pt x="5057089" y="1654365"/>
                  </a:lnTo>
                  <a:lnTo>
                    <a:pt x="5069916" y="1650047"/>
                  </a:lnTo>
                  <a:lnTo>
                    <a:pt x="5080063" y="1641106"/>
                  </a:lnTo>
                  <a:lnTo>
                    <a:pt x="5085791" y="1629371"/>
                  </a:lnTo>
                  <a:lnTo>
                    <a:pt x="5086693" y="1616354"/>
                  </a:lnTo>
                  <a:close/>
                </a:path>
                <a:path w="9148444" h="9127490">
                  <a:moveTo>
                    <a:pt x="5088928" y="387108"/>
                  </a:moveTo>
                  <a:lnTo>
                    <a:pt x="5083632" y="371373"/>
                  </a:lnTo>
                  <a:lnTo>
                    <a:pt x="5072634" y="358914"/>
                  </a:lnTo>
                  <a:lnTo>
                    <a:pt x="5058219" y="351878"/>
                  </a:lnTo>
                  <a:lnTo>
                    <a:pt x="5042230" y="350774"/>
                  </a:lnTo>
                  <a:lnTo>
                    <a:pt x="5026482" y="356057"/>
                  </a:lnTo>
                  <a:lnTo>
                    <a:pt x="5014023" y="367042"/>
                  </a:lnTo>
                  <a:lnTo>
                    <a:pt x="5006987" y="381457"/>
                  </a:lnTo>
                  <a:lnTo>
                    <a:pt x="5005870" y="397446"/>
                  </a:lnTo>
                  <a:lnTo>
                    <a:pt x="5011166" y="413194"/>
                  </a:lnTo>
                  <a:lnTo>
                    <a:pt x="5022151" y="425640"/>
                  </a:lnTo>
                  <a:lnTo>
                    <a:pt x="5036566" y="432676"/>
                  </a:lnTo>
                  <a:lnTo>
                    <a:pt x="5052568" y="433793"/>
                  </a:lnTo>
                  <a:lnTo>
                    <a:pt x="5068316" y="428498"/>
                  </a:lnTo>
                  <a:lnTo>
                    <a:pt x="5080774" y="417512"/>
                  </a:lnTo>
                  <a:lnTo>
                    <a:pt x="5087810" y="403098"/>
                  </a:lnTo>
                  <a:lnTo>
                    <a:pt x="5088928" y="387108"/>
                  </a:lnTo>
                  <a:close/>
                </a:path>
                <a:path w="9148444" h="9127490">
                  <a:moveTo>
                    <a:pt x="5096522" y="2845663"/>
                  </a:moveTo>
                  <a:lnTo>
                    <a:pt x="5083822" y="2835999"/>
                  </a:lnTo>
                  <a:lnTo>
                    <a:pt x="5083822" y="2828340"/>
                  </a:lnTo>
                  <a:lnTo>
                    <a:pt x="5071122" y="2824022"/>
                  </a:lnTo>
                  <a:lnTo>
                    <a:pt x="5058422" y="2823337"/>
                  </a:lnTo>
                  <a:lnTo>
                    <a:pt x="5045722" y="2826588"/>
                  </a:lnTo>
                  <a:lnTo>
                    <a:pt x="5045722" y="2842196"/>
                  </a:lnTo>
                  <a:lnTo>
                    <a:pt x="5033022" y="2852013"/>
                  </a:lnTo>
                  <a:lnTo>
                    <a:pt x="5045722" y="2861691"/>
                  </a:lnTo>
                  <a:lnTo>
                    <a:pt x="5045722" y="2869336"/>
                  </a:lnTo>
                  <a:lnTo>
                    <a:pt x="5058422" y="2873654"/>
                  </a:lnTo>
                  <a:lnTo>
                    <a:pt x="5071122" y="2874340"/>
                  </a:lnTo>
                  <a:lnTo>
                    <a:pt x="5083822" y="2871089"/>
                  </a:lnTo>
                  <a:lnTo>
                    <a:pt x="5083822" y="2855493"/>
                  </a:lnTo>
                  <a:lnTo>
                    <a:pt x="5096522" y="2845663"/>
                  </a:lnTo>
                  <a:close/>
                </a:path>
                <a:path w="9148444" h="9127490">
                  <a:moveTo>
                    <a:pt x="5105031" y="1956663"/>
                  </a:moveTo>
                  <a:lnTo>
                    <a:pt x="5100993" y="1944636"/>
                  </a:lnTo>
                  <a:lnTo>
                    <a:pt x="5092585" y="1935111"/>
                  </a:lnTo>
                  <a:lnTo>
                    <a:pt x="5081575" y="1929739"/>
                  </a:lnTo>
                  <a:lnTo>
                    <a:pt x="5069344" y="1928888"/>
                  </a:lnTo>
                  <a:lnTo>
                    <a:pt x="5057305" y="1932940"/>
                  </a:lnTo>
                  <a:lnTo>
                    <a:pt x="5047793" y="1941334"/>
                  </a:lnTo>
                  <a:lnTo>
                    <a:pt x="5042408" y="1952345"/>
                  </a:lnTo>
                  <a:lnTo>
                    <a:pt x="5041557" y="1964563"/>
                  </a:lnTo>
                  <a:lnTo>
                    <a:pt x="5045608" y="1976602"/>
                  </a:lnTo>
                  <a:lnTo>
                    <a:pt x="5054003" y="1986114"/>
                  </a:lnTo>
                  <a:lnTo>
                    <a:pt x="5065026" y="1991487"/>
                  </a:lnTo>
                  <a:lnTo>
                    <a:pt x="5077244" y="1992337"/>
                  </a:lnTo>
                  <a:lnTo>
                    <a:pt x="5089283" y="1988299"/>
                  </a:lnTo>
                  <a:lnTo>
                    <a:pt x="5098808" y="1979904"/>
                  </a:lnTo>
                  <a:lnTo>
                    <a:pt x="5104181" y="1968893"/>
                  </a:lnTo>
                  <a:lnTo>
                    <a:pt x="5105031" y="1956663"/>
                  </a:lnTo>
                  <a:close/>
                </a:path>
                <a:path w="9148444" h="9127490">
                  <a:moveTo>
                    <a:pt x="5107267" y="727417"/>
                  </a:moveTo>
                  <a:lnTo>
                    <a:pt x="5102237" y="712470"/>
                  </a:lnTo>
                  <a:lnTo>
                    <a:pt x="5091798" y="700633"/>
                  </a:lnTo>
                  <a:lnTo>
                    <a:pt x="5078107" y="693953"/>
                  </a:lnTo>
                  <a:lnTo>
                    <a:pt x="5062906" y="692899"/>
                  </a:lnTo>
                  <a:lnTo>
                    <a:pt x="5047945" y="697928"/>
                  </a:lnTo>
                  <a:lnTo>
                    <a:pt x="5036109" y="708355"/>
                  </a:lnTo>
                  <a:lnTo>
                    <a:pt x="5029428" y="722045"/>
                  </a:lnTo>
                  <a:lnTo>
                    <a:pt x="5028374" y="737247"/>
                  </a:lnTo>
                  <a:lnTo>
                    <a:pt x="5033403" y="752195"/>
                  </a:lnTo>
                  <a:lnTo>
                    <a:pt x="5043843" y="764032"/>
                  </a:lnTo>
                  <a:lnTo>
                    <a:pt x="5057533" y="770712"/>
                  </a:lnTo>
                  <a:lnTo>
                    <a:pt x="5072723" y="771766"/>
                  </a:lnTo>
                  <a:lnTo>
                    <a:pt x="5087683" y="766737"/>
                  </a:lnTo>
                  <a:lnTo>
                    <a:pt x="5099520" y="756310"/>
                  </a:lnTo>
                  <a:lnTo>
                    <a:pt x="5106213" y="742619"/>
                  </a:lnTo>
                  <a:lnTo>
                    <a:pt x="5107267" y="727417"/>
                  </a:lnTo>
                  <a:close/>
                </a:path>
                <a:path w="9148444" h="9127490">
                  <a:moveTo>
                    <a:pt x="5109222" y="5645289"/>
                  </a:moveTo>
                  <a:lnTo>
                    <a:pt x="5096522" y="5637873"/>
                  </a:lnTo>
                  <a:lnTo>
                    <a:pt x="5096522" y="5636590"/>
                  </a:lnTo>
                  <a:lnTo>
                    <a:pt x="5083822" y="5640883"/>
                  </a:lnTo>
                  <a:lnTo>
                    <a:pt x="5083822" y="5645632"/>
                  </a:lnTo>
                  <a:lnTo>
                    <a:pt x="5096522" y="5653062"/>
                  </a:lnTo>
                  <a:lnTo>
                    <a:pt x="5096522" y="5652186"/>
                  </a:lnTo>
                  <a:lnTo>
                    <a:pt x="5109222" y="5650039"/>
                  </a:lnTo>
                  <a:lnTo>
                    <a:pt x="5109222" y="5645289"/>
                  </a:lnTo>
                  <a:close/>
                </a:path>
                <a:path w="9148444" h="9127490">
                  <a:moveTo>
                    <a:pt x="5109222" y="4409262"/>
                  </a:moveTo>
                  <a:lnTo>
                    <a:pt x="5096522" y="4404550"/>
                  </a:lnTo>
                  <a:lnTo>
                    <a:pt x="5096522" y="4401883"/>
                  </a:lnTo>
                  <a:lnTo>
                    <a:pt x="5083822" y="4401464"/>
                  </a:lnTo>
                  <a:lnTo>
                    <a:pt x="5083822" y="4407624"/>
                  </a:lnTo>
                  <a:lnTo>
                    <a:pt x="5071122" y="4413085"/>
                  </a:lnTo>
                  <a:lnTo>
                    <a:pt x="5071122" y="4425086"/>
                  </a:lnTo>
                  <a:lnTo>
                    <a:pt x="5083822" y="4429811"/>
                  </a:lnTo>
                  <a:lnTo>
                    <a:pt x="5083822" y="4432465"/>
                  </a:lnTo>
                  <a:lnTo>
                    <a:pt x="5096522" y="4432897"/>
                  </a:lnTo>
                  <a:lnTo>
                    <a:pt x="5096522" y="4430890"/>
                  </a:lnTo>
                  <a:lnTo>
                    <a:pt x="5109222" y="4426737"/>
                  </a:lnTo>
                  <a:lnTo>
                    <a:pt x="5109222" y="4409262"/>
                  </a:lnTo>
                  <a:close/>
                </a:path>
                <a:path w="9148444" h="9127490">
                  <a:moveTo>
                    <a:pt x="5109222" y="3177095"/>
                  </a:moveTo>
                  <a:lnTo>
                    <a:pt x="5096522" y="3170072"/>
                  </a:lnTo>
                  <a:lnTo>
                    <a:pt x="5096522" y="3166097"/>
                  </a:lnTo>
                  <a:lnTo>
                    <a:pt x="5083822" y="3165475"/>
                  </a:lnTo>
                  <a:lnTo>
                    <a:pt x="5071122" y="3168459"/>
                  </a:lnTo>
                  <a:lnTo>
                    <a:pt x="5071122" y="3174657"/>
                  </a:lnTo>
                  <a:lnTo>
                    <a:pt x="5058422" y="3182785"/>
                  </a:lnTo>
                  <a:lnTo>
                    <a:pt x="5058422" y="3200692"/>
                  </a:lnTo>
                  <a:lnTo>
                    <a:pt x="5071122" y="3207728"/>
                  </a:lnTo>
                  <a:lnTo>
                    <a:pt x="5083822" y="3211690"/>
                  </a:lnTo>
                  <a:lnTo>
                    <a:pt x="5083822" y="3212325"/>
                  </a:lnTo>
                  <a:lnTo>
                    <a:pt x="5096522" y="3209340"/>
                  </a:lnTo>
                  <a:lnTo>
                    <a:pt x="5109222" y="3203143"/>
                  </a:lnTo>
                  <a:lnTo>
                    <a:pt x="5109222" y="3177095"/>
                  </a:lnTo>
                  <a:close/>
                </a:path>
                <a:path w="9148444" h="9127490">
                  <a:moveTo>
                    <a:pt x="5121922" y="5979033"/>
                  </a:moveTo>
                  <a:lnTo>
                    <a:pt x="5109222" y="5982170"/>
                  </a:lnTo>
                  <a:lnTo>
                    <a:pt x="5109222" y="5991072"/>
                  </a:lnTo>
                  <a:lnTo>
                    <a:pt x="5121922" y="5991999"/>
                  </a:lnTo>
                  <a:lnTo>
                    <a:pt x="5121922" y="5979033"/>
                  </a:lnTo>
                  <a:close/>
                </a:path>
                <a:path w="9148444" h="9127490">
                  <a:moveTo>
                    <a:pt x="5121922" y="4744085"/>
                  </a:moveTo>
                  <a:lnTo>
                    <a:pt x="5109222" y="4741875"/>
                  </a:lnTo>
                  <a:lnTo>
                    <a:pt x="5096522" y="4749304"/>
                  </a:lnTo>
                  <a:lnTo>
                    <a:pt x="5096522" y="4757521"/>
                  </a:lnTo>
                  <a:lnTo>
                    <a:pt x="5109222" y="4770386"/>
                  </a:lnTo>
                  <a:lnTo>
                    <a:pt x="5109222" y="4772584"/>
                  </a:lnTo>
                  <a:lnTo>
                    <a:pt x="5121922" y="4768875"/>
                  </a:lnTo>
                  <a:lnTo>
                    <a:pt x="5121922" y="4744085"/>
                  </a:lnTo>
                  <a:close/>
                </a:path>
                <a:path w="9148444" h="9127490">
                  <a:moveTo>
                    <a:pt x="5121922" y="3511550"/>
                  </a:moveTo>
                  <a:lnTo>
                    <a:pt x="5109222" y="3507892"/>
                  </a:lnTo>
                  <a:lnTo>
                    <a:pt x="5096522" y="3507308"/>
                  </a:lnTo>
                  <a:lnTo>
                    <a:pt x="5096522" y="3510064"/>
                  </a:lnTo>
                  <a:lnTo>
                    <a:pt x="5083822" y="3515791"/>
                  </a:lnTo>
                  <a:lnTo>
                    <a:pt x="5083822" y="3539858"/>
                  </a:lnTo>
                  <a:lnTo>
                    <a:pt x="5096522" y="3546348"/>
                  </a:lnTo>
                  <a:lnTo>
                    <a:pt x="5096522" y="3550018"/>
                  </a:lnTo>
                  <a:lnTo>
                    <a:pt x="5109222" y="3550589"/>
                  </a:lnTo>
                  <a:lnTo>
                    <a:pt x="5121922" y="3547834"/>
                  </a:lnTo>
                  <a:lnTo>
                    <a:pt x="5121922" y="3511550"/>
                  </a:lnTo>
                  <a:close/>
                </a:path>
                <a:path w="9148444" h="9127490">
                  <a:moveTo>
                    <a:pt x="5125910" y="1067701"/>
                  </a:moveTo>
                  <a:lnTo>
                    <a:pt x="5121110" y="1053414"/>
                  </a:lnTo>
                  <a:lnTo>
                    <a:pt x="5111140" y="1042123"/>
                  </a:lnTo>
                  <a:lnTo>
                    <a:pt x="5098059" y="1035735"/>
                  </a:lnTo>
                  <a:lnTo>
                    <a:pt x="5083543" y="1034732"/>
                  </a:lnTo>
                  <a:lnTo>
                    <a:pt x="5069256" y="1039533"/>
                  </a:lnTo>
                  <a:lnTo>
                    <a:pt x="5057953" y="1049502"/>
                  </a:lnTo>
                  <a:lnTo>
                    <a:pt x="5051577" y="1062570"/>
                  </a:lnTo>
                  <a:lnTo>
                    <a:pt x="5050574" y="1077074"/>
                  </a:lnTo>
                  <a:lnTo>
                    <a:pt x="5055374" y="1091361"/>
                  </a:lnTo>
                  <a:lnTo>
                    <a:pt x="5065344" y="1102652"/>
                  </a:lnTo>
                  <a:lnTo>
                    <a:pt x="5078412" y="1109040"/>
                  </a:lnTo>
                  <a:lnTo>
                    <a:pt x="5092928" y="1110043"/>
                  </a:lnTo>
                  <a:lnTo>
                    <a:pt x="5107216" y="1105242"/>
                  </a:lnTo>
                  <a:lnTo>
                    <a:pt x="5118519" y="1095273"/>
                  </a:lnTo>
                  <a:lnTo>
                    <a:pt x="5124894" y="1082205"/>
                  </a:lnTo>
                  <a:lnTo>
                    <a:pt x="5125910" y="1067701"/>
                  </a:lnTo>
                  <a:close/>
                </a:path>
                <a:path w="9148444" h="9127490">
                  <a:moveTo>
                    <a:pt x="5134622" y="2297011"/>
                  </a:moveTo>
                  <a:lnTo>
                    <a:pt x="5121922" y="2285885"/>
                  </a:lnTo>
                  <a:lnTo>
                    <a:pt x="5121922" y="2277072"/>
                  </a:lnTo>
                  <a:lnTo>
                    <a:pt x="5109222" y="2272106"/>
                  </a:lnTo>
                  <a:lnTo>
                    <a:pt x="5096522" y="2271306"/>
                  </a:lnTo>
                  <a:lnTo>
                    <a:pt x="5083822" y="2275052"/>
                  </a:lnTo>
                  <a:lnTo>
                    <a:pt x="5071122" y="2282825"/>
                  </a:lnTo>
                  <a:lnTo>
                    <a:pt x="5071122" y="2315464"/>
                  </a:lnTo>
                  <a:lnTo>
                    <a:pt x="5083822" y="2324265"/>
                  </a:lnTo>
                  <a:lnTo>
                    <a:pt x="5096522" y="2329230"/>
                  </a:lnTo>
                  <a:lnTo>
                    <a:pt x="5109222" y="2330031"/>
                  </a:lnTo>
                  <a:lnTo>
                    <a:pt x="5109222" y="2326284"/>
                  </a:lnTo>
                  <a:lnTo>
                    <a:pt x="5121922" y="2318512"/>
                  </a:lnTo>
                  <a:lnTo>
                    <a:pt x="5134622" y="2308326"/>
                  </a:lnTo>
                  <a:lnTo>
                    <a:pt x="5134622" y="2297011"/>
                  </a:lnTo>
                  <a:close/>
                </a:path>
                <a:path w="9148444" h="9127490">
                  <a:moveTo>
                    <a:pt x="5144249" y="1408010"/>
                  </a:moveTo>
                  <a:lnTo>
                    <a:pt x="5139715" y="1394523"/>
                  </a:lnTo>
                  <a:lnTo>
                    <a:pt x="5130292" y="1383842"/>
                  </a:lnTo>
                  <a:lnTo>
                    <a:pt x="5117935" y="1377823"/>
                  </a:lnTo>
                  <a:lnTo>
                    <a:pt x="5104231" y="1376857"/>
                  </a:lnTo>
                  <a:lnTo>
                    <a:pt x="5090731" y="1381404"/>
                  </a:lnTo>
                  <a:lnTo>
                    <a:pt x="5080051" y="1390815"/>
                  </a:lnTo>
                  <a:lnTo>
                    <a:pt x="5074018" y="1403159"/>
                  </a:lnTo>
                  <a:lnTo>
                    <a:pt x="5073066" y="1416875"/>
                  </a:lnTo>
                  <a:lnTo>
                    <a:pt x="5077599" y="1430362"/>
                  </a:lnTo>
                  <a:lnTo>
                    <a:pt x="5087023" y="1441043"/>
                  </a:lnTo>
                  <a:lnTo>
                    <a:pt x="5099380" y="1447063"/>
                  </a:lnTo>
                  <a:lnTo>
                    <a:pt x="5113096" y="1448028"/>
                  </a:lnTo>
                  <a:lnTo>
                    <a:pt x="5126583" y="1443494"/>
                  </a:lnTo>
                  <a:lnTo>
                    <a:pt x="5137264" y="1434071"/>
                  </a:lnTo>
                  <a:lnTo>
                    <a:pt x="5143297" y="1421726"/>
                  </a:lnTo>
                  <a:lnTo>
                    <a:pt x="5144249" y="1408010"/>
                  </a:lnTo>
                  <a:close/>
                </a:path>
                <a:path w="9148444" h="9127490">
                  <a:moveTo>
                    <a:pt x="5146484" y="178777"/>
                  </a:moveTo>
                  <a:lnTo>
                    <a:pt x="5140960" y="162356"/>
                  </a:lnTo>
                  <a:lnTo>
                    <a:pt x="5129504" y="149364"/>
                  </a:lnTo>
                  <a:lnTo>
                    <a:pt x="5114468" y="142036"/>
                  </a:lnTo>
                  <a:lnTo>
                    <a:pt x="5097780" y="140868"/>
                  </a:lnTo>
                  <a:lnTo>
                    <a:pt x="5081359" y="146392"/>
                  </a:lnTo>
                  <a:lnTo>
                    <a:pt x="5068367" y="157848"/>
                  </a:lnTo>
                  <a:lnTo>
                    <a:pt x="5061039" y="172872"/>
                  </a:lnTo>
                  <a:lnTo>
                    <a:pt x="5059870" y="189560"/>
                  </a:lnTo>
                  <a:lnTo>
                    <a:pt x="5065395" y="205968"/>
                  </a:lnTo>
                  <a:lnTo>
                    <a:pt x="5076863" y="218960"/>
                  </a:lnTo>
                  <a:lnTo>
                    <a:pt x="5091887" y="226288"/>
                  </a:lnTo>
                  <a:lnTo>
                    <a:pt x="5108575" y="227457"/>
                  </a:lnTo>
                  <a:lnTo>
                    <a:pt x="5124983" y="221932"/>
                  </a:lnTo>
                  <a:lnTo>
                    <a:pt x="5137988" y="210477"/>
                  </a:lnTo>
                  <a:lnTo>
                    <a:pt x="5145316" y="195453"/>
                  </a:lnTo>
                  <a:lnTo>
                    <a:pt x="5146484" y="178777"/>
                  </a:lnTo>
                  <a:close/>
                </a:path>
                <a:path w="9148444" h="9127490">
                  <a:moveTo>
                    <a:pt x="5147322" y="6325502"/>
                  </a:moveTo>
                  <a:lnTo>
                    <a:pt x="5134622" y="6322073"/>
                  </a:lnTo>
                  <a:lnTo>
                    <a:pt x="5134622" y="6327686"/>
                  </a:lnTo>
                  <a:lnTo>
                    <a:pt x="5147322" y="6325502"/>
                  </a:lnTo>
                  <a:close/>
                </a:path>
                <a:path w="9148444" h="9127490">
                  <a:moveTo>
                    <a:pt x="5147322" y="5097043"/>
                  </a:moveTo>
                  <a:lnTo>
                    <a:pt x="5134622" y="5086185"/>
                  </a:lnTo>
                  <a:lnTo>
                    <a:pt x="5134622" y="5084318"/>
                  </a:lnTo>
                  <a:lnTo>
                    <a:pt x="5121922" y="5090592"/>
                  </a:lnTo>
                  <a:lnTo>
                    <a:pt x="5121922" y="5108397"/>
                  </a:lnTo>
                  <a:lnTo>
                    <a:pt x="5134622" y="5110251"/>
                  </a:lnTo>
                  <a:lnTo>
                    <a:pt x="5134622" y="5107127"/>
                  </a:lnTo>
                  <a:lnTo>
                    <a:pt x="5147322" y="5103990"/>
                  </a:lnTo>
                  <a:lnTo>
                    <a:pt x="5147322" y="5097043"/>
                  </a:lnTo>
                  <a:close/>
                </a:path>
                <a:path w="9148444" h="9127490">
                  <a:moveTo>
                    <a:pt x="5147322" y="3859149"/>
                  </a:moveTo>
                  <a:lnTo>
                    <a:pt x="5134622" y="3853281"/>
                  </a:lnTo>
                  <a:lnTo>
                    <a:pt x="5134622" y="3849967"/>
                  </a:lnTo>
                  <a:lnTo>
                    <a:pt x="5121922" y="3849433"/>
                  </a:lnTo>
                  <a:lnTo>
                    <a:pt x="5121922" y="3851935"/>
                  </a:lnTo>
                  <a:lnTo>
                    <a:pt x="5109222" y="3857104"/>
                  </a:lnTo>
                  <a:lnTo>
                    <a:pt x="5109222" y="3884739"/>
                  </a:lnTo>
                  <a:lnTo>
                    <a:pt x="5121922" y="3888054"/>
                  </a:lnTo>
                  <a:lnTo>
                    <a:pt x="5134622" y="3888575"/>
                  </a:lnTo>
                  <a:lnTo>
                    <a:pt x="5134622" y="3886085"/>
                  </a:lnTo>
                  <a:lnTo>
                    <a:pt x="5147322" y="3880904"/>
                  </a:lnTo>
                  <a:lnTo>
                    <a:pt x="5147322" y="3859149"/>
                  </a:lnTo>
                  <a:close/>
                </a:path>
                <a:path w="9148444" h="9127490">
                  <a:moveTo>
                    <a:pt x="5147322" y="2626982"/>
                  </a:moveTo>
                  <a:lnTo>
                    <a:pt x="5134622" y="2618803"/>
                  </a:lnTo>
                  <a:lnTo>
                    <a:pt x="5121922" y="2614180"/>
                  </a:lnTo>
                  <a:lnTo>
                    <a:pt x="5121922" y="2613444"/>
                  </a:lnTo>
                  <a:lnTo>
                    <a:pt x="5109222" y="2616924"/>
                  </a:lnTo>
                  <a:lnTo>
                    <a:pt x="5096522" y="2624137"/>
                  </a:lnTo>
                  <a:lnTo>
                    <a:pt x="5096522" y="2654465"/>
                  </a:lnTo>
                  <a:lnTo>
                    <a:pt x="5109222" y="2662644"/>
                  </a:lnTo>
                  <a:lnTo>
                    <a:pt x="5109222" y="2667266"/>
                  </a:lnTo>
                  <a:lnTo>
                    <a:pt x="5121922" y="2668003"/>
                  </a:lnTo>
                  <a:lnTo>
                    <a:pt x="5134622" y="2664523"/>
                  </a:lnTo>
                  <a:lnTo>
                    <a:pt x="5147322" y="2657310"/>
                  </a:lnTo>
                  <a:lnTo>
                    <a:pt x="5147322" y="2626982"/>
                  </a:lnTo>
                  <a:close/>
                </a:path>
                <a:path w="9148444" h="9127490">
                  <a:moveTo>
                    <a:pt x="5160022" y="5428285"/>
                  </a:moveTo>
                  <a:lnTo>
                    <a:pt x="5147322" y="5426773"/>
                  </a:lnTo>
                  <a:lnTo>
                    <a:pt x="5147322" y="5447919"/>
                  </a:lnTo>
                  <a:lnTo>
                    <a:pt x="5160022" y="5445366"/>
                  </a:lnTo>
                  <a:lnTo>
                    <a:pt x="5160022" y="5428285"/>
                  </a:lnTo>
                  <a:close/>
                </a:path>
                <a:path w="9148444" h="9127490">
                  <a:moveTo>
                    <a:pt x="5160022" y="4195000"/>
                  </a:moveTo>
                  <a:lnTo>
                    <a:pt x="5147322" y="4192041"/>
                  </a:lnTo>
                  <a:lnTo>
                    <a:pt x="5147322" y="4191571"/>
                  </a:lnTo>
                  <a:lnTo>
                    <a:pt x="5134622" y="4193806"/>
                  </a:lnTo>
                  <a:lnTo>
                    <a:pt x="5134622" y="4223118"/>
                  </a:lnTo>
                  <a:lnTo>
                    <a:pt x="5147322" y="4226077"/>
                  </a:lnTo>
                  <a:lnTo>
                    <a:pt x="5147322" y="4226547"/>
                  </a:lnTo>
                  <a:lnTo>
                    <a:pt x="5160022" y="4224325"/>
                  </a:lnTo>
                  <a:lnTo>
                    <a:pt x="5160022" y="4195000"/>
                  </a:lnTo>
                  <a:close/>
                </a:path>
                <a:path w="9148444" h="9127490">
                  <a:moveTo>
                    <a:pt x="5160022" y="2960522"/>
                  </a:moveTo>
                  <a:lnTo>
                    <a:pt x="5147322" y="2956255"/>
                  </a:lnTo>
                  <a:lnTo>
                    <a:pt x="5134622" y="2955582"/>
                  </a:lnTo>
                  <a:lnTo>
                    <a:pt x="5121922" y="2958795"/>
                  </a:lnTo>
                  <a:lnTo>
                    <a:pt x="5121922" y="3001035"/>
                  </a:lnTo>
                  <a:lnTo>
                    <a:pt x="5134622" y="3005302"/>
                  </a:lnTo>
                  <a:lnTo>
                    <a:pt x="5147322" y="3005988"/>
                  </a:lnTo>
                  <a:lnTo>
                    <a:pt x="5147322" y="3002762"/>
                  </a:lnTo>
                  <a:lnTo>
                    <a:pt x="5160022" y="2996095"/>
                  </a:lnTo>
                  <a:lnTo>
                    <a:pt x="5160022" y="2960522"/>
                  </a:lnTo>
                  <a:close/>
                </a:path>
                <a:path w="9148444" h="9127490">
                  <a:moveTo>
                    <a:pt x="5162601" y="1748332"/>
                  </a:moveTo>
                  <a:lnTo>
                    <a:pt x="5158321" y="1735620"/>
                  </a:lnTo>
                  <a:lnTo>
                    <a:pt x="5149456" y="1725561"/>
                  </a:lnTo>
                  <a:lnTo>
                    <a:pt x="5137823" y="1719897"/>
                  </a:lnTo>
                  <a:lnTo>
                    <a:pt x="5124907" y="1718995"/>
                  </a:lnTo>
                  <a:lnTo>
                    <a:pt x="5112194" y="1723263"/>
                  </a:lnTo>
                  <a:lnTo>
                    <a:pt x="5102136" y="1732140"/>
                  </a:lnTo>
                  <a:lnTo>
                    <a:pt x="5096459" y="1743760"/>
                  </a:lnTo>
                  <a:lnTo>
                    <a:pt x="5095557" y="1756676"/>
                  </a:lnTo>
                  <a:lnTo>
                    <a:pt x="5099837" y="1769376"/>
                  </a:lnTo>
                  <a:lnTo>
                    <a:pt x="5108702" y="1779435"/>
                  </a:lnTo>
                  <a:lnTo>
                    <a:pt x="5120335" y="1785112"/>
                  </a:lnTo>
                  <a:lnTo>
                    <a:pt x="5133251" y="1786013"/>
                  </a:lnTo>
                  <a:lnTo>
                    <a:pt x="5145964" y="1781733"/>
                  </a:lnTo>
                  <a:lnTo>
                    <a:pt x="5156022" y="1772869"/>
                  </a:lnTo>
                  <a:lnTo>
                    <a:pt x="5161699" y="1761236"/>
                  </a:lnTo>
                  <a:lnTo>
                    <a:pt x="5162601" y="1748332"/>
                  </a:lnTo>
                  <a:close/>
                </a:path>
                <a:path w="9148444" h="9127490">
                  <a:moveTo>
                    <a:pt x="5164836" y="519087"/>
                  </a:moveTo>
                  <a:lnTo>
                    <a:pt x="5159578" y="503453"/>
                  </a:lnTo>
                  <a:lnTo>
                    <a:pt x="5148656" y="491096"/>
                  </a:lnTo>
                  <a:lnTo>
                    <a:pt x="5134356" y="484111"/>
                  </a:lnTo>
                  <a:lnTo>
                    <a:pt x="5118468" y="483006"/>
                  </a:lnTo>
                  <a:lnTo>
                    <a:pt x="5102834" y="488251"/>
                  </a:lnTo>
                  <a:lnTo>
                    <a:pt x="5090465" y="499160"/>
                  </a:lnTo>
                  <a:lnTo>
                    <a:pt x="5083480" y="513473"/>
                  </a:lnTo>
                  <a:lnTo>
                    <a:pt x="5082375" y="529348"/>
                  </a:lnTo>
                  <a:lnTo>
                    <a:pt x="5087632" y="544982"/>
                  </a:lnTo>
                  <a:lnTo>
                    <a:pt x="5098542" y="557339"/>
                  </a:lnTo>
                  <a:lnTo>
                    <a:pt x="5112842" y="564324"/>
                  </a:lnTo>
                  <a:lnTo>
                    <a:pt x="5128730" y="565429"/>
                  </a:lnTo>
                  <a:lnTo>
                    <a:pt x="5144363" y="560184"/>
                  </a:lnTo>
                  <a:lnTo>
                    <a:pt x="5156733" y="549275"/>
                  </a:lnTo>
                  <a:lnTo>
                    <a:pt x="5163718" y="534962"/>
                  </a:lnTo>
                  <a:lnTo>
                    <a:pt x="5164836" y="519087"/>
                  </a:lnTo>
                  <a:close/>
                </a:path>
                <a:path w="9148444" h="9127490">
                  <a:moveTo>
                    <a:pt x="5180647" y="2088667"/>
                  </a:moveTo>
                  <a:lnTo>
                    <a:pt x="5176672" y="2076869"/>
                  </a:lnTo>
                  <a:lnTo>
                    <a:pt x="5168430" y="2067521"/>
                  </a:lnTo>
                  <a:lnTo>
                    <a:pt x="5157622" y="2062251"/>
                  </a:lnTo>
                  <a:lnTo>
                    <a:pt x="5145621" y="2061425"/>
                  </a:lnTo>
                  <a:lnTo>
                    <a:pt x="5133810" y="2065388"/>
                  </a:lnTo>
                  <a:lnTo>
                    <a:pt x="5124462" y="2073630"/>
                  </a:lnTo>
                  <a:lnTo>
                    <a:pt x="5119192" y="2084438"/>
                  </a:lnTo>
                  <a:lnTo>
                    <a:pt x="5118354" y="2096439"/>
                  </a:lnTo>
                  <a:lnTo>
                    <a:pt x="5122329" y="2108238"/>
                  </a:lnTo>
                  <a:lnTo>
                    <a:pt x="5130571" y="2117585"/>
                  </a:lnTo>
                  <a:lnTo>
                    <a:pt x="5141379" y="2122855"/>
                  </a:lnTo>
                  <a:lnTo>
                    <a:pt x="5153380" y="2123694"/>
                  </a:lnTo>
                  <a:lnTo>
                    <a:pt x="5165179" y="2119719"/>
                  </a:lnTo>
                  <a:lnTo>
                    <a:pt x="5174539" y="2111476"/>
                  </a:lnTo>
                  <a:lnTo>
                    <a:pt x="5179809" y="2100668"/>
                  </a:lnTo>
                  <a:lnTo>
                    <a:pt x="5180647" y="2088667"/>
                  </a:lnTo>
                  <a:close/>
                </a:path>
                <a:path w="9148444" h="9127490">
                  <a:moveTo>
                    <a:pt x="5183175" y="859396"/>
                  </a:moveTo>
                  <a:lnTo>
                    <a:pt x="5178183" y="844562"/>
                  </a:lnTo>
                  <a:lnTo>
                    <a:pt x="5167820" y="832815"/>
                  </a:lnTo>
                  <a:lnTo>
                    <a:pt x="5154231" y="826185"/>
                  </a:lnTo>
                  <a:lnTo>
                    <a:pt x="5139144" y="825131"/>
                  </a:lnTo>
                  <a:lnTo>
                    <a:pt x="5124297" y="830122"/>
                  </a:lnTo>
                  <a:lnTo>
                    <a:pt x="5112550" y="840486"/>
                  </a:lnTo>
                  <a:lnTo>
                    <a:pt x="5105920" y="854062"/>
                  </a:lnTo>
                  <a:lnTo>
                    <a:pt x="5104866" y="869149"/>
                  </a:lnTo>
                  <a:lnTo>
                    <a:pt x="5109857" y="883996"/>
                  </a:lnTo>
                  <a:lnTo>
                    <a:pt x="5120221" y="895731"/>
                  </a:lnTo>
                  <a:lnTo>
                    <a:pt x="5133810" y="902360"/>
                  </a:lnTo>
                  <a:lnTo>
                    <a:pt x="5148897" y="903414"/>
                  </a:lnTo>
                  <a:lnTo>
                    <a:pt x="5163744" y="898423"/>
                  </a:lnTo>
                  <a:lnTo>
                    <a:pt x="5175491" y="888060"/>
                  </a:lnTo>
                  <a:lnTo>
                    <a:pt x="5182120" y="874483"/>
                  </a:lnTo>
                  <a:lnTo>
                    <a:pt x="5183175" y="859396"/>
                  </a:lnTo>
                  <a:close/>
                </a:path>
                <a:path w="9148444" h="9127490">
                  <a:moveTo>
                    <a:pt x="5185422" y="5777242"/>
                  </a:moveTo>
                  <a:lnTo>
                    <a:pt x="5172722" y="5770105"/>
                  </a:lnTo>
                  <a:lnTo>
                    <a:pt x="5172722" y="5768873"/>
                  </a:lnTo>
                  <a:lnTo>
                    <a:pt x="5160022" y="5773001"/>
                  </a:lnTo>
                  <a:lnTo>
                    <a:pt x="5160022" y="5777573"/>
                  </a:lnTo>
                  <a:lnTo>
                    <a:pt x="5172722" y="5784710"/>
                  </a:lnTo>
                  <a:lnTo>
                    <a:pt x="5172722" y="5783872"/>
                  </a:lnTo>
                  <a:lnTo>
                    <a:pt x="5185422" y="5781802"/>
                  </a:lnTo>
                  <a:lnTo>
                    <a:pt x="5185422" y="5777242"/>
                  </a:lnTo>
                  <a:close/>
                </a:path>
                <a:path w="9148444" h="9127490">
                  <a:moveTo>
                    <a:pt x="5185422" y="4548784"/>
                  </a:moveTo>
                  <a:lnTo>
                    <a:pt x="5172722" y="4534217"/>
                  </a:lnTo>
                  <a:lnTo>
                    <a:pt x="5172722" y="4531715"/>
                  </a:lnTo>
                  <a:lnTo>
                    <a:pt x="5147322" y="4540135"/>
                  </a:lnTo>
                  <a:lnTo>
                    <a:pt x="5147322" y="4549445"/>
                  </a:lnTo>
                  <a:lnTo>
                    <a:pt x="5160022" y="4564024"/>
                  </a:lnTo>
                  <a:lnTo>
                    <a:pt x="5172722" y="4566513"/>
                  </a:lnTo>
                  <a:lnTo>
                    <a:pt x="5172722" y="4562310"/>
                  </a:lnTo>
                  <a:lnTo>
                    <a:pt x="5185422" y="4558106"/>
                  </a:lnTo>
                  <a:lnTo>
                    <a:pt x="5185422" y="4548784"/>
                  </a:lnTo>
                  <a:close/>
                </a:path>
                <a:path w="9148444" h="9127490">
                  <a:moveTo>
                    <a:pt x="5185422" y="3309188"/>
                  </a:moveTo>
                  <a:lnTo>
                    <a:pt x="5172722" y="3302241"/>
                  </a:lnTo>
                  <a:lnTo>
                    <a:pt x="5172722" y="3298329"/>
                  </a:lnTo>
                  <a:lnTo>
                    <a:pt x="5160022" y="3297707"/>
                  </a:lnTo>
                  <a:lnTo>
                    <a:pt x="5147322" y="3300653"/>
                  </a:lnTo>
                  <a:lnTo>
                    <a:pt x="5147322" y="3306775"/>
                  </a:lnTo>
                  <a:lnTo>
                    <a:pt x="5134622" y="3314801"/>
                  </a:lnTo>
                  <a:lnTo>
                    <a:pt x="5134622" y="3323717"/>
                  </a:lnTo>
                  <a:lnTo>
                    <a:pt x="5147322" y="3332492"/>
                  </a:lnTo>
                  <a:lnTo>
                    <a:pt x="5147322" y="3339427"/>
                  </a:lnTo>
                  <a:lnTo>
                    <a:pt x="5160022" y="3343338"/>
                  </a:lnTo>
                  <a:lnTo>
                    <a:pt x="5160022" y="3343960"/>
                  </a:lnTo>
                  <a:lnTo>
                    <a:pt x="5172722" y="3341014"/>
                  </a:lnTo>
                  <a:lnTo>
                    <a:pt x="5185422" y="3334893"/>
                  </a:lnTo>
                  <a:lnTo>
                    <a:pt x="5185422" y="3309188"/>
                  </a:lnTo>
                  <a:close/>
                </a:path>
                <a:path w="9148444" h="9127490">
                  <a:moveTo>
                    <a:pt x="5186248" y="0"/>
                  </a:moveTo>
                  <a:lnTo>
                    <a:pt x="5132057" y="0"/>
                  </a:lnTo>
                  <a:lnTo>
                    <a:pt x="5136781" y="5359"/>
                  </a:lnTo>
                  <a:lnTo>
                    <a:pt x="5149443" y="11531"/>
                  </a:lnTo>
                  <a:lnTo>
                    <a:pt x="5163502" y="12509"/>
                  </a:lnTo>
                  <a:lnTo>
                    <a:pt x="5177333" y="7861"/>
                  </a:lnTo>
                  <a:lnTo>
                    <a:pt x="5186248" y="0"/>
                  </a:lnTo>
                  <a:close/>
                </a:path>
                <a:path w="9148444" h="9127490">
                  <a:moveTo>
                    <a:pt x="5198122" y="6111316"/>
                  </a:moveTo>
                  <a:lnTo>
                    <a:pt x="5185422" y="6114288"/>
                  </a:lnTo>
                  <a:lnTo>
                    <a:pt x="5185422" y="6122721"/>
                  </a:lnTo>
                  <a:lnTo>
                    <a:pt x="5198122" y="6123597"/>
                  </a:lnTo>
                  <a:lnTo>
                    <a:pt x="5198122" y="6111316"/>
                  </a:lnTo>
                  <a:close/>
                </a:path>
                <a:path w="9148444" h="9127490">
                  <a:moveTo>
                    <a:pt x="5198122" y="4876317"/>
                  </a:moveTo>
                  <a:lnTo>
                    <a:pt x="5185422" y="4874158"/>
                  </a:lnTo>
                  <a:lnTo>
                    <a:pt x="5172722" y="4881423"/>
                  </a:lnTo>
                  <a:lnTo>
                    <a:pt x="5172722" y="4889462"/>
                  </a:lnTo>
                  <a:lnTo>
                    <a:pt x="5185422" y="4902035"/>
                  </a:lnTo>
                  <a:lnTo>
                    <a:pt x="5185422" y="4904181"/>
                  </a:lnTo>
                  <a:lnTo>
                    <a:pt x="5198122" y="4900549"/>
                  </a:lnTo>
                  <a:lnTo>
                    <a:pt x="5198122" y="4876317"/>
                  </a:lnTo>
                  <a:close/>
                </a:path>
                <a:path w="9148444" h="9127490">
                  <a:moveTo>
                    <a:pt x="5198122" y="3643731"/>
                  </a:moveTo>
                  <a:lnTo>
                    <a:pt x="5185422" y="3640112"/>
                  </a:lnTo>
                  <a:lnTo>
                    <a:pt x="5185422" y="3639540"/>
                  </a:lnTo>
                  <a:lnTo>
                    <a:pt x="5172722" y="3642258"/>
                  </a:lnTo>
                  <a:lnTo>
                    <a:pt x="5160022" y="3647910"/>
                  </a:lnTo>
                  <a:lnTo>
                    <a:pt x="5160022" y="3671646"/>
                  </a:lnTo>
                  <a:lnTo>
                    <a:pt x="5172722" y="3678047"/>
                  </a:lnTo>
                  <a:lnTo>
                    <a:pt x="5172722" y="3681666"/>
                  </a:lnTo>
                  <a:lnTo>
                    <a:pt x="5185422" y="3682238"/>
                  </a:lnTo>
                  <a:lnTo>
                    <a:pt x="5198122" y="3679520"/>
                  </a:lnTo>
                  <a:lnTo>
                    <a:pt x="5198122" y="3643731"/>
                  </a:lnTo>
                  <a:close/>
                </a:path>
                <a:path w="9148444" h="9127490">
                  <a:moveTo>
                    <a:pt x="5201818" y="1199680"/>
                  </a:moveTo>
                  <a:lnTo>
                    <a:pt x="5197056" y="1185506"/>
                  </a:lnTo>
                  <a:lnTo>
                    <a:pt x="5187162" y="1174305"/>
                  </a:lnTo>
                  <a:lnTo>
                    <a:pt x="5174183" y="1167968"/>
                  </a:lnTo>
                  <a:lnTo>
                    <a:pt x="5159781" y="1166964"/>
                  </a:lnTo>
                  <a:lnTo>
                    <a:pt x="5145608" y="1171727"/>
                  </a:lnTo>
                  <a:lnTo>
                    <a:pt x="5134407" y="1181620"/>
                  </a:lnTo>
                  <a:lnTo>
                    <a:pt x="5128069" y="1194587"/>
                  </a:lnTo>
                  <a:lnTo>
                    <a:pt x="5127066" y="1208976"/>
                  </a:lnTo>
                  <a:lnTo>
                    <a:pt x="5131828" y="1223149"/>
                  </a:lnTo>
                  <a:lnTo>
                    <a:pt x="5141722" y="1234351"/>
                  </a:lnTo>
                  <a:lnTo>
                    <a:pt x="5154701" y="1240688"/>
                  </a:lnTo>
                  <a:lnTo>
                    <a:pt x="5169103" y="1241691"/>
                  </a:lnTo>
                  <a:lnTo>
                    <a:pt x="5183263" y="1236929"/>
                  </a:lnTo>
                  <a:lnTo>
                    <a:pt x="5194478" y="1227035"/>
                  </a:lnTo>
                  <a:lnTo>
                    <a:pt x="5200815" y="1214069"/>
                  </a:lnTo>
                  <a:lnTo>
                    <a:pt x="5201818" y="1199680"/>
                  </a:lnTo>
                  <a:close/>
                </a:path>
                <a:path w="9148444" h="9127490">
                  <a:moveTo>
                    <a:pt x="5210822" y="2428989"/>
                  </a:moveTo>
                  <a:lnTo>
                    <a:pt x="5198122" y="2417965"/>
                  </a:lnTo>
                  <a:lnTo>
                    <a:pt x="5198122" y="2409253"/>
                  </a:lnTo>
                  <a:lnTo>
                    <a:pt x="5185422" y="2404338"/>
                  </a:lnTo>
                  <a:lnTo>
                    <a:pt x="5172722" y="2403551"/>
                  </a:lnTo>
                  <a:lnTo>
                    <a:pt x="5160022" y="2407259"/>
                  </a:lnTo>
                  <a:lnTo>
                    <a:pt x="5147322" y="2414943"/>
                  </a:lnTo>
                  <a:lnTo>
                    <a:pt x="5147322" y="2447239"/>
                  </a:lnTo>
                  <a:lnTo>
                    <a:pt x="5160022" y="2455964"/>
                  </a:lnTo>
                  <a:lnTo>
                    <a:pt x="5172722" y="2460879"/>
                  </a:lnTo>
                  <a:lnTo>
                    <a:pt x="5185422" y="2461666"/>
                  </a:lnTo>
                  <a:lnTo>
                    <a:pt x="5185422" y="2457958"/>
                  </a:lnTo>
                  <a:lnTo>
                    <a:pt x="5198122" y="2450274"/>
                  </a:lnTo>
                  <a:lnTo>
                    <a:pt x="5210822" y="2440190"/>
                  </a:lnTo>
                  <a:lnTo>
                    <a:pt x="5210822" y="2428989"/>
                  </a:lnTo>
                  <a:close/>
                </a:path>
                <a:path w="9148444" h="9127490">
                  <a:moveTo>
                    <a:pt x="5220157" y="1539989"/>
                  </a:moveTo>
                  <a:lnTo>
                    <a:pt x="5215661" y="1526616"/>
                  </a:lnTo>
                  <a:lnTo>
                    <a:pt x="5206314" y="1516024"/>
                  </a:lnTo>
                  <a:lnTo>
                    <a:pt x="5194071" y="1510042"/>
                  </a:lnTo>
                  <a:lnTo>
                    <a:pt x="5180469" y="1509102"/>
                  </a:lnTo>
                  <a:lnTo>
                    <a:pt x="5167084" y="1513598"/>
                  </a:lnTo>
                  <a:lnTo>
                    <a:pt x="5156492" y="1522933"/>
                  </a:lnTo>
                  <a:lnTo>
                    <a:pt x="5150510" y="1535188"/>
                  </a:lnTo>
                  <a:lnTo>
                    <a:pt x="5149558" y="1548777"/>
                  </a:lnTo>
                  <a:lnTo>
                    <a:pt x="5154066" y="1562163"/>
                  </a:lnTo>
                  <a:lnTo>
                    <a:pt x="5163401" y="1572742"/>
                  </a:lnTo>
                  <a:lnTo>
                    <a:pt x="5175656" y="1578724"/>
                  </a:lnTo>
                  <a:lnTo>
                    <a:pt x="5189258" y="1579676"/>
                  </a:lnTo>
                  <a:lnTo>
                    <a:pt x="5202644" y="1575168"/>
                  </a:lnTo>
                  <a:lnTo>
                    <a:pt x="5213235" y="1565833"/>
                  </a:lnTo>
                  <a:lnTo>
                    <a:pt x="5219204" y="1553578"/>
                  </a:lnTo>
                  <a:lnTo>
                    <a:pt x="5220157" y="1539989"/>
                  </a:lnTo>
                  <a:close/>
                </a:path>
                <a:path w="9148444" h="9127490">
                  <a:moveTo>
                    <a:pt x="5222392" y="310743"/>
                  </a:moveTo>
                  <a:lnTo>
                    <a:pt x="5216906" y="294449"/>
                  </a:lnTo>
                  <a:lnTo>
                    <a:pt x="5205527" y="281546"/>
                  </a:lnTo>
                  <a:lnTo>
                    <a:pt x="5190591" y="274269"/>
                  </a:lnTo>
                  <a:lnTo>
                    <a:pt x="5174018" y="273113"/>
                  </a:lnTo>
                  <a:lnTo>
                    <a:pt x="5157711" y="278587"/>
                  </a:lnTo>
                  <a:lnTo>
                    <a:pt x="5144808" y="289966"/>
                  </a:lnTo>
                  <a:lnTo>
                    <a:pt x="5137531" y="304888"/>
                  </a:lnTo>
                  <a:lnTo>
                    <a:pt x="5136375" y="321462"/>
                  </a:lnTo>
                  <a:lnTo>
                    <a:pt x="5141849" y="337756"/>
                  </a:lnTo>
                  <a:lnTo>
                    <a:pt x="5153241" y="350659"/>
                  </a:lnTo>
                  <a:lnTo>
                    <a:pt x="5168163" y="357949"/>
                  </a:lnTo>
                  <a:lnTo>
                    <a:pt x="5184737" y="359092"/>
                  </a:lnTo>
                  <a:lnTo>
                    <a:pt x="5201043" y="353618"/>
                  </a:lnTo>
                  <a:lnTo>
                    <a:pt x="5213947" y="342239"/>
                  </a:lnTo>
                  <a:lnTo>
                    <a:pt x="5221236" y="327317"/>
                  </a:lnTo>
                  <a:lnTo>
                    <a:pt x="5222392" y="310743"/>
                  </a:lnTo>
                  <a:close/>
                </a:path>
                <a:path w="9148444" h="9127490">
                  <a:moveTo>
                    <a:pt x="5223522" y="5228996"/>
                  </a:moveTo>
                  <a:lnTo>
                    <a:pt x="5210822" y="5218417"/>
                  </a:lnTo>
                  <a:lnTo>
                    <a:pt x="5210822" y="5216601"/>
                  </a:lnTo>
                  <a:lnTo>
                    <a:pt x="5198122" y="5222710"/>
                  </a:lnTo>
                  <a:lnTo>
                    <a:pt x="5198122" y="5240045"/>
                  </a:lnTo>
                  <a:lnTo>
                    <a:pt x="5210822" y="5241861"/>
                  </a:lnTo>
                  <a:lnTo>
                    <a:pt x="5210822" y="5238801"/>
                  </a:lnTo>
                  <a:lnTo>
                    <a:pt x="5223522" y="5235753"/>
                  </a:lnTo>
                  <a:lnTo>
                    <a:pt x="5223522" y="5228996"/>
                  </a:lnTo>
                  <a:close/>
                </a:path>
                <a:path w="9148444" h="9127490">
                  <a:moveTo>
                    <a:pt x="5223522" y="3991241"/>
                  </a:moveTo>
                  <a:lnTo>
                    <a:pt x="5210822" y="3985463"/>
                  </a:lnTo>
                  <a:lnTo>
                    <a:pt x="5210822" y="3982199"/>
                  </a:lnTo>
                  <a:lnTo>
                    <a:pt x="5198122" y="3981678"/>
                  </a:lnTo>
                  <a:lnTo>
                    <a:pt x="5198122" y="3984129"/>
                  </a:lnTo>
                  <a:lnTo>
                    <a:pt x="5185422" y="3989235"/>
                  </a:lnTo>
                  <a:lnTo>
                    <a:pt x="5185422" y="4016438"/>
                  </a:lnTo>
                  <a:lnTo>
                    <a:pt x="5198122" y="4019702"/>
                  </a:lnTo>
                  <a:lnTo>
                    <a:pt x="5210822" y="4020223"/>
                  </a:lnTo>
                  <a:lnTo>
                    <a:pt x="5210822" y="4017759"/>
                  </a:lnTo>
                  <a:lnTo>
                    <a:pt x="5223522" y="4012666"/>
                  </a:lnTo>
                  <a:lnTo>
                    <a:pt x="5223522" y="3991241"/>
                  </a:lnTo>
                  <a:close/>
                </a:path>
                <a:path w="9148444" h="9127490">
                  <a:moveTo>
                    <a:pt x="5223522" y="2759075"/>
                  </a:moveTo>
                  <a:lnTo>
                    <a:pt x="5210822" y="2750972"/>
                  </a:lnTo>
                  <a:lnTo>
                    <a:pt x="5198122" y="2746413"/>
                  </a:lnTo>
                  <a:lnTo>
                    <a:pt x="5198122" y="2745676"/>
                  </a:lnTo>
                  <a:lnTo>
                    <a:pt x="5185422" y="2749118"/>
                  </a:lnTo>
                  <a:lnTo>
                    <a:pt x="5172722" y="2756268"/>
                  </a:lnTo>
                  <a:lnTo>
                    <a:pt x="5172722" y="2786253"/>
                  </a:lnTo>
                  <a:lnTo>
                    <a:pt x="5185422" y="2794355"/>
                  </a:lnTo>
                  <a:lnTo>
                    <a:pt x="5185422" y="2798927"/>
                  </a:lnTo>
                  <a:lnTo>
                    <a:pt x="5198122" y="2799651"/>
                  </a:lnTo>
                  <a:lnTo>
                    <a:pt x="5210822" y="2796209"/>
                  </a:lnTo>
                  <a:lnTo>
                    <a:pt x="5223522" y="2789072"/>
                  </a:lnTo>
                  <a:lnTo>
                    <a:pt x="5223522" y="2759075"/>
                  </a:lnTo>
                  <a:close/>
                </a:path>
                <a:path w="9148444" h="9127490">
                  <a:moveTo>
                    <a:pt x="5236222" y="5560517"/>
                  </a:moveTo>
                  <a:lnTo>
                    <a:pt x="5223522" y="5559056"/>
                  </a:lnTo>
                  <a:lnTo>
                    <a:pt x="5223522" y="5579529"/>
                  </a:lnTo>
                  <a:lnTo>
                    <a:pt x="5236222" y="5577052"/>
                  </a:lnTo>
                  <a:lnTo>
                    <a:pt x="5236222" y="5560517"/>
                  </a:lnTo>
                  <a:close/>
                </a:path>
                <a:path w="9148444" h="9127490">
                  <a:moveTo>
                    <a:pt x="5236222" y="4327410"/>
                  </a:moveTo>
                  <a:lnTo>
                    <a:pt x="5223522" y="4324553"/>
                  </a:lnTo>
                  <a:lnTo>
                    <a:pt x="5223522" y="4324096"/>
                  </a:lnTo>
                  <a:lnTo>
                    <a:pt x="5210822" y="4326255"/>
                  </a:lnTo>
                  <a:lnTo>
                    <a:pt x="5210822" y="4354588"/>
                  </a:lnTo>
                  <a:lnTo>
                    <a:pt x="5223522" y="4357446"/>
                  </a:lnTo>
                  <a:lnTo>
                    <a:pt x="5223522" y="4357903"/>
                  </a:lnTo>
                  <a:lnTo>
                    <a:pt x="5236222" y="4355757"/>
                  </a:lnTo>
                  <a:lnTo>
                    <a:pt x="5236222" y="4327410"/>
                  </a:lnTo>
                  <a:close/>
                </a:path>
                <a:path w="9148444" h="9127490">
                  <a:moveTo>
                    <a:pt x="5236222" y="3092704"/>
                  </a:moveTo>
                  <a:lnTo>
                    <a:pt x="5223522" y="3088487"/>
                  </a:lnTo>
                  <a:lnTo>
                    <a:pt x="5210822" y="3087814"/>
                  </a:lnTo>
                  <a:lnTo>
                    <a:pt x="5210822" y="3090989"/>
                  </a:lnTo>
                  <a:lnTo>
                    <a:pt x="5198122" y="3097580"/>
                  </a:lnTo>
                  <a:lnTo>
                    <a:pt x="5198122" y="3132734"/>
                  </a:lnTo>
                  <a:lnTo>
                    <a:pt x="5210822" y="3136963"/>
                  </a:lnTo>
                  <a:lnTo>
                    <a:pt x="5223522" y="3137624"/>
                  </a:lnTo>
                  <a:lnTo>
                    <a:pt x="5223522" y="3134449"/>
                  </a:lnTo>
                  <a:lnTo>
                    <a:pt x="5236222" y="3127857"/>
                  </a:lnTo>
                  <a:lnTo>
                    <a:pt x="5236222" y="3092704"/>
                  </a:lnTo>
                  <a:close/>
                </a:path>
                <a:path w="9148444" h="9127490">
                  <a:moveTo>
                    <a:pt x="5238204" y="1880336"/>
                  </a:moveTo>
                  <a:lnTo>
                    <a:pt x="5234013" y="1867865"/>
                  </a:lnTo>
                  <a:lnTo>
                    <a:pt x="5225300" y="1857984"/>
                  </a:lnTo>
                  <a:lnTo>
                    <a:pt x="5213870" y="1852409"/>
                  </a:lnTo>
                  <a:lnTo>
                    <a:pt x="5201183" y="1851520"/>
                  </a:lnTo>
                  <a:lnTo>
                    <a:pt x="5188699" y="1855724"/>
                  </a:lnTo>
                  <a:lnTo>
                    <a:pt x="5178818" y="1864436"/>
                  </a:lnTo>
                  <a:lnTo>
                    <a:pt x="5173243" y="1875853"/>
                  </a:lnTo>
                  <a:lnTo>
                    <a:pt x="5172354" y="1888540"/>
                  </a:lnTo>
                  <a:lnTo>
                    <a:pt x="5176558" y="1901024"/>
                  </a:lnTo>
                  <a:lnTo>
                    <a:pt x="5185270" y="1910892"/>
                  </a:lnTo>
                  <a:lnTo>
                    <a:pt x="5196700" y="1916468"/>
                  </a:lnTo>
                  <a:lnTo>
                    <a:pt x="5209387" y="1917357"/>
                  </a:lnTo>
                  <a:lnTo>
                    <a:pt x="5221871" y="1913153"/>
                  </a:lnTo>
                  <a:lnTo>
                    <a:pt x="5231752" y="1904441"/>
                  </a:lnTo>
                  <a:lnTo>
                    <a:pt x="5237327" y="1893023"/>
                  </a:lnTo>
                  <a:lnTo>
                    <a:pt x="5238204" y="1880336"/>
                  </a:lnTo>
                  <a:close/>
                </a:path>
                <a:path w="9148444" h="9127490">
                  <a:moveTo>
                    <a:pt x="5240731" y="651065"/>
                  </a:moveTo>
                  <a:lnTo>
                    <a:pt x="5235511" y="635546"/>
                  </a:lnTo>
                  <a:lnTo>
                    <a:pt x="5224678" y="623265"/>
                  </a:lnTo>
                  <a:lnTo>
                    <a:pt x="5210480" y="616343"/>
                  </a:lnTo>
                  <a:lnTo>
                    <a:pt x="5194706" y="615238"/>
                  </a:lnTo>
                  <a:lnTo>
                    <a:pt x="5179187" y="620458"/>
                  </a:lnTo>
                  <a:lnTo>
                    <a:pt x="5166906" y="631291"/>
                  </a:lnTo>
                  <a:lnTo>
                    <a:pt x="5159972" y="645490"/>
                  </a:lnTo>
                  <a:lnTo>
                    <a:pt x="5158867" y="661250"/>
                  </a:lnTo>
                  <a:lnTo>
                    <a:pt x="5164086" y="676770"/>
                  </a:lnTo>
                  <a:lnTo>
                    <a:pt x="5174920" y="689051"/>
                  </a:lnTo>
                  <a:lnTo>
                    <a:pt x="5189131" y="695985"/>
                  </a:lnTo>
                  <a:lnTo>
                    <a:pt x="5204892" y="697077"/>
                  </a:lnTo>
                  <a:lnTo>
                    <a:pt x="5220424" y="691857"/>
                  </a:lnTo>
                  <a:lnTo>
                    <a:pt x="5232705" y="681037"/>
                  </a:lnTo>
                  <a:lnTo>
                    <a:pt x="5239626" y="666826"/>
                  </a:lnTo>
                  <a:lnTo>
                    <a:pt x="5240731" y="651065"/>
                  </a:lnTo>
                  <a:close/>
                </a:path>
                <a:path w="9148444" h="9127490">
                  <a:moveTo>
                    <a:pt x="5259082" y="991374"/>
                  </a:moveTo>
                  <a:lnTo>
                    <a:pt x="5254117" y="976642"/>
                  </a:lnTo>
                  <a:lnTo>
                    <a:pt x="5243842" y="964996"/>
                  </a:lnTo>
                  <a:lnTo>
                    <a:pt x="5230355" y="958418"/>
                  </a:lnTo>
                  <a:lnTo>
                    <a:pt x="5215382" y="957376"/>
                  </a:lnTo>
                  <a:lnTo>
                    <a:pt x="5200650" y="962329"/>
                  </a:lnTo>
                  <a:lnTo>
                    <a:pt x="5188991" y="972604"/>
                  </a:lnTo>
                  <a:lnTo>
                    <a:pt x="5182413" y="986091"/>
                  </a:lnTo>
                  <a:lnTo>
                    <a:pt x="5181371" y="1001052"/>
                  </a:lnTo>
                  <a:lnTo>
                    <a:pt x="5186324" y="1015784"/>
                  </a:lnTo>
                  <a:lnTo>
                    <a:pt x="5196611" y="1027430"/>
                  </a:lnTo>
                  <a:lnTo>
                    <a:pt x="5210086" y="1034021"/>
                  </a:lnTo>
                  <a:lnTo>
                    <a:pt x="5225059" y="1035062"/>
                  </a:lnTo>
                  <a:lnTo>
                    <a:pt x="5239791" y="1030109"/>
                  </a:lnTo>
                  <a:lnTo>
                    <a:pt x="5251450" y="1019822"/>
                  </a:lnTo>
                  <a:lnTo>
                    <a:pt x="5258028" y="1006348"/>
                  </a:lnTo>
                  <a:lnTo>
                    <a:pt x="5259082" y="991374"/>
                  </a:lnTo>
                  <a:close/>
                </a:path>
                <a:path w="9148444" h="9127490">
                  <a:moveTo>
                    <a:pt x="5261622" y="5909183"/>
                  </a:moveTo>
                  <a:lnTo>
                    <a:pt x="5248922" y="5902337"/>
                  </a:lnTo>
                  <a:lnTo>
                    <a:pt x="5248922" y="5901156"/>
                  </a:lnTo>
                  <a:lnTo>
                    <a:pt x="5236222" y="5905119"/>
                  </a:lnTo>
                  <a:lnTo>
                    <a:pt x="5236222" y="5909500"/>
                  </a:lnTo>
                  <a:lnTo>
                    <a:pt x="5248922" y="5916358"/>
                  </a:lnTo>
                  <a:lnTo>
                    <a:pt x="5248922" y="5915558"/>
                  </a:lnTo>
                  <a:lnTo>
                    <a:pt x="5261622" y="5913577"/>
                  </a:lnTo>
                  <a:lnTo>
                    <a:pt x="5261622" y="5909183"/>
                  </a:lnTo>
                  <a:close/>
                </a:path>
                <a:path w="9148444" h="9127490">
                  <a:moveTo>
                    <a:pt x="5261622" y="4680737"/>
                  </a:moveTo>
                  <a:lnTo>
                    <a:pt x="5248922" y="4666450"/>
                  </a:lnTo>
                  <a:lnTo>
                    <a:pt x="5248922" y="4663999"/>
                  </a:lnTo>
                  <a:lnTo>
                    <a:pt x="5223522" y="4672254"/>
                  </a:lnTo>
                  <a:lnTo>
                    <a:pt x="5223522" y="4681385"/>
                  </a:lnTo>
                  <a:lnTo>
                    <a:pt x="5236222" y="4695672"/>
                  </a:lnTo>
                  <a:lnTo>
                    <a:pt x="5248922" y="4698111"/>
                  </a:lnTo>
                  <a:lnTo>
                    <a:pt x="5248922" y="4693996"/>
                  </a:lnTo>
                  <a:lnTo>
                    <a:pt x="5261622" y="4689868"/>
                  </a:lnTo>
                  <a:lnTo>
                    <a:pt x="5261622" y="4680737"/>
                  </a:lnTo>
                  <a:close/>
                </a:path>
                <a:path w="9148444" h="9127490">
                  <a:moveTo>
                    <a:pt x="5261622" y="3441281"/>
                  </a:moveTo>
                  <a:lnTo>
                    <a:pt x="5248922" y="3434423"/>
                  </a:lnTo>
                  <a:lnTo>
                    <a:pt x="5248922" y="3430562"/>
                  </a:lnTo>
                  <a:lnTo>
                    <a:pt x="5236222" y="3429939"/>
                  </a:lnTo>
                  <a:lnTo>
                    <a:pt x="5223522" y="3432860"/>
                  </a:lnTo>
                  <a:lnTo>
                    <a:pt x="5223522" y="3438893"/>
                  </a:lnTo>
                  <a:lnTo>
                    <a:pt x="5210822" y="3446818"/>
                  </a:lnTo>
                  <a:lnTo>
                    <a:pt x="5210822" y="3455619"/>
                  </a:lnTo>
                  <a:lnTo>
                    <a:pt x="5223522" y="3464280"/>
                  </a:lnTo>
                  <a:lnTo>
                    <a:pt x="5223522" y="3471126"/>
                  </a:lnTo>
                  <a:lnTo>
                    <a:pt x="5236222" y="3474999"/>
                  </a:lnTo>
                  <a:lnTo>
                    <a:pt x="5236222" y="3475609"/>
                  </a:lnTo>
                  <a:lnTo>
                    <a:pt x="5248922" y="3472700"/>
                  </a:lnTo>
                  <a:lnTo>
                    <a:pt x="5261622" y="3466655"/>
                  </a:lnTo>
                  <a:lnTo>
                    <a:pt x="5261622" y="3441281"/>
                  </a:lnTo>
                  <a:close/>
                </a:path>
                <a:path w="9148444" h="9127490">
                  <a:moveTo>
                    <a:pt x="5261622" y="2208961"/>
                  </a:moveTo>
                  <a:lnTo>
                    <a:pt x="5248922" y="2199716"/>
                  </a:lnTo>
                  <a:lnTo>
                    <a:pt x="5236222" y="2194483"/>
                  </a:lnTo>
                  <a:lnTo>
                    <a:pt x="5223522" y="2193658"/>
                  </a:lnTo>
                  <a:lnTo>
                    <a:pt x="5210822" y="2197595"/>
                  </a:lnTo>
                  <a:lnTo>
                    <a:pt x="5210822" y="2205748"/>
                  </a:lnTo>
                  <a:lnTo>
                    <a:pt x="5198122" y="2216454"/>
                  </a:lnTo>
                  <a:lnTo>
                    <a:pt x="5198122" y="2228329"/>
                  </a:lnTo>
                  <a:lnTo>
                    <a:pt x="5210822" y="2240026"/>
                  </a:lnTo>
                  <a:lnTo>
                    <a:pt x="5210822" y="2249284"/>
                  </a:lnTo>
                  <a:lnTo>
                    <a:pt x="5223522" y="2254504"/>
                  </a:lnTo>
                  <a:lnTo>
                    <a:pt x="5236222" y="2255329"/>
                  </a:lnTo>
                  <a:lnTo>
                    <a:pt x="5248922" y="2251405"/>
                  </a:lnTo>
                  <a:lnTo>
                    <a:pt x="5261622" y="2243239"/>
                  </a:lnTo>
                  <a:lnTo>
                    <a:pt x="5261622" y="2208961"/>
                  </a:lnTo>
                  <a:close/>
                </a:path>
                <a:path w="9148444" h="9127490">
                  <a:moveTo>
                    <a:pt x="5274322" y="6243599"/>
                  </a:moveTo>
                  <a:lnTo>
                    <a:pt x="5261622" y="6246406"/>
                  </a:lnTo>
                  <a:lnTo>
                    <a:pt x="5261622" y="6254369"/>
                  </a:lnTo>
                  <a:lnTo>
                    <a:pt x="5274322" y="6255207"/>
                  </a:lnTo>
                  <a:lnTo>
                    <a:pt x="5274322" y="6243599"/>
                  </a:lnTo>
                  <a:close/>
                </a:path>
                <a:path w="9148444" h="9127490">
                  <a:moveTo>
                    <a:pt x="5274322" y="5008550"/>
                  </a:moveTo>
                  <a:lnTo>
                    <a:pt x="5261622" y="5006441"/>
                  </a:lnTo>
                  <a:lnTo>
                    <a:pt x="5248922" y="5013541"/>
                  </a:lnTo>
                  <a:lnTo>
                    <a:pt x="5248922" y="5021389"/>
                  </a:lnTo>
                  <a:lnTo>
                    <a:pt x="5261622" y="5033683"/>
                  </a:lnTo>
                  <a:lnTo>
                    <a:pt x="5261622" y="5035791"/>
                  </a:lnTo>
                  <a:lnTo>
                    <a:pt x="5274322" y="5032235"/>
                  </a:lnTo>
                  <a:lnTo>
                    <a:pt x="5274322" y="5008550"/>
                  </a:lnTo>
                  <a:close/>
                </a:path>
                <a:path w="9148444" h="9127490">
                  <a:moveTo>
                    <a:pt x="5274322" y="3775913"/>
                  </a:moveTo>
                  <a:lnTo>
                    <a:pt x="5261622" y="3772344"/>
                  </a:lnTo>
                  <a:lnTo>
                    <a:pt x="5261622" y="3771773"/>
                  </a:lnTo>
                  <a:lnTo>
                    <a:pt x="5248922" y="3774465"/>
                  </a:lnTo>
                  <a:lnTo>
                    <a:pt x="5236222" y="3780040"/>
                  </a:lnTo>
                  <a:lnTo>
                    <a:pt x="5236222" y="3803434"/>
                  </a:lnTo>
                  <a:lnTo>
                    <a:pt x="5248922" y="3809746"/>
                  </a:lnTo>
                  <a:lnTo>
                    <a:pt x="5248922" y="3813314"/>
                  </a:lnTo>
                  <a:lnTo>
                    <a:pt x="5261622" y="3813886"/>
                  </a:lnTo>
                  <a:lnTo>
                    <a:pt x="5274322" y="3811193"/>
                  </a:lnTo>
                  <a:lnTo>
                    <a:pt x="5274322" y="3775913"/>
                  </a:lnTo>
                  <a:close/>
                </a:path>
                <a:path w="9148444" h="9127490">
                  <a:moveTo>
                    <a:pt x="5277713" y="1331658"/>
                  </a:moveTo>
                  <a:lnTo>
                    <a:pt x="5272989" y="1317599"/>
                  </a:lnTo>
                  <a:lnTo>
                    <a:pt x="5263172" y="1306474"/>
                  </a:lnTo>
                  <a:lnTo>
                    <a:pt x="5250307" y="1300200"/>
                  </a:lnTo>
                  <a:lnTo>
                    <a:pt x="5236032" y="1299210"/>
                  </a:lnTo>
                  <a:lnTo>
                    <a:pt x="5221960" y="1303934"/>
                  </a:lnTo>
                  <a:lnTo>
                    <a:pt x="5210835" y="1313738"/>
                  </a:lnTo>
                  <a:lnTo>
                    <a:pt x="5204561" y="1326603"/>
                  </a:lnTo>
                  <a:lnTo>
                    <a:pt x="5203558" y="1340891"/>
                  </a:lnTo>
                  <a:lnTo>
                    <a:pt x="5208295" y="1354937"/>
                  </a:lnTo>
                  <a:lnTo>
                    <a:pt x="5218100" y="1366062"/>
                  </a:lnTo>
                  <a:lnTo>
                    <a:pt x="5230977" y="1372336"/>
                  </a:lnTo>
                  <a:lnTo>
                    <a:pt x="5245252" y="1373339"/>
                  </a:lnTo>
                  <a:lnTo>
                    <a:pt x="5259311" y="1368615"/>
                  </a:lnTo>
                  <a:lnTo>
                    <a:pt x="5270436" y="1358798"/>
                  </a:lnTo>
                  <a:lnTo>
                    <a:pt x="5276723" y="1345933"/>
                  </a:lnTo>
                  <a:lnTo>
                    <a:pt x="5277713" y="1331658"/>
                  </a:lnTo>
                  <a:close/>
                </a:path>
                <a:path w="9148444" h="9127490">
                  <a:moveTo>
                    <a:pt x="5279949" y="102412"/>
                  </a:moveTo>
                  <a:lnTo>
                    <a:pt x="5274234" y="85432"/>
                  </a:lnTo>
                  <a:lnTo>
                    <a:pt x="5262384" y="71996"/>
                  </a:lnTo>
                  <a:lnTo>
                    <a:pt x="5246840" y="64414"/>
                  </a:lnTo>
                  <a:lnTo>
                    <a:pt x="5229580" y="63220"/>
                  </a:lnTo>
                  <a:lnTo>
                    <a:pt x="5212600" y="68922"/>
                  </a:lnTo>
                  <a:lnTo>
                    <a:pt x="5199164" y="80772"/>
                  </a:lnTo>
                  <a:lnTo>
                    <a:pt x="5191582" y="96316"/>
                  </a:lnTo>
                  <a:lnTo>
                    <a:pt x="5190375" y="113563"/>
                  </a:lnTo>
                  <a:lnTo>
                    <a:pt x="5196090" y="130543"/>
                  </a:lnTo>
                  <a:lnTo>
                    <a:pt x="5207940" y="143979"/>
                  </a:lnTo>
                  <a:lnTo>
                    <a:pt x="5223484" y="151561"/>
                  </a:lnTo>
                  <a:lnTo>
                    <a:pt x="5240731" y="152755"/>
                  </a:lnTo>
                  <a:lnTo>
                    <a:pt x="5257724" y="147053"/>
                  </a:lnTo>
                  <a:lnTo>
                    <a:pt x="5271160" y="135204"/>
                  </a:lnTo>
                  <a:lnTo>
                    <a:pt x="5278742" y="119659"/>
                  </a:lnTo>
                  <a:lnTo>
                    <a:pt x="5279949" y="102412"/>
                  </a:lnTo>
                  <a:close/>
                </a:path>
                <a:path w="9148444" h="9127490">
                  <a:moveTo>
                    <a:pt x="5287022" y="2560967"/>
                  </a:moveTo>
                  <a:lnTo>
                    <a:pt x="5274322" y="2550058"/>
                  </a:lnTo>
                  <a:lnTo>
                    <a:pt x="5274322" y="2541435"/>
                  </a:lnTo>
                  <a:lnTo>
                    <a:pt x="5261622" y="2536558"/>
                  </a:lnTo>
                  <a:lnTo>
                    <a:pt x="5248922" y="2535783"/>
                  </a:lnTo>
                  <a:lnTo>
                    <a:pt x="5236222" y="2539454"/>
                  </a:lnTo>
                  <a:lnTo>
                    <a:pt x="5223522" y="2547074"/>
                  </a:lnTo>
                  <a:lnTo>
                    <a:pt x="5223522" y="2579039"/>
                  </a:lnTo>
                  <a:lnTo>
                    <a:pt x="5236222" y="2587663"/>
                  </a:lnTo>
                  <a:lnTo>
                    <a:pt x="5248922" y="2592540"/>
                  </a:lnTo>
                  <a:lnTo>
                    <a:pt x="5261622" y="2593314"/>
                  </a:lnTo>
                  <a:lnTo>
                    <a:pt x="5261622" y="2589644"/>
                  </a:lnTo>
                  <a:lnTo>
                    <a:pt x="5274322" y="2582024"/>
                  </a:lnTo>
                  <a:lnTo>
                    <a:pt x="5274322" y="2572042"/>
                  </a:lnTo>
                  <a:lnTo>
                    <a:pt x="5287022" y="2560967"/>
                  </a:lnTo>
                  <a:close/>
                </a:path>
                <a:path w="9148444" h="9127490">
                  <a:moveTo>
                    <a:pt x="5296065" y="1671967"/>
                  </a:moveTo>
                  <a:lnTo>
                    <a:pt x="5291594" y="1658696"/>
                  </a:lnTo>
                  <a:lnTo>
                    <a:pt x="5282336" y="1648206"/>
                  </a:lnTo>
                  <a:lnTo>
                    <a:pt x="5270182" y="1642275"/>
                  </a:lnTo>
                  <a:lnTo>
                    <a:pt x="5256708" y="1641335"/>
                  </a:lnTo>
                  <a:lnTo>
                    <a:pt x="5243436" y="1645793"/>
                  </a:lnTo>
                  <a:lnTo>
                    <a:pt x="5232933" y="1655051"/>
                  </a:lnTo>
                  <a:lnTo>
                    <a:pt x="5227002" y="1667192"/>
                  </a:lnTo>
                  <a:lnTo>
                    <a:pt x="5226062" y="1680679"/>
                  </a:lnTo>
                  <a:lnTo>
                    <a:pt x="5230520" y="1693951"/>
                  </a:lnTo>
                  <a:lnTo>
                    <a:pt x="5239791" y="1704441"/>
                  </a:lnTo>
                  <a:lnTo>
                    <a:pt x="5251932" y="1710372"/>
                  </a:lnTo>
                  <a:lnTo>
                    <a:pt x="5265420" y="1711312"/>
                  </a:lnTo>
                  <a:lnTo>
                    <a:pt x="5278691" y="1706854"/>
                  </a:lnTo>
                  <a:lnTo>
                    <a:pt x="5289194" y="1697596"/>
                  </a:lnTo>
                  <a:lnTo>
                    <a:pt x="5295125" y="1685442"/>
                  </a:lnTo>
                  <a:lnTo>
                    <a:pt x="5296065" y="1671967"/>
                  </a:lnTo>
                  <a:close/>
                </a:path>
                <a:path w="9148444" h="9127490">
                  <a:moveTo>
                    <a:pt x="5298300" y="442722"/>
                  </a:moveTo>
                  <a:lnTo>
                    <a:pt x="5292852" y="426529"/>
                  </a:lnTo>
                  <a:lnTo>
                    <a:pt x="5281549" y="413727"/>
                  </a:lnTo>
                  <a:lnTo>
                    <a:pt x="5266715" y="406488"/>
                  </a:lnTo>
                  <a:lnTo>
                    <a:pt x="5250256" y="405345"/>
                  </a:lnTo>
                  <a:lnTo>
                    <a:pt x="5234063" y="410794"/>
                  </a:lnTo>
                  <a:lnTo>
                    <a:pt x="5221249" y="422084"/>
                  </a:lnTo>
                  <a:lnTo>
                    <a:pt x="5214010" y="436905"/>
                  </a:lnTo>
                  <a:lnTo>
                    <a:pt x="5212867" y="453364"/>
                  </a:lnTo>
                  <a:lnTo>
                    <a:pt x="5218315" y="469557"/>
                  </a:lnTo>
                  <a:lnTo>
                    <a:pt x="5229618" y="482358"/>
                  </a:lnTo>
                  <a:lnTo>
                    <a:pt x="5244439" y="489597"/>
                  </a:lnTo>
                  <a:lnTo>
                    <a:pt x="5260899" y="490740"/>
                  </a:lnTo>
                  <a:lnTo>
                    <a:pt x="5277091" y="485292"/>
                  </a:lnTo>
                  <a:lnTo>
                    <a:pt x="5289905" y="474002"/>
                  </a:lnTo>
                  <a:lnTo>
                    <a:pt x="5297144" y="459181"/>
                  </a:lnTo>
                  <a:lnTo>
                    <a:pt x="5298300" y="442722"/>
                  </a:lnTo>
                  <a:close/>
                </a:path>
                <a:path w="9148444" h="9127490">
                  <a:moveTo>
                    <a:pt x="5299722" y="5360936"/>
                  </a:moveTo>
                  <a:lnTo>
                    <a:pt x="5287022" y="5350649"/>
                  </a:lnTo>
                  <a:lnTo>
                    <a:pt x="5287022" y="5348884"/>
                  </a:lnTo>
                  <a:lnTo>
                    <a:pt x="5274322" y="5354828"/>
                  </a:lnTo>
                  <a:lnTo>
                    <a:pt x="5274322" y="5371693"/>
                  </a:lnTo>
                  <a:lnTo>
                    <a:pt x="5287022" y="5373459"/>
                  </a:lnTo>
                  <a:lnTo>
                    <a:pt x="5287022" y="5370487"/>
                  </a:lnTo>
                  <a:lnTo>
                    <a:pt x="5299722" y="5367515"/>
                  </a:lnTo>
                  <a:lnTo>
                    <a:pt x="5299722" y="5360936"/>
                  </a:lnTo>
                  <a:close/>
                </a:path>
                <a:path w="9148444" h="9127490">
                  <a:moveTo>
                    <a:pt x="5299722" y="4123334"/>
                  </a:moveTo>
                  <a:lnTo>
                    <a:pt x="5287022" y="4117632"/>
                  </a:lnTo>
                  <a:lnTo>
                    <a:pt x="5287022" y="4114419"/>
                  </a:lnTo>
                  <a:lnTo>
                    <a:pt x="5274322" y="4113911"/>
                  </a:lnTo>
                  <a:lnTo>
                    <a:pt x="5274322" y="4116324"/>
                  </a:lnTo>
                  <a:lnTo>
                    <a:pt x="5261622" y="4121353"/>
                  </a:lnTo>
                  <a:lnTo>
                    <a:pt x="5261622" y="4148137"/>
                  </a:lnTo>
                  <a:lnTo>
                    <a:pt x="5274322" y="4151350"/>
                  </a:lnTo>
                  <a:lnTo>
                    <a:pt x="5287022" y="4151871"/>
                  </a:lnTo>
                  <a:lnTo>
                    <a:pt x="5287022" y="4149445"/>
                  </a:lnTo>
                  <a:lnTo>
                    <a:pt x="5299722" y="4144429"/>
                  </a:lnTo>
                  <a:lnTo>
                    <a:pt x="5299722" y="4123334"/>
                  </a:lnTo>
                  <a:close/>
                </a:path>
                <a:path w="9148444" h="9127490">
                  <a:moveTo>
                    <a:pt x="5299722" y="2891167"/>
                  </a:moveTo>
                  <a:lnTo>
                    <a:pt x="5287022" y="2883154"/>
                  </a:lnTo>
                  <a:lnTo>
                    <a:pt x="5274322" y="2878632"/>
                  </a:lnTo>
                  <a:lnTo>
                    <a:pt x="5274322" y="2877921"/>
                  </a:lnTo>
                  <a:lnTo>
                    <a:pt x="5261622" y="2881312"/>
                  </a:lnTo>
                  <a:lnTo>
                    <a:pt x="5248922" y="2888373"/>
                  </a:lnTo>
                  <a:lnTo>
                    <a:pt x="5248922" y="2918053"/>
                  </a:lnTo>
                  <a:lnTo>
                    <a:pt x="5261622" y="2926054"/>
                  </a:lnTo>
                  <a:lnTo>
                    <a:pt x="5261622" y="2930575"/>
                  </a:lnTo>
                  <a:lnTo>
                    <a:pt x="5274322" y="2931299"/>
                  </a:lnTo>
                  <a:lnTo>
                    <a:pt x="5287022" y="2927896"/>
                  </a:lnTo>
                  <a:lnTo>
                    <a:pt x="5299722" y="2920835"/>
                  </a:lnTo>
                  <a:lnTo>
                    <a:pt x="5299722" y="2891167"/>
                  </a:lnTo>
                  <a:close/>
                </a:path>
                <a:path w="9148444" h="9127490">
                  <a:moveTo>
                    <a:pt x="5312422" y="5692762"/>
                  </a:moveTo>
                  <a:lnTo>
                    <a:pt x="5299722" y="5691340"/>
                  </a:lnTo>
                  <a:lnTo>
                    <a:pt x="5299722" y="5711126"/>
                  </a:lnTo>
                  <a:lnTo>
                    <a:pt x="5312422" y="5708726"/>
                  </a:lnTo>
                  <a:lnTo>
                    <a:pt x="5312422" y="5692762"/>
                  </a:lnTo>
                  <a:close/>
                </a:path>
                <a:path w="9148444" h="9127490">
                  <a:moveTo>
                    <a:pt x="5312422" y="4459592"/>
                  </a:moveTo>
                  <a:lnTo>
                    <a:pt x="5299722" y="4456785"/>
                  </a:lnTo>
                  <a:lnTo>
                    <a:pt x="5299722" y="4456341"/>
                  </a:lnTo>
                  <a:lnTo>
                    <a:pt x="5287022" y="4458449"/>
                  </a:lnTo>
                  <a:lnTo>
                    <a:pt x="5287022" y="4486287"/>
                  </a:lnTo>
                  <a:lnTo>
                    <a:pt x="5299722" y="4489094"/>
                  </a:lnTo>
                  <a:lnTo>
                    <a:pt x="5299722" y="4489539"/>
                  </a:lnTo>
                  <a:lnTo>
                    <a:pt x="5312422" y="4487430"/>
                  </a:lnTo>
                  <a:lnTo>
                    <a:pt x="5312422" y="4459592"/>
                  </a:lnTo>
                  <a:close/>
                </a:path>
                <a:path w="9148444" h="9127490">
                  <a:moveTo>
                    <a:pt x="5312422" y="3224885"/>
                  </a:moveTo>
                  <a:lnTo>
                    <a:pt x="5299722" y="3220707"/>
                  </a:lnTo>
                  <a:lnTo>
                    <a:pt x="5287022" y="3220047"/>
                  </a:lnTo>
                  <a:lnTo>
                    <a:pt x="5287022" y="3223196"/>
                  </a:lnTo>
                  <a:lnTo>
                    <a:pt x="5274322" y="3229699"/>
                  </a:lnTo>
                  <a:lnTo>
                    <a:pt x="5274322" y="3264446"/>
                  </a:lnTo>
                  <a:lnTo>
                    <a:pt x="5287022" y="3268611"/>
                  </a:lnTo>
                  <a:lnTo>
                    <a:pt x="5299722" y="3269272"/>
                  </a:lnTo>
                  <a:lnTo>
                    <a:pt x="5299722" y="3266135"/>
                  </a:lnTo>
                  <a:lnTo>
                    <a:pt x="5312422" y="3259620"/>
                  </a:lnTo>
                  <a:lnTo>
                    <a:pt x="5312422" y="3224885"/>
                  </a:lnTo>
                  <a:close/>
                </a:path>
                <a:path w="9148444" h="9127490">
                  <a:moveTo>
                    <a:pt x="5314112" y="2012315"/>
                  </a:moveTo>
                  <a:lnTo>
                    <a:pt x="5309946" y="1999945"/>
                  </a:lnTo>
                  <a:lnTo>
                    <a:pt x="5301310" y="1990166"/>
                  </a:lnTo>
                  <a:lnTo>
                    <a:pt x="5289994" y="1984641"/>
                  </a:lnTo>
                  <a:lnTo>
                    <a:pt x="5277421" y="1983765"/>
                  </a:lnTo>
                  <a:lnTo>
                    <a:pt x="5265051" y="1987931"/>
                  </a:lnTo>
                  <a:lnTo>
                    <a:pt x="5255260" y="1996554"/>
                  </a:lnTo>
                  <a:lnTo>
                    <a:pt x="5249735" y="2007882"/>
                  </a:lnTo>
                  <a:lnTo>
                    <a:pt x="5248859" y="2020443"/>
                  </a:lnTo>
                  <a:lnTo>
                    <a:pt x="5253012" y="2032812"/>
                  </a:lnTo>
                  <a:lnTo>
                    <a:pt x="5261648" y="2042591"/>
                  </a:lnTo>
                  <a:lnTo>
                    <a:pt x="5272976" y="2048116"/>
                  </a:lnTo>
                  <a:lnTo>
                    <a:pt x="5285549" y="2048992"/>
                  </a:lnTo>
                  <a:lnTo>
                    <a:pt x="5297919" y="2044839"/>
                  </a:lnTo>
                  <a:lnTo>
                    <a:pt x="5307711" y="2036203"/>
                  </a:lnTo>
                  <a:lnTo>
                    <a:pt x="5313235" y="2024888"/>
                  </a:lnTo>
                  <a:lnTo>
                    <a:pt x="5314112" y="2012315"/>
                  </a:lnTo>
                  <a:close/>
                </a:path>
                <a:path w="9148444" h="9127490">
                  <a:moveTo>
                    <a:pt x="5316639" y="783043"/>
                  </a:moveTo>
                  <a:lnTo>
                    <a:pt x="5311457" y="767638"/>
                  </a:lnTo>
                  <a:lnTo>
                    <a:pt x="5300700" y="755446"/>
                  </a:lnTo>
                  <a:lnTo>
                    <a:pt x="5286603" y="748563"/>
                  </a:lnTo>
                  <a:lnTo>
                    <a:pt x="5270944" y="747471"/>
                  </a:lnTo>
                  <a:lnTo>
                    <a:pt x="5255539" y="752652"/>
                  </a:lnTo>
                  <a:lnTo>
                    <a:pt x="5243347" y="763409"/>
                  </a:lnTo>
                  <a:lnTo>
                    <a:pt x="5236464" y="777506"/>
                  </a:lnTo>
                  <a:lnTo>
                    <a:pt x="5235372" y="793165"/>
                  </a:lnTo>
                  <a:lnTo>
                    <a:pt x="5240553" y="808570"/>
                  </a:lnTo>
                  <a:lnTo>
                    <a:pt x="5251297" y="820750"/>
                  </a:lnTo>
                  <a:lnTo>
                    <a:pt x="5265407" y="827633"/>
                  </a:lnTo>
                  <a:lnTo>
                    <a:pt x="5281066" y="828725"/>
                  </a:lnTo>
                  <a:lnTo>
                    <a:pt x="5296471" y="823544"/>
                  </a:lnTo>
                  <a:lnTo>
                    <a:pt x="5308663" y="812787"/>
                  </a:lnTo>
                  <a:lnTo>
                    <a:pt x="5315547" y="798690"/>
                  </a:lnTo>
                  <a:lnTo>
                    <a:pt x="5316639" y="783043"/>
                  </a:lnTo>
                  <a:close/>
                </a:path>
                <a:path w="9148444" h="9127490">
                  <a:moveTo>
                    <a:pt x="5334978" y="1123353"/>
                  </a:moveTo>
                  <a:lnTo>
                    <a:pt x="5330063" y="1108735"/>
                  </a:lnTo>
                  <a:lnTo>
                    <a:pt x="5319865" y="1097178"/>
                  </a:lnTo>
                  <a:lnTo>
                    <a:pt x="5306479" y="1090637"/>
                  </a:lnTo>
                  <a:lnTo>
                    <a:pt x="5291620" y="1089609"/>
                  </a:lnTo>
                  <a:lnTo>
                    <a:pt x="5277002" y="1094524"/>
                  </a:lnTo>
                  <a:lnTo>
                    <a:pt x="5265432" y="1104722"/>
                  </a:lnTo>
                  <a:lnTo>
                    <a:pt x="5258905" y="1118108"/>
                  </a:lnTo>
                  <a:lnTo>
                    <a:pt x="5257863" y="1132954"/>
                  </a:lnTo>
                  <a:lnTo>
                    <a:pt x="5262778" y="1147572"/>
                  </a:lnTo>
                  <a:lnTo>
                    <a:pt x="5272989" y="1159141"/>
                  </a:lnTo>
                  <a:lnTo>
                    <a:pt x="5286362" y="1165669"/>
                  </a:lnTo>
                  <a:lnTo>
                    <a:pt x="5301221" y="1166698"/>
                  </a:lnTo>
                  <a:lnTo>
                    <a:pt x="5315839" y="1161783"/>
                  </a:lnTo>
                  <a:lnTo>
                    <a:pt x="5327408" y="1151585"/>
                  </a:lnTo>
                  <a:lnTo>
                    <a:pt x="5333949" y="1138199"/>
                  </a:lnTo>
                  <a:lnTo>
                    <a:pt x="5334978" y="1123353"/>
                  </a:lnTo>
                  <a:close/>
                </a:path>
                <a:path w="9148444" h="9127490">
                  <a:moveTo>
                    <a:pt x="5337822" y="6041136"/>
                  </a:moveTo>
                  <a:lnTo>
                    <a:pt x="5325122" y="6034557"/>
                  </a:lnTo>
                  <a:lnTo>
                    <a:pt x="5325122" y="6033440"/>
                  </a:lnTo>
                  <a:lnTo>
                    <a:pt x="5312422" y="6037224"/>
                  </a:lnTo>
                  <a:lnTo>
                    <a:pt x="5312422" y="6041441"/>
                  </a:lnTo>
                  <a:lnTo>
                    <a:pt x="5325122" y="6048006"/>
                  </a:lnTo>
                  <a:lnTo>
                    <a:pt x="5325122" y="6045339"/>
                  </a:lnTo>
                  <a:lnTo>
                    <a:pt x="5337822" y="6041136"/>
                  </a:lnTo>
                  <a:close/>
                </a:path>
                <a:path w="9148444" h="9127490">
                  <a:moveTo>
                    <a:pt x="5337822" y="4812677"/>
                  </a:moveTo>
                  <a:lnTo>
                    <a:pt x="5325122" y="4798682"/>
                  </a:lnTo>
                  <a:lnTo>
                    <a:pt x="5325122" y="4796282"/>
                  </a:lnTo>
                  <a:lnTo>
                    <a:pt x="5299722" y="4804359"/>
                  </a:lnTo>
                  <a:lnTo>
                    <a:pt x="5299722" y="4813312"/>
                  </a:lnTo>
                  <a:lnTo>
                    <a:pt x="5312422" y="4827321"/>
                  </a:lnTo>
                  <a:lnTo>
                    <a:pt x="5325122" y="4829721"/>
                  </a:lnTo>
                  <a:lnTo>
                    <a:pt x="5325122" y="4825682"/>
                  </a:lnTo>
                  <a:lnTo>
                    <a:pt x="5337822" y="4821631"/>
                  </a:lnTo>
                  <a:lnTo>
                    <a:pt x="5337822" y="4812677"/>
                  </a:lnTo>
                  <a:close/>
                </a:path>
                <a:path w="9148444" h="9127490">
                  <a:moveTo>
                    <a:pt x="5337822" y="3573373"/>
                  </a:moveTo>
                  <a:lnTo>
                    <a:pt x="5325122" y="3566604"/>
                  </a:lnTo>
                  <a:lnTo>
                    <a:pt x="5325122" y="3562781"/>
                  </a:lnTo>
                  <a:lnTo>
                    <a:pt x="5312422" y="3562185"/>
                  </a:lnTo>
                  <a:lnTo>
                    <a:pt x="5299722" y="3565055"/>
                  </a:lnTo>
                  <a:lnTo>
                    <a:pt x="5299722" y="3571024"/>
                  </a:lnTo>
                  <a:lnTo>
                    <a:pt x="5287022" y="3578834"/>
                  </a:lnTo>
                  <a:lnTo>
                    <a:pt x="5287022" y="3587521"/>
                  </a:lnTo>
                  <a:lnTo>
                    <a:pt x="5299722" y="3596068"/>
                  </a:lnTo>
                  <a:lnTo>
                    <a:pt x="5299722" y="3602825"/>
                  </a:lnTo>
                  <a:lnTo>
                    <a:pt x="5312422" y="3606647"/>
                  </a:lnTo>
                  <a:lnTo>
                    <a:pt x="5312422" y="3607244"/>
                  </a:lnTo>
                  <a:lnTo>
                    <a:pt x="5325122" y="3604374"/>
                  </a:lnTo>
                  <a:lnTo>
                    <a:pt x="5337822" y="3598418"/>
                  </a:lnTo>
                  <a:lnTo>
                    <a:pt x="5337822" y="3573373"/>
                  </a:lnTo>
                  <a:close/>
                </a:path>
                <a:path w="9148444" h="9127490">
                  <a:moveTo>
                    <a:pt x="5337822" y="2341054"/>
                  </a:moveTo>
                  <a:lnTo>
                    <a:pt x="5325122" y="2331885"/>
                  </a:lnTo>
                  <a:lnTo>
                    <a:pt x="5312422" y="2326716"/>
                  </a:lnTo>
                  <a:lnTo>
                    <a:pt x="5299722" y="2325890"/>
                  </a:lnTo>
                  <a:lnTo>
                    <a:pt x="5287022" y="2329789"/>
                  </a:lnTo>
                  <a:lnTo>
                    <a:pt x="5287022" y="2337866"/>
                  </a:lnTo>
                  <a:lnTo>
                    <a:pt x="5274322" y="2348471"/>
                  </a:lnTo>
                  <a:lnTo>
                    <a:pt x="5274322" y="2360231"/>
                  </a:lnTo>
                  <a:lnTo>
                    <a:pt x="5287022" y="2371814"/>
                  </a:lnTo>
                  <a:lnTo>
                    <a:pt x="5287022" y="2380983"/>
                  </a:lnTo>
                  <a:lnTo>
                    <a:pt x="5299722" y="2386152"/>
                  </a:lnTo>
                  <a:lnTo>
                    <a:pt x="5312422" y="2386977"/>
                  </a:lnTo>
                  <a:lnTo>
                    <a:pt x="5325122" y="2383091"/>
                  </a:lnTo>
                  <a:lnTo>
                    <a:pt x="5337822" y="2375001"/>
                  </a:lnTo>
                  <a:lnTo>
                    <a:pt x="5337822" y="2341054"/>
                  </a:lnTo>
                  <a:close/>
                </a:path>
                <a:path w="9148444" h="9127490">
                  <a:moveTo>
                    <a:pt x="5350522" y="6375882"/>
                  </a:moveTo>
                  <a:lnTo>
                    <a:pt x="5337822" y="6378524"/>
                  </a:lnTo>
                  <a:lnTo>
                    <a:pt x="5337822" y="6386017"/>
                  </a:lnTo>
                  <a:lnTo>
                    <a:pt x="5350522" y="6386804"/>
                  </a:lnTo>
                  <a:lnTo>
                    <a:pt x="5350522" y="6375882"/>
                  </a:lnTo>
                  <a:close/>
                </a:path>
                <a:path w="9148444" h="9127490">
                  <a:moveTo>
                    <a:pt x="5350522" y="5140782"/>
                  </a:moveTo>
                  <a:lnTo>
                    <a:pt x="5337822" y="5138725"/>
                  </a:lnTo>
                  <a:lnTo>
                    <a:pt x="5325122" y="5145659"/>
                  </a:lnTo>
                  <a:lnTo>
                    <a:pt x="5325122" y="5153330"/>
                  </a:lnTo>
                  <a:lnTo>
                    <a:pt x="5337822" y="5165331"/>
                  </a:lnTo>
                  <a:lnTo>
                    <a:pt x="5337822" y="5167388"/>
                  </a:lnTo>
                  <a:lnTo>
                    <a:pt x="5350522" y="5163921"/>
                  </a:lnTo>
                  <a:lnTo>
                    <a:pt x="5350522" y="5140782"/>
                  </a:lnTo>
                  <a:close/>
                </a:path>
                <a:path w="9148444" h="9127490">
                  <a:moveTo>
                    <a:pt x="5350522" y="3908323"/>
                  </a:moveTo>
                  <a:lnTo>
                    <a:pt x="5337822" y="3904856"/>
                  </a:lnTo>
                  <a:lnTo>
                    <a:pt x="5337822" y="3904310"/>
                  </a:lnTo>
                  <a:lnTo>
                    <a:pt x="5325122" y="3906913"/>
                  </a:lnTo>
                  <a:lnTo>
                    <a:pt x="5312422" y="3912336"/>
                  </a:lnTo>
                  <a:lnTo>
                    <a:pt x="5312422" y="3935082"/>
                  </a:lnTo>
                  <a:lnTo>
                    <a:pt x="5325122" y="3941216"/>
                  </a:lnTo>
                  <a:lnTo>
                    <a:pt x="5325122" y="3944683"/>
                  </a:lnTo>
                  <a:lnTo>
                    <a:pt x="5337822" y="3945229"/>
                  </a:lnTo>
                  <a:lnTo>
                    <a:pt x="5350522" y="3942626"/>
                  </a:lnTo>
                  <a:lnTo>
                    <a:pt x="5350522" y="3908323"/>
                  </a:lnTo>
                  <a:close/>
                </a:path>
                <a:path w="9148444" h="9127490">
                  <a:moveTo>
                    <a:pt x="5353329" y="1463675"/>
                  </a:moveTo>
                  <a:lnTo>
                    <a:pt x="5348681" y="1449844"/>
                  </a:lnTo>
                  <a:lnTo>
                    <a:pt x="5339016" y="1438897"/>
                  </a:lnTo>
                  <a:lnTo>
                    <a:pt x="5326354" y="1432725"/>
                  </a:lnTo>
                  <a:lnTo>
                    <a:pt x="5312295" y="1431734"/>
                  </a:lnTo>
                  <a:lnTo>
                    <a:pt x="5298465" y="1436382"/>
                  </a:lnTo>
                  <a:lnTo>
                    <a:pt x="5287518" y="1446034"/>
                  </a:lnTo>
                  <a:lnTo>
                    <a:pt x="5281346" y="1458696"/>
                  </a:lnTo>
                  <a:lnTo>
                    <a:pt x="5280368" y="1472755"/>
                  </a:lnTo>
                  <a:lnTo>
                    <a:pt x="5285016" y="1486585"/>
                  </a:lnTo>
                  <a:lnTo>
                    <a:pt x="5294668" y="1497520"/>
                  </a:lnTo>
                  <a:lnTo>
                    <a:pt x="5307330" y="1503705"/>
                  </a:lnTo>
                  <a:lnTo>
                    <a:pt x="5321389" y="1504683"/>
                  </a:lnTo>
                  <a:lnTo>
                    <a:pt x="5335219" y="1500035"/>
                  </a:lnTo>
                  <a:lnTo>
                    <a:pt x="5346166" y="1490383"/>
                  </a:lnTo>
                  <a:lnTo>
                    <a:pt x="5352351" y="1477721"/>
                  </a:lnTo>
                  <a:lnTo>
                    <a:pt x="5353329" y="1463675"/>
                  </a:lnTo>
                  <a:close/>
                </a:path>
                <a:path w="9148444" h="9127490">
                  <a:moveTo>
                    <a:pt x="5355856" y="234391"/>
                  </a:moveTo>
                  <a:lnTo>
                    <a:pt x="5350180" y="217525"/>
                  </a:lnTo>
                  <a:lnTo>
                    <a:pt x="5338407" y="204177"/>
                  </a:lnTo>
                  <a:lnTo>
                    <a:pt x="5322963" y="196646"/>
                  </a:lnTo>
                  <a:lnTo>
                    <a:pt x="5305818" y="195453"/>
                  </a:lnTo>
                  <a:lnTo>
                    <a:pt x="5288953" y="201117"/>
                  </a:lnTo>
                  <a:lnTo>
                    <a:pt x="5275605" y="212890"/>
                  </a:lnTo>
                  <a:lnTo>
                    <a:pt x="5268061" y="228333"/>
                  </a:lnTo>
                  <a:lnTo>
                    <a:pt x="5266868" y="245465"/>
                  </a:lnTo>
                  <a:lnTo>
                    <a:pt x="5272544" y="262331"/>
                  </a:lnTo>
                  <a:lnTo>
                    <a:pt x="5284317" y="275678"/>
                  </a:lnTo>
                  <a:lnTo>
                    <a:pt x="5299761" y="283210"/>
                  </a:lnTo>
                  <a:lnTo>
                    <a:pt x="5316906" y="284403"/>
                  </a:lnTo>
                  <a:lnTo>
                    <a:pt x="5333771" y="278739"/>
                  </a:lnTo>
                  <a:lnTo>
                    <a:pt x="5347119" y="266966"/>
                  </a:lnTo>
                  <a:lnTo>
                    <a:pt x="5354663" y="251523"/>
                  </a:lnTo>
                  <a:lnTo>
                    <a:pt x="5355856" y="234391"/>
                  </a:lnTo>
                  <a:close/>
                </a:path>
                <a:path w="9148444" h="9127490">
                  <a:moveTo>
                    <a:pt x="5363222" y="2692946"/>
                  </a:moveTo>
                  <a:lnTo>
                    <a:pt x="5350522" y="2682151"/>
                  </a:lnTo>
                  <a:lnTo>
                    <a:pt x="5350522" y="2673616"/>
                  </a:lnTo>
                  <a:lnTo>
                    <a:pt x="5337822" y="2668790"/>
                  </a:lnTo>
                  <a:lnTo>
                    <a:pt x="5325122" y="2668028"/>
                  </a:lnTo>
                  <a:lnTo>
                    <a:pt x="5312422" y="2671648"/>
                  </a:lnTo>
                  <a:lnTo>
                    <a:pt x="5299722" y="2679179"/>
                  </a:lnTo>
                  <a:lnTo>
                    <a:pt x="5299722" y="2710827"/>
                  </a:lnTo>
                  <a:lnTo>
                    <a:pt x="5312422" y="2719362"/>
                  </a:lnTo>
                  <a:lnTo>
                    <a:pt x="5325122" y="2724188"/>
                  </a:lnTo>
                  <a:lnTo>
                    <a:pt x="5337822" y="2724950"/>
                  </a:lnTo>
                  <a:lnTo>
                    <a:pt x="5337822" y="2721330"/>
                  </a:lnTo>
                  <a:lnTo>
                    <a:pt x="5350522" y="2713786"/>
                  </a:lnTo>
                  <a:lnTo>
                    <a:pt x="5350522" y="2703906"/>
                  </a:lnTo>
                  <a:lnTo>
                    <a:pt x="5363222" y="2692946"/>
                  </a:lnTo>
                  <a:close/>
                </a:path>
                <a:path w="9148444" h="9127490">
                  <a:moveTo>
                    <a:pt x="5371668" y="1803984"/>
                  </a:moveTo>
                  <a:lnTo>
                    <a:pt x="5367286" y="1790941"/>
                  </a:lnTo>
                  <a:lnTo>
                    <a:pt x="5358181" y="1780616"/>
                  </a:lnTo>
                  <a:lnTo>
                    <a:pt x="5346230" y="1774786"/>
                  </a:lnTo>
                  <a:lnTo>
                    <a:pt x="5332971" y="1773872"/>
                  </a:lnTo>
                  <a:lnTo>
                    <a:pt x="5319928" y="1778254"/>
                  </a:lnTo>
                  <a:lnTo>
                    <a:pt x="5309603" y="1787359"/>
                  </a:lnTo>
                  <a:lnTo>
                    <a:pt x="5303786" y="1799297"/>
                  </a:lnTo>
                  <a:lnTo>
                    <a:pt x="5302859" y="1812544"/>
                  </a:lnTo>
                  <a:lnTo>
                    <a:pt x="5307254" y="1825586"/>
                  </a:lnTo>
                  <a:lnTo>
                    <a:pt x="5316359" y="1835912"/>
                  </a:lnTo>
                  <a:lnTo>
                    <a:pt x="5328297" y="1841728"/>
                  </a:lnTo>
                  <a:lnTo>
                    <a:pt x="5341544" y="1842655"/>
                  </a:lnTo>
                  <a:lnTo>
                    <a:pt x="5354586" y="1838274"/>
                  </a:lnTo>
                  <a:lnTo>
                    <a:pt x="5364912" y="1829168"/>
                  </a:lnTo>
                  <a:lnTo>
                    <a:pt x="5370741" y="1817230"/>
                  </a:lnTo>
                  <a:lnTo>
                    <a:pt x="5371668" y="1803984"/>
                  </a:lnTo>
                  <a:close/>
                </a:path>
                <a:path w="9148444" h="9127490">
                  <a:moveTo>
                    <a:pt x="5374195" y="574700"/>
                  </a:moveTo>
                  <a:lnTo>
                    <a:pt x="5368798" y="558622"/>
                  </a:lnTo>
                  <a:lnTo>
                    <a:pt x="5357571" y="545896"/>
                  </a:lnTo>
                  <a:lnTo>
                    <a:pt x="5342852" y="538721"/>
                  </a:lnTo>
                  <a:lnTo>
                    <a:pt x="5326507" y="537578"/>
                  </a:lnTo>
                  <a:lnTo>
                    <a:pt x="5310416" y="542988"/>
                  </a:lnTo>
                  <a:lnTo>
                    <a:pt x="5297690" y="554215"/>
                  </a:lnTo>
                  <a:lnTo>
                    <a:pt x="5290515" y="568921"/>
                  </a:lnTo>
                  <a:lnTo>
                    <a:pt x="5289372" y="585266"/>
                  </a:lnTo>
                  <a:lnTo>
                    <a:pt x="5294782" y="601345"/>
                  </a:lnTo>
                  <a:lnTo>
                    <a:pt x="5305996" y="614057"/>
                  </a:lnTo>
                  <a:lnTo>
                    <a:pt x="5320728" y="621245"/>
                  </a:lnTo>
                  <a:lnTo>
                    <a:pt x="5337060" y="622388"/>
                  </a:lnTo>
                  <a:lnTo>
                    <a:pt x="5353151" y="616978"/>
                  </a:lnTo>
                  <a:lnTo>
                    <a:pt x="5365877" y="605764"/>
                  </a:lnTo>
                  <a:lnTo>
                    <a:pt x="5373065" y="591045"/>
                  </a:lnTo>
                  <a:lnTo>
                    <a:pt x="5374195" y="574700"/>
                  </a:lnTo>
                  <a:close/>
                </a:path>
                <a:path w="9148444" h="9127490">
                  <a:moveTo>
                    <a:pt x="5375922" y="5492889"/>
                  </a:moveTo>
                  <a:lnTo>
                    <a:pt x="5363222" y="5482882"/>
                  </a:lnTo>
                  <a:lnTo>
                    <a:pt x="5363222" y="5481167"/>
                  </a:lnTo>
                  <a:lnTo>
                    <a:pt x="5350522" y="5486946"/>
                  </a:lnTo>
                  <a:lnTo>
                    <a:pt x="5350522" y="5503342"/>
                  </a:lnTo>
                  <a:lnTo>
                    <a:pt x="5363222" y="5505056"/>
                  </a:lnTo>
                  <a:lnTo>
                    <a:pt x="5363222" y="5502173"/>
                  </a:lnTo>
                  <a:lnTo>
                    <a:pt x="5375922" y="5499278"/>
                  </a:lnTo>
                  <a:lnTo>
                    <a:pt x="5375922" y="5492889"/>
                  </a:lnTo>
                  <a:close/>
                </a:path>
                <a:path w="9148444" h="9127490">
                  <a:moveTo>
                    <a:pt x="5375922" y="4255567"/>
                  </a:moveTo>
                  <a:lnTo>
                    <a:pt x="5363222" y="4250042"/>
                  </a:lnTo>
                  <a:lnTo>
                    <a:pt x="5363222" y="4246931"/>
                  </a:lnTo>
                  <a:lnTo>
                    <a:pt x="5350522" y="4246448"/>
                  </a:lnTo>
                  <a:lnTo>
                    <a:pt x="5350522" y="4248785"/>
                  </a:lnTo>
                  <a:lnTo>
                    <a:pt x="5337822" y="4253649"/>
                  </a:lnTo>
                  <a:lnTo>
                    <a:pt x="5337822" y="4279608"/>
                  </a:lnTo>
                  <a:lnTo>
                    <a:pt x="5350522" y="4282719"/>
                  </a:lnTo>
                  <a:lnTo>
                    <a:pt x="5350522" y="4283214"/>
                  </a:lnTo>
                  <a:lnTo>
                    <a:pt x="5363222" y="4280865"/>
                  </a:lnTo>
                  <a:lnTo>
                    <a:pt x="5363222" y="4276001"/>
                  </a:lnTo>
                  <a:lnTo>
                    <a:pt x="5375922" y="4269625"/>
                  </a:lnTo>
                  <a:lnTo>
                    <a:pt x="5375922" y="4255567"/>
                  </a:lnTo>
                  <a:close/>
                </a:path>
                <a:path w="9148444" h="9127490">
                  <a:moveTo>
                    <a:pt x="5375922" y="3023247"/>
                  </a:moveTo>
                  <a:lnTo>
                    <a:pt x="5363222" y="3015335"/>
                  </a:lnTo>
                  <a:lnTo>
                    <a:pt x="5350522" y="3010865"/>
                  </a:lnTo>
                  <a:lnTo>
                    <a:pt x="5350522" y="3010154"/>
                  </a:lnTo>
                  <a:lnTo>
                    <a:pt x="5337822" y="3013519"/>
                  </a:lnTo>
                  <a:lnTo>
                    <a:pt x="5325122" y="3020504"/>
                  </a:lnTo>
                  <a:lnTo>
                    <a:pt x="5325122" y="3049841"/>
                  </a:lnTo>
                  <a:lnTo>
                    <a:pt x="5337822" y="3057753"/>
                  </a:lnTo>
                  <a:lnTo>
                    <a:pt x="5337822" y="3062224"/>
                  </a:lnTo>
                  <a:lnTo>
                    <a:pt x="5350522" y="3062935"/>
                  </a:lnTo>
                  <a:lnTo>
                    <a:pt x="5363222" y="3059569"/>
                  </a:lnTo>
                  <a:lnTo>
                    <a:pt x="5375922" y="3052584"/>
                  </a:lnTo>
                  <a:lnTo>
                    <a:pt x="5375922" y="3023247"/>
                  </a:lnTo>
                  <a:close/>
                </a:path>
                <a:path w="9148444" h="9127490">
                  <a:moveTo>
                    <a:pt x="5388622" y="5824982"/>
                  </a:moveTo>
                  <a:lnTo>
                    <a:pt x="5375922" y="5823610"/>
                  </a:lnTo>
                  <a:lnTo>
                    <a:pt x="5375922" y="5842724"/>
                  </a:lnTo>
                  <a:lnTo>
                    <a:pt x="5388622" y="5840412"/>
                  </a:lnTo>
                  <a:lnTo>
                    <a:pt x="5388622" y="5824982"/>
                  </a:lnTo>
                  <a:close/>
                </a:path>
                <a:path w="9148444" h="9127490">
                  <a:moveTo>
                    <a:pt x="5388622" y="4591774"/>
                  </a:moveTo>
                  <a:lnTo>
                    <a:pt x="5375922" y="4589018"/>
                  </a:lnTo>
                  <a:lnTo>
                    <a:pt x="5375922" y="4588573"/>
                  </a:lnTo>
                  <a:lnTo>
                    <a:pt x="5363222" y="4590656"/>
                  </a:lnTo>
                  <a:lnTo>
                    <a:pt x="5363222" y="4617986"/>
                  </a:lnTo>
                  <a:lnTo>
                    <a:pt x="5375922" y="4620755"/>
                  </a:lnTo>
                  <a:lnTo>
                    <a:pt x="5375922" y="4621187"/>
                  </a:lnTo>
                  <a:lnTo>
                    <a:pt x="5388622" y="4619104"/>
                  </a:lnTo>
                  <a:lnTo>
                    <a:pt x="5388622" y="4591774"/>
                  </a:lnTo>
                  <a:close/>
                </a:path>
                <a:path w="9148444" h="9127490">
                  <a:moveTo>
                    <a:pt x="5388622" y="3357054"/>
                  </a:moveTo>
                  <a:lnTo>
                    <a:pt x="5375922" y="3352939"/>
                  </a:lnTo>
                  <a:lnTo>
                    <a:pt x="5363222" y="3352279"/>
                  </a:lnTo>
                  <a:lnTo>
                    <a:pt x="5363222" y="3355378"/>
                  </a:lnTo>
                  <a:lnTo>
                    <a:pt x="5350522" y="3361817"/>
                  </a:lnTo>
                  <a:lnTo>
                    <a:pt x="5350522" y="3396145"/>
                  </a:lnTo>
                  <a:lnTo>
                    <a:pt x="5363222" y="3400260"/>
                  </a:lnTo>
                  <a:lnTo>
                    <a:pt x="5375922" y="3400920"/>
                  </a:lnTo>
                  <a:lnTo>
                    <a:pt x="5375922" y="3397821"/>
                  </a:lnTo>
                  <a:lnTo>
                    <a:pt x="5388622" y="3391382"/>
                  </a:lnTo>
                  <a:lnTo>
                    <a:pt x="5388622" y="3357054"/>
                  </a:lnTo>
                  <a:close/>
                </a:path>
                <a:path w="9148444" h="9127490">
                  <a:moveTo>
                    <a:pt x="5392547" y="915009"/>
                  </a:moveTo>
                  <a:lnTo>
                    <a:pt x="5387403" y="899718"/>
                  </a:lnTo>
                  <a:lnTo>
                    <a:pt x="5376723" y="887628"/>
                  </a:lnTo>
                  <a:lnTo>
                    <a:pt x="5362727" y="880795"/>
                  </a:lnTo>
                  <a:lnTo>
                    <a:pt x="5347182" y="879716"/>
                  </a:lnTo>
                  <a:lnTo>
                    <a:pt x="5331879" y="884859"/>
                  </a:lnTo>
                  <a:lnTo>
                    <a:pt x="5319776" y="895527"/>
                  </a:lnTo>
                  <a:lnTo>
                    <a:pt x="5312943" y="909523"/>
                  </a:lnTo>
                  <a:lnTo>
                    <a:pt x="5311864" y="925055"/>
                  </a:lnTo>
                  <a:lnTo>
                    <a:pt x="5317007" y="940346"/>
                  </a:lnTo>
                  <a:lnTo>
                    <a:pt x="5327688" y="952449"/>
                  </a:lnTo>
                  <a:lnTo>
                    <a:pt x="5341683" y="959281"/>
                  </a:lnTo>
                  <a:lnTo>
                    <a:pt x="5357228" y="960361"/>
                  </a:lnTo>
                  <a:lnTo>
                    <a:pt x="5372532" y="955230"/>
                  </a:lnTo>
                  <a:lnTo>
                    <a:pt x="5384622" y="944549"/>
                  </a:lnTo>
                  <a:lnTo>
                    <a:pt x="5391455" y="930554"/>
                  </a:lnTo>
                  <a:lnTo>
                    <a:pt x="5392547" y="915009"/>
                  </a:lnTo>
                  <a:close/>
                </a:path>
                <a:path w="9148444" h="9127490">
                  <a:moveTo>
                    <a:pt x="5401322" y="2144293"/>
                  </a:moveTo>
                  <a:lnTo>
                    <a:pt x="5388622" y="2132038"/>
                  </a:lnTo>
                  <a:lnTo>
                    <a:pt x="5388622" y="2122347"/>
                  </a:lnTo>
                  <a:lnTo>
                    <a:pt x="5375922" y="2116874"/>
                  </a:lnTo>
                  <a:lnTo>
                    <a:pt x="5363222" y="2115997"/>
                  </a:lnTo>
                  <a:lnTo>
                    <a:pt x="5350522" y="2120112"/>
                  </a:lnTo>
                  <a:lnTo>
                    <a:pt x="5337822" y="2128672"/>
                  </a:lnTo>
                  <a:lnTo>
                    <a:pt x="5337822" y="2164600"/>
                  </a:lnTo>
                  <a:lnTo>
                    <a:pt x="5350522" y="2174303"/>
                  </a:lnTo>
                  <a:lnTo>
                    <a:pt x="5350522" y="2179764"/>
                  </a:lnTo>
                  <a:lnTo>
                    <a:pt x="5363222" y="2180640"/>
                  </a:lnTo>
                  <a:lnTo>
                    <a:pt x="5375922" y="2176513"/>
                  </a:lnTo>
                  <a:lnTo>
                    <a:pt x="5388622" y="2167966"/>
                  </a:lnTo>
                  <a:lnTo>
                    <a:pt x="5401322" y="2156739"/>
                  </a:lnTo>
                  <a:lnTo>
                    <a:pt x="5401322" y="2144293"/>
                  </a:lnTo>
                  <a:close/>
                </a:path>
                <a:path w="9148444" h="9127490">
                  <a:moveTo>
                    <a:pt x="5409857" y="26492"/>
                  </a:moveTo>
                  <a:lnTo>
                    <a:pt x="5404409" y="10312"/>
                  </a:lnTo>
                  <a:lnTo>
                    <a:pt x="5395328" y="0"/>
                  </a:lnTo>
                  <a:lnTo>
                    <a:pt x="5339448" y="0"/>
                  </a:lnTo>
                  <a:lnTo>
                    <a:pt x="5332819" y="5854"/>
                  </a:lnTo>
                  <a:lnTo>
                    <a:pt x="5325580" y="20675"/>
                  </a:lnTo>
                  <a:lnTo>
                    <a:pt x="5324437" y="37134"/>
                  </a:lnTo>
                  <a:lnTo>
                    <a:pt x="5329885" y="53327"/>
                  </a:lnTo>
                  <a:lnTo>
                    <a:pt x="5341188" y="66128"/>
                  </a:lnTo>
                  <a:lnTo>
                    <a:pt x="5356009" y="73367"/>
                  </a:lnTo>
                  <a:lnTo>
                    <a:pt x="5372455" y="74510"/>
                  </a:lnTo>
                  <a:lnTo>
                    <a:pt x="5388648" y="69062"/>
                  </a:lnTo>
                  <a:lnTo>
                    <a:pt x="5401475" y="57772"/>
                  </a:lnTo>
                  <a:lnTo>
                    <a:pt x="5408701" y="42951"/>
                  </a:lnTo>
                  <a:lnTo>
                    <a:pt x="5409857" y="26492"/>
                  </a:lnTo>
                  <a:close/>
                </a:path>
                <a:path w="9148444" h="9127490">
                  <a:moveTo>
                    <a:pt x="5410886" y="1255331"/>
                  </a:moveTo>
                  <a:lnTo>
                    <a:pt x="5406009" y="1240828"/>
                  </a:lnTo>
                  <a:lnTo>
                    <a:pt x="5395887" y="1229347"/>
                  </a:lnTo>
                  <a:lnTo>
                    <a:pt x="5382603" y="1222870"/>
                  </a:lnTo>
                  <a:lnTo>
                    <a:pt x="5367858" y="1221841"/>
                  </a:lnTo>
                  <a:lnTo>
                    <a:pt x="5353342" y="1226718"/>
                  </a:lnTo>
                  <a:lnTo>
                    <a:pt x="5341874" y="1236840"/>
                  </a:lnTo>
                  <a:lnTo>
                    <a:pt x="5335384" y="1250124"/>
                  </a:lnTo>
                  <a:lnTo>
                    <a:pt x="5334355" y="1264856"/>
                  </a:lnTo>
                  <a:lnTo>
                    <a:pt x="5339245" y="1279359"/>
                  </a:lnTo>
                  <a:lnTo>
                    <a:pt x="5349367" y="1290840"/>
                  </a:lnTo>
                  <a:lnTo>
                    <a:pt x="5362651" y="1297317"/>
                  </a:lnTo>
                  <a:lnTo>
                    <a:pt x="5377383" y="1298346"/>
                  </a:lnTo>
                  <a:lnTo>
                    <a:pt x="5391899" y="1293469"/>
                  </a:lnTo>
                  <a:lnTo>
                    <a:pt x="5403380" y="1283347"/>
                  </a:lnTo>
                  <a:lnTo>
                    <a:pt x="5409857" y="1270063"/>
                  </a:lnTo>
                  <a:lnTo>
                    <a:pt x="5410886" y="1255331"/>
                  </a:lnTo>
                  <a:close/>
                </a:path>
                <a:path w="9148444" h="9127490">
                  <a:moveTo>
                    <a:pt x="5414022" y="6173076"/>
                  </a:moveTo>
                  <a:lnTo>
                    <a:pt x="5401322" y="6166790"/>
                  </a:lnTo>
                  <a:lnTo>
                    <a:pt x="5401322" y="6165723"/>
                  </a:lnTo>
                  <a:lnTo>
                    <a:pt x="5388622" y="6169355"/>
                  </a:lnTo>
                  <a:lnTo>
                    <a:pt x="5388622" y="6173368"/>
                  </a:lnTo>
                  <a:lnTo>
                    <a:pt x="5401322" y="6179655"/>
                  </a:lnTo>
                  <a:lnTo>
                    <a:pt x="5401322" y="6177102"/>
                  </a:lnTo>
                  <a:lnTo>
                    <a:pt x="5414022" y="6173076"/>
                  </a:lnTo>
                  <a:close/>
                </a:path>
                <a:path w="9148444" h="9127490">
                  <a:moveTo>
                    <a:pt x="5414022" y="4944630"/>
                  </a:moveTo>
                  <a:lnTo>
                    <a:pt x="5401322" y="4930914"/>
                  </a:lnTo>
                  <a:lnTo>
                    <a:pt x="5401322" y="4928565"/>
                  </a:lnTo>
                  <a:lnTo>
                    <a:pt x="5375922" y="4936477"/>
                  </a:lnTo>
                  <a:lnTo>
                    <a:pt x="5375922" y="4945253"/>
                  </a:lnTo>
                  <a:lnTo>
                    <a:pt x="5388622" y="4958969"/>
                  </a:lnTo>
                  <a:lnTo>
                    <a:pt x="5401322" y="4961318"/>
                  </a:lnTo>
                  <a:lnTo>
                    <a:pt x="5401322" y="4957369"/>
                  </a:lnTo>
                  <a:lnTo>
                    <a:pt x="5414022" y="4953393"/>
                  </a:lnTo>
                  <a:lnTo>
                    <a:pt x="5414022" y="4944630"/>
                  </a:lnTo>
                  <a:close/>
                </a:path>
                <a:path w="9148444" h="9127490">
                  <a:moveTo>
                    <a:pt x="5414022" y="3705453"/>
                  </a:moveTo>
                  <a:lnTo>
                    <a:pt x="5401322" y="3698786"/>
                  </a:lnTo>
                  <a:lnTo>
                    <a:pt x="5401322" y="3695014"/>
                  </a:lnTo>
                  <a:lnTo>
                    <a:pt x="5388622" y="3694417"/>
                  </a:lnTo>
                  <a:lnTo>
                    <a:pt x="5375922" y="3697249"/>
                  </a:lnTo>
                  <a:lnTo>
                    <a:pt x="5375922" y="3703142"/>
                  </a:lnTo>
                  <a:lnTo>
                    <a:pt x="5363222" y="3710863"/>
                  </a:lnTo>
                  <a:lnTo>
                    <a:pt x="5363222" y="3719423"/>
                  </a:lnTo>
                  <a:lnTo>
                    <a:pt x="5375922" y="3727856"/>
                  </a:lnTo>
                  <a:lnTo>
                    <a:pt x="5375922" y="3734524"/>
                  </a:lnTo>
                  <a:lnTo>
                    <a:pt x="5388622" y="3738295"/>
                  </a:lnTo>
                  <a:lnTo>
                    <a:pt x="5388622" y="3738892"/>
                  </a:lnTo>
                  <a:lnTo>
                    <a:pt x="5401322" y="3736060"/>
                  </a:lnTo>
                  <a:lnTo>
                    <a:pt x="5414022" y="3730167"/>
                  </a:lnTo>
                  <a:lnTo>
                    <a:pt x="5414022" y="3705453"/>
                  </a:lnTo>
                  <a:close/>
                </a:path>
                <a:path w="9148444" h="9127490">
                  <a:moveTo>
                    <a:pt x="5414022" y="2473147"/>
                  </a:moveTo>
                  <a:lnTo>
                    <a:pt x="5401322" y="2464066"/>
                  </a:lnTo>
                  <a:lnTo>
                    <a:pt x="5388622" y="2458948"/>
                  </a:lnTo>
                  <a:lnTo>
                    <a:pt x="5375922" y="2458123"/>
                  </a:lnTo>
                  <a:lnTo>
                    <a:pt x="5363222" y="2461984"/>
                  </a:lnTo>
                  <a:lnTo>
                    <a:pt x="5363222" y="2469985"/>
                  </a:lnTo>
                  <a:lnTo>
                    <a:pt x="5350522" y="2480487"/>
                  </a:lnTo>
                  <a:lnTo>
                    <a:pt x="5350522" y="2492146"/>
                  </a:lnTo>
                  <a:lnTo>
                    <a:pt x="5363222" y="2503614"/>
                  </a:lnTo>
                  <a:lnTo>
                    <a:pt x="5363222" y="2512682"/>
                  </a:lnTo>
                  <a:lnTo>
                    <a:pt x="5375922" y="2517800"/>
                  </a:lnTo>
                  <a:lnTo>
                    <a:pt x="5388622" y="2518626"/>
                  </a:lnTo>
                  <a:lnTo>
                    <a:pt x="5401322" y="2514765"/>
                  </a:lnTo>
                  <a:lnTo>
                    <a:pt x="5414022" y="2506764"/>
                  </a:lnTo>
                  <a:lnTo>
                    <a:pt x="5414022" y="2473147"/>
                  </a:lnTo>
                  <a:close/>
                </a:path>
                <a:path w="9148444" h="9127490">
                  <a:moveTo>
                    <a:pt x="5426722" y="6508509"/>
                  </a:moveTo>
                  <a:lnTo>
                    <a:pt x="5414022" y="6510820"/>
                  </a:lnTo>
                  <a:lnTo>
                    <a:pt x="5414022" y="6517373"/>
                  </a:lnTo>
                  <a:lnTo>
                    <a:pt x="5426722" y="6518059"/>
                  </a:lnTo>
                  <a:lnTo>
                    <a:pt x="5426722" y="6508509"/>
                  </a:lnTo>
                  <a:close/>
                </a:path>
                <a:path w="9148444" h="9127490">
                  <a:moveTo>
                    <a:pt x="5426722" y="5273014"/>
                  </a:moveTo>
                  <a:lnTo>
                    <a:pt x="5414022" y="5271008"/>
                  </a:lnTo>
                  <a:lnTo>
                    <a:pt x="5401322" y="5277764"/>
                  </a:lnTo>
                  <a:lnTo>
                    <a:pt x="5401322" y="5285270"/>
                  </a:lnTo>
                  <a:lnTo>
                    <a:pt x="5414022" y="5296979"/>
                  </a:lnTo>
                  <a:lnTo>
                    <a:pt x="5414022" y="5298986"/>
                  </a:lnTo>
                  <a:lnTo>
                    <a:pt x="5426722" y="5295608"/>
                  </a:lnTo>
                  <a:lnTo>
                    <a:pt x="5426722" y="5273014"/>
                  </a:lnTo>
                  <a:close/>
                </a:path>
                <a:path w="9148444" h="9127490">
                  <a:moveTo>
                    <a:pt x="5426722" y="4040505"/>
                  </a:moveTo>
                  <a:lnTo>
                    <a:pt x="5414022" y="4037088"/>
                  </a:lnTo>
                  <a:lnTo>
                    <a:pt x="5414022" y="4036555"/>
                  </a:lnTo>
                  <a:lnTo>
                    <a:pt x="5401322" y="4039120"/>
                  </a:lnTo>
                  <a:lnTo>
                    <a:pt x="5388622" y="4044454"/>
                  </a:lnTo>
                  <a:lnTo>
                    <a:pt x="5388622" y="4066870"/>
                  </a:lnTo>
                  <a:lnTo>
                    <a:pt x="5401322" y="4072915"/>
                  </a:lnTo>
                  <a:lnTo>
                    <a:pt x="5401322" y="4076331"/>
                  </a:lnTo>
                  <a:lnTo>
                    <a:pt x="5414022" y="4076877"/>
                  </a:lnTo>
                  <a:lnTo>
                    <a:pt x="5426722" y="4074299"/>
                  </a:lnTo>
                  <a:lnTo>
                    <a:pt x="5426722" y="4040505"/>
                  </a:lnTo>
                  <a:close/>
                </a:path>
                <a:path w="9148444" h="9127490">
                  <a:moveTo>
                    <a:pt x="5426722" y="2805785"/>
                  </a:moveTo>
                  <a:lnTo>
                    <a:pt x="5414022" y="2801023"/>
                  </a:lnTo>
                  <a:lnTo>
                    <a:pt x="5401322" y="2800261"/>
                  </a:lnTo>
                  <a:lnTo>
                    <a:pt x="5388622" y="2803855"/>
                  </a:lnTo>
                  <a:lnTo>
                    <a:pt x="5375922" y="2811310"/>
                  </a:lnTo>
                  <a:lnTo>
                    <a:pt x="5375922" y="2842615"/>
                  </a:lnTo>
                  <a:lnTo>
                    <a:pt x="5388622" y="2851073"/>
                  </a:lnTo>
                  <a:lnTo>
                    <a:pt x="5401322" y="2855836"/>
                  </a:lnTo>
                  <a:lnTo>
                    <a:pt x="5414022" y="2856598"/>
                  </a:lnTo>
                  <a:lnTo>
                    <a:pt x="5414022" y="2853004"/>
                  </a:lnTo>
                  <a:lnTo>
                    <a:pt x="5426722" y="2845549"/>
                  </a:lnTo>
                  <a:lnTo>
                    <a:pt x="5426722" y="2805785"/>
                  </a:lnTo>
                  <a:close/>
                </a:path>
                <a:path w="9148444" h="9127490">
                  <a:moveTo>
                    <a:pt x="5429224" y="1595640"/>
                  </a:moveTo>
                  <a:lnTo>
                    <a:pt x="5424614" y="1581924"/>
                  </a:lnTo>
                  <a:lnTo>
                    <a:pt x="5415038" y="1571078"/>
                  </a:lnTo>
                  <a:lnTo>
                    <a:pt x="5402478" y="1564944"/>
                  </a:lnTo>
                  <a:lnTo>
                    <a:pt x="5388534" y="1563979"/>
                  </a:lnTo>
                  <a:lnTo>
                    <a:pt x="5374818" y="1568589"/>
                  </a:lnTo>
                  <a:lnTo>
                    <a:pt x="5363959" y="1578165"/>
                  </a:lnTo>
                  <a:lnTo>
                    <a:pt x="5357825" y="1590725"/>
                  </a:lnTo>
                  <a:lnTo>
                    <a:pt x="5356860" y="1604657"/>
                  </a:lnTo>
                  <a:lnTo>
                    <a:pt x="5361470" y="1618373"/>
                  </a:lnTo>
                  <a:lnTo>
                    <a:pt x="5371046" y="1629232"/>
                  </a:lnTo>
                  <a:lnTo>
                    <a:pt x="5383606" y="1635353"/>
                  </a:lnTo>
                  <a:lnTo>
                    <a:pt x="5397551" y="1636331"/>
                  </a:lnTo>
                  <a:lnTo>
                    <a:pt x="5411267" y="1631708"/>
                  </a:lnTo>
                  <a:lnTo>
                    <a:pt x="5422125" y="1622145"/>
                  </a:lnTo>
                  <a:lnTo>
                    <a:pt x="5428259" y="1609585"/>
                  </a:lnTo>
                  <a:lnTo>
                    <a:pt x="5429224" y="1595640"/>
                  </a:lnTo>
                  <a:close/>
                </a:path>
                <a:path w="9148444" h="9127490">
                  <a:moveTo>
                    <a:pt x="5431764" y="366369"/>
                  </a:moveTo>
                  <a:lnTo>
                    <a:pt x="5426126" y="349618"/>
                  </a:lnTo>
                  <a:lnTo>
                    <a:pt x="5414429" y="336359"/>
                  </a:lnTo>
                  <a:lnTo>
                    <a:pt x="5399087" y="328879"/>
                  </a:lnTo>
                  <a:lnTo>
                    <a:pt x="5382057" y="327685"/>
                  </a:lnTo>
                  <a:lnTo>
                    <a:pt x="5365305" y="333311"/>
                  </a:lnTo>
                  <a:lnTo>
                    <a:pt x="5352046" y="345008"/>
                  </a:lnTo>
                  <a:lnTo>
                    <a:pt x="5344553" y="360349"/>
                  </a:lnTo>
                  <a:lnTo>
                    <a:pt x="5343372" y="377367"/>
                  </a:lnTo>
                  <a:lnTo>
                    <a:pt x="5348998" y="394119"/>
                  </a:lnTo>
                  <a:lnTo>
                    <a:pt x="5360695" y="407377"/>
                  </a:lnTo>
                  <a:lnTo>
                    <a:pt x="5376037" y="414858"/>
                  </a:lnTo>
                  <a:lnTo>
                    <a:pt x="5393067" y="416052"/>
                  </a:lnTo>
                  <a:lnTo>
                    <a:pt x="5409819" y="410413"/>
                  </a:lnTo>
                  <a:lnTo>
                    <a:pt x="5423090" y="398729"/>
                  </a:lnTo>
                  <a:lnTo>
                    <a:pt x="5430571" y="383387"/>
                  </a:lnTo>
                  <a:lnTo>
                    <a:pt x="5431764" y="366369"/>
                  </a:lnTo>
                  <a:close/>
                </a:path>
                <a:path w="9148444" h="9127490">
                  <a:moveTo>
                    <a:pt x="5447576" y="1935962"/>
                  </a:moveTo>
                  <a:lnTo>
                    <a:pt x="5443220" y="1923034"/>
                  </a:lnTo>
                  <a:lnTo>
                    <a:pt x="5434203" y="1912797"/>
                  </a:lnTo>
                  <a:lnTo>
                    <a:pt x="5422354" y="1907019"/>
                  </a:lnTo>
                  <a:lnTo>
                    <a:pt x="5409222" y="1906104"/>
                  </a:lnTo>
                  <a:lnTo>
                    <a:pt x="5396281" y="1910448"/>
                  </a:lnTo>
                  <a:lnTo>
                    <a:pt x="5386044" y="1919478"/>
                  </a:lnTo>
                  <a:lnTo>
                    <a:pt x="5380279" y="1931314"/>
                  </a:lnTo>
                  <a:lnTo>
                    <a:pt x="5379364" y="1944446"/>
                  </a:lnTo>
                  <a:lnTo>
                    <a:pt x="5383708" y="1957374"/>
                  </a:lnTo>
                  <a:lnTo>
                    <a:pt x="5392737" y="1967611"/>
                  </a:lnTo>
                  <a:lnTo>
                    <a:pt x="5404574" y="1973389"/>
                  </a:lnTo>
                  <a:lnTo>
                    <a:pt x="5417718" y="1974303"/>
                  </a:lnTo>
                  <a:lnTo>
                    <a:pt x="5430647" y="1969947"/>
                  </a:lnTo>
                  <a:lnTo>
                    <a:pt x="5440883" y="1960930"/>
                  </a:lnTo>
                  <a:lnTo>
                    <a:pt x="5446661" y="1949094"/>
                  </a:lnTo>
                  <a:lnTo>
                    <a:pt x="5447576" y="1935962"/>
                  </a:lnTo>
                  <a:close/>
                </a:path>
                <a:path w="9148444" h="9127490">
                  <a:moveTo>
                    <a:pt x="5450103" y="706678"/>
                  </a:moveTo>
                  <a:lnTo>
                    <a:pt x="5444731" y="690714"/>
                  </a:lnTo>
                  <a:lnTo>
                    <a:pt x="5433580" y="678078"/>
                  </a:lnTo>
                  <a:lnTo>
                    <a:pt x="5418963" y="670953"/>
                  </a:lnTo>
                  <a:lnTo>
                    <a:pt x="5402745" y="669823"/>
                  </a:lnTo>
                  <a:lnTo>
                    <a:pt x="5386768" y="675182"/>
                  </a:lnTo>
                  <a:lnTo>
                    <a:pt x="5374132" y="686333"/>
                  </a:lnTo>
                  <a:lnTo>
                    <a:pt x="5366994" y="700938"/>
                  </a:lnTo>
                  <a:lnTo>
                    <a:pt x="5365864" y="717169"/>
                  </a:lnTo>
                  <a:lnTo>
                    <a:pt x="5371236" y="733132"/>
                  </a:lnTo>
                  <a:lnTo>
                    <a:pt x="5382387" y="745769"/>
                  </a:lnTo>
                  <a:lnTo>
                    <a:pt x="5397004" y="752894"/>
                  </a:lnTo>
                  <a:lnTo>
                    <a:pt x="5413222" y="754024"/>
                  </a:lnTo>
                  <a:lnTo>
                    <a:pt x="5429199" y="748652"/>
                  </a:lnTo>
                  <a:lnTo>
                    <a:pt x="5441835" y="737514"/>
                  </a:lnTo>
                  <a:lnTo>
                    <a:pt x="5448973" y="722896"/>
                  </a:lnTo>
                  <a:lnTo>
                    <a:pt x="5450103" y="706678"/>
                  </a:lnTo>
                  <a:close/>
                </a:path>
                <a:path w="9148444" h="9127490">
                  <a:moveTo>
                    <a:pt x="5452122" y="5624830"/>
                  </a:moveTo>
                  <a:lnTo>
                    <a:pt x="5439422" y="5615114"/>
                  </a:lnTo>
                  <a:lnTo>
                    <a:pt x="5439422" y="5613451"/>
                  </a:lnTo>
                  <a:lnTo>
                    <a:pt x="5426722" y="5619064"/>
                  </a:lnTo>
                  <a:lnTo>
                    <a:pt x="5426722" y="5634990"/>
                  </a:lnTo>
                  <a:lnTo>
                    <a:pt x="5439422" y="5636653"/>
                  </a:lnTo>
                  <a:lnTo>
                    <a:pt x="5439422" y="5633847"/>
                  </a:lnTo>
                  <a:lnTo>
                    <a:pt x="5452122" y="5631040"/>
                  </a:lnTo>
                  <a:lnTo>
                    <a:pt x="5452122" y="5624830"/>
                  </a:lnTo>
                  <a:close/>
                </a:path>
                <a:path w="9148444" h="9127490">
                  <a:moveTo>
                    <a:pt x="5452122" y="4387659"/>
                  </a:moveTo>
                  <a:lnTo>
                    <a:pt x="5439422" y="4382236"/>
                  </a:lnTo>
                  <a:lnTo>
                    <a:pt x="5439422" y="4379163"/>
                  </a:lnTo>
                  <a:lnTo>
                    <a:pt x="5426722" y="4378680"/>
                  </a:lnTo>
                  <a:lnTo>
                    <a:pt x="5426722" y="4380992"/>
                  </a:lnTo>
                  <a:lnTo>
                    <a:pt x="5414022" y="4385767"/>
                  </a:lnTo>
                  <a:lnTo>
                    <a:pt x="5414022" y="4411307"/>
                  </a:lnTo>
                  <a:lnTo>
                    <a:pt x="5426722" y="4414367"/>
                  </a:lnTo>
                  <a:lnTo>
                    <a:pt x="5426722" y="4414850"/>
                  </a:lnTo>
                  <a:lnTo>
                    <a:pt x="5439422" y="4412551"/>
                  </a:lnTo>
                  <a:lnTo>
                    <a:pt x="5439422" y="4407763"/>
                  </a:lnTo>
                  <a:lnTo>
                    <a:pt x="5452122" y="4401490"/>
                  </a:lnTo>
                  <a:lnTo>
                    <a:pt x="5452122" y="4387659"/>
                  </a:lnTo>
                  <a:close/>
                </a:path>
                <a:path w="9148444" h="9127490">
                  <a:moveTo>
                    <a:pt x="5452122" y="3155340"/>
                  </a:moveTo>
                  <a:lnTo>
                    <a:pt x="5439422" y="3147517"/>
                  </a:lnTo>
                  <a:lnTo>
                    <a:pt x="5426722" y="3143097"/>
                  </a:lnTo>
                  <a:lnTo>
                    <a:pt x="5426722" y="3142399"/>
                  </a:lnTo>
                  <a:lnTo>
                    <a:pt x="5414022" y="3145726"/>
                  </a:lnTo>
                  <a:lnTo>
                    <a:pt x="5401322" y="3152622"/>
                  </a:lnTo>
                  <a:lnTo>
                    <a:pt x="5401322" y="3181629"/>
                  </a:lnTo>
                  <a:lnTo>
                    <a:pt x="5414022" y="3189452"/>
                  </a:lnTo>
                  <a:lnTo>
                    <a:pt x="5414022" y="3193872"/>
                  </a:lnTo>
                  <a:lnTo>
                    <a:pt x="5426722" y="3194583"/>
                  </a:lnTo>
                  <a:lnTo>
                    <a:pt x="5439422" y="3191256"/>
                  </a:lnTo>
                  <a:lnTo>
                    <a:pt x="5452122" y="3184347"/>
                  </a:lnTo>
                  <a:lnTo>
                    <a:pt x="5452122" y="3155340"/>
                  </a:lnTo>
                  <a:close/>
                </a:path>
                <a:path w="9148444" h="9127490">
                  <a:moveTo>
                    <a:pt x="5464822" y="5957227"/>
                  </a:moveTo>
                  <a:lnTo>
                    <a:pt x="5452122" y="5955893"/>
                  </a:lnTo>
                  <a:lnTo>
                    <a:pt x="5452122" y="5974321"/>
                  </a:lnTo>
                  <a:lnTo>
                    <a:pt x="5464822" y="5972086"/>
                  </a:lnTo>
                  <a:lnTo>
                    <a:pt x="5464822" y="5957227"/>
                  </a:lnTo>
                  <a:close/>
                </a:path>
                <a:path w="9148444" h="9127490">
                  <a:moveTo>
                    <a:pt x="5464822" y="4723955"/>
                  </a:moveTo>
                  <a:lnTo>
                    <a:pt x="5452122" y="4721237"/>
                  </a:lnTo>
                  <a:lnTo>
                    <a:pt x="5452122" y="4720818"/>
                  </a:lnTo>
                  <a:lnTo>
                    <a:pt x="5439422" y="4722850"/>
                  </a:lnTo>
                  <a:lnTo>
                    <a:pt x="5439422" y="4749685"/>
                  </a:lnTo>
                  <a:lnTo>
                    <a:pt x="5452122" y="4752403"/>
                  </a:lnTo>
                  <a:lnTo>
                    <a:pt x="5452122" y="4752835"/>
                  </a:lnTo>
                  <a:lnTo>
                    <a:pt x="5464822" y="4750790"/>
                  </a:lnTo>
                  <a:lnTo>
                    <a:pt x="5464822" y="4723955"/>
                  </a:lnTo>
                  <a:close/>
                </a:path>
                <a:path w="9148444" h="9127490">
                  <a:moveTo>
                    <a:pt x="5464822" y="3489236"/>
                  </a:moveTo>
                  <a:lnTo>
                    <a:pt x="5452122" y="3485172"/>
                  </a:lnTo>
                  <a:lnTo>
                    <a:pt x="5439422" y="3484524"/>
                  </a:lnTo>
                  <a:lnTo>
                    <a:pt x="5439422" y="3487585"/>
                  </a:lnTo>
                  <a:lnTo>
                    <a:pt x="5426722" y="3493935"/>
                  </a:lnTo>
                  <a:lnTo>
                    <a:pt x="5426722" y="3527844"/>
                  </a:lnTo>
                  <a:lnTo>
                    <a:pt x="5439422" y="3531908"/>
                  </a:lnTo>
                  <a:lnTo>
                    <a:pt x="5452122" y="3532555"/>
                  </a:lnTo>
                  <a:lnTo>
                    <a:pt x="5452122" y="3529495"/>
                  </a:lnTo>
                  <a:lnTo>
                    <a:pt x="5464822" y="3523145"/>
                  </a:lnTo>
                  <a:lnTo>
                    <a:pt x="5464822" y="3489236"/>
                  </a:lnTo>
                  <a:close/>
                </a:path>
                <a:path w="9148444" h="9127490">
                  <a:moveTo>
                    <a:pt x="5468150" y="1047026"/>
                  </a:moveTo>
                  <a:lnTo>
                    <a:pt x="5463083" y="1031963"/>
                  </a:lnTo>
                  <a:lnTo>
                    <a:pt x="5452567" y="1020038"/>
                  </a:lnTo>
                  <a:lnTo>
                    <a:pt x="5438775" y="1013307"/>
                  </a:lnTo>
                  <a:lnTo>
                    <a:pt x="5423459" y="1012240"/>
                  </a:lnTo>
                  <a:lnTo>
                    <a:pt x="5408384" y="1017308"/>
                  </a:lnTo>
                  <a:lnTo>
                    <a:pt x="5396458" y="1027823"/>
                  </a:lnTo>
                  <a:lnTo>
                    <a:pt x="5389727" y="1041615"/>
                  </a:lnTo>
                  <a:lnTo>
                    <a:pt x="5388661" y="1056932"/>
                  </a:lnTo>
                  <a:lnTo>
                    <a:pt x="5393728" y="1071994"/>
                  </a:lnTo>
                  <a:lnTo>
                    <a:pt x="5404243" y="1083919"/>
                  </a:lnTo>
                  <a:lnTo>
                    <a:pt x="5418036" y="1090637"/>
                  </a:lnTo>
                  <a:lnTo>
                    <a:pt x="5433352" y="1091704"/>
                  </a:lnTo>
                  <a:lnTo>
                    <a:pt x="5448427" y="1086637"/>
                  </a:lnTo>
                  <a:lnTo>
                    <a:pt x="5460352" y="1076121"/>
                  </a:lnTo>
                  <a:lnTo>
                    <a:pt x="5467083" y="1062342"/>
                  </a:lnTo>
                  <a:lnTo>
                    <a:pt x="5468150" y="1047026"/>
                  </a:lnTo>
                  <a:close/>
                </a:path>
                <a:path w="9148444" h="9127490">
                  <a:moveTo>
                    <a:pt x="5477522" y="2276271"/>
                  </a:moveTo>
                  <a:lnTo>
                    <a:pt x="5464822" y="2264130"/>
                  </a:lnTo>
                  <a:lnTo>
                    <a:pt x="5464822" y="2254516"/>
                  </a:lnTo>
                  <a:lnTo>
                    <a:pt x="5452122" y="2249093"/>
                  </a:lnTo>
                  <a:lnTo>
                    <a:pt x="5439422" y="2248230"/>
                  </a:lnTo>
                  <a:lnTo>
                    <a:pt x="5426722" y="2252319"/>
                  </a:lnTo>
                  <a:lnTo>
                    <a:pt x="5414022" y="2260790"/>
                  </a:lnTo>
                  <a:lnTo>
                    <a:pt x="5414022" y="2296388"/>
                  </a:lnTo>
                  <a:lnTo>
                    <a:pt x="5426722" y="2305989"/>
                  </a:lnTo>
                  <a:lnTo>
                    <a:pt x="5426722" y="2311425"/>
                  </a:lnTo>
                  <a:lnTo>
                    <a:pt x="5439422" y="2312276"/>
                  </a:lnTo>
                  <a:lnTo>
                    <a:pt x="5452122" y="2308199"/>
                  </a:lnTo>
                  <a:lnTo>
                    <a:pt x="5464822" y="2299728"/>
                  </a:lnTo>
                  <a:lnTo>
                    <a:pt x="5477522" y="2288603"/>
                  </a:lnTo>
                  <a:lnTo>
                    <a:pt x="5477522" y="2276271"/>
                  </a:lnTo>
                  <a:close/>
                </a:path>
                <a:path w="9148444" h="9127490">
                  <a:moveTo>
                    <a:pt x="5486793" y="1387309"/>
                  </a:moveTo>
                  <a:lnTo>
                    <a:pt x="5481955" y="1372920"/>
                  </a:lnTo>
                  <a:lnTo>
                    <a:pt x="5471909" y="1361528"/>
                  </a:lnTo>
                  <a:lnTo>
                    <a:pt x="5458726" y="1355102"/>
                  </a:lnTo>
                  <a:lnTo>
                    <a:pt x="5444096" y="1354074"/>
                  </a:lnTo>
                  <a:lnTo>
                    <a:pt x="5429694" y="1358925"/>
                  </a:lnTo>
                  <a:lnTo>
                    <a:pt x="5418302" y="1368958"/>
                  </a:lnTo>
                  <a:lnTo>
                    <a:pt x="5411876" y="1382141"/>
                  </a:lnTo>
                  <a:lnTo>
                    <a:pt x="5410860" y="1396758"/>
                  </a:lnTo>
                  <a:lnTo>
                    <a:pt x="5415699" y="1411160"/>
                  </a:lnTo>
                  <a:lnTo>
                    <a:pt x="5425745" y="1422539"/>
                  </a:lnTo>
                  <a:lnTo>
                    <a:pt x="5438927" y="1428965"/>
                  </a:lnTo>
                  <a:lnTo>
                    <a:pt x="5453558" y="1429981"/>
                  </a:lnTo>
                  <a:lnTo>
                    <a:pt x="5467947" y="1425143"/>
                  </a:lnTo>
                  <a:lnTo>
                    <a:pt x="5479339" y="1415097"/>
                  </a:lnTo>
                  <a:lnTo>
                    <a:pt x="5485777" y="1401927"/>
                  </a:lnTo>
                  <a:lnTo>
                    <a:pt x="5486793" y="1387309"/>
                  </a:lnTo>
                  <a:close/>
                </a:path>
                <a:path w="9148444" h="9127490">
                  <a:moveTo>
                    <a:pt x="5489321" y="158026"/>
                  </a:moveTo>
                  <a:lnTo>
                    <a:pt x="5483453" y="140601"/>
                  </a:lnTo>
                  <a:lnTo>
                    <a:pt x="5471287" y="126809"/>
                  </a:lnTo>
                  <a:lnTo>
                    <a:pt x="5455336" y="119024"/>
                  </a:lnTo>
                  <a:lnTo>
                    <a:pt x="5437619" y="117792"/>
                  </a:lnTo>
                  <a:lnTo>
                    <a:pt x="5420182" y="123659"/>
                  </a:lnTo>
                  <a:lnTo>
                    <a:pt x="5406390" y="135813"/>
                  </a:lnTo>
                  <a:lnTo>
                    <a:pt x="5398605" y="151765"/>
                  </a:lnTo>
                  <a:lnTo>
                    <a:pt x="5397373" y="169468"/>
                  </a:lnTo>
                  <a:lnTo>
                    <a:pt x="5403227" y="186905"/>
                  </a:lnTo>
                  <a:lnTo>
                    <a:pt x="5415394" y="200698"/>
                  </a:lnTo>
                  <a:lnTo>
                    <a:pt x="5431358" y="208483"/>
                  </a:lnTo>
                  <a:lnTo>
                    <a:pt x="5449074" y="209715"/>
                  </a:lnTo>
                  <a:lnTo>
                    <a:pt x="5466499" y="203847"/>
                  </a:lnTo>
                  <a:lnTo>
                    <a:pt x="5480291" y="191693"/>
                  </a:lnTo>
                  <a:lnTo>
                    <a:pt x="5488089" y="175729"/>
                  </a:lnTo>
                  <a:lnTo>
                    <a:pt x="5489321" y="158026"/>
                  </a:lnTo>
                  <a:close/>
                </a:path>
                <a:path w="9148444" h="9127490">
                  <a:moveTo>
                    <a:pt x="5490222" y="6305042"/>
                  </a:moveTo>
                  <a:lnTo>
                    <a:pt x="5477522" y="6299327"/>
                  </a:lnTo>
                  <a:lnTo>
                    <a:pt x="5477522" y="6301638"/>
                  </a:lnTo>
                  <a:lnTo>
                    <a:pt x="5464822" y="6305296"/>
                  </a:lnTo>
                  <a:lnTo>
                    <a:pt x="5477522" y="6311011"/>
                  </a:lnTo>
                  <a:lnTo>
                    <a:pt x="5477522" y="6308699"/>
                  </a:lnTo>
                  <a:lnTo>
                    <a:pt x="5490222" y="6305042"/>
                  </a:lnTo>
                  <a:close/>
                </a:path>
                <a:path w="9148444" h="9127490">
                  <a:moveTo>
                    <a:pt x="5490222" y="5076571"/>
                  </a:moveTo>
                  <a:lnTo>
                    <a:pt x="5477522" y="5063147"/>
                  </a:lnTo>
                  <a:lnTo>
                    <a:pt x="5477522" y="5060848"/>
                  </a:lnTo>
                  <a:lnTo>
                    <a:pt x="5452122" y="5068608"/>
                  </a:lnTo>
                  <a:lnTo>
                    <a:pt x="5452122" y="5077180"/>
                  </a:lnTo>
                  <a:lnTo>
                    <a:pt x="5464822" y="5090617"/>
                  </a:lnTo>
                  <a:lnTo>
                    <a:pt x="5477522" y="5092916"/>
                  </a:lnTo>
                  <a:lnTo>
                    <a:pt x="5477522" y="5089042"/>
                  </a:lnTo>
                  <a:lnTo>
                    <a:pt x="5490222" y="5085156"/>
                  </a:lnTo>
                  <a:lnTo>
                    <a:pt x="5490222" y="5076571"/>
                  </a:lnTo>
                  <a:close/>
                </a:path>
                <a:path w="9148444" h="9127490">
                  <a:moveTo>
                    <a:pt x="5490222" y="3837546"/>
                  </a:moveTo>
                  <a:lnTo>
                    <a:pt x="5477522" y="3830967"/>
                  </a:lnTo>
                  <a:lnTo>
                    <a:pt x="5477522" y="3827246"/>
                  </a:lnTo>
                  <a:lnTo>
                    <a:pt x="5464822" y="3826662"/>
                  </a:lnTo>
                  <a:lnTo>
                    <a:pt x="5452122" y="3829456"/>
                  </a:lnTo>
                  <a:lnTo>
                    <a:pt x="5452122" y="3835260"/>
                  </a:lnTo>
                  <a:lnTo>
                    <a:pt x="5439422" y="3842880"/>
                  </a:lnTo>
                  <a:lnTo>
                    <a:pt x="5439422" y="3851338"/>
                  </a:lnTo>
                  <a:lnTo>
                    <a:pt x="5452122" y="3859657"/>
                  </a:lnTo>
                  <a:lnTo>
                    <a:pt x="5452122" y="3866235"/>
                  </a:lnTo>
                  <a:lnTo>
                    <a:pt x="5464822" y="3869944"/>
                  </a:lnTo>
                  <a:lnTo>
                    <a:pt x="5464822" y="3870541"/>
                  </a:lnTo>
                  <a:lnTo>
                    <a:pt x="5477522" y="3867747"/>
                  </a:lnTo>
                  <a:lnTo>
                    <a:pt x="5477522" y="3861930"/>
                  </a:lnTo>
                  <a:lnTo>
                    <a:pt x="5490222" y="3854323"/>
                  </a:lnTo>
                  <a:lnTo>
                    <a:pt x="5490222" y="3837546"/>
                  </a:lnTo>
                  <a:close/>
                </a:path>
                <a:path w="9148444" h="9127490">
                  <a:moveTo>
                    <a:pt x="5490222" y="2605227"/>
                  </a:moveTo>
                  <a:lnTo>
                    <a:pt x="5477522" y="2596248"/>
                  </a:lnTo>
                  <a:lnTo>
                    <a:pt x="5464822" y="2591168"/>
                  </a:lnTo>
                  <a:lnTo>
                    <a:pt x="5452122" y="2590368"/>
                  </a:lnTo>
                  <a:lnTo>
                    <a:pt x="5439422" y="2594191"/>
                  </a:lnTo>
                  <a:lnTo>
                    <a:pt x="5439422" y="2602115"/>
                  </a:lnTo>
                  <a:lnTo>
                    <a:pt x="5426722" y="2612504"/>
                  </a:lnTo>
                  <a:lnTo>
                    <a:pt x="5426722" y="2624048"/>
                  </a:lnTo>
                  <a:lnTo>
                    <a:pt x="5439422" y="2635402"/>
                  </a:lnTo>
                  <a:lnTo>
                    <a:pt x="5439422" y="2644381"/>
                  </a:lnTo>
                  <a:lnTo>
                    <a:pt x="5452122" y="2649461"/>
                  </a:lnTo>
                  <a:lnTo>
                    <a:pt x="5464822" y="2650261"/>
                  </a:lnTo>
                  <a:lnTo>
                    <a:pt x="5477522" y="2646438"/>
                  </a:lnTo>
                  <a:lnTo>
                    <a:pt x="5490222" y="2638514"/>
                  </a:lnTo>
                  <a:lnTo>
                    <a:pt x="5490222" y="2605227"/>
                  </a:lnTo>
                  <a:close/>
                </a:path>
                <a:path w="9148444" h="9127490">
                  <a:moveTo>
                    <a:pt x="5502922" y="6640792"/>
                  </a:moveTo>
                  <a:lnTo>
                    <a:pt x="5490222" y="6642938"/>
                  </a:lnTo>
                  <a:lnTo>
                    <a:pt x="5490222" y="6649021"/>
                  </a:lnTo>
                  <a:lnTo>
                    <a:pt x="5502922" y="6649656"/>
                  </a:lnTo>
                  <a:lnTo>
                    <a:pt x="5502922" y="6640792"/>
                  </a:lnTo>
                  <a:close/>
                </a:path>
                <a:path w="9148444" h="9127490">
                  <a:moveTo>
                    <a:pt x="5502922" y="5405247"/>
                  </a:moveTo>
                  <a:lnTo>
                    <a:pt x="5490222" y="5403291"/>
                  </a:lnTo>
                  <a:lnTo>
                    <a:pt x="5477522" y="5409882"/>
                  </a:lnTo>
                  <a:lnTo>
                    <a:pt x="5477522" y="5417197"/>
                  </a:lnTo>
                  <a:lnTo>
                    <a:pt x="5490222" y="5428627"/>
                  </a:lnTo>
                  <a:lnTo>
                    <a:pt x="5490222" y="5430583"/>
                  </a:lnTo>
                  <a:lnTo>
                    <a:pt x="5502922" y="5427281"/>
                  </a:lnTo>
                  <a:lnTo>
                    <a:pt x="5502922" y="5405247"/>
                  </a:lnTo>
                  <a:close/>
                </a:path>
                <a:path w="9148444" h="9127490">
                  <a:moveTo>
                    <a:pt x="5502922" y="4172686"/>
                  </a:moveTo>
                  <a:lnTo>
                    <a:pt x="5490222" y="4169321"/>
                  </a:lnTo>
                  <a:lnTo>
                    <a:pt x="5490222" y="4168787"/>
                  </a:lnTo>
                  <a:lnTo>
                    <a:pt x="5477522" y="4171327"/>
                  </a:lnTo>
                  <a:lnTo>
                    <a:pt x="5464822" y="4176585"/>
                  </a:lnTo>
                  <a:lnTo>
                    <a:pt x="5464822" y="4198658"/>
                  </a:lnTo>
                  <a:lnTo>
                    <a:pt x="5477522" y="4204614"/>
                  </a:lnTo>
                  <a:lnTo>
                    <a:pt x="5477522" y="4207980"/>
                  </a:lnTo>
                  <a:lnTo>
                    <a:pt x="5490222" y="4208513"/>
                  </a:lnTo>
                  <a:lnTo>
                    <a:pt x="5490222" y="4205986"/>
                  </a:lnTo>
                  <a:lnTo>
                    <a:pt x="5502922" y="4200728"/>
                  </a:lnTo>
                  <a:lnTo>
                    <a:pt x="5502922" y="4172686"/>
                  </a:lnTo>
                  <a:close/>
                </a:path>
                <a:path w="9148444" h="9127490">
                  <a:moveTo>
                    <a:pt x="5502922" y="2937967"/>
                  </a:moveTo>
                  <a:lnTo>
                    <a:pt x="5490222" y="2933242"/>
                  </a:lnTo>
                  <a:lnTo>
                    <a:pt x="5477522" y="2932493"/>
                  </a:lnTo>
                  <a:lnTo>
                    <a:pt x="5464822" y="2936049"/>
                  </a:lnTo>
                  <a:lnTo>
                    <a:pt x="5464822" y="2943428"/>
                  </a:lnTo>
                  <a:lnTo>
                    <a:pt x="5452122" y="2953105"/>
                  </a:lnTo>
                  <a:lnTo>
                    <a:pt x="5452122" y="2974416"/>
                  </a:lnTo>
                  <a:lnTo>
                    <a:pt x="5464822" y="2982772"/>
                  </a:lnTo>
                  <a:lnTo>
                    <a:pt x="5477522" y="2987497"/>
                  </a:lnTo>
                  <a:lnTo>
                    <a:pt x="5490222" y="2988246"/>
                  </a:lnTo>
                  <a:lnTo>
                    <a:pt x="5490222" y="2984690"/>
                  </a:lnTo>
                  <a:lnTo>
                    <a:pt x="5502922" y="2977311"/>
                  </a:lnTo>
                  <a:lnTo>
                    <a:pt x="5502922" y="2937967"/>
                  </a:lnTo>
                  <a:close/>
                </a:path>
                <a:path w="9148444" h="9127490">
                  <a:moveTo>
                    <a:pt x="5505132" y="1727619"/>
                  </a:moveTo>
                  <a:lnTo>
                    <a:pt x="5500560" y="1714017"/>
                  </a:lnTo>
                  <a:lnTo>
                    <a:pt x="5491061" y="1703247"/>
                  </a:lnTo>
                  <a:lnTo>
                    <a:pt x="5478602" y="1697177"/>
                  </a:lnTo>
                  <a:lnTo>
                    <a:pt x="5464772" y="1696212"/>
                  </a:lnTo>
                  <a:lnTo>
                    <a:pt x="5451170" y="1700784"/>
                  </a:lnTo>
                  <a:lnTo>
                    <a:pt x="5440400" y="1710283"/>
                  </a:lnTo>
                  <a:lnTo>
                    <a:pt x="5434317" y="1722729"/>
                  </a:lnTo>
                  <a:lnTo>
                    <a:pt x="5433352" y="1736559"/>
                  </a:lnTo>
                  <a:lnTo>
                    <a:pt x="5437937" y="1750161"/>
                  </a:lnTo>
                  <a:lnTo>
                    <a:pt x="5447436" y="1760931"/>
                  </a:lnTo>
                  <a:lnTo>
                    <a:pt x="5459882" y="1767001"/>
                  </a:lnTo>
                  <a:lnTo>
                    <a:pt x="5473712" y="1767967"/>
                  </a:lnTo>
                  <a:lnTo>
                    <a:pt x="5487327" y="1763395"/>
                  </a:lnTo>
                  <a:lnTo>
                    <a:pt x="5498096" y="1753895"/>
                  </a:lnTo>
                  <a:lnTo>
                    <a:pt x="5504167" y="1741436"/>
                  </a:lnTo>
                  <a:lnTo>
                    <a:pt x="5505132" y="1727619"/>
                  </a:lnTo>
                  <a:close/>
                </a:path>
                <a:path w="9148444" h="9127490">
                  <a:moveTo>
                    <a:pt x="5507672" y="498348"/>
                  </a:moveTo>
                  <a:lnTo>
                    <a:pt x="5502072" y="481698"/>
                  </a:lnTo>
                  <a:lnTo>
                    <a:pt x="5490451" y="468528"/>
                  </a:lnTo>
                  <a:lnTo>
                    <a:pt x="5475211" y="461098"/>
                  </a:lnTo>
                  <a:lnTo>
                    <a:pt x="5458295" y="459917"/>
                  </a:lnTo>
                  <a:lnTo>
                    <a:pt x="5441658" y="465518"/>
                  </a:lnTo>
                  <a:lnTo>
                    <a:pt x="5428475" y="477126"/>
                  </a:lnTo>
                  <a:lnTo>
                    <a:pt x="5421046" y="492366"/>
                  </a:lnTo>
                  <a:lnTo>
                    <a:pt x="5419864" y="509270"/>
                  </a:lnTo>
                  <a:lnTo>
                    <a:pt x="5425465" y="525919"/>
                  </a:lnTo>
                  <a:lnTo>
                    <a:pt x="5437086" y="539076"/>
                  </a:lnTo>
                  <a:lnTo>
                    <a:pt x="5452313" y="546519"/>
                  </a:lnTo>
                  <a:lnTo>
                    <a:pt x="5469229" y="547700"/>
                  </a:lnTo>
                  <a:lnTo>
                    <a:pt x="5485879" y="542099"/>
                  </a:lnTo>
                  <a:lnTo>
                    <a:pt x="5499049" y="530479"/>
                  </a:lnTo>
                  <a:lnTo>
                    <a:pt x="5506491" y="515251"/>
                  </a:lnTo>
                  <a:lnTo>
                    <a:pt x="5507672" y="498348"/>
                  </a:lnTo>
                  <a:close/>
                </a:path>
                <a:path w="9148444" h="9127490">
                  <a:moveTo>
                    <a:pt x="5526011" y="838657"/>
                  </a:moveTo>
                  <a:lnTo>
                    <a:pt x="5520677" y="822807"/>
                  </a:lnTo>
                  <a:lnTo>
                    <a:pt x="5509603" y="810260"/>
                  </a:lnTo>
                  <a:lnTo>
                    <a:pt x="5495087" y="803173"/>
                  </a:lnTo>
                  <a:lnTo>
                    <a:pt x="5478970" y="802055"/>
                  </a:lnTo>
                  <a:lnTo>
                    <a:pt x="5463121" y="807389"/>
                  </a:lnTo>
                  <a:lnTo>
                    <a:pt x="5450573" y="818451"/>
                  </a:lnTo>
                  <a:lnTo>
                    <a:pt x="5443486" y="832954"/>
                  </a:lnTo>
                  <a:lnTo>
                    <a:pt x="5442356" y="849071"/>
                  </a:lnTo>
                  <a:lnTo>
                    <a:pt x="5447690" y="864920"/>
                  </a:lnTo>
                  <a:lnTo>
                    <a:pt x="5458765" y="877468"/>
                  </a:lnTo>
                  <a:lnTo>
                    <a:pt x="5473281" y="884542"/>
                  </a:lnTo>
                  <a:lnTo>
                    <a:pt x="5489397" y="885672"/>
                  </a:lnTo>
                  <a:lnTo>
                    <a:pt x="5505247" y="880338"/>
                  </a:lnTo>
                  <a:lnTo>
                    <a:pt x="5517794" y="869276"/>
                  </a:lnTo>
                  <a:lnTo>
                    <a:pt x="5524881" y="854760"/>
                  </a:lnTo>
                  <a:lnTo>
                    <a:pt x="5526011" y="838657"/>
                  </a:lnTo>
                  <a:close/>
                </a:path>
                <a:path w="9148444" h="9127490">
                  <a:moveTo>
                    <a:pt x="5528322" y="5756770"/>
                  </a:moveTo>
                  <a:lnTo>
                    <a:pt x="5515622" y="5747347"/>
                  </a:lnTo>
                  <a:lnTo>
                    <a:pt x="5515622" y="5745734"/>
                  </a:lnTo>
                  <a:lnTo>
                    <a:pt x="5502922" y="5751182"/>
                  </a:lnTo>
                  <a:lnTo>
                    <a:pt x="5502922" y="5766638"/>
                  </a:lnTo>
                  <a:lnTo>
                    <a:pt x="5515622" y="5768251"/>
                  </a:lnTo>
                  <a:lnTo>
                    <a:pt x="5515622" y="5765533"/>
                  </a:lnTo>
                  <a:lnTo>
                    <a:pt x="5528322" y="5762803"/>
                  </a:lnTo>
                  <a:lnTo>
                    <a:pt x="5528322" y="5756770"/>
                  </a:lnTo>
                  <a:close/>
                </a:path>
                <a:path w="9148444" h="9127490">
                  <a:moveTo>
                    <a:pt x="5528322" y="4519739"/>
                  </a:moveTo>
                  <a:lnTo>
                    <a:pt x="5515622" y="4514405"/>
                  </a:lnTo>
                  <a:lnTo>
                    <a:pt x="5515622" y="4511395"/>
                  </a:lnTo>
                  <a:lnTo>
                    <a:pt x="5502922" y="4510913"/>
                  </a:lnTo>
                  <a:lnTo>
                    <a:pt x="5502922" y="4513186"/>
                  </a:lnTo>
                  <a:lnTo>
                    <a:pt x="5490222" y="4517898"/>
                  </a:lnTo>
                  <a:lnTo>
                    <a:pt x="5490222" y="4543006"/>
                  </a:lnTo>
                  <a:lnTo>
                    <a:pt x="5502922" y="4546016"/>
                  </a:lnTo>
                  <a:lnTo>
                    <a:pt x="5502922" y="4546498"/>
                  </a:lnTo>
                  <a:lnTo>
                    <a:pt x="5515622" y="4544238"/>
                  </a:lnTo>
                  <a:lnTo>
                    <a:pt x="5515622" y="4539526"/>
                  </a:lnTo>
                  <a:lnTo>
                    <a:pt x="5528322" y="4533354"/>
                  </a:lnTo>
                  <a:lnTo>
                    <a:pt x="5528322" y="4519739"/>
                  </a:lnTo>
                  <a:close/>
                </a:path>
                <a:path w="9148444" h="9127490">
                  <a:moveTo>
                    <a:pt x="5528322" y="3287433"/>
                  </a:moveTo>
                  <a:lnTo>
                    <a:pt x="5515622" y="3279686"/>
                  </a:lnTo>
                  <a:lnTo>
                    <a:pt x="5502922" y="3275317"/>
                  </a:lnTo>
                  <a:lnTo>
                    <a:pt x="5502922" y="3274631"/>
                  </a:lnTo>
                  <a:lnTo>
                    <a:pt x="5490222" y="3277920"/>
                  </a:lnTo>
                  <a:lnTo>
                    <a:pt x="5477522" y="3284740"/>
                  </a:lnTo>
                  <a:lnTo>
                    <a:pt x="5477522" y="3313417"/>
                  </a:lnTo>
                  <a:lnTo>
                    <a:pt x="5490222" y="3321164"/>
                  </a:lnTo>
                  <a:lnTo>
                    <a:pt x="5490222" y="3325533"/>
                  </a:lnTo>
                  <a:lnTo>
                    <a:pt x="5502922" y="3326219"/>
                  </a:lnTo>
                  <a:lnTo>
                    <a:pt x="5515622" y="3322929"/>
                  </a:lnTo>
                  <a:lnTo>
                    <a:pt x="5528322" y="3316109"/>
                  </a:lnTo>
                  <a:lnTo>
                    <a:pt x="5528322" y="3287433"/>
                  </a:lnTo>
                  <a:close/>
                </a:path>
                <a:path w="9148444" h="9127490">
                  <a:moveTo>
                    <a:pt x="5528322" y="2055114"/>
                  </a:moveTo>
                  <a:lnTo>
                    <a:pt x="5515622" y="2044979"/>
                  </a:lnTo>
                  <a:lnTo>
                    <a:pt x="5502922" y="2039251"/>
                  </a:lnTo>
                  <a:lnTo>
                    <a:pt x="5490222" y="2038337"/>
                  </a:lnTo>
                  <a:lnTo>
                    <a:pt x="5477522" y="2042655"/>
                  </a:lnTo>
                  <a:lnTo>
                    <a:pt x="5464822" y="2051596"/>
                  </a:lnTo>
                  <a:lnTo>
                    <a:pt x="5464822" y="2089175"/>
                  </a:lnTo>
                  <a:lnTo>
                    <a:pt x="5477522" y="2099310"/>
                  </a:lnTo>
                  <a:lnTo>
                    <a:pt x="5490222" y="2105037"/>
                  </a:lnTo>
                  <a:lnTo>
                    <a:pt x="5502922" y="2105952"/>
                  </a:lnTo>
                  <a:lnTo>
                    <a:pt x="5515622" y="2101634"/>
                  </a:lnTo>
                  <a:lnTo>
                    <a:pt x="5528322" y="2092693"/>
                  </a:lnTo>
                  <a:lnTo>
                    <a:pt x="5528322" y="2055114"/>
                  </a:lnTo>
                  <a:close/>
                </a:path>
                <a:path w="9148444" h="9127490">
                  <a:moveTo>
                    <a:pt x="5541022" y="6089447"/>
                  </a:moveTo>
                  <a:lnTo>
                    <a:pt x="5528322" y="6088189"/>
                  </a:lnTo>
                  <a:lnTo>
                    <a:pt x="5528322" y="6105918"/>
                  </a:lnTo>
                  <a:lnTo>
                    <a:pt x="5541022" y="6103772"/>
                  </a:lnTo>
                  <a:lnTo>
                    <a:pt x="5541022" y="6089447"/>
                  </a:lnTo>
                  <a:close/>
                </a:path>
                <a:path w="9148444" h="9127490">
                  <a:moveTo>
                    <a:pt x="5541022" y="4856137"/>
                  </a:moveTo>
                  <a:lnTo>
                    <a:pt x="5528322" y="4853470"/>
                  </a:lnTo>
                  <a:lnTo>
                    <a:pt x="5528322" y="4853051"/>
                  </a:lnTo>
                  <a:lnTo>
                    <a:pt x="5515622" y="4855045"/>
                  </a:lnTo>
                  <a:lnTo>
                    <a:pt x="5515622" y="4881397"/>
                  </a:lnTo>
                  <a:lnTo>
                    <a:pt x="5528322" y="4884051"/>
                  </a:lnTo>
                  <a:lnTo>
                    <a:pt x="5528322" y="4884483"/>
                  </a:lnTo>
                  <a:lnTo>
                    <a:pt x="5541022" y="4882477"/>
                  </a:lnTo>
                  <a:lnTo>
                    <a:pt x="5541022" y="4856137"/>
                  </a:lnTo>
                  <a:close/>
                </a:path>
                <a:path w="9148444" h="9127490">
                  <a:moveTo>
                    <a:pt x="5541022" y="3621646"/>
                  </a:moveTo>
                  <a:lnTo>
                    <a:pt x="5528322" y="3617684"/>
                  </a:lnTo>
                  <a:lnTo>
                    <a:pt x="5515622" y="3617061"/>
                  </a:lnTo>
                  <a:lnTo>
                    <a:pt x="5515622" y="3620046"/>
                  </a:lnTo>
                  <a:lnTo>
                    <a:pt x="5502922" y="3626243"/>
                  </a:lnTo>
                  <a:lnTo>
                    <a:pt x="5502922" y="3659301"/>
                  </a:lnTo>
                  <a:lnTo>
                    <a:pt x="5515622" y="3663277"/>
                  </a:lnTo>
                  <a:lnTo>
                    <a:pt x="5528322" y="3663912"/>
                  </a:lnTo>
                  <a:lnTo>
                    <a:pt x="5528322" y="3660927"/>
                  </a:lnTo>
                  <a:lnTo>
                    <a:pt x="5541022" y="3654717"/>
                  </a:lnTo>
                  <a:lnTo>
                    <a:pt x="5541022" y="3621646"/>
                  </a:lnTo>
                  <a:close/>
                </a:path>
                <a:path w="9148444" h="9127490">
                  <a:moveTo>
                    <a:pt x="5544058" y="1179004"/>
                  </a:moveTo>
                  <a:lnTo>
                    <a:pt x="5539029" y="1164043"/>
                  </a:lnTo>
                  <a:lnTo>
                    <a:pt x="5528589" y="1152220"/>
                  </a:lnTo>
                  <a:lnTo>
                    <a:pt x="5514899" y="1145540"/>
                  </a:lnTo>
                  <a:lnTo>
                    <a:pt x="5499697" y="1144473"/>
                  </a:lnTo>
                  <a:lnTo>
                    <a:pt x="5484736" y="1149502"/>
                  </a:lnTo>
                  <a:lnTo>
                    <a:pt x="5472900" y="1159941"/>
                  </a:lnTo>
                  <a:lnTo>
                    <a:pt x="5466219" y="1173632"/>
                  </a:lnTo>
                  <a:lnTo>
                    <a:pt x="5465153" y="1188821"/>
                  </a:lnTo>
                  <a:lnTo>
                    <a:pt x="5470182" y="1203782"/>
                  </a:lnTo>
                  <a:lnTo>
                    <a:pt x="5480621" y="1215618"/>
                  </a:lnTo>
                  <a:lnTo>
                    <a:pt x="5494325" y="1222298"/>
                  </a:lnTo>
                  <a:lnTo>
                    <a:pt x="5509514" y="1223352"/>
                  </a:lnTo>
                  <a:lnTo>
                    <a:pt x="5524474" y="1218323"/>
                  </a:lnTo>
                  <a:lnTo>
                    <a:pt x="5536311" y="1207884"/>
                  </a:lnTo>
                  <a:lnTo>
                    <a:pt x="5542991" y="1194193"/>
                  </a:lnTo>
                  <a:lnTo>
                    <a:pt x="5544058" y="1179004"/>
                  </a:lnTo>
                  <a:close/>
                </a:path>
                <a:path w="9148444" h="9127490">
                  <a:moveTo>
                    <a:pt x="5553722" y="6433756"/>
                  </a:moveTo>
                  <a:lnTo>
                    <a:pt x="5541022" y="6437236"/>
                  </a:lnTo>
                  <a:lnTo>
                    <a:pt x="5553722" y="6442659"/>
                  </a:lnTo>
                  <a:lnTo>
                    <a:pt x="5553722" y="6433756"/>
                  </a:lnTo>
                  <a:close/>
                </a:path>
                <a:path w="9148444" h="9127490">
                  <a:moveTo>
                    <a:pt x="5553722" y="2408250"/>
                  </a:moveTo>
                  <a:lnTo>
                    <a:pt x="5541022" y="2396223"/>
                  </a:lnTo>
                  <a:lnTo>
                    <a:pt x="5541022" y="2386698"/>
                  </a:lnTo>
                  <a:lnTo>
                    <a:pt x="5528322" y="2381326"/>
                  </a:lnTo>
                  <a:lnTo>
                    <a:pt x="5515622" y="2380475"/>
                  </a:lnTo>
                  <a:lnTo>
                    <a:pt x="5502922" y="2384514"/>
                  </a:lnTo>
                  <a:lnTo>
                    <a:pt x="5490222" y="2392908"/>
                  </a:lnTo>
                  <a:lnTo>
                    <a:pt x="5490222" y="2428176"/>
                  </a:lnTo>
                  <a:lnTo>
                    <a:pt x="5502922" y="2437701"/>
                  </a:lnTo>
                  <a:lnTo>
                    <a:pt x="5502922" y="2443073"/>
                  </a:lnTo>
                  <a:lnTo>
                    <a:pt x="5515622" y="2443924"/>
                  </a:lnTo>
                  <a:lnTo>
                    <a:pt x="5528322" y="2439886"/>
                  </a:lnTo>
                  <a:lnTo>
                    <a:pt x="5541022" y="2431478"/>
                  </a:lnTo>
                  <a:lnTo>
                    <a:pt x="5541022" y="2420467"/>
                  </a:lnTo>
                  <a:lnTo>
                    <a:pt x="5553722" y="2408250"/>
                  </a:lnTo>
                  <a:close/>
                </a:path>
                <a:path w="9148444" h="9127490">
                  <a:moveTo>
                    <a:pt x="5562701" y="1519288"/>
                  </a:moveTo>
                  <a:lnTo>
                    <a:pt x="5557888" y="1505000"/>
                  </a:lnTo>
                  <a:lnTo>
                    <a:pt x="5547919" y="1493710"/>
                  </a:lnTo>
                  <a:lnTo>
                    <a:pt x="5534850" y="1487322"/>
                  </a:lnTo>
                  <a:lnTo>
                    <a:pt x="5520334" y="1486319"/>
                  </a:lnTo>
                  <a:lnTo>
                    <a:pt x="5506047" y="1491119"/>
                  </a:lnTo>
                  <a:lnTo>
                    <a:pt x="5494744" y="1501076"/>
                  </a:lnTo>
                  <a:lnTo>
                    <a:pt x="5488368" y="1514157"/>
                  </a:lnTo>
                  <a:lnTo>
                    <a:pt x="5487365" y="1528660"/>
                  </a:lnTo>
                  <a:lnTo>
                    <a:pt x="5492166" y="1542935"/>
                  </a:lnTo>
                  <a:lnTo>
                    <a:pt x="5502135" y="1554238"/>
                  </a:lnTo>
                  <a:lnTo>
                    <a:pt x="5515203" y="1560614"/>
                  </a:lnTo>
                  <a:lnTo>
                    <a:pt x="5529719" y="1561630"/>
                  </a:lnTo>
                  <a:lnTo>
                    <a:pt x="5543994" y="1556829"/>
                  </a:lnTo>
                  <a:lnTo>
                    <a:pt x="5555297" y="1546860"/>
                  </a:lnTo>
                  <a:lnTo>
                    <a:pt x="5561685" y="1533791"/>
                  </a:lnTo>
                  <a:lnTo>
                    <a:pt x="5562701" y="1519288"/>
                  </a:lnTo>
                  <a:close/>
                </a:path>
                <a:path w="9148444" h="9127490">
                  <a:moveTo>
                    <a:pt x="5565229" y="290004"/>
                  </a:moveTo>
                  <a:lnTo>
                    <a:pt x="5559399" y="272694"/>
                  </a:lnTo>
                  <a:lnTo>
                    <a:pt x="5547309" y="258991"/>
                  </a:lnTo>
                  <a:lnTo>
                    <a:pt x="5531459" y="251256"/>
                  </a:lnTo>
                  <a:lnTo>
                    <a:pt x="5513857" y="250024"/>
                  </a:lnTo>
                  <a:lnTo>
                    <a:pt x="5496534" y="255854"/>
                  </a:lnTo>
                  <a:lnTo>
                    <a:pt x="5482831" y="267944"/>
                  </a:lnTo>
                  <a:lnTo>
                    <a:pt x="5475097" y="283781"/>
                  </a:lnTo>
                  <a:lnTo>
                    <a:pt x="5473865" y="301383"/>
                  </a:lnTo>
                  <a:lnTo>
                    <a:pt x="5479694" y="318693"/>
                  </a:lnTo>
                  <a:lnTo>
                    <a:pt x="5491785" y="332397"/>
                  </a:lnTo>
                  <a:lnTo>
                    <a:pt x="5507634" y="340131"/>
                  </a:lnTo>
                  <a:lnTo>
                    <a:pt x="5525236" y="341350"/>
                  </a:lnTo>
                  <a:lnTo>
                    <a:pt x="5542546" y="335534"/>
                  </a:lnTo>
                  <a:lnTo>
                    <a:pt x="5556262" y="323443"/>
                  </a:lnTo>
                  <a:lnTo>
                    <a:pt x="5563997" y="307594"/>
                  </a:lnTo>
                  <a:lnTo>
                    <a:pt x="5565229" y="290004"/>
                  </a:lnTo>
                  <a:close/>
                </a:path>
                <a:path w="9148444" h="9127490">
                  <a:moveTo>
                    <a:pt x="5566422" y="5208524"/>
                  </a:moveTo>
                  <a:lnTo>
                    <a:pt x="5553722" y="5195379"/>
                  </a:lnTo>
                  <a:lnTo>
                    <a:pt x="5553722" y="5193131"/>
                  </a:lnTo>
                  <a:lnTo>
                    <a:pt x="5528322" y="5200713"/>
                  </a:lnTo>
                  <a:lnTo>
                    <a:pt x="5528322" y="5209121"/>
                  </a:lnTo>
                  <a:lnTo>
                    <a:pt x="5541022" y="5222265"/>
                  </a:lnTo>
                  <a:lnTo>
                    <a:pt x="5553722" y="5224513"/>
                  </a:lnTo>
                  <a:lnTo>
                    <a:pt x="5553722" y="5220728"/>
                  </a:lnTo>
                  <a:lnTo>
                    <a:pt x="5566422" y="5216931"/>
                  </a:lnTo>
                  <a:lnTo>
                    <a:pt x="5566422" y="5208524"/>
                  </a:lnTo>
                  <a:close/>
                </a:path>
                <a:path w="9148444" h="9127490">
                  <a:moveTo>
                    <a:pt x="5566422" y="3969639"/>
                  </a:moveTo>
                  <a:lnTo>
                    <a:pt x="5553722" y="3963136"/>
                  </a:lnTo>
                  <a:lnTo>
                    <a:pt x="5553722" y="3959479"/>
                  </a:lnTo>
                  <a:lnTo>
                    <a:pt x="5541022" y="3958894"/>
                  </a:lnTo>
                  <a:lnTo>
                    <a:pt x="5528322" y="3961650"/>
                  </a:lnTo>
                  <a:lnTo>
                    <a:pt x="5528322" y="3967378"/>
                  </a:lnTo>
                  <a:lnTo>
                    <a:pt x="5515622" y="3974896"/>
                  </a:lnTo>
                  <a:lnTo>
                    <a:pt x="5515622" y="3983228"/>
                  </a:lnTo>
                  <a:lnTo>
                    <a:pt x="5528322" y="3991445"/>
                  </a:lnTo>
                  <a:lnTo>
                    <a:pt x="5528322" y="3997934"/>
                  </a:lnTo>
                  <a:lnTo>
                    <a:pt x="5541022" y="4001605"/>
                  </a:lnTo>
                  <a:lnTo>
                    <a:pt x="5541022" y="4002189"/>
                  </a:lnTo>
                  <a:lnTo>
                    <a:pt x="5553722" y="3999420"/>
                  </a:lnTo>
                  <a:lnTo>
                    <a:pt x="5553722" y="3993692"/>
                  </a:lnTo>
                  <a:lnTo>
                    <a:pt x="5566422" y="3986174"/>
                  </a:lnTo>
                  <a:lnTo>
                    <a:pt x="5566422" y="3969639"/>
                  </a:lnTo>
                  <a:close/>
                </a:path>
                <a:path w="9148444" h="9127490">
                  <a:moveTo>
                    <a:pt x="5566422" y="2737320"/>
                  </a:moveTo>
                  <a:lnTo>
                    <a:pt x="5553722" y="2728417"/>
                  </a:lnTo>
                  <a:lnTo>
                    <a:pt x="5541022" y="2723400"/>
                  </a:lnTo>
                  <a:lnTo>
                    <a:pt x="5528322" y="2722600"/>
                  </a:lnTo>
                  <a:lnTo>
                    <a:pt x="5515622" y="2726385"/>
                  </a:lnTo>
                  <a:lnTo>
                    <a:pt x="5515622" y="2734233"/>
                  </a:lnTo>
                  <a:lnTo>
                    <a:pt x="5502922" y="2744520"/>
                  </a:lnTo>
                  <a:lnTo>
                    <a:pt x="5502922" y="2755950"/>
                  </a:lnTo>
                  <a:lnTo>
                    <a:pt x="5515622" y="2767190"/>
                  </a:lnTo>
                  <a:lnTo>
                    <a:pt x="5515622" y="2776080"/>
                  </a:lnTo>
                  <a:lnTo>
                    <a:pt x="5528322" y="2781109"/>
                  </a:lnTo>
                  <a:lnTo>
                    <a:pt x="5541022" y="2781909"/>
                  </a:lnTo>
                  <a:lnTo>
                    <a:pt x="5553722" y="2778125"/>
                  </a:lnTo>
                  <a:lnTo>
                    <a:pt x="5566422" y="2770276"/>
                  </a:lnTo>
                  <a:lnTo>
                    <a:pt x="5566422" y="2737320"/>
                  </a:lnTo>
                  <a:close/>
                </a:path>
                <a:path w="9148444" h="9127490">
                  <a:moveTo>
                    <a:pt x="5579122" y="6773075"/>
                  </a:moveTo>
                  <a:lnTo>
                    <a:pt x="5566422" y="6775056"/>
                  </a:lnTo>
                  <a:lnTo>
                    <a:pt x="5566422" y="6780670"/>
                  </a:lnTo>
                  <a:lnTo>
                    <a:pt x="5579122" y="6781254"/>
                  </a:lnTo>
                  <a:lnTo>
                    <a:pt x="5579122" y="6773075"/>
                  </a:lnTo>
                  <a:close/>
                </a:path>
                <a:path w="9148444" h="9127490">
                  <a:moveTo>
                    <a:pt x="5579122" y="5537479"/>
                  </a:moveTo>
                  <a:lnTo>
                    <a:pt x="5566422" y="5535561"/>
                  </a:lnTo>
                  <a:lnTo>
                    <a:pt x="5553722" y="5542000"/>
                  </a:lnTo>
                  <a:lnTo>
                    <a:pt x="5553722" y="5549125"/>
                  </a:lnTo>
                  <a:lnTo>
                    <a:pt x="5566422" y="5560276"/>
                  </a:lnTo>
                  <a:lnTo>
                    <a:pt x="5566422" y="5562181"/>
                  </a:lnTo>
                  <a:lnTo>
                    <a:pt x="5579122" y="5558968"/>
                  </a:lnTo>
                  <a:lnTo>
                    <a:pt x="5579122" y="5537479"/>
                  </a:lnTo>
                  <a:close/>
                </a:path>
                <a:path w="9148444" h="9127490">
                  <a:moveTo>
                    <a:pt x="5579122" y="4304868"/>
                  </a:moveTo>
                  <a:lnTo>
                    <a:pt x="5566422" y="4301553"/>
                  </a:lnTo>
                  <a:lnTo>
                    <a:pt x="5566422" y="4301020"/>
                  </a:lnTo>
                  <a:lnTo>
                    <a:pt x="5553722" y="4303509"/>
                  </a:lnTo>
                  <a:lnTo>
                    <a:pt x="5541022" y="4308691"/>
                  </a:lnTo>
                  <a:lnTo>
                    <a:pt x="5541022" y="4330446"/>
                  </a:lnTo>
                  <a:lnTo>
                    <a:pt x="5553722" y="4336326"/>
                  </a:lnTo>
                  <a:lnTo>
                    <a:pt x="5553722" y="4339641"/>
                  </a:lnTo>
                  <a:lnTo>
                    <a:pt x="5566422" y="4340161"/>
                  </a:lnTo>
                  <a:lnTo>
                    <a:pt x="5566422" y="4337659"/>
                  </a:lnTo>
                  <a:lnTo>
                    <a:pt x="5579122" y="4332490"/>
                  </a:lnTo>
                  <a:lnTo>
                    <a:pt x="5579122" y="4304868"/>
                  </a:lnTo>
                  <a:close/>
                </a:path>
                <a:path w="9148444" h="9127490">
                  <a:moveTo>
                    <a:pt x="5579122" y="3070148"/>
                  </a:moveTo>
                  <a:lnTo>
                    <a:pt x="5566422" y="3065475"/>
                  </a:lnTo>
                  <a:lnTo>
                    <a:pt x="5553722" y="3064738"/>
                  </a:lnTo>
                  <a:lnTo>
                    <a:pt x="5541022" y="3068243"/>
                  </a:lnTo>
                  <a:lnTo>
                    <a:pt x="5541022" y="3075546"/>
                  </a:lnTo>
                  <a:lnTo>
                    <a:pt x="5528322" y="3085122"/>
                  </a:lnTo>
                  <a:lnTo>
                    <a:pt x="5528322" y="3106204"/>
                  </a:lnTo>
                  <a:lnTo>
                    <a:pt x="5541022" y="3114471"/>
                  </a:lnTo>
                  <a:lnTo>
                    <a:pt x="5553722" y="3119145"/>
                  </a:lnTo>
                  <a:lnTo>
                    <a:pt x="5566422" y="3119882"/>
                  </a:lnTo>
                  <a:lnTo>
                    <a:pt x="5566422" y="3116376"/>
                  </a:lnTo>
                  <a:lnTo>
                    <a:pt x="5579122" y="3109074"/>
                  </a:lnTo>
                  <a:lnTo>
                    <a:pt x="5579122" y="3070148"/>
                  </a:lnTo>
                  <a:close/>
                </a:path>
                <a:path w="9148444" h="9127490">
                  <a:moveTo>
                    <a:pt x="5581040" y="1859597"/>
                  </a:moveTo>
                  <a:lnTo>
                    <a:pt x="5576506" y="1846097"/>
                  </a:lnTo>
                  <a:lnTo>
                    <a:pt x="5567083" y="1835429"/>
                  </a:lnTo>
                  <a:lnTo>
                    <a:pt x="5554726" y="1829396"/>
                  </a:lnTo>
                  <a:lnTo>
                    <a:pt x="5541022" y="1828444"/>
                  </a:lnTo>
                  <a:lnTo>
                    <a:pt x="5527522" y="1832991"/>
                  </a:lnTo>
                  <a:lnTo>
                    <a:pt x="5516842" y="1842401"/>
                  </a:lnTo>
                  <a:lnTo>
                    <a:pt x="5510809" y="1854746"/>
                  </a:lnTo>
                  <a:lnTo>
                    <a:pt x="5509857" y="1868462"/>
                  </a:lnTo>
                  <a:lnTo>
                    <a:pt x="5514391" y="1881949"/>
                  </a:lnTo>
                  <a:lnTo>
                    <a:pt x="5523814" y="1892630"/>
                  </a:lnTo>
                  <a:lnTo>
                    <a:pt x="5536171" y="1898650"/>
                  </a:lnTo>
                  <a:lnTo>
                    <a:pt x="5549874" y="1899615"/>
                  </a:lnTo>
                  <a:lnTo>
                    <a:pt x="5563374" y="1895068"/>
                  </a:lnTo>
                  <a:lnTo>
                    <a:pt x="5574055" y="1885657"/>
                  </a:lnTo>
                  <a:lnTo>
                    <a:pt x="5580088" y="1873300"/>
                  </a:lnTo>
                  <a:lnTo>
                    <a:pt x="5581040" y="1859597"/>
                  </a:lnTo>
                  <a:close/>
                </a:path>
                <a:path w="9148444" h="9127490">
                  <a:moveTo>
                    <a:pt x="5583567" y="630326"/>
                  </a:moveTo>
                  <a:lnTo>
                    <a:pt x="5578005" y="613791"/>
                  </a:lnTo>
                  <a:lnTo>
                    <a:pt x="5566473" y="600710"/>
                  </a:lnTo>
                  <a:lnTo>
                    <a:pt x="5551335" y="593331"/>
                  </a:lnTo>
                  <a:lnTo>
                    <a:pt x="5534533" y="592162"/>
                  </a:lnTo>
                  <a:lnTo>
                    <a:pt x="5517997" y="597712"/>
                  </a:lnTo>
                  <a:lnTo>
                    <a:pt x="5504916" y="609244"/>
                  </a:lnTo>
                  <a:lnTo>
                    <a:pt x="5497538" y="624382"/>
                  </a:lnTo>
                  <a:lnTo>
                    <a:pt x="5496369" y="641172"/>
                  </a:lnTo>
                  <a:lnTo>
                    <a:pt x="5501932" y="657707"/>
                  </a:lnTo>
                  <a:lnTo>
                    <a:pt x="5513463" y="670775"/>
                  </a:lnTo>
                  <a:lnTo>
                    <a:pt x="5528602" y="678167"/>
                  </a:lnTo>
                  <a:lnTo>
                    <a:pt x="5545404" y="679335"/>
                  </a:lnTo>
                  <a:lnTo>
                    <a:pt x="5561927" y="673785"/>
                  </a:lnTo>
                  <a:lnTo>
                    <a:pt x="5575008" y="662241"/>
                  </a:lnTo>
                  <a:lnTo>
                    <a:pt x="5582399" y="647115"/>
                  </a:lnTo>
                  <a:lnTo>
                    <a:pt x="5583567" y="630326"/>
                  </a:lnTo>
                  <a:close/>
                </a:path>
                <a:path w="9148444" h="9127490">
                  <a:moveTo>
                    <a:pt x="5601614" y="970673"/>
                  </a:moveTo>
                  <a:lnTo>
                    <a:pt x="5596356" y="955040"/>
                  </a:lnTo>
                  <a:lnTo>
                    <a:pt x="5585447" y="942682"/>
                  </a:lnTo>
                  <a:lnTo>
                    <a:pt x="5571134" y="935697"/>
                  </a:lnTo>
                  <a:lnTo>
                    <a:pt x="5555246" y="934593"/>
                  </a:lnTo>
                  <a:lnTo>
                    <a:pt x="5539613" y="939850"/>
                  </a:lnTo>
                  <a:lnTo>
                    <a:pt x="5527256" y="950747"/>
                  </a:lnTo>
                  <a:lnTo>
                    <a:pt x="5520271" y="965060"/>
                  </a:lnTo>
                  <a:lnTo>
                    <a:pt x="5519166" y="980935"/>
                  </a:lnTo>
                  <a:lnTo>
                    <a:pt x="5524424" y="996556"/>
                  </a:lnTo>
                  <a:lnTo>
                    <a:pt x="5535333" y="1008926"/>
                  </a:lnTo>
                  <a:lnTo>
                    <a:pt x="5549633" y="1015911"/>
                  </a:lnTo>
                  <a:lnTo>
                    <a:pt x="5565521" y="1017016"/>
                  </a:lnTo>
                  <a:lnTo>
                    <a:pt x="5581154" y="1011758"/>
                  </a:lnTo>
                  <a:lnTo>
                    <a:pt x="5593524" y="1000848"/>
                  </a:lnTo>
                  <a:lnTo>
                    <a:pt x="5600509" y="986548"/>
                  </a:lnTo>
                  <a:lnTo>
                    <a:pt x="5601614" y="970673"/>
                  </a:lnTo>
                  <a:close/>
                </a:path>
                <a:path w="9148444" h="9127490">
                  <a:moveTo>
                    <a:pt x="5604522" y="5888736"/>
                  </a:moveTo>
                  <a:lnTo>
                    <a:pt x="5591822" y="5879871"/>
                  </a:lnTo>
                  <a:lnTo>
                    <a:pt x="5591822" y="5878360"/>
                  </a:lnTo>
                  <a:lnTo>
                    <a:pt x="5579122" y="5883478"/>
                  </a:lnTo>
                  <a:lnTo>
                    <a:pt x="5579122" y="5897994"/>
                  </a:lnTo>
                  <a:lnTo>
                    <a:pt x="5591822" y="5899518"/>
                  </a:lnTo>
                  <a:lnTo>
                    <a:pt x="5591822" y="5894400"/>
                  </a:lnTo>
                  <a:lnTo>
                    <a:pt x="5604522" y="5888736"/>
                  </a:lnTo>
                  <a:close/>
                </a:path>
                <a:path w="9148444" h="9127490">
                  <a:moveTo>
                    <a:pt x="5604522" y="4651832"/>
                  </a:moveTo>
                  <a:lnTo>
                    <a:pt x="5591822" y="4646587"/>
                  </a:lnTo>
                  <a:lnTo>
                    <a:pt x="5591822" y="4643628"/>
                  </a:lnTo>
                  <a:lnTo>
                    <a:pt x="5579122" y="4643158"/>
                  </a:lnTo>
                  <a:lnTo>
                    <a:pt x="5579122" y="4645393"/>
                  </a:lnTo>
                  <a:lnTo>
                    <a:pt x="5566422" y="4650016"/>
                  </a:lnTo>
                  <a:lnTo>
                    <a:pt x="5566422" y="4674705"/>
                  </a:lnTo>
                  <a:lnTo>
                    <a:pt x="5579122" y="4677676"/>
                  </a:lnTo>
                  <a:lnTo>
                    <a:pt x="5579122" y="4678146"/>
                  </a:lnTo>
                  <a:lnTo>
                    <a:pt x="5591822" y="4675911"/>
                  </a:lnTo>
                  <a:lnTo>
                    <a:pt x="5591822" y="4671276"/>
                  </a:lnTo>
                  <a:lnTo>
                    <a:pt x="5604522" y="4665205"/>
                  </a:lnTo>
                  <a:lnTo>
                    <a:pt x="5604522" y="4651832"/>
                  </a:lnTo>
                  <a:close/>
                </a:path>
                <a:path w="9148444" h="9127490">
                  <a:moveTo>
                    <a:pt x="5604522" y="3419678"/>
                  </a:moveTo>
                  <a:lnTo>
                    <a:pt x="5591822" y="3412109"/>
                  </a:lnTo>
                  <a:lnTo>
                    <a:pt x="5579122" y="3407841"/>
                  </a:lnTo>
                  <a:lnTo>
                    <a:pt x="5579122" y="3407168"/>
                  </a:lnTo>
                  <a:lnTo>
                    <a:pt x="5566422" y="3410381"/>
                  </a:lnTo>
                  <a:lnTo>
                    <a:pt x="5553722" y="3417049"/>
                  </a:lnTo>
                  <a:lnTo>
                    <a:pt x="5553722" y="3445065"/>
                  </a:lnTo>
                  <a:lnTo>
                    <a:pt x="5566422" y="3452622"/>
                  </a:lnTo>
                  <a:lnTo>
                    <a:pt x="5566422" y="3456889"/>
                  </a:lnTo>
                  <a:lnTo>
                    <a:pt x="5579122" y="3457562"/>
                  </a:lnTo>
                  <a:lnTo>
                    <a:pt x="5591822" y="3454349"/>
                  </a:lnTo>
                  <a:lnTo>
                    <a:pt x="5591822" y="3447681"/>
                  </a:lnTo>
                  <a:lnTo>
                    <a:pt x="5604522" y="3438931"/>
                  </a:lnTo>
                  <a:lnTo>
                    <a:pt x="5604522" y="3419678"/>
                  </a:lnTo>
                  <a:close/>
                </a:path>
                <a:path w="9148444" h="9127490">
                  <a:moveTo>
                    <a:pt x="5604522" y="2187206"/>
                  </a:moveTo>
                  <a:lnTo>
                    <a:pt x="5591822" y="2177148"/>
                  </a:lnTo>
                  <a:lnTo>
                    <a:pt x="5579122" y="2171471"/>
                  </a:lnTo>
                  <a:lnTo>
                    <a:pt x="5566422" y="2170582"/>
                  </a:lnTo>
                  <a:lnTo>
                    <a:pt x="5553722" y="2174849"/>
                  </a:lnTo>
                  <a:lnTo>
                    <a:pt x="5541022" y="2183714"/>
                  </a:lnTo>
                  <a:lnTo>
                    <a:pt x="5541022" y="2220963"/>
                  </a:lnTo>
                  <a:lnTo>
                    <a:pt x="5553722" y="2231009"/>
                  </a:lnTo>
                  <a:lnTo>
                    <a:pt x="5566422" y="2236686"/>
                  </a:lnTo>
                  <a:lnTo>
                    <a:pt x="5579122" y="2237587"/>
                  </a:lnTo>
                  <a:lnTo>
                    <a:pt x="5591822" y="2233320"/>
                  </a:lnTo>
                  <a:lnTo>
                    <a:pt x="5604522" y="2224455"/>
                  </a:lnTo>
                  <a:lnTo>
                    <a:pt x="5604522" y="2187206"/>
                  </a:lnTo>
                  <a:close/>
                </a:path>
                <a:path w="9148444" h="9127490">
                  <a:moveTo>
                    <a:pt x="5617222" y="6221679"/>
                  </a:moveTo>
                  <a:lnTo>
                    <a:pt x="5604522" y="6220460"/>
                  </a:lnTo>
                  <a:lnTo>
                    <a:pt x="5604522" y="6237516"/>
                  </a:lnTo>
                  <a:lnTo>
                    <a:pt x="5617222" y="6235458"/>
                  </a:lnTo>
                  <a:lnTo>
                    <a:pt x="5617222" y="6221679"/>
                  </a:lnTo>
                  <a:close/>
                </a:path>
                <a:path w="9148444" h="9127490">
                  <a:moveTo>
                    <a:pt x="5617222" y="4988318"/>
                  </a:moveTo>
                  <a:lnTo>
                    <a:pt x="5604522" y="4985702"/>
                  </a:lnTo>
                  <a:lnTo>
                    <a:pt x="5604522" y="4985283"/>
                  </a:lnTo>
                  <a:lnTo>
                    <a:pt x="5591822" y="4987252"/>
                  </a:lnTo>
                  <a:lnTo>
                    <a:pt x="5591822" y="5013096"/>
                  </a:lnTo>
                  <a:lnTo>
                    <a:pt x="5604522" y="5015712"/>
                  </a:lnTo>
                  <a:lnTo>
                    <a:pt x="5604522" y="5016119"/>
                  </a:lnTo>
                  <a:lnTo>
                    <a:pt x="5617222" y="5014163"/>
                  </a:lnTo>
                  <a:lnTo>
                    <a:pt x="5617222" y="4988318"/>
                  </a:lnTo>
                  <a:close/>
                </a:path>
                <a:path w="9148444" h="9127490">
                  <a:moveTo>
                    <a:pt x="5617222" y="3753828"/>
                  </a:moveTo>
                  <a:lnTo>
                    <a:pt x="5604522" y="3749916"/>
                  </a:lnTo>
                  <a:lnTo>
                    <a:pt x="5591822" y="3749294"/>
                  </a:lnTo>
                  <a:lnTo>
                    <a:pt x="5591822" y="3752240"/>
                  </a:lnTo>
                  <a:lnTo>
                    <a:pt x="5579122" y="3758361"/>
                  </a:lnTo>
                  <a:lnTo>
                    <a:pt x="5579122" y="3791013"/>
                  </a:lnTo>
                  <a:lnTo>
                    <a:pt x="5591822" y="3794925"/>
                  </a:lnTo>
                  <a:lnTo>
                    <a:pt x="5604522" y="3795547"/>
                  </a:lnTo>
                  <a:lnTo>
                    <a:pt x="5604522" y="3792601"/>
                  </a:lnTo>
                  <a:lnTo>
                    <a:pt x="5617222" y="3786479"/>
                  </a:lnTo>
                  <a:lnTo>
                    <a:pt x="5617222" y="3753828"/>
                  </a:lnTo>
                  <a:close/>
                </a:path>
                <a:path w="9148444" h="9127490">
                  <a:moveTo>
                    <a:pt x="5619966" y="1310982"/>
                  </a:moveTo>
                  <a:lnTo>
                    <a:pt x="5614975" y="1296149"/>
                  </a:lnTo>
                  <a:lnTo>
                    <a:pt x="5604611" y="1284401"/>
                  </a:lnTo>
                  <a:lnTo>
                    <a:pt x="5591022" y="1277772"/>
                  </a:lnTo>
                  <a:lnTo>
                    <a:pt x="5575935" y="1276718"/>
                  </a:lnTo>
                  <a:lnTo>
                    <a:pt x="5561088" y="1281709"/>
                  </a:lnTo>
                  <a:lnTo>
                    <a:pt x="5549341" y="1292059"/>
                  </a:lnTo>
                  <a:lnTo>
                    <a:pt x="5542712" y="1305648"/>
                  </a:lnTo>
                  <a:lnTo>
                    <a:pt x="5541657" y="1320736"/>
                  </a:lnTo>
                  <a:lnTo>
                    <a:pt x="5546649" y="1335582"/>
                  </a:lnTo>
                  <a:lnTo>
                    <a:pt x="5557012" y="1347317"/>
                  </a:lnTo>
                  <a:lnTo>
                    <a:pt x="5570601" y="1353947"/>
                  </a:lnTo>
                  <a:lnTo>
                    <a:pt x="5585688" y="1355001"/>
                  </a:lnTo>
                  <a:lnTo>
                    <a:pt x="5600535" y="1350010"/>
                  </a:lnTo>
                  <a:lnTo>
                    <a:pt x="5612282" y="1339646"/>
                  </a:lnTo>
                  <a:lnTo>
                    <a:pt x="5618912" y="1326070"/>
                  </a:lnTo>
                  <a:lnTo>
                    <a:pt x="5619966" y="1310982"/>
                  </a:lnTo>
                  <a:close/>
                </a:path>
                <a:path w="9148444" h="9127490">
                  <a:moveTo>
                    <a:pt x="5622188" y="81749"/>
                  </a:moveTo>
                  <a:lnTo>
                    <a:pt x="5616206" y="63982"/>
                  </a:lnTo>
                  <a:lnTo>
                    <a:pt x="5603811" y="49923"/>
                  </a:lnTo>
                  <a:lnTo>
                    <a:pt x="5587543" y="41986"/>
                  </a:lnTo>
                  <a:lnTo>
                    <a:pt x="5569483" y="40728"/>
                  </a:lnTo>
                  <a:lnTo>
                    <a:pt x="5551716" y="46697"/>
                  </a:lnTo>
                  <a:lnTo>
                    <a:pt x="5537657" y="59093"/>
                  </a:lnTo>
                  <a:lnTo>
                    <a:pt x="5529719" y="75361"/>
                  </a:lnTo>
                  <a:lnTo>
                    <a:pt x="5528462" y="93408"/>
                  </a:lnTo>
                  <a:lnTo>
                    <a:pt x="5534431" y="111175"/>
                  </a:lnTo>
                  <a:lnTo>
                    <a:pt x="5546839" y="125234"/>
                  </a:lnTo>
                  <a:lnTo>
                    <a:pt x="5563108" y="133172"/>
                  </a:lnTo>
                  <a:lnTo>
                    <a:pt x="5581167" y="134429"/>
                  </a:lnTo>
                  <a:lnTo>
                    <a:pt x="5598934" y="128460"/>
                  </a:lnTo>
                  <a:lnTo>
                    <a:pt x="5612993" y="116052"/>
                  </a:lnTo>
                  <a:lnTo>
                    <a:pt x="5620931" y="99796"/>
                  </a:lnTo>
                  <a:lnTo>
                    <a:pt x="5622188" y="81749"/>
                  </a:lnTo>
                  <a:close/>
                </a:path>
                <a:path w="9148444" h="9127490">
                  <a:moveTo>
                    <a:pt x="5629922" y="6565874"/>
                  </a:moveTo>
                  <a:lnTo>
                    <a:pt x="5617222" y="6569164"/>
                  </a:lnTo>
                  <a:lnTo>
                    <a:pt x="5629922" y="6574307"/>
                  </a:lnTo>
                  <a:lnTo>
                    <a:pt x="5629922" y="6565874"/>
                  </a:lnTo>
                  <a:close/>
                </a:path>
                <a:path w="9148444" h="9127490">
                  <a:moveTo>
                    <a:pt x="5629922" y="2540228"/>
                  </a:moveTo>
                  <a:lnTo>
                    <a:pt x="5617222" y="2528303"/>
                  </a:lnTo>
                  <a:lnTo>
                    <a:pt x="5617222" y="2518880"/>
                  </a:lnTo>
                  <a:lnTo>
                    <a:pt x="5604522" y="2513546"/>
                  </a:lnTo>
                  <a:lnTo>
                    <a:pt x="5591822" y="2512707"/>
                  </a:lnTo>
                  <a:lnTo>
                    <a:pt x="5579122" y="2516721"/>
                  </a:lnTo>
                  <a:lnTo>
                    <a:pt x="5566422" y="2525039"/>
                  </a:lnTo>
                  <a:lnTo>
                    <a:pt x="5566422" y="2559977"/>
                  </a:lnTo>
                  <a:lnTo>
                    <a:pt x="5579122" y="2569400"/>
                  </a:lnTo>
                  <a:lnTo>
                    <a:pt x="5579122" y="2574721"/>
                  </a:lnTo>
                  <a:lnTo>
                    <a:pt x="5591822" y="2575572"/>
                  </a:lnTo>
                  <a:lnTo>
                    <a:pt x="5604522" y="2571559"/>
                  </a:lnTo>
                  <a:lnTo>
                    <a:pt x="5617222" y="2563241"/>
                  </a:lnTo>
                  <a:lnTo>
                    <a:pt x="5617222" y="2552331"/>
                  </a:lnTo>
                  <a:lnTo>
                    <a:pt x="5629922" y="2540228"/>
                  </a:lnTo>
                  <a:close/>
                </a:path>
                <a:path w="9148444" h="9127490">
                  <a:moveTo>
                    <a:pt x="5638609" y="1651254"/>
                  </a:moveTo>
                  <a:lnTo>
                    <a:pt x="5633834" y="1637093"/>
                  </a:lnTo>
                  <a:lnTo>
                    <a:pt x="5623941" y="1625879"/>
                  </a:lnTo>
                  <a:lnTo>
                    <a:pt x="5610974" y="1619554"/>
                  </a:lnTo>
                  <a:lnTo>
                    <a:pt x="5596572" y="1618551"/>
                  </a:lnTo>
                  <a:lnTo>
                    <a:pt x="5582399" y="1623314"/>
                  </a:lnTo>
                  <a:lnTo>
                    <a:pt x="5571185" y="1633194"/>
                  </a:lnTo>
                  <a:lnTo>
                    <a:pt x="5564860" y="1646174"/>
                  </a:lnTo>
                  <a:lnTo>
                    <a:pt x="5563857" y="1660563"/>
                  </a:lnTo>
                  <a:lnTo>
                    <a:pt x="5568620" y="1674736"/>
                  </a:lnTo>
                  <a:lnTo>
                    <a:pt x="5578513" y="1685950"/>
                  </a:lnTo>
                  <a:lnTo>
                    <a:pt x="5591480" y="1692275"/>
                  </a:lnTo>
                  <a:lnTo>
                    <a:pt x="5605881" y="1693278"/>
                  </a:lnTo>
                  <a:lnTo>
                    <a:pt x="5620055" y="1688515"/>
                  </a:lnTo>
                  <a:lnTo>
                    <a:pt x="5631269" y="1678622"/>
                  </a:lnTo>
                  <a:lnTo>
                    <a:pt x="5637593" y="1665655"/>
                  </a:lnTo>
                  <a:lnTo>
                    <a:pt x="5638609" y="1651254"/>
                  </a:lnTo>
                  <a:close/>
                </a:path>
                <a:path w="9148444" h="9127490">
                  <a:moveTo>
                    <a:pt x="5641137" y="421982"/>
                  </a:moveTo>
                  <a:lnTo>
                    <a:pt x="5635345" y="404774"/>
                  </a:lnTo>
                  <a:lnTo>
                    <a:pt x="5623331" y="391160"/>
                  </a:lnTo>
                  <a:lnTo>
                    <a:pt x="5607583" y="383489"/>
                  </a:lnTo>
                  <a:lnTo>
                    <a:pt x="5590095" y="382270"/>
                  </a:lnTo>
                  <a:lnTo>
                    <a:pt x="5572887" y="388048"/>
                  </a:lnTo>
                  <a:lnTo>
                    <a:pt x="5559272" y="400050"/>
                  </a:lnTo>
                  <a:lnTo>
                    <a:pt x="5551589" y="415798"/>
                  </a:lnTo>
                  <a:lnTo>
                    <a:pt x="5550370" y="433285"/>
                  </a:lnTo>
                  <a:lnTo>
                    <a:pt x="5556148" y="450481"/>
                  </a:lnTo>
                  <a:lnTo>
                    <a:pt x="5568162" y="464096"/>
                  </a:lnTo>
                  <a:lnTo>
                    <a:pt x="5583910" y="471779"/>
                  </a:lnTo>
                  <a:lnTo>
                    <a:pt x="5601398" y="472998"/>
                  </a:lnTo>
                  <a:lnTo>
                    <a:pt x="5618607" y="467207"/>
                  </a:lnTo>
                  <a:lnTo>
                    <a:pt x="5632221" y="455206"/>
                  </a:lnTo>
                  <a:lnTo>
                    <a:pt x="5639905" y="439458"/>
                  </a:lnTo>
                  <a:lnTo>
                    <a:pt x="5641137" y="421982"/>
                  </a:lnTo>
                  <a:close/>
                </a:path>
                <a:path w="9148444" h="9127490">
                  <a:moveTo>
                    <a:pt x="5642622" y="5340464"/>
                  </a:moveTo>
                  <a:lnTo>
                    <a:pt x="5629922" y="5327612"/>
                  </a:lnTo>
                  <a:lnTo>
                    <a:pt x="5629922" y="5325402"/>
                  </a:lnTo>
                  <a:lnTo>
                    <a:pt x="5604522" y="5332831"/>
                  </a:lnTo>
                  <a:lnTo>
                    <a:pt x="5604522" y="5341061"/>
                  </a:lnTo>
                  <a:lnTo>
                    <a:pt x="5617222" y="5353913"/>
                  </a:lnTo>
                  <a:lnTo>
                    <a:pt x="5629922" y="5356110"/>
                  </a:lnTo>
                  <a:lnTo>
                    <a:pt x="5629922" y="5352402"/>
                  </a:lnTo>
                  <a:lnTo>
                    <a:pt x="5642622" y="5348694"/>
                  </a:lnTo>
                  <a:lnTo>
                    <a:pt x="5642622" y="5340464"/>
                  </a:lnTo>
                  <a:close/>
                </a:path>
                <a:path w="9148444" h="9127490">
                  <a:moveTo>
                    <a:pt x="5642622" y="4101719"/>
                  </a:moveTo>
                  <a:lnTo>
                    <a:pt x="5629922" y="4095318"/>
                  </a:lnTo>
                  <a:lnTo>
                    <a:pt x="5629922" y="4091698"/>
                  </a:lnTo>
                  <a:lnTo>
                    <a:pt x="5617222" y="4091127"/>
                  </a:lnTo>
                  <a:lnTo>
                    <a:pt x="5604522" y="4093845"/>
                  </a:lnTo>
                  <a:lnTo>
                    <a:pt x="5604522" y="4099496"/>
                  </a:lnTo>
                  <a:lnTo>
                    <a:pt x="5591822" y="4106913"/>
                  </a:lnTo>
                  <a:lnTo>
                    <a:pt x="5591822" y="4115130"/>
                  </a:lnTo>
                  <a:lnTo>
                    <a:pt x="5604522" y="4123232"/>
                  </a:lnTo>
                  <a:lnTo>
                    <a:pt x="5604522" y="4129633"/>
                  </a:lnTo>
                  <a:lnTo>
                    <a:pt x="5617222" y="4133253"/>
                  </a:lnTo>
                  <a:lnTo>
                    <a:pt x="5617222" y="4133824"/>
                  </a:lnTo>
                  <a:lnTo>
                    <a:pt x="5629922" y="4131106"/>
                  </a:lnTo>
                  <a:lnTo>
                    <a:pt x="5629922" y="4125455"/>
                  </a:lnTo>
                  <a:lnTo>
                    <a:pt x="5642622" y="4118038"/>
                  </a:lnTo>
                  <a:lnTo>
                    <a:pt x="5642622" y="4101719"/>
                  </a:lnTo>
                  <a:close/>
                </a:path>
                <a:path w="9148444" h="9127490">
                  <a:moveTo>
                    <a:pt x="5642622" y="2869400"/>
                  </a:moveTo>
                  <a:lnTo>
                    <a:pt x="5629922" y="2860598"/>
                  </a:lnTo>
                  <a:lnTo>
                    <a:pt x="5617222" y="2855620"/>
                  </a:lnTo>
                  <a:lnTo>
                    <a:pt x="5604522" y="2854833"/>
                  </a:lnTo>
                  <a:lnTo>
                    <a:pt x="5604522" y="2858579"/>
                  </a:lnTo>
                  <a:lnTo>
                    <a:pt x="5591822" y="2866352"/>
                  </a:lnTo>
                  <a:lnTo>
                    <a:pt x="5579122" y="2876537"/>
                  </a:lnTo>
                  <a:lnTo>
                    <a:pt x="5579122" y="2887853"/>
                  </a:lnTo>
                  <a:lnTo>
                    <a:pt x="5591822" y="2898978"/>
                  </a:lnTo>
                  <a:lnTo>
                    <a:pt x="5591822" y="2907792"/>
                  </a:lnTo>
                  <a:lnTo>
                    <a:pt x="5604522" y="2912757"/>
                  </a:lnTo>
                  <a:lnTo>
                    <a:pt x="5617222" y="2913545"/>
                  </a:lnTo>
                  <a:lnTo>
                    <a:pt x="5629922" y="2909811"/>
                  </a:lnTo>
                  <a:lnTo>
                    <a:pt x="5642622" y="2902039"/>
                  </a:lnTo>
                  <a:lnTo>
                    <a:pt x="5642622" y="2869400"/>
                  </a:lnTo>
                  <a:close/>
                </a:path>
                <a:path w="9148444" h="9127490">
                  <a:moveTo>
                    <a:pt x="5655322" y="6905358"/>
                  </a:moveTo>
                  <a:lnTo>
                    <a:pt x="5642622" y="6907174"/>
                  </a:lnTo>
                  <a:lnTo>
                    <a:pt x="5642622" y="6912318"/>
                  </a:lnTo>
                  <a:lnTo>
                    <a:pt x="5655322" y="6912864"/>
                  </a:lnTo>
                  <a:lnTo>
                    <a:pt x="5655322" y="6905358"/>
                  </a:lnTo>
                  <a:close/>
                </a:path>
                <a:path w="9148444" h="9127490">
                  <a:moveTo>
                    <a:pt x="5655322" y="5669712"/>
                  </a:moveTo>
                  <a:lnTo>
                    <a:pt x="5642622" y="5667857"/>
                  </a:lnTo>
                  <a:lnTo>
                    <a:pt x="5629922" y="5674118"/>
                  </a:lnTo>
                  <a:lnTo>
                    <a:pt x="5629922" y="5681065"/>
                  </a:lnTo>
                  <a:lnTo>
                    <a:pt x="5642622" y="5691924"/>
                  </a:lnTo>
                  <a:lnTo>
                    <a:pt x="5642622" y="5693778"/>
                  </a:lnTo>
                  <a:lnTo>
                    <a:pt x="5655322" y="5690641"/>
                  </a:lnTo>
                  <a:lnTo>
                    <a:pt x="5655322" y="5669712"/>
                  </a:lnTo>
                  <a:close/>
                </a:path>
                <a:path w="9148444" h="9127490">
                  <a:moveTo>
                    <a:pt x="5655322" y="4437037"/>
                  </a:moveTo>
                  <a:lnTo>
                    <a:pt x="5642622" y="4433773"/>
                  </a:lnTo>
                  <a:lnTo>
                    <a:pt x="5642622" y="4433265"/>
                  </a:lnTo>
                  <a:lnTo>
                    <a:pt x="5629922" y="4435716"/>
                  </a:lnTo>
                  <a:lnTo>
                    <a:pt x="5617222" y="4440821"/>
                  </a:lnTo>
                  <a:lnTo>
                    <a:pt x="5617222" y="4462234"/>
                  </a:lnTo>
                  <a:lnTo>
                    <a:pt x="5629922" y="4468025"/>
                  </a:lnTo>
                  <a:lnTo>
                    <a:pt x="5629922" y="4471289"/>
                  </a:lnTo>
                  <a:lnTo>
                    <a:pt x="5642622" y="4471809"/>
                  </a:lnTo>
                  <a:lnTo>
                    <a:pt x="5642622" y="4469346"/>
                  </a:lnTo>
                  <a:lnTo>
                    <a:pt x="5655322" y="4464253"/>
                  </a:lnTo>
                  <a:lnTo>
                    <a:pt x="5655322" y="4437037"/>
                  </a:lnTo>
                  <a:close/>
                </a:path>
                <a:path w="9148444" h="9127490">
                  <a:moveTo>
                    <a:pt x="5655322" y="3202559"/>
                  </a:moveTo>
                  <a:lnTo>
                    <a:pt x="5642622" y="3197987"/>
                  </a:lnTo>
                  <a:lnTo>
                    <a:pt x="5629922" y="3197263"/>
                  </a:lnTo>
                  <a:lnTo>
                    <a:pt x="5617222" y="3200704"/>
                  </a:lnTo>
                  <a:lnTo>
                    <a:pt x="5617222" y="3207842"/>
                  </a:lnTo>
                  <a:lnTo>
                    <a:pt x="5604522" y="3217214"/>
                  </a:lnTo>
                  <a:lnTo>
                    <a:pt x="5604522" y="3237839"/>
                  </a:lnTo>
                  <a:lnTo>
                    <a:pt x="5617222" y="3245942"/>
                  </a:lnTo>
                  <a:lnTo>
                    <a:pt x="5629922" y="3250514"/>
                  </a:lnTo>
                  <a:lnTo>
                    <a:pt x="5642622" y="3251238"/>
                  </a:lnTo>
                  <a:lnTo>
                    <a:pt x="5642622" y="3247796"/>
                  </a:lnTo>
                  <a:lnTo>
                    <a:pt x="5655322" y="3240659"/>
                  </a:lnTo>
                  <a:lnTo>
                    <a:pt x="5655322" y="3202559"/>
                  </a:lnTo>
                  <a:close/>
                </a:path>
                <a:path w="9148444" h="9127490">
                  <a:moveTo>
                    <a:pt x="5659183" y="762330"/>
                  </a:moveTo>
                  <a:lnTo>
                    <a:pt x="5653697" y="746023"/>
                  </a:lnTo>
                  <a:lnTo>
                    <a:pt x="5642318" y="733132"/>
                  </a:lnTo>
                  <a:lnTo>
                    <a:pt x="5627382" y="725843"/>
                  </a:lnTo>
                  <a:lnTo>
                    <a:pt x="5610809" y="724687"/>
                  </a:lnTo>
                  <a:lnTo>
                    <a:pt x="5594502" y="730173"/>
                  </a:lnTo>
                  <a:lnTo>
                    <a:pt x="5581599" y="741553"/>
                  </a:lnTo>
                  <a:lnTo>
                    <a:pt x="5574309" y="756475"/>
                  </a:lnTo>
                  <a:lnTo>
                    <a:pt x="5573153" y="773036"/>
                  </a:lnTo>
                  <a:lnTo>
                    <a:pt x="5578640" y="789343"/>
                  </a:lnTo>
                  <a:lnTo>
                    <a:pt x="5590032" y="802246"/>
                  </a:lnTo>
                  <a:lnTo>
                    <a:pt x="5604954" y="809523"/>
                  </a:lnTo>
                  <a:lnTo>
                    <a:pt x="5621528" y="810679"/>
                  </a:lnTo>
                  <a:lnTo>
                    <a:pt x="5637835" y="805192"/>
                  </a:lnTo>
                  <a:lnTo>
                    <a:pt x="5650738" y="793826"/>
                  </a:lnTo>
                  <a:lnTo>
                    <a:pt x="5658015" y="778903"/>
                  </a:lnTo>
                  <a:lnTo>
                    <a:pt x="5659183" y="762330"/>
                  </a:lnTo>
                  <a:close/>
                </a:path>
                <a:path w="9148444" h="9127490">
                  <a:moveTo>
                    <a:pt x="5668022" y="1991575"/>
                  </a:moveTo>
                  <a:lnTo>
                    <a:pt x="5655322" y="1978202"/>
                  </a:lnTo>
                  <a:lnTo>
                    <a:pt x="5655322" y="1967611"/>
                  </a:lnTo>
                  <a:lnTo>
                    <a:pt x="5642622" y="1961629"/>
                  </a:lnTo>
                  <a:lnTo>
                    <a:pt x="5629922" y="1960676"/>
                  </a:lnTo>
                  <a:lnTo>
                    <a:pt x="5604522" y="1965172"/>
                  </a:lnTo>
                  <a:lnTo>
                    <a:pt x="5604522" y="1974519"/>
                  </a:lnTo>
                  <a:lnTo>
                    <a:pt x="5591822" y="1986762"/>
                  </a:lnTo>
                  <a:lnTo>
                    <a:pt x="5591822" y="2013750"/>
                  </a:lnTo>
                  <a:lnTo>
                    <a:pt x="5604522" y="2024329"/>
                  </a:lnTo>
                  <a:lnTo>
                    <a:pt x="5617222" y="2030310"/>
                  </a:lnTo>
                  <a:lnTo>
                    <a:pt x="5629922" y="2031250"/>
                  </a:lnTo>
                  <a:lnTo>
                    <a:pt x="5642622" y="2026754"/>
                  </a:lnTo>
                  <a:lnTo>
                    <a:pt x="5655322" y="2017420"/>
                  </a:lnTo>
                  <a:lnTo>
                    <a:pt x="5668022" y="2005164"/>
                  </a:lnTo>
                  <a:lnTo>
                    <a:pt x="5668022" y="1991575"/>
                  </a:lnTo>
                  <a:close/>
                </a:path>
                <a:path w="9148444" h="9127490">
                  <a:moveTo>
                    <a:pt x="5677522" y="1102652"/>
                  </a:moveTo>
                  <a:lnTo>
                    <a:pt x="5672302" y="1087132"/>
                  </a:lnTo>
                  <a:lnTo>
                    <a:pt x="5661469" y="1074851"/>
                  </a:lnTo>
                  <a:lnTo>
                    <a:pt x="5647258" y="1067930"/>
                  </a:lnTo>
                  <a:lnTo>
                    <a:pt x="5631485" y="1066825"/>
                  </a:lnTo>
                  <a:lnTo>
                    <a:pt x="5615965" y="1072045"/>
                  </a:lnTo>
                  <a:lnTo>
                    <a:pt x="5603684" y="1082865"/>
                  </a:lnTo>
                  <a:lnTo>
                    <a:pt x="5596750" y="1097076"/>
                  </a:lnTo>
                  <a:lnTo>
                    <a:pt x="5595658" y="1112837"/>
                  </a:lnTo>
                  <a:lnTo>
                    <a:pt x="5600865" y="1128356"/>
                  </a:lnTo>
                  <a:lnTo>
                    <a:pt x="5611711" y="1140637"/>
                  </a:lnTo>
                  <a:lnTo>
                    <a:pt x="5625909" y="1147559"/>
                  </a:lnTo>
                  <a:lnTo>
                    <a:pt x="5641683" y="1148664"/>
                  </a:lnTo>
                  <a:lnTo>
                    <a:pt x="5657202" y="1143444"/>
                  </a:lnTo>
                  <a:lnTo>
                    <a:pt x="5669483" y="1132611"/>
                  </a:lnTo>
                  <a:lnTo>
                    <a:pt x="5676417" y="1118412"/>
                  </a:lnTo>
                  <a:lnTo>
                    <a:pt x="5677522" y="1102652"/>
                  </a:lnTo>
                  <a:close/>
                </a:path>
                <a:path w="9148444" h="9127490">
                  <a:moveTo>
                    <a:pt x="5680722" y="6020676"/>
                  </a:moveTo>
                  <a:lnTo>
                    <a:pt x="5668022" y="6012104"/>
                  </a:lnTo>
                  <a:lnTo>
                    <a:pt x="5668022" y="6010643"/>
                  </a:lnTo>
                  <a:lnTo>
                    <a:pt x="5655322" y="6015583"/>
                  </a:lnTo>
                  <a:lnTo>
                    <a:pt x="5655322" y="6029642"/>
                  </a:lnTo>
                  <a:lnTo>
                    <a:pt x="5668022" y="6031115"/>
                  </a:lnTo>
                  <a:lnTo>
                    <a:pt x="5668022" y="6026162"/>
                  </a:lnTo>
                  <a:lnTo>
                    <a:pt x="5680722" y="6020676"/>
                  </a:lnTo>
                  <a:close/>
                </a:path>
                <a:path w="9148444" h="9127490">
                  <a:moveTo>
                    <a:pt x="5680722" y="4783925"/>
                  </a:moveTo>
                  <a:lnTo>
                    <a:pt x="5668022" y="4778768"/>
                  </a:lnTo>
                  <a:lnTo>
                    <a:pt x="5668022" y="4775860"/>
                  </a:lnTo>
                  <a:lnTo>
                    <a:pt x="5655322" y="4775390"/>
                  </a:lnTo>
                  <a:lnTo>
                    <a:pt x="5655322" y="4777587"/>
                  </a:lnTo>
                  <a:lnTo>
                    <a:pt x="5642622" y="4782134"/>
                  </a:lnTo>
                  <a:lnTo>
                    <a:pt x="5642622" y="4806416"/>
                  </a:lnTo>
                  <a:lnTo>
                    <a:pt x="5655322" y="4809325"/>
                  </a:lnTo>
                  <a:lnTo>
                    <a:pt x="5655322" y="4809782"/>
                  </a:lnTo>
                  <a:lnTo>
                    <a:pt x="5668022" y="4807597"/>
                  </a:lnTo>
                  <a:lnTo>
                    <a:pt x="5668022" y="4803038"/>
                  </a:lnTo>
                  <a:lnTo>
                    <a:pt x="5680722" y="4797069"/>
                  </a:lnTo>
                  <a:lnTo>
                    <a:pt x="5680722" y="4783925"/>
                  </a:lnTo>
                  <a:close/>
                </a:path>
                <a:path w="9148444" h="9127490">
                  <a:moveTo>
                    <a:pt x="5680722" y="3551758"/>
                  </a:moveTo>
                  <a:lnTo>
                    <a:pt x="5668022" y="3544278"/>
                  </a:lnTo>
                  <a:lnTo>
                    <a:pt x="5655322" y="3540061"/>
                  </a:lnTo>
                  <a:lnTo>
                    <a:pt x="5655322" y="3539401"/>
                  </a:lnTo>
                  <a:lnTo>
                    <a:pt x="5642622" y="3542576"/>
                  </a:lnTo>
                  <a:lnTo>
                    <a:pt x="5629922" y="3549167"/>
                  </a:lnTo>
                  <a:lnTo>
                    <a:pt x="5629922" y="3576853"/>
                  </a:lnTo>
                  <a:lnTo>
                    <a:pt x="5642622" y="3584321"/>
                  </a:lnTo>
                  <a:lnTo>
                    <a:pt x="5642622" y="3588537"/>
                  </a:lnTo>
                  <a:lnTo>
                    <a:pt x="5655322" y="3589210"/>
                  </a:lnTo>
                  <a:lnTo>
                    <a:pt x="5668022" y="3586035"/>
                  </a:lnTo>
                  <a:lnTo>
                    <a:pt x="5668022" y="3579444"/>
                  </a:lnTo>
                  <a:lnTo>
                    <a:pt x="5680722" y="3570795"/>
                  </a:lnTo>
                  <a:lnTo>
                    <a:pt x="5680722" y="3551758"/>
                  </a:lnTo>
                  <a:close/>
                </a:path>
                <a:path w="9148444" h="9127490">
                  <a:moveTo>
                    <a:pt x="5680722" y="2319299"/>
                  </a:moveTo>
                  <a:lnTo>
                    <a:pt x="5668022" y="2309330"/>
                  </a:lnTo>
                  <a:lnTo>
                    <a:pt x="5655322" y="2303703"/>
                  </a:lnTo>
                  <a:lnTo>
                    <a:pt x="5642622" y="2302814"/>
                  </a:lnTo>
                  <a:lnTo>
                    <a:pt x="5629922" y="2307044"/>
                  </a:lnTo>
                  <a:lnTo>
                    <a:pt x="5617222" y="2315832"/>
                  </a:lnTo>
                  <a:lnTo>
                    <a:pt x="5617222" y="2352751"/>
                  </a:lnTo>
                  <a:lnTo>
                    <a:pt x="5629922" y="2362720"/>
                  </a:lnTo>
                  <a:lnTo>
                    <a:pt x="5642622" y="2368346"/>
                  </a:lnTo>
                  <a:lnTo>
                    <a:pt x="5655322" y="2369235"/>
                  </a:lnTo>
                  <a:lnTo>
                    <a:pt x="5668022" y="2364994"/>
                  </a:lnTo>
                  <a:lnTo>
                    <a:pt x="5680722" y="2356205"/>
                  </a:lnTo>
                  <a:lnTo>
                    <a:pt x="5680722" y="2319299"/>
                  </a:lnTo>
                  <a:close/>
                </a:path>
                <a:path w="9148444" h="9127490">
                  <a:moveTo>
                    <a:pt x="5693422" y="6353924"/>
                  </a:moveTo>
                  <a:lnTo>
                    <a:pt x="5680722" y="6352743"/>
                  </a:lnTo>
                  <a:lnTo>
                    <a:pt x="5680722" y="6369113"/>
                  </a:lnTo>
                  <a:lnTo>
                    <a:pt x="5693422" y="6367145"/>
                  </a:lnTo>
                  <a:lnTo>
                    <a:pt x="5693422" y="6353924"/>
                  </a:lnTo>
                  <a:close/>
                </a:path>
                <a:path w="9148444" h="9127490">
                  <a:moveTo>
                    <a:pt x="5693422" y="5117731"/>
                  </a:moveTo>
                  <a:lnTo>
                    <a:pt x="5680722" y="5115242"/>
                  </a:lnTo>
                  <a:lnTo>
                    <a:pt x="5668022" y="5123650"/>
                  </a:lnTo>
                  <a:lnTo>
                    <a:pt x="5668022" y="5147551"/>
                  </a:lnTo>
                  <a:lnTo>
                    <a:pt x="5680722" y="5150053"/>
                  </a:lnTo>
                  <a:lnTo>
                    <a:pt x="5693422" y="5145837"/>
                  </a:lnTo>
                  <a:lnTo>
                    <a:pt x="5693422" y="5117731"/>
                  </a:lnTo>
                  <a:close/>
                </a:path>
                <a:path w="9148444" h="9127490">
                  <a:moveTo>
                    <a:pt x="5693422" y="3886009"/>
                  </a:moveTo>
                  <a:lnTo>
                    <a:pt x="5680722" y="3882148"/>
                  </a:lnTo>
                  <a:lnTo>
                    <a:pt x="5668022" y="3881526"/>
                  </a:lnTo>
                  <a:lnTo>
                    <a:pt x="5668022" y="3884434"/>
                  </a:lnTo>
                  <a:lnTo>
                    <a:pt x="5655322" y="3890480"/>
                  </a:lnTo>
                  <a:lnTo>
                    <a:pt x="5655322" y="3922712"/>
                  </a:lnTo>
                  <a:lnTo>
                    <a:pt x="5668022" y="3926573"/>
                  </a:lnTo>
                  <a:lnTo>
                    <a:pt x="5680722" y="3927195"/>
                  </a:lnTo>
                  <a:lnTo>
                    <a:pt x="5680722" y="3924274"/>
                  </a:lnTo>
                  <a:lnTo>
                    <a:pt x="5693422" y="3918242"/>
                  </a:lnTo>
                  <a:lnTo>
                    <a:pt x="5693422" y="3886009"/>
                  </a:lnTo>
                  <a:close/>
                </a:path>
                <a:path w="9148444" h="9127490">
                  <a:moveTo>
                    <a:pt x="5695861" y="1442961"/>
                  </a:moveTo>
                  <a:lnTo>
                    <a:pt x="5690908" y="1428229"/>
                  </a:lnTo>
                  <a:lnTo>
                    <a:pt x="5680621" y="1416583"/>
                  </a:lnTo>
                  <a:lnTo>
                    <a:pt x="5667146" y="1410004"/>
                  </a:lnTo>
                  <a:lnTo>
                    <a:pt x="5652173" y="1408950"/>
                  </a:lnTo>
                  <a:lnTo>
                    <a:pt x="5637441" y="1413916"/>
                  </a:lnTo>
                  <a:lnTo>
                    <a:pt x="5625782" y="1424190"/>
                  </a:lnTo>
                  <a:lnTo>
                    <a:pt x="5619191" y="1437678"/>
                  </a:lnTo>
                  <a:lnTo>
                    <a:pt x="5618150" y="1452638"/>
                  </a:lnTo>
                  <a:lnTo>
                    <a:pt x="5623103" y="1467370"/>
                  </a:lnTo>
                  <a:lnTo>
                    <a:pt x="5633390" y="1479016"/>
                  </a:lnTo>
                  <a:lnTo>
                    <a:pt x="5646877" y="1485595"/>
                  </a:lnTo>
                  <a:lnTo>
                    <a:pt x="5661850" y="1486636"/>
                  </a:lnTo>
                  <a:lnTo>
                    <a:pt x="5676582" y="1481683"/>
                  </a:lnTo>
                  <a:lnTo>
                    <a:pt x="5688241" y="1471409"/>
                  </a:lnTo>
                  <a:lnTo>
                    <a:pt x="5694819" y="1457934"/>
                  </a:lnTo>
                  <a:lnTo>
                    <a:pt x="5695861" y="1442961"/>
                  </a:lnTo>
                  <a:close/>
                </a:path>
                <a:path w="9148444" h="9127490">
                  <a:moveTo>
                    <a:pt x="5698693" y="213652"/>
                  </a:moveTo>
                  <a:lnTo>
                    <a:pt x="5692673" y="195770"/>
                  </a:lnTo>
                  <a:lnTo>
                    <a:pt x="5680189" y="181622"/>
                  </a:lnTo>
                  <a:lnTo>
                    <a:pt x="5663819" y="173634"/>
                  </a:lnTo>
                  <a:lnTo>
                    <a:pt x="5645658" y="172364"/>
                  </a:lnTo>
                  <a:lnTo>
                    <a:pt x="5627763" y="178384"/>
                  </a:lnTo>
                  <a:lnTo>
                    <a:pt x="5613616" y="190855"/>
                  </a:lnTo>
                  <a:lnTo>
                    <a:pt x="5605627" y="207225"/>
                  </a:lnTo>
                  <a:lnTo>
                    <a:pt x="5604370" y="225386"/>
                  </a:lnTo>
                  <a:lnTo>
                    <a:pt x="5610377" y="243268"/>
                  </a:lnTo>
                  <a:lnTo>
                    <a:pt x="5622861" y="257416"/>
                  </a:lnTo>
                  <a:lnTo>
                    <a:pt x="5639232" y="265391"/>
                  </a:lnTo>
                  <a:lnTo>
                    <a:pt x="5657405" y="266661"/>
                  </a:lnTo>
                  <a:lnTo>
                    <a:pt x="5675287" y="260654"/>
                  </a:lnTo>
                  <a:lnTo>
                    <a:pt x="5689435" y="248170"/>
                  </a:lnTo>
                  <a:lnTo>
                    <a:pt x="5697423" y="231813"/>
                  </a:lnTo>
                  <a:lnTo>
                    <a:pt x="5698693" y="213652"/>
                  </a:lnTo>
                  <a:close/>
                </a:path>
                <a:path w="9148444" h="9127490">
                  <a:moveTo>
                    <a:pt x="5706122" y="2672207"/>
                  </a:moveTo>
                  <a:lnTo>
                    <a:pt x="5693422" y="2660396"/>
                  </a:lnTo>
                  <a:lnTo>
                    <a:pt x="5693422" y="2651048"/>
                  </a:lnTo>
                  <a:lnTo>
                    <a:pt x="5680722" y="2645778"/>
                  </a:lnTo>
                  <a:lnTo>
                    <a:pt x="5668022" y="2644940"/>
                  </a:lnTo>
                  <a:lnTo>
                    <a:pt x="5655322" y="2648915"/>
                  </a:lnTo>
                  <a:lnTo>
                    <a:pt x="5642622" y="2657144"/>
                  </a:lnTo>
                  <a:lnTo>
                    <a:pt x="5642622" y="2691765"/>
                  </a:lnTo>
                  <a:lnTo>
                    <a:pt x="5655322" y="2701099"/>
                  </a:lnTo>
                  <a:lnTo>
                    <a:pt x="5655322" y="2706382"/>
                  </a:lnTo>
                  <a:lnTo>
                    <a:pt x="5668022" y="2707221"/>
                  </a:lnTo>
                  <a:lnTo>
                    <a:pt x="5680722" y="2703245"/>
                  </a:lnTo>
                  <a:lnTo>
                    <a:pt x="5693422" y="2695003"/>
                  </a:lnTo>
                  <a:lnTo>
                    <a:pt x="5693422" y="2684195"/>
                  </a:lnTo>
                  <a:lnTo>
                    <a:pt x="5706122" y="2672207"/>
                  </a:lnTo>
                  <a:close/>
                </a:path>
                <a:path w="9148444" h="9127490">
                  <a:moveTo>
                    <a:pt x="5714504" y="1783232"/>
                  </a:moveTo>
                  <a:lnTo>
                    <a:pt x="5709780" y="1769186"/>
                  </a:lnTo>
                  <a:lnTo>
                    <a:pt x="5699963" y="1758061"/>
                  </a:lnTo>
                  <a:lnTo>
                    <a:pt x="5687098" y="1751787"/>
                  </a:lnTo>
                  <a:lnTo>
                    <a:pt x="5672810" y="1750783"/>
                  </a:lnTo>
                  <a:lnTo>
                    <a:pt x="5658751" y="1755521"/>
                  </a:lnTo>
                  <a:lnTo>
                    <a:pt x="5647626" y="1765325"/>
                  </a:lnTo>
                  <a:lnTo>
                    <a:pt x="5641352" y="1778190"/>
                  </a:lnTo>
                  <a:lnTo>
                    <a:pt x="5640349" y="1792465"/>
                  </a:lnTo>
                  <a:lnTo>
                    <a:pt x="5645086" y="1806524"/>
                  </a:lnTo>
                  <a:lnTo>
                    <a:pt x="5654891" y="1817649"/>
                  </a:lnTo>
                  <a:lnTo>
                    <a:pt x="5667768" y="1823923"/>
                  </a:lnTo>
                  <a:lnTo>
                    <a:pt x="5682043" y="1824913"/>
                  </a:lnTo>
                  <a:lnTo>
                    <a:pt x="5696102" y="1820189"/>
                  </a:lnTo>
                  <a:lnTo>
                    <a:pt x="5707227" y="1810385"/>
                  </a:lnTo>
                  <a:lnTo>
                    <a:pt x="5713514" y="1797519"/>
                  </a:lnTo>
                  <a:lnTo>
                    <a:pt x="5714504" y="1783232"/>
                  </a:lnTo>
                  <a:close/>
                </a:path>
                <a:path w="9148444" h="9127490">
                  <a:moveTo>
                    <a:pt x="5717032" y="553961"/>
                  </a:moveTo>
                  <a:lnTo>
                    <a:pt x="5711291" y="536867"/>
                  </a:lnTo>
                  <a:lnTo>
                    <a:pt x="5699353" y="523341"/>
                  </a:lnTo>
                  <a:lnTo>
                    <a:pt x="5683707" y="515708"/>
                  </a:lnTo>
                  <a:lnTo>
                    <a:pt x="5666333" y="514502"/>
                  </a:lnTo>
                  <a:lnTo>
                    <a:pt x="5649239" y="520242"/>
                  </a:lnTo>
                  <a:lnTo>
                    <a:pt x="5635714" y="532180"/>
                  </a:lnTo>
                  <a:lnTo>
                    <a:pt x="5628081" y="547814"/>
                  </a:lnTo>
                  <a:lnTo>
                    <a:pt x="5626862" y="565188"/>
                  </a:lnTo>
                  <a:lnTo>
                    <a:pt x="5632615" y="582282"/>
                  </a:lnTo>
                  <a:lnTo>
                    <a:pt x="5644540" y="595795"/>
                  </a:lnTo>
                  <a:lnTo>
                    <a:pt x="5660187" y="603427"/>
                  </a:lnTo>
                  <a:lnTo>
                    <a:pt x="5677560" y="604647"/>
                  </a:lnTo>
                  <a:lnTo>
                    <a:pt x="5694654" y="598893"/>
                  </a:lnTo>
                  <a:lnTo>
                    <a:pt x="5708180" y="586968"/>
                  </a:lnTo>
                  <a:lnTo>
                    <a:pt x="5715825" y="571322"/>
                  </a:lnTo>
                  <a:lnTo>
                    <a:pt x="5717032" y="553961"/>
                  </a:lnTo>
                  <a:close/>
                </a:path>
                <a:path w="9148444" h="9127490">
                  <a:moveTo>
                    <a:pt x="5718822" y="5472417"/>
                  </a:moveTo>
                  <a:lnTo>
                    <a:pt x="5706122" y="5459831"/>
                  </a:lnTo>
                  <a:lnTo>
                    <a:pt x="5706122" y="5457685"/>
                  </a:lnTo>
                  <a:lnTo>
                    <a:pt x="5693422" y="5464949"/>
                  </a:lnTo>
                  <a:lnTo>
                    <a:pt x="5680722" y="5472989"/>
                  </a:lnTo>
                  <a:lnTo>
                    <a:pt x="5693422" y="5485562"/>
                  </a:lnTo>
                  <a:lnTo>
                    <a:pt x="5706122" y="5487721"/>
                  </a:lnTo>
                  <a:lnTo>
                    <a:pt x="5706122" y="5484088"/>
                  </a:lnTo>
                  <a:lnTo>
                    <a:pt x="5718822" y="5480456"/>
                  </a:lnTo>
                  <a:lnTo>
                    <a:pt x="5718822" y="5472417"/>
                  </a:lnTo>
                  <a:close/>
                </a:path>
                <a:path w="9148444" h="9127490">
                  <a:moveTo>
                    <a:pt x="5718822" y="4233811"/>
                  </a:moveTo>
                  <a:lnTo>
                    <a:pt x="5706122" y="4227500"/>
                  </a:lnTo>
                  <a:lnTo>
                    <a:pt x="5706122" y="4223931"/>
                  </a:lnTo>
                  <a:lnTo>
                    <a:pt x="5693422" y="4223372"/>
                  </a:lnTo>
                  <a:lnTo>
                    <a:pt x="5680722" y="4226052"/>
                  </a:lnTo>
                  <a:lnTo>
                    <a:pt x="5680722" y="4231627"/>
                  </a:lnTo>
                  <a:lnTo>
                    <a:pt x="5668022" y="4238930"/>
                  </a:lnTo>
                  <a:lnTo>
                    <a:pt x="5668022" y="4247032"/>
                  </a:lnTo>
                  <a:lnTo>
                    <a:pt x="5680722" y="4255020"/>
                  </a:lnTo>
                  <a:lnTo>
                    <a:pt x="5680722" y="4261332"/>
                  </a:lnTo>
                  <a:lnTo>
                    <a:pt x="5693422" y="4264901"/>
                  </a:lnTo>
                  <a:lnTo>
                    <a:pt x="5693422" y="4265473"/>
                  </a:lnTo>
                  <a:lnTo>
                    <a:pt x="5706122" y="4262780"/>
                  </a:lnTo>
                  <a:lnTo>
                    <a:pt x="5706122" y="4257218"/>
                  </a:lnTo>
                  <a:lnTo>
                    <a:pt x="5718822" y="4249902"/>
                  </a:lnTo>
                  <a:lnTo>
                    <a:pt x="5718822" y="4233811"/>
                  </a:lnTo>
                  <a:close/>
                </a:path>
                <a:path w="9148444" h="9127490">
                  <a:moveTo>
                    <a:pt x="5718822" y="3001505"/>
                  </a:moveTo>
                  <a:lnTo>
                    <a:pt x="5706122" y="2992780"/>
                  </a:lnTo>
                  <a:lnTo>
                    <a:pt x="5693422" y="2987852"/>
                  </a:lnTo>
                  <a:lnTo>
                    <a:pt x="5680722" y="2987078"/>
                  </a:lnTo>
                  <a:lnTo>
                    <a:pt x="5680722" y="2990786"/>
                  </a:lnTo>
                  <a:lnTo>
                    <a:pt x="5668022" y="2998470"/>
                  </a:lnTo>
                  <a:lnTo>
                    <a:pt x="5655322" y="3008553"/>
                  </a:lnTo>
                  <a:lnTo>
                    <a:pt x="5655322" y="3019755"/>
                  </a:lnTo>
                  <a:lnTo>
                    <a:pt x="5668022" y="3030778"/>
                  </a:lnTo>
                  <a:lnTo>
                    <a:pt x="5668022" y="3039491"/>
                  </a:lnTo>
                  <a:lnTo>
                    <a:pt x="5680722" y="3044418"/>
                  </a:lnTo>
                  <a:lnTo>
                    <a:pt x="5693422" y="3045193"/>
                  </a:lnTo>
                  <a:lnTo>
                    <a:pt x="5706122" y="3041497"/>
                  </a:lnTo>
                  <a:lnTo>
                    <a:pt x="5718822" y="3033801"/>
                  </a:lnTo>
                  <a:lnTo>
                    <a:pt x="5718822" y="3001505"/>
                  </a:lnTo>
                  <a:close/>
                </a:path>
                <a:path w="9148444" h="9127490">
                  <a:moveTo>
                    <a:pt x="5731522" y="7037641"/>
                  </a:moveTo>
                  <a:lnTo>
                    <a:pt x="5718822" y="7039280"/>
                  </a:lnTo>
                  <a:lnTo>
                    <a:pt x="5718822" y="7043966"/>
                  </a:lnTo>
                  <a:lnTo>
                    <a:pt x="5731522" y="7044461"/>
                  </a:lnTo>
                  <a:lnTo>
                    <a:pt x="5731522" y="7037641"/>
                  </a:lnTo>
                  <a:close/>
                </a:path>
                <a:path w="9148444" h="9127490">
                  <a:moveTo>
                    <a:pt x="5731522" y="5802236"/>
                  </a:moveTo>
                  <a:lnTo>
                    <a:pt x="5718822" y="5800483"/>
                  </a:lnTo>
                  <a:lnTo>
                    <a:pt x="5706122" y="5806414"/>
                  </a:lnTo>
                  <a:lnTo>
                    <a:pt x="5706122" y="5812993"/>
                  </a:lnTo>
                  <a:lnTo>
                    <a:pt x="5718822" y="5823280"/>
                  </a:lnTo>
                  <a:lnTo>
                    <a:pt x="5718822" y="5825045"/>
                  </a:lnTo>
                  <a:lnTo>
                    <a:pt x="5731522" y="5822073"/>
                  </a:lnTo>
                  <a:lnTo>
                    <a:pt x="5731522" y="5802236"/>
                  </a:lnTo>
                  <a:close/>
                </a:path>
                <a:path w="9148444" h="9127490">
                  <a:moveTo>
                    <a:pt x="5731522" y="4569218"/>
                  </a:moveTo>
                  <a:lnTo>
                    <a:pt x="5718822" y="4566005"/>
                  </a:lnTo>
                  <a:lnTo>
                    <a:pt x="5718822" y="4565497"/>
                  </a:lnTo>
                  <a:lnTo>
                    <a:pt x="5706122" y="4567910"/>
                  </a:lnTo>
                  <a:lnTo>
                    <a:pt x="5706122" y="4572940"/>
                  </a:lnTo>
                  <a:lnTo>
                    <a:pt x="5693422" y="4579531"/>
                  </a:lnTo>
                  <a:lnTo>
                    <a:pt x="5693422" y="4594034"/>
                  </a:lnTo>
                  <a:lnTo>
                    <a:pt x="5706122" y="4599724"/>
                  </a:lnTo>
                  <a:lnTo>
                    <a:pt x="5706122" y="4602937"/>
                  </a:lnTo>
                  <a:lnTo>
                    <a:pt x="5718822" y="4603458"/>
                  </a:lnTo>
                  <a:lnTo>
                    <a:pt x="5718822" y="4601032"/>
                  </a:lnTo>
                  <a:lnTo>
                    <a:pt x="5731522" y="4596003"/>
                  </a:lnTo>
                  <a:lnTo>
                    <a:pt x="5731522" y="4569218"/>
                  </a:lnTo>
                  <a:close/>
                </a:path>
                <a:path w="9148444" h="9127490">
                  <a:moveTo>
                    <a:pt x="5731522" y="3334740"/>
                  </a:moveTo>
                  <a:lnTo>
                    <a:pt x="5718822" y="3330219"/>
                  </a:lnTo>
                  <a:lnTo>
                    <a:pt x="5706122" y="3329495"/>
                  </a:lnTo>
                  <a:lnTo>
                    <a:pt x="5693422" y="3332899"/>
                  </a:lnTo>
                  <a:lnTo>
                    <a:pt x="5693422" y="3339960"/>
                  </a:lnTo>
                  <a:lnTo>
                    <a:pt x="5680722" y="3349231"/>
                  </a:lnTo>
                  <a:lnTo>
                    <a:pt x="5680722" y="3369627"/>
                  </a:lnTo>
                  <a:lnTo>
                    <a:pt x="5693422" y="3377641"/>
                  </a:lnTo>
                  <a:lnTo>
                    <a:pt x="5706122" y="3382162"/>
                  </a:lnTo>
                  <a:lnTo>
                    <a:pt x="5718822" y="3382873"/>
                  </a:lnTo>
                  <a:lnTo>
                    <a:pt x="5718822" y="3379470"/>
                  </a:lnTo>
                  <a:lnTo>
                    <a:pt x="5731522" y="3372408"/>
                  </a:lnTo>
                  <a:lnTo>
                    <a:pt x="5731522" y="3334740"/>
                  </a:lnTo>
                  <a:close/>
                </a:path>
                <a:path w="9148444" h="9127490">
                  <a:moveTo>
                    <a:pt x="5735078" y="894308"/>
                  </a:moveTo>
                  <a:lnTo>
                    <a:pt x="5729630" y="878116"/>
                  </a:lnTo>
                  <a:lnTo>
                    <a:pt x="5718327" y="865314"/>
                  </a:lnTo>
                  <a:lnTo>
                    <a:pt x="5703506" y="858075"/>
                  </a:lnTo>
                  <a:lnTo>
                    <a:pt x="5687047" y="856932"/>
                  </a:lnTo>
                  <a:lnTo>
                    <a:pt x="5670855" y="862368"/>
                  </a:lnTo>
                  <a:lnTo>
                    <a:pt x="5658040" y="873671"/>
                  </a:lnTo>
                  <a:lnTo>
                    <a:pt x="5650814" y="888492"/>
                  </a:lnTo>
                  <a:lnTo>
                    <a:pt x="5649658" y="904951"/>
                  </a:lnTo>
                  <a:lnTo>
                    <a:pt x="5655107" y="921131"/>
                  </a:lnTo>
                  <a:lnTo>
                    <a:pt x="5666410" y="933945"/>
                  </a:lnTo>
                  <a:lnTo>
                    <a:pt x="5681243" y="941171"/>
                  </a:lnTo>
                  <a:lnTo>
                    <a:pt x="5697690" y="942327"/>
                  </a:lnTo>
                  <a:lnTo>
                    <a:pt x="5713882" y="936879"/>
                  </a:lnTo>
                  <a:lnTo>
                    <a:pt x="5726696" y="925576"/>
                  </a:lnTo>
                  <a:lnTo>
                    <a:pt x="5733935" y="910755"/>
                  </a:lnTo>
                  <a:lnTo>
                    <a:pt x="5735078" y="894308"/>
                  </a:lnTo>
                  <a:close/>
                </a:path>
                <a:path w="9148444" h="9127490">
                  <a:moveTo>
                    <a:pt x="5744222" y="2123554"/>
                  </a:moveTo>
                  <a:lnTo>
                    <a:pt x="5731522" y="2110282"/>
                  </a:lnTo>
                  <a:lnTo>
                    <a:pt x="5731522" y="2099779"/>
                  </a:lnTo>
                  <a:lnTo>
                    <a:pt x="5718822" y="2093861"/>
                  </a:lnTo>
                  <a:lnTo>
                    <a:pt x="5706122" y="2092921"/>
                  </a:lnTo>
                  <a:lnTo>
                    <a:pt x="5680722" y="2097379"/>
                  </a:lnTo>
                  <a:lnTo>
                    <a:pt x="5680722" y="2106638"/>
                  </a:lnTo>
                  <a:lnTo>
                    <a:pt x="5668022" y="2118779"/>
                  </a:lnTo>
                  <a:lnTo>
                    <a:pt x="5668022" y="2145525"/>
                  </a:lnTo>
                  <a:lnTo>
                    <a:pt x="5680722" y="2156028"/>
                  </a:lnTo>
                  <a:lnTo>
                    <a:pt x="5693422" y="2161959"/>
                  </a:lnTo>
                  <a:lnTo>
                    <a:pt x="5706122" y="2162899"/>
                  </a:lnTo>
                  <a:lnTo>
                    <a:pt x="5718822" y="2158441"/>
                  </a:lnTo>
                  <a:lnTo>
                    <a:pt x="5731522" y="2149170"/>
                  </a:lnTo>
                  <a:lnTo>
                    <a:pt x="5744222" y="2137029"/>
                  </a:lnTo>
                  <a:lnTo>
                    <a:pt x="5744222" y="2123554"/>
                  </a:lnTo>
                  <a:close/>
                </a:path>
                <a:path w="9148444" h="9127490">
                  <a:moveTo>
                    <a:pt x="5753430" y="1234630"/>
                  </a:moveTo>
                  <a:lnTo>
                    <a:pt x="5748248" y="1219225"/>
                  </a:lnTo>
                  <a:lnTo>
                    <a:pt x="5737491" y="1207033"/>
                  </a:lnTo>
                  <a:lnTo>
                    <a:pt x="5723382" y="1200150"/>
                  </a:lnTo>
                  <a:lnTo>
                    <a:pt x="5707723" y="1199057"/>
                  </a:lnTo>
                  <a:lnTo>
                    <a:pt x="5692318" y="1204239"/>
                  </a:lnTo>
                  <a:lnTo>
                    <a:pt x="5680126" y="1214983"/>
                  </a:lnTo>
                  <a:lnTo>
                    <a:pt x="5673242" y="1229093"/>
                  </a:lnTo>
                  <a:lnTo>
                    <a:pt x="5672150" y="1244739"/>
                  </a:lnTo>
                  <a:lnTo>
                    <a:pt x="5677332" y="1260144"/>
                  </a:lnTo>
                  <a:lnTo>
                    <a:pt x="5688088" y="1272336"/>
                  </a:lnTo>
                  <a:lnTo>
                    <a:pt x="5702198" y="1279220"/>
                  </a:lnTo>
                  <a:lnTo>
                    <a:pt x="5717845" y="1280299"/>
                  </a:lnTo>
                  <a:lnTo>
                    <a:pt x="5733262" y="1275130"/>
                  </a:lnTo>
                  <a:lnTo>
                    <a:pt x="5745454" y="1264373"/>
                  </a:lnTo>
                  <a:lnTo>
                    <a:pt x="5752338" y="1250276"/>
                  </a:lnTo>
                  <a:lnTo>
                    <a:pt x="5753430" y="1234630"/>
                  </a:lnTo>
                  <a:close/>
                </a:path>
                <a:path w="9148444" h="9127490">
                  <a:moveTo>
                    <a:pt x="5754471" y="5524"/>
                  </a:moveTo>
                  <a:lnTo>
                    <a:pt x="5752617" y="0"/>
                  </a:lnTo>
                  <a:lnTo>
                    <a:pt x="5661355" y="0"/>
                  </a:lnTo>
                  <a:lnTo>
                    <a:pt x="5660148" y="17272"/>
                  </a:lnTo>
                  <a:lnTo>
                    <a:pt x="5666156" y="35153"/>
                  </a:lnTo>
                  <a:lnTo>
                    <a:pt x="5678640" y="49301"/>
                  </a:lnTo>
                  <a:lnTo>
                    <a:pt x="5695010" y="57277"/>
                  </a:lnTo>
                  <a:lnTo>
                    <a:pt x="5713184" y="58547"/>
                  </a:lnTo>
                  <a:lnTo>
                    <a:pt x="5731065" y="52539"/>
                  </a:lnTo>
                  <a:lnTo>
                    <a:pt x="5745213" y="40055"/>
                  </a:lnTo>
                  <a:lnTo>
                    <a:pt x="5753201" y="23698"/>
                  </a:lnTo>
                  <a:lnTo>
                    <a:pt x="5754471" y="5524"/>
                  </a:lnTo>
                  <a:close/>
                </a:path>
                <a:path w="9148444" h="9127490">
                  <a:moveTo>
                    <a:pt x="5756922" y="6152629"/>
                  </a:moveTo>
                  <a:lnTo>
                    <a:pt x="5744222" y="6144336"/>
                  </a:lnTo>
                  <a:lnTo>
                    <a:pt x="5744222" y="6142926"/>
                  </a:lnTo>
                  <a:lnTo>
                    <a:pt x="5731522" y="6147701"/>
                  </a:lnTo>
                  <a:lnTo>
                    <a:pt x="5731522" y="6161290"/>
                  </a:lnTo>
                  <a:lnTo>
                    <a:pt x="5744222" y="6162713"/>
                  </a:lnTo>
                  <a:lnTo>
                    <a:pt x="5744222" y="6157925"/>
                  </a:lnTo>
                  <a:lnTo>
                    <a:pt x="5756922" y="6152629"/>
                  </a:lnTo>
                  <a:close/>
                </a:path>
                <a:path w="9148444" h="9127490">
                  <a:moveTo>
                    <a:pt x="5756922" y="4922431"/>
                  </a:moveTo>
                  <a:lnTo>
                    <a:pt x="5744222" y="4916017"/>
                  </a:lnTo>
                  <a:lnTo>
                    <a:pt x="5744222" y="4908080"/>
                  </a:lnTo>
                  <a:lnTo>
                    <a:pt x="5731522" y="4907623"/>
                  </a:lnTo>
                  <a:lnTo>
                    <a:pt x="5731522" y="4909782"/>
                  </a:lnTo>
                  <a:lnTo>
                    <a:pt x="5718822" y="4914252"/>
                  </a:lnTo>
                  <a:lnTo>
                    <a:pt x="5718822" y="4933048"/>
                  </a:lnTo>
                  <a:lnTo>
                    <a:pt x="5731522" y="4938115"/>
                  </a:lnTo>
                  <a:lnTo>
                    <a:pt x="5731522" y="4941430"/>
                  </a:lnTo>
                  <a:lnTo>
                    <a:pt x="5744222" y="4939284"/>
                  </a:lnTo>
                  <a:lnTo>
                    <a:pt x="5744222" y="4934801"/>
                  </a:lnTo>
                  <a:lnTo>
                    <a:pt x="5756922" y="4928933"/>
                  </a:lnTo>
                  <a:lnTo>
                    <a:pt x="5756922" y="4922431"/>
                  </a:lnTo>
                  <a:close/>
                </a:path>
                <a:path w="9148444" h="9127490">
                  <a:moveTo>
                    <a:pt x="5756922" y="3683851"/>
                  </a:moveTo>
                  <a:lnTo>
                    <a:pt x="5744222" y="3676459"/>
                  </a:lnTo>
                  <a:lnTo>
                    <a:pt x="5731522" y="3672294"/>
                  </a:lnTo>
                  <a:lnTo>
                    <a:pt x="5731522" y="3671633"/>
                  </a:lnTo>
                  <a:lnTo>
                    <a:pt x="5718822" y="3674770"/>
                  </a:lnTo>
                  <a:lnTo>
                    <a:pt x="5706122" y="3681285"/>
                  </a:lnTo>
                  <a:lnTo>
                    <a:pt x="5706122" y="3708641"/>
                  </a:lnTo>
                  <a:lnTo>
                    <a:pt x="5718822" y="3716032"/>
                  </a:lnTo>
                  <a:lnTo>
                    <a:pt x="5718822" y="3720198"/>
                  </a:lnTo>
                  <a:lnTo>
                    <a:pt x="5731522" y="3720858"/>
                  </a:lnTo>
                  <a:lnTo>
                    <a:pt x="5744222" y="3717721"/>
                  </a:lnTo>
                  <a:lnTo>
                    <a:pt x="5744222" y="3711206"/>
                  </a:lnTo>
                  <a:lnTo>
                    <a:pt x="5756922" y="3702659"/>
                  </a:lnTo>
                  <a:lnTo>
                    <a:pt x="5756922" y="3683851"/>
                  </a:lnTo>
                  <a:close/>
                </a:path>
                <a:path w="9148444" h="9127490">
                  <a:moveTo>
                    <a:pt x="5756922" y="2451379"/>
                  </a:moveTo>
                  <a:lnTo>
                    <a:pt x="5744222" y="2441511"/>
                  </a:lnTo>
                  <a:lnTo>
                    <a:pt x="5731522" y="2435936"/>
                  </a:lnTo>
                  <a:lnTo>
                    <a:pt x="5718822" y="2435047"/>
                  </a:lnTo>
                  <a:lnTo>
                    <a:pt x="5706122" y="2439251"/>
                  </a:lnTo>
                  <a:lnTo>
                    <a:pt x="5693422" y="2447963"/>
                  </a:lnTo>
                  <a:lnTo>
                    <a:pt x="5693422" y="2484539"/>
                  </a:lnTo>
                  <a:lnTo>
                    <a:pt x="5706122" y="2494419"/>
                  </a:lnTo>
                  <a:lnTo>
                    <a:pt x="5718822" y="2499995"/>
                  </a:lnTo>
                  <a:lnTo>
                    <a:pt x="5731522" y="2500884"/>
                  </a:lnTo>
                  <a:lnTo>
                    <a:pt x="5744222" y="2496680"/>
                  </a:lnTo>
                  <a:lnTo>
                    <a:pt x="5756922" y="2487968"/>
                  </a:lnTo>
                  <a:lnTo>
                    <a:pt x="5756922" y="2451379"/>
                  </a:lnTo>
                  <a:close/>
                </a:path>
                <a:path w="9148444" h="9127490">
                  <a:moveTo>
                    <a:pt x="5769622" y="6486157"/>
                  </a:moveTo>
                  <a:lnTo>
                    <a:pt x="5756922" y="6485026"/>
                  </a:lnTo>
                  <a:lnTo>
                    <a:pt x="5756922" y="6500723"/>
                  </a:lnTo>
                  <a:lnTo>
                    <a:pt x="5769622" y="6498818"/>
                  </a:lnTo>
                  <a:lnTo>
                    <a:pt x="5769622" y="6486157"/>
                  </a:lnTo>
                  <a:close/>
                </a:path>
                <a:path w="9148444" h="9127490">
                  <a:moveTo>
                    <a:pt x="5769622" y="5249977"/>
                  </a:moveTo>
                  <a:lnTo>
                    <a:pt x="5756922" y="5247525"/>
                  </a:lnTo>
                  <a:lnTo>
                    <a:pt x="5744222" y="5255780"/>
                  </a:lnTo>
                  <a:lnTo>
                    <a:pt x="5744222" y="5279199"/>
                  </a:lnTo>
                  <a:lnTo>
                    <a:pt x="5756922" y="5281650"/>
                  </a:lnTo>
                  <a:lnTo>
                    <a:pt x="5769622" y="5277523"/>
                  </a:lnTo>
                  <a:lnTo>
                    <a:pt x="5769622" y="5249977"/>
                  </a:lnTo>
                  <a:close/>
                </a:path>
                <a:path w="9148444" h="9127490">
                  <a:moveTo>
                    <a:pt x="5769622" y="4018191"/>
                  </a:moveTo>
                  <a:lnTo>
                    <a:pt x="5756922" y="4014368"/>
                  </a:lnTo>
                  <a:lnTo>
                    <a:pt x="5744222" y="4013771"/>
                  </a:lnTo>
                  <a:lnTo>
                    <a:pt x="5744222" y="4016641"/>
                  </a:lnTo>
                  <a:lnTo>
                    <a:pt x="5731522" y="4022610"/>
                  </a:lnTo>
                  <a:lnTo>
                    <a:pt x="5731522" y="4054411"/>
                  </a:lnTo>
                  <a:lnTo>
                    <a:pt x="5744222" y="4058234"/>
                  </a:lnTo>
                  <a:lnTo>
                    <a:pt x="5756922" y="4058831"/>
                  </a:lnTo>
                  <a:lnTo>
                    <a:pt x="5756922" y="4055961"/>
                  </a:lnTo>
                  <a:lnTo>
                    <a:pt x="5769622" y="4049992"/>
                  </a:lnTo>
                  <a:lnTo>
                    <a:pt x="5769622" y="4018191"/>
                  </a:lnTo>
                  <a:close/>
                </a:path>
                <a:path w="9148444" h="9127490">
                  <a:moveTo>
                    <a:pt x="5769622" y="2783471"/>
                  </a:moveTo>
                  <a:lnTo>
                    <a:pt x="5756922" y="2778302"/>
                  </a:lnTo>
                  <a:lnTo>
                    <a:pt x="5744222" y="2777477"/>
                  </a:lnTo>
                  <a:lnTo>
                    <a:pt x="5731522" y="2781363"/>
                  </a:lnTo>
                  <a:lnTo>
                    <a:pt x="5718822" y="2789453"/>
                  </a:lnTo>
                  <a:lnTo>
                    <a:pt x="5718822" y="2823400"/>
                  </a:lnTo>
                  <a:lnTo>
                    <a:pt x="5731522" y="2832570"/>
                  </a:lnTo>
                  <a:lnTo>
                    <a:pt x="5731522" y="2837738"/>
                  </a:lnTo>
                  <a:lnTo>
                    <a:pt x="5744222" y="2838564"/>
                  </a:lnTo>
                  <a:lnTo>
                    <a:pt x="5756922" y="2834665"/>
                  </a:lnTo>
                  <a:lnTo>
                    <a:pt x="5769622" y="2826588"/>
                  </a:lnTo>
                  <a:lnTo>
                    <a:pt x="5769622" y="2783471"/>
                  </a:lnTo>
                  <a:close/>
                </a:path>
                <a:path w="9148444" h="9127490">
                  <a:moveTo>
                    <a:pt x="5771769" y="1574939"/>
                  </a:moveTo>
                  <a:lnTo>
                    <a:pt x="5766854" y="1560322"/>
                  </a:lnTo>
                  <a:lnTo>
                    <a:pt x="5756656" y="1548752"/>
                  </a:lnTo>
                  <a:lnTo>
                    <a:pt x="5743270" y="1542224"/>
                  </a:lnTo>
                  <a:lnTo>
                    <a:pt x="5728411" y="1541195"/>
                  </a:lnTo>
                  <a:lnTo>
                    <a:pt x="5713781" y="1546110"/>
                  </a:lnTo>
                  <a:lnTo>
                    <a:pt x="5702224" y="1556308"/>
                  </a:lnTo>
                  <a:lnTo>
                    <a:pt x="5695683" y="1569681"/>
                  </a:lnTo>
                  <a:lnTo>
                    <a:pt x="5694654" y="1584540"/>
                  </a:lnTo>
                  <a:lnTo>
                    <a:pt x="5699569" y="1599158"/>
                  </a:lnTo>
                  <a:lnTo>
                    <a:pt x="5709767" y="1610715"/>
                  </a:lnTo>
                  <a:lnTo>
                    <a:pt x="5723153" y="1617243"/>
                  </a:lnTo>
                  <a:lnTo>
                    <a:pt x="5738012" y="1618284"/>
                  </a:lnTo>
                  <a:lnTo>
                    <a:pt x="5752630" y="1613369"/>
                  </a:lnTo>
                  <a:lnTo>
                    <a:pt x="5764200" y="1603159"/>
                  </a:lnTo>
                  <a:lnTo>
                    <a:pt x="5770740" y="1589786"/>
                  </a:lnTo>
                  <a:lnTo>
                    <a:pt x="5771769" y="1574939"/>
                  </a:lnTo>
                  <a:close/>
                </a:path>
                <a:path w="9148444" h="9127490">
                  <a:moveTo>
                    <a:pt x="5774296" y="345655"/>
                  </a:moveTo>
                  <a:lnTo>
                    <a:pt x="5768352" y="328002"/>
                  </a:lnTo>
                  <a:lnTo>
                    <a:pt x="5756033" y="314045"/>
                  </a:lnTo>
                  <a:lnTo>
                    <a:pt x="5739866" y="306158"/>
                  </a:lnTo>
                  <a:lnTo>
                    <a:pt x="5721921" y="304901"/>
                  </a:lnTo>
                  <a:lnTo>
                    <a:pt x="5704268" y="310845"/>
                  </a:lnTo>
                  <a:lnTo>
                    <a:pt x="5690298" y="323164"/>
                  </a:lnTo>
                  <a:lnTo>
                    <a:pt x="5682412" y="339318"/>
                  </a:lnTo>
                  <a:lnTo>
                    <a:pt x="5681167" y="357251"/>
                  </a:lnTo>
                  <a:lnTo>
                    <a:pt x="5687098" y="374904"/>
                  </a:lnTo>
                  <a:lnTo>
                    <a:pt x="5699417" y="388874"/>
                  </a:lnTo>
                  <a:lnTo>
                    <a:pt x="5715584" y="396760"/>
                  </a:lnTo>
                  <a:lnTo>
                    <a:pt x="5733529" y="398005"/>
                  </a:lnTo>
                  <a:lnTo>
                    <a:pt x="5751182" y="392074"/>
                  </a:lnTo>
                  <a:lnTo>
                    <a:pt x="5765152" y="379755"/>
                  </a:lnTo>
                  <a:lnTo>
                    <a:pt x="5773051" y="363601"/>
                  </a:lnTo>
                  <a:lnTo>
                    <a:pt x="5774296" y="345655"/>
                  </a:lnTo>
                  <a:close/>
                </a:path>
                <a:path w="9148444" h="9127490">
                  <a:moveTo>
                    <a:pt x="5792648" y="685977"/>
                  </a:moveTo>
                  <a:lnTo>
                    <a:pt x="5786971" y="669112"/>
                  </a:lnTo>
                  <a:lnTo>
                    <a:pt x="5775198" y="655764"/>
                  </a:lnTo>
                  <a:lnTo>
                    <a:pt x="5759755" y="648233"/>
                  </a:lnTo>
                  <a:lnTo>
                    <a:pt x="5742610" y="647039"/>
                  </a:lnTo>
                  <a:lnTo>
                    <a:pt x="5725731" y="652703"/>
                  </a:lnTo>
                  <a:lnTo>
                    <a:pt x="5712384" y="664476"/>
                  </a:lnTo>
                  <a:lnTo>
                    <a:pt x="5704852" y="679919"/>
                  </a:lnTo>
                  <a:lnTo>
                    <a:pt x="5703659" y="697052"/>
                  </a:lnTo>
                  <a:lnTo>
                    <a:pt x="5709323" y="713917"/>
                  </a:lnTo>
                  <a:lnTo>
                    <a:pt x="5721108" y="727265"/>
                  </a:lnTo>
                  <a:lnTo>
                    <a:pt x="5736552" y="734796"/>
                  </a:lnTo>
                  <a:lnTo>
                    <a:pt x="5753684" y="735990"/>
                  </a:lnTo>
                  <a:lnTo>
                    <a:pt x="5770562" y="730313"/>
                  </a:lnTo>
                  <a:lnTo>
                    <a:pt x="5783910" y="718540"/>
                  </a:lnTo>
                  <a:lnTo>
                    <a:pt x="5791441" y="703110"/>
                  </a:lnTo>
                  <a:lnTo>
                    <a:pt x="5792648" y="685977"/>
                  </a:lnTo>
                  <a:close/>
                </a:path>
                <a:path w="9148444" h="9127490">
                  <a:moveTo>
                    <a:pt x="5795022" y="5604370"/>
                  </a:moveTo>
                  <a:lnTo>
                    <a:pt x="5782322" y="5592369"/>
                  </a:lnTo>
                  <a:lnTo>
                    <a:pt x="5782322" y="5590311"/>
                  </a:lnTo>
                  <a:lnTo>
                    <a:pt x="5769622" y="5597245"/>
                  </a:lnTo>
                  <a:lnTo>
                    <a:pt x="5756922" y="5604916"/>
                  </a:lnTo>
                  <a:lnTo>
                    <a:pt x="5769622" y="5616918"/>
                  </a:lnTo>
                  <a:lnTo>
                    <a:pt x="5782322" y="5618975"/>
                  </a:lnTo>
                  <a:lnTo>
                    <a:pt x="5782322" y="5615508"/>
                  </a:lnTo>
                  <a:lnTo>
                    <a:pt x="5795022" y="5612041"/>
                  </a:lnTo>
                  <a:lnTo>
                    <a:pt x="5795022" y="5604370"/>
                  </a:lnTo>
                  <a:close/>
                </a:path>
                <a:path w="9148444" h="9127490">
                  <a:moveTo>
                    <a:pt x="5795022" y="4365904"/>
                  </a:moveTo>
                  <a:lnTo>
                    <a:pt x="5782322" y="4359668"/>
                  </a:lnTo>
                  <a:lnTo>
                    <a:pt x="5782322" y="4356163"/>
                  </a:lnTo>
                  <a:lnTo>
                    <a:pt x="5769622" y="4355604"/>
                  </a:lnTo>
                  <a:lnTo>
                    <a:pt x="5756922" y="4358246"/>
                  </a:lnTo>
                  <a:lnTo>
                    <a:pt x="5756922" y="4370946"/>
                  </a:lnTo>
                  <a:lnTo>
                    <a:pt x="5744222" y="4378934"/>
                  </a:lnTo>
                  <a:lnTo>
                    <a:pt x="5756922" y="4386808"/>
                  </a:lnTo>
                  <a:lnTo>
                    <a:pt x="5756922" y="4393044"/>
                  </a:lnTo>
                  <a:lnTo>
                    <a:pt x="5769622" y="4396549"/>
                  </a:lnTo>
                  <a:lnTo>
                    <a:pt x="5769622" y="4397108"/>
                  </a:lnTo>
                  <a:lnTo>
                    <a:pt x="5782322" y="4394466"/>
                  </a:lnTo>
                  <a:lnTo>
                    <a:pt x="5782322" y="4388967"/>
                  </a:lnTo>
                  <a:lnTo>
                    <a:pt x="5795022" y="4381766"/>
                  </a:lnTo>
                  <a:lnTo>
                    <a:pt x="5795022" y="4365904"/>
                  </a:lnTo>
                  <a:close/>
                </a:path>
                <a:path w="9148444" h="9127490">
                  <a:moveTo>
                    <a:pt x="5795022" y="3133737"/>
                  </a:moveTo>
                  <a:lnTo>
                    <a:pt x="5782322" y="3125190"/>
                  </a:lnTo>
                  <a:lnTo>
                    <a:pt x="5769622" y="3120377"/>
                  </a:lnTo>
                  <a:lnTo>
                    <a:pt x="5756922" y="3119615"/>
                  </a:lnTo>
                  <a:lnTo>
                    <a:pt x="5756922" y="3123234"/>
                  </a:lnTo>
                  <a:lnTo>
                    <a:pt x="5744222" y="3130778"/>
                  </a:lnTo>
                  <a:lnTo>
                    <a:pt x="5731522" y="3140659"/>
                  </a:lnTo>
                  <a:lnTo>
                    <a:pt x="5731522" y="3151619"/>
                  </a:lnTo>
                  <a:lnTo>
                    <a:pt x="5744222" y="3162414"/>
                  </a:lnTo>
                  <a:lnTo>
                    <a:pt x="5744222" y="3170948"/>
                  </a:lnTo>
                  <a:lnTo>
                    <a:pt x="5756922" y="3175774"/>
                  </a:lnTo>
                  <a:lnTo>
                    <a:pt x="5769622" y="3176536"/>
                  </a:lnTo>
                  <a:lnTo>
                    <a:pt x="5782322" y="3172904"/>
                  </a:lnTo>
                  <a:lnTo>
                    <a:pt x="5782322" y="3165373"/>
                  </a:lnTo>
                  <a:lnTo>
                    <a:pt x="5795022" y="3155492"/>
                  </a:lnTo>
                  <a:lnTo>
                    <a:pt x="5795022" y="3133737"/>
                  </a:lnTo>
                  <a:close/>
                </a:path>
                <a:path w="9148444" h="9127490">
                  <a:moveTo>
                    <a:pt x="5795022" y="1901278"/>
                  </a:moveTo>
                  <a:lnTo>
                    <a:pt x="5782322" y="1890242"/>
                  </a:lnTo>
                  <a:lnTo>
                    <a:pt x="5769622" y="1884019"/>
                  </a:lnTo>
                  <a:lnTo>
                    <a:pt x="5756922" y="1883029"/>
                  </a:lnTo>
                  <a:lnTo>
                    <a:pt x="5744222" y="1887715"/>
                  </a:lnTo>
                  <a:lnTo>
                    <a:pt x="5731522" y="1897443"/>
                  </a:lnTo>
                  <a:lnTo>
                    <a:pt x="5718822" y="1910207"/>
                  </a:lnTo>
                  <a:lnTo>
                    <a:pt x="5718822" y="1924367"/>
                  </a:lnTo>
                  <a:lnTo>
                    <a:pt x="5731522" y="1938312"/>
                  </a:lnTo>
                  <a:lnTo>
                    <a:pt x="5731522" y="1949348"/>
                  </a:lnTo>
                  <a:lnTo>
                    <a:pt x="5744222" y="1955571"/>
                  </a:lnTo>
                  <a:lnTo>
                    <a:pt x="5769622" y="1956562"/>
                  </a:lnTo>
                  <a:lnTo>
                    <a:pt x="5782322" y="1951863"/>
                  </a:lnTo>
                  <a:lnTo>
                    <a:pt x="5795022" y="1942134"/>
                  </a:lnTo>
                  <a:lnTo>
                    <a:pt x="5795022" y="1901278"/>
                  </a:lnTo>
                  <a:close/>
                </a:path>
                <a:path w="9148444" h="9127490">
                  <a:moveTo>
                    <a:pt x="5807722" y="7169912"/>
                  </a:moveTo>
                  <a:lnTo>
                    <a:pt x="5795022" y="7171398"/>
                  </a:lnTo>
                  <a:lnTo>
                    <a:pt x="5795022" y="7175614"/>
                  </a:lnTo>
                  <a:lnTo>
                    <a:pt x="5807722" y="7176059"/>
                  </a:lnTo>
                  <a:lnTo>
                    <a:pt x="5807722" y="7169912"/>
                  </a:lnTo>
                  <a:close/>
                </a:path>
                <a:path w="9148444" h="9127490">
                  <a:moveTo>
                    <a:pt x="5807722" y="5934468"/>
                  </a:moveTo>
                  <a:lnTo>
                    <a:pt x="5795022" y="5932767"/>
                  </a:lnTo>
                  <a:lnTo>
                    <a:pt x="5782322" y="5938532"/>
                  </a:lnTo>
                  <a:lnTo>
                    <a:pt x="5782322" y="5944921"/>
                  </a:lnTo>
                  <a:lnTo>
                    <a:pt x="5795022" y="5954928"/>
                  </a:lnTo>
                  <a:lnTo>
                    <a:pt x="5795022" y="5956643"/>
                  </a:lnTo>
                  <a:lnTo>
                    <a:pt x="5807722" y="5953747"/>
                  </a:lnTo>
                  <a:lnTo>
                    <a:pt x="5807722" y="5934468"/>
                  </a:lnTo>
                  <a:close/>
                </a:path>
                <a:path w="9148444" h="9127490">
                  <a:moveTo>
                    <a:pt x="5807722" y="4701400"/>
                  </a:moveTo>
                  <a:lnTo>
                    <a:pt x="5795022" y="4698238"/>
                  </a:lnTo>
                  <a:lnTo>
                    <a:pt x="5795022" y="4697730"/>
                  </a:lnTo>
                  <a:lnTo>
                    <a:pt x="5782322" y="4700117"/>
                  </a:lnTo>
                  <a:lnTo>
                    <a:pt x="5782322" y="4705058"/>
                  </a:lnTo>
                  <a:lnTo>
                    <a:pt x="5769622" y="4711535"/>
                  </a:lnTo>
                  <a:lnTo>
                    <a:pt x="5769622" y="4725822"/>
                  </a:lnTo>
                  <a:lnTo>
                    <a:pt x="5782322" y="4731423"/>
                  </a:lnTo>
                  <a:lnTo>
                    <a:pt x="5782322" y="4734598"/>
                  </a:lnTo>
                  <a:lnTo>
                    <a:pt x="5795022" y="4735093"/>
                  </a:lnTo>
                  <a:lnTo>
                    <a:pt x="5795022" y="4732718"/>
                  </a:lnTo>
                  <a:lnTo>
                    <a:pt x="5807722" y="4727765"/>
                  </a:lnTo>
                  <a:lnTo>
                    <a:pt x="5807722" y="4701400"/>
                  </a:lnTo>
                  <a:close/>
                </a:path>
                <a:path w="9148444" h="9127490">
                  <a:moveTo>
                    <a:pt x="5807722" y="3466922"/>
                  </a:moveTo>
                  <a:lnTo>
                    <a:pt x="5795022" y="3462451"/>
                  </a:lnTo>
                  <a:lnTo>
                    <a:pt x="5782322" y="3461740"/>
                  </a:lnTo>
                  <a:lnTo>
                    <a:pt x="5769622" y="3465106"/>
                  </a:lnTo>
                  <a:lnTo>
                    <a:pt x="5769622" y="3472091"/>
                  </a:lnTo>
                  <a:lnTo>
                    <a:pt x="5756922" y="3481247"/>
                  </a:lnTo>
                  <a:lnTo>
                    <a:pt x="5756922" y="3501428"/>
                  </a:lnTo>
                  <a:lnTo>
                    <a:pt x="5769622" y="3509340"/>
                  </a:lnTo>
                  <a:lnTo>
                    <a:pt x="5782322" y="3513810"/>
                  </a:lnTo>
                  <a:lnTo>
                    <a:pt x="5795022" y="3514521"/>
                  </a:lnTo>
                  <a:lnTo>
                    <a:pt x="5795022" y="3511156"/>
                  </a:lnTo>
                  <a:lnTo>
                    <a:pt x="5807722" y="3504171"/>
                  </a:lnTo>
                  <a:lnTo>
                    <a:pt x="5807722" y="3466922"/>
                  </a:lnTo>
                  <a:close/>
                </a:path>
                <a:path w="9148444" h="9127490">
                  <a:moveTo>
                    <a:pt x="5810986" y="1026287"/>
                  </a:moveTo>
                  <a:lnTo>
                    <a:pt x="5805576" y="1010208"/>
                  </a:lnTo>
                  <a:lnTo>
                    <a:pt x="5794349" y="997483"/>
                  </a:lnTo>
                  <a:lnTo>
                    <a:pt x="5779630" y="990307"/>
                  </a:lnTo>
                  <a:lnTo>
                    <a:pt x="5763285" y="989164"/>
                  </a:lnTo>
                  <a:lnTo>
                    <a:pt x="5747207" y="994575"/>
                  </a:lnTo>
                  <a:lnTo>
                    <a:pt x="5734482" y="1005801"/>
                  </a:lnTo>
                  <a:lnTo>
                    <a:pt x="5727293" y="1020508"/>
                  </a:lnTo>
                  <a:lnTo>
                    <a:pt x="5726150" y="1036853"/>
                  </a:lnTo>
                  <a:lnTo>
                    <a:pt x="5731561" y="1052918"/>
                  </a:lnTo>
                  <a:lnTo>
                    <a:pt x="5742787" y="1065644"/>
                  </a:lnTo>
                  <a:lnTo>
                    <a:pt x="5757507" y="1072832"/>
                  </a:lnTo>
                  <a:lnTo>
                    <a:pt x="5773852" y="1073975"/>
                  </a:lnTo>
                  <a:lnTo>
                    <a:pt x="5789942" y="1068565"/>
                  </a:lnTo>
                  <a:lnTo>
                    <a:pt x="5802655" y="1057338"/>
                  </a:lnTo>
                  <a:lnTo>
                    <a:pt x="5809843" y="1042619"/>
                  </a:lnTo>
                  <a:lnTo>
                    <a:pt x="5810986" y="1026287"/>
                  </a:lnTo>
                  <a:close/>
                </a:path>
                <a:path w="9148444" h="9127490">
                  <a:moveTo>
                    <a:pt x="5820422" y="2255532"/>
                  </a:moveTo>
                  <a:lnTo>
                    <a:pt x="5807722" y="2242375"/>
                  </a:lnTo>
                  <a:lnTo>
                    <a:pt x="5807722" y="2231961"/>
                  </a:lnTo>
                  <a:lnTo>
                    <a:pt x="5795022" y="2226081"/>
                  </a:lnTo>
                  <a:lnTo>
                    <a:pt x="5782322" y="2225154"/>
                  </a:lnTo>
                  <a:lnTo>
                    <a:pt x="5756922" y="2229574"/>
                  </a:lnTo>
                  <a:lnTo>
                    <a:pt x="5756922" y="2238756"/>
                  </a:lnTo>
                  <a:lnTo>
                    <a:pt x="5744222" y="2250795"/>
                  </a:lnTo>
                  <a:lnTo>
                    <a:pt x="5744222" y="2277326"/>
                  </a:lnTo>
                  <a:lnTo>
                    <a:pt x="5756922" y="2287727"/>
                  </a:lnTo>
                  <a:lnTo>
                    <a:pt x="5769622" y="2293607"/>
                  </a:lnTo>
                  <a:lnTo>
                    <a:pt x="5782322" y="2294547"/>
                  </a:lnTo>
                  <a:lnTo>
                    <a:pt x="5795022" y="2290114"/>
                  </a:lnTo>
                  <a:lnTo>
                    <a:pt x="5807722" y="2280932"/>
                  </a:lnTo>
                  <a:lnTo>
                    <a:pt x="5820422" y="2268893"/>
                  </a:lnTo>
                  <a:lnTo>
                    <a:pt x="5820422" y="2255532"/>
                  </a:lnTo>
                  <a:close/>
                </a:path>
                <a:path w="9148444" h="9127490">
                  <a:moveTo>
                    <a:pt x="5829325" y="1366608"/>
                  </a:moveTo>
                  <a:lnTo>
                    <a:pt x="5824182" y="1351318"/>
                  </a:lnTo>
                  <a:lnTo>
                    <a:pt x="5813514" y="1339215"/>
                  </a:lnTo>
                  <a:lnTo>
                    <a:pt x="5799506" y="1332382"/>
                  </a:lnTo>
                  <a:lnTo>
                    <a:pt x="5783961" y="1331302"/>
                  </a:lnTo>
                  <a:lnTo>
                    <a:pt x="5768670" y="1336433"/>
                  </a:lnTo>
                  <a:lnTo>
                    <a:pt x="5756567" y="1347114"/>
                  </a:lnTo>
                  <a:lnTo>
                    <a:pt x="5749734" y="1361109"/>
                  </a:lnTo>
                  <a:lnTo>
                    <a:pt x="5748655" y="1376641"/>
                  </a:lnTo>
                  <a:lnTo>
                    <a:pt x="5753798" y="1391932"/>
                  </a:lnTo>
                  <a:lnTo>
                    <a:pt x="5764466" y="1404035"/>
                  </a:lnTo>
                  <a:lnTo>
                    <a:pt x="5778474" y="1410868"/>
                  </a:lnTo>
                  <a:lnTo>
                    <a:pt x="5794019" y="1411947"/>
                  </a:lnTo>
                  <a:lnTo>
                    <a:pt x="5809310" y="1406804"/>
                  </a:lnTo>
                  <a:lnTo>
                    <a:pt x="5821413" y="1396136"/>
                  </a:lnTo>
                  <a:lnTo>
                    <a:pt x="5828246" y="1382141"/>
                  </a:lnTo>
                  <a:lnTo>
                    <a:pt x="5829325" y="1366608"/>
                  </a:lnTo>
                  <a:close/>
                </a:path>
                <a:path w="9148444" h="9127490">
                  <a:moveTo>
                    <a:pt x="5832157" y="137287"/>
                  </a:moveTo>
                  <a:lnTo>
                    <a:pt x="5825947" y="118846"/>
                  </a:lnTo>
                  <a:lnTo>
                    <a:pt x="5813082" y="104254"/>
                  </a:lnTo>
                  <a:lnTo>
                    <a:pt x="5796191" y="96012"/>
                  </a:lnTo>
                  <a:lnTo>
                    <a:pt x="5777458" y="94716"/>
                  </a:lnTo>
                  <a:lnTo>
                    <a:pt x="5759005" y="100914"/>
                  </a:lnTo>
                  <a:lnTo>
                    <a:pt x="5744413" y="113779"/>
                  </a:lnTo>
                  <a:lnTo>
                    <a:pt x="5736171" y="130657"/>
                  </a:lnTo>
                  <a:lnTo>
                    <a:pt x="5734863" y="149402"/>
                  </a:lnTo>
                  <a:lnTo>
                    <a:pt x="5741073" y="167843"/>
                  </a:lnTo>
                  <a:lnTo>
                    <a:pt x="5753938" y="182422"/>
                  </a:lnTo>
                  <a:lnTo>
                    <a:pt x="5770829" y="190665"/>
                  </a:lnTo>
                  <a:lnTo>
                    <a:pt x="5789561" y="191973"/>
                  </a:lnTo>
                  <a:lnTo>
                    <a:pt x="5808015" y="185762"/>
                  </a:lnTo>
                  <a:lnTo>
                    <a:pt x="5822607" y="172897"/>
                  </a:lnTo>
                  <a:lnTo>
                    <a:pt x="5830849" y="156019"/>
                  </a:lnTo>
                  <a:lnTo>
                    <a:pt x="5832157" y="137287"/>
                  </a:lnTo>
                  <a:close/>
                </a:path>
                <a:path w="9148444" h="9127490">
                  <a:moveTo>
                    <a:pt x="5833122" y="6284582"/>
                  </a:moveTo>
                  <a:lnTo>
                    <a:pt x="5820422" y="6276568"/>
                  </a:lnTo>
                  <a:lnTo>
                    <a:pt x="5820422" y="6275197"/>
                  </a:lnTo>
                  <a:lnTo>
                    <a:pt x="5807722" y="6279820"/>
                  </a:lnTo>
                  <a:lnTo>
                    <a:pt x="5807722" y="6292939"/>
                  </a:lnTo>
                  <a:lnTo>
                    <a:pt x="5820422" y="6294310"/>
                  </a:lnTo>
                  <a:lnTo>
                    <a:pt x="5820422" y="6289687"/>
                  </a:lnTo>
                  <a:lnTo>
                    <a:pt x="5833122" y="6284582"/>
                  </a:lnTo>
                  <a:close/>
                </a:path>
                <a:path w="9148444" h="9127490">
                  <a:moveTo>
                    <a:pt x="5833122" y="5054409"/>
                  </a:moveTo>
                  <a:lnTo>
                    <a:pt x="5820422" y="5048110"/>
                  </a:lnTo>
                  <a:lnTo>
                    <a:pt x="5820422" y="5040312"/>
                  </a:lnTo>
                  <a:lnTo>
                    <a:pt x="5807722" y="5039868"/>
                  </a:lnTo>
                  <a:lnTo>
                    <a:pt x="5807722" y="5041989"/>
                  </a:lnTo>
                  <a:lnTo>
                    <a:pt x="5795022" y="5046383"/>
                  </a:lnTo>
                  <a:lnTo>
                    <a:pt x="5795022" y="5064836"/>
                  </a:lnTo>
                  <a:lnTo>
                    <a:pt x="5807722" y="5069814"/>
                  </a:lnTo>
                  <a:lnTo>
                    <a:pt x="5807722" y="5073078"/>
                  </a:lnTo>
                  <a:lnTo>
                    <a:pt x="5820422" y="5070957"/>
                  </a:lnTo>
                  <a:lnTo>
                    <a:pt x="5820422" y="5066563"/>
                  </a:lnTo>
                  <a:lnTo>
                    <a:pt x="5833122" y="5060797"/>
                  </a:lnTo>
                  <a:lnTo>
                    <a:pt x="5833122" y="5054409"/>
                  </a:lnTo>
                  <a:close/>
                </a:path>
                <a:path w="9148444" h="9127490">
                  <a:moveTo>
                    <a:pt x="5833122" y="3815943"/>
                  </a:moveTo>
                  <a:lnTo>
                    <a:pt x="5820422" y="3808641"/>
                  </a:lnTo>
                  <a:lnTo>
                    <a:pt x="5807722" y="3804526"/>
                  </a:lnTo>
                  <a:lnTo>
                    <a:pt x="5807722" y="3803866"/>
                  </a:lnTo>
                  <a:lnTo>
                    <a:pt x="5795022" y="3806977"/>
                  </a:lnTo>
                  <a:lnTo>
                    <a:pt x="5782322" y="3813403"/>
                  </a:lnTo>
                  <a:lnTo>
                    <a:pt x="5782322" y="3840429"/>
                  </a:lnTo>
                  <a:lnTo>
                    <a:pt x="5795022" y="3847731"/>
                  </a:lnTo>
                  <a:lnTo>
                    <a:pt x="5795022" y="3851846"/>
                  </a:lnTo>
                  <a:lnTo>
                    <a:pt x="5807722" y="3852494"/>
                  </a:lnTo>
                  <a:lnTo>
                    <a:pt x="5820422" y="3849395"/>
                  </a:lnTo>
                  <a:lnTo>
                    <a:pt x="5820422" y="3842969"/>
                  </a:lnTo>
                  <a:lnTo>
                    <a:pt x="5833122" y="3834523"/>
                  </a:lnTo>
                  <a:lnTo>
                    <a:pt x="5833122" y="3815943"/>
                  </a:lnTo>
                  <a:close/>
                </a:path>
                <a:path w="9148444" h="9127490">
                  <a:moveTo>
                    <a:pt x="5833122" y="2583472"/>
                  </a:moveTo>
                  <a:lnTo>
                    <a:pt x="5820422" y="2573680"/>
                  </a:lnTo>
                  <a:lnTo>
                    <a:pt x="5807722" y="2568156"/>
                  </a:lnTo>
                  <a:lnTo>
                    <a:pt x="5795022" y="2567279"/>
                  </a:lnTo>
                  <a:lnTo>
                    <a:pt x="5782322" y="2571445"/>
                  </a:lnTo>
                  <a:lnTo>
                    <a:pt x="5769622" y="2580081"/>
                  </a:lnTo>
                  <a:lnTo>
                    <a:pt x="5769622" y="2616339"/>
                  </a:lnTo>
                  <a:lnTo>
                    <a:pt x="5782322" y="2626118"/>
                  </a:lnTo>
                  <a:lnTo>
                    <a:pt x="5795022" y="2631643"/>
                  </a:lnTo>
                  <a:lnTo>
                    <a:pt x="5807722" y="2632519"/>
                  </a:lnTo>
                  <a:lnTo>
                    <a:pt x="5820422" y="2628366"/>
                  </a:lnTo>
                  <a:lnTo>
                    <a:pt x="5833122" y="2619730"/>
                  </a:lnTo>
                  <a:lnTo>
                    <a:pt x="5833122" y="2583472"/>
                  </a:lnTo>
                  <a:close/>
                </a:path>
                <a:path w="9148444" h="9127490">
                  <a:moveTo>
                    <a:pt x="5845822" y="6618376"/>
                  </a:moveTo>
                  <a:lnTo>
                    <a:pt x="5833122" y="6617309"/>
                  </a:lnTo>
                  <a:lnTo>
                    <a:pt x="5833122" y="6632321"/>
                  </a:lnTo>
                  <a:lnTo>
                    <a:pt x="5845822" y="6630505"/>
                  </a:lnTo>
                  <a:lnTo>
                    <a:pt x="5845822" y="6618376"/>
                  </a:lnTo>
                  <a:close/>
                </a:path>
                <a:path w="9148444" h="9127490">
                  <a:moveTo>
                    <a:pt x="5845822" y="5382196"/>
                  </a:moveTo>
                  <a:lnTo>
                    <a:pt x="5833122" y="5379809"/>
                  </a:lnTo>
                  <a:lnTo>
                    <a:pt x="5820422" y="5387886"/>
                  </a:lnTo>
                  <a:lnTo>
                    <a:pt x="5820422" y="5410847"/>
                  </a:lnTo>
                  <a:lnTo>
                    <a:pt x="5833122" y="5413248"/>
                  </a:lnTo>
                  <a:lnTo>
                    <a:pt x="5845822" y="5409196"/>
                  </a:lnTo>
                  <a:lnTo>
                    <a:pt x="5845822" y="5382196"/>
                  </a:lnTo>
                  <a:close/>
                </a:path>
                <a:path w="9148444" h="9127490">
                  <a:moveTo>
                    <a:pt x="5845822" y="4150372"/>
                  </a:moveTo>
                  <a:lnTo>
                    <a:pt x="5833122" y="4146600"/>
                  </a:lnTo>
                  <a:lnTo>
                    <a:pt x="5820422" y="4146004"/>
                  </a:lnTo>
                  <a:lnTo>
                    <a:pt x="5820422" y="4148836"/>
                  </a:lnTo>
                  <a:lnTo>
                    <a:pt x="5807722" y="4154728"/>
                  </a:lnTo>
                  <a:lnTo>
                    <a:pt x="5807722" y="4186110"/>
                  </a:lnTo>
                  <a:lnTo>
                    <a:pt x="5820422" y="4189882"/>
                  </a:lnTo>
                  <a:lnTo>
                    <a:pt x="5833122" y="4190479"/>
                  </a:lnTo>
                  <a:lnTo>
                    <a:pt x="5833122" y="4187647"/>
                  </a:lnTo>
                  <a:lnTo>
                    <a:pt x="5845822" y="4181754"/>
                  </a:lnTo>
                  <a:lnTo>
                    <a:pt x="5845822" y="4150372"/>
                  </a:lnTo>
                  <a:close/>
                </a:path>
                <a:path w="9148444" h="9127490">
                  <a:moveTo>
                    <a:pt x="5845822" y="2915653"/>
                  </a:moveTo>
                  <a:lnTo>
                    <a:pt x="5833122" y="2910522"/>
                  </a:lnTo>
                  <a:lnTo>
                    <a:pt x="5820422" y="2909709"/>
                  </a:lnTo>
                  <a:lnTo>
                    <a:pt x="5807722" y="2913570"/>
                  </a:lnTo>
                  <a:lnTo>
                    <a:pt x="5795022" y="2921571"/>
                  </a:lnTo>
                  <a:lnTo>
                    <a:pt x="5795022" y="2955201"/>
                  </a:lnTo>
                  <a:lnTo>
                    <a:pt x="5807722" y="2964269"/>
                  </a:lnTo>
                  <a:lnTo>
                    <a:pt x="5807722" y="2969387"/>
                  </a:lnTo>
                  <a:lnTo>
                    <a:pt x="5820422" y="2970199"/>
                  </a:lnTo>
                  <a:lnTo>
                    <a:pt x="5833122" y="2966351"/>
                  </a:lnTo>
                  <a:lnTo>
                    <a:pt x="5845822" y="2958338"/>
                  </a:lnTo>
                  <a:lnTo>
                    <a:pt x="5845822" y="2915653"/>
                  </a:lnTo>
                  <a:close/>
                </a:path>
                <a:path w="9148444" h="9127490">
                  <a:moveTo>
                    <a:pt x="5847677" y="1706918"/>
                  </a:moveTo>
                  <a:lnTo>
                    <a:pt x="5842800" y="1692402"/>
                  </a:lnTo>
                  <a:lnTo>
                    <a:pt x="5832665" y="1680933"/>
                  </a:lnTo>
                  <a:lnTo>
                    <a:pt x="5819381" y="1674456"/>
                  </a:lnTo>
                  <a:lnTo>
                    <a:pt x="5804649" y="1673428"/>
                  </a:lnTo>
                  <a:lnTo>
                    <a:pt x="5790133" y="1678305"/>
                  </a:lnTo>
                  <a:lnTo>
                    <a:pt x="5778652" y="1688426"/>
                  </a:lnTo>
                  <a:lnTo>
                    <a:pt x="5772175" y="1701711"/>
                  </a:lnTo>
                  <a:lnTo>
                    <a:pt x="5771146" y="1716443"/>
                  </a:lnTo>
                  <a:lnTo>
                    <a:pt x="5776023" y="1730946"/>
                  </a:lnTo>
                  <a:lnTo>
                    <a:pt x="5786158" y="1742414"/>
                  </a:lnTo>
                  <a:lnTo>
                    <a:pt x="5799429" y="1748904"/>
                  </a:lnTo>
                  <a:lnTo>
                    <a:pt x="5814174" y="1749933"/>
                  </a:lnTo>
                  <a:lnTo>
                    <a:pt x="5828690" y="1745043"/>
                  </a:lnTo>
                  <a:lnTo>
                    <a:pt x="5840158" y="1734921"/>
                  </a:lnTo>
                  <a:lnTo>
                    <a:pt x="5846648" y="1721650"/>
                  </a:lnTo>
                  <a:lnTo>
                    <a:pt x="5847677" y="1706918"/>
                  </a:lnTo>
                  <a:close/>
                </a:path>
                <a:path w="9148444" h="9127490">
                  <a:moveTo>
                    <a:pt x="5850204" y="477634"/>
                  </a:moveTo>
                  <a:lnTo>
                    <a:pt x="5844311" y="460095"/>
                  </a:lnTo>
                  <a:lnTo>
                    <a:pt x="5832056" y="446214"/>
                  </a:lnTo>
                  <a:lnTo>
                    <a:pt x="5815990" y="438378"/>
                  </a:lnTo>
                  <a:lnTo>
                    <a:pt x="5798172" y="437134"/>
                  </a:lnTo>
                  <a:lnTo>
                    <a:pt x="5780621" y="443039"/>
                  </a:lnTo>
                  <a:lnTo>
                    <a:pt x="5766740" y="455282"/>
                  </a:lnTo>
                  <a:lnTo>
                    <a:pt x="5758904" y="471335"/>
                  </a:lnTo>
                  <a:lnTo>
                    <a:pt x="5757659" y="489153"/>
                  </a:lnTo>
                  <a:lnTo>
                    <a:pt x="5763565" y="506691"/>
                  </a:lnTo>
                  <a:lnTo>
                    <a:pt x="5775807" y="520573"/>
                  </a:lnTo>
                  <a:lnTo>
                    <a:pt x="5791873" y="528408"/>
                  </a:lnTo>
                  <a:lnTo>
                    <a:pt x="5809691" y="529653"/>
                  </a:lnTo>
                  <a:lnTo>
                    <a:pt x="5827242" y="523760"/>
                  </a:lnTo>
                  <a:lnTo>
                    <a:pt x="5841123" y="511517"/>
                  </a:lnTo>
                  <a:lnTo>
                    <a:pt x="5848959" y="495465"/>
                  </a:lnTo>
                  <a:lnTo>
                    <a:pt x="5850204" y="477634"/>
                  </a:lnTo>
                  <a:close/>
                </a:path>
                <a:path w="9148444" h="9127490">
                  <a:moveTo>
                    <a:pt x="5868543" y="817956"/>
                  </a:moveTo>
                  <a:lnTo>
                    <a:pt x="5862917" y="801204"/>
                  </a:lnTo>
                  <a:lnTo>
                    <a:pt x="5851220" y="787946"/>
                  </a:lnTo>
                  <a:lnTo>
                    <a:pt x="5835878" y="780453"/>
                  </a:lnTo>
                  <a:lnTo>
                    <a:pt x="5818848" y="779272"/>
                  </a:lnTo>
                  <a:lnTo>
                    <a:pt x="5802084" y="784910"/>
                  </a:lnTo>
                  <a:lnTo>
                    <a:pt x="5788825" y="796594"/>
                  </a:lnTo>
                  <a:lnTo>
                    <a:pt x="5781345" y="811923"/>
                  </a:lnTo>
                  <a:lnTo>
                    <a:pt x="5780151" y="828954"/>
                  </a:lnTo>
                  <a:lnTo>
                    <a:pt x="5785790" y="845705"/>
                  </a:lnTo>
                  <a:lnTo>
                    <a:pt x="5797486" y="858964"/>
                  </a:lnTo>
                  <a:lnTo>
                    <a:pt x="5812828" y="866444"/>
                  </a:lnTo>
                  <a:lnTo>
                    <a:pt x="5829859" y="867625"/>
                  </a:lnTo>
                  <a:lnTo>
                    <a:pt x="5846610" y="861999"/>
                  </a:lnTo>
                  <a:lnTo>
                    <a:pt x="5859869" y="850303"/>
                  </a:lnTo>
                  <a:lnTo>
                    <a:pt x="5867362" y="834974"/>
                  </a:lnTo>
                  <a:lnTo>
                    <a:pt x="5868543" y="817956"/>
                  </a:lnTo>
                  <a:close/>
                </a:path>
                <a:path w="9148444" h="9127490">
                  <a:moveTo>
                    <a:pt x="5871222" y="5736310"/>
                  </a:moveTo>
                  <a:lnTo>
                    <a:pt x="5858522" y="5724601"/>
                  </a:lnTo>
                  <a:lnTo>
                    <a:pt x="5858522" y="5722594"/>
                  </a:lnTo>
                  <a:lnTo>
                    <a:pt x="5845822" y="5729351"/>
                  </a:lnTo>
                  <a:lnTo>
                    <a:pt x="5833122" y="5736844"/>
                  </a:lnTo>
                  <a:lnTo>
                    <a:pt x="5845822" y="5748566"/>
                  </a:lnTo>
                  <a:lnTo>
                    <a:pt x="5858522" y="5750572"/>
                  </a:lnTo>
                  <a:lnTo>
                    <a:pt x="5858522" y="5743803"/>
                  </a:lnTo>
                  <a:lnTo>
                    <a:pt x="5871222" y="5736310"/>
                  </a:lnTo>
                  <a:close/>
                </a:path>
                <a:path w="9148444" h="9127490">
                  <a:moveTo>
                    <a:pt x="5871222" y="4497984"/>
                  </a:moveTo>
                  <a:lnTo>
                    <a:pt x="5858522" y="4491850"/>
                  </a:lnTo>
                  <a:lnTo>
                    <a:pt x="5858522" y="4488383"/>
                  </a:lnTo>
                  <a:lnTo>
                    <a:pt x="5845822" y="4487837"/>
                  </a:lnTo>
                  <a:lnTo>
                    <a:pt x="5833122" y="4490453"/>
                  </a:lnTo>
                  <a:lnTo>
                    <a:pt x="5833122" y="4502963"/>
                  </a:lnTo>
                  <a:lnTo>
                    <a:pt x="5820422" y="4510849"/>
                  </a:lnTo>
                  <a:lnTo>
                    <a:pt x="5833122" y="4518596"/>
                  </a:lnTo>
                  <a:lnTo>
                    <a:pt x="5833122" y="4524743"/>
                  </a:lnTo>
                  <a:lnTo>
                    <a:pt x="5845822" y="4528210"/>
                  </a:lnTo>
                  <a:lnTo>
                    <a:pt x="5845822" y="4528756"/>
                  </a:lnTo>
                  <a:lnTo>
                    <a:pt x="5858522" y="4526153"/>
                  </a:lnTo>
                  <a:lnTo>
                    <a:pt x="5858522" y="4520730"/>
                  </a:lnTo>
                  <a:lnTo>
                    <a:pt x="5871222" y="4513631"/>
                  </a:lnTo>
                  <a:lnTo>
                    <a:pt x="5871222" y="4497984"/>
                  </a:lnTo>
                  <a:close/>
                </a:path>
                <a:path w="9148444" h="9127490">
                  <a:moveTo>
                    <a:pt x="5871222" y="3265830"/>
                  </a:moveTo>
                  <a:lnTo>
                    <a:pt x="5858522" y="3257372"/>
                  </a:lnTo>
                  <a:lnTo>
                    <a:pt x="5845822" y="3252609"/>
                  </a:lnTo>
                  <a:lnTo>
                    <a:pt x="5833122" y="3251847"/>
                  </a:lnTo>
                  <a:lnTo>
                    <a:pt x="5833122" y="3255441"/>
                  </a:lnTo>
                  <a:lnTo>
                    <a:pt x="5820422" y="3262896"/>
                  </a:lnTo>
                  <a:lnTo>
                    <a:pt x="5820422" y="3272675"/>
                  </a:lnTo>
                  <a:lnTo>
                    <a:pt x="5807722" y="3283521"/>
                  </a:lnTo>
                  <a:lnTo>
                    <a:pt x="5820422" y="3294202"/>
                  </a:lnTo>
                  <a:lnTo>
                    <a:pt x="5820422" y="3302647"/>
                  </a:lnTo>
                  <a:lnTo>
                    <a:pt x="5833122" y="3307423"/>
                  </a:lnTo>
                  <a:lnTo>
                    <a:pt x="5845822" y="3308185"/>
                  </a:lnTo>
                  <a:lnTo>
                    <a:pt x="5858522" y="3304590"/>
                  </a:lnTo>
                  <a:lnTo>
                    <a:pt x="5858522" y="3297136"/>
                  </a:lnTo>
                  <a:lnTo>
                    <a:pt x="5871222" y="3287357"/>
                  </a:lnTo>
                  <a:lnTo>
                    <a:pt x="5871222" y="3265830"/>
                  </a:lnTo>
                  <a:close/>
                </a:path>
                <a:path w="9148444" h="9127490">
                  <a:moveTo>
                    <a:pt x="5871222" y="2033358"/>
                  </a:moveTo>
                  <a:lnTo>
                    <a:pt x="5858522" y="2022411"/>
                  </a:lnTo>
                  <a:lnTo>
                    <a:pt x="5845822" y="2016239"/>
                  </a:lnTo>
                  <a:lnTo>
                    <a:pt x="5833122" y="2015261"/>
                  </a:lnTo>
                  <a:lnTo>
                    <a:pt x="5820422" y="2019909"/>
                  </a:lnTo>
                  <a:lnTo>
                    <a:pt x="5807722" y="2029561"/>
                  </a:lnTo>
                  <a:lnTo>
                    <a:pt x="5795022" y="2042223"/>
                  </a:lnTo>
                  <a:lnTo>
                    <a:pt x="5795022" y="2056269"/>
                  </a:lnTo>
                  <a:lnTo>
                    <a:pt x="5807722" y="2070100"/>
                  </a:lnTo>
                  <a:lnTo>
                    <a:pt x="5807722" y="2081047"/>
                  </a:lnTo>
                  <a:lnTo>
                    <a:pt x="5820422" y="2087219"/>
                  </a:lnTo>
                  <a:lnTo>
                    <a:pt x="5845822" y="2088197"/>
                  </a:lnTo>
                  <a:lnTo>
                    <a:pt x="5858522" y="2083549"/>
                  </a:lnTo>
                  <a:lnTo>
                    <a:pt x="5871222" y="2073897"/>
                  </a:lnTo>
                  <a:lnTo>
                    <a:pt x="5871222" y="2033358"/>
                  </a:lnTo>
                  <a:close/>
                </a:path>
                <a:path w="9148444" h="9127490">
                  <a:moveTo>
                    <a:pt x="5883922" y="7302195"/>
                  </a:moveTo>
                  <a:lnTo>
                    <a:pt x="5871222" y="7303516"/>
                  </a:lnTo>
                  <a:lnTo>
                    <a:pt x="5871222" y="7307262"/>
                  </a:lnTo>
                  <a:lnTo>
                    <a:pt x="5883922" y="7307656"/>
                  </a:lnTo>
                  <a:lnTo>
                    <a:pt x="5883922" y="7302195"/>
                  </a:lnTo>
                  <a:close/>
                </a:path>
                <a:path w="9148444" h="9127490">
                  <a:moveTo>
                    <a:pt x="5883922" y="6066701"/>
                  </a:moveTo>
                  <a:lnTo>
                    <a:pt x="5871222" y="6065037"/>
                  </a:lnTo>
                  <a:lnTo>
                    <a:pt x="5858522" y="6070651"/>
                  </a:lnTo>
                  <a:lnTo>
                    <a:pt x="5858522" y="6076861"/>
                  </a:lnTo>
                  <a:lnTo>
                    <a:pt x="5871222" y="6086576"/>
                  </a:lnTo>
                  <a:lnTo>
                    <a:pt x="5871222" y="6088240"/>
                  </a:lnTo>
                  <a:lnTo>
                    <a:pt x="5883922" y="6085433"/>
                  </a:lnTo>
                  <a:lnTo>
                    <a:pt x="5883922" y="6066701"/>
                  </a:lnTo>
                  <a:close/>
                </a:path>
                <a:path w="9148444" h="9127490">
                  <a:moveTo>
                    <a:pt x="5883922" y="4833582"/>
                  </a:moveTo>
                  <a:lnTo>
                    <a:pt x="5871222" y="4830470"/>
                  </a:lnTo>
                  <a:lnTo>
                    <a:pt x="5871222" y="4829975"/>
                  </a:lnTo>
                  <a:lnTo>
                    <a:pt x="5858522" y="4832312"/>
                  </a:lnTo>
                  <a:lnTo>
                    <a:pt x="5858522" y="4837176"/>
                  </a:lnTo>
                  <a:lnTo>
                    <a:pt x="5845822" y="4843564"/>
                  </a:lnTo>
                  <a:lnTo>
                    <a:pt x="5845822" y="4857610"/>
                  </a:lnTo>
                  <a:lnTo>
                    <a:pt x="5858522" y="4863135"/>
                  </a:lnTo>
                  <a:lnTo>
                    <a:pt x="5858522" y="4866246"/>
                  </a:lnTo>
                  <a:lnTo>
                    <a:pt x="5871222" y="4866741"/>
                  </a:lnTo>
                  <a:lnTo>
                    <a:pt x="5871222" y="4864392"/>
                  </a:lnTo>
                  <a:lnTo>
                    <a:pt x="5883922" y="4859528"/>
                  </a:lnTo>
                  <a:lnTo>
                    <a:pt x="5883922" y="4833582"/>
                  </a:lnTo>
                  <a:close/>
                </a:path>
                <a:path w="9148444" h="9127490">
                  <a:moveTo>
                    <a:pt x="5883922" y="3599103"/>
                  </a:moveTo>
                  <a:lnTo>
                    <a:pt x="5871222" y="3594684"/>
                  </a:lnTo>
                  <a:lnTo>
                    <a:pt x="5858522" y="3593973"/>
                  </a:lnTo>
                  <a:lnTo>
                    <a:pt x="5845822" y="3597300"/>
                  </a:lnTo>
                  <a:lnTo>
                    <a:pt x="5845822" y="3604209"/>
                  </a:lnTo>
                  <a:lnTo>
                    <a:pt x="5833122" y="3613264"/>
                  </a:lnTo>
                  <a:lnTo>
                    <a:pt x="5833122" y="3633216"/>
                  </a:lnTo>
                  <a:lnTo>
                    <a:pt x="5845822" y="3641039"/>
                  </a:lnTo>
                  <a:lnTo>
                    <a:pt x="5858522" y="3645458"/>
                  </a:lnTo>
                  <a:lnTo>
                    <a:pt x="5871222" y="3646157"/>
                  </a:lnTo>
                  <a:lnTo>
                    <a:pt x="5871222" y="3642842"/>
                  </a:lnTo>
                  <a:lnTo>
                    <a:pt x="5883922" y="3635933"/>
                  </a:lnTo>
                  <a:lnTo>
                    <a:pt x="5883922" y="3599103"/>
                  </a:lnTo>
                  <a:close/>
                </a:path>
                <a:path w="9148444" h="9127490">
                  <a:moveTo>
                    <a:pt x="5886894" y="1158265"/>
                  </a:moveTo>
                  <a:lnTo>
                    <a:pt x="5881522" y="1142301"/>
                  </a:lnTo>
                  <a:lnTo>
                    <a:pt x="5870372" y="1129665"/>
                  </a:lnTo>
                  <a:lnTo>
                    <a:pt x="5855754" y="1122540"/>
                  </a:lnTo>
                  <a:lnTo>
                    <a:pt x="5839523" y="1121410"/>
                  </a:lnTo>
                  <a:lnTo>
                    <a:pt x="5823559" y="1126769"/>
                  </a:lnTo>
                  <a:lnTo>
                    <a:pt x="5810923" y="1137920"/>
                  </a:lnTo>
                  <a:lnTo>
                    <a:pt x="5803785" y="1152525"/>
                  </a:lnTo>
                  <a:lnTo>
                    <a:pt x="5802655" y="1168755"/>
                  </a:lnTo>
                  <a:lnTo>
                    <a:pt x="5808027" y="1184719"/>
                  </a:lnTo>
                  <a:lnTo>
                    <a:pt x="5819165" y="1197356"/>
                  </a:lnTo>
                  <a:lnTo>
                    <a:pt x="5833796" y="1204480"/>
                  </a:lnTo>
                  <a:lnTo>
                    <a:pt x="5850013" y="1205611"/>
                  </a:lnTo>
                  <a:lnTo>
                    <a:pt x="5865990" y="1200238"/>
                  </a:lnTo>
                  <a:lnTo>
                    <a:pt x="5878627" y="1189101"/>
                  </a:lnTo>
                  <a:lnTo>
                    <a:pt x="5885764" y="1174483"/>
                  </a:lnTo>
                  <a:lnTo>
                    <a:pt x="5886894" y="1158265"/>
                  </a:lnTo>
                  <a:close/>
                </a:path>
                <a:path w="9148444" h="9127490">
                  <a:moveTo>
                    <a:pt x="5896622" y="6407480"/>
                  </a:moveTo>
                  <a:lnTo>
                    <a:pt x="5883922" y="6411938"/>
                  </a:lnTo>
                  <a:lnTo>
                    <a:pt x="5883922" y="6424587"/>
                  </a:lnTo>
                  <a:lnTo>
                    <a:pt x="5896622" y="6425908"/>
                  </a:lnTo>
                  <a:lnTo>
                    <a:pt x="5896622" y="6407480"/>
                  </a:lnTo>
                  <a:close/>
                </a:path>
                <a:path w="9148444" h="9127490">
                  <a:moveTo>
                    <a:pt x="5896622" y="2387511"/>
                  </a:moveTo>
                  <a:lnTo>
                    <a:pt x="5883922" y="2374455"/>
                  </a:lnTo>
                  <a:lnTo>
                    <a:pt x="5871222" y="2364143"/>
                  </a:lnTo>
                  <a:lnTo>
                    <a:pt x="5871222" y="2358313"/>
                  </a:lnTo>
                  <a:lnTo>
                    <a:pt x="5858522" y="2357386"/>
                  </a:lnTo>
                  <a:lnTo>
                    <a:pt x="5833122" y="2361781"/>
                  </a:lnTo>
                  <a:lnTo>
                    <a:pt x="5833122" y="2370874"/>
                  </a:lnTo>
                  <a:lnTo>
                    <a:pt x="5820422" y="2382824"/>
                  </a:lnTo>
                  <a:lnTo>
                    <a:pt x="5820422" y="2409113"/>
                  </a:lnTo>
                  <a:lnTo>
                    <a:pt x="5833122" y="2419439"/>
                  </a:lnTo>
                  <a:lnTo>
                    <a:pt x="5845822" y="2425255"/>
                  </a:lnTo>
                  <a:lnTo>
                    <a:pt x="5858522" y="2426182"/>
                  </a:lnTo>
                  <a:lnTo>
                    <a:pt x="5871222" y="2421801"/>
                  </a:lnTo>
                  <a:lnTo>
                    <a:pt x="5883922" y="2412695"/>
                  </a:lnTo>
                  <a:lnTo>
                    <a:pt x="5883922" y="2400757"/>
                  </a:lnTo>
                  <a:lnTo>
                    <a:pt x="5896622" y="2387511"/>
                  </a:lnTo>
                  <a:close/>
                </a:path>
                <a:path w="9148444" h="9127490">
                  <a:moveTo>
                    <a:pt x="5905233" y="1498574"/>
                  </a:moveTo>
                  <a:lnTo>
                    <a:pt x="5900140" y="1483398"/>
                  </a:lnTo>
                  <a:lnTo>
                    <a:pt x="5889536" y="1471383"/>
                  </a:lnTo>
                  <a:lnTo>
                    <a:pt x="5875629" y="1464602"/>
                  </a:lnTo>
                  <a:lnTo>
                    <a:pt x="5860199" y="1463535"/>
                  </a:lnTo>
                  <a:lnTo>
                    <a:pt x="5845022" y="1468640"/>
                  </a:lnTo>
                  <a:lnTo>
                    <a:pt x="5833008" y="1479232"/>
                  </a:lnTo>
                  <a:lnTo>
                    <a:pt x="5826226" y="1493126"/>
                  </a:lnTo>
                  <a:lnTo>
                    <a:pt x="5825147" y="1508544"/>
                  </a:lnTo>
                  <a:lnTo>
                    <a:pt x="5830252" y="1523733"/>
                  </a:lnTo>
                  <a:lnTo>
                    <a:pt x="5840857" y="1535734"/>
                  </a:lnTo>
                  <a:lnTo>
                    <a:pt x="5854751" y="1542516"/>
                  </a:lnTo>
                  <a:lnTo>
                    <a:pt x="5870181" y="1543596"/>
                  </a:lnTo>
                  <a:lnTo>
                    <a:pt x="5885358" y="1538490"/>
                  </a:lnTo>
                  <a:lnTo>
                    <a:pt x="5897372" y="1527898"/>
                  </a:lnTo>
                  <a:lnTo>
                    <a:pt x="5904166" y="1514005"/>
                  </a:lnTo>
                  <a:lnTo>
                    <a:pt x="5905233" y="1498574"/>
                  </a:lnTo>
                  <a:close/>
                </a:path>
                <a:path w="9148444" h="9127490">
                  <a:moveTo>
                    <a:pt x="5907760" y="269290"/>
                  </a:moveTo>
                  <a:lnTo>
                    <a:pt x="5901639" y="251079"/>
                  </a:lnTo>
                  <a:lnTo>
                    <a:pt x="5888914" y="236664"/>
                  </a:lnTo>
                  <a:lnTo>
                    <a:pt x="5872238" y="228536"/>
                  </a:lnTo>
                  <a:lnTo>
                    <a:pt x="5853722" y="227241"/>
                  </a:lnTo>
                  <a:lnTo>
                    <a:pt x="5835510" y="233375"/>
                  </a:lnTo>
                  <a:lnTo>
                    <a:pt x="5821096" y="246087"/>
                  </a:lnTo>
                  <a:lnTo>
                    <a:pt x="5812955" y="262750"/>
                  </a:lnTo>
                  <a:lnTo>
                    <a:pt x="5811659" y="281266"/>
                  </a:lnTo>
                  <a:lnTo>
                    <a:pt x="5817794" y="299478"/>
                  </a:lnTo>
                  <a:lnTo>
                    <a:pt x="5830506" y="313893"/>
                  </a:lnTo>
                  <a:lnTo>
                    <a:pt x="5847181" y="322021"/>
                  </a:lnTo>
                  <a:lnTo>
                    <a:pt x="5865698" y="323316"/>
                  </a:lnTo>
                  <a:lnTo>
                    <a:pt x="5883910" y="317195"/>
                  </a:lnTo>
                  <a:lnTo>
                    <a:pt x="5898337" y="304482"/>
                  </a:lnTo>
                  <a:lnTo>
                    <a:pt x="5906465" y="287807"/>
                  </a:lnTo>
                  <a:lnTo>
                    <a:pt x="5907760" y="269290"/>
                  </a:lnTo>
                  <a:close/>
                </a:path>
                <a:path w="9148444" h="9127490">
                  <a:moveTo>
                    <a:pt x="5909322" y="5186413"/>
                  </a:moveTo>
                  <a:lnTo>
                    <a:pt x="5896622" y="5180342"/>
                  </a:lnTo>
                  <a:lnTo>
                    <a:pt x="5896622" y="5172824"/>
                  </a:lnTo>
                  <a:lnTo>
                    <a:pt x="5883922" y="5172405"/>
                  </a:lnTo>
                  <a:lnTo>
                    <a:pt x="5883922" y="5174437"/>
                  </a:lnTo>
                  <a:lnTo>
                    <a:pt x="5871222" y="5178679"/>
                  </a:lnTo>
                  <a:lnTo>
                    <a:pt x="5871222" y="5196484"/>
                  </a:lnTo>
                  <a:lnTo>
                    <a:pt x="5883922" y="5201285"/>
                  </a:lnTo>
                  <a:lnTo>
                    <a:pt x="5883922" y="5204422"/>
                  </a:lnTo>
                  <a:lnTo>
                    <a:pt x="5896622" y="5202390"/>
                  </a:lnTo>
                  <a:lnTo>
                    <a:pt x="5896622" y="5198148"/>
                  </a:lnTo>
                  <a:lnTo>
                    <a:pt x="5909322" y="5192585"/>
                  </a:lnTo>
                  <a:lnTo>
                    <a:pt x="5909322" y="5186413"/>
                  </a:lnTo>
                  <a:close/>
                </a:path>
                <a:path w="9148444" h="9127490">
                  <a:moveTo>
                    <a:pt x="5909322" y="3948023"/>
                  </a:moveTo>
                  <a:lnTo>
                    <a:pt x="5896622" y="3940822"/>
                  </a:lnTo>
                  <a:lnTo>
                    <a:pt x="5883922" y="3936746"/>
                  </a:lnTo>
                  <a:lnTo>
                    <a:pt x="5883922" y="3936098"/>
                  </a:lnTo>
                  <a:lnTo>
                    <a:pt x="5871222" y="3939171"/>
                  </a:lnTo>
                  <a:lnTo>
                    <a:pt x="5858522" y="3945521"/>
                  </a:lnTo>
                  <a:lnTo>
                    <a:pt x="5858522" y="3972217"/>
                  </a:lnTo>
                  <a:lnTo>
                    <a:pt x="5871222" y="3979430"/>
                  </a:lnTo>
                  <a:lnTo>
                    <a:pt x="5871222" y="3983494"/>
                  </a:lnTo>
                  <a:lnTo>
                    <a:pt x="5883922" y="3984142"/>
                  </a:lnTo>
                  <a:lnTo>
                    <a:pt x="5896622" y="3981081"/>
                  </a:lnTo>
                  <a:lnTo>
                    <a:pt x="5896622" y="3974731"/>
                  </a:lnTo>
                  <a:lnTo>
                    <a:pt x="5909322" y="3966387"/>
                  </a:lnTo>
                  <a:lnTo>
                    <a:pt x="5909322" y="3948023"/>
                  </a:lnTo>
                  <a:close/>
                </a:path>
                <a:path w="9148444" h="9127490">
                  <a:moveTo>
                    <a:pt x="5909322" y="2715704"/>
                  </a:moveTo>
                  <a:lnTo>
                    <a:pt x="5896622" y="2706103"/>
                  </a:lnTo>
                  <a:lnTo>
                    <a:pt x="5883922" y="2700680"/>
                  </a:lnTo>
                  <a:lnTo>
                    <a:pt x="5871222" y="2699816"/>
                  </a:lnTo>
                  <a:lnTo>
                    <a:pt x="5858522" y="2703906"/>
                  </a:lnTo>
                  <a:lnTo>
                    <a:pt x="5845822" y="2712377"/>
                  </a:lnTo>
                  <a:lnTo>
                    <a:pt x="5845822" y="2747975"/>
                  </a:lnTo>
                  <a:lnTo>
                    <a:pt x="5858522" y="2757589"/>
                  </a:lnTo>
                  <a:lnTo>
                    <a:pt x="5871222" y="2763012"/>
                  </a:lnTo>
                  <a:lnTo>
                    <a:pt x="5883922" y="2763863"/>
                  </a:lnTo>
                  <a:lnTo>
                    <a:pt x="5896622" y="2759786"/>
                  </a:lnTo>
                  <a:lnTo>
                    <a:pt x="5896622" y="2751302"/>
                  </a:lnTo>
                  <a:lnTo>
                    <a:pt x="5909322" y="2740190"/>
                  </a:lnTo>
                  <a:lnTo>
                    <a:pt x="5909322" y="2715704"/>
                  </a:lnTo>
                  <a:close/>
                </a:path>
                <a:path w="9148444" h="9127490">
                  <a:moveTo>
                    <a:pt x="5922022" y="6750621"/>
                  </a:moveTo>
                  <a:lnTo>
                    <a:pt x="5909322" y="6749593"/>
                  </a:lnTo>
                  <a:lnTo>
                    <a:pt x="5909322" y="6763918"/>
                  </a:lnTo>
                  <a:lnTo>
                    <a:pt x="5922022" y="6762178"/>
                  </a:lnTo>
                  <a:lnTo>
                    <a:pt x="5922022" y="6750621"/>
                  </a:lnTo>
                  <a:close/>
                </a:path>
                <a:path w="9148444" h="9127490">
                  <a:moveTo>
                    <a:pt x="5922022" y="5514733"/>
                  </a:moveTo>
                  <a:lnTo>
                    <a:pt x="5909322" y="5512435"/>
                  </a:lnTo>
                  <a:lnTo>
                    <a:pt x="5896622" y="5520194"/>
                  </a:lnTo>
                  <a:lnTo>
                    <a:pt x="5896622" y="5542204"/>
                  </a:lnTo>
                  <a:lnTo>
                    <a:pt x="5909322" y="5544502"/>
                  </a:lnTo>
                  <a:lnTo>
                    <a:pt x="5909322" y="5540629"/>
                  </a:lnTo>
                  <a:lnTo>
                    <a:pt x="5922022" y="5536743"/>
                  </a:lnTo>
                  <a:lnTo>
                    <a:pt x="5922022" y="5514733"/>
                  </a:lnTo>
                  <a:close/>
                </a:path>
                <a:path w="9148444" h="9127490">
                  <a:moveTo>
                    <a:pt x="5922022" y="4282300"/>
                  </a:moveTo>
                  <a:lnTo>
                    <a:pt x="5909322" y="4278541"/>
                  </a:lnTo>
                  <a:lnTo>
                    <a:pt x="5896622" y="4277944"/>
                  </a:lnTo>
                  <a:lnTo>
                    <a:pt x="5896622" y="4280776"/>
                  </a:lnTo>
                  <a:lnTo>
                    <a:pt x="5883922" y="4286656"/>
                  </a:lnTo>
                  <a:lnTo>
                    <a:pt x="5883922" y="4318051"/>
                  </a:lnTo>
                  <a:lnTo>
                    <a:pt x="5896622" y="4321822"/>
                  </a:lnTo>
                  <a:lnTo>
                    <a:pt x="5909322" y="4322419"/>
                  </a:lnTo>
                  <a:lnTo>
                    <a:pt x="5909322" y="4319587"/>
                  </a:lnTo>
                  <a:lnTo>
                    <a:pt x="5922022" y="4313694"/>
                  </a:lnTo>
                  <a:lnTo>
                    <a:pt x="5922022" y="4282300"/>
                  </a:lnTo>
                  <a:close/>
                </a:path>
                <a:path w="9148444" h="9127490">
                  <a:moveTo>
                    <a:pt x="5922022" y="3056813"/>
                  </a:moveTo>
                  <a:lnTo>
                    <a:pt x="5909322" y="3047835"/>
                  </a:lnTo>
                  <a:lnTo>
                    <a:pt x="5909322" y="3042755"/>
                  </a:lnTo>
                  <a:lnTo>
                    <a:pt x="5896622" y="3041954"/>
                  </a:lnTo>
                  <a:lnTo>
                    <a:pt x="5883922" y="3045777"/>
                  </a:lnTo>
                  <a:lnTo>
                    <a:pt x="5871222" y="3053702"/>
                  </a:lnTo>
                  <a:lnTo>
                    <a:pt x="5871222" y="3086989"/>
                  </a:lnTo>
                  <a:lnTo>
                    <a:pt x="5883922" y="3095968"/>
                  </a:lnTo>
                  <a:lnTo>
                    <a:pt x="5883922" y="3101048"/>
                  </a:lnTo>
                  <a:lnTo>
                    <a:pt x="5896622" y="3101848"/>
                  </a:lnTo>
                  <a:lnTo>
                    <a:pt x="5909322" y="3098025"/>
                  </a:lnTo>
                  <a:lnTo>
                    <a:pt x="5922022" y="3090100"/>
                  </a:lnTo>
                  <a:lnTo>
                    <a:pt x="5922022" y="3056813"/>
                  </a:lnTo>
                  <a:close/>
                </a:path>
                <a:path w="9148444" h="9127490">
                  <a:moveTo>
                    <a:pt x="5926099" y="609612"/>
                  </a:moveTo>
                  <a:lnTo>
                    <a:pt x="5920244" y="592188"/>
                  </a:lnTo>
                  <a:lnTo>
                    <a:pt x="5908078" y="578396"/>
                  </a:lnTo>
                  <a:lnTo>
                    <a:pt x="5892114" y="570611"/>
                  </a:lnTo>
                  <a:lnTo>
                    <a:pt x="5874410" y="569379"/>
                  </a:lnTo>
                  <a:lnTo>
                    <a:pt x="5856973" y="575233"/>
                  </a:lnTo>
                  <a:lnTo>
                    <a:pt x="5843181" y="587400"/>
                  </a:lnTo>
                  <a:lnTo>
                    <a:pt x="5835396" y="603351"/>
                  </a:lnTo>
                  <a:lnTo>
                    <a:pt x="5834151" y="621055"/>
                  </a:lnTo>
                  <a:lnTo>
                    <a:pt x="5840019" y="638492"/>
                  </a:lnTo>
                  <a:lnTo>
                    <a:pt x="5852185" y="652272"/>
                  </a:lnTo>
                  <a:lnTo>
                    <a:pt x="5868149" y="660057"/>
                  </a:lnTo>
                  <a:lnTo>
                    <a:pt x="5885853" y="661301"/>
                  </a:lnTo>
                  <a:lnTo>
                    <a:pt x="5903290" y="655434"/>
                  </a:lnTo>
                  <a:lnTo>
                    <a:pt x="5917082" y="643267"/>
                  </a:lnTo>
                  <a:lnTo>
                    <a:pt x="5924867" y="627316"/>
                  </a:lnTo>
                  <a:lnTo>
                    <a:pt x="5926099" y="609612"/>
                  </a:lnTo>
                  <a:close/>
                </a:path>
                <a:path w="9148444" h="9127490">
                  <a:moveTo>
                    <a:pt x="5934722" y="1838858"/>
                  </a:moveTo>
                  <a:lnTo>
                    <a:pt x="5922022" y="1824355"/>
                  </a:lnTo>
                  <a:lnTo>
                    <a:pt x="5909322" y="1812874"/>
                  </a:lnTo>
                  <a:lnTo>
                    <a:pt x="5896622" y="1806397"/>
                  </a:lnTo>
                  <a:lnTo>
                    <a:pt x="5883922" y="1805368"/>
                  </a:lnTo>
                  <a:lnTo>
                    <a:pt x="5871222" y="1810245"/>
                  </a:lnTo>
                  <a:lnTo>
                    <a:pt x="5858522" y="1820367"/>
                  </a:lnTo>
                  <a:lnTo>
                    <a:pt x="5858522" y="1862886"/>
                  </a:lnTo>
                  <a:lnTo>
                    <a:pt x="5871222" y="1874367"/>
                  </a:lnTo>
                  <a:lnTo>
                    <a:pt x="5883922" y="1880844"/>
                  </a:lnTo>
                  <a:lnTo>
                    <a:pt x="5896622" y="1881873"/>
                  </a:lnTo>
                  <a:lnTo>
                    <a:pt x="5909322" y="1876996"/>
                  </a:lnTo>
                  <a:lnTo>
                    <a:pt x="5922022" y="1866874"/>
                  </a:lnTo>
                  <a:lnTo>
                    <a:pt x="5934722" y="1853590"/>
                  </a:lnTo>
                  <a:lnTo>
                    <a:pt x="5934722" y="1838858"/>
                  </a:lnTo>
                  <a:close/>
                </a:path>
                <a:path w="9148444" h="9127490">
                  <a:moveTo>
                    <a:pt x="5944451" y="949921"/>
                  </a:moveTo>
                  <a:lnTo>
                    <a:pt x="5938850" y="933284"/>
                  </a:lnTo>
                  <a:lnTo>
                    <a:pt x="5927229" y="920115"/>
                  </a:lnTo>
                  <a:lnTo>
                    <a:pt x="5912002" y="912685"/>
                  </a:lnTo>
                  <a:lnTo>
                    <a:pt x="5895086" y="911504"/>
                  </a:lnTo>
                  <a:lnTo>
                    <a:pt x="5878436" y="917105"/>
                  </a:lnTo>
                  <a:lnTo>
                    <a:pt x="5865266" y="928712"/>
                  </a:lnTo>
                  <a:lnTo>
                    <a:pt x="5857837" y="943952"/>
                  </a:lnTo>
                  <a:lnTo>
                    <a:pt x="5856656" y="960856"/>
                  </a:lnTo>
                  <a:lnTo>
                    <a:pt x="5862256" y="977493"/>
                  </a:lnTo>
                  <a:lnTo>
                    <a:pt x="5873877" y="990663"/>
                  </a:lnTo>
                  <a:lnTo>
                    <a:pt x="5889104" y="998093"/>
                  </a:lnTo>
                  <a:lnTo>
                    <a:pt x="5906020" y="999274"/>
                  </a:lnTo>
                  <a:lnTo>
                    <a:pt x="5922657" y="993686"/>
                  </a:lnTo>
                  <a:lnTo>
                    <a:pt x="5935827" y="982065"/>
                  </a:lnTo>
                  <a:lnTo>
                    <a:pt x="5943270" y="966838"/>
                  </a:lnTo>
                  <a:lnTo>
                    <a:pt x="5944451" y="949921"/>
                  </a:lnTo>
                  <a:close/>
                </a:path>
                <a:path w="9148444" h="9127490">
                  <a:moveTo>
                    <a:pt x="5947422" y="5868263"/>
                  </a:moveTo>
                  <a:lnTo>
                    <a:pt x="5934722" y="5856833"/>
                  </a:lnTo>
                  <a:lnTo>
                    <a:pt x="5934722" y="5854878"/>
                  </a:lnTo>
                  <a:lnTo>
                    <a:pt x="5922022" y="5861469"/>
                  </a:lnTo>
                  <a:lnTo>
                    <a:pt x="5909322" y="5868784"/>
                  </a:lnTo>
                  <a:lnTo>
                    <a:pt x="5922022" y="5880214"/>
                  </a:lnTo>
                  <a:lnTo>
                    <a:pt x="5934722" y="5882170"/>
                  </a:lnTo>
                  <a:lnTo>
                    <a:pt x="5934722" y="5875579"/>
                  </a:lnTo>
                  <a:lnTo>
                    <a:pt x="5947422" y="5868263"/>
                  </a:lnTo>
                  <a:close/>
                </a:path>
                <a:path w="9148444" h="9127490">
                  <a:moveTo>
                    <a:pt x="5947422" y="4637722"/>
                  </a:moveTo>
                  <a:lnTo>
                    <a:pt x="5934722" y="4630077"/>
                  </a:lnTo>
                  <a:lnTo>
                    <a:pt x="5934722" y="4620615"/>
                  </a:lnTo>
                  <a:lnTo>
                    <a:pt x="5922022" y="4620082"/>
                  </a:lnTo>
                  <a:lnTo>
                    <a:pt x="5909322" y="4622647"/>
                  </a:lnTo>
                  <a:lnTo>
                    <a:pt x="5909322" y="4656442"/>
                  </a:lnTo>
                  <a:lnTo>
                    <a:pt x="5922022" y="4659858"/>
                  </a:lnTo>
                  <a:lnTo>
                    <a:pt x="5922022" y="4660404"/>
                  </a:lnTo>
                  <a:lnTo>
                    <a:pt x="5934722" y="4657839"/>
                  </a:lnTo>
                  <a:lnTo>
                    <a:pt x="5934722" y="4652492"/>
                  </a:lnTo>
                  <a:lnTo>
                    <a:pt x="5947422" y="4645495"/>
                  </a:lnTo>
                  <a:lnTo>
                    <a:pt x="5947422" y="4637722"/>
                  </a:lnTo>
                  <a:close/>
                </a:path>
                <a:path w="9148444" h="9127490">
                  <a:moveTo>
                    <a:pt x="5947422" y="3397910"/>
                  </a:moveTo>
                  <a:lnTo>
                    <a:pt x="5934722" y="3389553"/>
                  </a:lnTo>
                  <a:lnTo>
                    <a:pt x="5922022" y="3384829"/>
                  </a:lnTo>
                  <a:lnTo>
                    <a:pt x="5909322" y="3384080"/>
                  </a:lnTo>
                  <a:lnTo>
                    <a:pt x="5909322" y="3387636"/>
                  </a:lnTo>
                  <a:lnTo>
                    <a:pt x="5896622" y="3395014"/>
                  </a:lnTo>
                  <a:lnTo>
                    <a:pt x="5896622" y="3404679"/>
                  </a:lnTo>
                  <a:lnTo>
                    <a:pt x="5883922" y="3415423"/>
                  </a:lnTo>
                  <a:lnTo>
                    <a:pt x="5896622" y="3425990"/>
                  </a:lnTo>
                  <a:lnTo>
                    <a:pt x="5896622" y="3434359"/>
                  </a:lnTo>
                  <a:lnTo>
                    <a:pt x="5909322" y="3439071"/>
                  </a:lnTo>
                  <a:lnTo>
                    <a:pt x="5922022" y="3439820"/>
                  </a:lnTo>
                  <a:lnTo>
                    <a:pt x="5934722" y="3436277"/>
                  </a:lnTo>
                  <a:lnTo>
                    <a:pt x="5934722" y="3428898"/>
                  </a:lnTo>
                  <a:lnTo>
                    <a:pt x="5947422" y="3419221"/>
                  </a:lnTo>
                  <a:lnTo>
                    <a:pt x="5947422" y="3397910"/>
                  </a:lnTo>
                  <a:close/>
                </a:path>
                <a:path w="9148444" h="9127490">
                  <a:moveTo>
                    <a:pt x="5947422" y="2165451"/>
                  </a:moveTo>
                  <a:lnTo>
                    <a:pt x="5934722" y="2154593"/>
                  </a:lnTo>
                  <a:lnTo>
                    <a:pt x="5922022" y="2148471"/>
                  </a:lnTo>
                  <a:lnTo>
                    <a:pt x="5909322" y="2147493"/>
                  </a:lnTo>
                  <a:lnTo>
                    <a:pt x="5896622" y="2152104"/>
                  </a:lnTo>
                  <a:lnTo>
                    <a:pt x="5883922" y="2161679"/>
                  </a:lnTo>
                  <a:lnTo>
                    <a:pt x="5871222" y="2174240"/>
                  </a:lnTo>
                  <a:lnTo>
                    <a:pt x="5871222" y="2188172"/>
                  </a:lnTo>
                  <a:lnTo>
                    <a:pt x="5883922" y="2201900"/>
                  </a:lnTo>
                  <a:lnTo>
                    <a:pt x="5896622" y="2212746"/>
                  </a:lnTo>
                  <a:lnTo>
                    <a:pt x="5896622" y="2218867"/>
                  </a:lnTo>
                  <a:lnTo>
                    <a:pt x="5922022" y="2219845"/>
                  </a:lnTo>
                  <a:lnTo>
                    <a:pt x="5934722" y="2215235"/>
                  </a:lnTo>
                  <a:lnTo>
                    <a:pt x="5947422" y="2205659"/>
                  </a:lnTo>
                  <a:lnTo>
                    <a:pt x="5947422" y="2165451"/>
                  </a:lnTo>
                  <a:close/>
                </a:path>
                <a:path w="9148444" h="9127490">
                  <a:moveTo>
                    <a:pt x="5960122" y="7434478"/>
                  </a:moveTo>
                  <a:lnTo>
                    <a:pt x="5947422" y="7435634"/>
                  </a:lnTo>
                  <a:lnTo>
                    <a:pt x="5947422" y="7438911"/>
                  </a:lnTo>
                  <a:lnTo>
                    <a:pt x="5960122" y="7439253"/>
                  </a:lnTo>
                  <a:lnTo>
                    <a:pt x="5960122" y="7434478"/>
                  </a:lnTo>
                  <a:close/>
                </a:path>
                <a:path w="9148444" h="9127490">
                  <a:moveTo>
                    <a:pt x="5960122" y="6198933"/>
                  </a:moveTo>
                  <a:lnTo>
                    <a:pt x="5947422" y="6197320"/>
                  </a:lnTo>
                  <a:lnTo>
                    <a:pt x="5934722" y="6202769"/>
                  </a:lnTo>
                  <a:lnTo>
                    <a:pt x="5934722" y="6208788"/>
                  </a:lnTo>
                  <a:lnTo>
                    <a:pt x="5947422" y="6218225"/>
                  </a:lnTo>
                  <a:lnTo>
                    <a:pt x="5947422" y="6219837"/>
                  </a:lnTo>
                  <a:lnTo>
                    <a:pt x="5960122" y="6217120"/>
                  </a:lnTo>
                  <a:lnTo>
                    <a:pt x="5960122" y="6198933"/>
                  </a:lnTo>
                  <a:close/>
                </a:path>
                <a:path w="9148444" h="9127490">
                  <a:moveTo>
                    <a:pt x="5960122" y="4965751"/>
                  </a:moveTo>
                  <a:lnTo>
                    <a:pt x="5947422" y="4962690"/>
                  </a:lnTo>
                  <a:lnTo>
                    <a:pt x="5947422" y="4962207"/>
                  </a:lnTo>
                  <a:lnTo>
                    <a:pt x="5934722" y="4964519"/>
                  </a:lnTo>
                  <a:lnTo>
                    <a:pt x="5934722" y="4969307"/>
                  </a:lnTo>
                  <a:lnTo>
                    <a:pt x="5922022" y="4975580"/>
                  </a:lnTo>
                  <a:lnTo>
                    <a:pt x="5922022" y="4989398"/>
                  </a:lnTo>
                  <a:lnTo>
                    <a:pt x="5934722" y="4994834"/>
                  </a:lnTo>
                  <a:lnTo>
                    <a:pt x="5934722" y="4997894"/>
                  </a:lnTo>
                  <a:lnTo>
                    <a:pt x="5947422" y="4998377"/>
                  </a:lnTo>
                  <a:lnTo>
                    <a:pt x="5947422" y="4996078"/>
                  </a:lnTo>
                  <a:lnTo>
                    <a:pt x="5960122" y="4991290"/>
                  </a:lnTo>
                  <a:lnTo>
                    <a:pt x="5960122" y="4965751"/>
                  </a:lnTo>
                  <a:close/>
                </a:path>
                <a:path w="9148444" h="9127490">
                  <a:moveTo>
                    <a:pt x="5960122" y="3731272"/>
                  </a:moveTo>
                  <a:lnTo>
                    <a:pt x="5947422" y="3726904"/>
                  </a:lnTo>
                  <a:lnTo>
                    <a:pt x="5934722" y="3726218"/>
                  </a:lnTo>
                  <a:lnTo>
                    <a:pt x="5922022" y="3729494"/>
                  </a:lnTo>
                  <a:lnTo>
                    <a:pt x="5922022" y="3736327"/>
                  </a:lnTo>
                  <a:lnTo>
                    <a:pt x="5909322" y="3745280"/>
                  </a:lnTo>
                  <a:lnTo>
                    <a:pt x="5909322" y="3755225"/>
                  </a:lnTo>
                  <a:lnTo>
                    <a:pt x="5922022" y="3765004"/>
                  </a:lnTo>
                  <a:lnTo>
                    <a:pt x="5922022" y="3772738"/>
                  </a:lnTo>
                  <a:lnTo>
                    <a:pt x="5934722" y="3777107"/>
                  </a:lnTo>
                  <a:lnTo>
                    <a:pt x="5947422" y="3777805"/>
                  </a:lnTo>
                  <a:lnTo>
                    <a:pt x="5947422" y="3774516"/>
                  </a:lnTo>
                  <a:lnTo>
                    <a:pt x="5960122" y="3767696"/>
                  </a:lnTo>
                  <a:lnTo>
                    <a:pt x="5960122" y="3731272"/>
                  </a:lnTo>
                  <a:close/>
                </a:path>
                <a:path w="9148444" h="9127490">
                  <a:moveTo>
                    <a:pt x="5962802" y="1290243"/>
                  </a:moveTo>
                  <a:lnTo>
                    <a:pt x="5957468" y="1274381"/>
                  </a:lnTo>
                  <a:lnTo>
                    <a:pt x="5946394" y="1261846"/>
                  </a:lnTo>
                  <a:lnTo>
                    <a:pt x="5931878" y="1254760"/>
                  </a:lnTo>
                  <a:lnTo>
                    <a:pt x="5915761" y="1253642"/>
                  </a:lnTo>
                  <a:lnTo>
                    <a:pt x="5899899" y="1258976"/>
                  </a:lnTo>
                  <a:lnTo>
                    <a:pt x="5887364" y="1270038"/>
                  </a:lnTo>
                  <a:lnTo>
                    <a:pt x="5880278" y="1284541"/>
                  </a:lnTo>
                  <a:lnTo>
                    <a:pt x="5879147" y="1300657"/>
                  </a:lnTo>
                  <a:lnTo>
                    <a:pt x="5884481" y="1316507"/>
                  </a:lnTo>
                  <a:lnTo>
                    <a:pt x="5895556" y="1329055"/>
                  </a:lnTo>
                  <a:lnTo>
                    <a:pt x="5910072" y="1336128"/>
                  </a:lnTo>
                  <a:lnTo>
                    <a:pt x="5926175" y="1337259"/>
                  </a:lnTo>
                  <a:lnTo>
                    <a:pt x="5942038" y="1331925"/>
                  </a:lnTo>
                  <a:lnTo>
                    <a:pt x="5954585" y="1320863"/>
                  </a:lnTo>
                  <a:lnTo>
                    <a:pt x="5961672" y="1306347"/>
                  </a:lnTo>
                  <a:lnTo>
                    <a:pt x="5962802" y="1290243"/>
                  </a:lnTo>
                  <a:close/>
                </a:path>
                <a:path w="9148444" h="9127490">
                  <a:moveTo>
                    <a:pt x="5962955" y="61252"/>
                  </a:moveTo>
                  <a:lnTo>
                    <a:pt x="5956897" y="43268"/>
                  </a:lnTo>
                  <a:lnTo>
                    <a:pt x="5944336" y="29032"/>
                  </a:lnTo>
                  <a:lnTo>
                    <a:pt x="5927864" y="20993"/>
                  </a:lnTo>
                  <a:lnTo>
                    <a:pt x="5909576" y="19723"/>
                  </a:lnTo>
                  <a:lnTo>
                    <a:pt x="5891581" y="25781"/>
                  </a:lnTo>
                  <a:lnTo>
                    <a:pt x="5877344" y="38328"/>
                  </a:lnTo>
                  <a:lnTo>
                    <a:pt x="5869305" y="54800"/>
                  </a:lnTo>
                  <a:lnTo>
                    <a:pt x="5868035" y="73075"/>
                  </a:lnTo>
                  <a:lnTo>
                    <a:pt x="5874093" y="91059"/>
                  </a:lnTo>
                  <a:lnTo>
                    <a:pt x="5886640" y="105295"/>
                  </a:lnTo>
                  <a:lnTo>
                    <a:pt x="5903112" y="113334"/>
                  </a:lnTo>
                  <a:lnTo>
                    <a:pt x="5921400" y="114604"/>
                  </a:lnTo>
                  <a:lnTo>
                    <a:pt x="5939396" y="108559"/>
                  </a:lnTo>
                  <a:lnTo>
                    <a:pt x="5953633" y="95999"/>
                  </a:lnTo>
                  <a:lnTo>
                    <a:pt x="5961672" y="79540"/>
                  </a:lnTo>
                  <a:lnTo>
                    <a:pt x="5962955" y="61252"/>
                  </a:lnTo>
                  <a:close/>
                </a:path>
                <a:path w="9148444" h="9127490">
                  <a:moveTo>
                    <a:pt x="5972822" y="6539776"/>
                  </a:moveTo>
                  <a:lnTo>
                    <a:pt x="5960122" y="6544056"/>
                  </a:lnTo>
                  <a:lnTo>
                    <a:pt x="5960122" y="6556235"/>
                  </a:lnTo>
                  <a:lnTo>
                    <a:pt x="5972822" y="6557505"/>
                  </a:lnTo>
                  <a:lnTo>
                    <a:pt x="5972822" y="6539776"/>
                  </a:lnTo>
                  <a:close/>
                </a:path>
                <a:path w="9148444" h="9127490">
                  <a:moveTo>
                    <a:pt x="5972822" y="2519515"/>
                  </a:moveTo>
                  <a:lnTo>
                    <a:pt x="5960122" y="2506700"/>
                  </a:lnTo>
                  <a:lnTo>
                    <a:pt x="5947422" y="2496553"/>
                  </a:lnTo>
                  <a:lnTo>
                    <a:pt x="5947422" y="2490825"/>
                  </a:lnTo>
                  <a:lnTo>
                    <a:pt x="5934722" y="2489924"/>
                  </a:lnTo>
                  <a:lnTo>
                    <a:pt x="5922022" y="2494229"/>
                  </a:lnTo>
                  <a:lnTo>
                    <a:pt x="5909322" y="2503182"/>
                  </a:lnTo>
                  <a:lnTo>
                    <a:pt x="5896622" y="2514917"/>
                  </a:lnTo>
                  <a:lnTo>
                    <a:pt x="5896622" y="2527935"/>
                  </a:lnTo>
                  <a:lnTo>
                    <a:pt x="5909322" y="2540762"/>
                  </a:lnTo>
                  <a:lnTo>
                    <a:pt x="5909322" y="2550896"/>
                  </a:lnTo>
                  <a:lnTo>
                    <a:pt x="5922022" y="2556624"/>
                  </a:lnTo>
                  <a:lnTo>
                    <a:pt x="5934722" y="2557526"/>
                  </a:lnTo>
                  <a:lnTo>
                    <a:pt x="5947422" y="2553220"/>
                  </a:lnTo>
                  <a:lnTo>
                    <a:pt x="5960122" y="2544280"/>
                  </a:lnTo>
                  <a:lnTo>
                    <a:pt x="5960122" y="2532545"/>
                  </a:lnTo>
                  <a:lnTo>
                    <a:pt x="5972822" y="2519515"/>
                  </a:lnTo>
                  <a:close/>
                </a:path>
                <a:path w="9148444" h="9127490">
                  <a:moveTo>
                    <a:pt x="5981141" y="1630553"/>
                  </a:moveTo>
                  <a:lnTo>
                    <a:pt x="5976074" y="1615490"/>
                  </a:lnTo>
                  <a:lnTo>
                    <a:pt x="5965545" y="1603565"/>
                  </a:lnTo>
                  <a:lnTo>
                    <a:pt x="5951753" y="1596834"/>
                  </a:lnTo>
                  <a:lnTo>
                    <a:pt x="5936450" y="1595767"/>
                  </a:lnTo>
                  <a:lnTo>
                    <a:pt x="5921375" y="1600835"/>
                  </a:lnTo>
                  <a:lnTo>
                    <a:pt x="5909449" y="1611350"/>
                  </a:lnTo>
                  <a:lnTo>
                    <a:pt x="5902718" y="1625142"/>
                  </a:lnTo>
                  <a:lnTo>
                    <a:pt x="5901652" y="1640446"/>
                  </a:lnTo>
                  <a:lnTo>
                    <a:pt x="5906719" y="1655508"/>
                  </a:lnTo>
                  <a:lnTo>
                    <a:pt x="5917235" y="1667433"/>
                  </a:lnTo>
                  <a:lnTo>
                    <a:pt x="5931027" y="1674164"/>
                  </a:lnTo>
                  <a:lnTo>
                    <a:pt x="5946343" y="1675231"/>
                  </a:lnTo>
                  <a:lnTo>
                    <a:pt x="5961418" y="1670177"/>
                  </a:lnTo>
                  <a:lnTo>
                    <a:pt x="5973343" y="1659661"/>
                  </a:lnTo>
                  <a:lnTo>
                    <a:pt x="5980074" y="1645869"/>
                  </a:lnTo>
                  <a:lnTo>
                    <a:pt x="5981141" y="1630553"/>
                  </a:lnTo>
                  <a:close/>
                </a:path>
                <a:path w="9148444" h="9127490">
                  <a:moveTo>
                    <a:pt x="5983668" y="401281"/>
                  </a:moveTo>
                  <a:lnTo>
                    <a:pt x="5977585" y="383171"/>
                  </a:lnTo>
                  <a:lnTo>
                    <a:pt x="5964936" y="368846"/>
                  </a:lnTo>
                  <a:lnTo>
                    <a:pt x="5948362" y="360768"/>
                  </a:lnTo>
                  <a:lnTo>
                    <a:pt x="5929973" y="359486"/>
                  </a:lnTo>
                  <a:lnTo>
                    <a:pt x="5911862" y="365569"/>
                  </a:lnTo>
                  <a:lnTo>
                    <a:pt x="5897524" y="378206"/>
                  </a:lnTo>
                  <a:lnTo>
                    <a:pt x="5889447" y="394779"/>
                  </a:lnTo>
                  <a:lnTo>
                    <a:pt x="5888164" y="413169"/>
                  </a:lnTo>
                  <a:lnTo>
                    <a:pt x="5894248" y="431266"/>
                  </a:lnTo>
                  <a:lnTo>
                    <a:pt x="5906884" y="445592"/>
                  </a:lnTo>
                  <a:lnTo>
                    <a:pt x="5923458" y="453682"/>
                  </a:lnTo>
                  <a:lnTo>
                    <a:pt x="5941860" y="454964"/>
                  </a:lnTo>
                  <a:lnTo>
                    <a:pt x="5959970" y="448868"/>
                  </a:lnTo>
                  <a:lnTo>
                    <a:pt x="5974296" y="436232"/>
                  </a:lnTo>
                  <a:lnTo>
                    <a:pt x="5982386" y="419671"/>
                  </a:lnTo>
                  <a:lnTo>
                    <a:pt x="5983668" y="401281"/>
                  </a:lnTo>
                  <a:close/>
                </a:path>
                <a:path w="9148444" h="9127490">
                  <a:moveTo>
                    <a:pt x="5985522" y="5318391"/>
                  </a:moveTo>
                  <a:lnTo>
                    <a:pt x="5972822" y="5312435"/>
                  </a:lnTo>
                  <a:lnTo>
                    <a:pt x="5972822" y="5305056"/>
                  </a:lnTo>
                  <a:lnTo>
                    <a:pt x="5960122" y="5304637"/>
                  </a:lnTo>
                  <a:lnTo>
                    <a:pt x="5960122" y="5306644"/>
                  </a:lnTo>
                  <a:lnTo>
                    <a:pt x="5947422" y="5310797"/>
                  </a:lnTo>
                  <a:lnTo>
                    <a:pt x="5947422" y="5328259"/>
                  </a:lnTo>
                  <a:lnTo>
                    <a:pt x="5960122" y="5332984"/>
                  </a:lnTo>
                  <a:lnTo>
                    <a:pt x="5960122" y="5336070"/>
                  </a:lnTo>
                  <a:lnTo>
                    <a:pt x="5972822" y="5334063"/>
                  </a:lnTo>
                  <a:lnTo>
                    <a:pt x="5972822" y="5329910"/>
                  </a:lnTo>
                  <a:lnTo>
                    <a:pt x="5985522" y="5324449"/>
                  </a:lnTo>
                  <a:lnTo>
                    <a:pt x="5985522" y="5318391"/>
                  </a:lnTo>
                  <a:close/>
                </a:path>
                <a:path w="9148444" h="9127490">
                  <a:moveTo>
                    <a:pt x="5985522" y="4080116"/>
                  </a:moveTo>
                  <a:lnTo>
                    <a:pt x="5972822" y="4073004"/>
                  </a:lnTo>
                  <a:lnTo>
                    <a:pt x="5960122" y="4068978"/>
                  </a:lnTo>
                  <a:lnTo>
                    <a:pt x="5960122" y="4068343"/>
                  </a:lnTo>
                  <a:lnTo>
                    <a:pt x="5947422" y="4071378"/>
                  </a:lnTo>
                  <a:lnTo>
                    <a:pt x="5934722" y="4077652"/>
                  </a:lnTo>
                  <a:lnTo>
                    <a:pt x="5934722" y="4104017"/>
                  </a:lnTo>
                  <a:lnTo>
                    <a:pt x="5947422" y="4111129"/>
                  </a:lnTo>
                  <a:lnTo>
                    <a:pt x="5947422" y="4115143"/>
                  </a:lnTo>
                  <a:lnTo>
                    <a:pt x="5960122" y="4115778"/>
                  </a:lnTo>
                  <a:lnTo>
                    <a:pt x="5972822" y="4112755"/>
                  </a:lnTo>
                  <a:lnTo>
                    <a:pt x="5972822" y="4106481"/>
                  </a:lnTo>
                  <a:lnTo>
                    <a:pt x="5985522" y="4098252"/>
                  </a:lnTo>
                  <a:lnTo>
                    <a:pt x="5985522" y="4080116"/>
                  </a:lnTo>
                  <a:close/>
                </a:path>
                <a:path w="9148444" h="9127490">
                  <a:moveTo>
                    <a:pt x="5985522" y="2847810"/>
                  </a:moveTo>
                  <a:lnTo>
                    <a:pt x="5972822" y="2838285"/>
                  </a:lnTo>
                  <a:lnTo>
                    <a:pt x="5960122" y="2832912"/>
                  </a:lnTo>
                  <a:lnTo>
                    <a:pt x="5947422" y="2832062"/>
                  </a:lnTo>
                  <a:lnTo>
                    <a:pt x="5934722" y="2836100"/>
                  </a:lnTo>
                  <a:lnTo>
                    <a:pt x="5922022" y="2844495"/>
                  </a:lnTo>
                  <a:lnTo>
                    <a:pt x="5922022" y="2879763"/>
                  </a:lnTo>
                  <a:lnTo>
                    <a:pt x="5934722" y="2889288"/>
                  </a:lnTo>
                  <a:lnTo>
                    <a:pt x="5947422" y="2894660"/>
                  </a:lnTo>
                  <a:lnTo>
                    <a:pt x="5960122" y="2895511"/>
                  </a:lnTo>
                  <a:lnTo>
                    <a:pt x="5972822" y="2891459"/>
                  </a:lnTo>
                  <a:lnTo>
                    <a:pt x="5972822" y="2883065"/>
                  </a:lnTo>
                  <a:lnTo>
                    <a:pt x="5985522" y="2872054"/>
                  </a:lnTo>
                  <a:lnTo>
                    <a:pt x="5985522" y="2847810"/>
                  </a:lnTo>
                  <a:close/>
                </a:path>
                <a:path w="9148444" h="9127490">
                  <a:moveTo>
                    <a:pt x="5998222" y="6882841"/>
                  </a:moveTo>
                  <a:lnTo>
                    <a:pt x="5985522" y="6881876"/>
                  </a:lnTo>
                  <a:lnTo>
                    <a:pt x="5985522" y="6895516"/>
                  </a:lnTo>
                  <a:lnTo>
                    <a:pt x="5998222" y="6893865"/>
                  </a:lnTo>
                  <a:lnTo>
                    <a:pt x="5998222" y="6882841"/>
                  </a:lnTo>
                  <a:close/>
                </a:path>
                <a:path w="9148444" h="9127490">
                  <a:moveTo>
                    <a:pt x="5998222" y="5646966"/>
                  </a:moveTo>
                  <a:lnTo>
                    <a:pt x="5985522" y="5644718"/>
                  </a:lnTo>
                  <a:lnTo>
                    <a:pt x="5972822" y="5652300"/>
                  </a:lnTo>
                  <a:lnTo>
                    <a:pt x="5972822" y="5673852"/>
                  </a:lnTo>
                  <a:lnTo>
                    <a:pt x="5985522" y="5676100"/>
                  </a:lnTo>
                  <a:lnTo>
                    <a:pt x="5985522" y="5672302"/>
                  </a:lnTo>
                  <a:lnTo>
                    <a:pt x="5998222" y="5668518"/>
                  </a:lnTo>
                  <a:lnTo>
                    <a:pt x="5998222" y="5646966"/>
                  </a:lnTo>
                  <a:close/>
                </a:path>
                <a:path w="9148444" h="9127490">
                  <a:moveTo>
                    <a:pt x="5998222" y="4414482"/>
                  </a:moveTo>
                  <a:lnTo>
                    <a:pt x="5985522" y="4410773"/>
                  </a:lnTo>
                  <a:lnTo>
                    <a:pt x="5972822" y="4410176"/>
                  </a:lnTo>
                  <a:lnTo>
                    <a:pt x="5972822" y="4412983"/>
                  </a:lnTo>
                  <a:lnTo>
                    <a:pt x="5960122" y="4418787"/>
                  </a:lnTo>
                  <a:lnTo>
                    <a:pt x="5960122" y="4449762"/>
                  </a:lnTo>
                  <a:lnTo>
                    <a:pt x="5972822" y="4453471"/>
                  </a:lnTo>
                  <a:lnTo>
                    <a:pt x="5985522" y="4454068"/>
                  </a:lnTo>
                  <a:lnTo>
                    <a:pt x="5985522" y="4451261"/>
                  </a:lnTo>
                  <a:lnTo>
                    <a:pt x="5998222" y="4445457"/>
                  </a:lnTo>
                  <a:lnTo>
                    <a:pt x="5998222" y="4414482"/>
                  </a:lnTo>
                  <a:close/>
                </a:path>
                <a:path w="9148444" h="9127490">
                  <a:moveTo>
                    <a:pt x="5998222" y="3188906"/>
                  </a:moveTo>
                  <a:lnTo>
                    <a:pt x="5985522" y="3180003"/>
                  </a:lnTo>
                  <a:lnTo>
                    <a:pt x="5985522" y="3174987"/>
                  </a:lnTo>
                  <a:lnTo>
                    <a:pt x="5972822" y="3174187"/>
                  </a:lnTo>
                  <a:lnTo>
                    <a:pt x="5960122" y="3177971"/>
                  </a:lnTo>
                  <a:lnTo>
                    <a:pt x="5947422" y="3185820"/>
                  </a:lnTo>
                  <a:lnTo>
                    <a:pt x="5947422" y="3218777"/>
                  </a:lnTo>
                  <a:lnTo>
                    <a:pt x="5960122" y="3227667"/>
                  </a:lnTo>
                  <a:lnTo>
                    <a:pt x="5960122" y="3232696"/>
                  </a:lnTo>
                  <a:lnTo>
                    <a:pt x="5972822" y="3233483"/>
                  </a:lnTo>
                  <a:lnTo>
                    <a:pt x="5985522" y="3229711"/>
                  </a:lnTo>
                  <a:lnTo>
                    <a:pt x="5998222" y="3221863"/>
                  </a:lnTo>
                  <a:lnTo>
                    <a:pt x="5998222" y="3188906"/>
                  </a:lnTo>
                  <a:close/>
                </a:path>
                <a:path w="9148444" h="9127490">
                  <a:moveTo>
                    <a:pt x="6002007" y="741591"/>
                  </a:moveTo>
                  <a:lnTo>
                    <a:pt x="5996190" y="724268"/>
                  </a:lnTo>
                  <a:lnTo>
                    <a:pt x="5984100" y="710577"/>
                  </a:lnTo>
                  <a:lnTo>
                    <a:pt x="5968250" y="702843"/>
                  </a:lnTo>
                  <a:lnTo>
                    <a:pt x="5950648" y="701611"/>
                  </a:lnTo>
                  <a:lnTo>
                    <a:pt x="5933325" y="707440"/>
                  </a:lnTo>
                  <a:lnTo>
                    <a:pt x="5919622" y="719518"/>
                  </a:lnTo>
                  <a:lnTo>
                    <a:pt x="5911888" y="735368"/>
                  </a:lnTo>
                  <a:lnTo>
                    <a:pt x="5910656" y="752957"/>
                  </a:lnTo>
                  <a:lnTo>
                    <a:pt x="5916485" y="770280"/>
                  </a:lnTo>
                  <a:lnTo>
                    <a:pt x="5928576" y="783971"/>
                  </a:lnTo>
                  <a:lnTo>
                    <a:pt x="5944425" y="791705"/>
                  </a:lnTo>
                  <a:lnTo>
                    <a:pt x="5962027" y="792937"/>
                  </a:lnTo>
                  <a:lnTo>
                    <a:pt x="5979338" y="787107"/>
                  </a:lnTo>
                  <a:lnTo>
                    <a:pt x="5993041" y="775030"/>
                  </a:lnTo>
                  <a:lnTo>
                    <a:pt x="6000788" y="759180"/>
                  </a:lnTo>
                  <a:lnTo>
                    <a:pt x="6002007" y="741591"/>
                  </a:lnTo>
                  <a:close/>
                </a:path>
                <a:path w="9148444" h="9127490">
                  <a:moveTo>
                    <a:pt x="6010922" y="1970836"/>
                  </a:moveTo>
                  <a:lnTo>
                    <a:pt x="5998222" y="1956435"/>
                  </a:lnTo>
                  <a:lnTo>
                    <a:pt x="5985522" y="1945055"/>
                  </a:lnTo>
                  <a:lnTo>
                    <a:pt x="5972822" y="1938629"/>
                  </a:lnTo>
                  <a:lnTo>
                    <a:pt x="5960122" y="1937600"/>
                  </a:lnTo>
                  <a:lnTo>
                    <a:pt x="5947422" y="1942439"/>
                  </a:lnTo>
                  <a:lnTo>
                    <a:pt x="5934722" y="1952485"/>
                  </a:lnTo>
                  <a:lnTo>
                    <a:pt x="5934722" y="1994674"/>
                  </a:lnTo>
                  <a:lnTo>
                    <a:pt x="5947422" y="2006066"/>
                  </a:lnTo>
                  <a:lnTo>
                    <a:pt x="5960122" y="2012492"/>
                  </a:lnTo>
                  <a:lnTo>
                    <a:pt x="5972822" y="2013508"/>
                  </a:lnTo>
                  <a:lnTo>
                    <a:pt x="5985522" y="2008670"/>
                  </a:lnTo>
                  <a:lnTo>
                    <a:pt x="5998222" y="1998624"/>
                  </a:lnTo>
                  <a:lnTo>
                    <a:pt x="6010922" y="1985454"/>
                  </a:lnTo>
                  <a:lnTo>
                    <a:pt x="6010922" y="1970836"/>
                  </a:lnTo>
                  <a:close/>
                </a:path>
                <a:path w="9148444" h="9127490">
                  <a:moveTo>
                    <a:pt x="6020359" y="1081900"/>
                  </a:moveTo>
                  <a:lnTo>
                    <a:pt x="6014796" y="1065377"/>
                  </a:lnTo>
                  <a:lnTo>
                    <a:pt x="6003264" y="1052296"/>
                  </a:lnTo>
                  <a:lnTo>
                    <a:pt x="5988126" y="1044917"/>
                  </a:lnTo>
                  <a:lnTo>
                    <a:pt x="5971324" y="1043736"/>
                  </a:lnTo>
                  <a:lnTo>
                    <a:pt x="5954788" y="1049299"/>
                  </a:lnTo>
                  <a:lnTo>
                    <a:pt x="5941707" y="1060831"/>
                  </a:lnTo>
                  <a:lnTo>
                    <a:pt x="5934329" y="1075969"/>
                  </a:lnTo>
                  <a:lnTo>
                    <a:pt x="5933148" y="1092758"/>
                  </a:lnTo>
                  <a:lnTo>
                    <a:pt x="5938710" y="1109294"/>
                  </a:lnTo>
                  <a:lnTo>
                    <a:pt x="5950242" y="1122362"/>
                  </a:lnTo>
                  <a:lnTo>
                    <a:pt x="5965380" y="1129753"/>
                  </a:lnTo>
                  <a:lnTo>
                    <a:pt x="5982182" y="1130922"/>
                  </a:lnTo>
                  <a:lnTo>
                    <a:pt x="5998718" y="1125359"/>
                  </a:lnTo>
                  <a:lnTo>
                    <a:pt x="6011799" y="1113828"/>
                  </a:lnTo>
                  <a:lnTo>
                    <a:pt x="6019190" y="1098702"/>
                  </a:lnTo>
                  <a:lnTo>
                    <a:pt x="6020359" y="1081900"/>
                  </a:lnTo>
                  <a:close/>
                </a:path>
                <a:path w="9148444" h="9127490">
                  <a:moveTo>
                    <a:pt x="6023622" y="6000216"/>
                  </a:moveTo>
                  <a:lnTo>
                    <a:pt x="6010922" y="5989066"/>
                  </a:lnTo>
                  <a:lnTo>
                    <a:pt x="6010922" y="5987161"/>
                  </a:lnTo>
                  <a:lnTo>
                    <a:pt x="5998222" y="5993587"/>
                  </a:lnTo>
                  <a:lnTo>
                    <a:pt x="5985522" y="6000724"/>
                  </a:lnTo>
                  <a:lnTo>
                    <a:pt x="5998222" y="6011862"/>
                  </a:lnTo>
                  <a:lnTo>
                    <a:pt x="6010922" y="6013767"/>
                  </a:lnTo>
                  <a:lnTo>
                    <a:pt x="6010922" y="6007341"/>
                  </a:lnTo>
                  <a:lnTo>
                    <a:pt x="6023622" y="6000216"/>
                  </a:lnTo>
                  <a:close/>
                </a:path>
                <a:path w="9148444" h="9127490">
                  <a:moveTo>
                    <a:pt x="6023622" y="4769739"/>
                  </a:moveTo>
                  <a:lnTo>
                    <a:pt x="6010922" y="4762322"/>
                  </a:lnTo>
                  <a:lnTo>
                    <a:pt x="6010922" y="4753140"/>
                  </a:lnTo>
                  <a:lnTo>
                    <a:pt x="5998222" y="4752606"/>
                  </a:lnTo>
                  <a:lnTo>
                    <a:pt x="5985522" y="4755108"/>
                  </a:lnTo>
                  <a:lnTo>
                    <a:pt x="5985522" y="4787912"/>
                  </a:lnTo>
                  <a:lnTo>
                    <a:pt x="5998222" y="4791227"/>
                  </a:lnTo>
                  <a:lnTo>
                    <a:pt x="5998222" y="4791748"/>
                  </a:lnTo>
                  <a:lnTo>
                    <a:pt x="6010922" y="4789246"/>
                  </a:lnTo>
                  <a:lnTo>
                    <a:pt x="6010922" y="4784077"/>
                  </a:lnTo>
                  <a:lnTo>
                    <a:pt x="6023622" y="4777283"/>
                  </a:lnTo>
                  <a:lnTo>
                    <a:pt x="6023622" y="4769739"/>
                  </a:lnTo>
                  <a:close/>
                </a:path>
                <a:path w="9148444" h="9127490">
                  <a:moveTo>
                    <a:pt x="6023622" y="3530003"/>
                  </a:moveTo>
                  <a:lnTo>
                    <a:pt x="6010922" y="3521722"/>
                  </a:lnTo>
                  <a:lnTo>
                    <a:pt x="5998222" y="3517061"/>
                  </a:lnTo>
                  <a:lnTo>
                    <a:pt x="5985522" y="3516312"/>
                  </a:lnTo>
                  <a:lnTo>
                    <a:pt x="5985522" y="3519830"/>
                  </a:lnTo>
                  <a:lnTo>
                    <a:pt x="5972822" y="3527133"/>
                  </a:lnTo>
                  <a:lnTo>
                    <a:pt x="5972822" y="3566058"/>
                  </a:lnTo>
                  <a:lnTo>
                    <a:pt x="5985522" y="3570732"/>
                  </a:lnTo>
                  <a:lnTo>
                    <a:pt x="5998222" y="3571468"/>
                  </a:lnTo>
                  <a:lnTo>
                    <a:pt x="6010922" y="3567950"/>
                  </a:lnTo>
                  <a:lnTo>
                    <a:pt x="6010922" y="3560661"/>
                  </a:lnTo>
                  <a:lnTo>
                    <a:pt x="6023622" y="3551085"/>
                  </a:lnTo>
                  <a:lnTo>
                    <a:pt x="6023622" y="3530003"/>
                  </a:lnTo>
                  <a:close/>
                </a:path>
                <a:path w="9148444" h="9127490">
                  <a:moveTo>
                    <a:pt x="6023622" y="2297684"/>
                  </a:moveTo>
                  <a:lnTo>
                    <a:pt x="6010922" y="2287016"/>
                  </a:lnTo>
                  <a:lnTo>
                    <a:pt x="5998222" y="2280983"/>
                  </a:lnTo>
                  <a:lnTo>
                    <a:pt x="5985522" y="2280031"/>
                  </a:lnTo>
                  <a:lnTo>
                    <a:pt x="5972822" y="2284565"/>
                  </a:lnTo>
                  <a:lnTo>
                    <a:pt x="5960122" y="2293988"/>
                  </a:lnTo>
                  <a:lnTo>
                    <a:pt x="5960122" y="2306332"/>
                  </a:lnTo>
                  <a:lnTo>
                    <a:pt x="5947422" y="2320048"/>
                  </a:lnTo>
                  <a:lnTo>
                    <a:pt x="5960122" y="2333536"/>
                  </a:lnTo>
                  <a:lnTo>
                    <a:pt x="5972822" y="2344216"/>
                  </a:lnTo>
                  <a:lnTo>
                    <a:pt x="5985522" y="2350236"/>
                  </a:lnTo>
                  <a:lnTo>
                    <a:pt x="5998222" y="2351189"/>
                  </a:lnTo>
                  <a:lnTo>
                    <a:pt x="6010922" y="2346655"/>
                  </a:lnTo>
                  <a:lnTo>
                    <a:pt x="6010922" y="2337244"/>
                  </a:lnTo>
                  <a:lnTo>
                    <a:pt x="6023622" y="2324887"/>
                  </a:lnTo>
                  <a:lnTo>
                    <a:pt x="6023622" y="2297684"/>
                  </a:lnTo>
                  <a:close/>
                </a:path>
                <a:path w="9148444" h="9127490">
                  <a:moveTo>
                    <a:pt x="6036322" y="7567104"/>
                  </a:moveTo>
                  <a:lnTo>
                    <a:pt x="6023622" y="7567930"/>
                  </a:lnTo>
                  <a:lnTo>
                    <a:pt x="6023622" y="7568844"/>
                  </a:lnTo>
                  <a:lnTo>
                    <a:pt x="6036322" y="7570267"/>
                  </a:lnTo>
                  <a:lnTo>
                    <a:pt x="6036322" y="7567104"/>
                  </a:lnTo>
                  <a:close/>
                </a:path>
                <a:path w="9148444" h="9127490">
                  <a:moveTo>
                    <a:pt x="6036322" y="6331178"/>
                  </a:moveTo>
                  <a:lnTo>
                    <a:pt x="6023622" y="6329604"/>
                  </a:lnTo>
                  <a:lnTo>
                    <a:pt x="6010922" y="6334887"/>
                  </a:lnTo>
                  <a:lnTo>
                    <a:pt x="6010922" y="6340729"/>
                  </a:lnTo>
                  <a:lnTo>
                    <a:pt x="6023622" y="6349873"/>
                  </a:lnTo>
                  <a:lnTo>
                    <a:pt x="6023622" y="6351448"/>
                  </a:lnTo>
                  <a:lnTo>
                    <a:pt x="6036322" y="6348806"/>
                  </a:lnTo>
                  <a:lnTo>
                    <a:pt x="6036322" y="6331178"/>
                  </a:lnTo>
                  <a:close/>
                </a:path>
                <a:path w="9148444" h="9127490">
                  <a:moveTo>
                    <a:pt x="6036322" y="5098173"/>
                  </a:moveTo>
                  <a:lnTo>
                    <a:pt x="6023622" y="5095214"/>
                  </a:lnTo>
                  <a:lnTo>
                    <a:pt x="6023622" y="5094744"/>
                  </a:lnTo>
                  <a:lnTo>
                    <a:pt x="6010922" y="5096980"/>
                  </a:lnTo>
                  <a:lnTo>
                    <a:pt x="6010922" y="5101602"/>
                  </a:lnTo>
                  <a:lnTo>
                    <a:pt x="5998222" y="5107673"/>
                  </a:lnTo>
                  <a:lnTo>
                    <a:pt x="5998222" y="5114417"/>
                  </a:lnTo>
                  <a:lnTo>
                    <a:pt x="6010922" y="5121046"/>
                  </a:lnTo>
                  <a:lnTo>
                    <a:pt x="6010922" y="5129263"/>
                  </a:lnTo>
                  <a:lnTo>
                    <a:pt x="6023622" y="5129733"/>
                  </a:lnTo>
                  <a:lnTo>
                    <a:pt x="6023622" y="5127498"/>
                  </a:lnTo>
                  <a:lnTo>
                    <a:pt x="6036322" y="5122875"/>
                  </a:lnTo>
                  <a:lnTo>
                    <a:pt x="6036322" y="5098173"/>
                  </a:lnTo>
                  <a:close/>
                </a:path>
                <a:path w="9148444" h="9127490">
                  <a:moveTo>
                    <a:pt x="6036322" y="3863454"/>
                  </a:moveTo>
                  <a:lnTo>
                    <a:pt x="6023622" y="3859136"/>
                  </a:lnTo>
                  <a:lnTo>
                    <a:pt x="6010922" y="3858450"/>
                  </a:lnTo>
                  <a:lnTo>
                    <a:pt x="5998222" y="3861701"/>
                  </a:lnTo>
                  <a:lnTo>
                    <a:pt x="5998222" y="3868445"/>
                  </a:lnTo>
                  <a:lnTo>
                    <a:pt x="5985522" y="3877297"/>
                  </a:lnTo>
                  <a:lnTo>
                    <a:pt x="5985522" y="3887114"/>
                  </a:lnTo>
                  <a:lnTo>
                    <a:pt x="5998222" y="3896791"/>
                  </a:lnTo>
                  <a:lnTo>
                    <a:pt x="5998222" y="3904437"/>
                  </a:lnTo>
                  <a:lnTo>
                    <a:pt x="6010922" y="3908768"/>
                  </a:lnTo>
                  <a:lnTo>
                    <a:pt x="6023622" y="3909453"/>
                  </a:lnTo>
                  <a:lnTo>
                    <a:pt x="6023622" y="3906202"/>
                  </a:lnTo>
                  <a:lnTo>
                    <a:pt x="6036322" y="3899446"/>
                  </a:lnTo>
                  <a:lnTo>
                    <a:pt x="6036322" y="3863454"/>
                  </a:lnTo>
                  <a:close/>
                </a:path>
                <a:path w="9148444" h="9127490">
                  <a:moveTo>
                    <a:pt x="6036322" y="2638793"/>
                  </a:moveTo>
                  <a:lnTo>
                    <a:pt x="6023622" y="2628735"/>
                  </a:lnTo>
                  <a:lnTo>
                    <a:pt x="6023622" y="2623058"/>
                  </a:lnTo>
                  <a:lnTo>
                    <a:pt x="6010922" y="2622156"/>
                  </a:lnTo>
                  <a:lnTo>
                    <a:pt x="5998222" y="2626436"/>
                  </a:lnTo>
                  <a:lnTo>
                    <a:pt x="5985522" y="2635300"/>
                  </a:lnTo>
                  <a:lnTo>
                    <a:pt x="5972822" y="2646934"/>
                  </a:lnTo>
                  <a:lnTo>
                    <a:pt x="5972822" y="2659837"/>
                  </a:lnTo>
                  <a:lnTo>
                    <a:pt x="5985522" y="2672550"/>
                  </a:lnTo>
                  <a:lnTo>
                    <a:pt x="5985522" y="2682595"/>
                  </a:lnTo>
                  <a:lnTo>
                    <a:pt x="5998222" y="2688272"/>
                  </a:lnTo>
                  <a:lnTo>
                    <a:pt x="6010922" y="2689174"/>
                  </a:lnTo>
                  <a:lnTo>
                    <a:pt x="6023622" y="2684894"/>
                  </a:lnTo>
                  <a:lnTo>
                    <a:pt x="6036322" y="2676029"/>
                  </a:lnTo>
                  <a:lnTo>
                    <a:pt x="6036322" y="2638793"/>
                  </a:lnTo>
                  <a:close/>
                </a:path>
                <a:path w="9148444" h="9127490">
                  <a:moveTo>
                    <a:pt x="6038697" y="1422222"/>
                  </a:moveTo>
                  <a:lnTo>
                    <a:pt x="6033401" y="1406474"/>
                  </a:lnTo>
                  <a:lnTo>
                    <a:pt x="6022416" y="1394015"/>
                  </a:lnTo>
                  <a:lnTo>
                    <a:pt x="6008001" y="1386992"/>
                  </a:lnTo>
                  <a:lnTo>
                    <a:pt x="5991999" y="1385874"/>
                  </a:lnTo>
                  <a:lnTo>
                    <a:pt x="5976251" y="1391158"/>
                  </a:lnTo>
                  <a:lnTo>
                    <a:pt x="5963793" y="1402156"/>
                  </a:lnTo>
                  <a:lnTo>
                    <a:pt x="5956770" y="1416558"/>
                  </a:lnTo>
                  <a:lnTo>
                    <a:pt x="5955652" y="1432560"/>
                  </a:lnTo>
                  <a:lnTo>
                    <a:pt x="5960948" y="1448308"/>
                  </a:lnTo>
                  <a:lnTo>
                    <a:pt x="5971933" y="1460754"/>
                  </a:lnTo>
                  <a:lnTo>
                    <a:pt x="5986348" y="1467777"/>
                  </a:lnTo>
                  <a:lnTo>
                    <a:pt x="6002350" y="1468894"/>
                  </a:lnTo>
                  <a:lnTo>
                    <a:pt x="6018098" y="1463598"/>
                  </a:lnTo>
                  <a:lnTo>
                    <a:pt x="6030544" y="1452613"/>
                  </a:lnTo>
                  <a:lnTo>
                    <a:pt x="6037580" y="1438211"/>
                  </a:lnTo>
                  <a:lnTo>
                    <a:pt x="6038697" y="1422222"/>
                  </a:lnTo>
                  <a:close/>
                </a:path>
                <a:path w="9148444" h="9127490">
                  <a:moveTo>
                    <a:pt x="6041225" y="192938"/>
                  </a:moveTo>
                  <a:lnTo>
                    <a:pt x="6034913" y="174155"/>
                  </a:lnTo>
                  <a:lnTo>
                    <a:pt x="6021806" y="159308"/>
                  </a:lnTo>
                  <a:lnTo>
                    <a:pt x="6004611" y="150914"/>
                  </a:lnTo>
                  <a:lnTo>
                    <a:pt x="5985522" y="149593"/>
                  </a:lnTo>
                  <a:lnTo>
                    <a:pt x="5966739" y="155905"/>
                  </a:lnTo>
                  <a:lnTo>
                    <a:pt x="5951880" y="169011"/>
                  </a:lnTo>
                  <a:lnTo>
                    <a:pt x="5943485" y="186194"/>
                  </a:lnTo>
                  <a:lnTo>
                    <a:pt x="5942165" y="205270"/>
                  </a:lnTo>
                  <a:lnTo>
                    <a:pt x="5948477" y="224053"/>
                  </a:lnTo>
                  <a:lnTo>
                    <a:pt x="5961583" y="238912"/>
                  </a:lnTo>
                  <a:lnTo>
                    <a:pt x="5978779" y="247294"/>
                  </a:lnTo>
                  <a:lnTo>
                    <a:pt x="5997867" y="248627"/>
                  </a:lnTo>
                  <a:lnTo>
                    <a:pt x="6016650" y="242316"/>
                  </a:lnTo>
                  <a:lnTo>
                    <a:pt x="6031509" y="229209"/>
                  </a:lnTo>
                  <a:lnTo>
                    <a:pt x="6039891" y="212013"/>
                  </a:lnTo>
                  <a:lnTo>
                    <a:pt x="6041225" y="192938"/>
                  </a:lnTo>
                  <a:close/>
                </a:path>
                <a:path w="9148444" h="9127490">
                  <a:moveTo>
                    <a:pt x="6049022" y="6671704"/>
                  </a:moveTo>
                  <a:lnTo>
                    <a:pt x="6036322" y="6675996"/>
                  </a:lnTo>
                  <a:lnTo>
                    <a:pt x="6036322" y="6688175"/>
                  </a:lnTo>
                  <a:lnTo>
                    <a:pt x="6049022" y="6689458"/>
                  </a:lnTo>
                  <a:lnTo>
                    <a:pt x="6049022" y="6671704"/>
                  </a:lnTo>
                  <a:close/>
                </a:path>
                <a:path w="9148444" h="9127490">
                  <a:moveTo>
                    <a:pt x="6059576" y="533247"/>
                  </a:moveTo>
                  <a:lnTo>
                    <a:pt x="6053518" y="515264"/>
                  </a:lnTo>
                  <a:lnTo>
                    <a:pt x="6040958" y="501027"/>
                  </a:lnTo>
                  <a:lnTo>
                    <a:pt x="6024486" y="492988"/>
                  </a:lnTo>
                  <a:lnTo>
                    <a:pt x="6006198" y="491718"/>
                  </a:lnTo>
                  <a:lnTo>
                    <a:pt x="5988202" y="497763"/>
                  </a:lnTo>
                  <a:lnTo>
                    <a:pt x="5973965" y="510324"/>
                  </a:lnTo>
                  <a:lnTo>
                    <a:pt x="5965926" y="526796"/>
                  </a:lnTo>
                  <a:lnTo>
                    <a:pt x="5964656" y="545071"/>
                  </a:lnTo>
                  <a:lnTo>
                    <a:pt x="5970714" y="563054"/>
                  </a:lnTo>
                  <a:lnTo>
                    <a:pt x="5983275" y="577291"/>
                  </a:lnTo>
                  <a:lnTo>
                    <a:pt x="5999746" y="585330"/>
                  </a:lnTo>
                  <a:lnTo>
                    <a:pt x="6018022" y="586600"/>
                  </a:lnTo>
                  <a:lnTo>
                    <a:pt x="6036018" y="580555"/>
                  </a:lnTo>
                  <a:lnTo>
                    <a:pt x="6050254" y="567994"/>
                  </a:lnTo>
                  <a:lnTo>
                    <a:pt x="6058293" y="551535"/>
                  </a:lnTo>
                  <a:lnTo>
                    <a:pt x="6059576" y="533247"/>
                  </a:lnTo>
                  <a:close/>
                </a:path>
                <a:path w="9148444" h="9127490">
                  <a:moveTo>
                    <a:pt x="6061722" y="5450370"/>
                  </a:moveTo>
                  <a:lnTo>
                    <a:pt x="6049022" y="5444528"/>
                  </a:lnTo>
                  <a:lnTo>
                    <a:pt x="6049022" y="5437289"/>
                  </a:lnTo>
                  <a:lnTo>
                    <a:pt x="6036322" y="5436870"/>
                  </a:lnTo>
                  <a:lnTo>
                    <a:pt x="6036322" y="5438838"/>
                  </a:lnTo>
                  <a:lnTo>
                    <a:pt x="6023622" y="5442928"/>
                  </a:lnTo>
                  <a:lnTo>
                    <a:pt x="6023622" y="5460060"/>
                  </a:lnTo>
                  <a:lnTo>
                    <a:pt x="6036322" y="5464683"/>
                  </a:lnTo>
                  <a:lnTo>
                    <a:pt x="6036322" y="5467718"/>
                  </a:lnTo>
                  <a:lnTo>
                    <a:pt x="6049022" y="5465750"/>
                  </a:lnTo>
                  <a:lnTo>
                    <a:pt x="6049022" y="5461673"/>
                  </a:lnTo>
                  <a:lnTo>
                    <a:pt x="6061722" y="5456313"/>
                  </a:lnTo>
                  <a:lnTo>
                    <a:pt x="6061722" y="5450370"/>
                  </a:lnTo>
                  <a:close/>
                </a:path>
                <a:path w="9148444" h="9127490">
                  <a:moveTo>
                    <a:pt x="6061722" y="4221086"/>
                  </a:moveTo>
                  <a:lnTo>
                    <a:pt x="6049022" y="4212209"/>
                  </a:lnTo>
                  <a:lnTo>
                    <a:pt x="6049022" y="4205173"/>
                  </a:lnTo>
                  <a:lnTo>
                    <a:pt x="6036322" y="4201210"/>
                  </a:lnTo>
                  <a:lnTo>
                    <a:pt x="6036322" y="4200588"/>
                  </a:lnTo>
                  <a:lnTo>
                    <a:pt x="6023622" y="4203573"/>
                  </a:lnTo>
                  <a:lnTo>
                    <a:pt x="6010922" y="4209770"/>
                  </a:lnTo>
                  <a:lnTo>
                    <a:pt x="6010922" y="4235805"/>
                  </a:lnTo>
                  <a:lnTo>
                    <a:pt x="6023622" y="4242828"/>
                  </a:lnTo>
                  <a:lnTo>
                    <a:pt x="6023622" y="4246804"/>
                  </a:lnTo>
                  <a:lnTo>
                    <a:pt x="6036322" y="4247426"/>
                  </a:lnTo>
                  <a:lnTo>
                    <a:pt x="6049022" y="4244441"/>
                  </a:lnTo>
                  <a:lnTo>
                    <a:pt x="6049022" y="4238244"/>
                  </a:lnTo>
                  <a:lnTo>
                    <a:pt x="6061722" y="4230116"/>
                  </a:lnTo>
                  <a:lnTo>
                    <a:pt x="6061722" y="4221086"/>
                  </a:lnTo>
                  <a:close/>
                </a:path>
                <a:path w="9148444" h="9127490">
                  <a:moveTo>
                    <a:pt x="6061722" y="2979890"/>
                  </a:moveTo>
                  <a:lnTo>
                    <a:pt x="6049022" y="2970466"/>
                  </a:lnTo>
                  <a:lnTo>
                    <a:pt x="6036322" y="2965132"/>
                  </a:lnTo>
                  <a:lnTo>
                    <a:pt x="6023622" y="2964294"/>
                  </a:lnTo>
                  <a:lnTo>
                    <a:pt x="6010922" y="2968294"/>
                  </a:lnTo>
                  <a:lnTo>
                    <a:pt x="5998222" y="2976613"/>
                  </a:lnTo>
                  <a:lnTo>
                    <a:pt x="5998222" y="3011551"/>
                  </a:lnTo>
                  <a:lnTo>
                    <a:pt x="6010922" y="3020987"/>
                  </a:lnTo>
                  <a:lnTo>
                    <a:pt x="6023622" y="3026308"/>
                  </a:lnTo>
                  <a:lnTo>
                    <a:pt x="6036322" y="3027159"/>
                  </a:lnTo>
                  <a:lnTo>
                    <a:pt x="6049022" y="3023146"/>
                  </a:lnTo>
                  <a:lnTo>
                    <a:pt x="6049022" y="3014827"/>
                  </a:lnTo>
                  <a:lnTo>
                    <a:pt x="6061722" y="3003918"/>
                  </a:lnTo>
                  <a:lnTo>
                    <a:pt x="6061722" y="2979890"/>
                  </a:lnTo>
                  <a:close/>
                </a:path>
                <a:path w="9148444" h="9127490">
                  <a:moveTo>
                    <a:pt x="6061722" y="1747583"/>
                  </a:moveTo>
                  <a:lnTo>
                    <a:pt x="6049022" y="1735747"/>
                  </a:lnTo>
                  <a:lnTo>
                    <a:pt x="6036322" y="1729066"/>
                  </a:lnTo>
                  <a:lnTo>
                    <a:pt x="6023622" y="1728012"/>
                  </a:lnTo>
                  <a:lnTo>
                    <a:pt x="5998222" y="1733042"/>
                  </a:lnTo>
                  <a:lnTo>
                    <a:pt x="5998222" y="1743468"/>
                  </a:lnTo>
                  <a:lnTo>
                    <a:pt x="5985522" y="1757159"/>
                  </a:lnTo>
                  <a:lnTo>
                    <a:pt x="5985522" y="1787309"/>
                  </a:lnTo>
                  <a:lnTo>
                    <a:pt x="5998222" y="1799145"/>
                  </a:lnTo>
                  <a:lnTo>
                    <a:pt x="6010922" y="1805813"/>
                  </a:lnTo>
                  <a:lnTo>
                    <a:pt x="6023622" y="1806879"/>
                  </a:lnTo>
                  <a:lnTo>
                    <a:pt x="6049022" y="1801850"/>
                  </a:lnTo>
                  <a:lnTo>
                    <a:pt x="6061722" y="1791411"/>
                  </a:lnTo>
                  <a:lnTo>
                    <a:pt x="6061722" y="1747583"/>
                  </a:lnTo>
                  <a:close/>
                </a:path>
                <a:path w="9148444" h="9127490">
                  <a:moveTo>
                    <a:pt x="6074422" y="7015086"/>
                  </a:moveTo>
                  <a:lnTo>
                    <a:pt x="6061722" y="7014159"/>
                  </a:lnTo>
                  <a:lnTo>
                    <a:pt x="6061722" y="7027113"/>
                  </a:lnTo>
                  <a:lnTo>
                    <a:pt x="6074422" y="7025551"/>
                  </a:lnTo>
                  <a:lnTo>
                    <a:pt x="6074422" y="7015086"/>
                  </a:lnTo>
                  <a:close/>
                </a:path>
                <a:path w="9148444" h="9127490">
                  <a:moveTo>
                    <a:pt x="6074422" y="5779198"/>
                  </a:moveTo>
                  <a:lnTo>
                    <a:pt x="6061722" y="5777001"/>
                  </a:lnTo>
                  <a:lnTo>
                    <a:pt x="6049022" y="5784418"/>
                  </a:lnTo>
                  <a:lnTo>
                    <a:pt x="6049022" y="5805500"/>
                  </a:lnTo>
                  <a:lnTo>
                    <a:pt x="6061722" y="5807697"/>
                  </a:lnTo>
                  <a:lnTo>
                    <a:pt x="6061722" y="5803989"/>
                  </a:lnTo>
                  <a:lnTo>
                    <a:pt x="6074422" y="5800280"/>
                  </a:lnTo>
                  <a:lnTo>
                    <a:pt x="6074422" y="5779198"/>
                  </a:lnTo>
                  <a:close/>
                </a:path>
                <a:path w="9148444" h="9127490">
                  <a:moveTo>
                    <a:pt x="6074422" y="4546663"/>
                  </a:moveTo>
                  <a:lnTo>
                    <a:pt x="6061722" y="4543006"/>
                  </a:lnTo>
                  <a:lnTo>
                    <a:pt x="6049022" y="4542421"/>
                  </a:lnTo>
                  <a:lnTo>
                    <a:pt x="6049022" y="4545177"/>
                  </a:lnTo>
                  <a:lnTo>
                    <a:pt x="6036322" y="4550905"/>
                  </a:lnTo>
                  <a:lnTo>
                    <a:pt x="6036322" y="4581461"/>
                  </a:lnTo>
                  <a:lnTo>
                    <a:pt x="6049022" y="4585119"/>
                  </a:lnTo>
                  <a:lnTo>
                    <a:pt x="6061722" y="4585703"/>
                  </a:lnTo>
                  <a:lnTo>
                    <a:pt x="6061722" y="4582947"/>
                  </a:lnTo>
                  <a:lnTo>
                    <a:pt x="6074422" y="4577219"/>
                  </a:lnTo>
                  <a:lnTo>
                    <a:pt x="6074422" y="4546663"/>
                  </a:lnTo>
                  <a:close/>
                </a:path>
                <a:path w="9148444" h="9127490">
                  <a:moveTo>
                    <a:pt x="6074422" y="3320986"/>
                  </a:moveTo>
                  <a:lnTo>
                    <a:pt x="6061722" y="3312185"/>
                  </a:lnTo>
                  <a:lnTo>
                    <a:pt x="6061722" y="3307207"/>
                  </a:lnTo>
                  <a:lnTo>
                    <a:pt x="6049022" y="3306419"/>
                  </a:lnTo>
                  <a:lnTo>
                    <a:pt x="6036322" y="3310166"/>
                  </a:lnTo>
                  <a:lnTo>
                    <a:pt x="6023622" y="3317938"/>
                  </a:lnTo>
                  <a:lnTo>
                    <a:pt x="6023622" y="3350564"/>
                  </a:lnTo>
                  <a:lnTo>
                    <a:pt x="6036322" y="3359378"/>
                  </a:lnTo>
                  <a:lnTo>
                    <a:pt x="6036322" y="3364344"/>
                  </a:lnTo>
                  <a:lnTo>
                    <a:pt x="6049022" y="3365131"/>
                  </a:lnTo>
                  <a:lnTo>
                    <a:pt x="6061722" y="3361398"/>
                  </a:lnTo>
                  <a:lnTo>
                    <a:pt x="6074422" y="3353625"/>
                  </a:lnTo>
                  <a:lnTo>
                    <a:pt x="6074422" y="3320986"/>
                  </a:lnTo>
                  <a:close/>
                </a:path>
                <a:path w="9148444" h="9127490">
                  <a:moveTo>
                    <a:pt x="6077915" y="873569"/>
                  </a:moveTo>
                  <a:lnTo>
                    <a:pt x="6072124" y="856361"/>
                  </a:lnTo>
                  <a:lnTo>
                    <a:pt x="6060122" y="842746"/>
                  </a:lnTo>
                  <a:lnTo>
                    <a:pt x="6044374" y="835063"/>
                  </a:lnTo>
                  <a:lnTo>
                    <a:pt x="6026886" y="833843"/>
                  </a:lnTo>
                  <a:lnTo>
                    <a:pt x="6009678" y="839635"/>
                  </a:lnTo>
                  <a:lnTo>
                    <a:pt x="5996063" y="851636"/>
                  </a:lnTo>
                  <a:lnTo>
                    <a:pt x="5988380" y="867384"/>
                  </a:lnTo>
                  <a:lnTo>
                    <a:pt x="5987161" y="884859"/>
                  </a:lnTo>
                  <a:lnTo>
                    <a:pt x="5992939" y="902068"/>
                  </a:lnTo>
                  <a:lnTo>
                    <a:pt x="6004953" y="915682"/>
                  </a:lnTo>
                  <a:lnTo>
                    <a:pt x="6020701" y="923366"/>
                  </a:lnTo>
                  <a:lnTo>
                    <a:pt x="6038189" y="924585"/>
                  </a:lnTo>
                  <a:lnTo>
                    <a:pt x="6055398" y="918794"/>
                  </a:lnTo>
                  <a:lnTo>
                    <a:pt x="6069012" y="906792"/>
                  </a:lnTo>
                  <a:lnTo>
                    <a:pt x="6076696" y="891044"/>
                  </a:lnTo>
                  <a:lnTo>
                    <a:pt x="6077915" y="873569"/>
                  </a:lnTo>
                  <a:close/>
                </a:path>
                <a:path w="9148444" h="9127490">
                  <a:moveTo>
                    <a:pt x="6087122" y="2102840"/>
                  </a:moveTo>
                  <a:lnTo>
                    <a:pt x="6074422" y="2088680"/>
                  </a:lnTo>
                  <a:lnTo>
                    <a:pt x="6061722" y="2077466"/>
                  </a:lnTo>
                  <a:lnTo>
                    <a:pt x="6049022" y="2071141"/>
                  </a:lnTo>
                  <a:lnTo>
                    <a:pt x="6036322" y="2070138"/>
                  </a:lnTo>
                  <a:lnTo>
                    <a:pt x="6023622" y="2074900"/>
                  </a:lnTo>
                  <a:lnTo>
                    <a:pt x="6010922" y="2084781"/>
                  </a:lnTo>
                  <a:lnTo>
                    <a:pt x="6010922" y="2126323"/>
                  </a:lnTo>
                  <a:lnTo>
                    <a:pt x="6023622" y="2137524"/>
                  </a:lnTo>
                  <a:lnTo>
                    <a:pt x="6036322" y="2143849"/>
                  </a:lnTo>
                  <a:lnTo>
                    <a:pt x="6049022" y="2144852"/>
                  </a:lnTo>
                  <a:lnTo>
                    <a:pt x="6061722" y="2140089"/>
                  </a:lnTo>
                  <a:lnTo>
                    <a:pt x="6074422" y="2130209"/>
                  </a:lnTo>
                  <a:lnTo>
                    <a:pt x="6074422" y="2117242"/>
                  </a:lnTo>
                  <a:lnTo>
                    <a:pt x="6087122" y="2102840"/>
                  </a:lnTo>
                  <a:close/>
                </a:path>
                <a:path w="9148444" h="9127490">
                  <a:moveTo>
                    <a:pt x="6094184" y="0"/>
                  </a:moveTo>
                  <a:lnTo>
                    <a:pt x="6000750" y="0"/>
                  </a:lnTo>
                  <a:lnTo>
                    <a:pt x="6005817" y="15036"/>
                  </a:lnTo>
                  <a:lnTo>
                    <a:pt x="6018454" y="29362"/>
                  </a:lnTo>
                  <a:lnTo>
                    <a:pt x="6035027" y="37452"/>
                  </a:lnTo>
                  <a:lnTo>
                    <a:pt x="6053417" y="38735"/>
                  </a:lnTo>
                  <a:lnTo>
                    <a:pt x="6071527" y="32639"/>
                  </a:lnTo>
                  <a:lnTo>
                    <a:pt x="6085852" y="20002"/>
                  </a:lnTo>
                  <a:lnTo>
                    <a:pt x="6093942" y="3441"/>
                  </a:lnTo>
                  <a:lnTo>
                    <a:pt x="6094184" y="0"/>
                  </a:lnTo>
                  <a:close/>
                </a:path>
                <a:path w="9148444" h="9127490">
                  <a:moveTo>
                    <a:pt x="6096266" y="1213878"/>
                  </a:moveTo>
                  <a:lnTo>
                    <a:pt x="6090742" y="1197470"/>
                  </a:lnTo>
                  <a:lnTo>
                    <a:pt x="6079274" y="1184478"/>
                  </a:lnTo>
                  <a:lnTo>
                    <a:pt x="6064250" y="1177137"/>
                  </a:lnTo>
                  <a:lnTo>
                    <a:pt x="6047562" y="1175981"/>
                  </a:lnTo>
                  <a:lnTo>
                    <a:pt x="6031141" y="1181506"/>
                  </a:lnTo>
                  <a:lnTo>
                    <a:pt x="6018149" y="1192961"/>
                  </a:lnTo>
                  <a:lnTo>
                    <a:pt x="6010808" y="1207985"/>
                  </a:lnTo>
                  <a:lnTo>
                    <a:pt x="6009652" y="1224661"/>
                  </a:lnTo>
                  <a:lnTo>
                    <a:pt x="6015177" y="1241082"/>
                  </a:lnTo>
                  <a:lnTo>
                    <a:pt x="6026632" y="1254061"/>
                  </a:lnTo>
                  <a:lnTo>
                    <a:pt x="6041669" y="1261402"/>
                  </a:lnTo>
                  <a:lnTo>
                    <a:pt x="6058344" y="1262570"/>
                  </a:lnTo>
                  <a:lnTo>
                    <a:pt x="6074765" y="1257046"/>
                  </a:lnTo>
                  <a:lnTo>
                    <a:pt x="6087757" y="1245590"/>
                  </a:lnTo>
                  <a:lnTo>
                    <a:pt x="6095098" y="1230566"/>
                  </a:lnTo>
                  <a:lnTo>
                    <a:pt x="6096266" y="1213878"/>
                  </a:lnTo>
                  <a:close/>
                </a:path>
                <a:path w="9148444" h="9127490">
                  <a:moveTo>
                    <a:pt x="6099822" y="6132157"/>
                  </a:moveTo>
                  <a:lnTo>
                    <a:pt x="6087122" y="6121298"/>
                  </a:lnTo>
                  <a:lnTo>
                    <a:pt x="6087122" y="6119444"/>
                  </a:lnTo>
                  <a:lnTo>
                    <a:pt x="6074422" y="6125705"/>
                  </a:lnTo>
                  <a:lnTo>
                    <a:pt x="6074422" y="6143510"/>
                  </a:lnTo>
                  <a:lnTo>
                    <a:pt x="6087122" y="6145377"/>
                  </a:lnTo>
                  <a:lnTo>
                    <a:pt x="6087122" y="6139104"/>
                  </a:lnTo>
                  <a:lnTo>
                    <a:pt x="6099822" y="6132157"/>
                  </a:lnTo>
                  <a:close/>
                </a:path>
                <a:path w="9148444" h="9127490">
                  <a:moveTo>
                    <a:pt x="6099822" y="4901717"/>
                  </a:moveTo>
                  <a:lnTo>
                    <a:pt x="6087122" y="4894415"/>
                  </a:lnTo>
                  <a:lnTo>
                    <a:pt x="6087122" y="4888623"/>
                  </a:lnTo>
                  <a:lnTo>
                    <a:pt x="6074422" y="4885360"/>
                  </a:lnTo>
                  <a:lnTo>
                    <a:pt x="6074422" y="4884852"/>
                  </a:lnTo>
                  <a:lnTo>
                    <a:pt x="6061722" y="4887303"/>
                  </a:lnTo>
                  <a:lnTo>
                    <a:pt x="6061722" y="4919611"/>
                  </a:lnTo>
                  <a:lnTo>
                    <a:pt x="6074422" y="4922875"/>
                  </a:lnTo>
                  <a:lnTo>
                    <a:pt x="6074422" y="4923396"/>
                  </a:lnTo>
                  <a:lnTo>
                    <a:pt x="6087122" y="4920932"/>
                  </a:lnTo>
                  <a:lnTo>
                    <a:pt x="6087122" y="4915840"/>
                  </a:lnTo>
                  <a:lnTo>
                    <a:pt x="6099822" y="4909147"/>
                  </a:lnTo>
                  <a:lnTo>
                    <a:pt x="6099822" y="4901717"/>
                  </a:lnTo>
                  <a:close/>
                </a:path>
                <a:path w="9148444" h="9127490">
                  <a:moveTo>
                    <a:pt x="6099822" y="3662095"/>
                  </a:moveTo>
                  <a:lnTo>
                    <a:pt x="6087122" y="3653904"/>
                  </a:lnTo>
                  <a:lnTo>
                    <a:pt x="6074422" y="3649294"/>
                  </a:lnTo>
                  <a:lnTo>
                    <a:pt x="6061722" y="3648557"/>
                  </a:lnTo>
                  <a:lnTo>
                    <a:pt x="6061722" y="3652037"/>
                  </a:lnTo>
                  <a:lnTo>
                    <a:pt x="6049022" y="3659251"/>
                  </a:lnTo>
                  <a:lnTo>
                    <a:pt x="6049022" y="3697757"/>
                  </a:lnTo>
                  <a:lnTo>
                    <a:pt x="6061722" y="3702380"/>
                  </a:lnTo>
                  <a:lnTo>
                    <a:pt x="6074422" y="3703116"/>
                  </a:lnTo>
                  <a:lnTo>
                    <a:pt x="6087122" y="3699637"/>
                  </a:lnTo>
                  <a:lnTo>
                    <a:pt x="6087122" y="3692410"/>
                  </a:lnTo>
                  <a:lnTo>
                    <a:pt x="6099822" y="3682949"/>
                  </a:lnTo>
                  <a:lnTo>
                    <a:pt x="6099822" y="3662095"/>
                  </a:lnTo>
                  <a:close/>
                </a:path>
                <a:path w="9148444" h="9127490">
                  <a:moveTo>
                    <a:pt x="6099822" y="2429776"/>
                  </a:moveTo>
                  <a:lnTo>
                    <a:pt x="6087122" y="2419185"/>
                  </a:lnTo>
                  <a:lnTo>
                    <a:pt x="6074422" y="2413216"/>
                  </a:lnTo>
                  <a:lnTo>
                    <a:pt x="6061722" y="2412263"/>
                  </a:lnTo>
                  <a:lnTo>
                    <a:pt x="6049022" y="2416772"/>
                  </a:lnTo>
                  <a:lnTo>
                    <a:pt x="6036322" y="2426106"/>
                  </a:lnTo>
                  <a:lnTo>
                    <a:pt x="6036322" y="2438349"/>
                  </a:lnTo>
                  <a:lnTo>
                    <a:pt x="6023622" y="2451951"/>
                  </a:lnTo>
                  <a:lnTo>
                    <a:pt x="6036322" y="2465324"/>
                  </a:lnTo>
                  <a:lnTo>
                    <a:pt x="6049022" y="2475915"/>
                  </a:lnTo>
                  <a:lnTo>
                    <a:pt x="6061722" y="2481884"/>
                  </a:lnTo>
                  <a:lnTo>
                    <a:pt x="6074422" y="2482837"/>
                  </a:lnTo>
                  <a:lnTo>
                    <a:pt x="6087122" y="2478341"/>
                  </a:lnTo>
                  <a:lnTo>
                    <a:pt x="6087122" y="2469007"/>
                  </a:lnTo>
                  <a:lnTo>
                    <a:pt x="6099822" y="2456751"/>
                  </a:lnTo>
                  <a:lnTo>
                    <a:pt x="6099822" y="2429776"/>
                  </a:lnTo>
                  <a:close/>
                </a:path>
                <a:path w="9148444" h="9127490">
                  <a:moveTo>
                    <a:pt x="6112522" y="7699375"/>
                  </a:moveTo>
                  <a:lnTo>
                    <a:pt x="6099822" y="7700035"/>
                  </a:lnTo>
                  <a:lnTo>
                    <a:pt x="6099822" y="7700772"/>
                  </a:lnTo>
                  <a:lnTo>
                    <a:pt x="6112522" y="7701915"/>
                  </a:lnTo>
                  <a:lnTo>
                    <a:pt x="6112522" y="7699375"/>
                  </a:lnTo>
                  <a:close/>
                </a:path>
                <a:path w="9148444" h="9127490">
                  <a:moveTo>
                    <a:pt x="6112522" y="6463398"/>
                  </a:moveTo>
                  <a:lnTo>
                    <a:pt x="6099822" y="6461887"/>
                  </a:lnTo>
                  <a:lnTo>
                    <a:pt x="6087122" y="6467005"/>
                  </a:lnTo>
                  <a:lnTo>
                    <a:pt x="6087122" y="6472669"/>
                  </a:lnTo>
                  <a:lnTo>
                    <a:pt x="6099822" y="6481521"/>
                  </a:lnTo>
                  <a:lnTo>
                    <a:pt x="6099822" y="6483045"/>
                  </a:lnTo>
                  <a:lnTo>
                    <a:pt x="6112522" y="6480480"/>
                  </a:lnTo>
                  <a:lnTo>
                    <a:pt x="6112522" y="6463398"/>
                  </a:lnTo>
                  <a:close/>
                </a:path>
                <a:path w="9148444" h="9127490">
                  <a:moveTo>
                    <a:pt x="6112522" y="5230342"/>
                  </a:moveTo>
                  <a:lnTo>
                    <a:pt x="6099822" y="5227434"/>
                  </a:lnTo>
                  <a:lnTo>
                    <a:pt x="6099822" y="5226977"/>
                  </a:lnTo>
                  <a:lnTo>
                    <a:pt x="6087122" y="5229174"/>
                  </a:lnTo>
                  <a:lnTo>
                    <a:pt x="6087122" y="5233721"/>
                  </a:lnTo>
                  <a:lnTo>
                    <a:pt x="6074422" y="5239690"/>
                  </a:lnTo>
                  <a:lnTo>
                    <a:pt x="6074422" y="5246319"/>
                  </a:lnTo>
                  <a:lnTo>
                    <a:pt x="6087122" y="5252834"/>
                  </a:lnTo>
                  <a:lnTo>
                    <a:pt x="6087122" y="5260911"/>
                  </a:lnTo>
                  <a:lnTo>
                    <a:pt x="6099822" y="5261368"/>
                  </a:lnTo>
                  <a:lnTo>
                    <a:pt x="6099822" y="5259184"/>
                  </a:lnTo>
                  <a:lnTo>
                    <a:pt x="6112522" y="5254625"/>
                  </a:lnTo>
                  <a:lnTo>
                    <a:pt x="6112522" y="5230342"/>
                  </a:lnTo>
                  <a:close/>
                </a:path>
                <a:path w="9148444" h="9127490">
                  <a:moveTo>
                    <a:pt x="6112522" y="4003192"/>
                  </a:moveTo>
                  <a:lnTo>
                    <a:pt x="6099822" y="3995636"/>
                  </a:lnTo>
                  <a:lnTo>
                    <a:pt x="6099822" y="3991356"/>
                  </a:lnTo>
                  <a:lnTo>
                    <a:pt x="6087122" y="3990683"/>
                  </a:lnTo>
                  <a:lnTo>
                    <a:pt x="6074422" y="3993896"/>
                  </a:lnTo>
                  <a:lnTo>
                    <a:pt x="6074422" y="4000576"/>
                  </a:lnTo>
                  <a:lnTo>
                    <a:pt x="6061722" y="4009313"/>
                  </a:lnTo>
                  <a:lnTo>
                    <a:pt x="6061722" y="4019029"/>
                  </a:lnTo>
                  <a:lnTo>
                    <a:pt x="6074422" y="4028579"/>
                  </a:lnTo>
                  <a:lnTo>
                    <a:pt x="6074422" y="4036149"/>
                  </a:lnTo>
                  <a:lnTo>
                    <a:pt x="6087122" y="4040416"/>
                  </a:lnTo>
                  <a:lnTo>
                    <a:pt x="6099822" y="4041102"/>
                  </a:lnTo>
                  <a:lnTo>
                    <a:pt x="6099822" y="4037888"/>
                  </a:lnTo>
                  <a:lnTo>
                    <a:pt x="6112522" y="4031208"/>
                  </a:lnTo>
                  <a:lnTo>
                    <a:pt x="6112522" y="4003192"/>
                  </a:lnTo>
                  <a:close/>
                </a:path>
                <a:path w="9148444" h="9127490">
                  <a:moveTo>
                    <a:pt x="6112522" y="2770886"/>
                  </a:moveTo>
                  <a:lnTo>
                    <a:pt x="6099822" y="2760916"/>
                  </a:lnTo>
                  <a:lnTo>
                    <a:pt x="6099822" y="2755290"/>
                  </a:lnTo>
                  <a:lnTo>
                    <a:pt x="6087122" y="2754401"/>
                  </a:lnTo>
                  <a:lnTo>
                    <a:pt x="6074422" y="2758630"/>
                  </a:lnTo>
                  <a:lnTo>
                    <a:pt x="6061722" y="2767419"/>
                  </a:lnTo>
                  <a:lnTo>
                    <a:pt x="6049022" y="2778950"/>
                  </a:lnTo>
                  <a:lnTo>
                    <a:pt x="6049022" y="2791739"/>
                  </a:lnTo>
                  <a:lnTo>
                    <a:pt x="6061722" y="2804337"/>
                  </a:lnTo>
                  <a:lnTo>
                    <a:pt x="6061722" y="2814307"/>
                  </a:lnTo>
                  <a:lnTo>
                    <a:pt x="6074422" y="2819920"/>
                  </a:lnTo>
                  <a:lnTo>
                    <a:pt x="6087122" y="2820809"/>
                  </a:lnTo>
                  <a:lnTo>
                    <a:pt x="6099822" y="2816580"/>
                  </a:lnTo>
                  <a:lnTo>
                    <a:pt x="6112522" y="2807792"/>
                  </a:lnTo>
                  <a:lnTo>
                    <a:pt x="6112522" y="2770886"/>
                  </a:lnTo>
                  <a:close/>
                </a:path>
                <a:path w="9148444" h="9127490">
                  <a:moveTo>
                    <a:pt x="6114605" y="1554187"/>
                  </a:moveTo>
                  <a:lnTo>
                    <a:pt x="6109347" y="1538566"/>
                  </a:lnTo>
                  <a:lnTo>
                    <a:pt x="6098438" y="1526197"/>
                  </a:lnTo>
                  <a:lnTo>
                    <a:pt x="6084125" y="1519212"/>
                  </a:lnTo>
                  <a:lnTo>
                    <a:pt x="6068238" y="1518107"/>
                  </a:lnTo>
                  <a:lnTo>
                    <a:pt x="6052604" y="1523365"/>
                  </a:lnTo>
                  <a:lnTo>
                    <a:pt x="6040234" y="1534274"/>
                  </a:lnTo>
                  <a:lnTo>
                    <a:pt x="6033249" y="1548574"/>
                  </a:lnTo>
                  <a:lnTo>
                    <a:pt x="6032144" y="1564462"/>
                  </a:lnTo>
                  <a:lnTo>
                    <a:pt x="6037402" y="1580083"/>
                  </a:lnTo>
                  <a:lnTo>
                    <a:pt x="6048311" y="1592453"/>
                  </a:lnTo>
                  <a:lnTo>
                    <a:pt x="6062624" y="1599438"/>
                  </a:lnTo>
                  <a:lnTo>
                    <a:pt x="6078512" y="1600542"/>
                  </a:lnTo>
                  <a:lnTo>
                    <a:pt x="6094146" y="1595285"/>
                  </a:lnTo>
                  <a:lnTo>
                    <a:pt x="6106515" y="1584375"/>
                  </a:lnTo>
                  <a:lnTo>
                    <a:pt x="6113500" y="1570075"/>
                  </a:lnTo>
                  <a:lnTo>
                    <a:pt x="6114605" y="1554187"/>
                  </a:lnTo>
                  <a:close/>
                </a:path>
                <a:path w="9148444" h="9127490">
                  <a:moveTo>
                    <a:pt x="6117133" y="324916"/>
                  </a:moveTo>
                  <a:lnTo>
                    <a:pt x="6110859" y="306247"/>
                  </a:lnTo>
                  <a:lnTo>
                    <a:pt x="6097829" y="291477"/>
                  </a:lnTo>
                  <a:lnTo>
                    <a:pt x="6080734" y="283146"/>
                  </a:lnTo>
                  <a:lnTo>
                    <a:pt x="6061761" y="281825"/>
                  </a:lnTo>
                  <a:lnTo>
                    <a:pt x="6043092" y="288099"/>
                  </a:lnTo>
                  <a:lnTo>
                    <a:pt x="6028321" y="301129"/>
                  </a:lnTo>
                  <a:lnTo>
                    <a:pt x="6019978" y="318211"/>
                  </a:lnTo>
                  <a:lnTo>
                    <a:pt x="6018657" y="337172"/>
                  </a:lnTo>
                  <a:lnTo>
                    <a:pt x="6024943" y="355841"/>
                  </a:lnTo>
                  <a:lnTo>
                    <a:pt x="6037961" y="370611"/>
                  </a:lnTo>
                  <a:lnTo>
                    <a:pt x="6055055" y="378942"/>
                  </a:lnTo>
                  <a:lnTo>
                    <a:pt x="6074029" y="380263"/>
                  </a:lnTo>
                  <a:lnTo>
                    <a:pt x="6092698" y="373989"/>
                  </a:lnTo>
                  <a:lnTo>
                    <a:pt x="6107468" y="360959"/>
                  </a:lnTo>
                  <a:lnTo>
                    <a:pt x="6115812" y="343877"/>
                  </a:lnTo>
                  <a:lnTo>
                    <a:pt x="6117133" y="324916"/>
                  </a:lnTo>
                  <a:close/>
                </a:path>
                <a:path w="9148444" h="9127490">
                  <a:moveTo>
                    <a:pt x="6125222" y="6803987"/>
                  </a:moveTo>
                  <a:lnTo>
                    <a:pt x="6112522" y="6808114"/>
                  </a:lnTo>
                  <a:lnTo>
                    <a:pt x="6112522" y="6819824"/>
                  </a:lnTo>
                  <a:lnTo>
                    <a:pt x="6125222" y="6821056"/>
                  </a:lnTo>
                  <a:lnTo>
                    <a:pt x="6125222" y="6803987"/>
                  </a:lnTo>
                  <a:close/>
                </a:path>
                <a:path w="9148444" h="9127490">
                  <a:moveTo>
                    <a:pt x="6135484" y="665226"/>
                  </a:moveTo>
                  <a:lnTo>
                    <a:pt x="6129464" y="647357"/>
                  </a:lnTo>
                  <a:lnTo>
                    <a:pt x="6116980" y="633209"/>
                  </a:lnTo>
                  <a:lnTo>
                    <a:pt x="6100610" y="625221"/>
                  </a:lnTo>
                  <a:lnTo>
                    <a:pt x="6082449" y="623951"/>
                  </a:lnTo>
                  <a:lnTo>
                    <a:pt x="6064555" y="629970"/>
                  </a:lnTo>
                  <a:lnTo>
                    <a:pt x="6050407" y="642442"/>
                  </a:lnTo>
                  <a:lnTo>
                    <a:pt x="6042418" y="658812"/>
                  </a:lnTo>
                  <a:lnTo>
                    <a:pt x="6041161" y="676973"/>
                  </a:lnTo>
                  <a:lnTo>
                    <a:pt x="6047168" y="694855"/>
                  </a:lnTo>
                  <a:lnTo>
                    <a:pt x="6059652" y="708990"/>
                  </a:lnTo>
                  <a:lnTo>
                    <a:pt x="6076023" y="716978"/>
                  </a:lnTo>
                  <a:lnTo>
                    <a:pt x="6094184" y="718248"/>
                  </a:lnTo>
                  <a:lnTo>
                    <a:pt x="6112065" y="712241"/>
                  </a:lnTo>
                  <a:lnTo>
                    <a:pt x="6126226" y="699757"/>
                  </a:lnTo>
                  <a:lnTo>
                    <a:pt x="6134214" y="683399"/>
                  </a:lnTo>
                  <a:lnTo>
                    <a:pt x="6135484" y="665226"/>
                  </a:lnTo>
                  <a:close/>
                </a:path>
                <a:path w="9148444" h="9127490">
                  <a:moveTo>
                    <a:pt x="6137922" y="5583898"/>
                  </a:moveTo>
                  <a:lnTo>
                    <a:pt x="6125222" y="5569318"/>
                  </a:lnTo>
                  <a:lnTo>
                    <a:pt x="6112522" y="5566829"/>
                  </a:lnTo>
                  <a:lnTo>
                    <a:pt x="6099822" y="5575236"/>
                  </a:lnTo>
                  <a:lnTo>
                    <a:pt x="6099822" y="5584558"/>
                  </a:lnTo>
                  <a:lnTo>
                    <a:pt x="6112522" y="5599138"/>
                  </a:lnTo>
                  <a:lnTo>
                    <a:pt x="6112522" y="5601627"/>
                  </a:lnTo>
                  <a:lnTo>
                    <a:pt x="6125222" y="5597423"/>
                  </a:lnTo>
                  <a:lnTo>
                    <a:pt x="6125222" y="5593219"/>
                  </a:lnTo>
                  <a:lnTo>
                    <a:pt x="6137922" y="5583898"/>
                  </a:lnTo>
                  <a:close/>
                </a:path>
                <a:path w="9148444" h="9127490">
                  <a:moveTo>
                    <a:pt x="6137922" y="4353064"/>
                  </a:moveTo>
                  <a:lnTo>
                    <a:pt x="6125222" y="4344301"/>
                  </a:lnTo>
                  <a:lnTo>
                    <a:pt x="6125222" y="4337355"/>
                  </a:lnTo>
                  <a:lnTo>
                    <a:pt x="6112522" y="4333443"/>
                  </a:lnTo>
                  <a:lnTo>
                    <a:pt x="6112522" y="4332821"/>
                  </a:lnTo>
                  <a:lnTo>
                    <a:pt x="6099822" y="4335767"/>
                  </a:lnTo>
                  <a:lnTo>
                    <a:pt x="6087122" y="4341888"/>
                  </a:lnTo>
                  <a:lnTo>
                    <a:pt x="6087122" y="4367593"/>
                  </a:lnTo>
                  <a:lnTo>
                    <a:pt x="6099822" y="4374540"/>
                  </a:lnTo>
                  <a:lnTo>
                    <a:pt x="6099822" y="4378452"/>
                  </a:lnTo>
                  <a:lnTo>
                    <a:pt x="6112522" y="4379074"/>
                  </a:lnTo>
                  <a:lnTo>
                    <a:pt x="6125222" y="4376128"/>
                  </a:lnTo>
                  <a:lnTo>
                    <a:pt x="6125222" y="4370006"/>
                  </a:lnTo>
                  <a:lnTo>
                    <a:pt x="6137922" y="4361980"/>
                  </a:lnTo>
                  <a:lnTo>
                    <a:pt x="6137922" y="4353064"/>
                  </a:lnTo>
                  <a:close/>
                </a:path>
                <a:path w="9148444" h="9127490">
                  <a:moveTo>
                    <a:pt x="6137922" y="3111982"/>
                  </a:moveTo>
                  <a:lnTo>
                    <a:pt x="6125222" y="3102635"/>
                  </a:lnTo>
                  <a:lnTo>
                    <a:pt x="6112522" y="3097365"/>
                  </a:lnTo>
                  <a:lnTo>
                    <a:pt x="6099822" y="3096526"/>
                  </a:lnTo>
                  <a:lnTo>
                    <a:pt x="6087122" y="3100501"/>
                  </a:lnTo>
                  <a:lnTo>
                    <a:pt x="6074422" y="3108744"/>
                  </a:lnTo>
                  <a:lnTo>
                    <a:pt x="6074422" y="3143351"/>
                  </a:lnTo>
                  <a:lnTo>
                    <a:pt x="6087122" y="3152686"/>
                  </a:lnTo>
                  <a:lnTo>
                    <a:pt x="6099822" y="3157969"/>
                  </a:lnTo>
                  <a:lnTo>
                    <a:pt x="6112522" y="3158794"/>
                  </a:lnTo>
                  <a:lnTo>
                    <a:pt x="6125222" y="3154832"/>
                  </a:lnTo>
                  <a:lnTo>
                    <a:pt x="6125222" y="3146590"/>
                  </a:lnTo>
                  <a:lnTo>
                    <a:pt x="6137922" y="3135782"/>
                  </a:lnTo>
                  <a:lnTo>
                    <a:pt x="6137922" y="3111982"/>
                  </a:lnTo>
                  <a:close/>
                </a:path>
                <a:path w="9148444" h="9127490">
                  <a:moveTo>
                    <a:pt x="6137922" y="1879663"/>
                  </a:moveTo>
                  <a:lnTo>
                    <a:pt x="6125222" y="1867916"/>
                  </a:lnTo>
                  <a:lnTo>
                    <a:pt x="6112522" y="1861286"/>
                  </a:lnTo>
                  <a:lnTo>
                    <a:pt x="6099822" y="1860245"/>
                  </a:lnTo>
                  <a:lnTo>
                    <a:pt x="6074422" y="1865236"/>
                  </a:lnTo>
                  <a:lnTo>
                    <a:pt x="6074422" y="1875586"/>
                  </a:lnTo>
                  <a:lnTo>
                    <a:pt x="6061722" y="1889175"/>
                  </a:lnTo>
                  <a:lnTo>
                    <a:pt x="6061722" y="1919097"/>
                  </a:lnTo>
                  <a:lnTo>
                    <a:pt x="6074422" y="1930844"/>
                  </a:lnTo>
                  <a:lnTo>
                    <a:pt x="6087122" y="1937473"/>
                  </a:lnTo>
                  <a:lnTo>
                    <a:pt x="6099822" y="1938515"/>
                  </a:lnTo>
                  <a:lnTo>
                    <a:pt x="6125222" y="1933524"/>
                  </a:lnTo>
                  <a:lnTo>
                    <a:pt x="6137922" y="1923173"/>
                  </a:lnTo>
                  <a:lnTo>
                    <a:pt x="6137922" y="1879663"/>
                  </a:lnTo>
                  <a:close/>
                </a:path>
                <a:path w="9148444" h="9127490">
                  <a:moveTo>
                    <a:pt x="6150622" y="7147611"/>
                  </a:moveTo>
                  <a:lnTo>
                    <a:pt x="6137922" y="7146772"/>
                  </a:lnTo>
                  <a:lnTo>
                    <a:pt x="6137922" y="7158368"/>
                  </a:lnTo>
                  <a:lnTo>
                    <a:pt x="6150622" y="7156971"/>
                  </a:lnTo>
                  <a:lnTo>
                    <a:pt x="6150622" y="7147611"/>
                  </a:lnTo>
                  <a:close/>
                </a:path>
                <a:path w="9148444" h="9127490">
                  <a:moveTo>
                    <a:pt x="6150622" y="5911431"/>
                  </a:moveTo>
                  <a:lnTo>
                    <a:pt x="6137922" y="5909272"/>
                  </a:lnTo>
                  <a:lnTo>
                    <a:pt x="6125222" y="5916536"/>
                  </a:lnTo>
                  <a:lnTo>
                    <a:pt x="6125222" y="5937135"/>
                  </a:lnTo>
                  <a:lnTo>
                    <a:pt x="6137922" y="5939307"/>
                  </a:lnTo>
                  <a:lnTo>
                    <a:pt x="6137922" y="5935675"/>
                  </a:lnTo>
                  <a:lnTo>
                    <a:pt x="6150622" y="5932043"/>
                  </a:lnTo>
                  <a:lnTo>
                    <a:pt x="6150622" y="5911431"/>
                  </a:lnTo>
                  <a:close/>
                </a:path>
                <a:path w="9148444" h="9127490">
                  <a:moveTo>
                    <a:pt x="6150622" y="4679086"/>
                  </a:moveTo>
                  <a:lnTo>
                    <a:pt x="6137922" y="4675517"/>
                  </a:lnTo>
                  <a:lnTo>
                    <a:pt x="6125222" y="4674959"/>
                  </a:lnTo>
                  <a:lnTo>
                    <a:pt x="6125222" y="4677638"/>
                  </a:lnTo>
                  <a:lnTo>
                    <a:pt x="6112522" y="4683214"/>
                  </a:lnTo>
                  <a:lnTo>
                    <a:pt x="6112522" y="4712919"/>
                  </a:lnTo>
                  <a:lnTo>
                    <a:pt x="6125222" y="4716488"/>
                  </a:lnTo>
                  <a:lnTo>
                    <a:pt x="6137922" y="4717059"/>
                  </a:lnTo>
                  <a:lnTo>
                    <a:pt x="6137922" y="4714367"/>
                  </a:lnTo>
                  <a:lnTo>
                    <a:pt x="6150622" y="4708804"/>
                  </a:lnTo>
                  <a:lnTo>
                    <a:pt x="6150622" y="4679086"/>
                  </a:lnTo>
                  <a:close/>
                </a:path>
                <a:path w="9148444" h="9127490">
                  <a:moveTo>
                    <a:pt x="6150622" y="3453079"/>
                  </a:moveTo>
                  <a:lnTo>
                    <a:pt x="6137922" y="3444367"/>
                  </a:lnTo>
                  <a:lnTo>
                    <a:pt x="6137922" y="3439439"/>
                  </a:lnTo>
                  <a:lnTo>
                    <a:pt x="6125222" y="3438664"/>
                  </a:lnTo>
                  <a:lnTo>
                    <a:pt x="6112522" y="3442360"/>
                  </a:lnTo>
                  <a:lnTo>
                    <a:pt x="6099822" y="3450056"/>
                  </a:lnTo>
                  <a:lnTo>
                    <a:pt x="6099822" y="3482365"/>
                  </a:lnTo>
                  <a:lnTo>
                    <a:pt x="6112522" y="3491077"/>
                  </a:lnTo>
                  <a:lnTo>
                    <a:pt x="6112522" y="3495992"/>
                  </a:lnTo>
                  <a:lnTo>
                    <a:pt x="6125222" y="3496780"/>
                  </a:lnTo>
                  <a:lnTo>
                    <a:pt x="6137922" y="3493071"/>
                  </a:lnTo>
                  <a:lnTo>
                    <a:pt x="6150622" y="3485388"/>
                  </a:lnTo>
                  <a:lnTo>
                    <a:pt x="6150622" y="3453079"/>
                  </a:lnTo>
                  <a:close/>
                </a:path>
                <a:path w="9148444" h="9127490">
                  <a:moveTo>
                    <a:pt x="6153823" y="1005547"/>
                  </a:moveTo>
                  <a:lnTo>
                    <a:pt x="6148070" y="988453"/>
                  </a:lnTo>
                  <a:lnTo>
                    <a:pt x="6136132" y="974928"/>
                  </a:lnTo>
                  <a:lnTo>
                    <a:pt x="6120485" y="967295"/>
                  </a:lnTo>
                  <a:lnTo>
                    <a:pt x="6103124" y="966089"/>
                  </a:lnTo>
                  <a:lnTo>
                    <a:pt x="6086030" y="971829"/>
                  </a:lnTo>
                  <a:lnTo>
                    <a:pt x="6072492" y="983754"/>
                  </a:lnTo>
                  <a:lnTo>
                    <a:pt x="6064859" y="999401"/>
                  </a:lnTo>
                  <a:lnTo>
                    <a:pt x="6063653" y="1016774"/>
                  </a:lnTo>
                  <a:lnTo>
                    <a:pt x="6069393" y="1033868"/>
                  </a:lnTo>
                  <a:lnTo>
                    <a:pt x="6081331" y="1047381"/>
                  </a:lnTo>
                  <a:lnTo>
                    <a:pt x="6096978" y="1055014"/>
                  </a:lnTo>
                  <a:lnTo>
                    <a:pt x="6114351" y="1056220"/>
                  </a:lnTo>
                  <a:lnTo>
                    <a:pt x="6131445" y="1050480"/>
                  </a:lnTo>
                  <a:lnTo>
                    <a:pt x="6144971" y="1038555"/>
                  </a:lnTo>
                  <a:lnTo>
                    <a:pt x="6152604" y="1022908"/>
                  </a:lnTo>
                  <a:lnTo>
                    <a:pt x="6153823" y="1005547"/>
                  </a:lnTo>
                  <a:close/>
                </a:path>
                <a:path w="9148444" h="9127490">
                  <a:moveTo>
                    <a:pt x="6163322" y="2234819"/>
                  </a:moveTo>
                  <a:lnTo>
                    <a:pt x="6150622" y="2220760"/>
                  </a:lnTo>
                  <a:lnTo>
                    <a:pt x="6137922" y="2209647"/>
                  </a:lnTo>
                  <a:lnTo>
                    <a:pt x="6125222" y="2203373"/>
                  </a:lnTo>
                  <a:lnTo>
                    <a:pt x="6112522" y="2202370"/>
                  </a:lnTo>
                  <a:lnTo>
                    <a:pt x="6099822" y="2207095"/>
                  </a:lnTo>
                  <a:lnTo>
                    <a:pt x="6087122" y="2216912"/>
                  </a:lnTo>
                  <a:lnTo>
                    <a:pt x="6087122" y="2258110"/>
                  </a:lnTo>
                  <a:lnTo>
                    <a:pt x="6099822" y="2269223"/>
                  </a:lnTo>
                  <a:lnTo>
                    <a:pt x="6112522" y="2275509"/>
                  </a:lnTo>
                  <a:lnTo>
                    <a:pt x="6125222" y="2276500"/>
                  </a:lnTo>
                  <a:lnTo>
                    <a:pt x="6137922" y="2271776"/>
                  </a:lnTo>
                  <a:lnTo>
                    <a:pt x="6150622" y="2261971"/>
                  </a:lnTo>
                  <a:lnTo>
                    <a:pt x="6150622" y="2249106"/>
                  </a:lnTo>
                  <a:lnTo>
                    <a:pt x="6163322" y="2234819"/>
                  </a:lnTo>
                  <a:close/>
                </a:path>
                <a:path w="9148444" h="9127490">
                  <a:moveTo>
                    <a:pt x="6172162" y="1345857"/>
                  </a:moveTo>
                  <a:lnTo>
                    <a:pt x="6166675" y="1329563"/>
                  </a:lnTo>
                  <a:lnTo>
                    <a:pt x="6155296" y="1316659"/>
                  </a:lnTo>
                  <a:lnTo>
                    <a:pt x="6140374" y="1309370"/>
                  </a:lnTo>
                  <a:lnTo>
                    <a:pt x="6123800" y="1308214"/>
                  </a:lnTo>
                  <a:lnTo>
                    <a:pt x="6107493" y="1313700"/>
                  </a:lnTo>
                  <a:lnTo>
                    <a:pt x="6094590" y="1325079"/>
                  </a:lnTo>
                  <a:lnTo>
                    <a:pt x="6087313" y="1340002"/>
                  </a:lnTo>
                  <a:lnTo>
                    <a:pt x="6086157" y="1356563"/>
                  </a:lnTo>
                  <a:lnTo>
                    <a:pt x="6091644" y="1372870"/>
                  </a:lnTo>
                  <a:lnTo>
                    <a:pt x="6103023" y="1385760"/>
                  </a:lnTo>
                  <a:lnTo>
                    <a:pt x="6117945" y="1393050"/>
                  </a:lnTo>
                  <a:lnTo>
                    <a:pt x="6134506" y="1394206"/>
                  </a:lnTo>
                  <a:lnTo>
                    <a:pt x="6150813" y="1388719"/>
                  </a:lnTo>
                  <a:lnTo>
                    <a:pt x="6163716" y="1377340"/>
                  </a:lnTo>
                  <a:lnTo>
                    <a:pt x="6171006" y="1362417"/>
                  </a:lnTo>
                  <a:lnTo>
                    <a:pt x="6172162" y="1345857"/>
                  </a:lnTo>
                  <a:close/>
                </a:path>
                <a:path w="9148444" h="9127490">
                  <a:moveTo>
                    <a:pt x="6174689" y="116586"/>
                  </a:moveTo>
                  <a:lnTo>
                    <a:pt x="6168187" y="97243"/>
                  </a:lnTo>
                  <a:lnTo>
                    <a:pt x="6154686" y="81940"/>
                  </a:lnTo>
                  <a:lnTo>
                    <a:pt x="6136983" y="73304"/>
                  </a:lnTo>
                  <a:lnTo>
                    <a:pt x="6117323" y="71932"/>
                  </a:lnTo>
                  <a:lnTo>
                    <a:pt x="6097981" y="78435"/>
                  </a:lnTo>
                  <a:lnTo>
                    <a:pt x="6082665" y="91935"/>
                  </a:lnTo>
                  <a:lnTo>
                    <a:pt x="6074029" y="109626"/>
                  </a:lnTo>
                  <a:lnTo>
                    <a:pt x="6072657" y="129273"/>
                  </a:lnTo>
                  <a:lnTo>
                    <a:pt x="6079172" y="148615"/>
                  </a:lnTo>
                  <a:lnTo>
                    <a:pt x="6092672" y="163918"/>
                  </a:lnTo>
                  <a:lnTo>
                    <a:pt x="6110376" y="172554"/>
                  </a:lnTo>
                  <a:lnTo>
                    <a:pt x="6130023" y="173926"/>
                  </a:lnTo>
                  <a:lnTo>
                    <a:pt x="6149378" y="167424"/>
                  </a:lnTo>
                  <a:lnTo>
                    <a:pt x="6164681" y="153936"/>
                  </a:lnTo>
                  <a:lnTo>
                    <a:pt x="6173317" y="136232"/>
                  </a:lnTo>
                  <a:lnTo>
                    <a:pt x="6174689" y="116586"/>
                  </a:lnTo>
                  <a:close/>
                </a:path>
                <a:path w="9148444" h="9127490">
                  <a:moveTo>
                    <a:pt x="6176022" y="6264110"/>
                  </a:moveTo>
                  <a:lnTo>
                    <a:pt x="6163322" y="6253531"/>
                  </a:lnTo>
                  <a:lnTo>
                    <a:pt x="6163322" y="6251727"/>
                  </a:lnTo>
                  <a:lnTo>
                    <a:pt x="6150622" y="6257823"/>
                  </a:lnTo>
                  <a:lnTo>
                    <a:pt x="6150622" y="6275159"/>
                  </a:lnTo>
                  <a:lnTo>
                    <a:pt x="6163322" y="6276975"/>
                  </a:lnTo>
                  <a:lnTo>
                    <a:pt x="6163322" y="6270866"/>
                  </a:lnTo>
                  <a:lnTo>
                    <a:pt x="6176022" y="6264110"/>
                  </a:lnTo>
                  <a:close/>
                </a:path>
                <a:path w="9148444" h="9127490">
                  <a:moveTo>
                    <a:pt x="6176022" y="5033696"/>
                  </a:moveTo>
                  <a:lnTo>
                    <a:pt x="6163322" y="5026507"/>
                  </a:lnTo>
                  <a:lnTo>
                    <a:pt x="6163322" y="5020805"/>
                  </a:lnTo>
                  <a:lnTo>
                    <a:pt x="6150622" y="5017592"/>
                  </a:lnTo>
                  <a:lnTo>
                    <a:pt x="6150622" y="5017084"/>
                  </a:lnTo>
                  <a:lnTo>
                    <a:pt x="6137922" y="5019497"/>
                  </a:lnTo>
                  <a:lnTo>
                    <a:pt x="6137922" y="5051310"/>
                  </a:lnTo>
                  <a:lnTo>
                    <a:pt x="6150622" y="5054524"/>
                  </a:lnTo>
                  <a:lnTo>
                    <a:pt x="6150622" y="5055044"/>
                  </a:lnTo>
                  <a:lnTo>
                    <a:pt x="6163322" y="5052619"/>
                  </a:lnTo>
                  <a:lnTo>
                    <a:pt x="6163322" y="5047602"/>
                  </a:lnTo>
                  <a:lnTo>
                    <a:pt x="6176022" y="5041011"/>
                  </a:lnTo>
                  <a:lnTo>
                    <a:pt x="6176022" y="5033696"/>
                  </a:lnTo>
                  <a:close/>
                </a:path>
                <a:path w="9148444" h="9127490">
                  <a:moveTo>
                    <a:pt x="6176022" y="3794175"/>
                  </a:moveTo>
                  <a:lnTo>
                    <a:pt x="6163322" y="3786086"/>
                  </a:lnTo>
                  <a:lnTo>
                    <a:pt x="6150622" y="3781514"/>
                  </a:lnTo>
                  <a:lnTo>
                    <a:pt x="6137922" y="3780790"/>
                  </a:lnTo>
                  <a:lnTo>
                    <a:pt x="6137922" y="3784231"/>
                  </a:lnTo>
                  <a:lnTo>
                    <a:pt x="6125222" y="3791369"/>
                  </a:lnTo>
                  <a:lnTo>
                    <a:pt x="6125222" y="3829456"/>
                  </a:lnTo>
                  <a:lnTo>
                    <a:pt x="6137922" y="3834028"/>
                  </a:lnTo>
                  <a:lnTo>
                    <a:pt x="6150622" y="3834752"/>
                  </a:lnTo>
                  <a:lnTo>
                    <a:pt x="6163322" y="3831310"/>
                  </a:lnTo>
                  <a:lnTo>
                    <a:pt x="6163322" y="3824173"/>
                  </a:lnTo>
                  <a:lnTo>
                    <a:pt x="6176022" y="3814813"/>
                  </a:lnTo>
                  <a:lnTo>
                    <a:pt x="6176022" y="3794175"/>
                  </a:lnTo>
                  <a:close/>
                </a:path>
                <a:path w="9148444" h="9127490">
                  <a:moveTo>
                    <a:pt x="6176022" y="2561869"/>
                  </a:moveTo>
                  <a:lnTo>
                    <a:pt x="6163322" y="2551366"/>
                  </a:lnTo>
                  <a:lnTo>
                    <a:pt x="6150622" y="2545448"/>
                  </a:lnTo>
                  <a:lnTo>
                    <a:pt x="6137922" y="2544508"/>
                  </a:lnTo>
                  <a:lnTo>
                    <a:pt x="6125222" y="2548966"/>
                  </a:lnTo>
                  <a:lnTo>
                    <a:pt x="6112522" y="2558224"/>
                  </a:lnTo>
                  <a:lnTo>
                    <a:pt x="6112522" y="2570365"/>
                  </a:lnTo>
                  <a:lnTo>
                    <a:pt x="6099822" y="2583853"/>
                  </a:lnTo>
                  <a:lnTo>
                    <a:pt x="6112522" y="2597112"/>
                  </a:lnTo>
                  <a:lnTo>
                    <a:pt x="6125222" y="2607614"/>
                  </a:lnTo>
                  <a:lnTo>
                    <a:pt x="6137922" y="2613545"/>
                  </a:lnTo>
                  <a:lnTo>
                    <a:pt x="6150622" y="2614485"/>
                  </a:lnTo>
                  <a:lnTo>
                    <a:pt x="6163322" y="2610015"/>
                  </a:lnTo>
                  <a:lnTo>
                    <a:pt x="6163322" y="2600756"/>
                  </a:lnTo>
                  <a:lnTo>
                    <a:pt x="6176022" y="2588615"/>
                  </a:lnTo>
                  <a:lnTo>
                    <a:pt x="6176022" y="2561869"/>
                  </a:lnTo>
                  <a:close/>
                </a:path>
                <a:path w="9148444" h="9127490">
                  <a:moveTo>
                    <a:pt x="6177966" y="7832661"/>
                  </a:moveTo>
                  <a:lnTo>
                    <a:pt x="6177470" y="7831810"/>
                  </a:lnTo>
                  <a:lnTo>
                    <a:pt x="6176924" y="7831658"/>
                  </a:lnTo>
                  <a:lnTo>
                    <a:pt x="6176073" y="7832153"/>
                  </a:lnTo>
                  <a:lnTo>
                    <a:pt x="6175921" y="7832712"/>
                  </a:lnTo>
                  <a:lnTo>
                    <a:pt x="6176416" y="7833563"/>
                  </a:lnTo>
                  <a:lnTo>
                    <a:pt x="6176975" y="7833703"/>
                  </a:lnTo>
                  <a:lnTo>
                    <a:pt x="6177826" y="7833220"/>
                  </a:lnTo>
                  <a:lnTo>
                    <a:pt x="6177966" y="7832661"/>
                  </a:lnTo>
                  <a:close/>
                </a:path>
                <a:path w="9148444" h="9127490">
                  <a:moveTo>
                    <a:pt x="6188722" y="6595631"/>
                  </a:moveTo>
                  <a:lnTo>
                    <a:pt x="6176022" y="6594170"/>
                  </a:lnTo>
                  <a:lnTo>
                    <a:pt x="6163322" y="6599123"/>
                  </a:lnTo>
                  <a:lnTo>
                    <a:pt x="6163322" y="6604597"/>
                  </a:lnTo>
                  <a:lnTo>
                    <a:pt x="6176022" y="6613169"/>
                  </a:lnTo>
                  <a:lnTo>
                    <a:pt x="6176022" y="6612166"/>
                  </a:lnTo>
                  <a:lnTo>
                    <a:pt x="6188722" y="6609689"/>
                  </a:lnTo>
                  <a:lnTo>
                    <a:pt x="6188722" y="6595631"/>
                  </a:lnTo>
                  <a:close/>
                </a:path>
                <a:path w="9148444" h="9127490">
                  <a:moveTo>
                    <a:pt x="6188722" y="5362537"/>
                  </a:moveTo>
                  <a:lnTo>
                    <a:pt x="6176022" y="5359666"/>
                  </a:lnTo>
                  <a:lnTo>
                    <a:pt x="6176022" y="5359209"/>
                  </a:lnTo>
                  <a:lnTo>
                    <a:pt x="6163322" y="5361368"/>
                  </a:lnTo>
                  <a:lnTo>
                    <a:pt x="6163322" y="5365839"/>
                  </a:lnTo>
                  <a:lnTo>
                    <a:pt x="6150622" y="5371706"/>
                  </a:lnTo>
                  <a:lnTo>
                    <a:pt x="6150622" y="5378221"/>
                  </a:lnTo>
                  <a:lnTo>
                    <a:pt x="6163322" y="5384635"/>
                  </a:lnTo>
                  <a:lnTo>
                    <a:pt x="6163322" y="5392559"/>
                  </a:lnTo>
                  <a:lnTo>
                    <a:pt x="6176022" y="5393017"/>
                  </a:lnTo>
                  <a:lnTo>
                    <a:pt x="6176022" y="5390870"/>
                  </a:lnTo>
                  <a:lnTo>
                    <a:pt x="6188722" y="5386387"/>
                  </a:lnTo>
                  <a:lnTo>
                    <a:pt x="6188722" y="5362537"/>
                  </a:lnTo>
                  <a:close/>
                </a:path>
                <a:path w="9148444" h="9127490">
                  <a:moveTo>
                    <a:pt x="6188722" y="4135285"/>
                  </a:moveTo>
                  <a:lnTo>
                    <a:pt x="6176022" y="4127804"/>
                  </a:lnTo>
                  <a:lnTo>
                    <a:pt x="6176022" y="4123588"/>
                  </a:lnTo>
                  <a:lnTo>
                    <a:pt x="6163322" y="4122928"/>
                  </a:lnTo>
                  <a:lnTo>
                    <a:pt x="6150622" y="4126103"/>
                  </a:lnTo>
                  <a:lnTo>
                    <a:pt x="6150622" y="4132694"/>
                  </a:lnTo>
                  <a:lnTo>
                    <a:pt x="6137922" y="4141330"/>
                  </a:lnTo>
                  <a:lnTo>
                    <a:pt x="6137922" y="4150931"/>
                  </a:lnTo>
                  <a:lnTo>
                    <a:pt x="6150622" y="4160380"/>
                  </a:lnTo>
                  <a:lnTo>
                    <a:pt x="6150622" y="4167848"/>
                  </a:lnTo>
                  <a:lnTo>
                    <a:pt x="6163322" y="4172077"/>
                  </a:lnTo>
                  <a:lnTo>
                    <a:pt x="6176022" y="4172737"/>
                  </a:lnTo>
                  <a:lnTo>
                    <a:pt x="6176022" y="4169562"/>
                  </a:lnTo>
                  <a:lnTo>
                    <a:pt x="6188722" y="4162971"/>
                  </a:lnTo>
                  <a:lnTo>
                    <a:pt x="6188722" y="4135285"/>
                  </a:lnTo>
                  <a:close/>
                </a:path>
                <a:path w="9148444" h="9127490">
                  <a:moveTo>
                    <a:pt x="6188722" y="2902966"/>
                  </a:moveTo>
                  <a:lnTo>
                    <a:pt x="6176022" y="2893098"/>
                  </a:lnTo>
                  <a:lnTo>
                    <a:pt x="6176022" y="2887522"/>
                  </a:lnTo>
                  <a:lnTo>
                    <a:pt x="6163322" y="2886633"/>
                  </a:lnTo>
                  <a:lnTo>
                    <a:pt x="6150622" y="2890837"/>
                  </a:lnTo>
                  <a:lnTo>
                    <a:pt x="6137922" y="2899537"/>
                  </a:lnTo>
                  <a:lnTo>
                    <a:pt x="6125222" y="2910967"/>
                  </a:lnTo>
                  <a:lnTo>
                    <a:pt x="6125222" y="2923654"/>
                  </a:lnTo>
                  <a:lnTo>
                    <a:pt x="6137922" y="2936125"/>
                  </a:lnTo>
                  <a:lnTo>
                    <a:pt x="6137922" y="2946006"/>
                  </a:lnTo>
                  <a:lnTo>
                    <a:pt x="6150622" y="2951581"/>
                  </a:lnTo>
                  <a:lnTo>
                    <a:pt x="6163322" y="2952458"/>
                  </a:lnTo>
                  <a:lnTo>
                    <a:pt x="6176022" y="2948254"/>
                  </a:lnTo>
                  <a:lnTo>
                    <a:pt x="6188722" y="2939554"/>
                  </a:lnTo>
                  <a:lnTo>
                    <a:pt x="6188722" y="2902966"/>
                  </a:lnTo>
                  <a:close/>
                </a:path>
                <a:path w="9148444" h="9127490">
                  <a:moveTo>
                    <a:pt x="6193028" y="456895"/>
                  </a:moveTo>
                  <a:lnTo>
                    <a:pt x="6186792" y="438340"/>
                  </a:lnTo>
                  <a:lnTo>
                    <a:pt x="6173838" y="423659"/>
                  </a:lnTo>
                  <a:lnTo>
                    <a:pt x="6156858" y="415378"/>
                  </a:lnTo>
                  <a:lnTo>
                    <a:pt x="6137999" y="414058"/>
                  </a:lnTo>
                  <a:lnTo>
                    <a:pt x="6119444" y="420293"/>
                  </a:lnTo>
                  <a:lnTo>
                    <a:pt x="6104763" y="433247"/>
                  </a:lnTo>
                  <a:lnTo>
                    <a:pt x="6096470" y="450227"/>
                  </a:lnTo>
                  <a:lnTo>
                    <a:pt x="6095162" y="469074"/>
                  </a:lnTo>
                  <a:lnTo>
                    <a:pt x="6101397" y="487629"/>
                  </a:lnTo>
                  <a:lnTo>
                    <a:pt x="6114351" y="502310"/>
                  </a:lnTo>
                  <a:lnTo>
                    <a:pt x="6131331" y="510590"/>
                  </a:lnTo>
                  <a:lnTo>
                    <a:pt x="6150191" y="511911"/>
                  </a:lnTo>
                  <a:lnTo>
                    <a:pt x="6168745" y="505663"/>
                  </a:lnTo>
                  <a:lnTo>
                    <a:pt x="6183427" y="492721"/>
                  </a:lnTo>
                  <a:lnTo>
                    <a:pt x="6191720" y="475742"/>
                  </a:lnTo>
                  <a:lnTo>
                    <a:pt x="6193028" y="456895"/>
                  </a:lnTo>
                  <a:close/>
                </a:path>
                <a:path w="9148444" h="9127490">
                  <a:moveTo>
                    <a:pt x="6201422" y="6936613"/>
                  </a:moveTo>
                  <a:lnTo>
                    <a:pt x="6188722" y="6940410"/>
                  </a:lnTo>
                  <a:lnTo>
                    <a:pt x="6188722" y="6951180"/>
                  </a:lnTo>
                  <a:lnTo>
                    <a:pt x="6201422" y="6952310"/>
                  </a:lnTo>
                  <a:lnTo>
                    <a:pt x="6201422" y="6936613"/>
                  </a:lnTo>
                  <a:close/>
                </a:path>
                <a:path w="9148444" h="9127490">
                  <a:moveTo>
                    <a:pt x="6201422" y="1686166"/>
                  </a:moveTo>
                  <a:lnTo>
                    <a:pt x="6188722" y="1670659"/>
                  </a:lnTo>
                  <a:lnTo>
                    <a:pt x="6176022" y="1658378"/>
                  </a:lnTo>
                  <a:lnTo>
                    <a:pt x="6163322" y="1651444"/>
                  </a:lnTo>
                  <a:lnTo>
                    <a:pt x="6150622" y="1650339"/>
                  </a:lnTo>
                  <a:lnTo>
                    <a:pt x="6137922" y="1655559"/>
                  </a:lnTo>
                  <a:lnTo>
                    <a:pt x="6125222" y="1666392"/>
                  </a:lnTo>
                  <a:lnTo>
                    <a:pt x="6112522" y="1680591"/>
                  </a:lnTo>
                  <a:lnTo>
                    <a:pt x="6112522" y="1696364"/>
                  </a:lnTo>
                  <a:lnTo>
                    <a:pt x="6125222" y="1711883"/>
                  </a:lnTo>
                  <a:lnTo>
                    <a:pt x="6125222" y="1724152"/>
                  </a:lnTo>
                  <a:lnTo>
                    <a:pt x="6150622" y="1731086"/>
                  </a:lnTo>
                  <a:lnTo>
                    <a:pt x="6163322" y="1732191"/>
                  </a:lnTo>
                  <a:lnTo>
                    <a:pt x="6176022" y="1726971"/>
                  </a:lnTo>
                  <a:lnTo>
                    <a:pt x="6188722" y="1716138"/>
                  </a:lnTo>
                  <a:lnTo>
                    <a:pt x="6201422" y="1701939"/>
                  </a:lnTo>
                  <a:lnTo>
                    <a:pt x="6201422" y="1686166"/>
                  </a:lnTo>
                  <a:close/>
                </a:path>
                <a:path w="9148444" h="9127490">
                  <a:moveTo>
                    <a:pt x="6211379" y="797204"/>
                  </a:moveTo>
                  <a:lnTo>
                    <a:pt x="6205410" y="779437"/>
                  </a:lnTo>
                  <a:lnTo>
                    <a:pt x="6193002" y="765390"/>
                  </a:lnTo>
                  <a:lnTo>
                    <a:pt x="6176734" y="757453"/>
                  </a:lnTo>
                  <a:lnTo>
                    <a:pt x="6158674" y="756196"/>
                  </a:lnTo>
                  <a:lnTo>
                    <a:pt x="6140907" y="762165"/>
                  </a:lnTo>
                  <a:lnTo>
                    <a:pt x="6126848" y="774573"/>
                  </a:lnTo>
                  <a:lnTo>
                    <a:pt x="6118911" y="790829"/>
                  </a:lnTo>
                  <a:lnTo>
                    <a:pt x="6117653" y="808875"/>
                  </a:lnTo>
                  <a:lnTo>
                    <a:pt x="6123635" y="826643"/>
                  </a:lnTo>
                  <a:lnTo>
                    <a:pt x="6136030" y="840701"/>
                  </a:lnTo>
                  <a:lnTo>
                    <a:pt x="6152299" y="848626"/>
                  </a:lnTo>
                  <a:lnTo>
                    <a:pt x="6170358" y="849896"/>
                  </a:lnTo>
                  <a:lnTo>
                    <a:pt x="6188126" y="843915"/>
                  </a:lnTo>
                  <a:lnTo>
                    <a:pt x="6202184" y="831519"/>
                  </a:lnTo>
                  <a:lnTo>
                    <a:pt x="6210122" y="815263"/>
                  </a:lnTo>
                  <a:lnTo>
                    <a:pt x="6211379" y="797204"/>
                  </a:lnTo>
                  <a:close/>
                </a:path>
                <a:path w="9148444" h="9127490">
                  <a:moveTo>
                    <a:pt x="6214122" y="5715851"/>
                  </a:moveTo>
                  <a:lnTo>
                    <a:pt x="6201422" y="5701563"/>
                  </a:lnTo>
                  <a:lnTo>
                    <a:pt x="6188722" y="5699112"/>
                  </a:lnTo>
                  <a:lnTo>
                    <a:pt x="6176022" y="5707367"/>
                  </a:lnTo>
                  <a:lnTo>
                    <a:pt x="6176022" y="5716498"/>
                  </a:lnTo>
                  <a:lnTo>
                    <a:pt x="6188722" y="5730786"/>
                  </a:lnTo>
                  <a:lnTo>
                    <a:pt x="6188722" y="5733224"/>
                  </a:lnTo>
                  <a:lnTo>
                    <a:pt x="6201422" y="5729109"/>
                  </a:lnTo>
                  <a:lnTo>
                    <a:pt x="6201422" y="5724982"/>
                  </a:lnTo>
                  <a:lnTo>
                    <a:pt x="6214122" y="5715851"/>
                  </a:lnTo>
                  <a:close/>
                </a:path>
                <a:path w="9148444" h="9127490">
                  <a:moveTo>
                    <a:pt x="6214122" y="4485043"/>
                  </a:moveTo>
                  <a:lnTo>
                    <a:pt x="6201422" y="4476381"/>
                  </a:lnTo>
                  <a:lnTo>
                    <a:pt x="6201422" y="4469536"/>
                  </a:lnTo>
                  <a:lnTo>
                    <a:pt x="6188722" y="4465663"/>
                  </a:lnTo>
                  <a:lnTo>
                    <a:pt x="6188722" y="4465053"/>
                  </a:lnTo>
                  <a:lnTo>
                    <a:pt x="6176022" y="4467961"/>
                  </a:lnTo>
                  <a:lnTo>
                    <a:pt x="6163322" y="4474007"/>
                  </a:lnTo>
                  <a:lnTo>
                    <a:pt x="6163322" y="4499381"/>
                  </a:lnTo>
                  <a:lnTo>
                    <a:pt x="6176022" y="4506239"/>
                  </a:lnTo>
                  <a:lnTo>
                    <a:pt x="6176022" y="4510113"/>
                  </a:lnTo>
                  <a:lnTo>
                    <a:pt x="6188722" y="4510722"/>
                  </a:lnTo>
                  <a:lnTo>
                    <a:pt x="6201422" y="4507801"/>
                  </a:lnTo>
                  <a:lnTo>
                    <a:pt x="6201422" y="4501769"/>
                  </a:lnTo>
                  <a:lnTo>
                    <a:pt x="6214122" y="4493844"/>
                  </a:lnTo>
                  <a:lnTo>
                    <a:pt x="6214122" y="4485043"/>
                  </a:lnTo>
                  <a:close/>
                </a:path>
                <a:path w="9148444" h="9127490">
                  <a:moveTo>
                    <a:pt x="6214122" y="3244062"/>
                  </a:moveTo>
                  <a:lnTo>
                    <a:pt x="6201422" y="3234817"/>
                  </a:lnTo>
                  <a:lnTo>
                    <a:pt x="6188722" y="3229597"/>
                  </a:lnTo>
                  <a:lnTo>
                    <a:pt x="6176022" y="3228771"/>
                  </a:lnTo>
                  <a:lnTo>
                    <a:pt x="6163322" y="3232696"/>
                  </a:lnTo>
                  <a:lnTo>
                    <a:pt x="6163322" y="3240862"/>
                  </a:lnTo>
                  <a:lnTo>
                    <a:pt x="6150622" y="3251568"/>
                  </a:lnTo>
                  <a:lnTo>
                    <a:pt x="6150622" y="3275139"/>
                  </a:lnTo>
                  <a:lnTo>
                    <a:pt x="6163322" y="3284385"/>
                  </a:lnTo>
                  <a:lnTo>
                    <a:pt x="6176022" y="3289617"/>
                  </a:lnTo>
                  <a:lnTo>
                    <a:pt x="6188722" y="3290443"/>
                  </a:lnTo>
                  <a:lnTo>
                    <a:pt x="6201422" y="3286506"/>
                  </a:lnTo>
                  <a:lnTo>
                    <a:pt x="6201422" y="3278352"/>
                  </a:lnTo>
                  <a:lnTo>
                    <a:pt x="6214122" y="3267646"/>
                  </a:lnTo>
                  <a:lnTo>
                    <a:pt x="6214122" y="3244062"/>
                  </a:lnTo>
                  <a:close/>
                </a:path>
                <a:path w="9148444" h="9127490">
                  <a:moveTo>
                    <a:pt x="6214122" y="2011756"/>
                  </a:moveTo>
                  <a:lnTo>
                    <a:pt x="6201422" y="2000097"/>
                  </a:lnTo>
                  <a:lnTo>
                    <a:pt x="6188722" y="1993519"/>
                  </a:lnTo>
                  <a:lnTo>
                    <a:pt x="6176022" y="1992477"/>
                  </a:lnTo>
                  <a:lnTo>
                    <a:pt x="6150622" y="1997430"/>
                  </a:lnTo>
                  <a:lnTo>
                    <a:pt x="6150622" y="2007704"/>
                  </a:lnTo>
                  <a:lnTo>
                    <a:pt x="6137922" y="2021192"/>
                  </a:lnTo>
                  <a:lnTo>
                    <a:pt x="6137922" y="2050897"/>
                  </a:lnTo>
                  <a:lnTo>
                    <a:pt x="6150622" y="2062543"/>
                  </a:lnTo>
                  <a:lnTo>
                    <a:pt x="6163322" y="2069122"/>
                  </a:lnTo>
                  <a:lnTo>
                    <a:pt x="6176022" y="2070163"/>
                  </a:lnTo>
                  <a:lnTo>
                    <a:pt x="6201422" y="2065210"/>
                  </a:lnTo>
                  <a:lnTo>
                    <a:pt x="6201422" y="2054936"/>
                  </a:lnTo>
                  <a:lnTo>
                    <a:pt x="6214122" y="2041448"/>
                  </a:lnTo>
                  <a:lnTo>
                    <a:pt x="6214122" y="2011756"/>
                  </a:lnTo>
                  <a:close/>
                </a:path>
                <a:path w="9148444" h="9127490">
                  <a:moveTo>
                    <a:pt x="6226822" y="7279843"/>
                  </a:moveTo>
                  <a:lnTo>
                    <a:pt x="6214122" y="7279056"/>
                  </a:lnTo>
                  <a:lnTo>
                    <a:pt x="6214122" y="7289978"/>
                  </a:lnTo>
                  <a:lnTo>
                    <a:pt x="6226822" y="7288657"/>
                  </a:lnTo>
                  <a:lnTo>
                    <a:pt x="6226822" y="7279843"/>
                  </a:lnTo>
                  <a:close/>
                </a:path>
                <a:path w="9148444" h="9127490">
                  <a:moveTo>
                    <a:pt x="6226822" y="6043663"/>
                  </a:moveTo>
                  <a:lnTo>
                    <a:pt x="6214122" y="6041555"/>
                  </a:lnTo>
                  <a:lnTo>
                    <a:pt x="6201422" y="6048654"/>
                  </a:lnTo>
                  <a:lnTo>
                    <a:pt x="6201422" y="6068796"/>
                  </a:lnTo>
                  <a:lnTo>
                    <a:pt x="6214122" y="6070905"/>
                  </a:lnTo>
                  <a:lnTo>
                    <a:pt x="6214122" y="6067361"/>
                  </a:lnTo>
                  <a:lnTo>
                    <a:pt x="6226822" y="6063805"/>
                  </a:lnTo>
                  <a:lnTo>
                    <a:pt x="6226822" y="6043663"/>
                  </a:lnTo>
                  <a:close/>
                </a:path>
                <a:path w="9148444" h="9127490">
                  <a:moveTo>
                    <a:pt x="6226822" y="4817491"/>
                  </a:moveTo>
                  <a:lnTo>
                    <a:pt x="6214122" y="4811255"/>
                  </a:lnTo>
                  <a:lnTo>
                    <a:pt x="6214122" y="4807750"/>
                  </a:lnTo>
                  <a:lnTo>
                    <a:pt x="6201422" y="4807191"/>
                  </a:lnTo>
                  <a:lnTo>
                    <a:pt x="6201422" y="4809833"/>
                  </a:lnTo>
                  <a:lnTo>
                    <a:pt x="6188722" y="4815332"/>
                  </a:lnTo>
                  <a:lnTo>
                    <a:pt x="6188722" y="4838395"/>
                  </a:lnTo>
                  <a:lnTo>
                    <a:pt x="6201422" y="4844631"/>
                  </a:lnTo>
                  <a:lnTo>
                    <a:pt x="6201422" y="4848149"/>
                  </a:lnTo>
                  <a:lnTo>
                    <a:pt x="6214122" y="4848695"/>
                  </a:lnTo>
                  <a:lnTo>
                    <a:pt x="6214122" y="4846053"/>
                  </a:lnTo>
                  <a:lnTo>
                    <a:pt x="6226822" y="4840567"/>
                  </a:lnTo>
                  <a:lnTo>
                    <a:pt x="6226822" y="4817491"/>
                  </a:lnTo>
                  <a:close/>
                </a:path>
                <a:path w="9148444" h="9127490">
                  <a:moveTo>
                    <a:pt x="6226822" y="3585172"/>
                  </a:moveTo>
                  <a:lnTo>
                    <a:pt x="6214122" y="3576536"/>
                  </a:lnTo>
                  <a:lnTo>
                    <a:pt x="6214122" y="3571671"/>
                  </a:lnTo>
                  <a:lnTo>
                    <a:pt x="6201422" y="3570897"/>
                  </a:lnTo>
                  <a:lnTo>
                    <a:pt x="6188722" y="3574554"/>
                  </a:lnTo>
                  <a:lnTo>
                    <a:pt x="6176022" y="3582174"/>
                  </a:lnTo>
                  <a:lnTo>
                    <a:pt x="6176022" y="3614153"/>
                  </a:lnTo>
                  <a:lnTo>
                    <a:pt x="6188722" y="3622776"/>
                  </a:lnTo>
                  <a:lnTo>
                    <a:pt x="6188722" y="3627653"/>
                  </a:lnTo>
                  <a:lnTo>
                    <a:pt x="6201422" y="3628428"/>
                  </a:lnTo>
                  <a:lnTo>
                    <a:pt x="6214122" y="3624757"/>
                  </a:lnTo>
                  <a:lnTo>
                    <a:pt x="6226822" y="3617137"/>
                  </a:lnTo>
                  <a:lnTo>
                    <a:pt x="6226822" y="3585172"/>
                  </a:lnTo>
                  <a:close/>
                </a:path>
                <a:path w="9148444" h="9127490">
                  <a:moveTo>
                    <a:pt x="6229731" y="1137513"/>
                  </a:moveTo>
                  <a:lnTo>
                    <a:pt x="6224016" y="1120546"/>
                  </a:lnTo>
                  <a:lnTo>
                    <a:pt x="6212167" y="1107109"/>
                  </a:lnTo>
                  <a:lnTo>
                    <a:pt x="6196622" y="1099527"/>
                  </a:lnTo>
                  <a:lnTo>
                    <a:pt x="6179363" y="1098321"/>
                  </a:lnTo>
                  <a:lnTo>
                    <a:pt x="6162383" y="1104036"/>
                  </a:lnTo>
                  <a:lnTo>
                    <a:pt x="6148946" y="1115885"/>
                  </a:lnTo>
                  <a:lnTo>
                    <a:pt x="6141351" y="1131417"/>
                  </a:lnTo>
                  <a:lnTo>
                    <a:pt x="6140145" y="1148676"/>
                  </a:lnTo>
                  <a:lnTo>
                    <a:pt x="6145860" y="1165644"/>
                  </a:lnTo>
                  <a:lnTo>
                    <a:pt x="6157709" y="1179080"/>
                  </a:lnTo>
                  <a:lnTo>
                    <a:pt x="6173254" y="1186662"/>
                  </a:lnTo>
                  <a:lnTo>
                    <a:pt x="6190513" y="1187869"/>
                  </a:lnTo>
                  <a:lnTo>
                    <a:pt x="6207506" y="1182154"/>
                  </a:lnTo>
                  <a:lnTo>
                    <a:pt x="6220942" y="1170305"/>
                  </a:lnTo>
                  <a:lnTo>
                    <a:pt x="6228524" y="1154772"/>
                  </a:lnTo>
                  <a:lnTo>
                    <a:pt x="6229731" y="1137513"/>
                  </a:lnTo>
                  <a:close/>
                </a:path>
                <a:path w="9148444" h="9127490">
                  <a:moveTo>
                    <a:pt x="6239522" y="2366797"/>
                  </a:moveTo>
                  <a:lnTo>
                    <a:pt x="6226822" y="2352852"/>
                  </a:lnTo>
                  <a:lnTo>
                    <a:pt x="6214122" y="2341829"/>
                  </a:lnTo>
                  <a:lnTo>
                    <a:pt x="6201422" y="2335593"/>
                  </a:lnTo>
                  <a:lnTo>
                    <a:pt x="6188722" y="2334615"/>
                  </a:lnTo>
                  <a:lnTo>
                    <a:pt x="6176022" y="2339302"/>
                  </a:lnTo>
                  <a:lnTo>
                    <a:pt x="6163322" y="2349030"/>
                  </a:lnTo>
                  <a:lnTo>
                    <a:pt x="6163322" y="2389898"/>
                  </a:lnTo>
                  <a:lnTo>
                    <a:pt x="6176022" y="2400935"/>
                  </a:lnTo>
                  <a:lnTo>
                    <a:pt x="6188722" y="2407158"/>
                  </a:lnTo>
                  <a:lnTo>
                    <a:pt x="6201422" y="2408136"/>
                  </a:lnTo>
                  <a:lnTo>
                    <a:pt x="6214122" y="2403449"/>
                  </a:lnTo>
                  <a:lnTo>
                    <a:pt x="6226822" y="2393721"/>
                  </a:lnTo>
                  <a:lnTo>
                    <a:pt x="6226822" y="2380958"/>
                  </a:lnTo>
                  <a:lnTo>
                    <a:pt x="6239522" y="2366797"/>
                  </a:lnTo>
                  <a:close/>
                </a:path>
                <a:path w="9148444" h="9127490">
                  <a:moveTo>
                    <a:pt x="6248070" y="1477835"/>
                  </a:moveTo>
                  <a:lnTo>
                    <a:pt x="6242634" y="1461643"/>
                  </a:lnTo>
                  <a:lnTo>
                    <a:pt x="6231331" y="1448828"/>
                  </a:lnTo>
                  <a:lnTo>
                    <a:pt x="6216497" y="1441602"/>
                  </a:lnTo>
                  <a:lnTo>
                    <a:pt x="6200038" y="1440446"/>
                  </a:lnTo>
                  <a:lnTo>
                    <a:pt x="6183846" y="1445895"/>
                  </a:lnTo>
                  <a:lnTo>
                    <a:pt x="6171031" y="1457198"/>
                  </a:lnTo>
                  <a:lnTo>
                    <a:pt x="6163792" y="1472018"/>
                  </a:lnTo>
                  <a:lnTo>
                    <a:pt x="6162649" y="1488465"/>
                  </a:lnTo>
                  <a:lnTo>
                    <a:pt x="6168085" y="1504657"/>
                  </a:lnTo>
                  <a:lnTo>
                    <a:pt x="6179388" y="1517472"/>
                  </a:lnTo>
                  <a:lnTo>
                    <a:pt x="6194222" y="1524698"/>
                  </a:lnTo>
                  <a:lnTo>
                    <a:pt x="6210681" y="1525854"/>
                  </a:lnTo>
                  <a:lnTo>
                    <a:pt x="6226873" y="1520405"/>
                  </a:lnTo>
                  <a:lnTo>
                    <a:pt x="6239688" y="1509102"/>
                  </a:lnTo>
                  <a:lnTo>
                    <a:pt x="6246927" y="1494282"/>
                  </a:lnTo>
                  <a:lnTo>
                    <a:pt x="6248070" y="1477835"/>
                  </a:lnTo>
                  <a:close/>
                </a:path>
                <a:path w="9148444" h="9127490">
                  <a:moveTo>
                    <a:pt x="6250597" y="248551"/>
                  </a:moveTo>
                  <a:lnTo>
                    <a:pt x="6244133" y="229336"/>
                  </a:lnTo>
                  <a:lnTo>
                    <a:pt x="6230709" y="214122"/>
                  </a:lnTo>
                  <a:lnTo>
                    <a:pt x="6213106" y="205524"/>
                  </a:lnTo>
                  <a:lnTo>
                    <a:pt x="6193561" y="204165"/>
                  </a:lnTo>
                  <a:lnTo>
                    <a:pt x="6174321" y="210629"/>
                  </a:lnTo>
                  <a:lnTo>
                    <a:pt x="6159106" y="224053"/>
                  </a:lnTo>
                  <a:lnTo>
                    <a:pt x="6150521" y="241655"/>
                  </a:lnTo>
                  <a:lnTo>
                    <a:pt x="6149162" y="261188"/>
                  </a:lnTo>
                  <a:lnTo>
                    <a:pt x="6155626" y="280416"/>
                  </a:lnTo>
                  <a:lnTo>
                    <a:pt x="6169050" y="295630"/>
                  </a:lnTo>
                  <a:lnTo>
                    <a:pt x="6186652" y="304215"/>
                  </a:lnTo>
                  <a:lnTo>
                    <a:pt x="6206198" y="305574"/>
                  </a:lnTo>
                  <a:lnTo>
                    <a:pt x="6225425" y="299110"/>
                  </a:lnTo>
                  <a:lnTo>
                    <a:pt x="6240640" y="285686"/>
                  </a:lnTo>
                  <a:lnTo>
                    <a:pt x="6249238" y="268084"/>
                  </a:lnTo>
                  <a:lnTo>
                    <a:pt x="6250597" y="248551"/>
                  </a:lnTo>
                  <a:close/>
                </a:path>
                <a:path w="9148444" h="9127490">
                  <a:moveTo>
                    <a:pt x="6252222" y="6396050"/>
                  </a:moveTo>
                  <a:lnTo>
                    <a:pt x="6239522" y="6385763"/>
                  </a:lnTo>
                  <a:lnTo>
                    <a:pt x="6239522" y="6384010"/>
                  </a:lnTo>
                  <a:lnTo>
                    <a:pt x="6226822" y="6389941"/>
                  </a:lnTo>
                  <a:lnTo>
                    <a:pt x="6226822" y="6406807"/>
                  </a:lnTo>
                  <a:lnTo>
                    <a:pt x="6239522" y="6408572"/>
                  </a:lnTo>
                  <a:lnTo>
                    <a:pt x="6239522" y="6402629"/>
                  </a:lnTo>
                  <a:lnTo>
                    <a:pt x="6252222" y="6396050"/>
                  </a:lnTo>
                  <a:close/>
                </a:path>
                <a:path w="9148444" h="9127490">
                  <a:moveTo>
                    <a:pt x="6252222" y="5165674"/>
                  </a:moveTo>
                  <a:lnTo>
                    <a:pt x="6239522" y="5158587"/>
                  </a:lnTo>
                  <a:lnTo>
                    <a:pt x="6239522" y="5152987"/>
                  </a:lnTo>
                  <a:lnTo>
                    <a:pt x="6226822" y="5149824"/>
                  </a:lnTo>
                  <a:lnTo>
                    <a:pt x="6226822" y="5149316"/>
                  </a:lnTo>
                  <a:lnTo>
                    <a:pt x="6214122" y="5151704"/>
                  </a:lnTo>
                  <a:lnTo>
                    <a:pt x="6214122" y="5183022"/>
                  </a:lnTo>
                  <a:lnTo>
                    <a:pt x="6226822" y="5186184"/>
                  </a:lnTo>
                  <a:lnTo>
                    <a:pt x="6226822" y="5186680"/>
                  </a:lnTo>
                  <a:lnTo>
                    <a:pt x="6239522" y="5184305"/>
                  </a:lnTo>
                  <a:lnTo>
                    <a:pt x="6239522" y="5179352"/>
                  </a:lnTo>
                  <a:lnTo>
                    <a:pt x="6252222" y="5172875"/>
                  </a:lnTo>
                  <a:lnTo>
                    <a:pt x="6252222" y="5165674"/>
                  </a:lnTo>
                  <a:close/>
                </a:path>
                <a:path w="9148444" h="9127490">
                  <a:moveTo>
                    <a:pt x="6252222" y="3926268"/>
                  </a:moveTo>
                  <a:lnTo>
                    <a:pt x="6239522" y="3918267"/>
                  </a:lnTo>
                  <a:lnTo>
                    <a:pt x="6226822" y="3913746"/>
                  </a:lnTo>
                  <a:lnTo>
                    <a:pt x="6214122" y="3913035"/>
                  </a:lnTo>
                  <a:lnTo>
                    <a:pt x="6214122" y="3916438"/>
                  </a:lnTo>
                  <a:lnTo>
                    <a:pt x="6201422" y="3923500"/>
                  </a:lnTo>
                  <a:lnTo>
                    <a:pt x="6201422" y="3961168"/>
                  </a:lnTo>
                  <a:lnTo>
                    <a:pt x="6214122" y="3965676"/>
                  </a:lnTo>
                  <a:lnTo>
                    <a:pt x="6226822" y="3966400"/>
                  </a:lnTo>
                  <a:lnTo>
                    <a:pt x="6239522" y="3962997"/>
                  </a:lnTo>
                  <a:lnTo>
                    <a:pt x="6239522" y="3955935"/>
                  </a:lnTo>
                  <a:lnTo>
                    <a:pt x="6252222" y="3946677"/>
                  </a:lnTo>
                  <a:lnTo>
                    <a:pt x="6252222" y="3926268"/>
                  </a:lnTo>
                  <a:close/>
                </a:path>
                <a:path w="9148444" h="9127490">
                  <a:moveTo>
                    <a:pt x="6252222" y="2693962"/>
                  </a:moveTo>
                  <a:lnTo>
                    <a:pt x="6239522" y="2683548"/>
                  </a:lnTo>
                  <a:lnTo>
                    <a:pt x="6226822" y="2677668"/>
                  </a:lnTo>
                  <a:lnTo>
                    <a:pt x="6214122" y="2676741"/>
                  </a:lnTo>
                  <a:lnTo>
                    <a:pt x="6201422" y="2681160"/>
                  </a:lnTo>
                  <a:lnTo>
                    <a:pt x="6188722" y="2690342"/>
                  </a:lnTo>
                  <a:lnTo>
                    <a:pt x="6188722" y="2728912"/>
                  </a:lnTo>
                  <a:lnTo>
                    <a:pt x="6201422" y="2739313"/>
                  </a:lnTo>
                  <a:lnTo>
                    <a:pt x="6214122" y="2745194"/>
                  </a:lnTo>
                  <a:lnTo>
                    <a:pt x="6226822" y="2746133"/>
                  </a:lnTo>
                  <a:lnTo>
                    <a:pt x="6239522" y="2741701"/>
                  </a:lnTo>
                  <a:lnTo>
                    <a:pt x="6239522" y="2732519"/>
                  </a:lnTo>
                  <a:lnTo>
                    <a:pt x="6252222" y="2720479"/>
                  </a:lnTo>
                  <a:lnTo>
                    <a:pt x="6252222" y="2693962"/>
                  </a:lnTo>
                  <a:close/>
                </a:path>
                <a:path w="9148444" h="9127490">
                  <a:moveTo>
                    <a:pt x="6253835" y="7964614"/>
                  </a:moveTo>
                  <a:lnTo>
                    <a:pt x="6253505" y="7964043"/>
                  </a:lnTo>
                  <a:lnTo>
                    <a:pt x="6252794" y="7964132"/>
                  </a:lnTo>
                  <a:lnTo>
                    <a:pt x="6252565" y="7964271"/>
                  </a:lnTo>
                  <a:lnTo>
                    <a:pt x="6252464" y="7964627"/>
                  </a:lnTo>
                  <a:lnTo>
                    <a:pt x="6252794" y="7965211"/>
                  </a:lnTo>
                  <a:lnTo>
                    <a:pt x="6253162" y="7965313"/>
                  </a:lnTo>
                  <a:lnTo>
                    <a:pt x="6253734" y="7964983"/>
                  </a:lnTo>
                  <a:lnTo>
                    <a:pt x="6253835" y="7964614"/>
                  </a:lnTo>
                  <a:close/>
                </a:path>
                <a:path w="9148444" h="9127490">
                  <a:moveTo>
                    <a:pt x="6264922" y="6727876"/>
                  </a:moveTo>
                  <a:lnTo>
                    <a:pt x="6252222" y="6726453"/>
                  </a:lnTo>
                  <a:lnTo>
                    <a:pt x="6239522" y="6731241"/>
                  </a:lnTo>
                  <a:lnTo>
                    <a:pt x="6239522" y="6736537"/>
                  </a:lnTo>
                  <a:lnTo>
                    <a:pt x="6252222" y="6744817"/>
                  </a:lnTo>
                  <a:lnTo>
                    <a:pt x="6252222" y="6743840"/>
                  </a:lnTo>
                  <a:lnTo>
                    <a:pt x="6264922" y="6741452"/>
                  </a:lnTo>
                  <a:lnTo>
                    <a:pt x="6264922" y="6727876"/>
                  </a:lnTo>
                  <a:close/>
                </a:path>
                <a:path w="9148444" h="9127490">
                  <a:moveTo>
                    <a:pt x="6264922" y="5494706"/>
                  </a:moveTo>
                  <a:lnTo>
                    <a:pt x="6252222" y="5491899"/>
                  </a:lnTo>
                  <a:lnTo>
                    <a:pt x="6252222" y="5491454"/>
                  </a:lnTo>
                  <a:lnTo>
                    <a:pt x="6239522" y="5493563"/>
                  </a:lnTo>
                  <a:lnTo>
                    <a:pt x="6239522" y="5497957"/>
                  </a:lnTo>
                  <a:lnTo>
                    <a:pt x="6226822" y="5503723"/>
                  </a:lnTo>
                  <a:lnTo>
                    <a:pt x="6226822" y="5510123"/>
                  </a:lnTo>
                  <a:lnTo>
                    <a:pt x="6239522" y="5516423"/>
                  </a:lnTo>
                  <a:lnTo>
                    <a:pt x="6239522" y="5524220"/>
                  </a:lnTo>
                  <a:lnTo>
                    <a:pt x="6252222" y="5524665"/>
                  </a:lnTo>
                  <a:lnTo>
                    <a:pt x="6252222" y="5522544"/>
                  </a:lnTo>
                  <a:lnTo>
                    <a:pt x="6264922" y="5518150"/>
                  </a:lnTo>
                  <a:lnTo>
                    <a:pt x="6264922" y="5494706"/>
                  </a:lnTo>
                  <a:close/>
                </a:path>
                <a:path w="9148444" h="9127490">
                  <a:moveTo>
                    <a:pt x="6264922" y="4267378"/>
                  </a:moveTo>
                  <a:lnTo>
                    <a:pt x="6252222" y="4259986"/>
                  </a:lnTo>
                  <a:lnTo>
                    <a:pt x="6252222" y="4255821"/>
                  </a:lnTo>
                  <a:lnTo>
                    <a:pt x="6239522" y="4255160"/>
                  </a:lnTo>
                  <a:lnTo>
                    <a:pt x="6226822" y="4258297"/>
                  </a:lnTo>
                  <a:lnTo>
                    <a:pt x="6226822" y="4264812"/>
                  </a:lnTo>
                  <a:lnTo>
                    <a:pt x="6214122" y="4273359"/>
                  </a:lnTo>
                  <a:lnTo>
                    <a:pt x="6214122" y="4282833"/>
                  </a:lnTo>
                  <a:lnTo>
                    <a:pt x="6226822" y="4292168"/>
                  </a:lnTo>
                  <a:lnTo>
                    <a:pt x="6226822" y="4299547"/>
                  </a:lnTo>
                  <a:lnTo>
                    <a:pt x="6239522" y="4303725"/>
                  </a:lnTo>
                  <a:lnTo>
                    <a:pt x="6252222" y="4304385"/>
                  </a:lnTo>
                  <a:lnTo>
                    <a:pt x="6252222" y="4301248"/>
                  </a:lnTo>
                  <a:lnTo>
                    <a:pt x="6264922" y="4294733"/>
                  </a:lnTo>
                  <a:lnTo>
                    <a:pt x="6264922" y="4267378"/>
                  </a:lnTo>
                  <a:close/>
                </a:path>
                <a:path w="9148444" h="9127490">
                  <a:moveTo>
                    <a:pt x="6264922" y="3035058"/>
                  </a:moveTo>
                  <a:lnTo>
                    <a:pt x="6252222" y="3025267"/>
                  </a:lnTo>
                  <a:lnTo>
                    <a:pt x="6252222" y="3019742"/>
                  </a:lnTo>
                  <a:lnTo>
                    <a:pt x="6239522" y="3018866"/>
                  </a:lnTo>
                  <a:lnTo>
                    <a:pt x="6226822" y="3023031"/>
                  </a:lnTo>
                  <a:lnTo>
                    <a:pt x="6214122" y="3031655"/>
                  </a:lnTo>
                  <a:lnTo>
                    <a:pt x="6201422" y="3042983"/>
                  </a:lnTo>
                  <a:lnTo>
                    <a:pt x="6201422" y="3055556"/>
                  </a:lnTo>
                  <a:lnTo>
                    <a:pt x="6214122" y="3067913"/>
                  </a:lnTo>
                  <a:lnTo>
                    <a:pt x="6214122" y="3077705"/>
                  </a:lnTo>
                  <a:lnTo>
                    <a:pt x="6226822" y="3083229"/>
                  </a:lnTo>
                  <a:lnTo>
                    <a:pt x="6239522" y="3084106"/>
                  </a:lnTo>
                  <a:lnTo>
                    <a:pt x="6252222" y="3079940"/>
                  </a:lnTo>
                  <a:lnTo>
                    <a:pt x="6264922" y="3071317"/>
                  </a:lnTo>
                  <a:lnTo>
                    <a:pt x="6264922" y="3035058"/>
                  </a:lnTo>
                  <a:close/>
                </a:path>
                <a:path w="9148444" h="9127490">
                  <a:moveTo>
                    <a:pt x="6268948" y="588873"/>
                  </a:moveTo>
                  <a:lnTo>
                    <a:pt x="6262738" y="570433"/>
                  </a:lnTo>
                  <a:lnTo>
                    <a:pt x="6249860" y="555840"/>
                  </a:lnTo>
                  <a:lnTo>
                    <a:pt x="6232982" y="547611"/>
                  </a:lnTo>
                  <a:lnTo>
                    <a:pt x="6214237" y="546303"/>
                  </a:lnTo>
                  <a:lnTo>
                    <a:pt x="6195796" y="552500"/>
                  </a:lnTo>
                  <a:lnTo>
                    <a:pt x="6181204" y="565365"/>
                  </a:lnTo>
                  <a:lnTo>
                    <a:pt x="6172962" y="582244"/>
                  </a:lnTo>
                  <a:lnTo>
                    <a:pt x="6171654" y="600976"/>
                  </a:lnTo>
                  <a:lnTo>
                    <a:pt x="6177851" y="619417"/>
                  </a:lnTo>
                  <a:lnTo>
                    <a:pt x="6190729" y="634009"/>
                  </a:lnTo>
                  <a:lnTo>
                    <a:pt x="6207607" y="642251"/>
                  </a:lnTo>
                  <a:lnTo>
                    <a:pt x="6226353" y="643559"/>
                  </a:lnTo>
                  <a:lnTo>
                    <a:pt x="6244806" y="637349"/>
                  </a:lnTo>
                  <a:lnTo>
                    <a:pt x="6259398" y="624484"/>
                  </a:lnTo>
                  <a:lnTo>
                    <a:pt x="6267640" y="607606"/>
                  </a:lnTo>
                  <a:lnTo>
                    <a:pt x="6268948" y="588873"/>
                  </a:lnTo>
                  <a:close/>
                </a:path>
                <a:path w="9148444" h="9127490">
                  <a:moveTo>
                    <a:pt x="6277622" y="7068896"/>
                  </a:moveTo>
                  <a:lnTo>
                    <a:pt x="6264922" y="7072516"/>
                  </a:lnTo>
                  <a:lnTo>
                    <a:pt x="6264922" y="7082828"/>
                  </a:lnTo>
                  <a:lnTo>
                    <a:pt x="6277622" y="7083907"/>
                  </a:lnTo>
                  <a:lnTo>
                    <a:pt x="6277622" y="7068896"/>
                  </a:lnTo>
                  <a:close/>
                </a:path>
                <a:path w="9148444" h="9127490">
                  <a:moveTo>
                    <a:pt x="6277622" y="1818182"/>
                  </a:moveTo>
                  <a:lnTo>
                    <a:pt x="6264922" y="1802892"/>
                  </a:lnTo>
                  <a:lnTo>
                    <a:pt x="6252222" y="1790788"/>
                  </a:lnTo>
                  <a:lnTo>
                    <a:pt x="6239522" y="1783956"/>
                  </a:lnTo>
                  <a:lnTo>
                    <a:pt x="6226822" y="1782876"/>
                  </a:lnTo>
                  <a:lnTo>
                    <a:pt x="6214122" y="1788020"/>
                  </a:lnTo>
                  <a:lnTo>
                    <a:pt x="6201422" y="1798688"/>
                  </a:lnTo>
                  <a:lnTo>
                    <a:pt x="6188722" y="1812683"/>
                  </a:lnTo>
                  <a:lnTo>
                    <a:pt x="6188722" y="1828228"/>
                  </a:lnTo>
                  <a:lnTo>
                    <a:pt x="6201422" y="1843519"/>
                  </a:lnTo>
                  <a:lnTo>
                    <a:pt x="6201422" y="1855622"/>
                  </a:lnTo>
                  <a:lnTo>
                    <a:pt x="6226822" y="1862455"/>
                  </a:lnTo>
                  <a:lnTo>
                    <a:pt x="6239522" y="1863534"/>
                  </a:lnTo>
                  <a:lnTo>
                    <a:pt x="6252222" y="1858391"/>
                  </a:lnTo>
                  <a:lnTo>
                    <a:pt x="6264922" y="1847723"/>
                  </a:lnTo>
                  <a:lnTo>
                    <a:pt x="6277622" y="1833727"/>
                  </a:lnTo>
                  <a:lnTo>
                    <a:pt x="6277622" y="1818182"/>
                  </a:lnTo>
                  <a:close/>
                </a:path>
                <a:path w="9148444" h="9127490">
                  <a:moveTo>
                    <a:pt x="6287287" y="929182"/>
                  </a:moveTo>
                  <a:lnTo>
                    <a:pt x="6281344" y="911529"/>
                  </a:lnTo>
                  <a:lnTo>
                    <a:pt x="6269025" y="897572"/>
                  </a:lnTo>
                  <a:lnTo>
                    <a:pt x="6252857" y="889685"/>
                  </a:lnTo>
                  <a:lnTo>
                    <a:pt x="6234912" y="888428"/>
                  </a:lnTo>
                  <a:lnTo>
                    <a:pt x="6217259" y="894359"/>
                  </a:lnTo>
                  <a:lnTo>
                    <a:pt x="6203289" y="906678"/>
                  </a:lnTo>
                  <a:lnTo>
                    <a:pt x="6195403" y="922845"/>
                  </a:lnTo>
                  <a:lnTo>
                    <a:pt x="6194158" y="940777"/>
                  </a:lnTo>
                  <a:lnTo>
                    <a:pt x="6200089" y="958430"/>
                  </a:lnTo>
                  <a:lnTo>
                    <a:pt x="6212421" y="972400"/>
                  </a:lnTo>
                  <a:lnTo>
                    <a:pt x="6228575" y="980274"/>
                  </a:lnTo>
                  <a:lnTo>
                    <a:pt x="6246520" y="981532"/>
                  </a:lnTo>
                  <a:lnTo>
                    <a:pt x="6264173" y="975601"/>
                  </a:lnTo>
                  <a:lnTo>
                    <a:pt x="6278143" y="963269"/>
                  </a:lnTo>
                  <a:lnTo>
                    <a:pt x="6286030" y="947115"/>
                  </a:lnTo>
                  <a:lnTo>
                    <a:pt x="6287287" y="929182"/>
                  </a:lnTo>
                  <a:close/>
                </a:path>
                <a:path w="9148444" h="9127490">
                  <a:moveTo>
                    <a:pt x="6290322" y="5847804"/>
                  </a:moveTo>
                  <a:lnTo>
                    <a:pt x="6277622" y="5833796"/>
                  </a:lnTo>
                  <a:lnTo>
                    <a:pt x="6264922" y="5831395"/>
                  </a:lnTo>
                  <a:lnTo>
                    <a:pt x="6252222" y="5839485"/>
                  </a:lnTo>
                  <a:lnTo>
                    <a:pt x="6252222" y="5848426"/>
                  </a:lnTo>
                  <a:lnTo>
                    <a:pt x="6264922" y="5862434"/>
                  </a:lnTo>
                  <a:lnTo>
                    <a:pt x="6264922" y="5864834"/>
                  </a:lnTo>
                  <a:lnTo>
                    <a:pt x="6277622" y="5860796"/>
                  </a:lnTo>
                  <a:lnTo>
                    <a:pt x="6277622" y="5856744"/>
                  </a:lnTo>
                  <a:lnTo>
                    <a:pt x="6290322" y="5847804"/>
                  </a:lnTo>
                  <a:close/>
                </a:path>
                <a:path w="9148444" h="9127490">
                  <a:moveTo>
                    <a:pt x="6290322" y="4617021"/>
                  </a:moveTo>
                  <a:lnTo>
                    <a:pt x="6277622" y="4608474"/>
                  </a:lnTo>
                  <a:lnTo>
                    <a:pt x="6277622" y="4601718"/>
                  </a:lnTo>
                  <a:lnTo>
                    <a:pt x="6264922" y="4597895"/>
                  </a:lnTo>
                  <a:lnTo>
                    <a:pt x="6264922" y="4597285"/>
                  </a:lnTo>
                  <a:lnTo>
                    <a:pt x="6252222" y="4600168"/>
                  </a:lnTo>
                  <a:lnTo>
                    <a:pt x="6239522" y="4606125"/>
                  </a:lnTo>
                  <a:lnTo>
                    <a:pt x="6239522" y="4631182"/>
                  </a:lnTo>
                  <a:lnTo>
                    <a:pt x="6252222" y="4637938"/>
                  </a:lnTo>
                  <a:lnTo>
                    <a:pt x="6252222" y="4641761"/>
                  </a:lnTo>
                  <a:lnTo>
                    <a:pt x="6264922" y="4642358"/>
                  </a:lnTo>
                  <a:lnTo>
                    <a:pt x="6277622" y="4639488"/>
                  </a:lnTo>
                  <a:lnTo>
                    <a:pt x="6277622" y="4633531"/>
                  </a:lnTo>
                  <a:lnTo>
                    <a:pt x="6290322" y="4625708"/>
                  </a:lnTo>
                  <a:lnTo>
                    <a:pt x="6290322" y="4617021"/>
                  </a:lnTo>
                  <a:close/>
                </a:path>
                <a:path w="9148444" h="9127490">
                  <a:moveTo>
                    <a:pt x="6290322" y="3376168"/>
                  </a:moveTo>
                  <a:lnTo>
                    <a:pt x="6277622" y="3366998"/>
                  </a:lnTo>
                  <a:lnTo>
                    <a:pt x="6264922" y="3361829"/>
                  </a:lnTo>
                  <a:lnTo>
                    <a:pt x="6252222" y="3361004"/>
                  </a:lnTo>
                  <a:lnTo>
                    <a:pt x="6239522" y="3364903"/>
                  </a:lnTo>
                  <a:lnTo>
                    <a:pt x="6239522" y="3372980"/>
                  </a:lnTo>
                  <a:lnTo>
                    <a:pt x="6226822" y="3383584"/>
                  </a:lnTo>
                  <a:lnTo>
                    <a:pt x="6226822" y="3406927"/>
                  </a:lnTo>
                  <a:lnTo>
                    <a:pt x="6239522" y="3416096"/>
                  </a:lnTo>
                  <a:lnTo>
                    <a:pt x="6252222" y="3421265"/>
                  </a:lnTo>
                  <a:lnTo>
                    <a:pt x="6264922" y="3422078"/>
                  </a:lnTo>
                  <a:lnTo>
                    <a:pt x="6277622" y="3418192"/>
                  </a:lnTo>
                  <a:lnTo>
                    <a:pt x="6277622" y="3410102"/>
                  </a:lnTo>
                  <a:lnTo>
                    <a:pt x="6290322" y="3399510"/>
                  </a:lnTo>
                  <a:lnTo>
                    <a:pt x="6290322" y="3376168"/>
                  </a:lnTo>
                  <a:close/>
                </a:path>
                <a:path w="9148444" h="9127490">
                  <a:moveTo>
                    <a:pt x="6290322" y="2143849"/>
                  </a:moveTo>
                  <a:lnTo>
                    <a:pt x="6277622" y="2132279"/>
                  </a:lnTo>
                  <a:lnTo>
                    <a:pt x="6264922" y="2125751"/>
                  </a:lnTo>
                  <a:lnTo>
                    <a:pt x="6252222" y="2124710"/>
                  </a:lnTo>
                  <a:lnTo>
                    <a:pt x="6226822" y="2129625"/>
                  </a:lnTo>
                  <a:lnTo>
                    <a:pt x="6226822" y="2139835"/>
                  </a:lnTo>
                  <a:lnTo>
                    <a:pt x="6214122" y="2153208"/>
                  </a:lnTo>
                  <a:lnTo>
                    <a:pt x="6214122" y="2182672"/>
                  </a:lnTo>
                  <a:lnTo>
                    <a:pt x="6226822" y="2194242"/>
                  </a:lnTo>
                  <a:lnTo>
                    <a:pt x="6239522" y="2200770"/>
                  </a:lnTo>
                  <a:lnTo>
                    <a:pt x="6252222" y="2201811"/>
                  </a:lnTo>
                  <a:lnTo>
                    <a:pt x="6277622" y="2196896"/>
                  </a:lnTo>
                  <a:lnTo>
                    <a:pt x="6277622" y="2186698"/>
                  </a:lnTo>
                  <a:lnTo>
                    <a:pt x="6290322" y="2173313"/>
                  </a:lnTo>
                  <a:lnTo>
                    <a:pt x="6290322" y="2143849"/>
                  </a:lnTo>
                  <a:close/>
                </a:path>
                <a:path w="9148444" h="9127490">
                  <a:moveTo>
                    <a:pt x="6303022" y="7412075"/>
                  </a:moveTo>
                  <a:lnTo>
                    <a:pt x="6290322" y="7411339"/>
                  </a:lnTo>
                  <a:lnTo>
                    <a:pt x="6290322" y="7421575"/>
                  </a:lnTo>
                  <a:lnTo>
                    <a:pt x="6303022" y="7420330"/>
                  </a:lnTo>
                  <a:lnTo>
                    <a:pt x="6303022" y="7412075"/>
                  </a:lnTo>
                  <a:close/>
                </a:path>
                <a:path w="9148444" h="9127490">
                  <a:moveTo>
                    <a:pt x="6303022" y="6175895"/>
                  </a:moveTo>
                  <a:lnTo>
                    <a:pt x="6290322" y="6173838"/>
                  </a:lnTo>
                  <a:lnTo>
                    <a:pt x="6277622" y="6180772"/>
                  </a:lnTo>
                  <a:lnTo>
                    <a:pt x="6277622" y="6200445"/>
                  </a:lnTo>
                  <a:lnTo>
                    <a:pt x="6290322" y="6202502"/>
                  </a:lnTo>
                  <a:lnTo>
                    <a:pt x="6290322" y="6199035"/>
                  </a:lnTo>
                  <a:lnTo>
                    <a:pt x="6303022" y="6195568"/>
                  </a:lnTo>
                  <a:lnTo>
                    <a:pt x="6303022" y="6175895"/>
                  </a:lnTo>
                  <a:close/>
                </a:path>
                <a:path w="9148444" h="9127490">
                  <a:moveTo>
                    <a:pt x="6303022" y="4949571"/>
                  </a:moveTo>
                  <a:lnTo>
                    <a:pt x="6290322" y="4943437"/>
                  </a:lnTo>
                  <a:lnTo>
                    <a:pt x="6290322" y="4939970"/>
                  </a:lnTo>
                  <a:lnTo>
                    <a:pt x="6277622" y="4939423"/>
                  </a:lnTo>
                  <a:lnTo>
                    <a:pt x="6277622" y="4942040"/>
                  </a:lnTo>
                  <a:lnTo>
                    <a:pt x="6264922" y="4947450"/>
                  </a:lnTo>
                  <a:lnTo>
                    <a:pt x="6264922" y="4970183"/>
                  </a:lnTo>
                  <a:lnTo>
                    <a:pt x="6277622" y="4976330"/>
                  </a:lnTo>
                  <a:lnTo>
                    <a:pt x="6277622" y="4979797"/>
                  </a:lnTo>
                  <a:lnTo>
                    <a:pt x="6290322" y="4980343"/>
                  </a:lnTo>
                  <a:lnTo>
                    <a:pt x="6290322" y="4977739"/>
                  </a:lnTo>
                  <a:lnTo>
                    <a:pt x="6303022" y="4972316"/>
                  </a:lnTo>
                  <a:lnTo>
                    <a:pt x="6303022" y="4949571"/>
                  </a:lnTo>
                  <a:close/>
                </a:path>
                <a:path w="9148444" h="9127490">
                  <a:moveTo>
                    <a:pt x="6303022" y="3717252"/>
                  </a:moveTo>
                  <a:lnTo>
                    <a:pt x="6290322" y="3708717"/>
                  </a:lnTo>
                  <a:lnTo>
                    <a:pt x="6290322" y="3703891"/>
                  </a:lnTo>
                  <a:lnTo>
                    <a:pt x="6277622" y="3703129"/>
                  </a:lnTo>
                  <a:lnTo>
                    <a:pt x="6264922" y="3706761"/>
                  </a:lnTo>
                  <a:lnTo>
                    <a:pt x="6252222" y="3714292"/>
                  </a:lnTo>
                  <a:lnTo>
                    <a:pt x="6252222" y="3745928"/>
                  </a:lnTo>
                  <a:lnTo>
                    <a:pt x="6264922" y="3754475"/>
                  </a:lnTo>
                  <a:lnTo>
                    <a:pt x="6264922" y="3759301"/>
                  </a:lnTo>
                  <a:lnTo>
                    <a:pt x="6277622" y="3760063"/>
                  </a:lnTo>
                  <a:lnTo>
                    <a:pt x="6290322" y="3756431"/>
                  </a:lnTo>
                  <a:lnTo>
                    <a:pt x="6303022" y="3748900"/>
                  </a:lnTo>
                  <a:lnTo>
                    <a:pt x="6303022" y="3717252"/>
                  </a:lnTo>
                  <a:close/>
                </a:path>
                <a:path w="9148444" h="9127490">
                  <a:moveTo>
                    <a:pt x="6304305" y="40703"/>
                  </a:moveTo>
                  <a:lnTo>
                    <a:pt x="6298095" y="22263"/>
                  </a:lnTo>
                  <a:lnTo>
                    <a:pt x="6285217" y="7670"/>
                  </a:lnTo>
                  <a:lnTo>
                    <a:pt x="6269507" y="0"/>
                  </a:lnTo>
                  <a:lnTo>
                    <a:pt x="6244018" y="0"/>
                  </a:lnTo>
                  <a:lnTo>
                    <a:pt x="6231153" y="4330"/>
                  </a:lnTo>
                  <a:lnTo>
                    <a:pt x="6216561" y="17195"/>
                  </a:lnTo>
                  <a:lnTo>
                    <a:pt x="6208319" y="34074"/>
                  </a:lnTo>
                  <a:lnTo>
                    <a:pt x="6207010" y="52806"/>
                  </a:lnTo>
                  <a:lnTo>
                    <a:pt x="6213221" y="71247"/>
                  </a:lnTo>
                  <a:lnTo>
                    <a:pt x="6226086" y="85839"/>
                  </a:lnTo>
                  <a:lnTo>
                    <a:pt x="6242977" y="94081"/>
                  </a:lnTo>
                  <a:lnTo>
                    <a:pt x="6261722" y="95389"/>
                  </a:lnTo>
                  <a:lnTo>
                    <a:pt x="6280162" y="89192"/>
                  </a:lnTo>
                  <a:lnTo>
                    <a:pt x="6294755" y="76314"/>
                  </a:lnTo>
                  <a:lnTo>
                    <a:pt x="6302997" y="59436"/>
                  </a:lnTo>
                  <a:lnTo>
                    <a:pt x="6304305" y="40703"/>
                  </a:lnTo>
                  <a:close/>
                </a:path>
                <a:path w="9148444" h="9127490">
                  <a:moveTo>
                    <a:pt x="6305626" y="1269492"/>
                  </a:moveTo>
                  <a:lnTo>
                    <a:pt x="6299962" y="1252626"/>
                  </a:lnTo>
                  <a:lnTo>
                    <a:pt x="6288189" y="1239291"/>
                  </a:lnTo>
                  <a:lnTo>
                    <a:pt x="6272733" y="1231760"/>
                  </a:lnTo>
                  <a:lnTo>
                    <a:pt x="6255601" y="1230553"/>
                  </a:lnTo>
                  <a:lnTo>
                    <a:pt x="6238722" y="1236230"/>
                  </a:lnTo>
                  <a:lnTo>
                    <a:pt x="6225375" y="1248003"/>
                  </a:lnTo>
                  <a:lnTo>
                    <a:pt x="6217844" y="1263434"/>
                  </a:lnTo>
                  <a:lnTo>
                    <a:pt x="6216650" y="1280579"/>
                  </a:lnTo>
                  <a:lnTo>
                    <a:pt x="6222327" y="1297444"/>
                  </a:lnTo>
                  <a:lnTo>
                    <a:pt x="6234100" y="1310779"/>
                  </a:lnTo>
                  <a:lnTo>
                    <a:pt x="6249530" y="1318323"/>
                  </a:lnTo>
                  <a:lnTo>
                    <a:pt x="6266675" y="1319517"/>
                  </a:lnTo>
                  <a:lnTo>
                    <a:pt x="6283553" y="1313840"/>
                  </a:lnTo>
                  <a:lnTo>
                    <a:pt x="6296901" y="1302067"/>
                  </a:lnTo>
                  <a:lnTo>
                    <a:pt x="6304432" y="1286637"/>
                  </a:lnTo>
                  <a:lnTo>
                    <a:pt x="6305626" y="1269492"/>
                  </a:lnTo>
                  <a:close/>
                </a:path>
                <a:path w="9148444" h="9127490">
                  <a:moveTo>
                    <a:pt x="6311658" y="7756461"/>
                  </a:moveTo>
                  <a:lnTo>
                    <a:pt x="6310338" y="7754175"/>
                  </a:lnTo>
                  <a:lnTo>
                    <a:pt x="6308877" y="7753782"/>
                  </a:lnTo>
                  <a:lnTo>
                    <a:pt x="6306591" y="7755102"/>
                  </a:lnTo>
                  <a:lnTo>
                    <a:pt x="6306197" y="7756563"/>
                  </a:lnTo>
                  <a:lnTo>
                    <a:pt x="6307518" y="7758849"/>
                  </a:lnTo>
                  <a:lnTo>
                    <a:pt x="6308979" y="7759230"/>
                  </a:lnTo>
                  <a:lnTo>
                    <a:pt x="6311265" y="7757922"/>
                  </a:lnTo>
                  <a:lnTo>
                    <a:pt x="6311658" y="7756461"/>
                  </a:lnTo>
                  <a:close/>
                </a:path>
                <a:path w="9148444" h="9127490">
                  <a:moveTo>
                    <a:pt x="6315722" y="6516624"/>
                  </a:moveTo>
                  <a:lnTo>
                    <a:pt x="6303022" y="6522237"/>
                  </a:lnTo>
                  <a:lnTo>
                    <a:pt x="6303022" y="6538163"/>
                  </a:lnTo>
                  <a:lnTo>
                    <a:pt x="6315722" y="6539827"/>
                  </a:lnTo>
                  <a:lnTo>
                    <a:pt x="6315722" y="6516624"/>
                  </a:lnTo>
                  <a:close/>
                </a:path>
                <a:path w="9148444" h="9127490">
                  <a:moveTo>
                    <a:pt x="6315722" y="2498775"/>
                  </a:moveTo>
                  <a:lnTo>
                    <a:pt x="6303022" y="2484945"/>
                  </a:lnTo>
                  <a:lnTo>
                    <a:pt x="6290322" y="2473998"/>
                  </a:lnTo>
                  <a:lnTo>
                    <a:pt x="6277622" y="2467826"/>
                  </a:lnTo>
                  <a:lnTo>
                    <a:pt x="6264922" y="2466848"/>
                  </a:lnTo>
                  <a:lnTo>
                    <a:pt x="6252222" y="2471496"/>
                  </a:lnTo>
                  <a:lnTo>
                    <a:pt x="6239522" y="2481148"/>
                  </a:lnTo>
                  <a:lnTo>
                    <a:pt x="6239522" y="2521686"/>
                  </a:lnTo>
                  <a:lnTo>
                    <a:pt x="6252222" y="2532634"/>
                  </a:lnTo>
                  <a:lnTo>
                    <a:pt x="6264922" y="2538806"/>
                  </a:lnTo>
                  <a:lnTo>
                    <a:pt x="6277622" y="2539784"/>
                  </a:lnTo>
                  <a:lnTo>
                    <a:pt x="6290322" y="2535136"/>
                  </a:lnTo>
                  <a:lnTo>
                    <a:pt x="6303022" y="2525484"/>
                  </a:lnTo>
                  <a:lnTo>
                    <a:pt x="6303022" y="2512822"/>
                  </a:lnTo>
                  <a:lnTo>
                    <a:pt x="6315722" y="2498775"/>
                  </a:lnTo>
                  <a:close/>
                </a:path>
                <a:path w="9148444" h="9127490">
                  <a:moveTo>
                    <a:pt x="6326505" y="380530"/>
                  </a:moveTo>
                  <a:lnTo>
                    <a:pt x="6320066" y="361416"/>
                  </a:lnTo>
                  <a:lnTo>
                    <a:pt x="6306731" y="346290"/>
                  </a:lnTo>
                  <a:lnTo>
                    <a:pt x="6289230" y="337756"/>
                  </a:lnTo>
                  <a:lnTo>
                    <a:pt x="6269799" y="336397"/>
                  </a:lnTo>
                  <a:lnTo>
                    <a:pt x="6250673" y="342836"/>
                  </a:lnTo>
                  <a:lnTo>
                    <a:pt x="6235547" y="356171"/>
                  </a:lnTo>
                  <a:lnTo>
                    <a:pt x="6227013" y="373672"/>
                  </a:lnTo>
                  <a:lnTo>
                    <a:pt x="6225654" y="393090"/>
                  </a:lnTo>
                  <a:lnTo>
                    <a:pt x="6232080" y="412203"/>
                  </a:lnTo>
                  <a:lnTo>
                    <a:pt x="6245428" y="427329"/>
                  </a:lnTo>
                  <a:lnTo>
                    <a:pt x="6262929" y="435864"/>
                  </a:lnTo>
                  <a:lnTo>
                    <a:pt x="6282360" y="437222"/>
                  </a:lnTo>
                  <a:lnTo>
                    <a:pt x="6301473" y="430796"/>
                  </a:lnTo>
                  <a:lnTo>
                    <a:pt x="6316612" y="417449"/>
                  </a:lnTo>
                  <a:lnTo>
                    <a:pt x="6325146" y="399948"/>
                  </a:lnTo>
                  <a:lnTo>
                    <a:pt x="6326505" y="380530"/>
                  </a:lnTo>
                  <a:close/>
                </a:path>
                <a:path w="9148444" h="9127490">
                  <a:moveTo>
                    <a:pt x="6328423" y="5297652"/>
                  </a:moveTo>
                  <a:lnTo>
                    <a:pt x="6315722" y="5290680"/>
                  </a:lnTo>
                  <a:lnTo>
                    <a:pt x="6315722" y="5285168"/>
                  </a:lnTo>
                  <a:lnTo>
                    <a:pt x="6303022" y="5282057"/>
                  </a:lnTo>
                  <a:lnTo>
                    <a:pt x="6303022" y="5281561"/>
                  </a:lnTo>
                  <a:lnTo>
                    <a:pt x="6290322" y="5283911"/>
                  </a:lnTo>
                  <a:lnTo>
                    <a:pt x="6290322" y="5314721"/>
                  </a:lnTo>
                  <a:lnTo>
                    <a:pt x="6303022" y="5317833"/>
                  </a:lnTo>
                  <a:lnTo>
                    <a:pt x="6303022" y="5318328"/>
                  </a:lnTo>
                  <a:lnTo>
                    <a:pt x="6315722" y="5315978"/>
                  </a:lnTo>
                  <a:lnTo>
                    <a:pt x="6315722" y="5311114"/>
                  </a:lnTo>
                  <a:lnTo>
                    <a:pt x="6328423" y="5304739"/>
                  </a:lnTo>
                  <a:lnTo>
                    <a:pt x="6328423" y="5297652"/>
                  </a:lnTo>
                  <a:close/>
                </a:path>
                <a:path w="9148444" h="9127490">
                  <a:moveTo>
                    <a:pt x="6328423" y="4068407"/>
                  </a:moveTo>
                  <a:lnTo>
                    <a:pt x="6315722" y="4058513"/>
                  </a:lnTo>
                  <a:lnTo>
                    <a:pt x="6315722" y="4050677"/>
                  </a:lnTo>
                  <a:lnTo>
                    <a:pt x="6303022" y="4046258"/>
                  </a:lnTo>
                  <a:lnTo>
                    <a:pt x="6290322" y="4045559"/>
                  </a:lnTo>
                  <a:lnTo>
                    <a:pt x="6290322" y="4048887"/>
                  </a:lnTo>
                  <a:lnTo>
                    <a:pt x="6277622" y="4055795"/>
                  </a:lnTo>
                  <a:lnTo>
                    <a:pt x="6277622" y="4092625"/>
                  </a:lnTo>
                  <a:lnTo>
                    <a:pt x="6290322" y="4097045"/>
                  </a:lnTo>
                  <a:lnTo>
                    <a:pt x="6303022" y="4097744"/>
                  </a:lnTo>
                  <a:lnTo>
                    <a:pt x="6315722" y="4094416"/>
                  </a:lnTo>
                  <a:lnTo>
                    <a:pt x="6315722" y="4087520"/>
                  </a:lnTo>
                  <a:lnTo>
                    <a:pt x="6328423" y="4078452"/>
                  </a:lnTo>
                  <a:lnTo>
                    <a:pt x="6328423" y="4068407"/>
                  </a:lnTo>
                  <a:close/>
                </a:path>
                <a:path w="9148444" h="9127490">
                  <a:moveTo>
                    <a:pt x="6328423" y="2826042"/>
                  </a:moveTo>
                  <a:lnTo>
                    <a:pt x="6315722" y="2815729"/>
                  </a:lnTo>
                  <a:lnTo>
                    <a:pt x="6303022" y="2809900"/>
                  </a:lnTo>
                  <a:lnTo>
                    <a:pt x="6290322" y="2808986"/>
                  </a:lnTo>
                  <a:lnTo>
                    <a:pt x="6277622" y="2813367"/>
                  </a:lnTo>
                  <a:lnTo>
                    <a:pt x="6264922" y="2822473"/>
                  </a:lnTo>
                  <a:lnTo>
                    <a:pt x="6264922" y="2860700"/>
                  </a:lnTo>
                  <a:lnTo>
                    <a:pt x="6277622" y="2871012"/>
                  </a:lnTo>
                  <a:lnTo>
                    <a:pt x="6290322" y="2876842"/>
                  </a:lnTo>
                  <a:lnTo>
                    <a:pt x="6303022" y="2877769"/>
                  </a:lnTo>
                  <a:lnTo>
                    <a:pt x="6315722" y="2873375"/>
                  </a:lnTo>
                  <a:lnTo>
                    <a:pt x="6315722" y="2864281"/>
                  </a:lnTo>
                  <a:lnTo>
                    <a:pt x="6328423" y="2852343"/>
                  </a:lnTo>
                  <a:lnTo>
                    <a:pt x="6328423" y="2826042"/>
                  </a:lnTo>
                  <a:close/>
                </a:path>
                <a:path w="9148444" h="9127490">
                  <a:moveTo>
                    <a:pt x="6328423" y="1593888"/>
                  </a:moveTo>
                  <a:lnTo>
                    <a:pt x="6315722" y="1581251"/>
                  </a:lnTo>
                  <a:lnTo>
                    <a:pt x="6303022" y="1574114"/>
                  </a:lnTo>
                  <a:lnTo>
                    <a:pt x="6277622" y="1572983"/>
                  </a:lnTo>
                  <a:lnTo>
                    <a:pt x="6264922" y="1578356"/>
                  </a:lnTo>
                  <a:lnTo>
                    <a:pt x="6252222" y="1589493"/>
                  </a:lnTo>
                  <a:lnTo>
                    <a:pt x="6252222" y="1604111"/>
                  </a:lnTo>
                  <a:lnTo>
                    <a:pt x="6239522" y="1620329"/>
                  </a:lnTo>
                  <a:lnTo>
                    <a:pt x="6252222" y="1636306"/>
                  </a:lnTo>
                  <a:lnTo>
                    <a:pt x="6264922" y="1648929"/>
                  </a:lnTo>
                  <a:lnTo>
                    <a:pt x="6277622" y="1656067"/>
                  </a:lnTo>
                  <a:lnTo>
                    <a:pt x="6290322" y="1657197"/>
                  </a:lnTo>
                  <a:lnTo>
                    <a:pt x="6303022" y="1651825"/>
                  </a:lnTo>
                  <a:lnTo>
                    <a:pt x="6315722" y="1640687"/>
                  </a:lnTo>
                  <a:lnTo>
                    <a:pt x="6328423" y="1626069"/>
                  </a:lnTo>
                  <a:lnTo>
                    <a:pt x="6328423" y="1593888"/>
                  </a:lnTo>
                  <a:close/>
                </a:path>
                <a:path w="9148444" h="9127490">
                  <a:moveTo>
                    <a:pt x="6341123" y="6860095"/>
                  </a:moveTo>
                  <a:lnTo>
                    <a:pt x="6328423" y="6858736"/>
                  </a:lnTo>
                  <a:lnTo>
                    <a:pt x="6315722" y="6863359"/>
                  </a:lnTo>
                  <a:lnTo>
                    <a:pt x="6315722" y="6868465"/>
                  </a:lnTo>
                  <a:lnTo>
                    <a:pt x="6328423" y="6876466"/>
                  </a:lnTo>
                  <a:lnTo>
                    <a:pt x="6328423" y="6875526"/>
                  </a:lnTo>
                  <a:lnTo>
                    <a:pt x="6341123" y="6873214"/>
                  </a:lnTo>
                  <a:lnTo>
                    <a:pt x="6341123" y="6860095"/>
                  </a:lnTo>
                  <a:close/>
                </a:path>
                <a:path w="9148444" h="9127490">
                  <a:moveTo>
                    <a:pt x="6341123" y="5631789"/>
                  </a:moveTo>
                  <a:lnTo>
                    <a:pt x="6328423" y="5626887"/>
                  </a:lnTo>
                  <a:lnTo>
                    <a:pt x="6328423" y="5623687"/>
                  </a:lnTo>
                  <a:lnTo>
                    <a:pt x="6315722" y="5625770"/>
                  </a:lnTo>
                  <a:lnTo>
                    <a:pt x="6315722" y="5630088"/>
                  </a:lnTo>
                  <a:lnTo>
                    <a:pt x="6303022" y="5635739"/>
                  </a:lnTo>
                  <a:lnTo>
                    <a:pt x="6303022" y="5642026"/>
                  </a:lnTo>
                  <a:lnTo>
                    <a:pt x="6315722" y="5648210"/>
                  </a:lnTo>
                  <a:lnTo>
                    <a:pt x="6315722" y="5655869"/>
                  </a:lnTo>
                  <a:lnTo>
                    <a:pt x="6328423" y="5656313"/>
                  </a:lnTo>
                  <a:lnTo>
                    <a:pt x="6328423" y="5654230"/>
                  </a:lnTo>
                  <a:lnTo>
                    <a:pt x="6341123" y="5649912"/>
                  </a:lnTo>
                  <a:lnTo>
                    <a:pt x="6341123" y="5631789"/>
                  </a:lnTo>
                  <a:close/>
                </a:path>
                <a:path w="9148444" h="9127490">
                  <a:moveTo>
                    <a:pt x="6341123" y="4399610"/>
                  </a:moveTo>
                  <a:lnTo>
                    <a:pt x="6328423" y="4392409"/>
                  </a:lnTo>
                  <a:lnTo>
                    <a:pt x="6328423" y="4388332"/>
                  </a:lnTo>
                  <a:lnTo>
                    <a:pt x="6315722" y="4387685"/>
                  </a:lnTo>
                  <a:lnTo>
                    <a:pt x="6303022" y="4390758"/>
                  </a:lnTo>
                  <a:lnTo>
                    <a:pt x="6303022" y="4397108"/>
                  </a:lnTo>
                  <a:lnTo>
                    <a:pt x="6290322" y="4405452"/>
                  </a:lnTo>
                  <a:lnTo>
                    <a:pt x="6290322" y="4414698"/>
                  </a:lnTo>
                  <a:lnTo>
                    <a:pt x="6303022" y="4423803"/>
                  </a:lnTo>
                  <a:lnTo>
                    <a:pt x="6303022" y="4431017"/>
                  </a:lnTo>
                  <a:lnTo>
                    <a:pt x="6315722" y="4435081"/>
                  </a:lnTo>
                  <a:lnTo>
                    <a:pt x="6328423" y="4435729"/>
                  </a:lnTo>
                  <a:lnTo>
                    <a:pt x="6328423" y="4432668"/>
                  </a:lnTo>
                  <a:lnTo>
                    <a:pt x="6341123" y="4426305"/>
                  </a:lnTo>
                  <a:lnTo>
                    <a:pt x="6341123" y="4399610"/>
                  </a:lnTo>
                  <a:close/>
                </a:path>
                <a:path w="9148444" h="9127490">
                  <a:moveTo>
                    <a:pt x="6341123" y="3167151"/>
                  </a:moveTo>
                  <a:lnTo>
                    <a:pt x="6328423" y="3157448"/>
                  </a:lnTo>
                  <a:lnTo>
                    <a:pt x="6328423" y="3151975"/>
                  </a:lnTo>
                  <a:lnTo>
                    <a:pt x="6315722" y="3151111"/>
                  </a:lnTo>
                  <a:lnTo>
                    <a:pt x="6303022" y="3155226"/>
                  </a:lnTo>
                  <a:lnTo>
                    <a:pt x="6290322" y="3163786"/>
                  </a:lnTo>
                  <a:lnTo>
                    <a:pt x="6277622" y="3175000"/>
                  </a:lnTo>
                  <a:lnTo>
                    <a:pt x="6277622" y="3187446"/>
                  </a:lnTo>
                  <a:lnTo>
                    <a:pt x="6290322" y="3199714"/>
                  </a:lnTo>
                  <a:lnTo>
                    <a:pt x="6290322" y="3209404"/>
                  </a:lnTo>
                  <a:lnTo>
                    <a:pt x="6303022" y="3214878"/>
                  </a:lnTo>
                  <a:lnTo>
                    <a:pt x="6315722" y="3215741"/>
                  </a:lnTo>
                  <a:lnTo>
                    <a:pt x="6328423" y="3211626"/>
                  </a:lnTo>
                  <a:lnTo>
                    <a:pt x="6341123" y="3203067"/>
                  </a:lnTo>
                  <a:lnTo>
                    <a:pt x="6341123" y="3167151"/>
                  </a:lnTo>
                  <a:close/>
                </a:path>
                <a:path w="9148444" h="9127490">
                  <a:moveTo>
                    <a:pt x="6344844" y="720852"/>
                  </a:moveTo>
                  <a:lnTo>
                    <a:pt x="6338684" y="702513"/>
                  </a:lnTo>
                  <a:lnTo>
                    <a:pt x="6325883" y="688022"/>
                  </a:lnTo>
                  <a:lnTo>
                    <a:pt x="6309106" y="679831"/>
                  </a:lnTo>
                  <a:lnTo>
                    <a:pt x="6290475" y="678535"/>
                  </a:lnTo>
                  <a:lnTo>
                    <a:pt x="6272149" y="684695"/>
                  </a:lnTo>
                  <a:lnTo>
                    <a:pt x="6257645" y="697484"/>
                  </a:lnTo>
                  <a:lnTo>
                    <a:pt x="6249454" y="714260"/>
                  </a:lnTo>
                  <a:lnTo>
                    <a:pt x="6248158" y="732878"/>
                  </a:lnTo>
                  <a:lnTo>
                    <a:pt x="6254318" y="751217"/>
                  </a:lnTo>
                  <a:lnTo>
                    <a:pt x="6267107" y="765708"/>
                  </a:lnTo>
                  <a:lnTo>
                    <a:pt x="6283896" y="773899"/>
                  </a:lnTo>
                  <a:lnTo>
                    <a:pt x="6302527" y="775195"/>
                  </a:lnTo>
                  <a:lnTo>
                    <a:pt x="6320853" y="769035"/>
                  </a:lnTo>
                  <a:lnTo>
                    <a:pt x="6335357" y="756246"/>
                  </a:lnTo>
                  <a:lnTo>
                    <a:pt x="6343548" y="739470"/>
                  </a:lnTo>
                  <a:lnTo>
                    <a:pt x="6344844" y="720852"/>
                  </a:lnTo>
                  <a:close/>
                </a:path>
                <a:path w="9148444" h="9127490">
                  <a:moveTo>
                    <a:pt x="6353823" y="7201167"/>
                  </a:moveTo>
                  <a:lnTo>
                    <a:pt x="6341123" y="7204634"/>
                  </a:lnTo>
                  <a:lnTo>
                    <a:pt x="6341123" y="7214476"/>
                  </a:lnTo>
                  <a:lnTo>
                    <a:pt x="6353823" y="7215505"/>
                  </a:lnTo>
                  <a:lnTo>
                    <a:pt x="6353823" y="7201167"/>
                  </a:lnTo>
                  <a:close/>
                </a:path>
                <a:path w="9148444" h="9127490">
                  <a:moveTo>
                    <a:pt x="6353823" y="1950161"/>
                  </a:moveTo>
                  <a:lnTo>
                    <a:pt x="6341123" y="1934984"/>
                  </a:lnTo>
                  <a:lnTo>
                    <a:pt x="6328423" y="1922970"/>
                  </a:lnTo>
                  <a:lnTo>
                    <a:pt x="6315722" y="1916188"/>
                  </a:lnTo>
                  <a:lnTo>
                    <a:pt x="6303022" y="1915109"/>
                  </a:lnTo>
                  <a:lnTo>
                    <a:pt x="6290322" y="1920214"/>
                  </a:lnTo>
                  <a:lnTo>
                    <a:pt x="6277622" y="1930806"/>
                  </a:lnTo>
                  <a:lnTo>
                    <a:pt x="6264922" y="1944700"/>
                  </a:lnTo>
                  <a:lnTo>
                    <a:pt x="6264922" y="1960130"/>
                  </a:lnTo>
                  <a:lnTo>
                    <a:pt x="6277622" y="1975307"/>
                  </a:lnTo>
                  <a:lnTo>
                    <a:pt x="6290322" y="1987321"/>
                  </a:lnTo>
                  <a:lnTo>
                    <a:pt x="6303022" y="1994103"/>
                  </a:lnTo>
                  <a:lnTo>
                    <a:pt x="6315722" y="1995170"/>
                  </a:lnTo>
                  <a:lnTo>
                    <a:pt x="6328423" y="1990077"/>
                  </a:lnTo>
                  <a:lnTo>
                    <a:pt x="6341123" y="1979472"/>
                  </a:lnTo>
                  <a:lnTo>
                    <a:pt x="6341123" y="1965591"/>
                  </a:lnTo>
                  <a:lnTo>
                    <a:pt x="6353823" y="1950161"/>
                  </a:lnTo>
                  <a:close/>
                </a:path>
                <a:path w="9148444" h="9127490">
                  <a:moveTo>
                    <a:pt x="6363195" y="1061161"/>
                  </a:moveTo>
                  <a:lnTo>
                    <a:pt x="6357290" y="1043622"/>
                  </a:lnTo>
                  <a:lnTo>
                    <a:pt x="6345047" y="1029741"/>
                  </a:lnTo>
                  <a:lnTo>
                    <a:pt x="6328981" y="1021905"/>
                  </a:lnTo>
                  <a:lnTo>
                    <a:pt x="6311163" y="1020660"/>
                  </a:lnTo>
                  <a:lnTo>
                    <a:pt x="6293612" y="1026566"/>
                  </a:lnTo>
                  <a:lnTo>
                    <a:pt x="6279731" y="1038809"/>
                  </a:lnTo>
                  <a:lnTo>
                    <a:pt x="6271895" y="1054862"/>
                  </a:lnTo>
                  <a:lnTo>
                    <a:pt x="6270650" y="1072680"/>
                  </a:lnTo>
                  <a:lnTo>
                    <a:pt x="6276543" y="1090218"/>
                  </a:lnTo>
                  <a:lnTo>
                    <a:pt x="6288798" y="1104099"/>
                  </a:lnTo>
                  <a:lnTo>
                    <a:pt x="6304851" y="1111935"/>
                  </a:lnTo>
                  <a:lnTo>
                    <a:pt x="6322682" y="1113180"/>
                  </a:lnTo>
                  <a:lnTo>
                    <a:pt x="6340221" y="1107274"/>
                  </a:lnTo>
                  <a:lnTo>
                    <a:pt x="6354115" y="1095032"/>
                  </a:lnTo>
                  <a:lnTo>
                    <a:pt x="6361951" y="1078979"/>
                  </a:lnTo>
                  <a:lnTo>
                    <a:pt x="6363195" y="1061161"/>
                  </a:lnTo>
                  <a:close/>
                </a:path>
                <a:path w="9148444" h="9127490">
                  <a:moveTo>
                    <a:pt x="6366523" y="5979744"/>
                  </a:moveTo>
                  <a:lnTo>
                    <a:pt x="6353823" y="5966028"/>
                  </a:lnTo>
                  <a:lnTo>
                    <a:pt x="6341123" y="5963678"/>
                  </a:lnTo>
                  <a:lnTo>
                    <a:pt x="6328423" y="5971591"/>
                  </a:lnTo>
                  <a:lnTo>
                    <a:pt x="6328423" y="5980366"/>
                  </a:lnTo>
                  <a:lnTo>
                    <a:pt x="6341123" y="5994082"/>
                  </a:lnTo>
                  <a:lnTo>
                    <a:pt x="6341123" y="5996432"/>
                  </a:lnTo>
                  <a:lnTo>
                    <a:pt x="6353823" y="5992482"/>
                  </a:lnTo>
                  <a:lnTo>
                    <a:pt x="6353823" y="5988507"/>
                  </a:lnTo>
                  <a:lnTo>
                    <a:pt x="6366523" y="5979744"/>
                  </a:lnTo>
                  <a:close/>
                </a:path>
                <a:path w="9148444" h="9127490">
                  <a:moveTo>
                    <a:pt x="6366523" y="4749000"/>
                  </a:moveTo>
                  <a:lnTo>
                    <a:pt x="6353823" y="4740567"/>
                  </a:lnTo>
                  <a:lnTo>
                    <a:pt x="6353823" y="4733887"/>
                  </a:lnTo>
                  <a:lnTo>
                    <a:pt x="6341123" y="4730127"/>
                  </a:lnTo>
                  <a:lnTo>
                    <a:pt x="6341123" y="4729531"/>
                  </a:lnTo>
                  <a:lnTo>
                    <a:pt x="6328423" y="4732363"/>
                  </a:lnTo>
                  <a:lnTo>
                    <a:pt x="6315722" y="4738255"/>
                  </a:lnTo>
                  <a:lnTo>
                    <a:pt x="6315722" y="4762970"/>
                  </a:lnTo>
                  <a:lnTo>
                    <a:pt x="6328423" y="4769637"/>
                  </a:lnTo>
                  <a:lnTo>
                    <a:pt x="6328423" y="4773409"/>
                  </a:lnTo>
                  <a:lnTo>
                    <a:pt x="6341123" y="4774006"/>
                  </a:lnTo>
                  <a:lnTo>
                    <a:pt x="6353823" y="4771174"/>
                  </a:lnTo>
                  <a:lnTo>
                    <a:pt x="6353823" y="4765281"/>
                  </a:lnTo>
                  <a:lnTo>
                    <a:pt x="6366523" y="4757572"/>
                  </a:lnTo>
                  <a:lnTo>
                    <a:pt x="6366523" y="4749000"/>
                  </a:lnTo>
                  <a:close/>
                </a:path>
                <a:path w="9148444" h="9127490">
                  <a:moveTo>
                    <a:pt x="6366523" y="3508248"/>
                  </a:moveTo>
                  <a:lnTo>
                    <a:pt x="6353823" y="3499167"/>
                  </a:lnTo>
                  <a:lnTo>
                    <a:pt x="6341123" y="3494049"/>
                  </a:lnTo>
                  <a:lnTo>
                    <a:pt x="6328423" y="3493236"/>
                  </a:lnTo>
                  <a:lnTo>
                    <a:pt x="6315722" y="3497097"/>
                  </a:lnTo>
                  <a:lnTo>
                    <a:pt x="6315722" y="3505098"/>
                  </a:lnTo>
                  <a:lnTo>
                    <a:pt x="6303022" y="3515601"/>
                  </a:lnTo>
                  <a:lnTo>
                    <a:pt x="6303022" y="3538715"/>
                  </a:lnTo>
                  <a:lnTo>
                    <a:pt x="6315722" y="3547795"/>
                  </a:lnTo>
                  <a:lnTo>
                    <a:pt x="6328423" y="3552914"/>
                  </a:lnTo>
                  <a:lnTo>
                    <a:pt x="6341123" y="3553726"/>
                  </a:lnTo>
                  <a:lnTo>
                    <a:pt x="6353823" y="3549866"/>
                  </a:lnTo>
                  <a:lnTo>
                    <a:pt x="6353823" y="3541865"/>
                  </a:lnTo>
                  <a:lnTo>
                    <a:pt x="6366523" y="3531374"/>
                  </a:lnTo>
                  <a:lnTo>
                    <a:pt x="6366523" y="3508248"/>
                  </a:lnTo>
                  <a:close/>
                </a:path>
                <a:path w="9148444" h="9127490">
                  <a:moveTo>
                    <a:pt x="6366523" y="2275929"/>
                  </a:moveTo>
                  <a:lnTo>
                    <a:pt x="6353823" y="2264460"/>
                  </a:lnTo>
                  <a:lnTo>
                    <a:pt x="6341123" y="2257971"/>
                  </a:lnTo>
                  <a:lnTo>
                    <a:pt x="6328423" y="2256955"/>
                  </a:lnTo>
                  <a:lnTo>
                    <a:pt x="6315722" y="2261832"/>
                  </a:lnTo>
                  <a:lnTo>
                    <a:pt x="6303022" y="2271953"/>
                  </a:lnTo>
                  <a:lnTo>
                    <a:pt x="6290322" y="2285225"/>
                  </a:lnTo>
                  <a:lnTo>
                    <a:pt x="6290322" y="2314473"/>
                  </a:lnTo>
                  <a:lnTo>
                    <a:pt x="6303022" y="2325941"/>
                  </a:lnTo>
                  <a:lnTo>
                    <a:pt x="6315722" y="2332431"/>
                  </a:lnTo>
                  <a:lnTo>
                    <a:pt x="6328423" y="2333447"/>
                  </a:lnTo>
                  <a:lnTo>
                    <a:pt x="6353823" y="2328583"/>
                  </a:lnTo>
                  <a:lnTo>
                    <a:pt x="6353823" y="2318448"/>
                  </a:lnTo>
                  <a:lnTo>
                    <a:pt x="6366523" y="2305177"/>
                  </a:lnTo>
                  <a:lnTo>
                    <a:pt x="6366523" y="2275929"/>
                  </a:lnTo>
                  <a:close/>
                </a:path>
                <a:path w="9148444" h="9127490">
                  <a:moveTo>
                    <a:pt x="6379223" y="7544295"/>
                  </a:moveTo>
                  <a:lnTo>
                    <a:pt x="6366523" y="7543609"/>
                  </a:lnTo>
                  <a:lnTo>
                    <a:pt x="6366523" y="7553172"/>
                  </a:lnTo>
                  <a:lnTo>
                    <a:pt x="6379223" y="7552017"/>
                  </a:lnTo>
                  <a:lnTo>
                    <a:pt x="6379223" y="7544295"/>
                  </a:lnTo>
                  <a:close/>
                </a:path>
                <a:path w="9148444" h="9127490">
                  <a:moveTo>
                    <a:pt x="6379223" y="6319850"/>
                  </a:moveTo>
                  <a:lnTo>
                    <a:pt x="6366523" y="6308128"/>
                  </a:lnTo>
                  <a:lnTo>
                    <a:pt x="6366523" y="6306121"/>
                  </a:lnTo>
                  <a:lnTo>
                    <a:pt x="6353823" y="6312890"/>
                  </a:lnTo>
                  <a:lnTo>
                    <a:pt x="6353823" y="6332093"/>
                  </a:lnTo>
                  <a:lnTo>
                    <a:pt x="6366523" y="6334099"/>
                  </a:lnTo>
                  <a:lnTo>
                    <a:pt x="6366523" y="6330721"/>
                  </a:lnTo>
                  <a:lnTo>
                    <a:pt x="6379223" y="6327330"/>
                  </a:lnTo>
                  <a:lnTo>
                    <a:pt x="6379223" y="6319850"/>
                  </a:lnTo>
                  <a:close/>
                </a:path>
                <a:path w="9148444" h="9127490">
                  <a:moveTo>
                    <a:pt x="6379223" y="5081663"/>
                  </a:moveTo>
                  <a:lnTo>
                    <a:pt x="6366523" y="5075618"/>
                  </a:lnTo>
                  <a:lnTo>
                    <a:pt x="6366523" y="5072202"/>
                  </a:lnTo>
                  <a:lnTo>
                    <a:pt x="6353823" y="5071669"/>
                  </a:lnTo>
                  <a:lnTo>
                    <a:pt x="6353823" y="5074234"/>
                  </a:lnTo>
                  <a:lnTo>
                    <a:pt x="6341123" y="5079568"/>
                  </a:lnTo>
                  <a:lnTo>
                    <a:pt x="6341123" y="5101983"/>
                  </a:lnTo>
                  <a:lnTo>
                    <a:pt x="6353823" y="5108029"/>
                  </a:lnTo>
                  <a:lnTo>
                    <a:pt x="6353823" y="5111445"/>
                  </a:lnTo>
                  <a:lnTo>
                    <a:pt x="6366523" y="5111991"/>
                  </a:lnTo>
                  <a:lnTo>
                    <a:pt x="6366523" y="5109426"/>
                  </a:lnTo>
                  <a:lnTo>
                    <a:pt x="6379223" y="5104079"/>
                  </a:lnTo>
                  <a:lnTo>
                    <a:pt x="6379223" y="5081663"/>
                  </a:lnTo>
                  <a:close/>
                </a:path>
                <a:path w="9148444" h="9127490">
                  <a:moveTo>
                    <a:pt x="6379223" y="3849357"/>
                  </a:moveTo>
                  <a:lnTo>
                    <a:pt x="6366523" y="3840899"/>
                  </a:lnTo>
                  <a:lnTo>
                    <a:pt x="6366523" y="3836124"/>
                  </a:lnTo>
                  <a:lnTo>
                    <a:pt x="6353823" y="3835374"/>
                  </a:lnTo>
                  <a:lnTo>
                    <a:pt x="6341123" y="3838968"/>
                  </a:lnTo>
                  <a:lnTo>
                    <a:pt x="6328423" y="3846423"/>
                  </a:lnTo>
                  <a:lnTo>
                    <a:pt x="6328423" y="3877729"/>
                  </a:lnTo>
                  <a:lnTo>
                    <a:pt x="6341123" y="3886187"/>
                  </a:lnTo>
                  <a:lnTo>
                    <a:pt x="6341123" y="3890949"/>
                  </a:lnTo>
                  <a:lnTo>
                    <a:pt x="6353823" y="3891711"/>
                  </a:lnTo>
                  <a:lnTo>
                    <a:pt x="6366523" y="3888117"/>
                  </a:lnTo>
                  <a:lnTo>
                    <a:pt x="6379223" y="3880662"/>
                  </a:lnTo>
                  <a:lnTo>
                    <a:pt x="6379223" y="3849357"/>
                  </a:lnTo>
                  <a:close/>
                </a:path>
                <a:path w="9148444" h="9127490">
                  <a:moveTo>
                    <a:pt x="6379223" y="2617038"/>
                  </a:moveTo>
                  <a:lnTo>
                    <a:pt x="6366523" y="2606179"/>
                  </a:lnTo>
                  <a:lnTo>
                    <a:pt x="6353823" y="2600058"/>
                  </a:lnTo>
                  <a:lnTo>
                    <a:pt x="6341123" y="2599080"/>
                  </a:lnTo>
                  <a:lnTo>
                    <a:pt x="6328423" y="2603690"/>
                  </a:lnTo>
                  <a:lnTo>
                    <a:pt x="6315722" y="2613266"/>
                  </a:lnTo>
                  <a:lnTo>
                    <a:pt x="6315722" y="2653487"/>
                  </a:lnTo>
                  <a:lnTo>
                    <a:pt x="6328423" y="2664333"/>
                  </a:lnTo>
                  <a:lnTo>
                    <a:pt x="6341123" y="2670467"/>
                  </a:lnTo>
                  <a:lnTo>
                    <a:pt x="6353823" y="2671432"/>
                  </a:lnTo>
                  <a:lnTo>
                    <a:pt x="6366523" y="2666822"/>
                  </a:lnTo>
                  <a:lnTo>
                    <a:pt x="6379223" y="2657246"/>
                  </a:lnTo>
                  <a:lnTo>
                    <a:pt x="6379223" y="2617038"/>
                  </a:lnTo>
                  <a:close/>
                </a:path>
                <a:path w="9148444" h="9127490">
                  <a:moveTo>
                    <a:pt x="6381242" y="1401508"/>
                  </a:moveTo>
                  <a:lnTo>
                    <a:pt x="6375641" y="1384871"/>
                  </a:lnTo>
                  <a:lnTo>
                    <a:pt x="6364021" y="1371701"/>
                  </a:lnTo>
                  <a:lnTo>
                    <a:pt x="6348793" y="1364272"/>
                  </a:lnTo>
                  <a:lnTo>
                    <a:pt x="6331877" y="1363091"/>
                  </a:lnTo>
                  <a:lnTo>
                    <a:pt x="6315227" y="1368691"/>
                  </a:lnTo>
                  <a:lnTo>
                    <a:pt x="6302057" y="1380299"/>
                  </a:lnTo>
                  <a:lnTo>
                    <a:pt x="6294628" y="1395526"/>
                  </a:lnTo>
                  <a:lnTo>
                    <a:pt x="6293447" y="1412443"/>
                  </a:lnTo>
                  <a:lnTo>
                    <a:pt x="6299035" y="1429080"/>
                  </a:lnTo>
                  <a:lnTo>
                    <a:pt x="6310655" y="1442250"/>
                  </a:lnTo>
                  <a:lnTo>
                    <a:pt x="6325895" y="1449679"/>
                  </a:lnTo>
                  <a:lnTo>
                    <a:pt x="6342812" y="1450860"/>
                  </a:lnTo>
                  <a:lnTo>
                    <a:pt x="6359461" y="1445260"/>
                  </a:lnTo>
                  <a:lnTo>
                    <a:pt x="6372631" y="1433652"/>
                  </a:lnTo>
                  <a:lnTo>
                    <a:pt x="6380061" y="1418412"/>
                  </a:lnTo>
                  <a:lnTo>
                    <a:pt x="6381242" y="1401508"/>
                  </a:lnTo>
                  <a:close/>
                </a:path>
                <a:path w="9148444" h="9127490">
                  <a:moveTo>
                    <a:pt x="6384061" y="172199"/>
                  </a:moveTo>
                  <a:lnTo>
                    <a:pt x="6377406" y="152412"/>
                  </a:lnTo>
                  <a:lnTo>
                    <a:pt x="6363589" y="136753"/>
                  </a:lnTo>
                  <a:lnTo>
                    <a:pt x="6345466" y="127914"/>
                  </a:lnTo>
                  <a:lnTo>
                    <a:pt x="6325362" y="126504"/>
                  </a:lnTo>
                  <a:lnTo>
                    <a:pt x="6305562" y="133159"/>
                  </a:lnTo>
                  <a:lnTo>
                    <a:pt x="6289903" y="146977"/>
                  </a:lnTo>
                  <a:lnTo>
                    <a:pt x="6281051" y="165087"/>
                  </a:lnTo>
                  <a:lnTo>
                    <a:pt x="6279654" y="185191"/>
                  </a:lnTo>
                  <a:lnTo>
                    <a:pt x="6286309" y="204990"/>
                  </a:lnTo>
                  <a:lnTo>
                    <a:pt x="6300127" y="220637"/>
                  </a:lnTo>
                  <a:lnTo>
                    <a:pt x="6318250" y="229476"/>
                  </a:lnTo>
                  <a:lnTo>
                    <a:pt x="6338367" y="230886"/>
                  </a:lnTo>
                  <a:lnTo>
                    <a:pt x="6358153" y="224231"/>
                  </a:lnTo>
                  <a:lnTo>
                    <a:pt x="6373825" y="210413"/>
                  </a:lnTo>
                  <a:lnTo>
                    <a:pt x="6382664" y="192303"/>
                  </a:lnTo>
                  <a:lnTo>
                    <a:pt x="6384061" y="172199"/>
                  </a:lnTo>
                  <a:close/>
                </a:path>
                <a:path w="9148444" h="9127490">
                  <a:moveTo>
                    <a:pt x="6387516" y="7888402"/>
                  </a:moveTo>
                  <a:lnTo>
                    <a:pt x="6386360" y="7886408"/>
                  </a:lnTo>
                  <a:lnTo>
                    <a:pt x="6385090" y="7886065"/>
                  </a:lnTo>
                  <a:lnTo>
                    <a:pt x="6383083" y="7887221"/>
                  </a:lnTo>
                  <a:lnTo>
                    <a:pt x="6382740" y="7888491"/>
                  </a:lnTo>
                  <a:lnTo>
                    <a:pt x="6383896" y="7890497"/>
                  </a:lnTo>
                  <a:lnTo>
                    <a:pt x="6385166" y="7890840"/>
                  </a:lnTo>
                  <a:lnTo>
                    <a:pt x="6387185" y="7889684"/>
                  </a:lnTo>
                  <a:lnTo>
                    <a:pt x="6387516" y="7888402"/>
                  </a:lnTo>
                  <a:close/>
                </a:path>
                <a:path w="9148444" h="9127490">
                  <a:moveTo>
                    <a:pt x="6391923" y="6648907"/>
                  </a:moveTo>
                  <a:lnTo>
                    <a:pt x="6379223" y="6654355"/>
                  </a:lnTo>
                  <a:lnTo>
                    <a:pt x="6379223" y="6669811"/>
                  </a:lnTo>
                  <a:lnTo>
                    <a:pt x="6391923" y="6671424"/>
                  </a:lnTo>
                  <a:lnTo>
                    <a:pt x="6391923" y="6648907"/>
                  </a:lnTo>
                  <a:close/>
                </a:path>
                <a:path w="9148444" h="9127490">
                  <a:moveTo>
                    <a:pt x="6402413" y="512508"/>
                  </a:moveTo>
                  <a:lnTo>
                    <a:pt x="6396025" y="493509"/>
                  </a:lnTo>
                  <a:lnTo>
                    <a:pt x="6382753" y="478472"/>
                  </a:lnTo>
                  <a:lnTo>
                    <a:pt x="6365354" y="469988"/>
                  </a:lnTo>
                  <a:lnTo>
                    <a:pt x="6346037" y="468642"/>
                  </a:lnTo>
                  <a:lnTo>
                    <a:pt x="6327026" y="475030"/>
                  </a:lnTo>
                  <a:lnTo>
                    <a:pt x="6311989" y="488289"/>
                  </a:lnTo>
                  <a:lnTo>
                    <a:pt x="6303505" y="505688"/>
                  </a:lnTo>
                  <a:lnTo>
                    <a:pt x="6302159" y="524992"/>
                  </a:lnTo>
                  <a:lnTo>
                    <a:pt x="6308547" y="543991"/>
                  </a:lnTo>
                  <a:lnTo>
                    <a:pt x="6321819" y="559028"/>
                  </a:lnTo>
                  <a:lnTo>
                    <a:pt x="6339218" y="567512"/>
                  </a:lnTo>
                  <a:lnTo>
                    <a:pt x="6358522" y="568858"/>
                  </a:lnTo>
                  <a:lnTo>
                    <a:pt x="6377533" y="562470"/>
                  </a:lnTo>
                  <a:lnTo>
                    <a:pt x="6392570" y="549211"/>
                  </a:lnTo>
                  <a:lnTo>
                    <a:pt x="6401054" y="531812"/>
                  </a:lnTo>
                  <a:lnTo>
                    <a:pt x="6402413" y="512508"/>
                  </a:lnTo>
                  <a:close/>
                </a:path>
                <a:path w="9148444" h="9127490">
                  <a:moveTo>
                    <a:pt x="6404623" y="5429631"/>
                  </a:moveTo>
                  <a:lnTo>
                    <a:pt x="6391923" y="5422760"/>
                  </a:lnTo>
                  <a:lnTo>
                    <a:pt x="6391923" y="5417337"/>
                  </a:lnTo>
                  <a:lnTo>
                    <a:pt x="6379223" y="5414276"/>
                  </a:lnTo>
                  <a:lnTo>
                    <a:pt x="6379223" y="5413794"/>
                  </a:lnTo>
                  <a:lnTo>
                    <a:pt x="6366523" y="5416105"/>
                  </a:lnTo>
                  <a:lnTo>
                    <a:pt x="6366523" y="5446420"/>
                  </a:lnTo>
                  <a:lnTo>
                    <a:pt x="6379223" y="5449481"/>
                  </a:lnTo>
                  <a:lnTo>
                    <a:pt x="6379223" y="5449976"/>
                  </a:lnTo>
                  <a:lnTo>
                    <a:pt x="6391923" y="5447665"/>
                  </a:lnTo>
                  <a:lnTo>
                    <a:pt x="6391923" y="5436603"/>
                  </a:lnTo>
                  <a:lnTo>
                    <a:pt x="6404623" y="5429631"/>
                  </a:lnTo>
                  <a:close/>
                </a:path>
                <a:path w="9148444" h="9127490">
                  <a:moveTo>
                    <a:pt x="6404623" y="4200385"/>
                  </a:moveTo>
                  <a:lnTo>
                    <a:pt x="6391923" y="4190606"/>
                  </a:lnTo>
                  <a:lnTo>
                    <a:pt x="6391923" y="4182859"/>
                  </a:lnTo>
                  <a:lnTo>
                    <a:pt x="6379223" y="4178490"/>
                  </a:lnTo>
                  <a:lnTo>
                    <a:pt x="6366523" y="4177804"/>
                  </a:lnTo>
                  <a:lnTo>
                    <a:pt x="6366523" y="4181094"/>
                  </a:lnTo>
                  <a:lnTo>
                    <a:pt x="6353823" y="4187914"/>
                  </a:lnTo>
                  <a:lnTo>
                    <a:pt x="6353823" y="4224325"/>
                  </a:lnTo>
                  <a:lnTo>
                    <a:pt x="6366523" y="4228693"/>
                  </a:lnTo>
                  <a:lnTo>
                    <a:pt x="6379223" y="4229392"/>
                  </a:lnTo>
                  <a:lnTo>
                    <a:pt x="6391923" y="4226103"/>
                  </a:lnTo>
                  <a:lnTo>
                    <a:pt x="6391923" y="4219283"/>
                  </a:lnTo>
                  <a:lnTo>
                    <a:pt x="6404623" y="4210316"/>
                  </a:lnTo>
                  <a:lnTo>
                    <a:pt x="6404623" y="4200385"/>
                  </a:lnTo>
                  <a:close/>
                </a:path>
                <a:path w="9148444" h="9127490">
                  <a:moveTo>
                    <a:pt x="6404623" y="2958134"/>
                  </a:moveTo>
                  <a:lnTo>
                    <a:pt x="6391923" y="2947911"/>
                  </a:lnTo>
                  <a:lnTo>
                    <a:pt x="6379223" y="2942132"/>
                  </a:lnTo>
                  <a:lnTo>
                    <a:pt x="6366523" y="2941218"/>
                  </a:lnTo>
                  <a:lnTo>
                    <a:pt x="6353823" y="2945561"/>
                  </a:lnTo>
                  <a:lnTo>
                    <a:pt x="6341123" y="2954591"/>
                  </a:lnTo>
                  <a:lnTo>
                    <a:pt x="6341123" y="2992488"/>
                  </a:lnTo>
                  <a:lnTo>
                    <a:pt x="6353823" y="3002724"/>
                  </a:lnTo>
                  <a:lnTo>
                    <a:pt x="6366523" y="3008490"/>
                  </a:lnTo>
                  <a:lnTo>
                    <a:pt x="6379223" y="3009404"/>
                  </a:lnTo>
                  <a:lnTo>
                    <a:pt x="6391923" y="3005061"/>
                  </a:lnTo>
                  <a:lnTo>
                    <a:pt x="6391923" y="2996044"/>
                  </a:lnTo>
                  <a:lnTo>
                    <a:pt x="6404623" y="2984208"/>
                  </a:lnTo>
                  <a:lnTo>
                    <a:pt x="6404623" y="2958134"/>
                  </a:lnTo>
                  <a:close/>
                </a:path>
                <a:path w="9148444" h="9127490">
                  <a:moveTo>
                    <a:pt x="6404623" y="1725968"/>
                  </a:moveTo>
                  <a:lnTo>
                    <a:pt x="6391923" y="1713420"/>
                  </a:lnTo>
                  <a:lnTo>
                    <a:pt x="6379223" y="1706346"/>
                  </a:lnTo>
                  <a:lnTo>
                    <a:pt x="6353823" y="1705216"/>
                  </a:lnTo>
                  <a:lnTo>
                    <a:pt x="6341123" y="1710550"/>
                  </a:lnTo>
                  <a:lnTo>
                    <a:pt x="6328423" y="1721612"/>
                  </a:lnTo>
                  <a:lnTo>
                    <a:pt x="6328423" y="1768094"/>
                  </a:lnTo>
                  <a:lnTo>
                    <a:pt x="6341123" y="1780628"/>
                  </a:lnTo>
                  <a:lnTo>
                    <a:pt x="6353823" y="1787715"/>
                  </a:lnTo>
                  <a:lnTo>
                    <a:pt x="6366523" y="1788833"/>
                  </a:lnTo>
                  <a:lnTo>
                    <a:pt x="6379223" y="1783511"/>
                  </a:lnTo>
                  <a:lnTo>
                    <a:pt x="6391923" y="1772450"/>
                  </a:lnTo>
                  <a:lnTo>
                    <a:pt x="6404623" y="1757934"/>
                  </a:lnTo>
                  <a:lnTo>
                    <a:pt x="6404623" y="1725968"/>
                  </a:lnTo>
                  <a:close/>
                </a:path>
                <a:path w="9148444" h="9127490">
                  <a:moveTo>
                    <a:pt x="6415379" y="0"/>
                  </a:moveTo>
                  <a:lnTo>
                    <a:pt x="6359703" y="0"/>
                  </a:lnTo>
                  <a:lnTo>
                    <a:pt x="6362763" y="3467"/>
                  </a:lnTo>
                  <a:lnTo>
                    <a:pt x="6376962" y="10401"/>
                  </a:lnTo>
                  <a:lnTo>
                    <a:pt x="6392735" y="11493"/>
                  </a:lnTo>
                  <a:lnTo>
                    <a:pt x="6408255" y="6286"/>
                  </a:lnTo>
                  <a:lnTo>
                    <a:pt x="6415379" y="0"/>
                  </a:lnTo>
                  <a:close/>
                </a:path>
                <a:path w="9148444" h="9127490">
                  <a:moveTo>
                    <a:pt x="6417323" y="6992328"/>
                  </a:moveTo>
                  <a:lnTo>
                    <a:pt x="6404623" y="6991007"/>
                  </a:lnTo>
                  <a:lnTo>
                    <a:pt x="6404623" y="6995465"/>
                  </a:lnTo>
                  <a:lnTo>
                    <a:pt x="6391923" y="7000392"/>
                  </a:lnTo>
                  <a:lnTo>
                    <a:pt x="6404623" y="7008114"/>
                  </a:lnTo>
                  <a:lnTo>
                    <a:pt x="6404623" y="7007212"/>
                  </a:lnTo>
                  <a:lnTo>
                    <a:pt x="6417323" y="7004977"/>
                  </a:lnTo>
                  <a:lnTo>
                    <a:pt x="6417323" y="6992328"/>
                  </a:lnTo>
                  <a:close/>
                </a:path>
                <a:path w="9148444" h="9127490">
                  <a:moveTo>
                    <a:pt x="6417323" y="5763869"/>
                  </a:moveTo>
                  <a:lnTo>
                    <a:pt x="6404623" y="5759069"/>
                  </a:lnTo>
                  <a:lnTo>
                    <a:pt x="6404623" y="5755932"/>
                  </a:lnTo>
                  <a:lnTo>
                    <a:pt x="6391923" y="5757964"/>
                  </a:lnTo>
                  <a:lnTo>
                    <a:pt x="6391923" y="5762206"/>
                  </a:lnTo>
                  <a:lnTo>
                    <a:pt x="6379223" y="5767768"/>
                  </a:lnTo>
                  <a:lnTo>
                    <a:pt x="6379223" y="5773928"/>
                  </a:lnTo>
                  <a:lnTo>
                    <a:pt x="6391923" y="5779998"/>
                  </a:lnTo>
                  <a:lnTo>
                    <a:pt x="6391923" y="5787517"/>
                  </a:lnTo>
                  <a:lnTo>
                    <a:pt x="6404623" y="5787949"/>
                  </a:lnTo>
                  <a:lnTo>
                    <a:pt x="6404623" y="5785904"/>
                  </a:lnTo>
                  <a:lnTo>
                    <a:pt x="6417323" y="5781675"/>
                  </a:lnTo>
                  <a:lnTo>
                    <a:pt x="6417323" y="5763869"/>
                  </a:lnTo>
                  <a:close/>
                </a:path>
                <a:path w="9148444" h="9127490">
                  <a:moveTo>
                    <a:pt x="6417323" y="4531703"/>
                  </a:moveTo>
                  <a:lnTo>
                    <a:pt x="6404623" y="4524591"/>
                  </a:lnTo>
                  <a:lnTo>
                    <a:pt x="6404623" y="4520577"/>
                  </a:lnTo>
                  <a:lnTo>
                    <a:pt x="6391923" y="4519930"/>
                  </a:lnTo>
                  <a:lnTo>
                    <a:pt x="6379223" y="4522952"/>
                  </a:lnTo>
                  <a:lnTo>
                    <a:pt x="6379223" y="4529239"/>
                  </a:lnTo>
                  <a:lnTo>
                    <a:pt x="6366523" y="4537468"/>
                  </a:lnTo>
                  <a:lnTo>
                    <a:pt x="6366523" y="4546600"/>
                  </a:lnTo>
                  <a:lnTo>
                    <a:pt x="6379223" y="4555604"/>
                  </a:lnTo>
                  <a:lnTo>
                    <a:pt x="6379223" y="4562716"/>
                  </a:lnTo>
                  <a:lnTo>
                    <a:pt x="6391923" y="4566729"/>
                  </a:lnTo>
                  <a:lnTo>
                    <a:pt x="6404623" y="4567377"/>
                  </a:lnTo>
                  <a:lnTo>
                    <a:pt x="6404623" y="4564342"/>
                  </a:lnTo>
                  <a:lnTo>
                    <a:pt x="6417323" y="4558068"/>
                  </a:lnTo>
                  <a:lnTo>
                    <a:pt x="6417323" y="4531703"/>
                  </a:lnTo>
                  <a:close/>
                </a:path>
                <a:path w="9148444" h="9127490">
                  <a:moveTo>
                    <a:pt x="6417323" y="3299244"/>
                  </a:moveTo>
                  <a:lnTo>
                    <a:pt x="6404623" y="3289630"/>
                  </a:lnTo>
                  <a:lnTo>
                    <a:pt x="6404623" y="3284207"/>
                  </a:lnTo>
                  <a:lnTo>
                    <a:pt x="6391923" y="3283343"/>
                  </a:lnTo>
                  <a:lnTo>
                    <a:pt x="6379223" y="3287420"/>
                  </a:lnTo>
                  <a:lnTo>
                    <a:pt x="6366523" y="3295904"/>
                  </a:lnTo>
                  <a:lnTo>
                    <a:pt x="6353823" y="3307016"/>
                  </a:lnTo>
                  <a:lnTo>
                    <a:pt x="6353823" y="3319361"/>
                  </a:lnTo>
                  <a:lnTo>
                    <a:pt x="6366523" y="3331502"/>
                  </a:lnTo>
                  <a:lnTo>
                    <a:pt x="6366523" y="3341103"/>
                  </a:lnTo>
                  <a:lnTo>
                    <a:pt x="6379223" y="3346526"/>
                  </a:lnTo>
                  <a:lnTo>
                    <a:pt x="6391923" y="3347389"/>
                  </a:lnTo>
                  <a:lnTo>
                    <a:pt x="6404623" y="3343313"/>
                  </a:lnTo>
                  <a:lnTo>
                    <a:pt x="6417323" y="3334829"/>
                  </a:lnTo>
                  <a:lnTo>
                    <a:pt x="6417323" y="3299244"/>
                  </a:lnTo>
                  <a:close/>
                </a:path>
                <a:path w="9148444" h="9127490">
                  <a:moveTo>
                    <a:pt x="6420752" y="852817"/>
                  </a:moveTo>
                  <a:lnTo>
                    <a:pt x="6414617" y="834605"/>
                  </a:lnTo>
                  <a:lnTo>
                    <a:pt x="6401905" y="820191"/>
                  </a:lnTo>
                  <a:lnTo>
                    <a:pt x="6385230" y="812063"/>
                  </a:lnTo>
                  <a:lnTo>
                    <a:pt x="6366713" y="810768"/>
                  </a:lnTo>
                  <a:lnTo>
                    <a:pt x="6348501" y="816889"/>
                  </a:lnTo>
                  <a:lnTo>
                    <a:pt x="6334074" y="829602"/>
                  </a:lnTo>
                  <a:lnTo>
                    <a:pt x="6325946" y="846277"/>
                  </a:lnTo>
                  <a:lnTo>
                    <a:pt x="6324651" y="864781"/>
                  </a:lnTo>
                  <a:lnTo>
                    <a:pt x="6330772" y="883005"/>
                  </a:lnTo>
                  <a:lnTo>
                    <a:pt x="6343497" y="897407"/>
                  </a:lnTo>
                  <a:lnTo>
                    <a:pt x="6360173" y="905548"/>
                  </a:lnTo>
                  <a:lnTo>
                    <a:pt x="6378689" y="906843"/>
                  </a:lnTo>
                  <a:lnTo>
                    <a:pt x="6396901" y="900709"/>
                  </a:lnTo>
                  <a:lnTo>
                    <a:pt x="6411328" y="888009"/>
                  </a:lnTo>
                  <a:lnTo>
                    <a:pt x="6419456" y="871334"/>
                  </a:lnTo>
                  <a:lnTo>
                    <a:pt x="6420752" y="852817"/>
                  </a:lnTo>
                  <a:close/>
                </a:path>
                <a:path w="9148444" h="9127490">
                  <a:moveTo>
                    <a:pt x="6430023" y="7333450"/>
                  </a:moveTo>
                  <a:lnTo>
                    <a:pt x="6417323" y="7336752"/>
                  </a:lnTo>
                  <a:lnTo>
                    <a:pt x="6417323" y="7346124"/>
                  </a:lnTo>
                  <a:lnTo>
                    <a:pt x="6430023" y="7347102"/>
                  </a:lnTo>
                  <a:lnTo>
                    <a:pt x="6430023" y="7333450"/>
                  </a:lnTo>
                  <a:close/>
                </a:path>
                <a:path w="9148444" h="9127490">
                  <a:moveTo>
                    <a:pt x="6430023" y="2082139"/>
                  </a:moveTo>
                  <a:lnTo>
                    <a:pt x="6417323" y="2067077"/>
                  </a:lnTo>
                  <a:lnTo>
                    <a:pt x="6404623" y="2055152"/>
                  </a:lnTo>
                  <a:lnTo>
                    <a:pt x="6391923" y="2048421"/>
                  </a:lnTo>
                  <a:lnTo>
                    <a:pt x="6379223" y="2047354"/>
                  </a:lnTo>
                  <a:lnTo>
                    <a:pt x="6366523" y="2052421"/>
                  </a:lnTo>
                  <a:lnTo>
                    <a:pt x="6353823" y="2062937"/>
                  </a:lnTo>
                  <a:lnTo>
                    <a:pt x="6341123" y="2076729"/>
                  </a:lnTo>
                  <a:lnTo>
                    <a:pt x="6341123" y="2092032"/>
                  </a:lnTo>
                  <a:lnTo>
                    <a:pt x="6353823" y="2107107"/>
                  </a:lnTo>
                  <a:lnTo>
                    <a:pt x="6366523" y="2119020"/>
                  </a:lnTo>
                  <a:lnTo>
                    <a:pt x="6379223" y="2125751"/>
                  </a:lnTo>
                  <a:lnTo>
                    <a:pt x="6391923" y="2126818"/>
                  </a:lnTo>
                  <a:lnTo>
                    <a:pt x="6404623" y="2121751"/>
                  </a:lnTo>
                  <a:lnTo>
                    <a:pt x="6417323" y="2111235"/>
                  </a:lnTo>
                  <a:lnTo>
                    <a:pt x="6417323" y="2097443"/>
                  </a:lnTo>
                  <a:lnTo>
                    <a:pt x="6430023" y="2082139"/>
                  </a:lnTo>
                  <a:close/>
                </a:path>
                <a:path w="9148444" h="9127490">
                  <a:moveTo>
                    <a:pt x="6438798" y="1193177"/>
                  </a:moveTo>
                  <a:lnTo>
                    <a:pt x="6432982" y="1175867"/>
                  </a:lnTo>
                  <a:lnTo>
                    <a:pt x="6420891" y="1162164"/>
                  </a:lnTo>
                  <a:lnTo>
                    <a:pt x="6405029" y="1154430"/>
                  </a:lnTo>
                  <a:lnTo>
                    <a:pt x="6387427" y="1153198"/>
                  </a:lnTo>
                  <a:lnTo>
                    <a:pt x="6370104" y="1159027"/>
                  </a:lnTo>
                  <a:lnTo>
                    <a:pt x="6356413" y="1171105"/>
                  </a:lnTo>
                  <a:lnTo>
                    <a:pt x="6348666" y="1186954"/>
                  </a:lnTo>
                  <a:lnTo>
                    <a:pt x="6347447" y="1204544"/>
                  </a:lnTo>
                  <a:lnTo>
                    <a:pt x="6353264" y="1221867"/>
                  </a:lnTo>
                  <a:lnTo>
                    <a:pt x="6365354" y="1235557"/>
                  </a:lnTo>
                  <a:lnTo>
                    <a:pt x="6381204" y="1243291"/>
                  </a:lnTo>
                  <a:lnTo>
                    <a:pt x="6398806" y="1244523"/>
                  </a:lnTo>
                  <a:lnTo>
                    <a:pt x="6416129" y="1238707"/>
                  </a:lnTo>
                  <a:lnTo>
                    <a:pt x="6429832" y="1226616"/>
                  </a:lnTo>
                  <a:lnTo>
                    <a:pt x="6437579" y="1210767"/>
                  </a:lnTo>
                  <a:lnTo>
                    <a:pt x="6438798" y="1193177"/>
                  </a:lnTo>
                  <a:close/>
                </a:path>
                <a:path w="9148444" h="9127490">
                  <a:moveTo>
                    <a:pt x="6442723" y="6111697"/>
                  </a:moveTo>
                  <a:lnTo>
                    <a:pt x="6430023" y="6098552"/>
                  </a:lnTo>
                  <a:lnTo>
                    <a:pt x="6417323" y="6096305"/>
                  </a:lnTo>
                  <a:lnTo>
                    <a:pt x="6404623" y="6103886"/>
                  </a:lnTo>
                  <a:lnTo>
                    <a:pt x="6404623" y="6112294"/>
                  </a:lnTo>
                  <a:lnTo>
                    <a:pt x="6417323" y="6125438"/>
                  </a:lnTo>
                  <a:lnTo>
                    <a:pt x="6417323" y="6127686"/>
                  </a:lnTo>
                  <a:lnTo>
                    <a:pt x="6430023" y="6123889"/>
                  </a:lnTo>
                  <a:lnTo>
                    <a:pt x="6430023" y="6120104"/>
                  </a:lnTo>
                  <a:lnTo>
                    <a:pt x="6442723" y="6111697"/>
                  </a:lnTo>
                  <a:close/>
                </a:path>
                <a:path w="9148444" h="9127490">
                  <a:moveTo>
                    <a:pt x="6442723" y="4880978"/>
                  </a:moveTo>
                  <a:lnTo>
                    <a:pt x="6430023" y="4872660"/>
                  </a:lnTo>
                  <a:lnTo>
                    <a:pt x="6430023" y="4866068"/>
                  </a:lnTo>
                  <a:lnTo>
                    <a:pt x="6417323" y="4862360"/>
                  </a:lnTo>
                  <a:lnTo>
                    <a:pt x="6417323" y="4861763"/>
                  </a:lnTo>
                  <a:lnTo>
                    <a:pt x="6404623" y="4864570"/>
                  </a:lnTo>
                  <a:lnTo>
                    <a:pt x="6391923" y="4870374"/>
                  </a:lnTo>
                  <a:lnTo>
                    <a:pt x="6391923" y="4894758"/>
                  </a:lnTo>
                  <a:lnTo>
                    <a:pt x="6404623" y="4901349"/>
                  </a:lnTo>
                  <a:lnTo>
                    <a:pt x="6404623" y="4905057"/>
                  </a:lnTo>
                  <a:lnTo>
                    <a:pt x="6417323" y="4905654"/>
                  </a:lnTo>
                  <a:lnTo>
                    <a:pt x="6430023" y="4902847"/>
                  </a:lnTo>
                  <a:lnTo>
                    <a:pt x="6430023" y="4897044"/>
                  </a:lnTo>
                  <a:lnTo>
                    <a:pt x="6442723" y="4889424"/>
                  </a:lnTo>
                  <a:lnTo>
                    <a:pt x="6442723" y="4880978"/>
                  </a:lnTo>
                  <a:close/>
                </a:path>
                <a:path w="9148444" h="9127490">
                  <a:moveTo>
                    <a:pt x="6442723" y="3651732"/>
                  </a:moveTo>
                  <a:lnTo>
                    <a:pt x="6430023" y="3640480"/>
                  </a:lnTo>
                  <a:lnTo>
                    <a:pt x="6430023" y="3631590"/>
                  </a:lnTo>
                  <a:lnTo>
                    <a:pt x="6417323" y="3626574"/>
                  </a:lnTo>
                  <a:lnTo>
                    <a:pt x="6404623" y="3625773"/>
                  </a:lnTo>
                  <a:lnTo>
                    <a:pt x="6391923" y="3629558"/>
                  </a:lnTo>
                  <a:lnTo>
                    <a:pt x="6391923" y="3637407"/>
                  </a:lnTo>
                  <a:lnTo>
                    <a:pt x="6379223" y="3647694"/>
                  </a:lnTo>
                  <a:lnTo>
                    <a:pt x="6379223" y="3670350"/>
                  </a:lnTo>
                  <a:lnTo>
                    <a:pt x="6391923" y="3679253"/>
                  </a:lnTo>
                  <a:lnTo>
                    <a:pt x="6404623" y="3684282"/>
                  </a:lnTo>
                  <a:lnTo>
                    <a:pt x="6417323" y="3685070"/>
                  </a:lnTo>
                  <a:lnTo>
                    <a:pt x="6430023" y="3681298"/>
                  </a:lnTo>
                  <a:lnTo>
                    <a:pt x="6430023" y="3673449"/>
                  </a:lnTo>
                  <a:lnTo>
                    <a:pt x="6442723" y="3663150"/>
                  </a:lnTo>
                  <a:lnTo>
                    <a:pt x="6442723" y="3651732"/>
                  </a:lnTo>
                  <a:close/>
                </a:path>
                <a:path w="9148444" h="9127490">
                  <a:moveTo>
                    <a:pt x="6442723" y="2408021"/>
                  </a:moveTo>
                  <a:lnTo>
                    <a:pt x="6430023" y="2396642"/>
                  </a:lnTo>
                  <a:lnTo>
                    <a:pt x="6417323" y="2390203"/>
                  </a:lnTo>
                  <a:lnTo>
                    <a:pt x="6404623" y="2389187"/>
                  </a:lnTo>
                  <a:lnTo>
                    <a:pt x="6391923" y="2394039"/>
                  </a:lnTo>
                  <a:lnTo>
                    <a:pt x="6379223" y="2404072"/>
                  </a:lnTo>
                  <a:lnTo>
                    <a:pt x="6366523" y="2417241"/>
                  </a:lnTo>
                  <a:lnTo>
                    <a:pt x="6366523" y="2446261"/>
                  </a:lnTo>
                  <a:lnTo>
                    <a:pt x="6379223" y="2457640"/>
                  </a:lnTo>
                  <a:lnTo>
                    <a:pt x="6391923" y="2464079"/>
                  </a:lnTo>
                  <a:lnTo>
                    <a:pt x="6404623" y="2465095"/>
                  </a:lnTo>
                  <a:lnTo>
                    <a:pt x="6430023" y="2460256"/>
                  </a:lnTo>
                  <a:lnTo>
                    <a:pt x="6430023" y="2450211"/>
                  </a:lnTo>
                  <a:lnTo>
                    <a:pt x="6442723" y="2437028"/>
                  </a:lnTo>
                  <a:lnTo>
                    <a:pt x="6442723" y="2408021"/>
                  </a:lnTo>
                  <a:close/>
                </a:path>
                <a:path w="9148444" h="9127490">
                  <a:moveTo>
                    <a:pt x="6455423" y="7676528"/>
                  </a:moveTo>
                  <a:lnTo>
                    <a:pt x="6442723" y="7675893"/>
                  </a:lnTo>
                  <a:lnTo>
                    <a:pt x="6442723" y="7684783"/>
                  </a:lnTo>
                  <a:lnTo>
                    <a:pt x="6455423" y="7683703"/>
                  </a:lnTo>
                  <a:lnTo>
                    <a:pt x="6455423" y="7676528"/>
                  </a:lnTo>
                  <a:close/>
                </a:path>
                <a:path w="9148444" h="9127490">
                  <a:moveTo>
                    <a:pt x="6455423" y="6451803"/>
                  </a:moveTo>
                  <a:lnTo>
                    <a:pt x="6442723" y="6440652"/>
                  </a:lnTo>
                  <a:lnTo>
                    <a:pt x="6442723" y="6438747"/>
                  </a:lnTo>
                  <a:lnTo>
                    <a:pt x="6430023" y="6445186"/>
                  </a:lnTo>
                  <a:lnTo>
                    <a:pt x="6430023" y="6463449"/>
                  </a:lnTo>
                  <a:lnTo>
                    <a:pt x="6442723" y="6465367"/>
                  </a:lnTo>
                  <a:lnTo>
                    <a:pt x="6442723" y="6462141"/>
                  </a:lnTo>
                  <a:lnTo>
                    <a:pt x="6455423" y="6458928"/>
                  </a:lnTo>
                  <a:lnTo>
                    <a:pt x="6455423" y="6451803"/>
                  </a:lnTo>
                  <a:close/>
                </a:path>
                <a:path w="9148444" h="9127490">
                  <a:moveTo>
                    <a:pt x="6455423" y="5213756"/>
                  </a:moveTo>
                  <a:lnTo>
                    <a:pt x="6442723" y="5207800"/>
                  </a:lnTo>
                  <a:lnTo>
                    <a:pt x="6442723" y="5204434"/>
                  </a:lnTo>
                  <a:lnTo>
                    <a:pt x="6430023" y="5203901"/>
                  </a:lnTo>
                  <a:lnTo>
                    <a:pt x="6430023" y="5206428"/>
                  </a:lnTo>
                  <a:lnTo>
                    <a:pt x="6417323" y="5211686"/>
                  </a:lnTo>
                  <a:lnTo>
                    <a:pt x="6417323" y="5233771"/>
                  </a:lnTo>
                  <a:lnTo>
                    <a:pt x="6430023" y="5239740"/>
                  </a:lnTo>
                  <a:lnTo>
                    <a:pt x="6430023" y="5243106"/>
                  </a:lnTo>
                  <a:lnTo>
                    <a:pt x="6442723" y="5243639"/>
                  </a:lnTo>
                  <a:lnTo>
                    <a:pt x="6442723" y="5241099"/>
                  </a:lnTo>
                  <a:lnTo>
                    <a:pt x="6455423" y="5235841"/>
                  </a:lnTo>
                  <a:lnTo>
                    <a:pt x="6455423" y="5213756"/>
                  </a:lnTo>
                  <a:close/>
                </a:path>
                <a:path w="9148444" h="9127490">
                  <a:moveTo>
                    <a:pt x="6455423" y="3981589"/>
                  </a:moveTo>
                  <a:lnTo>
                    <a:pt x="6442723" y="3973309"/>
                  </a:lnTo>
                  <a:lnTo>
                    <a:pt x="6442723" y="3968635"/>
                  </a:lnTo>
                  <a:lnTo>
                    <a:pt x="6430023" y="3967899"/>
                  </a:lnTo>
                  <a:lnTo>
                    <a:pt x="6417323" y="3971417"/>
                  </a:lnTo>
                  <a:lnTo>
                    <a:pt x="6404623" y="3978719"/>
                  </a:lnTo>
                  <a:lnTo>
                    <a:pt x="6404623" y="4009364"/>
                  </a:lnTo>
                  <a:lnTo>
                    <a:pt x="6417323" y="4017645"/>
                  </a:lnTo>
                  <a:lnTo>
                    <a:pt x="6417323" y="4022318"/>
                  </a:lnTo>
                  <a:lnTo>
                    <a:pt x="6430023" y="4023055"/>
                  </a:lnTo>
                  <a:lnTo>
                    <a:pt x="6442723" y="4019537"/>
                  </a:lnTo>
                  <a:lnTo>
                    <a:pt x="6455423" y="4012247"/>
                  </a:lnTo>
                  <a:lnTo>
                    <a:pt x="6455423" y="3981589"/>
                  </a:lnTo>
                  <a:close/>
                </a:path>
                <a:path w="9148444" h="9127490">
                  <a:moveTo>
                    <a:pt x="6455423" y="2749131"/>
                  </a:moveTo>
                  <a:lnTo>
                    <a:pt x="6442723" y="2738361"/>
                  </a:lnTo>
                  <a:lnTo>
                    <a:pt x="6430023" y="2732278"/>
                  </a:lnTo>
                  <a:lnTo>
                    <a:pt x="6417323" y="2731312"/>
                  </a:lnTo>
                  <a:lnTo>
                    <a:pt x="6404623" y="2735897"/>
                  </a:lnTo>
                  <a:lnTo>
                    <a:pt x="6391923" y="2745384"/>
                  </a:lnTo>
                  <a:lnTo>
                    <a:pt x="6391923" y="2785275"/>
                  </a:lnTo>
                  <a:lnTo>
                    <a:pt x="6404623" y="2796032"/>
                  </a:lnTo>
                  <a:lnTo>
                    <a:pt x="6417323" y="2802115"/>
                  </a:lnTo>
                  <a:lnTo>
                    <a:pt x="6430023" y="2803080"/>
                  </a:lnTo>
                  <a:lnTo>
                    <a:pt x="6442723" y="2798495"/>
                  </a:lnTo>
                  <a:lnTo>
                    <a:pt x="6455423" y="2789009"/>
                  </a:lnTo>
                  <a:lnTo>
                    <a:pt x="6455423" y="2749131"/>
                  </a:lnTo>
                  <a:close/>
                </a:path>
                <a:path w="9148444" h="9127490">
                  <a:moveTo>
                    <a:pt x="6459969" y="304177"/>
                  </a:moveTo>
                  <a:lnTo>
                    <a:pt x="6453352" y="284492"/>
                  </a:lnTo>
                  <a:lnTo>
                    <a:pt x="6439611" y="268922"/>
                  </a:lnTo>
                  <a:lnTo>
                    <a:pt x="6421602" y="260134"/>
                  </a:lnTo>
                  <a:lnTo>
                    <a:pt x="6401600" y="258737"/>
                  </a:lnTo>
                  <a:lnTo>
                    <a:pt x="6381915" y="265353"/>
                  </a:lnTo>
                  <a:lnTo>
                    <a:pt x="6366332" y="279095"/>
                  </a:lnTo>
                  <a:lnTo>
                    <a:pt x="6357544" y="297103"/>
                  </a:lnTo>
                  <a:lnTo>
                    <a:pt x="6356159" y="317093"/>
                  </a:lnTo>
                  <a:lnTo>
                    <a:pt x="6362776" y="336778"/>
                  </a:lnTo>
                  <a:lnTo>
                    <a:pt x="6376505" y="352348"/>
                  </a:lnTo>
                  <a:lnTo>
                    <a:pt x="6394526" y="361137"/>
                  </a:lnTo>
                  <a:lnTo>
                    <a:pt x="6414529" y="362521"/>
                  </a:lnTo>
                  <a:lnTo>
                    <a:pt x="6434214" y="355904"/>
                  </a:lnTo>
                  <a:lnTo>
                    <a:pt x="6449784" y="342176"/>
                  </a:lnTo>
                  <a:lnTo>
                    <a:pt x="6458572" y="324167"/>
                  </a:lnTo>
                  <a:lnTo>
                    <a:pt x="6459969" y="304177"/>
                  </a:lnTo>
                  <a:close/>
                </a:path>
                <a:path w="9148444" h="9127490">
                  <a:moveTo>
                    <a:pt x="6463385" y="8020342"/>
                  </a:moveTo>
                  <a:lnTo>
                    <a:pt x="6462395" y="8018627"/>
                  </a:lnTo>
                  <a:lnTo>
                    <a:pt x="6461290" y="8018335"/>
                  </a:lnTo>
                  <a:lnTo>
                    <a:pt x="6459575" y="8019339"/>
                  </a:lnTo>
                  <a:lnTo>
                    <a:pt x="6459283" y="8020418"/>
                  </a:lnTo>
                  <a:lnTo>
                    <a:pt x="6460274" y="8022133"/>
                  </a:lnTo>
                  <a:lnTo>
                    <a:pt x="6461366" y="8022437"/>
                  </a:lnTo>
                  <a:lnTo>
                    <a:pt x="6463081" y="8021447"/>
                  </a:lnTo>
                  <a:lnTo>
                    <a:pt x="6463385" y="8020342"/>
                  </a:lnTo>
                  <a:close/>
                </a:path>
                <a:path w="9148444" h="9127490">
                  <a:moveTo>
                    <a:pt x="6468123" y="6781190"/>
                  </a:moveTo>
                  <a:lnTo>
                    <a:pt x="6455423" y="6786473"/>
                  </a:lnTo>
                  <a:lnTo>
                    <a:pt x="6455423" y="6801459"/>
                  </a:lnTo>
                  <a:lnTo>
                    <a:pt x="6468123" y="6803034"/>
                  </a:lnTo>
                  <a:lnTo>
                    <a:pt x="6468123" y="6781190"/>
                  </a:lnTo>
                  <a:close/>
                </a:path>
                <a:path w="9148444" h="9127490">
                  <a:moveTo>
                    <a:pt x="6468123" y="1533486"/>
                  </a:moveTo>
                  <a:lnTo>
                    <a:pt x="6455423" y="1516964"/>
                  </a:lnTo>
                  <a:lnTo>
                    <a:pt x="6442723" y="1503883"/>
                  </a:lnTo>
                  <a:lnTo>
                    <a:pt x="6430023" y="1496491"/>
                  </a:lnTo>
                  <a:lnTo>
                    <a:pt x="6417323" y="1495323"/>
                  </a:lnTo>
                  <a:lnTo>
                    <a:pt x="6391923" y="1500886"/>
                  </a:lnTo>
                  <a:lnTo>
                    <a:pt x="6379223" y="1512417"/>
                  </a:lnTo>
                  <a:lnTo>
                    <a:pt x="6379223" y="1560880"/>
                  </a:lnTo>
                  <a:lnTo>
                    <a:pt x="6391923" y="1573949"/>
                  </a:lnTo>
                  <a:lnTo>
                    <a:pt x="6404623" y="1581327"/>
                  </a:lnTo>
                  <a:lnTo>
                    <a:pt x="6430023" y="1582508"/>
                  </a:lnTo>
                  <a:lnTo>
                    <a:pt x="6442723" y="1576946"/>
                  </a:lnTo>
                  <a:lnTo>
                    <a:pt x="6455423" y="1565414"/>
                  </a:lnTo>
                  <a:lnTo>
                    <a:pt x="6468123" y="1550276"/>
                  </a:lnTo>
                  <a:lnTo>
                    <a:pt x="6468123" y="1533486"/>
                  </a:lnTo>
                  <a:close/>
                </a:path>
                <a:path w="9148444" h="9127490">
                  <a:moveTo>
                    <a:pt x="6478308" y="644486"/>
                  </a:moveTo>
                  <a:lnTo>
                    <a:pt x="6471958" y="625589"/>
                  </a:lnTo>
                  <a:lnTo>
                    <a:pt x="6458775" y="610654"/>
                  </a:lnTo>
                  <a:lnTo>
                    <a:pt x="6441478" y="602208"/>
                  </a:lnTo>
                  <a:lnTo>
                    <a:pt x="6422276" y="600875"/>
                  </a:lnTo>
                  <a:lnTo>
                    <a:pt x="6403378" y="607225"/>
                  </a:lnTo>
                  <a:lnTo>
                    <a:pt x="6388430" y="620407"/>
                  </a:lnTo>
                  <a:lnTo>
                    <a:pt x="6379985" y="637705"/>
                  </a:lnTo>
                  <a:lnTo>
                    <a:pt x="6378651" y="656894"/>
                  </a:lnTo>
                  <a:lnTo>
                    <a:pt x="6385001" y="675779"/>
                  </a:lnTo>
                  <a:lnTo>
                    <a:pt x="6398184" y="690727"/>
                  </a:lnTo>
                  <a:lnTo>
                    <a:pt x="6415481" y="699160"/>
                  </a:lnTo>
                  <a:lnTo>
                    <a:pt x="6434683" y="700506"/>
                  </a:lnTo>
                  <a:lnTo>
                    <a:pt x="6453581" y="694156"/>
                  </a:lnTo>
                  <a:lnTo>
                    <a:pt x="6468529" y="680961"/>
                  </a:lnTo>
                  <a:lnTo>
                    <a:pt x="6476974" y="663676"/>
                  </a:lnTo>
                  <a:lnTo>
                    <a:pt x="6478308" y="644486"/>
                  </a:lnTo>
                  <a:close/>
                </a:path>
                <a:path w="9148444" h="9127490">
                  <a:moveTo>
                    <a:pt x="6480823" y="5561609"/>
                  </a:moveTo>
                  <a:lnTo>
                    <a:pt x="6468123" y="5554853"/>
                  </a:lnTo>
                  <a:lnTo>
                    <a:pt x="6468123" y="5549519"/>
                  </a:lnTo>
                  <a:lnTo>
                    <a:pt x="6455423" y="5546509"/>
                  </a:lnTo>
                  <a:lnTo>
                    <a:pt x="6455423" y="5546026"/>
                  </a:lnTo>
                  <a:lnTo>
                    <a:pt x="6442723" y="5548300"/>
                  </a:lnTo>
                  <a:lnTo>
                    <a:pt x="6442723" y="5578119"/>
                  </a:lnTo>
                  <a:lnTo>
                    <a:pt x="6455423" y="5581142"/>
                  </a:lnTo>
                  <a:lnTo>
                    <a:pt x="6455423" y="5581612"/>
                  </a:lnTo>
                  <a:lnTo>
                    <a:pt x="6468123" y="5579351"/>
                  </a:lnTo>
                  <a:lnTo>
                    <a:pt x="6468123" y="5568467"/>
                  </a:lnTo>
                  <a:lnTo>
                    <a:pt x="6480823" y="5561609"/>
                  </a:lnTo>
                  <a:close/>
                </a:path>
                <a:path w="9148444" h="9127490">
                  <a:moveTo>
                    <a:pt x="6480823" y="4332363"/>
                  </a:moveTo>
                  <a:lnTo>
                    <a:pt x="6468123" y="4322686"/>
                  </a:lnTo>
                  <a:lnTo>
                    <a:pt x="6468123" y="4315041"/>
                  </a:lnTo>
                  <a:lnTo>
                    <a:pt x="6455423" y="4310723"/>
                  </a:lnTo>
                  <a:lnTo>
                    <a:pt x="6442723" y="4310037"/>
                  </a:lnTo>
                  <a:lnTo>
                    <a:pt x="6442723" y="4313288"/>
                  </a:lnTo>
                  <a:lnTo>
                    <a:pt x="6430023" y="4320032"/>
                  </a:lnTo>
                  <a:lnTo>
                    <a:pt x="6430023" y="4356036"/>
                  </a:lnTo>
                  <a:lnTo>
                    <a:pt x="6442723" y="4360354"/>
                  </a:lnTo>
                  <a:lnTo>
                    <a:pt x="6455423" y="4361040"/>
                  </a:lnTo>
                  <a:lnTo>
                    <a:pt x="6468123" y="4357789"/>
                  </a:lnTo>
                  <a:lnTo>
                    <a:pt x="6468123" y="4351045"/>
                  </a:lnTo>
                  <a:lnTo>
                    <a:pt x="6480823" y="4342193"/>
                  </a:lnTo>
                  <a:lnTo>
                    <a:pt x="6480823" y="4332363"/>
                  </a:lnTo>
                  <a:close/>
                </a:path>
                <a:path w="9148444" h="9127490">
                  <a:moveTo>
                    <a:pt x="6480823" y="3090227"/>
                  </a:moveTo>
                  <a:lnTo>
                    <a:pt x="6468123" y="3080080"/>
                  </a:lnTo>
                  <a:lnTo>
                    <a:pt x="6455423" y="3074352"/>
                  </a:lnTo>
                  <a:lnTo>
                    <a:pt x="6442723" y="3073450"/>
                  </a:lnTo>
                  <a:lnTo>
                    <a:pt x="6430023" y="3077756"/>
                  </a:lnTo>
                  <a:lnTo>
                    <a:pt x="6417323" y="3086709"/>
                  </a:lnTo>
                  <a:lnTo>
                    <a:pt x="6417323" y="3124276"/>
                  </a:lnTo>
                  <a:lnTo>
                    <a:pt x="6430023" y="3134423"/>
                  </a:lnTo>
                  <a:lnTo>
                    <a:pt x="6442723" y="3140151"/>
                  </a:lnTo>
                  <a:lnTo>
                    <a:pt x="6455423" y="3141053"/>
                  </a:lnTo>
                  <a:lnTo>
                    <a:pt x="6468123" y="3136747"/>
                  </a:lnTo>
                  <a:lnTo>
                    <a:pt x="6468123" y="3127794"/>
                  </a:lnTo>
                  <a:lnTo>
                    <a:pt x="6480823" y="3116059"/>
                  </a:lnTo>
                  <a:lnTo>
                    <a:pt x="6480823" y="3090227"/>
                  </a:lnTo>
                  <a:close/>
                </a:path>
                <a:path w="9148444" h="9127490">
                  <a:moveTo>
                    <a:pt x="6480823" y="1858060"/>
                  </a:moveTo>
                  <a:lnTo>
                    <a:pt x="6468123" y="1845602"/>
                  </a:lnTo>
                  <a:lnTo>
                    <a:pt x="6455423" y="1838566"/>
                  </a:lnTo>
                  <a:lnTo>
                    <a:pt x="6430023" y="1837461"/>
                  </a:lnTo>
                  <a:lnTo>
                    <a:pt x="6417323" y="1842757"/>
                  </a:lnTo>
                  <a:lnTo>
                    <a:pt x="6404623" y="1853742"/>
                  </a:lnTo>
                  <a:lnTo>
                    <a:pt x="6404623" y="1899881"/>
                  </a:lnTo>
                  <a:lnTo>
                    <a:pt x="6417323" y="1912340"/>
                  </a:lnTo>
                  <a:lnTo>
                    <a:pt x="6430023" y="1919363"/>
                  </a:lnTo>
                  <a:lnTo>
                    <a:pt x="6442723" y="1920481"/>
                  </a:lnTo>
                  <a:lnTo>
                    <a:pt x="6455423" y="1915198"/>
                  </a:lnTo>
                  <a:lnTo>
                    <a:pt x="6468123" y="1904199"/>
                  </a:lnTo>
                  <a:lnTo>
                    <a:pt x="6480823" y="1889798"/>
                  </a:lnTo>
                  <a:lnTo>
                    <a:pt x="6480823" y="1858060"/>
                  </a:lnTo>
                  <a:close/>
                </a:path>
                <a:path w="9148444" h="9127490">
                  <a:moveTo>
                    <a:pt x="6493523" y="7124560"/>
                  </a:moveTo>
                  <a:lnTo>
                    <a:pt x="6480823" y="7123303"/>
                  </a:lnTo>
                  <a:lnTo>
                    <a:pt x="6480823" y="7127583"/>
                  </a:lnTo>
                  <a:lnTo>
                    <a:pt x="6468123" y="7132333"/>
                  </a:lnTo>
                  <a:lnTo>
                    <a:pt x="6480823" y="7139762"/>
                  </a:lnTo>
                  <a:lnTo>
                    <a:pt x="6480823" y="7138898"/>
                  </a:lnTo>
                  <a:lnTo>
                    <a:pt x="6493523" y="7136739"/>
                  </a:lnTo>
                  <a:lnTo>
                    <a:pt x="6493523" y="7124560"/>
                  </a:lnTo>
                  <a:close/>
                </a:path>
                <a:path w="9148444" h="9127490">
                  <a:moveTo>
                    <a:pt x="6493523" y="5895962"/>
                  </a:moveTo>
                  <a:lnTo>
                    <a:pt x="6480823" y="5891250"/>
                  </a:lnTo>
                  <a:lnTo>
                    <a:pt x="6480823" y="5888164"/>
                  </a:lnTo>
                  <a:lnTo>
                    <a:pt x="6468123" y="5890171"/>
                  </a:lnTo>
                  <a:lnTo>
                    <a:pt x="6468123" y="5899785"/>
                  </a:lnTo>
                  <a:lnTo>
                    <a:pt x="6455423" y="5905830"/>
                  </a:lnTo>
                  <a:lnTo>
                    <a:pt x="6468123" y="5911786"/>
                  </a:lnTo>
                  <a:lnTo>
                    <a:pt x="6468123" y="5919178"/>
                  </a:lnTo>
                  <a:lnTo>
                    <a:pt x="6480823" y="5919597"/>
                  </a:lnTo>
                  <a:lnTo>
                    <a:pt x="6480823" y="5917590"/>
                  </a:lnTo>
                  <a:lnTo>
                    <a:pt x="6493523" y="5913437"/>
                  </a:lnTo>
                  <a:lnTo>
                    <a:pt x="6493523" y="5895962"/>
                  </a:lnTo>
                  <a:close/>
                </a:path>
                <a:path w="9148444" h="9127490">
                  <a:moveTo>
                    <a:pt x="6493523" y="4663795"/>
                  </a:moveTo>
                  <a:lnTo>
                    <a:pt x="6480823" y="4656760"/>
                  </a:lnTo>
                  <a:lnTo>
                    <a:pt x="6480823" y="4652797"/>
                  </a:lnTo>
                  <a:lnTo>
                    <a:pt x="6468123" y="4652175"/>
                  </a:lnTo>
                  <a:lnTo>
                    <a:pt x="6455423" y="4655159"/>
                  </a:lnTo>
                  <a:lnTo>
                    <a:pt x="6455423" y="4661357"/>
                  </a:lnTo>
                  <a:lnTo>
                    <a:pt x="6442723" y="4669485"/>
                  </a:lnTo>
                  <a:lnTo>
                    <a:pt x="6442723" y="4678502"/>
                  </a:lnTo>
                  <a:lnTo>
                    <a:pt x="6455423" y="4687392"/>
                  </a:lnTo>
                  <a:lnTo>
                    <a:pt x="6455423" y="4694415"/>
                  </a:lnTo>
                  <a:lnTo>
                    <a:pt x="6468123" y="4698390"/>
                  </a:lnTo>
                  <a:lnTo>
                    <a:pt x="6480823" y="4699012"/>
                  </a:lnTo>
                  <a:lnTo>
                    <a:pt x="6480823" y="4696028"/>
                  </a:lnTo>
                  <a:lnTo>
                    <a:pt x="6493523" y="4689830"/>
                  </a:lnTo>
                  <a:lnTo>
                    <a:pt x="6493523" y="4663795"/>
                  </a:lnTo>
                  <a:close/>
                </a:path>
                <a:path w="9148444" h="9127490">
                  <a:moveTo>
                    <a:pt x="6493523" y="3431324"/>
                  </a:moveTo>
                  <a:lnTo>
                    <a:pt x="6480823" y="3421811"/>
                  </a:lnTo>
                  <a:lnTo>
                    <a:pt x="6480823" y="3416439"/>
                  </a:lnTo>
                  <a:lnTo>
                    <a:pt x="6468123" y="3415588"/>
                  </a:lnTo>
                  <a:lnTo>
                    <a:pt x="6455423" y="3419627"/>
                  </a:lnTo>
                  <a:lnTo>
                    <a:pt x="6442723" y="3428022"/>
                  </a:lnTo>
                  <a:lnTo>
                    <a:pt x="6430023" y="3439033"/>
                  </a:lnTo>
                  <a:lnTo>
                    <a:pt x="6430023" y="3451263"/>
                  </a:lnTo>
                  <a:lnTo>
                    <a:pt x="6442723" y="3463290"/>
                  </a:lnTo>
                  <a:lnTo>
                    <a:pt x="6442723" y="3472815"/>
                  </a:lnTo>
                  <a:lnTo>
                    <a:pt x="6455423" y="3478187"/>
                  </a:lnTo>
                  <a:lnTo>
                    <a:pt x="6468123" y="3479038"/>
                  </a:lnTo>
                  <a:lnTo>
                    <a:pt x="6480823" y="3474986"/>
                  </a:lnTo>
                  <a:lnTo>
                    <a:pt x="6493523" y="3466592"/>
                  </a:lnTo>
                  <a:lnTo>
                    <a:pt x="6493523" y="3431324"/>
                  </a:lnTo>
                  <a:close/>
                </a:path>
                <a:path w="9148444" h="9127490">
                  <a:moveTo>
                    <a:pt x="6496367" y="984834"/>
                  </a:moveTo>
                  <a:lnTo>
                    <a:pt x="6490309" y="966851"/>
                  </a:lnTo>
                  <a:lnTo>
                    <a:pt x="6477749" y="952614"/>
                  </a:lnTo>
                  <a:lnTo>
                    <a:pt x="6461277" y="944575"/>
                  </a:lnTo>
                  <a:lnTo>
                    <a:pt x="6442989" y="943305"/>
                  </a:lnTo>
                  <a:lnTo>
                    <a:pt x="6424993" y="949350"/>
                  </a:lnTo>
                  <a:lnTo>
                    <a:pt x="6410757" y="961910"/>
                  </a:lnTo>
                  <a:lnTo>
                    <a:pt x="6402718" y="978369"/>
                  </a:lnTo>
                  <a:lnTo>
                    <a:pt x="6401448" y="996657"/>
                  </a:lnTo>
                  <a:lnTo>
                    <a:pt x="6407493" y="1014641"/>
                  </a:lnTo>
                  <a:lnTo>
                    <a:pt x="6420053" y="1028877"/>
                  </a:lnTo>
                  <a:lnTo>
                    <a:pt x="6436525" y="1036916"/>
                  </a:lnTo>
                  <a:lnTo>
                    <a:pt x="6454813" y="1038186"/>
                  </a:lnTo>
                  <a:lnTo>
                    <a:pt x="6472809" y="1032141"/>
                  </a:lnTo>
                  <a:lnTo>
                    <a:pt x="6487046" y="1019581"/>
                  </a:lnTo>
                  <a:lnTo>
                    <a:pt x="6495085" y="1003109"/>
                  </a:lnTo>
                  <a:lnTo>
                    <a:pt x="6496367" y="984834"/>
                  </a:lnTo>
                  <a:close/>
                </a:path>
                <a:path w="9148444" h="9127490">
                  <a:moveTo>
                    <a:pt x="6506223" y="7465733"/>
                  </a:moveTo>
                  <a:lnTo>
                    <a:pt x="6493523" y="7468870"/>
                  </a:lnTo>
                  <a:lnTo>
                    <a:pt x="6493523" y="7477773"/>
                  </a:lnTo>
                  <a:lnTo>
                    <a:pt x="6506223" y="7478700"/>
                  </a:lnTo>
                  <a:lnTo>
                    <a:pt x="6506223" y="7465733"/>
                  </a:lnTo>
                  <a:close/>
                </a:path>
                <a:path w="9148444" h="9127490">
                  <a:moveTo>
                    <a:pt x="6506223" y="2214118"/>
                  </a:moveTo>
                  <a:lnTo>
                    <a:pt x="6493523" y="2199157"/>
                  </a:lnTo>
                  <a:lnTo>
                    <a:pt x="6480823" y="2187333"/>
                  </a:lnTo>
                  <a:lnTo>
                    <a:pt x="6468123" y="2180653"/>
                  </a:lnTo>
                  <a:lnTo>
                    <a:pt x="6455423" y="2179586"/>
                  </a:lnTo>
                  <a:lnTo>
                    <a:pt x="6442723" y="2184616"/>
                  </a:lnTo>
                  <a:lnTo>
                    <a:pt x="6430023" y="2195055"/>
                  </a:lnTo>
                  <a:lnTo>
                    <a:pt x="6417323" y="2208746"/>
                  </a:lnTo>
                  <a:lnTo>
                    <a:pt x="6417323" y="2223935"/>
                  </a:lnTo>
                  <a:lnTo>
                    <a:pt x="6430023" y="2238895"/>
                  </a:lnTo>
                  <a:lnTo>
                    <a:pt x="6442723" y="2250719"/>
                  </a:lnTo>
                  <a:lnTo>
                    <a:pt x="6455423" y="2257399"/>
                  </a:lnTo>
                  <a:lnTo>
                    <a:pt x="6468123" y="2258466"/>
                  </a:lnTo>
                  <a:lnTo>
                    <a:pt x="6480823" y="2253437"/>
                  </a:lnTo>
                  <a:lnTo>
                    <a:pt x="6493523" y="2242997"/>
                  </a:lnTo>
                  <a:lnTo>
                    <a:pt x="6493523" y="2229307"/>
                  </a:lnTo>
                  <a:lnTo>
                    <a:pt x="6506223" y="2214118"/>
                  </a:lnTo>
                  <a:close/>
                </a:path>
                <a:path w="9148444" h="9127490">
                  <a:moveTo>
                    <a:pt x="6514706" y="1325143"/>
                  </a:moveTo>
                  <a:lnTo>
                    <a:pt x="6508915" y="1307947"/>
                  </a:lnTo>
                  <a:lnTo>
                    <a:pt x="6496913" y="1294333"/>
                  </a:lnTo>
                  <a:lnTo>
                    <a:pt x="6481153" y="1286649"/>
                  </a:lnTo>
                  <a:lnTo>
                    <a:pt x="6463665" y="1285430"/>
                  </a:lnTo>
                  <a:lnTo>
                    <a:pt x="6446456" y="1291221"/>
                  </a:lnTo>
                  <a:lnTo>
                    <a:pt x="6432842" y="1303223"/>
                  </a:lnTo>
                  <a:lnTo>
                    <a:pt x="6425158" y="1318971"/>
                  </a:lnTo>
                  <a:lnTo>
                    <a:pt x="6423939" y="1336446"/>
                  </a:lnTo>
                  <a:lnTo>
                    <a:pt x="6429730" y="1353654"/>
                  </a:lnTo>
                  <a:lnTo>
                    <a:pt x="6441732" y="1367269"/>
                  </a:lnTo>
                  <a:lnTo>
                    <a:pt x="6457493" y="1374952"/>
                  </a:lnTo>
                  <a:lnTo>
                    <a:pt x="6474968" y="1376172"/>
                  </a:lnTo>
                  <a:lnTo>
                    <a:pt x="6492176" y="1370380"/>
                  </a:lnTo>
                  <a:lnTo>
                    <a:pt x="6505803" y="1358379"/>
                  </a:lnTo>
                  <a:lnTo>
                    <a:pt x="6513487" y="1342631"/>
                  </a:lnTo>
                  <a:lnTo>
                    <a:pt x="6514706" y="1325143"/>
                  </a:lnTo>
                  <a:close/>
                </a:path>
                <a:path w="9148444" h="9127490">
                  <a:moveTo>
                    <a:pt x="6517233" y="95872"/>
                  </a:moveTo>
                  <a:lnTo>
                    <a:pt x="6510426" y="75641"/>
                  </a:lnTo>
                  <a:lnTo>
                    <a:pt x="6496304" y="59613"/>
                  </a:lnTo>
                  <a:lnTo>
                    <a:pt x="6477762" y="50584"/>
                  </a:lnTo>
                  <a:lnTo>
                    <a:pt x="6457188" y="49149"/>
                  </a:lnTo>
                  <a:lnTo>
                    <a:pt x="6436944" y="55956"/>
                  </a:lnTo>
                  <a:lnTo>
                    <a:pt x="6420929" y="70078"/>
                  </a:lnTo>
                  <a:lnTo>
                    <a:pt x="6411887" y="88607"/>
                  </a:lnTo>
                  <a:lnTo>
                    <a:pt x="6410452" y="109169"/>
                  </a:lnTo>
                  <a:lnTo>
                    <a:pt x="6417259" y="129400"/>
                  </a:lnTo>
                  <a:lnTo>
                    <a:pt x="6431394" y="145415"/>
                  </a:lnTo>
                  <a:lnTo>
                    <a:pt x="6449923" y="154457"/>
                  </a:lnTo>
                  <a:lnTo>
                    <a:pt x="6470485" y="155892"/>
                  </a:lnTo>
                  <a:lnTo>
                    <a:pt x="6490729" y="149085"/>
                  </a:lnTo>
                  <a:lnTo>
                    <a:pt x="6506756" y="134962"/>
                  </a:lnTo>
                  <a:lnTo>
                    <a:pt x="6515798" y="116433"/>
                  </a:lnTo>
                  <a:lnTo>
                    <a:pt x="6517233" y="95872"/>
                  </a:lnTo>
                  <a:close/>
                </a:path>
                <a:path w="9148444" h="9127490">
                  <a:moveTo>
                    <a:pt x="6518923" y="6243637"/>
                  </a:moveTo>
                  <a:lnTo>
                    <a:pt x="6506223" y="6230785"/>
                  </a:lnTo>
                  <a:lnTo>
                    <a:pt x="6493523" y="6228588"/>
                  </a:lnTo>
                  <a:lnTo>
                    <a:pt x="6480823" y="6236005"/>
                  </a:lnTo>
                  <a:lnTo>
                    <a:pt x="6480823" y="6244234"/>
                  </a:lnTo>
                  <a:lnTo>
                    <a:pt x="6493523" y="6257087"/>
                  </a:lnTo>
                  <a:lnTo>
                    <a:pt x="6493523" y="6259284"/>
                  </a:lnTo>
                  <a:lnTo>
                    <a:pt x="6506223" y="6255575"/>
                  </a:lnTo>
                  <a:lnTo>
                    <a:pt x="6506223" y="6251867"/>
                  </a:lnTo>
                  <a:lnTo>
                    <a:pt x="6518923" y="6243637"/>
                  </a:lnTo>
                  <a:close/>
                </a:path>
                <a:path w="9148444" h="9127490">
                  <a:moveTo>
                    <a:pt x="6518923" y="5012956"/>
                  </a:moveTo>
                  <a:lnTo>
                    <a:pt x="6506223" y="5004740"/>
                  </a:lnTo>
                  <a:lnTo>
                    <a:pt x="6506223" y="4998250"/>
                  </a:lnTo>
                  <a:lnTo>
                    <a:pt x="6493523" y="4994580"/>
                  </a:lnTo>
                  <a:lnTo>
                    <a:pt x="6493523" y="4994008"/>
                  </a:lnTo>
                  <a:lnTo>
                    <a:pt x="6480823" y="4996764"/>
                  </a:lnTo>
                  <a:lnTo>
                    <a:pt x="6480823" y="5002492"/>
                  </a:lnTo>
                  <a:lnTo>
                    <a:pt x="6468123" y="5010010"/>
                  </a:lnTo>
                  <a:lnTo>
                    <a:pt x="6468123" y="5026545"/>
                  </a:lnTo>
                  <a:lnTo>
                    <a:pt x="6480823" y="5033048"/>
                  </a:lnTo>
                  <a:lnTo>
                    <a:pt x="6480823" y="5036705"/>
                  </a:lnTo>
                  <a:lnTo>
                    <a:pt x="6493523" y="5037290"/>
                  </a:lnTo>
                  <a:lnTo>
                    <a:pt x="6506223" y="5034534"/>
                  </a:lnTo>
                  <a:lnTo>
                    <a:pt x="6506223" y="5028806"/>
                  </a:lnTo>
                  <a:lnTo>
                    <a:pt x="6518923" y="5021288"/>
                  </a:lnTo>
                  <a:lnTo>
                    <a:pt x="6518923" y="5012956"/>
                  </a:lnTo>
                  <a:close/>
                </a:path>
                <a:path w="9148444" h="9127490">
                  <a:moveTo>
                    <a:pt x="6518923" y="3783711"/>
                  </a:moveTo>
                  <a:lnTo>
                    <a:pt x="6506223" y="3772573"/>
                  </a:lnTo>
                  <a:lnTo>
                    <a:pt x="6506223" y="3763772"/>
                  </a:lnTo>
                  <a:lnTo>
                    <a:pt x="6493523" y="3758793"/>
                  </a:lnTo>
                  <a:lnTo>
                    <a:pt x="6480823" y="3758006"/>
                  </a:lnTo>
                  <a:lnTo>
                    <a:pt x="6468123" y="3761752"/>
                  </a:lnTo>
                  <a:lnTo>
                    <a:pt x="6468123" y="3769525"/>
                  </a:lnTo>
                  <a:lnTo>
                    <a:pt x="6455423" y="3779710"/>
                  </a:lnTo>
                  <a:lnTo>
                    <a:pt x="6455423" y="3802151"/>
                  </a:lnTo>
                  <a:lnTo>
                    <a:pt x="6468123" y="3810952"/>
                  </a:lnTo>
                  <a:lnTo>
                    <a:pt x="6480823" y="3815931"/>
                  </a:lnTo>
                  <a:lnTo>
                    <a:pt x="6493523" y="3816718"/>
                  </a:lnTo>
                  <a:lnTo>
                    <a:pt x="6506223" y="3812971"/>
                  </a:lnTo>
                  <a:lnTo>
                    <a:pt x="6506223" y="3805212"/>
                  </a:lnTo>
                  <a:lnTo>
                    <a:pt x="6518923" y="3795014"/>
                  </a:lnTo>
                  <a:lnTo>
                    <a:pt x="6518923" y="3783711"/>
                  </a:lnTo>
                  <a:close/>
                </a:path>
                <a:path w="9148444" h="9127490">
                  <a:moveTo>
                    <a:pt x="6518923" y="2540114"/>
                  </a:moveTo>
                  <a:lnTo>
                    <a:pt x="6506223" y="2528811"/>
                  </a:lnTo>
                  <a:lnTo>
                    <a:pt x="6493523" y="2522436"/>
                  </a:lnTo>
                  <a:lnTo>
                    <a:pt x="6480823" y="2521420"/>
                  </a:lnTo>
                  <a:lnTo>
                    <a:pt x="6468123" y="2526233"/>
                  </a:lnTo>
                  <a:lnTo>
                    <a:pt x="6455423" y="2536190"/>
                  </a:lnTo>
                  <a:lnTo>
                    <a:pt x="6442723" y="2549258"/>
                  </a:lnTo>
                  <a:lnTo>
                    <a:pt x="6442723" y="2578049"/>
                  </a:lnTo>
                  <a:lnTo>
                    <a:pt x="6455423" y="2589352"/>
                  </a:lnTo>
                  <a:lnTo>
                    <a:pt x="6468123" y="2595727"/>
                  </a:lnTo>
                  <a:lnTo>
                    <a:pt x="6480823" y="2596743"/>
                  </a:lnTo>
                  <a:lnTo>
                    <a:pt x="6506223" y="2591930"/>
                  </a:lnTo>
                  <a:lnTo>
                    <a:pt x="6506223" y="2581973"/>
                  </a:lnTo>
                  <a:lnTo>
                    <a:pt x="6518923" y="2568905"/>
                  </a:lnTo>
                  <a:lnTo>
                    <a:pt x="6518923" y="2540114"/>
                  </a:lnTo>
                  <a:close/>
                </a:path>
                <a:path w="9148444" h="9127490">
                  <a:moveTo>
                    <a:pt x="6521209" y="7812202"/>
                  </a:moveTo>
                  <a:lnTo>
                    <a:pt x="6519227" y="7808773"/>
                  </a:lnTo>
                  <a:lnTo>
                    <a:pt x="6517030" y="7808176"/>
                  </a:lnTo>
                  <a:lnTo>
                    <a:pt x="6513601" y="7810157"/>
                  </a:lnTo>
                  <a:lnTo>
                    <a:pt x="6513017" y="7812354"/>
                  </a:lnTo>
                  <a:lnTo>
                    <a:pt x="6514998" y="7815783"/>
                  </a:lnTo>
                  <a:lnTo>
                    <a:pt x="6517195" y="7816367"/>
                  </a:lnTo>
                  <a:lnTo>
                    <a:pt x="6520624" y="7814386"/>
                  </a:lnTo>
                  <a:lnTo>
                    <a:pt x="6521209" y="7812202"/>
                  </a:lnTo>
                  <a:close/>
                </a:path>
                <a:path w="9148444" h="9127490">
                  <a:moveTo>
                    <a:pt x="6531623" y="6583743"/>
                  </a:moveTo>
                  <a:lnTo>
                    <a:pt x="6518923" y="6572898"/>
                  </a:lnTo>
                  <a:lnTo>
                    <a:pt x="6518923" y="6571031"/>
                  </a:lnTo>
                  <a:lnTo>
                    <a:pt x="6506223" y="6577292"/>
                  </a:lnTo>
                  <a:lnTo>
                    <a:pt x="6506223" y="6595097"/>
                  </a:lnTo>
                  <a:lnTo>
                    <a:pt x="6518923" y="6596951"/>
                  </a:lnTo>
                  <a:lnTo>
                    <a:pt x="6518923" y="6593827"/>
                  </a:lnTo>
                  <a:lnTo>
                    <a:pt x="6531623" y="6590690"/>
                  </a:lnTo>
                  <a:lnTo>
                    <a:pt x="6531623" y="6583743"/>
                  </a:lnTo>
                  <a:close/>
                </a:path>
                <a:path w="9148444" h="9127490">
                  <a:moveTo>
                    <a:pt x="6531623" y="5345849"/>
                  </a:moveTo>
                  <a:lnTo>
                    <a:pt x="6518923" y="5339969"/>
                  </a:lnTo>
                  <a:lnTo>
                    <a:pt x="6518923" y="5336654"/>
                  </a:lnTo>
                  <a:lnTo>
                    <a:pt x="6506223" y="5336133"/>
                  </a:lnTo>
                  <a:lnTo>
                    <a:pt x="6506223" y="5338623"/>
                  </a:lnTo>
                  <a:lnTo>
                    <a:pt x="6493523" y="5343804"/>
                  </a:lnTo>
                  <a:lnTo>
                    <a:pt x="6493523" y="5365559"/>
                  </a:lnTo>
                  <a:lnTo>
                    <a:pt x="6506223" y="5371439"/>
                  </a:lnTo>
                  <a:lnTo>
                    <a:pt x="6506223" y="5374754"/>
                  </a:lnTo>
                  <a:lnTo>
                    <a:pt x="6518923" y="5375275"/>
                  </a:lnTo>
                  <a:lnTo>
                    <a:pt x="6518923" y="5372773"/>
                  </a:lnTo>
                  <a:lnTo>
                    <a:pt x="6531623" y="5367604"/>
                  </a:lnTo>
                  <a:lnTo>
                    <a:pt x="6531623" y="5345849"/>
                  </a:lnTo>
                  <a:close/>
                </a:path>
                <a:path w="9148444" h="9127490">
                  <a:moveTo>
                    <a:pt x="6531623" y="4113682"/>
                  </a:moveTo>
                  <a:lnTo>
                    <a:pt x="6518923" y="4105491"/>
                  </a:lnTo>
                  <a:lnTo>
                    <a:pt x="6518923" y="4100880"/>
                  </a:lnTo>
                  <a:lnTo>
                    <a:pt x="6506223" y="4100144"/>
                  </a:lnTo>
                  <a:lnTo>
                    <a:pt x="6493523" y="4103624"/>
                  </a:lnTo>
                  <a:lnTo>
                    <a:pt x="6480823" y="4110837"/>
                  </a:lnTo>
                  <a:lnTo>
                    <a:pt x="6480823" y="4141165"/>
                  </a:lnTo>
                  <a:lnTo>
                    <a:pt x="6493523" y="4149344"/>
                  </a:lnTo>
                  <a:lnTo>
                    <a:pt x="6506223" y="4153966"/>
                  </a:lnTo>
                  <a:lnTo>
                    <a:pt x="6506223" y="4154690"/>
                  </a:lnTo>
                  <a:lnTo>
                    <a:pt x="6518923" y="4151211"/>
                  </a:lnTo>
                  <a:lnTo>
                    <a:pt x="6531623" y="4143997"/>
                  </a:lnTo>
                  <a:lnTo>
                    <a:pt x="6531623" y="4113682"/>
                  </a:lnTo>
                  <a:close/>
                </a:path>
                <a:path w="9148444" h="9127490">
                  <a:moveTo>
                    <a:pt x="6531623" y="2881211"/>
                  </a:moveTo>
                  <a:lnTo>
                    <a:pt x="6518923" y="2870543"/>
                  </a:lnTo>
                  <a:lnTo>
                    <a:pt x="6506223" y="2864510"/>
                  </a:lnTo>
                  <a:lnTo>
                    <a:pt x="6493523" y="2863545"/>
                  </a:lnTo>
                  <a:lnTo>
                    <a:pt x="6480823" y="2868091"/>
                  </a:lnTo>
                  <a:lnTo>
                    <a:pt x="6468123" y="2877502"/>
                  </a:lnTo>
                  <a:lnTo>
                    <a:pt x="6468123" y="2917063"/>
                  </a:lnTo>
                  <a:lnTo>
                    <a:pt x="6480823" y="2927731"/>
                  </a:lnTo>
                  <a:lnTo>
                    <a:pt x="6493523" y="2933763"/>
                  </a:lnTo>
                  <a:lnTo>
                    <a:pt x="6506223" y="2934716"/>
                  </a:lnTo>
                  <a:lnTo>
                    <a:pt x="6518923" y="2930182"/>
                  </a:lnTo>
                  <a:lnTo>
                    <a:pt x="6531623" y="2920758"/>
                  </a:lnTo>
                  <a:lnTo>
                    <a:pt x="6531623" y="2881211"/>
                  </a:lnTo>
                  <a:close/>
                </a:path>
                <a:path w="9148444" h="9127490">
                  <a:moveTo>
                    <a:pt x="6535877" y="436156"/>
                  </a:moveTo>
                  <a:lnTo>
                    <a:pt x="6529298" y="416585"/>
                  </a:lnTo>
                  <a:lnTo>
                    <a:pt x="6515633" y="401104"/>
                  </a:lnTo>
                  <a:lnTo>
                    <a:pt x="6497726" y="392366"/>
                  </a:lnTo>
                  <a:lnTo>
                    <a:pt x="6477838" y="390982"/>
                  </a:lnTo>
                  <a:lnTo>
                    <a:pt x="6458267" y="397560"/>
                  </a:lnTo>
                  <a:lnTo>
                    <a:pt x="6442786" y="411213"/>
                  </a:lnTo>
                  <a:lnTo>
                    <a:pt x="6434036" y="429120"/>
                  </a:lnTo>
                  <a:lnTo>
                    <a:pt x="6432651" y="448995"/>
                  </a:lnTo>
                  <a:lnTo>
                    <a:pt x="6439230" y="468566"/>
                  </a:lnTo>
                  <a:lnTo>
                    <a:pt x="6452895" y="484047"/>
                  </a:lnTo>
                  <a:lnTo>
                    <a:pt x="6470802" y="492785"/>
                  </a:lnTo>
                  <a:lnTo>
                    <a:pt x="6490690" y="494169"/>
                  </a:lnTo>
                  <a:lnTo>
                    <a:pt x="6510261" y="487591"/>
                  </a:lnTo>
                  <a:lnTo>
                    <a:pt x="6525742" y="473938"/>
                  </a:lnTo>
                  <a:lnTo>
                    <a:pt x="6534493" y="456031"/>
                  </a:lnTo>
                  <a:lnTo>
                    <a:pt x="6535877" y="436156"/>
                  </a:lnTo>
                  <a:close/>
                </a:path>
                <a:path w="9148444" h="9127490">
                  <a:moveTo>
                    <a:pt x="6539230" y="8152295"/>
                  </a:moveTo>
                  <a:lnTo>
                    <a:pt x="6538417" y="8150860"/>
                  </a:lnTo>
                  <a:lnTo>
                    <a:pt x="6537503" y="8150619"/>
                  </a:lnTo>
                  <a:lnTo>
                    <a:pt x="6536068" y="8151444"/>
                  </a:lnTo>
                  <a:lnTo>
                    <a:pt x="6535826" y="8152358"/>
                  </a:lnTo>
                  <a:lnTo>
                    <a:pt x="6536652" y="8153794"/>
                  </a:lnTo>
                  <a:lnTo>
                    <a:pt x="6537566" y="8154035"/>
                  </a:lnTo>
                  <a:lnTo>
                    <a:pt x="6539001" y="8153209"/>
                  </a:lnTo>
                  <a:lnTo>
                    <a:pt x="6539230" y="8152295"/>
                  </a:lnTo>
                  <a:close/>
                </a:path>
                <a:path w="9148444" h="9127490">
                  <a:moveTo>
                    <a:pt x="6544323" y="6913473"/>
                  </a:moveTo>
                  <a:lnTo>
                    <a:pt x="6531623" y="6918592"/>
                  </a:lnTo>
                  <a:lnTo>
                    <a:pt x="6531623" y="6933108"/>
                  </a:lnTo>
                  <a:lnTo>
                    <a:pt x="6544323" y="6934632"/>
                  </a:lnTo>
                  <a:lnTo>
                    <a:pt x="6544323" y="6913473"/>
                  </a:lnTo>
                  <a:close/>
                </a:path>
                <a:path w="9148444" h="9127490">
                  <a:moveTo>
                    <a:pt x="6544323" y="5681700"/>
                  </a:moveTo>
                  <a:lnTo>
                    <a:pt x="6531623" y="5678741"/>
                  </a:lnTo>
                  <a:lnTo>
                    <a:pt x="6531623" y="5678271"/>
                  </a:lnTo>
                  <a:lnTo>
                    <a:pt x="6518923" y="5680507"/>
                  </a:lnTo>
                  <a:lnTo>
                    <a:pt x="6518923" y="5709818"/>
                  </a:lnTo>
                  <a:lnTo>
                    <a:pt x="6531623" y="5712790"/>
                  </a:lnTo>
                  <a:lnTo>
                    <a:pt x="6531623" y="5713260"/>
                  </a:lnTo>
                  <a:lnTo>
                    <a:pt x="6544323" y="5711037"/>
                  </a:lnTo>
                  <a:lnTo>
                    <a:pt x="6544323" y="5681700"/>
                  </a:lnTo>
                  <a:close/>
                </a:path>
                <a:path w="9148444" h="9127490">
                  <a:moveTo>
                    <a:pt x="6544323" y="1665465"/>
                  </a:moveTo>
                  <a:lnTo>
                    <a:pt x="6531623" y="1649044"/>
                  </a:lnTo>
                  <a:lnTo>
                    <a:pt x="6518923" y="1636064"/>
                  </a:lnTo>
                  <a:lnTo>
                    <a:pt x="6506223" y="1628724"/>
                  </a:lnTo>
                  <a:lnTo>
                    <a:pt x="6493523" y="1627568"/>
                  </a:lnTo>
                  <a:lnTo>
                    <a:pt x="6468123" y="1633080"/>
                  </a:lnTo>
                  <a:lnTo>
                    <a:pt x="6455423" y="1644535"/>
                  </a:lnTo>
                  <a:lnTo>
                    <a:pt x="6455423" y="1692656"/>
                  </a:lnTo>
                  <a:lnTo>
                    <a:pt x="6468123" y="1705648"/>
                  </a:lnTo>
                  <a:lnTo>
                    <a:pt x="6480823" y="1712988"/>
                  </a:lnTo>
                  <a:lnTo>
                    <a:pt x="6506223" y="1714144"/>
                  </a:lnTo>
                  <a:lnTo>
                    <a:pt x="6518923" y="1708632"/>
                  </a:lnTo>
                  <a:lnTo>
                    <a:pt x="6531623" y="1697164"/>
                  </a:lnTo>
                  <a:lnTo>
                    <a:pt x="6544323" y="1682140"/>
                  </a:lnTo>
                  <a:lnTo>
                    <a:pt x="6544323" y="1665465"/>
                  </a:lnTo>
                  <a:close/>
                </a:path>
                <a:path w="9148444" h="9127490">
                  <a:moveTo>
                    <a:pt x="6554216" y="776465"/>
                  </a:moveTo>
                  <a:lnTo>
                    <a:pt x="6547904" y="757694"/>
                  </a:lnTo>
                  <a:lnTo>
                    <a:pt x="6534798" y="742835"/>
                  </a:lnTo>
                  <a:lnTo>
                    <a:pt x="6517602" y="734441"/>
                  </a:lnTo>
                  <a:lnTo>
                    <a:pt x="6498514" y="733107"/>
                  </a:lnTo>
                  <a:lnTo>
                    <a:pt x="6479730" y="739419"/>
                  </a:lnTo>
                  <a:lnTo>
                    <a:pt x="6464871" y="752525"/>
                  </a:lnTo>
                  <a:lnTo>
                    <a:pt x="6456477" y="769721"/>
                  </a:lnTo>
                  <a:lnTo>
                    <a:pt x="6455143" y="788797"/>
                  </a:lnTo>
                  <a:lnTo>
                    <a:pt x="6461468" y="807580"/>
                  </a:lnTo>
                  <a:lnTo>
                    <a:pt x="6474574" y="822426"/>
                  </a:lnTo>
                  <a:lnTo>
                    <a:pt x="6491770" y="830821"/>
                  </a:lnTo>
                  <a:lnTo>
                    <a:pt x="6510845" y="832142"/>
                  </a:lnTo>
                  <a:lnTo>
                    <a:pt x="6529629" y="825830"/>
                  </a:lnTo>
                  <a:lnTo>
                    <a:pt x="6544500" y="812723"/>
                  </a:lnTo>
                  <a:lnTo>
                    <a:pt x="6552882" y="795540"/>
                  </a:lnTo>
                  <a:lnTo>
                    <a:pt x="6554216" y="776465"/>
                  </a:lnTo>
                  <a:close/>
                </a:path>
                <a:path w="9148444" h="9127490">
                  <a:moveTo>
                    <a:pt x="6557023" y="4464342"/>
                  </a:moveTo>
                  <a:lnTo>
                    <a:pt x="6544323" y="4454779"/>
                  </a:lnTo>
                  <a:lnTo>
                    <a:pt x="6544323" y="4447222"/>
                  </a:lnTo>
                  <a:lnTo>
                    <a:pt x="6531623" y="4442942"/>
                  </a:lnTo>
                  <a:lnTo>
                    <a:pt x="6518923" y="4442269"/>
                  </a:lnTo>
                  <a:lnTo>
                    <a:pt x="6518923" y="4445482"/>
                  </a:lnTo>
                  <a:lnTo>
                    <a:pt x="6506223" y="4452150"/>
                  </a:lnTo>
                  <a:lnTo>
                    <a:pt x="6506223" y="4487735"/>
                  </a:lnTo>
                  <a:lnTo>
                    <a:pt x="6518923" y="4492002"/>
                  </a:lnTo>
                  <a:lnTo>
                    <a:pt x="6531623" y="4492676"/>
                  </a:lnTo>
                  <a:lnTo>
                    <a:pt x="6544323" y="4489475"/>
                  </a:lnTo>
                  <a:lnTo>
                    <a:pt x="6544323" y="4482795"/>
                  </a:lnTo>
                  <a:lnTo>
                    <a:pt x="6557023" y="4474045"/>
                  </a:lnTo>
                  <a:lnTo>
                    <a:pt x="6557023" y="4464342"/>
                  </a:lnTo>
                  <a:close/>
                </a:path>
                <a:path w="9148444" h="9127490">
                  <a:moveTo>
                    <a:pt x="6557023" y="3222320"/>
                  </a:moveTo>
                  <a:lnTo>
                    <a:pt x="6544323" y="3212261"/>
                  </a:lnTo>
                  <a:lnTo>
                    <a:pt x="6531623" y="3206585"/>
                  </a:lnTo>
                  <a:lnTo>
                    <a:pt x="6518923" y="3205683"/>
                  </a:lnTo>
                  <a:lnTo>
                    <a:pt x="6506223" y="3209963"/>
                  </a:lnTo>
                  <a:lnTo>
                    <a:pt x="6493523" y="3218827"/>
                  </a:lnTo>
                  <a:lnTo>
                    <a:pt x="6493523" y="3256076"/>
                  </a:lnTo>
                  <a:lnTo>
                    <a:pt x="6506223" y="3266122"/>
                  </a:lnTo>
                  <a:lnTo>
                    <a:pt x="6518923" y="3271799"/>
                  </a:lnTo>
                  <a:lnTo>
                    <a:pt x="6531623" y="3272701"/>
                  </a:lnTo>
                  <a:lnTo>
                    <a:pt x="6544323" y="3268421"/>
                  </a:lnTo>
                  <a:lnTo>
                    <a:pt x="6544323" y="3259556"/>
                  </a:lnTo>
                  <a:lnTo>
                    <a:pt x="6557023" y="3247923"/>
                  </a:lnTo>
                  <a:lnTo>
                    <a:pt x="6557023" y="3222320"/>
                  </a:lnTo>
                  <a:close/>
                </a:path>
                <a:path w="9148444" h="9127490">
                  <a:moveTo>
                    <a:pt x="6557023" y="1990153"/>
                  </a:moveTo>
                  <a:lnTo>
                    <a:pt x="6544323" y="1977783"/>
                  </a:lnTo>
                  <a:lnTo>
                    <a:pt x="6531623" y="1970798"/>
                  </a:lnTo>
                  <a:lnTo>
                    <a:pt x="6506223" y="1969693"/>
                  </a:lnTo>
                  <a:lnTo>
                    <a:pt x="6493523" y="1974951"/>
                  </a:lnTo>
                  <a:lnTo>
                    <a:pt x="6480823" y="1985860"/>
                  </a:lnTo>
                  <a:lnTo>
                    <a:pt x="6480823" y="2031669"/>
                  </a:lnTo>
                  <a:lnTo>
                    <a:pt x="6493523" y="2044039"/>
                  </a:lnTo>
                  <a:lnTo>
                    <a:pt x="6506223" y="2051024"/>
                  </a:lnTo>
                  <a:lnTo>
                    <a:pt x="6518923" y="2052129"/>
                  </a:lnTo>
                  <a:lnTo>
                    <a:pt x="6531623" y="2046871"/>
                  </a:lnTo>
                  <a:lnTo>
                    <a:pt x="6544323" y="2035962"/>
                  </a:lnTo>
                  <a:lnTo>
                    <a:pt x="6557023" y="2021662"/>
                  </a:lnTo>
                  <a:lnTo>
                    <a:pt x="6557023" y="1990153"/>
                  </a:lnTo>
                  <a:close/>
                </a:path>
                <a:path w="9148444" h="9127490">
                  <a:moveTo>
                    <a:pt x="6569723" y="7263943"/>
                  </a:moveTo>
                  <a:lnTo>
                    <a:pt x="6557023" y="7256793"/>
                  </a:lnTo>
                  <a:lnTo>
                    <a:pt x="6557023" y="7259701"/>
                  </a:lnTo>
                  <a:lnTo>
                    <a:pt x="6544323" y="7264260"/>
                  </a:lnTo>
                  <a:lnTo>
                    <a:pt x="6557023" y="7271410"/>
                  </a:lnTo>
                  <a:lnTo>
                    <a:pt x="6557023" y="7270572"/>
                  </a:lnTo>
                  <a:lnTo>
                    <a:pt x="6569723" y="7268515"/>
                  </a:lnTo>
                  <a:lnTo>
                    <a:pt x="6569723" y="7263943"/>
                  </a:lnTo>
                  <a:close/>
                </a:path>
                <a:path w="9148444" h="9127490">
                  <a:moveTo>
                    <a:pt x="6569723" y="6035484"/>
                  </a:moveTo>
                  <a:lnTo>
                    <a:pt x="6557023" y="6020917"/>
                  </a:lnTo>
                  <a:lnTo>
                    <a:pt x="6557023" y="6018415"/>
                  </a:lnTo>
                  <a:lnTo>
                    <a:pt x="6544323" y="6026836"/>
                  </a:lnTo>
                  <a:lnTo>
                    <a:pt x="6531623" y="6036145"/>
                  </a:lnTo>
                  <a:lnTo>
                    <a:pt x="6544323" y="6050724"/>
                  </a:lnTo>
                  <a:lnTo>
                    <a:pt x="6557023" y="6053213"/>
                  </a:lnTo>
                  <a:lnTo>
                    <a:pt x="6557023" y="6049010"/>
                  </a:lnTo>
                  <a:lnTo>
                    <a:pt x="6569723" y="6044806"/>
                  </a:lnTo>
                  <a:lnTo>
                    <a:pt x="6569723" y="6035484"/>
                  </a:lnTo>
                  <a:close/>
                </a:path>
                <a:path w="9148444" h="9127490">
                  <a:moveTo>
                    <a:pt x="6569723" y="4795888"/>
                  </a:moveTo>
                  <a:lnTo>
                    <a:pt x="6557023" y="4788941"/>
                  </a:lnTo>
                  <a:lnTo>
                    <a:pt x="6557023" y="4785030"/>
                  </a:lnTo>
                  <a:lnTo>
                    <a:pt x="6544323" y="4784407"/>
                  </a:lnTo>
                  <a:lnTo>
                    <a:pt x="6531623" y="4787354"/>
                  </a:lnTo>
                  <a:lnTo>
                    <a:pt x="6531623" y="4801501"/>
                  </a:lnTo>
                  <a:lnTo>
                    <a:pt x="6518923" y="4810417"/>
                  </a:lnTo>
                  <a:lnTo>
                    <a:pt x="6531623" y="4819180"/>
                  </a:lnTo>
                  <a:lnTo>
                    <a:pt x="6531623" y="4826127"/>
                  </a:lnTo>
                  <a:lnTo>
                    <a:pt x="6544323" y="4830038"/>
                  </a:lnTo>
                  <a:lnTo>
                    <a:pt x="6557023" y="4830661"/>
                  </a:lnTo>
                  <a:lnTo>
                    <a:pt x="6557023" y="4827714"/>
                  </a:lnTo>
                  <a:lnTo>
                    <a:pt x="6569723" y="4821593"/>
                  </a:lnTo>
                  <a:lnTo>
                    <a:pt x="6569723" y="4795888"/>
                  </a:lnTo>
                  <a:close/>
                </a:path>
                <a:path w="9148444" h="9127490">
                  <a:moveTo>
                    <a:pt x="6569723" y="3563556"/>
                  </a:moveTo>
                  <a:lnTo>
                    <a:pt x="6557023" y="3554222"/>
                  </a:lnTo>
                  <a:lnTo>
                    <a:pt x="6544323" y="3548951"/>
                  </a:lnTo>
                  <a:lnTo>
                    <a:pt x="6544323" y="3548113"/>
                  </a:lnTo>
                  <a:lnTo>
                    <a:pt x="6531623" y="3552088"/>
                  </a:lnTo>
                  <a:lnTo>
                    <a:pt x="6518923" y="3560318"/>
                  </a:lnTo>
                  <a:lnTo>
                    <a:pt x="6506223" y="3571125"/>
                  </a:lnTo>
                  <a:lnTo>
                    <a:pt x="6506223" y="3583127"/>
                  </a:lnTo>
                  <a:lnTo>
                    <a:pt x="6518923" y="3594925"/>
                  </a:lnTo>
                  <a:lnTo>
                    <a:pt x="6518923" y="3604272"/>
                  </a:lnTo>
                  <a:lnTo>
                    <a:pt x="6531623" y="3609543"/>
                  </a:lnTo>
                  <a:lnTo>
                    <a:pt x="6544323" y="3610381"/>
                  </a:lnTo>
                  <a:lnTo>
                    <a:pt x="6557023" y="3606419"/>
                  </a:lnTo>
                  <a:lnTo>
                    <a:pt x="6569723" y="3598176"/>
                  </a:lnTo>
                  <a:lnTo>
                    <a:pt x="6569723" y="3563556"/>
                  </a:lnTo>
                  <a:close/>
                </a:path>
                <a:path w="9148444" h="9127490">
                  <a:moveTo>
                    <a:pt x="6572263" y="1116812"/>
                  </a:moveTo>
                  <a:lnTo>
                    <a:pt x="6566255" y="1098931"/>
                  </a:lnTo>
                  <a:lnTo>
                    <a:pt x="6553771" y="1084795"/>
                  </a:lnTo>
                  <a:lnTo>
                    <a:pt x="6537401" y="1076807"/>
                  </a:lnTo>
                  <a:lnTo>
                    <a:pt x="6519227" y="1075537"/>
                  </a:lnTo>
                  <a:lnTo>
                    <a:pt x="6501346" y="1081544"/>
                  </a:lnTo>
                  <a:lnTo>
                    <a:pt x="6487198" y="1094028"/>
                  </a:lnTo>
                  <a:lnTo>
                    <a:pt x="6479210" y="1110386"/>
                  </a:lnTo>
                  <a:lnTo>
                    <a:pt x="6477940" y="1128560"/>
                  </a:lnTo>
                  <a:lnTo>
                    <a:pt x="6483959" y="1146429"/>
                  </a:lnTo>
                  <a:lnTo>
                    <a:pt x="6496444" y="1160576"/>
                  </a:lnTo>
                  <a:lnTo>
                    <a:pt x="6512801" y="1168565"/>
                  </a:lnTo>
                  <a:lnTo>
                    <a:pt x="6530975" y="1169835"/>
                  </a:lnTo>
                  <a:lnTo>
                    <a:pt x="6548856" y="1163815"/>
                  </a:lnTo>
                  <a:lnTo>
                    <a:pt x="6563004" y="1151343"/>
                  </a:lnTo>
                  <a:lnTo>
                    <a:pt x="6570993" y="1134973"/>
                  </a:lnTo>
                  <a:lnTo>
                    <a:pt x="6572263" y="1116812"/>
                  </a:lnTo>
                  <a:close/>
                </a:path>
                <a:path w="9148444" h="9127490">
                  <a:moveTo>
                    <a:pt x="6582423" y="7598016"/>
                  </a:moveTo>
                  <a:lnTo>
                    <a:pt x="6569723" y="7600988"/>
                  </a:lnTo>
                  <a:lnTo>
                    <a:pt x="6569723" y="7604277"/>
                  </a:lnTo>
                  <a:lnTo>
                    <a:pt x="6582423" y="7609421"/>
                  </a:lnTo>
                  <a:lnTo>
                    <a:pt x="6582423" y="7598016"/>
                  </a:lnTo>
                  <a:close/>
                </a:path>
                <a:path w="9148444" h="9127490">
                  <a:moveTo>
                    <a:pt x="6582423" y="2346096"/>
                  </a:moveTo>
                  <a:lnTo>
                    <a:pt x="6569723" y="2331250"/>
                  </a:lnTo>
                  <a:lnTo>
                    <a:pt x="6557023" y="2319502"/>
                  </a:lnTo>
                  <a:lnTo>
                    <a:pt x="6544323" y="2312873"/>
                  </a:lnTo>
                  <a:lnTo>
                    <a:pt x="6531623" y="2311831"/>
                  </a:lnTo>
                  <a:lnTo>
                    <a:pt x="6518923" y="2316823"/>
                  </a:lnTo>
                  <a:lnTo>
                    <a:pt x="6506223" y="2327173"/>
                  </a:lnTo>
                  <a:lnTo>
                    <a:pt x="6493523" y="2340762"/>
                  </a:lnTo>
                  <a:lnTo>
                    <a:pt x="6493523" y="2355837"/>
                  </a:lnTo>
                  <a:lnTo>
                    <a:pt x="6506223" y="2370683"/>
                  </a:lnTo>
                  <a:lnTo>
                    <a:pt x="6518923" y="2382418"/>
                  </a:lnTo>
                  <a:lnTo>
                    <a:pt x="6531623" y="2389060"/>
                  </a:lnTo>
                  <a:lnTo>
                    <a:pt x="6544323" y="2390102"/>
                  </a:lnTo>
                  <a:lnTo>
                    <a:pt x="6557023" y="2385110"/>
                  </a:lnTo>
                  <a:lnTo>
                    <a:pt x="6569723" y="2374760"/>
                  </a:lnTo>
                  <a:lnTo>
                    <a:pt x="6569723" y="2361171"/>
                  </a:lnTo>
                  <a:lnTo>
                    <a:pt x="6582423" y="2346096"/>
                  </a:lnTo>
                  <a:close/>
                </a:path>
                <a:path w="9148444" h="9127490">
                  <a:moveTo>
                    <a:pt x="6593129" y="227850"/>
                  </a:moveTo>
                  <a:lnTo>
                    <a:pt x="6586360" y="207721"/>
                  </a:lnTo>
                  <a:lnTo>
                    <a:pt x="6572313" y="191795"/>
                  </a:lnTo>
                  <a:lnTo>
                    <a:pt x="6553886" y="182816"/>
                  </a:lnTo>
                  <a:lnTo>
                    <a:pt x="6533426" y="181394"/>
                  </a:lnTo>
                  <a:lnTo>
                    <a:pt x="6513296" y="188150"/>
                  </a:lnTo>
                  <a:lnTo>
                    <a:pt x="6497371" y="202196"/>
                  </a:lnTo>
                  <a:lnTo>
                    <a:pt x="6488379" y="220624"/>
                  </a:lnTo>
                  <a:lnTo>
                    <a:pt x="6486957" y="241071"/>
                  </a:lnTo>
                  <a:lnTo>
                    <a:pt x="6493726" y="261200"/>
                  </a:lnTo>
                  <a:lnTo>
                    <a:pt x="6507772" y="277114"/>
                  </a:lnTo>
                  <a:lnTo>
                    <a:pt x="6526200" y="286105"/>
                  </a:lnTo>
                  <a:lnTo>
                    <a:pt x="6546659" y="287540"/>
                  </a:lnTo>
                  <a:lnTo>
                    <a:pt x="6566789" y="280771"/>
                  </a:lnTo>
                  <a:lnTo>
                    <a:pt x="6582715" y="266725"/>
                  </a:lnTo>
                  <a:lnTo>
                    <a:pt x="6591706" y="248297"/>
                  </a:lnTo>
                  <a:lnTo>
                    <a:pt x="6593129" y="227850"/>
                  </a:lnTo>
                  <a:close/>
                </a:path>
                <a:path w="9148444" h="9127490">
                  <a:moveTo>
                    <a:pt x="6595123" y="6375590"/>
                  </a:moveTo>
                  <a:lnTo>
                    <a:pt x="6582423" y="6363017"/>
                  </a:lnTo>
                  <a:lnTo>
                    <a:pt x="6569723" y="6360858"/>
                  </a:lnTo>
                  <a:lnTo>
                    <a:pt x="6557023" y="6368123"/>
                  </a:lnTo>
                  <a:lnTo>
                    <a:pt x="6557023" y="6376162"/>
                  </a:lnTo>
                  <a:lnTo>
                    <a:pt x="6569723" y="6388735"/>
                  </a:lnTo>
                  <a:lnTo>
                    <a:pt x="6569723" y="6390894"/>
                  </a:lnTo>
                  <a:lnTo>
                    <a:pt x="6582423" y="6387262"/>
                  </a:lnTo>
                  <a:lnTo>
                    <a:pt x="6582423" y="6383629"/>
                  </a:lnTo>
                  <a:lnTo>
                    <a:pt x="6595123" y="6375590"/>
                  </a:lnTo>
                  <a:close/>
                </a:path>
                <a:path w="9148444" h="9127490">
                  <a:moveTo>
                    <a:pt x="6595123" y="5144935"/>
                  </a:moveTo>
                  <a:lnTo>
                    <a:pt x="6582423" y="5136832"/>
                  </a:lnTo>
                  <a:lnTo>
                    <a:pt x="6582423" y="5130431"/>
                  </a:lnTo>
                  <a:lnTo>
                    <a:pt x="6569723" y="5126812"/>
                  </a:lnTo>
                  <a:lnTo>
                    <a:pt x="6569723" y="5126240"/>
                  </a:lnTo>
                  <a:lnTo>
                    <a:pt x="6557023" y="5128971"/>
                  </a:lnTo>
                  <a:lnTo>
                    <a:pt x="6557023" y="5134622"/>
                  </a:lnTo>
                  <a:lnTo>
                    <a:pt x="6544323" y="5142027"/>
                  </a:lnTo>
                  <a:lnTo>
                    <a:pt x="6544323" y="5158346"/>
                  </a:lnTo>
                  <a:lnTo>
                    <a:pt x="6557023" y="5164747"/>
                  </a:lnTo>
                  <a:lnTo>
                    <a:pt x="6557023" y="5168366"/>
                  </a:lnTo>
                  <a:lnTo>
                    <a:pt x="6569723" y="5168938"/>
                  </a:lnTo>
                  <a:lnTo>
                    <a:pt x="6582423" y="5166220"/>
                  </a:lnTo>
                  <a:lnTo>
                    <a:pt x="6582423" y="5160569"/>
                  </a:lnTo>
                  <a:lnTo>
                    <a:pt x="6595123" y="5153152"/>
                  </a:lnTo>
                  <a:lnTo>
                    <a:pt x="6595123" y="5144935"/>
                  </a:lnTo>
                  <a:close/>
                </a:path>
                <a:path w="9148444" h="9127490">
                  <a:moveTo>
                    <a:pt x="6595123" y="3915689"/>
                  </a:moveTo>
                  <a:lnTo>
                    <a:pt x="6582423" y="3904665"/>
                  </a:lnTo>
                  <a:lnTo>
                    <a:pt x="6582423" y="3895941"/>
                  </a:lnTo>
                  <a:lnTo>
                    <a:pt x="6569723" y="3891026"/>
                  </a:lnTo>
                  <a:lnTo>
                    <a:pt x="6557023" y="3890251"/>
                  </a:lnTo>
                  <a:lnTo>
                    <a:pt x="6544323" y="3893947"/>
                  </a:lnTo>
                  <a:lnTo>
                    <a:pt x="6544323" y="3901643"/>
                  </a:lnTo>
                  <a:lnTo>
                    <a:pt x="6531623" y="3911727"/>
                  </a:lnTo>
                  <a:lnTo>
                    <a:pt x="6531623" y="3933939"/>
                  </a:lnTo>
                  <a:lnTo>
                    <a:pt x="6544323" y="3942664"/>
                  </a:lnTo>
                  <a:lnTo>
                    <a:pt x="6557023" y="3947579"/>
                  </a:lnTo>
                  <a:lnTo>
                    <a:pt x="6569723" y="3948366"/>
                  </a:lnTo>
                  <a:lnTo>
                    <a:pt x="6582423" y="3944658"/>
                  </a:lnTo>
                  <a:lnTo>
                    <a:pt x="6582423" y="3936962"/>
                  </a:lnTo>
                  <a:lnTo>
                    <a:pt x="6595123" y="3926878"/>
                  </a:lnTo>
                  <a:lnTo>
                    <a:pt x="6595123" y="3915689"/>
                  </a:lnTo>
                  <a:close/>
                </a:path>
                <a:path w="9148444" h="9127490">
                  <a:moveTo>
                    <a:pt x="6595123" y="2672194"/>
                  </a:moveTo>
                  <a:lnTo>
                    <a:pt x="6582423" y="2660993"/>
                  </a:lnTo>
                  <a:lnTo>
                    <a:pt x="6569723" y="2654668"/>
                  </a:lnTo>
                  <a:lnTo>
                    <a:pt x="6557023" y="2653665"/>
                  </a:lnTo>
                  <a:lnTo>
                    <a:pt x="6544323" y="2658427"/>
                  </a:lnTo>
                  <a:lnTo>
                    <a:pt x="6531623" y="2668308"/>
                  </a:lnTo>
                  <a:lnTo>
                    <a:pt x="6518923" y="2681287"/>
                  </a:lnTo>
                  <a:lnTo>
                    <a:pt x="6518923" y="2709849"/>
                  </a:lnTo>
                  <a:lnTo>
                    <a:pt x="6531623" y="2721051"/>
                  </a:lnTo>
                  <a:lnTo>
                    <a:pt x="6544323" y="2727375"/>
                  </a:lnTo>
                  <a:lnTo>
                    <a:pt x="6557023" y="2728379"/>
                  </a:lnTo>
                  <a:lnTo>
                    <a:pt x="6582423" y="2723616"/>
                  </a:lnTo>
                  <a:lnTo>
                    <a:pt x="6582423" y="2713736"/>
                  </a:lnTo>
                  <a:lnTo>
                    <a:pt x="6595123" y="2700756"/>
                  </a:lnTo>
                  <a:lnTo>
                    <a:pt x="6595123" y="2672194"/>
                  </a:lnTo>
                  <a:close/>
                </a:path>
                <a:path w="9148444" h="9127490">
                  <a:moveTo>
                    <a:pt x="6595123" y="1440040"/>
                  </a:moveTo>
                  <a:lnTo>
                    <a:pt x="6582423" y="1426514"/>
                  </a:lnTo>
                  <a:lnTo>
                    <a:pt x="6569723" y="1418882"/>
                  </a:lnTo>
                  <a:lnTo>
                    <a:pt x="6544323" y="1417675"/>
                  </a:lnTo>
                  <a:lnTo>
                    <a:pt x="6531623" y="1423416"/>
                  </a:lnTo>
                  <a:lnTo>
                    <a:pt x="6518923" y="1435341"/>
                  </a:lnTo>
                  <a:lnTo>
                    <a:pt x="6506223" y="1450987"/>
                  </a:lnTo>
                  <a:lnTo>
                    <a:pt x="6506223" y="1485442"/>
                  </a:lnTo>
                  <a:lnTo>
                    <a:pt x="6518923" y="1498968"/>
                  </a:lnTo>
                  <a:lnTo>
                    <a:pt x="6544323" y="1506601"/>
                  </a:lnTo>
                  <a:lnTo>
                    <a:pt x="6557023" y="1507807"/>
                  </a:lnTo>
                  <a:lnTo>
                    <a:pt x="6569723" y="1502067"/>
                  </a:lnTo>
                  <a:lnTo>
                    <a:pt x="6582423" y="1490141"/>
                  </a:lnTo>
                  <a:lnTo>
                    <a:pt x="6595123" y="1474495"/>
                  </a:lnTo>
                  <a:lnTo>
                    <a:pt x="6595123" y="1440040"/>
                  </a:lnTo>
                  <a:close/>
                </a:path>
                <a:path w="9148444" h="9127490">
                  <a:moveTo>
                    <a:pt x="6597066" y="7944142"/>
                  </a:moveTo>
                  <a:lnTo>
                    <a:pt x="6595250" y="7941005"/>
                  </a:lnTo>
                  <a:lnTo>
                    <a:pt x="6593243" y="7940459"/>
                  </a:lnTo>
                  <a:lnTo>
                    <a:pt x="6590093" y="7942275"/>
                  </a:lnTo>
                  <a:lnTo>
                    <a:pt x="6589560" y="7944282"/>
                  </a:lnTo>
                  <a:lnTo>
                    <a:pt x="6591376" y="7947431"/>
                  </a:lnTo>
                  <a:lnTo>
                    <a:pt x="6593383" y="7947965"/>
                  </a:lnTo>
                  <a:lnTo>
                    <a:pt x="6596532" y="7946149"/>
                  </a:lnTo>
                  <a:lnTo>
                    <a:pt x="6597066" y="7944142"/>
                  </a:lnTo>
                  <a:close/>
                </a:path>
                <a:path w="9148444" h="9127490">
                  <a:moveTo>
                    <a:pt x="6607823" y="6715696"/>
                  </a:moveTo>
                  <a:lnTo>
                    <a:pt x="6595123" y="6705117"/>
                  </a:lnTo>
                  <a:lnTo>
                    <a:pt x="6595123" y="6703301"/>
                  </a:lnTo>
                  <a:lnTo>
                    <a:pt x="6582423" y="6709410"/>
                  </a:lnTo>
                  <a:lnTo>
                    <a:pt x="6582423" y="6726745"/>
                  </a:lnTo>
                  <a:lnTo>
                    <a:pt x="6595123" y="6728561"/>
                  </a:lnTo>
                  <a:lnTo>
                    <a:pt x="6595123" y="6725501"/>
                  </a:lnTo>
                  <a:lnTo>
                    <a:pt x="6607823" y="6722453"/>
                  </a:lnTo>
                  <a:lnTo>
                    <a:pt x="6607823" y="6715696"/>
                  </a:lnTo>
                  <a:close/>
                </a:path>
                <a:path w="9148444" h="9127490">
                  <a:moveTo>
                    <a:pt x="6607823" y="5477942"/>
                  </a:moveTo>
                  <a:lnTo>
                    <a:pt x="6595123" y="5472150"/>
                  </a:lnTo>
                  <a:lnTo>
                    <a:pt x="6595123" y="5468886"/>
                  </a:lnTo>
                  <a:lnTo>
                    <a:pt x="6582423" y="5468378"/>
                  </a:lnTo>
                  <a:lnTo>
                    <a:pt x="6582423" y="5470830"/>
                  </a:lnTo>
                  <a:lnTo>
                    <a:pt x="6569723" y="5475935"/>
                  </a:lnTo>
                  <a:lnTo>
                    <a:pt x="6569723" y="5497347"/>
                  </a:lnTo>
                  <a:lnTo>
                    <a:pt x="6582423" y="5503138"/>
                  </a:lnTo>
                  <a:lnTo>
                    <a:pt x="6582423" y="5506402"/>
                  </a:lnTo>
                  <a:lnTo>
                    <a:pt x="6595123" y="5506923"/>
                  </a:lnTo>
                  <a:lnTo>
                    <a:pt x="6595123" y="5504459"/>
                  </a:lnTo>
                  <a:lnTo>
                    <a:pt x="6607823" y="5499354"/>
                  </a:lnTo>
                  <a:lnTo>
                    <a:pt x="6607823" y="5477942"/>
                  </a:lnTo>
                  <a:close/>
                </a:path>
                <a:path w="9148444" h="9127490">
                  <a:moveTo>
                    <a:pt x="6607823" y="4245762"/>
                  </a:moveTo>
                  <a:lnTo>
                    <a:pt x="6595123" y="4237672"/>
                  </a:lnTo>
                  <a:lnTo>
                    <a:pt x="6595123" y="4233100"/>
                  </a:lnTo>
                  <a:lnTo>
                    <a:pt x="6582423" y="4232376"/>
                  </a:lnTo>
                  <a:lnTo>
                    <a:pt x="6569723" y="4235818"/>
                  </a:lnTo>
                  <a:lnTo>
                    <a:pt x="6557023" y="4242955"/>
                  </a:lnTo>
                  <a:lnTo>
                    <a:pt x="6557023" y="4272953"/>
                  </a:lnTo>
                  <a:lnTo>
                    <a:pt x="6569723" y="4281043"/>
                  </a:lnTo>
                  <a:lnTo>
                    <a:pt x="6582423" y="4285615"/>
                  </a:lnTo>
                  <a:lnTo>
                    <a:pt x="6582423" y="4286339"/>
                  </a:lnTo>
                  <a:lnTo>
                    <a:pt x="6595123" y="4282897"/>
                  </a:lnTo>
                  <a:lnTo>
                    <a:pt x="6607823" y="4275760"/>
                  </a:lnTo>
                  <a:lnTo>
                    <a:pt x="6607823" y="4245762"/>
                  </a:lnTo>
                  <a:close/>
                </a:path>
                <a:path w="9148444" h="9127490">
                  <a:moveTo>
                    <a:pt x="6607823" y="3013303"/>
                  </a:moveTo>
                  <a:lnTo>
                    <a:pt x="6595123" y="3002724"/>
                  </a:lnTo>
                  <a:lnTo>
                    <a:pt x="6582423" y="2996742"/>
                  </a:lnTo>
                  <a:lnTo>
                    <a:pt x="6569723" y="2995790"/>
                  </a:lnTo>
                  <a:lnTo>
                    <a:pt x="6557023" y="3000298"/>
                  </a:lnTo>
                  <a:lnTo>
                    <a:pt x="6544323" y="3009633"/>
                  </a:lnTo>
                  <a:lnTo>
                    <a:pt x="6544323" y="3048851"/>
                  </a:lnTo>
                  <a:lnTo>
                    <a:pt x="6557023" y="3059442"/>
                  </a:lnTo>
                  <a:lnTo>
                    <a:pt x="6569723" y="3065411"/>
                  </a:lnTo>
                  <a:lnTo>
                    <a:pt x="6582423" y="3066351"/>
                  </a:lnTo>
                  <a:lnTo>
                    <a:pt x="6595123" y="3061855"/>
                  </a:lnTo>
                  <a:lnTo>
                    <a:pt x="6607823" y="3052521"/>
                  </a:lnTo>
                  <a:lnTo>
                    <a:pt x="6607823" y="3013303"/>
                  </a:lnTo>
                  <a:close/>
                </a:path>
                <a:path w="9148444" h="9127490">
                  <a:moveTo>
                    <a:pt x="6611772" y="568121"/>
                  </a:moveTo>
                  <a:lnTo>
                    <a:pt x="6605232" y="548678"/>
                  </a:lnTo>
                  <a:lnTo>
                    <a:pt x="6591655" y="533285"/>
                  </a:lnTo>
                  <a:lnTo>
                    <a:pt x="6573837" y="524598"/>
                  </a:lnTo>
                  <a:lnTo>
                    <a:pt x="6554076" y="523214"/>
                  </a:lnTo>
                  <a:lnTo>
                    <a:pt x="6534620" y="529755"/>
                  </a:lnTo>
                  <a:lnTo>
                    <a:pt x="6519215" y="543331"/>
                  </a:lnTo>
                  <a:lnTo>
                    <a:pt x="6510528" y="561136"/>
                  </a:lnTo>
                  <a:lnTo>
                    <a:pt x="6509144" y="580910"/>
                  </a:lnTo>
                  <a:lnTo>
                    <a:pt x="6515697" y="600354"/>
                  </a:lnTo>
                  <a:lnTo>
                    <a:pt x="6529273" y="615746"/>
                  </a:lnTo>
                  <a:lnTo>
                    <a:pt x="6547078" y="624433"/>
                  </a:lnTo>
                  <a:lnTo>
                    <a:pt x="6566852" y="625817"/>
                  </a:lnTo>
                  <a:lnTo>
                    <a:pt x="6586309" y="619277"/>
                  </a:lnTo>
                  <a:lnTo>
                    <a:pt x="6601701" y="605701"/>
                  </a:lnTo>
                  <a:lnTo>
                    <a:pt x="6610401" y="587895"/>
                  </a:lnTo>
                  <a:lnTo>
                    <a:pt x="6611772" y="568121"/>
                  </a:lnTo>
                  <a:close/>
                </a:path>
                <a:path w="9148444" h="9127490">
                  <a:moveTo>
                    <a:pt x="6615100" y="8284248"/>
                  </a:moveTo>
                  <a:lnTo>
                    <a:pt x="6614439" y="8283105"/>
                  </a:lnTo>
                  <a:lnTo>
                    <a:pt x="6613703" y="8282902"/>
                  </a:lnTo>
                  <a:lnTo>
                    <a:pt x="6612560" y="8283562"/>
                  </a:lnTo>
                  <a:lnTo>
                    <a:pt x="6612369" y="8284286"/>
                  </a:lnTo>
                  <a:lnTo>
                    <a:pt x="6613030" y="8285442"/>
                  </a:lnTo>
                  <a:lnTo>
                    <a:pt x="6613753" y="8285620"/>
                  </a:lnTo>
                  <a:lnTo>
                    <a:pt x="6614896" y="8284972"/>
                  </a:lnTo>
                  <a:lnTo>
                    <a:pt x="6615100" y="8284248"/>
                  </a:lnTo>
                  <a:close/>
                </a:path>
                <a:path w="9148444" h="9127490">
                  <a:moveTo>
                    <a:pt x="6620523" y="7045757"/>
                  </a:moveTo>
                  <a:lnTo>
                    <a:pt x="6607823" y="7050697"/>
                  </a:lnTo>
                  <a:lnTo>
                    <a:pt x="6607823" y="7064756"/>
                  </a:lnTo>
                  <a:lnTo>
                    <a:pt x="6620523" y="7066216"/>
                  </a:lnTo>
                  <a:lnTo>
                    <a:pt x="6620523" y="7045757"/>
                  </a:lnTo>
                  <a:close/>
                </a:path>
                <a:path w="9148444" h="9127490">
                  <a:moveTo>
                    <a:pt x="6620523" y="5814111"/>
                  </a:moveTo>
                  <a:lnTo>
                    <a:pt x="6607823" y="5811253"/>
                  </a:lnTo>
                  <a:lnTo>
                    <a:pt x="6607823" y="5810809"/>
                  </a:lnTo>
                  <a:lnTo>
                    <a:pt x="6595123" y="5812955"/>
                  </a:lnTo>
                  <a:lnTo>
                    <a:pt x="6595123" y="5841289"/>
                  </a:lnTo>
                  <a:lnTo>
                    <a:pt x="6607823" y="5844159"/>
                  </a:lnTo>
                  <a:lnTo>
                    <a:pt x="6607823" y="5844603"/>
                  </a:lnTo>
                  <a:lnTo>
                    <a:pt x="6620523" y="5842444"/>
                  </a:lnTo>
                  <a:lnTo>
                    <a:pt x="6620523" y="5814111"/>
                  </a:lnTo>
                  <a:close/>
                </a:path>
                <a:path w="9148444" h="9127490">
                  <a:moveTo>
                    <a:pt x="6620523" y="1797443"/>
                  </a:moveTo>
                  <a:lnTo>
                    <a:pt x="6607823" y="1781136"/>
                  </a:lnTo>
                  <a:lnTo>
                    <a:pt x="6595123" y="1768233"/>
                  </a:lnTo>
                  <a:lnTo>
                    <a:pt x="6582423" y="1760956"/>
                  </a:lnTo>
                  <a:lnTo>
                    <a:pt x="6569723" y="1759800"/>
                  </a:lnTo>
                  <a:lnTo>
                    <a:pt x="6544323" y="1765287"/>
                  </a:lnTo>
                  <a:lnTo>
                    <a:pt x="6531623" y="1776666"/>
                  </a:lnTo>
                  <a:lnTo>
                    <a:pt x="6531623" y="1824456"/>
                  </a:lnTo>
                  <a:lnTo>
                    <a:pt x="6544323" y="1837359"/>
                  </a:lnTo>
                  <a:lnTo>
                    <a:pt x="6557023" y="1844636"/>
                  </a:lnTo>
                  <a:lnTo>
                    <a:pt x="6582423" y="1845792"/>
                  </a:lnTo>
                  <a:lnTo>
                    <a:pt x="6595123" y="1840306"/>
                  </a:lnTo>
                  <a:lnTo>
                    <a:pt x="6607823" y="1828927"/>
                  </a:lnTo>
                  <a:lnTo>
                    <a:pt x="6607823" y="1814004"/>
                  </a:lnTo>
                  <a:lnTo>
                    <a:pt x="6620523" y="1797443"/>
                  </a:lnTo>
                  <a:close/>
                </a:path>
                <a:path w="9148444" h="9127490">
                  <a:moveTo>
                    <a:pt x="6629832" y="908481"/>
                  </a:moveTo>
                  <a:lnTo>
                    <a:pt x="6623583" y="889927"/>
                  </a:lnTo>
                  <a:lnTo>
                    <a:pt x="6610642" y="875245"/>
                  </a:lnTo>
                  <a:lnTo>
                    <a:pt x="6593649" y="866952"/>
                  </a:lnTo>
                  <a:lnTo>
                    <a:pt x="6574790" y="865644"/>
                  </a:lnTo>
                  <a:lnTo>
                    <a:pt x="6556222" y="871880"/>
                  </a:lnTo>
                  <a:lnTo>
                    <a:pt x="6541541" y="884834"/>
                  </a:lnTo>
                  <a:lnTo>
                    <a:pt x="6533261" y="901814"/>
                  </a:lnTo>
                  <a:lnTo>
                    <a:pt x="6531940" y="920661"/>
                  </a:lnTo>
                  <a:lnTo>
                    <a:pt x="6538188" y="939215"/>
                  </a:lnTo>
                  <a:lnTo>
                    <a:pt x="6551130" y="953897"/>
                  </a:lnTo>
                  <a:lnTo>
                    <a:pt x="6568122" y="962177"/>
                  </a:lnTo>
                  <a:lnTo>
                    <a:pt x="6586982" y="963498"/>
                  </a:lnTo>
                  <a:lnTo>
                    <a:pt x="6605537" y="957262"/>
                  </a:lnTo>
                  <a:lnTo>
                    <a:pt x="6620218" y="944308"/>
                  </a:lnTo>
                  <a:lnTo>
                    <a:pt x="6628511" y="927328"/>
                  </a:lnTo>
                  <a:lnTo>
                    <a:pt x="6629832" y="908481"/>
                  </a:lnTo>
                  <a:close/>
                </a:path>
                <a:path w="9148444" h="9127490">
                  <a:moveTo>
                    <a:pt x="6633223" y="4596320"/>
                  </a:moveTo>
                  <a:lnTo>
                    <a:pt x="6620523" y="4586871"/>
                  </a:lnTo>
                  <a:lnTo>
                    <a:pt x="6620523" y="4579391"/>
                  </a:lnTo>
                  <a:lnTo>
                    <a:pt x="6607823" y="4575175"/>
                  </a:lnTo>
                  <a:lnTo>
                    <a:pt x="6595123" y="4574514"/>
                  </a:lnTo>
                  <a:lnTo>
                    <a:pt x="6595123" y="4577689"/>
                  </a:lnTo>
                  <a:lnTo>
                    <a:pt x="6582423" y="4584281"/>
                  </a:lnTo>
                  <a:lnTo>
                    <a:pt x="6582423" y="4619434"/>
                  </a:lnTo>
                  <a:lnTo>
                    <a:pt x="6595123" y="4623663"/>
                  </a:lnTo>
                  <a:lnTo>
                    <a:pt x="6607823" y="4624324"/>
                  </a:lnTo>
                  <a:lnTo>
                    <a:pt x="6620523" y="4621149"/>
                  </a:lnTo>
                  <a:lnTo>
                    <a:pt x="6620523" y="4614557"/>
                  </a:lnTo>
                  <a:lnTo>
                    <a:pt x="6633223" y="4605909"/>
                  </a:lnTo>
                  <a:lnTo>
                    <a:pt x="6633223" y="4596320"/>
                  </a:lnTo>
                  <a:close/>
                </a:path>
                <a:path w="9148444" h="9127490">
                  <a:moveTo>
                    <a:pt x="6633223" y="3354552"/>
                  </a:moveTo>
                  <a:lnTo>
                    <a:pt x="6620523" y="3344672"/>
                  </a:lnTo>
                  <a:lnTo>
                    <a:pt x="6607823" y="3339109"/>
                  </a:lnTo>
                  <a:lnTo>
                    <a:pt x="6595123" y="3338220"/>
                  </a:lnTo>
                  <a:lnTo>
                    <a:pt x="6582423" y="3342411"/>
                  </a:lnTo>
                  <a:lnTo>
                    <a:pt x="6569723" y="3351123"/>
                  </a:lnTo>
                  <a:lnTo>
                    <a:pt x="6569723" y="3387712"/>
                  </a:lnTo>
                  <a:lnTo>
                    <a:pt x="6582423" y="3397593"/>
                  </a:lnTo>
                  <a:lnTo>
                    <a:pt x="6595123" y="3403155"/>
                  </a:lnTo>
                  <a:lnTo>
                    <a:pt x="6607823" y="3404044"/>
                  </a:lnTo>
                  <a:lnTo>
                    <a:pt x="6620523" y="3399853"/>
                  </a:lnTo>
                  <a:lnTo>
                    <a:pt x="6620523" y="3391141"/>
                  </a:lnTo>
                  <a:lnTo>
                    <a:pt x="6633223" y="3379711"/>
                  </a:lnTo>
                  <a:lnTo>
                    <a:pt x="6633223" y="3354552"/>
                  </a:lnTo>
                  <a:close/>
                </a:path>
                <a:path w="9148444" h="9127490">
                  <a:moveTo>
                    <a:pt x="6633223" y="2122233"/>
                  </a:moveTo>
                  <a:lnTo>
                    <a:pt x="6620523" y="2109965"/>
                  </a:lnTo>
                  <a:lnTo>
                    <a:pt x="6607823" y="2103031"/>
                  </a:lnTo>
                  <a:lnTo>
                    <a:pt x="6582423" y="2101926"/>
                  </a:lnTo>
                  <a:lnTo>
                    <a:pt x="6569723" y="2107146"/>
                  </a:lnTo>
                  <a:lnTo>
                    <a:pt x="6557023" y="2117979"/>
                  </a:lnTo>
                  <a:lnTo>
                    <a:pt x="6557023" y="2163470"/>
                  </a:lnTo>
                  <a:lnTo>
                    <a:pt x="6569723" y="2175738"/>
                  </a:lnTo>
                  <a:lnTo>
                    <a:pt x="6582423" y="2182672"/>
                  </a:lnTo>
                  <a:lnTo>
                    <a:pt x="6595123" y="2183777"/>
                  </a:lnTo>
                  <a:lnTo>
                    <a:pt x="6607823" y="2178558"/>
                  </a:lnTo>
                  <a:lnTo>
                    <a:pt x="6620523" y="2167725"/>
                  </a:lnTo>
                  <a:lnTo>
                    <a:pt x="6633223" y="2153526"/>
                  </a:lnTo>
                  <a:lnTo>
                    <a:pt x="6633223" y="2122233"/>
                  </a:lnTo>
                  <a:close/>
                </a:path>
                <a:path w="9148444" h="9127490">
                  <a:moveTo>
                    <a:pt x="6645923" y="7395883"/>
                  </a:moveTo>
                  <a:lnTo>
                    <a:pt x="6633223" y="7389025"/>
                  </a:lnTo>
                  <a:lnTo>
                    <a:pt x="6633223" y="7391806"/>
                  </a:lnTo>
                  <a:lnTo>
                    <a:pt x="6620523" y="7396200"/>
                  </a:lnTo>
                  <a:lnTo>
                    <a:pt x="6633223" y="7403058"/>
                  </a:lnTo>
                  <a:lnTo>
                    <a:pt x="6633223" y="7402246"/>
                  </a:lnTo>
                  <a:lnTo>
                    <a:pt x="6645923" y="7400277"/>
                  </a:lnTo>
                  <a:lnTo>
                    <a:pt x="6645923" y="7395883"/>
                  </a:lnTo>
                  <a:close/>
                </a:path>
                <a:path w="9148444" h="9127490">
                  <a:moveTo>
                    <a:pt x="6645923" y="6167437"/>
                  </a:moveTo>
                  <a:lnTo>
                    <a:pt x="6633223" y="6153150"/>
                  </a:lnTo>
                  <a:lnTo>
                    <a:pt x="6633223" y="6150699"/>
                  </a:lnTo>
                  <a:lnTo>
                    <a:pt x="6620523" y="6158954"/>
                  </a:lnTo>
                  <a:lnTo>
                    <a:pt x="6607823" y="6168085"/>
                  </a:lnTo>
                  <a:lnTo>
                    <a:pt x="6620523" y="6182372"/>
                  </a:lnTo>
                  <a:lnTo>
                    <a:pt x="6633223" y="6184824"/>
                  </a:lnTo>
                  <a:lnTo>
                    <a:pt x="6633223" y="6180696"/>
                  </a:lnTo>
                  <a:lnTo>
                    <a:pt x="6645923" y="6176569"/>
                  </a:lnTo>
                  <a:lnTo>
                    <a:pt x="6645923" y="6167437"/>
                  </a:lnTo>
                  <a:close/>
                </a:path>
                <a:path w="9148444" h="9127490">
                  <a:moveTo>
                    <a:pt x="6645923" y="4927968"/>
                  </a:moveTo>
                  <a:lnTo>
                    <a:pt x="6633223" y="4921123"/>
                  </a:lnTo>
                  <a:lnTo>
                    <a:pt x="6633223" y="4917262"/>
                  </a:lnTo>
                  <a:lnTo>
                    <a:pt x="6620523" y="4916640"/>
                  </a:lnTo>
                  <a:lnTo>
                    <a:pt x="6607823" y="4919548"/>
                  </a:lnTo>
                  <a:lnTo>
                    <a:pt x="6607823" y="4933518"/>
                  </a:lnTo>
                  <a:lnTo>
                    <a:pt x="6595123" y="4942319"/>
                  </a:lnTo>
                  <a:lnTo>
                    <a:pt x="6607823" y="4950968"/>
                  </a:lnTo>
                  <a:lnTo>
                    <a:pt x="6607823" y="4957826"/>
                  </a:lnTo>
                  <a:lnTo>
                    <a:pt x="6620523" y="4961687"/>
                  </a:lnTo>
                  <a:lnTo>
                    <a:pt x="6633223" y="4962309"/>
                  </a:lnTo>
                  <a:lnTo>
                    <a:pt x="6633223" y="4959388"/>
                  </a:lnTo>
                  <a:lnTo>
                    <a:pt x="6645923" y="4953355"/>
                  </a:lnTo>
                  <a:lnTo>
                    <a:pt x="6645923" y="4927968"/>
                  </a:lnTo>
                  <a:close/>
                </a:path>
                <a:path w="9148444" h="9127490">
                  <a:moveTo>
                    <a:pt x="6645923" y="3695662"/>
                  </a:moveTo>
                  <a:lnTo>
                    <a:pt x="6633223" y="3686403"/>
                  </a:lnTo>
                  <a:lnTo>
                    <a:pt x="6620523" y="3681184"/>
                  </a:lnTo>
                  <a:lnTo>
                    <a:pt x="6620523" y="3680358"/>
                  </a:lnTo>
                  <a:lnTo>
                    <a:pt x="6607823" y="3684282"/>
                  </a:lnTo>
                  <a:lnTo>
                    <a:pt x="6595123" y="3692448"/>
                  </a:lnTo>
                  <a:lnTo>
                    <a:pt x="6582423" y="3703155"/>
                  </a:lnTo>
                  <a:lnTo>
                    <a:pt x="6582423" y="3715029"/>
                  </a:lnTo>
                  <a:lnTo>
                    <a:pt x="6595123" y="3726726"/>
                  </a:lnTo>
                  <a:lnTo>
                    <a:pt x="6595123" y="3735971"/>
                  </a:lnTo>
                  <a:lnTo>
                    <a:pt x="6607823" y="3741204"/>
                  </a:lnTo>
                  <a:lnTo>
                    <a:pt x="6620523" y="3742029"/>
                  </a:lnTo>
                  <a:lnTo>
                    <a:pt x="6633223" y="3738092"/>
                  </a:lnTo>
                  <a:lnTo>
                    <a:pt x="6645923" y="3729926"/>
                  </a:lnTo>
                  <a:lnTo>
                    <a:pt x="6645923" y="3695662"/>
                  </a:lnTo>
                  <a:close/>
                </a:path>
                <a:path w="9148444" h="9127490">
                  <a:moveTo>
                    <a:pt x="6645923" y="2463342"/>
                  </a:moveTo>
                  <a:lnTo>
                    <a:pt x="6633223" y="2451684"/>
                  </a:lnTo>
                  <a:lnTo>
                    <a:pt x="6620523" y="2445105"/>
                  </a:lnTo>
                  <a:lnTo>
                    <a:pt x="6607823" y="2444064"/>
                  </a:lnTo>
                  <a:lnTo>
                    <a:pt x="6595123" y="2449017"/>
                  </a:lnTo>
                  <a:lnTo>
                    <a:pt x="6582423" y="2459291"/>
                  </a:lnTo>
                  <a:lnTo>
                    <a:pt x="6569723" y="2472779"/>
                  </a:lnTo>
                  <a:lnTo>
                    <a:pt x="6569723" y="2487739"/>
                  </a:lnTo>
                  <a:lnTo>
                    <a:pt x="6582423" y="2502471"/>
                  </a:lnTo>
                  <a:lnTo>
                    <a:pt x="6595123" y="2514130"/>
                  </a:lnTo>
                  <a:lnTo>
                    <a:pt x="6607823" y="2520708"/>
                  </a:lnTo>
                  <a:lnTo>
                    <a:pt x="6620523" y="2521750"/>
                  </a:lnTo>
                  <a:lnTo>
                    <a:pt x="6633223" y="2516797"/>
                  </a:lnTo>
                  <a:lnTo>
                    <a:pt x="6645923" y="2506522"/>
                  </a:lnTo>
                  <a:lnTo>
                    <a:pt x="6645923" y="2463342"/>
                  </a:lnTo>
                  <a:close/>
                </a:path>
                <a:path w="9148444" h="9127490">
                  <a:moveTo>
                    <a:pt x="6646545" y="20027"/>
                  </a:moveTo>
                  <a:lnTo>
                    <a:pt x="6640081" y="800"/>
                  </a:lnTo>
                  <a:lnTo>
                    <a:pt x="6639369" y="0"/>
                  </a:lnTo>
                  <a:lnTo>
                    <a:pt x="6552870" y="0"/>
                  </a:lnTo>
                  <a:lnTo>
                    <a:pt x="6546469" y="13119"/>
                  </a:lnTo>
                  <a:lnTo>
                    <a:pt x="6545110" y="32664"/>
                  </a:lnTo>
                  <a:lnTo>
                    <a:pt x="6551574" y="51879"/>
                  </a:lnTo>
                  <a:lnTo>
                    <a:pt x="6564998" y="67094"/>
                  </a:lnTo>
                  <a:lnTo>
                    <a:pt x="6582600" y="75679"/>
                  </a:lnTo>
                  <a:lnTo>
                    <a:pt x="6602146" y="77050"/>
                  </a:lnTo>
                  <a:lnTo>
                    <a:pt x="6621373" y="70586"/>
                  </a:lnTo>
                  <a:lnTo>
                    <a:pt x="6636588" y="57162"/>
                  </a:lnTo>
                  <a:lnTo>
                    <a:pt x="6645186" y="39560"/>
                  </a:lnTo>
                  <a:lnTo>
                    <a:pt x="6646545" y="20027"/>
                  </a:lnTo>
                  <a:close/>
                </a:path>
                <a:path w="9148444" h="9127490">
                  <a:moveTo>
                    <a:pt x="6648170" y="1248791"/>
                  </a:moveTo>
                  <a:lnTo>
                    <a:pt x="6642189" y="1231023"/>
                  </a:lnTo>
                  <a:lnTo>
                    <a:pt x="6629794" y="1216964"/>
                  </a:lnTo>
                  <a:lnTo>
                    <a:pt x="6613525" y="1209040"/>
                  </a:lnTo>
                  <a:lnTo>
                    <a:pt x="6595465" y="1207782"/>
                  </a:lnTo>
                  <a:lnTo>
                    <a:pt x="6577698" y="1213751"/>
                  </a:lnTo>
                  <a:lnTo>
                    <a:pt x="6563639" y="1226146"/>
                  </a:lnTo>
                  <a:lnTo>
                    <a:pt x="6555702" y="1242415"/>
                  </a:lnTo>
                  <a:lnTo>
                    <a:pt x="6554444" y="1260462"/>
                  </a:lnTo>
                  <a:lnTo>
                    <a:pt x="6560413" y="1278229"/>
                  </a:lnTo>
                  <a:lnTo>
                    <a:pt x="6572821" y="1292275"/>
                  </a:lnTo>
                  <a:lnTo>
                    <a:pt x="6589077" y="1300213"/>
                  </a:lnTo>
                  <a:lnTo>
                    <a:pt x="6607137" y="1301483"/>
                  </a:lnTo>
                  <a:lnTo>
                    <a:pt x="6624917" y="1295501"/>
                  </a:lnTo>
                  <a:lnTo>
                    <a:pt x="6638976" y="1283106"/>
                  </a:lnTo>
                  <a:lnTo>
                    <a:pt x="6646913" y="1266837"/>
                  </a:lnTo>
                  <a:lnTo>
                    <a:pt x="6648170" y="1248791"/>
                  </a:lnTo>
                  <a:close/>
                </a:path>
                <a:path w="9148444" h="9127490">
                  <a:moveTo>
                    <a:pt x="6654901" y="7735989"/>
                  </a:moveTo>
                  <a:lnTo>
                    <a:pt x="6652095" y="7731125"/>
                  </a:lnTo>
                  <a:lnTo>
                    <a:pt x="6648983" y="7730299"/>
                  </a:lnTo>
                  <a:lnTo>
                    <a:pt x="6644119" y="7733106"/>
                  </a:lnTo>
                  <a:lnTo>
                    <a:pt x="6643294" y="7736205"/>
                  </a:lnTo>
                  <a:lnTo>
                    <a:pt x="6646100" y="7741069"/>
                  </a:lnTo>
                  <a:lnTo>
                    <a:pt x="6649199" y="7741907"/>
                  </a:lnTo>
                  <a:lnTo>
                    <a:pt x="6654063" y="7739100"/>
                  </a:lnTo>
                  <a:lnTo>
                    <a:pt x="6654901" y="7735989"/>
                  </a:lnTo>
                  <a:close/>
                </a:path>
                <a:path w="9148444" h="9127490">
                  <a:moveTo>
                    <a:pt x="6658623" y="6495250"/>
                  </a:moveTo>
                  <a:lnTo>
                    <a:pt x="6645923" y="6493142"/>
                  </a:lnTo>
                  <a:lnTo>
                    <a:pt x="6633223" y="6500241"/>
                  </a:lnTo>
                  <a:lnTo>
                    <a:pt x="6633223" y="6508089"/>
                  </a:lnTo>
                  <a:lnTo>
                    <a:pt x="6645923" y="6520383"/>
                  </a:lnTo>
                  <a:lnTo>
                    <a:pt x="6645923" y="6522491"/>
                  </a:lnTo>
                  <a:lnTo>
                    <a:pt x="6658623" y="6518948"/>
                  </a:lnTo>
                  <a:lnTo>
                    <a:pt x="6658623" y="6495250"/>
                  </a:lnTo>
                  <a:close/>
                </a:path>
                <a:path w="9148444" h="9127490">
                  <a:moveTo>
                    <a:pt x="6669049" y="359829"/>
                  </a:moveTo>
                  <a:lnTo>
                    <a:pt x="6662318" y="339813"/>
                  </a:lnTo>
                  <a:lnTo>
                    <a:pt x="6648336" y="323977"/>
                  </a:lnTo>
                  <a:lnTo>
                    <a:pt x="6630009" y="315036"/>
                  </a:lnTo>
                  <a:lnTo>
                    <a:pt x="6609664" y="313626"/>
                  </a:lnTo>
                  <a:lnTo>
                    <a:pt x="6589649" y="320344"/>
                  </a:lnTo>
                  <a:lnTo>
                    <a:pt x="6573812" y="334314"/>
                  </a:lnTo>
                  <a:lnTo>
                    <a:pt x="6564871" y="352640"/>
                  </a:lnTo>
                  <a:lnTo>
                    <a:pt x="6563449" y="372973"/>
                  </a:lnTo>
                  <a:lnTo>
                    <a:pt x="6570180" y="392988"/>
                  </a:lnTo>
                  <a:lnTo>
                    <a:pt x="6584150" y="408825"/>
                  </a:lnTo>
                  <a:lnTo>
                    <a:pt x="6602476" y="417753"/>
                  </a:lnTo>
                  <a:lnTo>
                    <a:pt x="6622821" y="419176"/>
                  </a:lnTo>
                  <a:lnTo>
                    <a:pt x="6642836" y="412445"/>
                  </a:lnTo>
                  <a:lnTo>
                    <a:pt x="6658686" y="398475"/>
                  </a:lnTo>
                  <a:lnTo>
                    <a:pt x="6667627" y="380161"/>
                  </a:lnTo>
                  <a:lnTo>
                    <a:pt x="6669049" y="359829"/>
                  </a:lnTo>
                  <a:close/>
                </a:path>
                <a:path w="9148444" h="9127490">
                  <a:moveTo>
                    <a:pt x="6671323" y="5276913"/>
                  </a:moveTo>
                  <a:lnTo>
                    <a:pt x="6658623" y="5268925"/>
                  </a:lnTo>
                  <a:lnTo>
                    <a:pt x="6658623" y="5262600"/>
                  </a:lnTo>
                  <a:lnTo>
                    <a:pt x="6645923" y="5259044"/>
                  </a:lnTo>
                  <a:lnTo>
                    <a:pt x="6645923" y="5258473"/>
                  </a:lnTo>
                  <a:lnTo>
                    <a:pt x="6633223" y="5261165"/>
                  </a:lnTo>
                  <a:lnTo>
                    <a:pt x="6633223" y="5266728"/>
                  </a:lnTo>
                  <a:lnTo>
                    <a:pt x="6620523" y="5274043"/>
                  </a:lnTo>
                  <a:lnTo>
                    <a:pt x="6620523" y="5290134"/>
                  </a:lnTo>
                  <a:lnTo>
                    <a:pt x="6633223" y="5296446"/>
                  </a:lnTo>
                  <a:lnTo>
                    <a:pt x="6633223" y="5300015"/>
                  </a:lnTo>
                  <a:lnTo>
                    <a:pt x="6645923" y="5300586"/>
                  </a:lnTo>
                  <a:lnTo>
                    <a:pt x="6658623" y="5297894"/>
                  </a:lnTo>
                  <a:lnTo>
                    <a:pt x="6658623" y="5292331"/>
                  </a:lnTo>
                  <a:lnTo>
                    <a:pt x="6671323" y="5285016"/>
                  </a:lnTo>
                  <a:lnTo>
                    <a:pt x="6671323" y="5276913"/>
                  </a:lnTo>
                  <a:close/>
                </a:path>
                <a:path w="9148444" h="9127490">
                  <a:moveTo>
                    <a:pt x="6671323" y="4047667"/>
                  </a:moveTo>
                  <a:lnTo>
                    <a:pt x="6658623" y="4036758"/>
                  </a:lnTo>
                  <a:lnTo>
                    <a:pt x="6658623" y="4028122"/>
                  </a:lnTo>
                  <a:lnTo>
                    <a:pt x="6645923" y="4023258"/>
                  </a:lnTo>
                  <a:lnTo>
                    <a:pt x="6633223" y="4022483"/>
                  </a:lnTo>
                  <a:lnTo>
                    <a:pt x="6620523" y="4026154"/>
                  </a:lnTo>
                  <a:lnTo>
                    <a:pt x="6620523" y="4033761"/>
                  </a:lnTo>
                  <a:lnTo>
                    <a:pt x="6607823" y="4043743"/>
                  </a:lnTo>
                  <a:lnTo>
                    <a:pt x="6607823" y="4065727"/>
                  </a:lnTo>
                  <a:lnTo>
                    <a:pt x="6620523" y="4074363"/>
                  </a:lnTo>
                  <a:lnTo>
                    <a:pt x="6633223" y="4079240"/>
                  </a:lnTo>
                  <a:lnTo>
                    <a:pt x="6645923" y="4080002"/>
                  </a:lnTo>
                  <a:lnTo>
                    <a:pt x="6658623" y="4076344"/>
                  </a:lnTo>
                  <a:lnTo>
                    <a:pt x="6658623" y="4068724"/>
                  </a:lnTo>
                  <a:lnTo>
                    <a:pt x="6671323" y="4058742"/>
                  </a:lnTo>
                  <a:lnTo>
                    <a:pt x="6671323" y="4047667"/>
                  </a:lnTo>
                  <a:close/>
                </a:path>
                <a:path w="9148444" h="9127490">
                  <a:moveTo>
                    <a:pt x="6671323" y="2804287"/>
                  </a:moveTo>
                  <a:lnTo>
                    <a:pt x="6658623" y="2793174"/>
                  </a:lnTo>
                  <a:lnTo>
                    <a:pt x="6645923" y="2786888"/>
                  </a:lnTo>
                  <a:lnTo>
                    <a:pt x="6633223" y="2785897"/>
                  </a:lnTo>
                  <a:lnTo>
                    <a:pt x="6620523" y="2790621"/>
                  </a:lnTo>
                  <a:lnTo>
                    <a:pt x="6607823" y="2800439"/>
                  </a:lnTo>
                  <a:lnTo>
                    <a:pt x="6595123" y="2813291"/>
                  </a:lnTo>
                  <a:lnTo>
                    <a:pt x="6595123" y="2841637"/>
                  </a:lnTo>
                  <a:lnTo>
                    <a:pt x="6607823" y="2852750"/>
                  </a:lnTo>
                  <a:lnTo>
                    <a:pt x="6620523" y="2859024"/>
                  </a:lnTo>
                  <a:lnTo>
                    <a:pt x="6633223" y="2860027"/>
                  </a:lnTo>
                  <a:lnTo>
                    <a:pt x="6645923" y="2855303"/>
                  </a:lnTo>
                  <a:lnTo>
                    <a:pt x="6658623" y="2845485"/>
                  </a:lnTo>
                  <a:lnTo>
                    <a:pt x="6671323" y="2832620"/>
                  </a:lnTo>
                  <a:lnTo>
                    <a:pt x="6671323" y="2804287"/>
                  </a:lnTo>
                  <a:close/>
                </a:path>
                <a:path w="9148444" h="9127490">
                  <a:moveTo>
                    <a:pt x="6671323" y="1572120"/>
                  </a:moveTo>
                  <a:lnTo>
                    <a:pt x="6658623" y="1558696"/>
                  </a:lnTo>
                  <a:lnTo>
                    <a:pt x="6645923" y="1551101"/>
                  </a:lnTo>
                  <a:lnTo>
                    <a:pt x="6620523" y="1549908"/>
                  </a:lnTo>
                  <a:lnTo>
                    <a:pt x="6607823" y="1555610"/>
                  </a:lnTo>
                  <a:lnTo>
                    <a:pt x="6595123" y="1567459"/>
                  </a:lnTo>
                  <a:lnTo>
                    <a:pt x="6582423" y="1583004"/>
                  </a:lnTo>
                  <a:lnTo>
                    <a:pt x="6582423" y="1600250"/>
                  </a:lnTo>
                  <a:lnTo>
                    <a:pt x="6595123" y="1617230"/>
                  </a:lnTo>
                  <a:lnTo>
                    <a:pt x="6595123" y="1630667"/>
                  </a:lnTo>
                  <a:lnTo>
                    <a:pt x="6620523" y="1638249"/>
                  </a:lnTo>
                  <a:lnTo>
                    <a:pt x="6633223" y="1639455"/>
                  </a:lnTo>
                  <a:lnTo>
                    <a:pt x="6645923" y="1633753"/>
                  </a:lnTo>
                  <a:lnTo>
                    <a:pt x="6658623" y="1621904"/>
                  </a:lnTo>
                  <a:lnTo>
                    <a:pt x="6671323" y="1606359"/>
                  </a:lnTo>
                  <a:lnTo>
                    <a:pt x="6671323" y="1572120"/>
                  </a:lnTo>
                  <a:close/>
                </a:path>
                <a:path w="9148444" h="9127490">
                  <a:moveTo>
                    <a:pt x="6672923" y="8076082"/>
                  </a:moveTo>
                  <a:lnTo>
                    <a:pt x="6671284" y="8073225"/>
                  </a:lnTo>
                  <a:lnTo>
                    <a:pt x="6669456" y="8072742"/>
                  </a:lnTo>
                  <a:lnTo>
                    <a:pt x="6666598" y="8074393"/>
                  </a:lnTo>
                  <a:lnTo>
                    <a:pt x="6666103" y="8076222"/>
                  </a:lnTo>
                  <a:lnTo>
                    <a:pt x="6667754" y="8079079"/>
                  </a:lnTo>
                  <a:lnTo>
                    <a:pt x="6669583" y="8079562"/>
                  </a:lnTo>
                  <a:lnTo>
                    <a:pt x="6672440" y="8077911"/>
                  </a:lnTo>
                  <a:lnTo>
                    <a:pt x="6672923" y="8076082"/>
                  </a:lnTo>
                  <a:close/>
                </a:path>
                <a:path w="9148444" h="9127490">
                  <a:moveTo>
                    <a:pt x="6684023" y="6847637"/>
                  </a:moveTo>
                  <a:lnTo>
                    <a:pt x="6671323" y="6837350"/>
                  </a:lnTo>
                  <a:lnTo>
                    <a:pt x="6671323" y="6835597"/>
                  </a:lnTo>
                  <a:lnTo>
                    <a:pt x="6658623" y="6841528"/>
                  </a:lnTo>
                  <a:lnTo>
                    <a:pt x="6658623" y="6858394"/>
                  </a:lnTo>
                  <a:lnTo>
                    <a:pt x="6671323" y="6860159"/>
                  </a:lnTo>
                  <a:lnTo>
                    <a:pt x="6671323" y="6857187"/>
                  </a:lnTo>
                  <a:lnTo>
                    <a:pt x="6684023" y="6854215"/>
                  </a:lnTo>
                  <a:lnTo>
                    <a:pt x="6684023" y="6847637"/>
                  </a:lnTo>
                  <a:close/>
                </a:path>
                <a:path w="9148444" h="9127490">
                  <a:moveTo>
                    <a:pt x="6684023" y="5610022"/>
                  </a:moveTo>
                  <a:lnTo>
                    <a:pt x="6671323" y="5604332"/>
                  </a:lnTo>
                  <a:lnTo>
                    <a:pt x="6671323" y="5601119"/>
                  </a:lnTo>
                  <a:lnTo>
                    <a:pt x="6658623" y="5600611"/>
                  </a:lnTo>
                  <a:lnTo>
                    <a:pt x="6658623" y="5603024"/>
                  </a:lnTo>
                  <a:lnTo>
                    <a:pt x="6645923" y="5608053"/>
                  </a:lnTo>
                  <a:lnTo>
                    <a:pt x="6645923" y="5629148"/>
                  </a:lnTo>
                  <a:lnTo>
                    <a:pt x="6658623" y="5634837"/>
                  </a:lnTo>
                  <a:lnTo>
                    <a:pt x="6658623" y="5638050"/>
                  </a:lnTo>
                  <a:lnTo>
                    <a:pt x="6671323" y="5638571"/>
                  </a:lnTo>
                  <a:lnTo>
                    <a:pt x="6671323" y="5636145"/>
                  </a:lnTo>
                  <a:lnTo>
                    <a:pt x="6684023" y="5631116"/>
                  </a:lnTo>
                  <a:lnTo>
                    <a:pt x="6684023" y="5610022"/>
                  </a:lnTo>
                  <a:close/>
                </a:path>
                <a:path w="9148444" h="9127490">
                  <a:moveTo>
                    <a:pt x="6684023" y="4377855"/>
                  </a:moveTo>
                  <a:lnTo>
                    <a:pt x="6671323" y="4369854"/>
                  </a:lnTo>
                  <a:lnTo>
                    <a:pt x="6671323" y="4365333"/>
                  </a:lnTo>
                  <a:lnTo>
                    <a:pt x="6658623" y="4364621"/>
                  </a:lnTo>
                  <a:lnTo>
                    <a:pt x="6645923" y="4368012"/>
                  </a:lnTo>
                  <a:lnTo>
                    <a:pt x="6633223" y="4375086"/>
                  </a:lnTo>
                  <a:lnTo>
                    <a:pt x="6633223" y="4404741"/>
                  </a:lnTo>
                  <a:lnTo>
                    <a:pt x="6645923" y="4412754"/>
                  </a:lnTo>
                  <a:lnTo>
                    <a:pt x="6658623" y="4417276"/>
                  </a:lnTo>
                  <a:lnTo>
                    <a:pt x="6658623" y="4417987"/>
                  </a:lnTo>
                  <a:lnTo>
                    <a:pt x="6671323" y="4414583"/>
                  </a:lnTo>
                  <a:lnTo>
                    <a:pt x="6684023" y="4407522"/>
                  </a:lnTo>
                  <a:lnTo>
                    <a:pt x="6684023" y="4377855"/>
                  </a:lnTo>
                  <a:close/>
                </a:path>
                <a:path w="9148444" h="9127490">
                  <a:moveTo>
                    <a:pt x="6684023" y="3145396"/>
                  </a:moveTo>
                  <a:lnTo>
                    <a:pt x="6671323" y="3134893"/>
                  </a:lnTo>
                  <a:lnTo>
                    <a:pt x="6658623" y="3128975"/>
                  </a:lnTo>
                  <a:lnTo>
                    <a:pt x="6645923" y="3128035"/>
                  </a:lnTo>
                  <a:lnTo>
                    <a:pt x="6633223" y="3132493"/>
                  </a:lnTo>
                  <a:lnTo>
                    <a:pt x="6620523" y="3141751"/>
                  </a:lnTo>
                  <a:lnTo>
                    <a:pt x="6620523" y="3180638"/>
                  </a:lnTo>
                  <a:lnTo>
                    <a:pt x="6633223" y="3191141"/>
                  </a:lnTo>
                  <a:lnTo>
                    <a:pt x="6645923" y="3197060"/>
                  </a:lnTo>
                  <a:lnTo>
                    <a:pt x="6658623" y="3197999"/>
                  </a:lnTo>
                  <a:lnTo>
                    <a:pt x="6671323" y="3193542"/>
                  </a:lnTo>
                  <a:lnTo>
                    <a:pt x="6684023" y="3184283"/>
                  </a:lnTo>
                  <a:lnTo>
                    <a:pt x="6684023" y="3145396"/>
                  </a:lnTo>
                  <a:close/>
                </a:path>
                <a:path w="9148444" h="9127490">
                  <a:moveTo>
                    <a:pt x="6687388" y="700138"/>
                  </a:moveTo>
                  <a:lnTo>
                    <a:pt x="6680924" y="680910"/>
                  </a:lnTo>
                  <a:lnTo>
                    <a:pt x="6667500" y="665708"/>
                  </a:lnTo>
                  <a:lnTo>
                    <a:pt x="6649885" y="657110"/>
                  </a:lnTo>
                  <a:lnTo>
                    <a:pt x="6630352" y="655751"/>
                  </a:lnTo>
                  <a:lnTo>
                    <a:pt x="6611112" y="662216"/>
                  </a:lnTo>
                  <a:lnTo>
                    <a:pt x="6595897" y="675627"/>
                  </a:lnTo>
                  <a:lnTo>
                    <a:pt x="6587312" y="693229"/>
                  </a:lnTo>
                  <a:lnTo>
                    <a:pt x="6585940" y="712774"/>
                  </a:lnTo>
                  <a:lnTo>
                    <a:pt x="6592417" y="731989"/>
                  </a:lnTo>
                  <a:lnTo>
                    <a:pt x="6605841" y="747204"/>
                  </a:lnTo>
                  <a:lnTo>
                    <a:pt x="6623444" y="755802"/>
                  </a:lnTo>
                  <a:lnTo>
                    <a:pt x="6642989" y="757161"/>
                  </a:lnTo>
                  <a:lnTo>
                    <a:pt x="6662217" y="750697"/>
                  </a:lnTo>
                  <a:lnTo>
                    <a:pt x="6677431" y="737273"/>
                  </a:lnTo>
                  <a:lnTo>
                    <a:pt x="6686016" y="719683"/>
                  </a:lnTo>
                  <a:lnTo>
                    <a:pt x="6687388" y="700138"/>
                  </a:lnTo>
                  <a:close/>
                </a:path>
                <a:path w="9148444" h="9127490">
                  <a:moveTo>
                    <a:pt x="6690614" y="8416201"/>
                  </a:moveTo>
                  <a:lnTo>
                    <a:pt x="6690284" y="8415617"/>
                  </a:lnTo>
                  <a:lnTo>
                    <a:pt x="6689572" y="8415718"/>
                  </a:lnTo>
                  <a:lnTo>
                    <a:pt x="6689344" y="8415858"/>
                  </a:lnTo>
                  <a:lnTo>
                    <a:pt x="6689242" y="8416226"/>
                  </a:lnTo>
                  <a:lnTo>
                    <a:pt x="6689572" y="8416798"/>
                  </a:lnTo>
                  <a:lnTo>
                    <a:pt x="6689953" y="8416899"/>
                  </a:lnTo>
                  <a:lnTo>
                    <a:pt x="6690512" y="8416569"/>
                  </a:lnTo>
                  <a:lnTo>
                    <a:pt x="6690614" y="8416201"/>
                  </a:lnTo>
                  <a:close/>
                </a:path>
                <a:path w="9148444" h="9127490">
                  <a:moveTo>
                    <a:pt x="6696723" y="7178040"/>
                  </a:moveTo>
                  <a:lnTo>
                    <a:pt x="6684023" y="7182828"/>
                  </a:lnTo>
                  <a:lnTo>
                    <a:pt x="6684023" y="7196404"/>
                  </a:lnTo>
                  <a:lnTo>
                    <a:pt x="6696723" y="7197826"/>
                  </a:lnTo>
                  <a:lnTo>
                    <a:pt x="6696723" y="7178040"/>
                  </a:lnTo>
                  <a:close/>
                </a:path>
                <a:path w="9148444" h="9127490">
                  <a:moveTo>
                    <a:pt x="6696723" y="5946292"/>
                  </a:moveTo>
                  <a:lnTo>
                    <a:pt x="6684023" y="5943485"/>
                  </a:lnTo>
                  <a:lnTo>
                    <a:pt x="6684023" y="5943041"/>
                  </a:lnTo>
                  <a:lnTo>
                    <a:pt x="6671323" y="5945162"/>
                  </a:lnTo>
                  <a:lnTo>
                    <a:pt x="6671323" y="5972988"/>
                  </a:lnTo>
                  <a:lnTo>
                    <a:pt x="6684023" y="5975807"/>
                  </a:lnTo>
                  <a:lnTo>
                    <a:pt x="6684023" y="5976251"/>
                  </a:lnTo>
                  <a:lnTo>
                    <a:pt x="6696723" y="5974131"/>
                  </a:lnTo>
                  <a:lnTo>
                    <a:pt x="6696723" y="5946292"/>
                  </a:lnTo>
                  <a:close/>
                </a:path>
                <a:path w="9148444" h="9127490">
                  <a:moveTo>
                    <a:pt x="6696723" y="1929422"/>
                  </a:moveTo>
                  <a:lnTo>
                    <a:pt x="6684023" y="1913229"/>
                  </a:lnTo>
                  <a:lnTo>
                    <a:pt x="6671323" y="1900415"/>
                  </a:lnTo>
                  <a:lnTo>
                    <a:pt x="6658623" y="1893176"/>
                  </a:lnTo>
                  <a:lnTo>
                    <a:pt x="6645923" y="1892033"/>
                  </a:lnTo>
                  <a:lnTo>
                    <a:pt x="6633223" y="1897481"/>
                  </a:lnTo>
                  <a:lnTo>
                    <a:pt x="6607823" y="1908784"/>
                  </a:lnTo>
                  <a:lnTo>
                    <a:pt x="6607823" y="1956244"/>
                  </a:lnTo>
                  <a:lnTo>
                    <a:pt x="6620523" y="1969058"/>
                  </a:lnTo>
                  <a:lnTo>
                    <a:pt x="6633223" y="1976285"/>
                  </a:lnTo>
                  <a:lnTo>
                    <a:pt x="6658623" y="1977428"/>
                  </a:lnTo>
                  <a:lnTo>
                    <a:pt x="6671323" y="1971992"/>
                  </a:lnTo>
                  <a:lnTo>
                    <a:pt x="6684023" y="1960689"/>
                  </a:lnTo>
                  <a:lnTo>
                    <a:pt x="6684023" y="1945868"/>
                  </a:lnTo>
                  <a:lnTo>
                    <a:pt x="6696723" y="1929422"/>
                  </a:lnTo>
                  <a:close/>
                </a:path>
                <a:path w="9148444" h="9127490">
                  <a:moveTo>
                    <a:pt x="6705727" y="1040447"/>
                  </a:moveTo>
                  <a:lnTo>
                    <a:pt x="6699529" y="1022019"/>
                  </a:lnTo>
                  <a:lnTo>
                    <a:pt x="6686651" y="1007427"/>
                  </a:lnTo>
                  <a:lnTo>
                    <a:pt x="6669773" y="999185"/>
                  </a:lnTo>
                  <a:lnTo>
                    <a:pt x="6651028" y="997877"/>
                  </a:lnTo>
                  <a:lnTo>
                    <a:pt x="6632575" y="1004087"/>
                  </a:lnTo>
                  <a:lnTo>
                    <a:pt x="6617983" y="1016952"/>
                  </a:lnTo>
                  <a:lnTo>
                    <a:pt x="6609753" y="1033830"/>
                  </a:lnTo>
                  <a:lnTo>
                    <a:pt x="6608445" y="1052563"/>
                  </a:lnTo>
                  <a:lnTo>
                    <a:pt x="6614642" y="1071003"/>
                  </a:lnTo>
                  <a:lnTo>
                    <a:pt x="6627520" y="1085596"/>
                  </a:lnTo>
                  <a:lnTo>
                    <a:pt x="6644399" y="1093838"/>
                  </a:lnTo>
                  <a:lnTo>
                    <a:pt x="6663144" y="1095133"/>
                  </a:lnTo>
                  <a:lnTo>
                    <a:pt x="6681584" y="1088936"/>
                  </a:lnTo>
                  <a:lnTo>
                    <a:pt x="6696189" y="1076071"/>
                  </a:lnTo>
                  <a:lnTo>
                    <a:pt x="6704419" y="1059192"/>
                  </a:lnTo>
                  <a:lnTo>
                    <a:pt x="6705727" y="1040447"/>
                  </a:lnTo>
                  <a:close/>
                </a:path>
                <a:path w="9148444" h="9127490">
                  <a:moveTo>
                    <a:pt x="6709423" y="4728299"/>
                  </a:moveTo>
                  <a:lnTo>
                    <a:pt x="6696723" y="4718964"/>
                  </a:lnTo>
                  <a:lnTo>
                    <a:pt x="6696723" y="4711573"/>
                  </a:lnTo>
                  <a:lnTo>
                    <a:pt x="6684023" y="4707407"/>
                  </a:lnTo>
                  <a:lnTo>
                    <a:pt x="6671323" y="4706747"/>
                  </a:lnTo>
                  <a:lnTo>
                    <a:pt x="6671323" y="4709896"/>
                  </a:lnTo>
                  <a:lnTo>
                    <a:pt x="6658623" y="4716399"/>
                  </a:lnTo>
                  <a:lnTo>
                    <a:pt x="6658623" y="4751133"/>
                  </a:lnTo>
                  <a:lnTo>
                    <a:pt x="6671323" y="4755312"/>
                  </a:lnTo>
                  <a:lnTo>
                    <a:pt x="6684023" y="4755972"/>
                  </a:lnTo>
                  <a:lnTo>
                    <a:pt x="6696723" y="4752835"/>
                  </a:lnTo>
                  <a:lnTo>
                    <a:pt x="6696723" y="4746320"/>
                  </a:lnTo>
                  <a:lnTo>
                    <a:pt x="6709423" y="4737773"/>
                  </a:lnTo>
                  <a:lnTo>
                    <a:pt x="6709423" y="4728299"/>
                  </a:lnTo>
                  <a:close/>
                </a:path>
                <a:path w="9148444" h="9127490">
                  <a:moveTo>
                    <a:pt x="6709423" y="3499015"/>
                  </a:moveTo>
                  <a:lnTo>
                    <a:pt x="6696723" y="3486645"/>
                  </a:lnTo>
                  <a:lnTo>
                    <a:pt x="6696723" y="3476853"/>
                  </a:lnTo>
                  <a:lnTo>
                    <a:pt x="6684023" y="3471329"/>
                  </a:lnTo>
                  <a:lnTo>
                    <a:pt x="6671323" y="3470452"/>
                  </a:lnTo>
                  <a:lnTo>
                    <a:pt x="6658623" y="3474618"/>
                  </a:lnTo>
                  <a:lnTo>
                    <a:pt x="6645923" y="3483241"/>
                  </a:lnTo>
                  <a:lnTo>
                    <a:pt x="6645923" y="3519500"/>
                  </a:lnTo>
                  <a:lnTo>
                    <a:pt x="6658623" y="3529292"/>
                  </a:lnTo>
                  <a:lnTo>
                    <a:pt x="6671323" y="3534816"/>
                  </a:lnTo>
                  <a:lnTo>
                    <a:pt x="6684023" y="3535692"/>
                  </a:lnTo>
                  <a:lnTo>
                    <a:pt x="6696723" y="3531527"/>
                  </a:lnTo>
                  <a:lnTo>
                    <a:pt x="6696723" y="3522903"/>
                  </a:lnTo>
                  <a:lnTo>
                    <a:pt x="6709423" y="3511575"/>
                  </a:lnTo>
                  <a:lnTo>
                    <a:pt x="6709423" y="3499015"/>
                  </a:lnTo>
                  <a:close/>
                </a:path>
                <a:path w="9148444" h="9127490">
                  <a:moveTo>
                    <a:pt x="6709423" y="2254326"/>
                  </a:moveTo>
                  <a:lnTo>
                    <a:pt x="6696723" y="2242134"/>
                  </a:lnTo>
                  <a:lnTo>
                    <a:pt x="6684023" y="2235263"/>
                  </a:lnTo>
                  <a:lnTo>
                    <a:pt x="6658623" y="2234171"/>
                  </a:lnTo>
                  <a:lnTo>
                    <a:pt x="6645923" y="2239353"/>
                  </a:lnTo>
                  <a:lnTo>
                    <a:pt x="6633223" y="2250097"/>
                  </a:lnTo>
                  <a:lnTo>
                    <a:pt x="6633223" y="2295245"/>
                  </a:lnTo>
                  <a:lnTo>
                    <a:pt x="6645923" y="2307437"/>
                  </a:lnTo>
                  <a:lnTo>
                    <a:pt x="6658623" y="2314321"/>
                  </a:lnTo>
                  <a:lnTo>
                    <a:pt x="6671323" y="2315413"/>
                  </a:lnTo>
                  <a:lnTo>
                    <a:pt x="6684023" y="2310244"/>
                  </a:lnTo>
                  <a:lnTo>
                    <a:pt x="6696723" y="2299487"/>
                  </a:lnTo>
                  <a:lnTo>
                    <a:pt x="6709423" y="2285390"/>
                  </a:lnTo>
                  <a:lnTo>
                    <a:pt x="6709423" y="2254326"/>
                  </a:lnTo>
                  <a:close/>
                </a:path>
                <a:path w="9148444" h="9127490">
                  <a:moveTo>
                    <a:pt x="6722123" y="7527836"/>
                  </a:moveTo>
                  <a:lnTo>
                    <a:pt x="6709423" y="7521270"/>
                  </a:lnTo>
                  <a:lnTo>
                    <a:pt x="6709423" y="7533932"/>
                  </a:lnTo>
                  <a:lnTo>
                    <a:pt x="6722123" y="7532040"/>
                  </a:lnTo>
                  <a:lnTo>
                    <a:pt x="6722123" y="7527836"/>
                  </a:lnTo>
                  <a:close/>
                </a:path>
                <a:path w="9148444" h="9127490">
                  <a:moveTo>
                    <a:pt x="6722123" y="6299378"/>
                  </a:moveTo>
                  <a:lnTo>
                    <a:pt x="6709423" y="6285382"/>
                  </a:lnTo>
                  <a:lnTo>
                    <a:pt x="6709423" y="6282982"/>
                  </a:lnTo>
                  <a:lnTo>
                    <a:pt x="6696723" y="6291072"/>
                  </a:lnTo>
                  <a:lnTo>
                    <a:pt x="6684023" y="6300025"/>
                  </a:lnTo>
                  <a:lnTo>
                    <a:pt x="6696723" y="6314021"/>
                  </a:lnTo>
                  <a:lnTo>
                    <a:pt x="6709423" y="6316421"/>
                  </a:lnTo>
                  <a:lnTo>
                    <a:pt x="6709423" y="6312382"/>
                  </a:lnTo>
                  <a:lnTo>
                    <a:pt x="6722123" y="6308344"/>
                  </a:lnTo>
                  <a:lnTo>
                    <a:pt x="6722123" y="6299378"/>
                  </a:lnTo>
                  <a:close/>
                </a:path>
                <a:path w="9148444" h="9127490">
                  <a:moveTo>
                    <a:pt x="6722123" y="5060061"/>
                  </a:moveTo>
                  <a:lnTo>
                    <a:pt x="6709423" y="5053304"/>
                  </a:lnTo>
                  <a:lnTo>
                    <a:pt x="6709423" y="5049482"/>
                  </a:lnTo>
                  <a:lnTo>
                    <a:pt x="6696723" y="5048885"/>
                  </a:lnTo>
                  <a:lnTo>
                    <a:pt x="6684023" y="5051755"/>
                  </a:lnTo>
                  <a:lnTo>
                    <a:pt x="6684023" y="5089525"/>
                  </a:lnTo>
                  <a:lnTo>
                    <a:pt x="6696723" y="5093347"/>
                  </a:lnTo>
                  <a:lnTo>
                    <a:pt x="6709423" y="5093957"/>
                  </a:lnTo>
                  <a:lnTo>
                    <a:pt x="6709423" y="5091074"/>
                  </a:lnTo>
                  <a:lnTo>
                    <a:pt x="6722123" y="5085118"/>
                  </a:lnTo>
                  <a:lnTo>
                    <a:pt x="6722123" y="5060061"/>
                  </a:lnTo>
                  <a:close/>
                </a:path>
                <a:path w="9148444" h="9127490">
                  <a:moveTo>
                    <a:pt x="6722123" y="3827742"/>
                  </a:moveTo>
                  <a:lnTo>
                    <a:pt x="6709423" y="3818585"/>
                  </a:lnTo>
                  <a:lnTo>
                    <a:pt x="6696723" y="3813403"/>
                  </a:lnTo>
                  <a:lnTo>
                    <a:pt x="6696723" y="3812590"/>
                  </a:lnTo>
                  <a:lnTo>
                    <a:pt x="6684023" y="3816489"/>
                  </a:lnTo>
                  <a:lnTo>
                    <a:pt x="6671323" y="3824567"/>
                  </a:lnTo>
                  <a:lnTo>
                    <a:pt x="6671323" y="3835158"/>
                  </a:lnTo>
                  <a:lnTo>
                    <a:pt x="6658623" y="3846931"/>
                  </a:lnTo>
                  <a:lnTo>
                    <a:pt x="6671323" y="3858514"/>
                  </a:lnTo>
                  <a:lnTo>
                    <a:pt x="6671323" y="3867670"/>
                  </a:lnTo>
                  <a:lnTo>
                    <a:pt x="6684023" y="3872852"/>
                  </a:lnTo>
                  <a:lnTo>
                    <a:pt x="6696723" y="3873665"/>
                  </a:lnTo>
                  <a:lnTo>
                    <a:pt x="6709423" y="3869779"/>
                  </a:lnTo>
                  <a:lnTo>
                    <a:pt x="6722123" y="3861689"/>
                  </a:lnTo>
                  <a:lnTo>
                    <a:pt x="6722123" y="3827742"/>
                  </a:lnTo>
                  <a:close/>
                </a:path>
                <a:path w="9148444" h="9127490">
                  <a:moveTo>
                    <a:pt x="6722123" y="2595435"/>
                  </a:moveTo>
                  <a:lnTo>
                    <a:pt x="6709423" y="2583865"/>
                  </a:lnTo>
                  <a:lnTo>
                    <a:pt x="6696723" y="2577338"/>
                  </a:lnTo>
                  <a:lnTo>
                    <a:pt x="6684023" y="2576296"/>
                  </a:lnTo>
                  <a:lnTo>
                    <a:pt x="6671323" y="2581211"/>
                  </a:lnTo>
                  <a:lnTo>
                    <a:pt x="6658623" y="2591409"/>
                  </a:lnTo>
                  <a:lnTo>
                    <a:pt x="6645923" y="2604795"/>
                  </a:lnTo>
                  <a:lnTo>
                    <a:pt x="6645923" y="2619641"/>
                  </a:lnTo>
                  <a:lnTo>
                    <a:pt x="6658623" y="2634272"/>
                  </a:lnTo>
                  <a:lnTo>
                    <a:pt x="6671323" y="2645829"/>
                  </a:lnTo>
                  <a:lnTo>
                    <a:pt x="6684023" y="2652357"/>
                  </a:lnTo>
                  <a:lnTo>
                    <a:pt x="6696723" y="2653398"/>
                  </a:lnTo>
                  <a:lnTo>
                    <a:pt x="6709423" y="2648483"/>
                  </a:lnTo>
                  <a:lnTo>
                    <a:pt x="6722123" y="2638272"/>
                  </a:lnTo>
                  <a:lnTo>
                    <a:pt x="6722123" y="2595435"/>
                  </a:lnTo>
                  <a:close/>
                </a:path>
                <a:path w="9148444" h="9127490">
                  <a:moveTo>
                    <a:pt x="6726606" y="151485"/>
                  </a:moveTo>
                  <a:lnTo>
                    <a:pt x="6719646" y="130797"/>
                  </a:lnTo>
                  <a:lnTo>
                    <a:pt x="6705193" y="114427"/>
                  </a:lnTo>
                  <a:lnTo>
                    <a:pt x="6686258" y="105194"/>
                  </a:lnTo>
                  <a:lnTo>
                    <a:pt x="6665227" y="103720"/>
                  </a:lnTo>
                  <a:lnTo>
                    <a:pt x="6644526" y="110680"/>
                  </a:lnTo>
                  <a:lnTo>
                    <a:pt x="6628155" y="125120"/>
                  </a:lnTo>
                  <a:lnTo>
                    <a:pt x="6618910" y="144056"/>
                  </a:lnTo>
                  <a:lnTo>
                    <a:pt x="6617449" y="165074"/>
                  </a:lnTo>
                  <a:lnTo>
                    <a:pt x="6624409" y="185762"/>
                  </a:lnTo>
                  <a:lnTo>
                    <a:pt x="6638849" y="202133"/>
                  </a:lnTo>
                  <a:lnTo>
                    <a:pt x="6657797" y="211378"/>
                  </a:lnTo>
                  <a:lnTo>
                    <a:pt x="6678816" y="212839"/>
                  </a:lnTo>
                  <a:lnTo>
                    <a:pt x="6699517" y="205892"/>
                  </a:lnTo>
                  <a:lnTo>
                    <a:pt x="6715887" y="191452"/>
                  </a:lnTo>
                  <a:lnTo>
                    <a:pt x="6725132" y="172504"/>
                  </a:lnTo>
                  <a:lnTo>
                    <a:pt x="6726606" y="151485"/>
                  </a:lnTo>
                  <a:close/>
                </a:path>
                <a:path w="9148444" h="9127490">
                  <a:moveTo>
                    <a:pt x="6730759" y="7867942"/>
                  </a:moveTo>
                  <a:lnTo>
                    <a:pt x="6728117" y="7863370"/>
                  </a:lnTo>
                  <a:lnTo>
                    <a:pt x="6725196" y="7862583"/>
                  </a:lnTo>
                  <a:lnTo>
                    <a:pt x="6720624" y="7865224"/>
                  </a:lnTo>
                  <a:lnTo>
                    <a:pt x="6719837" y="7868145"/>
                  </a:lnTo>
                  <a:lnTo>
                    <a:pt x="6722478" y="7872717"/>
                  </a:lnTo>
                  <a:lnTo>
                    <a:pt x="6725399" y="7873505"/>
                  </a:lnTo>
                  <a:lnTo>
                    <a:pt x="6727685" y="7872184"/>
                  </a:lnTo>
                  <a:lnTo>
                    <a:pt x="6729971" y="7870863"/>
                  </a:lnTo>
                  <a:lnTo>
                    <a:pt x="6730759" y="7867942"/>
                  </a:lnTo>
                  <a:close/>
                </a:path>
                <a:path w="9148444" h="9127490">
                  <a:moveTo>
                    <a:pt x="6734823" y="6627482"/>
                  </a:moveTo>
                  <a:lnTo>
                    <a:pt x="6722123" y="6625425"/>
                  </a:lnTo>
                  <a:lnTo>
                    <a:pt x="6709423" y="6632359"/>
                  </a:lnTo>
                  <a:lnTo>
                    <a:pt x="6709423" y="6640030"/>
                  </a:lnTo>
                  <a:lnTo>
                    <a:pt x="6722123" y="6652031"/>
                  </a:lnTo>
                  <a:lnTo>
                    <a:pt x="6722123" y="6654089"/>
                  </a:lnTo>
                  <a:lnTo>
                    <a:pt x="6734823" y="6650622"/>
                  </a:lnTo>
                  <a:lnTo>
                    <a:pt x="6734823" y="6627482"/>
                  </a:lnTo>
                  <a:close/>
                </a:path>
                <a:path w="9148444" h="9127490">
                  <a:moveTo>
                    <a:pt x="6734823" y="1380769"/>
                  </a:moveTo>
                  <a:lnTo>
                    <a:pt x="6722123" y="1363116"/>
                  </a:lnTo>
                  <a:lnTo>
                    <a:pt x="6709423" y="1349146"/>
                  </a:lnTo>
                  <a:lnTo>
                    <a:pt x="6696723" y="1341259"/>
                  </a:lnTo>
                  <a:lnTo>
                    <a:pt x="6684023" y="1340015"/>
                  </a:lnTo>
                  <a:lnTo>
                    <a:pt x="6658623" y="1345946"/>
                  </a:lnTo>
                  <a:lnTo>
                    <a:pt x="6645923" y="1358265"/>
                  </a:lnTo>
                  <a:lnTo>
                    <a:pt x="6633223" y="1374432"/>
                  </a:lnTo>
                  <a:lnTo>
                    <a:pt x="6633223" y="1392364"/>
                  </a:lnTo>
                  <a:lnTo>
                    <a:pt x="6645923" y="1410017"/>
                  </a:lnTo>
                  <a:lnTo>
                    <a:pt x="6658623" y="1423987"/>
                  </a:lnTo>
                  <a:lnTo>
                    <a:pt x="6671323" y="1431861"/>
                  </a:lnTo>
                  <a:lnTo>
                    <a:pt x="6684023" y="1433118"/>
                  </a:lnTo>
                  <a:lnTo>
                    <a:pt x="6709423" y="1427175"/>
                  </a:lnTo>
                  <a:lnTo>
                    <a:pt x="6722123" y="1414856"/>
                  </a:lnTo>
                  <a:lnTo>
                    <a:pt x="6734823" y="1398701"/>
                  </a:lnTo>
                  <a:lnTo>
                    <a:pt x="6734823" y="1380769"/>
                  </a:lnTo>
                  <a:close/>
                </a:path>
                <a:path w="9148444" h="9127490">
                  <a:moveTo>
                    <a:pt x="6744944" y="491794"/>
                  </a:moveTo>
                  <a:lnTo>
                    <a:pt x="6738252" y="471893"/>
                  </a:lnTo>
                  <a:lnTo>
                    <a:pt x="6724358" y="456158"/>
                  </a:lnTo>
                  <a:lnTo>
                    <a:pt x="6706133" y="447268"/>
                  </a:lnTo>
                  <a:lnTo>
                    <a:pt x="6685902" y="445858"/>
                  </a:lnTo>
                  <a:lnTo>
                    <a:pt x="6666001" y="452551"/>
                  </a:lnTo>
                  <a:lnTo>
                    <a:pt x="6650241" y="466432"/>
                  </a:lnTo>
                  <a:lnTo>
                    <a:pt x="6641351" y="484657"/>
                  </a:lnTo>
                  <a:lnTo>
                    <a:pt x="6639941" y="504875"/>
                  </a:lnTo>
                  <a:lnTo>
                    <a:pt x="6646646" y="524776"/>
                  </a:lnTo>
                  <a:lnTo>
                    <a:pt x="6660528" y="540524"/>
                  </a:lnTo>
                  <a:lnTo>
                    <a:pt x="6678752" y="549414"/>
                  </a:lnTo>
                  <a:lnTo>
                    <a:pt x="6698983" y="550824"/>
                  </a:lnTo>
                  <a:lnTo>
                    <a:pt x="6718884" y="544131"/>
                  </a:lnTo>
                  <a:lnTo>
                    <a:pt x="6734645" y="530237"/>
                  </a:lnTo>
                  <a:lnTo>
                    <a:pt x="6743535" y="512025"/>
                  </a:lnTo>
                  <a:lnTo>
                    <a:pt x="6744944" y="491794"/>
                  </a:lnTo>
                  <a:close/>
                </a:path>
                <a:path w="9148444" h="9127490">
                  <a:moveTo>
                    <a:pt x="6747523" y="5408930"/>
                  </a:moveTo>
                  <a:lnTo>
                    <a:pt x="6734823" y="5401157"/>
                  </a:lnTo>
                  <a:lnTo>
                    <a:pt x="6734823" y="5395023"/>
                  </a:lnTo>
                  <a:lnTo>
                    <a:pt x="6722123" y="5391556"/>
                  </a:lnTo>
                  <a:lnTo>
                    <a:pt x="6722123" y="5391010"/>
                  </a:lnTo>
                  <a:lnTo>
                    <a:pt x="6709423" y="5393626"/>
                  </a:lnTo>
                  <a:lnTo>
                    <a:pt x="6709423" y="5399036"/>
                  </a:lnTo>
                  <a:lnTo>
                    <a:pt x="6696723" y="5406136"/>
                  </a:lnTo>
                  <a:lnTo>
                    <a:pt x="6696723" y="5421782"/>
                  </a:lnTo>
                  <a:lnTo>
                    <a:pt x="6709423" y="5427916"/>
                  </a:lnTo>
                  <a:lnTo>
                    <a:pt x="6709423" y="5431383"/>
                  </a:lnTo>
                  <a:lnTo>
                    <a:pt x="6722123" y="5431929"/>
                  </a:lnTo>
                  <a:lnTo>
                    <a:pt x="6734823" y="5429326"/>
                  </a:lnTo>
                  <a:lnTo>
                    <a:pt x="6734823" y="5416804"/>
                  </a:lnTo>
                  <a:lnTo>
                    <a:pt x="6747523" y="5408930"/>
                  </a:lnTo>
                  <a:close/>
                </a:path>
                <a:path w="9148444" h="9127490">
                  <a:moveTo>
                    <a:pt x="6747523" y="4179633"/>
                  </a:moveTo>
                  <a:lnTo>
                    <a:pt x="6734823" y="4168838"/>
                  </a:lnTo>
                  <a:lnTo>
                    <a:pt x="6734823" y="4160304"/>
                  </a:lnTo>
                  <a:lnTo>
                    <a:pt x="6722123" y="4155478"/>
                  </a:lnTo>
                  <a:lnTo>
                    <a:pt x="6709423" y="4154716"/>
                  </a:lnTo>
                  <a:lnTo>
                    <a:pt x="6696723" y="4158348"/>
                  </a:lnTo>
                  <a:lnTo>
                    <a:pt x="6696723" y="4165879"/>
                  </a:lnTo>
                  <a:lnTo>
                    <a:pt x="6684023" y="4175760"/>
                  </a:lnTo>
                  <a:lnTo>
                    <a:pt x="6684023" y="4186732"/>
                  </a:lnTo>
                  <a:lnTo>
                    <a:pt x="6696723" y="4197527"/>
                  </a:lnTo>
                  <a:lnTo>
                    <a:pt x="6696723" y="4206062"/>
                  </a:lnTo>
                  <a:lnTo>
                    <a:pt x="6709423" y="4210888"/>
                  </a:lnTo>
                  <a:lnTo>
                    <a:pt x="6722123" y="4211650"/>
                  </a:lnTo>
                  <a:lnTo>
                    <a:pt x="6734823" y="4208030"/>
                  </a:lnTo>
                  <a:lnTo>
                    <a:pt x="6734823" y="4200487"/>
                  </a:lnTo>
                  <a:lnTo>
                    <a:pt x="6747523" y="4190606"/>
                  </a:lnTo>
                  <a:lnTo>
                    <a:pt x="6747523" y="4179633"/>
                  </a:lnTo>
                  <a:close/>
                </a:path>
                <a:path w="9148444" h="9127490">
                  <a:moveTo>
                    <a:pt x="6747523" y="2936532"/>
                  </a:moveTo>
                  <a:lnTo>
                    <a:pt x="6734823" y="2925584"/>
                  </a:lnTo>
                  <a:lnTo>
                    <a:pt x="6722123" y="2919412"/>
                  </a:lnTo>
                  <a:lnTo>
                    <a:pt x="6709423" y="2918434"/>
                  </a:lnTo>
                  <a:lnTo>
                    <a:pt x="6696723" y="2923082"/>
                  </a:lnTo>
                  <a:lnTo>
                    <a:pt x="6684023" y="2932734"/>
                  </a:lnTo>
                  <a:lnTo>
                    <a:pt x="6671323" y="2945396"/>
                  </a:lnTo>
                  <a:lnTo>
                    <a:pt x="6671323" y="2959443"/>
                  </a:lnTo>
                  <a:lnTo>
                    <a:pt x="6684023" y="2973273"/>
                  </a:lnTo>
                  <a:lnTo>
                    <a:pt x="6684023" y="2984220"/>
                  </a:lnTo>
                  <a:lnTo>
                    <a:pt x="6696723" y="2990392"/>
                  </a:lnTo>
                  <a:lnTo>
                    <a:pt x="6709423" y="2991370"/>
                  </a:lnTo>
                  <a:lnTo>
                    <a:pt x="6722123" y="2986722"/>
                  </a:lnTo>
                  <a:lnTo>
                    <a:pt x="6734823" y="2977070"/>
                  </a:lnTo>
                  <a:lnTo>
                    <a:pt x="6747523" y="2964408"/>
                  </a:lnTo>
                  <a:lnTo>
                    <a:pt x="6747523" y="2936532"/>
                  </a:lnTo>
                  <a:close/>
                </a:path>
                <a:path w="9148444" h="9127490">
                  <a:moveTo>
                    <a:pt x="6747523" y="1704213"/>
                  </a:moveTo>
                  <a:lnTo>
                    <a:pt x="6734823" y="1690865"/>
                  </a:lnTo>
                  <a:lnTo>
                    <a:pt x="6722123" y="1683334"/>
                  </a:lnTo>
                  <a:lnTo>
                    <a:pt x="6696723" y="1682140"/>
                  </a:lnTo>
                  <a:lnTo>
                    <a:pt x="6684023" y="1687817"/>
                  </a:lnTo>
                  <a:lnTo>
                    <a:pt x="6671323" y="1699577"/>
                  </a:lnTo>
                  <a:lnTo>
                    <a:pt x="6658623" y="1715020"/>
                  </a:lnTo>
                  <a:lnTo>
                    <a:pt x="6658623" y="1732165"/>
                  </a:lnTo>
                  <a:lnTo>
                    <a:pt x="6671323" y="1749031"/>
                  </a:lnTo>
                  <a:lnTo>
                    <a:pt x="6671323" y="1762366"/>
                  </a:lnTo>
                  <a:lnTo>
                    <a:pt x="6696723" y="1769910"/>
                  </a:lnTo>
                  <a:lnTo>
                    <a:pt x="6709423" y="1771103"/>
                  </a:lnTo>
                  <a:lnTo>
                    <a:pt x="6722123" y="1765427"/>
                  </a:lnTo>
                  <a:lnTo>
                    <a:pt x="6734823" y="1753654"/>
                  </a:lnTo>
                  <a:lnTo>
                    <a:pt x="6747523" y="1738210"/>
                  </a:lnTo>
                  <a:lnTo>
                    <a:pt x="6747523" y="1704213"/>
                  </a:lnTo>
                  <a:close/>
                </a:path>
                <a:path w="9148444" h="9127490">
                  <a:moveTo>
                    <a:pt x="6748437" y="8208035"/>
                  </a:moveTo>
                  <a:lnTo>
                    <a:pt x="6747129" y="8205749"/>
                  </a:lnTo>
                  <a:lnTo>
                    <a:pt x="6745656" y="8205368"/>
                  </a:lnTo>
                  <a:lnTo>
                    <a:pt x="6743370" y="8206676"/>
                  </a:lnTo>
                  <a:lnTo>
                    <a:pt x="6742989" y="8208137"/>
                  </a:lnTo>
                  <a:lnTo>
                    <a:pt x="6744309" y="8210423"/>
                  </a:lnTo>
                  <a:lnTo>
                    <a:pt x="6745770" y="8210817"/>
                  </a:lnTo>
                  <a:lnTo>
                    <a:pt x="6748043" y="8209496"/>
                  </a:lnTo>
                  <a:lnTo>
                    <a:pt x="6748437" y="8208035"/>
                  </a:lnTo>
                  <a:close/>
                </a:path>
                <a:path w="9148444" h="9127490">
                  <a:moveTo>
                    <a:pt x="6760223" y="6979590"/>
                  </a:moveTo>
                  <a:lnTo>
                    <a:pt x="6747523" y="6969582"/>
                  </a:lnTo>
                  <a:lnTo>
                    <a:pt x="6747523" y="6967868"/>
                  </a:lnTo>
                  <a:lnTo>
                    <a:pt x="6734823" y="6973646"/>
                  </a:lnTo>
                  <a:lnTo>
                    <a:pt x="6734823" y="6990042"/>
                  </a:lnTo>
                  <a:lnTo>
                    <a:pt x="6747523" y="6991756"/>
                  </a:lnTo>
                  <a:lnTo>
                    <a:pt x="6747523" y="6988873"/>
                  </a:lnTo>
                  <a:lnTo>
                    <a:pt x="6760223" y="6985990"/>
                  </a:lnTo>
                  <a:lnTo>
                    <a:pt x="6760223" y="6979590"/>
                  </a:lnTo>
                  <a:close/>
                </a:path>
                <a:path w="9148444" h="9127490">
                  <a:moveTo>
                    <a:pt x="6760223" y="5742267"/>
                  </a:moveTo>
                  <a:lnTo>
                    <a:pt x="6747523" y="5736755"/>
                  </a:lnTo>
                  <a:lnTo>
                    <a:pt x="6747523" y="5733643"/>
                  </a:lnTo>
                  <a:lnTo>
                    <a:pt x="6734823" y="5733148"/>
                  </a:lnTo>
                  <a:lnTo>
                    <a:pt x="6734823" y="5735485"/>
                  </a:lnTo>
                  <a:lnTo>
                    <a:pt x="6722123" y="5740349"/>
                  </a:lnTo>
                  <a:lnTo>
                    <a:pt x="6722123" y="5760783"/>
                  </a:lnTo>
                  <a:lnTo>
                    <a:pt x="6734823" y="5766308"/>
                  </a:lnTo>
                  <a:lnTo>
                    <a:pt x="6734823" y="5769419"/>
                  </a:lnTo>
                  <a:lnTo>
                    <a:pt x="6747523" y="5769915"/>
                  </a:lnTo>
                  <a:lnTo>
                    <a:pt x="6747523" y="5767565"/>
                  </a:lnTo>
                  <a:lnTo>
                    <a:pt x="6760223" y="5762701"/>
                  </a:lnTo>
                  <a:lnTo>
                    <a:pt x="6760223" y="5742267"/>
                  </a:lnTo>
                  <a:close/>
                </a:path>
                <a:path w="9148444" h="9127490">
                  <a:moveTo>
                    <a:pt x="6760223" y="4509948"/>
                  </a:moveTo>
                  <a:lnTo>
                    <a:pt x="6747523" y="4502035"/>
                  </a:lnTo>
                  <a:lnTo>
                    <a:pt x="6747523" y="4497565"/>
                  </a:lnTo>
                  <a:lnTo>
                    <a:pt x="6734823" y="4496854"/>
                  </a:lnTo>
                  <a:lnTo>
                    <a:pt x="6722123" y="4500219"/>
                  </a:lnTo>
                  <a:lnTo>
                    <a:pt x="6709423" y="4507204"/>
                  </a:lnTo>
                  <a:lnTo>
                    <a:pt x="6709423" y="4536529"/>
                  </a:lnTo>
                  <a:lnTo>
                    <a:pt x="6722123" y="4544453"/>
                  </a:lnTo>
                  <a:lnTo>
                    <a:pt x="6734823" y="4548924"/>
                  </a:lnTo>
                  <a:lnTo>
                    <a:pt x="6734823" y="4549635"/>
                  </a:lnTo>
                  <a:lnTo>
                    <a:pt x="6747523" y="4546270"/>
                  </a:lnTo>
                  <a:lnTo>
                    <a:pt x="6760223" y="4539285"/>
                  </a:lnTo>
                  <a:lnTo>
                    <a:pt x="6760223" y="4509948"/>
                  </a:lnTo>
                  <a:close/>
                </a:path>
                <a:path w="9148444" h="9127490">
                  <a:moveTo>
                    <a:pt x="6760223" y="3277641"/>
                  </a:moveTo>
                  <a:lnTo>
                    <a:pt x="6747523" y="3267316"/>
                  </a:lnTo>
                  <a:lnTo>
                    <a:pt x="6734823" y="3261487"/>
                  </a:lnTo>
                  <a:lnTo>
                    <a:pt x="6722123" y="3260560"/>
                  </a:lnTo>
                  <a:lnTo>
                    <a:pt x="6709423" y="3264954"/>
                  </a:lnTo>
                  <a:lnTo>
                    <a:pt x="6696723" y="3274047"/>
                  </a:lnTo>
                  <a:lnTo>
                    <a:pt x="6696723" y="3312287"/>
                  </a:lnTo>
                  <a:lnTo>
                    <a:pt x="6709423" y="3322599"/>
                  </a:lnTo>
                  <a:lnTo>
                    <a:pt x="6722123" y="3328428"/>
                  </a:lnTo>
                  <a:lnTo>
                    <a:pt x="6734823" y="3329355"/>
                  </a:lnTo>
                  <a:lnTo>
                    <a:pt x="6747523" y="3324961"/>
                  </a:lnTo>
                  <a:lnTo>
                    <a:pt x="6760223" y="3315855"/>
                  </a:lnTo>
                  <a:lnTo>
                    <a:pt x="6760223" y="3277641"/>
                  </a:lnTo>
                  <a:close/>
                </a:path>
                <a:path w="9148444" h="9127490">
                  <a:moveTo>
                    <a:pt x="6763283" y="832116"/>
                  </a:moveTo>
                  <a:lnTo>
                    <a:pt x="6756857" y="813003"/>
                  </a:lnTo>
                  <a:lnTo>
                    <a:pt x="6743509" y="797877"/>
                  </a:lnTo>
                  <a:lnTo>
                    <a:pt x="6726009" y="789343"/>
                  </a:lnTo>
                  <a:lnTo>
                    <a:pt x="6706590" y="787984"/>
                  </a:lnTo>
                  <a:lnTo>
                    <a:pt x="6687477" y="794410"/>
                  </a:lnTo>
                  <a:lnTo>
                    <a:pt x="6672339" y="807758"/>
                  </a:lnTo>
                  <a:lnTo>
                    <a:pt x="6663804" y="825258"/>
                  </a:lnTo>
                  <a:lnTo>
                    <a:pt x="6662445" y="844677"/>
                  </a:lnTo>
                  <a:lnTo>
                    <a:pt x="6668871" y="863790"/>
                  </a:lnTo>
                  <a:lnTo>
                    <a:pt x="6682219" y="878903"/>
                  </a:lnTo>
                  <a:lnTo>
                    <a:pt x="6699720" y="887450"/>
                  </a:lnTo>
                  <a:lnTo>
                    <a:pt x="6719151" y="888796"/>
                  </a:lnTo>
                  <a:lnTo>
                    <a:pt x="6738264" y="882383"/>
                  </a:lnTo>
                  <a:lnTo>
                    <a:pt x="6753390" y="869035"/>
                  </a:lnTo>
                  <a:lnTo>
                    <a:pt x="6761937" y="851535"/>
                  </a:lnTo>
                  <a:lnTo>
                    <a:pt x="6763283" y="832116"/>
                  </a:lnTo>
                  <a:close/>
                </a:path>
                <a:path w="9148444" h="9127490">
                  <a:moveTo>
                    <a:pt x="6772923" y="7310310"/>
                  </a:moveTo>
                  <a:lnTo>
                    <a:pt x="6760223" y="7314933"/>
                  </a:lnTo>
                  <a:lnTo>
                    <a:pt x="6760223" y="7328052"/>
                  </a:lnTo>
                  <a:lnTo>
                    <a:pt x="6772923" y="7329424"/>
                  </a:lnTo>
                  <a:lnTo>
                    <a:pt x="6772923" y="7310310"/>
                  </a:lnTo>
                  <a:close/>
                </a:path>
                <a:path w="9148444" h="9127490">
                  <a:moveTo>
                    <a:pt x="6772923" y="6078474"/>
                  </a:moveTo>
                  <a:lnTo>
                    <a:pt x="6760223" y="6075718"/>
                  </a:lnTo>
                  <a:lnTo>
                    <a:pt x="6760223" y="6075273"/>
                  </a:lnTo>
                  <a:lnTo>
                    <a:pt x="6747523" y="6077356"/>
                  </a:lnTo>
                  <a:lnTo>
                    <a:pt x="6747523" y="6104699"/>
                  </a:lnTo>
                  <a:lnTo>
                    <a:pt x="6760223" y="6107455"/>
                  </a:lnTo>
                  <a:lnTo>
                    <a:pt x="6760223" y="6107900"/>
                  </a:lnTo>
                  <a:lnTo>
                    <a:pt x="6772923" y="6105817"/>
                  </a:lnTo>
                  <a:lnTo>
                    <a:pt x="6772923" y="6078474"/>
                  </a:lnTo>
                  <a:close/>
                </a:path>
                <a:path w="9148444" h="9127490">
                  <a:moveTo>
                    <a:pt x="6772923" y="2061400"/>
                  </a:moveTo>
                  <a:lnTo>
                    <a:pt x="6760223" y="2045322"/>
                  </a:lnTo>
                  <a:lnTo>
                    <a:pt x="6747523" y="2032596"/>
                  </a:lnTo>
                  <a:lnTo>
                    <a:pt x="6734823" y="2025408"/>
                  </a:lnTo>
                  <a:lnTo>
                    <a:pt x="6722123" y="2024278"/>
                  </a:lnTo>
                  <a:lnTo>
                    <a:pt x="6709423" y="2029675"/>
                  </a:lnTo>
                  <a:lnTo>
                    <a:pt x="6696723" y="2040902"/>
                  </a:lnTo>
                  <a:lnTo>
                    <a:pt x="6684023" y="2055622"/>
                  </a:lnTo>
                  <a:lnTo>
                    <a:pt x="6684023" y="2088032"/>
                  </a:lnTo>
                  <a:lnTo>
                    <a:pt x="6696723" y="2100757"/>
                  </a:lnTo>
                  <a:lnTo>
                    <a:pt x="6709423" y="2107933"/>
                  </a:lnTo>
                  <a:lnTo>
                    <a:pt x="6734823" y="2109076"/>
                  </a:lnTo>
                  <a:lnTo>
                    <a:pt x="6747523" y="2103666"/>
                  </a:lnTo>
                  <a:lnTo>
                    <a:pt x="6760223" y="2092452"/>
                  </a:lnTo>
                  <a:lnTo>
                    <a:pt x="6760223" y="2077732"/>
                  </a:lnTo>
                  <a:lnTo>
                    <a:pt x="6772923" y="2061400"/>
                  </a:lnTo>
                  <a:close/>
                </a:path>
                <a:path w="9148444" h="9127490">
                  <a:moveTo>
                    <a:pt x="6781635" y="1172425"/>
                  </a:moveTo>
                  <a:lnTo>
                    <a:pt x="6775475" y="1154099"/>
                  </a:lnTo>
                  <a:lnTo>
                    <a:pt x="6762674" y="1139596"/>
                  </a:lnTo>
                  <a:lnTo>
                    <a:pt x="6745897" y="1131417"/>
                  </a:lnTo>
                  <a:lnTo>
                    <a:pt x="6727266" y="1130122"/>
                  </a:lnTo>
                  <a:lnTo>
                    <a:pt x="6708927" y="1136281"/>
                  </a:lnTo>
                  <a:lnTo>
                    <a:pt x="6694424" y="1149070"/>
                  </a:lnTo>
                  <a:lnTo>
                    <a:pt x="6686232" y="1165847"/>
                  </a:lnTo>
                  <a:lnTo>
                    <a:pt x="6684937" y="1184465"/>
                  </a:lnTo>
                  <a:lnTo>
                    <a:pt x="6691109" y="1202791"/>
                  </a:lnTo>
                  <a:lnTo>
                    <a:pt x="6703898" y="1217295"/>
                  </a:lnTo>
                  <a:lnTo>
                    <a:pt x="6720675" y="1225486"/>
                  </a:lnTo>
                  <a:lnTo>
                    <a:pt x="6739306" y="1226781"/>
                  </a:lnTo>
                  <a:lnTo>
                    <a:pt x="6757644" y="1220622"/>
                  </a:lnTo>
                  <a:lnTo>
                    <a:pt x="6772148" y="1207833"/>
                  </a:lnTo>
                  <a:lnTo>
                    <a:pt x="6780339" y="1191056"/>
                  </a:lnTo>
                  <a:lnTo>
                    <a:pt x="6781635" y="1172425"/>
                  </a:lnTo>
                  <a:close/>
                </a:path>
                <a:path w="9148444" h="9127490">
                  <a:moveTo>
                    <a:pt x="6785623" y="4860277"/>
                  </a:moveTo>
                  <a:lnTo>
                    <a:pt x="6772923" y="4851044"/>
                  </a:lnTo>
                  <a:lnTo>
                    <a:pt x="6772923" y="4843754"/>
                  </a:lnTo>
                  <a:lnTo>
                    <a:pt x="6760223" y="4839640"/>
                  </a:lnTo>
                  <a:lnTo>
                    <a:pt x="6747523" y="4838979"/>
                  </a:lnTo>
                  <a:lnTo>
                    <a:pt x="6747523" y="4842091"/>
                  </a:lnTo>
                  <a:lnTo>
                    <a:pt x="6734823" y="4848517"/>
                  </a:lnTo>
                  <a:lnTo>
                    <a:pt x="6734823" y="4875542"/>
                  </a:lnTo>
                  <a:lnTo>
                    <a:pt x="6747523" y="4882845"/>
                  </a:lnTo>
                  <a:lnTo>
                    <a:pt x="6747523" y="4886960"/>
                  </a:lnTo>
                  <a:lnTo>
                    <a:pt x="6760223" y="4887620"/>
                  </a:lnTo>
                  <a:lnTo>
                    <a:pt x="6772923" y="4884509"/>
                  </a:lnTo>
                  <a:lnTo>
                    <a:pt x="6772923" y="4878082"/>
                  </a:lnTo>
                  <a:lnTo>
                    <a:pt x="6785623" y="4869637"/>
                  </a:lnTo>
                  <a:lnTo>
                    <a:pt x="6785623" y="4860277"/>
                  </a:lnTo>
                  <a:close/>
                </a:path>
                <a:path w="9148444" h="9127490">
                  <a:moveTo>
                    <a:pt x="6785623" y="3630993"/>
                  </a:moveTo>
                  <a:lnTo>
                    <a:pt x="6772923" y="3618738"/>
                  </a:lnTo>
                  <a:lnTo>
                    <a:pt x="6772923" y="3609035"/>
                  </a:lnTo>
                  <a:lnTo>
                    <a:pt x="6760223" y="3603561"/>
                  </a:lnTo>
                  <a:lnTo>
                    <a:pt x="6747523" y="3602698"/>
                  </a:lnTo>
                  <a:lnTo>
                    <a:pt x="6734823" y="3606812"/>
                  </a:lnTo>
                  <a:lnTo>
                    <a:pt x="6722123" y="3615372"/>
                  </a:lnTo>
                  <a:lnTo>
                    <a:pt x="6722123" y="3651288"/>
                  </a:lnTo>
                  <a:lnTo>
                    <a:pt x="6734823" y="3660991"/>
                  </a:lnTo>
                  <a:lnTo>
                    <a:pt x="6747523" y="3666464"/>
                  </a:lnTo>
                  <a:lnTo>
                    <a:pt x="6760223" y="3667341"/>
                  </a:lnTo>
                  <a:lnTo>
                    <a:pt x="6772923" y="3663213"/>
                  </a:lnTo>
                  <a:lnTo>
                    <a:pt x="6772923" y="3654666"/>
                  </a:lnTo>
                  <a:lnTo>
                    <a:pt x="6785623" y="3643439"/>
                  </a:lnTo>
                  <a:lnTo>
                    <a:pt x="6785623" y="3630993"/>
                  </a:lnTo>
                  <a:close/>
                </a:path>
                <a:path w="9148444" h="9127490">
                  <a:moveTo>
                    <a:pt x="6785623" y="2386419"/>
                  </a:moveTo>
                  <a:lnTo>
                    <a:pt x="6772923" y="2374315"/>
                  </a:lnTo>
                  <a:lnTo>
                    <a:pt x="6760223" y="2367496"/>
                  </a:lnTo>
                  <a:lnTo>
                    <a:pt x="6734823" y="2366403"/>
                  </a:lnTo>
                  <a:lnTo>
                    <a:pt x="6722123" y="2371547"/>
                  </a:lnTo>
                  <a:lnTo>
                    <a:pt x="6709423" y="2382228"/>
                  </a:lnTo>
                  <a:lnTo>
                    <a:pt x="6709423" y="2427046"/>
                  </a:lnTo>
                  <a:lnTo>
                    <a:pt x="6722123" y="2439149"/>
                  </a:lnTo>
                  <a:lnTo>
                    <a:pt x="6734823" y="2445969"/>
                  </a:lnTo>
                  <a:lnTo>
                    <a:pt x="6747523" y="2447061"/>
                  </a:lnTo>
                  <a:lnTo>
                    <a:pt x="6760223" y="2441918"/>
                  </a:lnTo>
                  <a:lnTo>
                    <a:pt x="6772923" y="2431237"/>
                  </a:lnTo>
                  <a:lnTo>
                    <a:pt x="6785623" y="2417241"/>
                  </a:lnTo>
                  <a:lnTo>
                    <a:pt x="6785623" y="2386419"/>
                  </a:lnTo>
                  <a:close/>
                </a:path>
                <a:path w="9148444" h="9127490">
                  <a:moveTo>
                    <a:pt x="6798323" y="7659776"/>
                  </a:moveTo>
                  <a:lnTo>
                    <a:pt x="6785623" y="7653502"/>
                  </a:lnTo>
                  <a:lnTo>
                    <a:pt x="6785623" y="7665618"/>
                  </a:lnTo>
                  <a:lnTo>
                    <a:pt x="6798323" y="7663802"/>
                  </a:lnTo>
                  <a:lnTo>
                    <a:pt x="6798323" y="7659776"/>
                  </a:lnTo>
                  <a:close/>
                </a:path>
                <a:path w="9148444" h="9127490">
                  <a:moveTo>
                    <a:pt x="6798323" y="6431331"/>
                  </a:moveTo>
                  <a:lnTo>
                    <a:pt x="6785623" y="6417615"/>
                  </a:lnTo>
                  <a:lnTo>
                    <a:pt x="6785623" y="6415265"/>
                  </a:lnTo>
                  <a:lnTo>
                    <a:pt x="6772923" y="6423190"/>
                  </a:lnTo>
                  <a:lnTo>
                    <a:pt x="6760223" y="6431953"/>
                  </a:lnTo>
                  <a:lnTo>
                    <a:pt x="6772923" y="6445669"/>
                  </a:lnTo>
                  <a:lnTo>
                    <a:pt x="6785623" y="6448018"/>
                  </a:lnTo>
                  <a:lnTo>
                    <a:pt x="6785623" y="6444056"/>
                  </a:lnTo>
                  <a:lnTo>
                    <a:pt x="6798323" y="6440094"/>
                  </a:lnTo>
                  <a:lnTo>
                    <a:pt x="6798323" y="6431331"/>
                  </a:lnTo>
                  <a:close/>
                </a:path>
                <a:path w="9148444" h="9127490">
                  <a:moveTo>
                    <a:pt x="6798323" y="5192153"/>
                  </a:moveTo>
                  <a:lnTo>
                    <a:pt x="6785623" y="5185486"/>
                  </a:lnTo>
                  <a:lnTo>
                    <a:pt x="6785623" y="5181714"/>
                  </a:lnTo>
                  <a:lnTo>
                    <a:pt x="6772923" y="5181117"/>
                  </a:lnTo>
                  <a:lnTo>
                    <a:pt x="6760223" y="5183949"/>
                  </a:lnTo>
                  <a:lnTo>
                    <a:pt x="6760223" y="5221224"/>
                  </a:lnTo>
                  <a:lnTo>
                    <a:pt x="6772923" y="5224996"/>
                  </a:lnTo>
                  <a:lnTo>
                    <a:pt x="6772923" y="5225593"/>
                  </a:lnTo>
                  <a:lnTo>
                    <a:pt x="6785623" y="5222760"/>
                  </a:lnTo>
                  <a:lnTo>
                    <a:pt x="6798323" y="5216880"/>
                  </a:lnTo>
                  <a:lnTo>
                    <a:pt x="6798323" y="5192153"/>
                  </a:lnTo>
                  <a:close/>
                </a:path>
                <a:path w="9148444" h="9127490">
                  <a:moveTo>
                    <a:pt x="6798323" y="3959834"/>
                  </a:moveTo>
                  <a:lnTo>
                    <a:pt x="6785623" y="3950766"/>
                  </a:lnTo>
                  <a:lnTo>
                    <a:pt x="6772923" y="3945636"/>
                  </a:lnTo>
                  <a:lnTo>
                    <a:pt x="6772923" y="3944823"/>
                  </a:lnTo>
                  <a:lnTo>
                    <a:pt x="6760223" y="3948684"/>
                  </a:lnTo>
                  <a:lnTo>
                    <a:pt x="6747523" y="3956685"/>
                  </a:lnTo>
                  <a:lnTo>
                    <a:pt x="6747523" y="3967188"/>
                  </a:lnTo>
                  <a:lnTo>
                    <a:pt x="6734823" y="3978833"/>
                  </a:lnTo>
                  <a:lnTo>
                    <a:pt x="6747523" y="3990302"/>
                  </a:lnTo>
                  <a:lnTo>
                    <a:pt x="6747523" y="3999382"/>
                  </a:lnTo>
                  <a:lnTo>
                    <a:pt x="6760223" y="4004500"/>
                  </a:lnTo>
                  <a:lnTo>
                    <a:pt x="6772923" y="4005313"/>
                  </a:lnTo>
                  <a:lnTo>
                    <a:pt x="6785623" y="4001452"/>
                  </a:lnTo>
                  <a:lnTo>
                    <a:pt x="6798323" y="3993451"/>
                  </a:lnTo>
                  <a:lnTo>
                    <a:pt x="6798323" y="3959834"/>
                  </a:lnTo>
                  <a:close/>
                </a:path>
                <a:path w="9148444" h="9127490">
                  <a:moveTo>
                    <a:pt x="6798323" y="2727515"/>
                  </a:moveTo>
                  <a:lnTo>
                    <a:pt x="6785623" y="2716047"/>
                  </a:lnTo>
                  <a:lnTo>
                    <a:pt x="6772923" y="2709557"/>
                  </a:lnTo>
                  <a:lnTo>
                    <a:pt x="6760223" y="2708529"/>
                  </a:lnTo>
                  <a:lnTo>
                    <a:pt x="6747523" y="2713405"/>
                  </a:lnTo>
                  <a:lnTo>
                    <a:pt x="6734823" y="2723527"/>
                  </a:lnTo>
                  <a:lnTo>
                    <a:pt x="6722123" y="2736812"/>
                  </a:lnTo>
                  <a:lnTo>
                    <a:pt x="6722123" y="2751544"/>
                  </a:lnTo>
                  <a:lnTo>
                    <a:pt x="6734823" y="2766060"/>
                  </a:lnTo>
                  <a:lnTo>
                    <a:pt x="6747523" y="2777528"/>
                  </a:lnTo>
                  <a:lnTo>
                    <a:pt x="6760223" y="2784005"/>
                  </a:lnTo>
                  <a:lnTo>
                    <a:pt x="6772923" y="2785033"/>
                  </a:lnTo>
                  <a:lnTo>
                    <a:pt x="6785623" y="2780157"/>
                  </a:lnTo>
                  <a:lnTo>
                    <a:pt x="6798323" y="2770035"/>
                  </a:lnTo>
                  <a:lnTo>
                    <a:pt x="6798323" y="2727515"/>
                  </a:lnTo>
                  <a:close/>
                </a:path>
                <a:path w="9148444" h="9127490">
                  <a:moveTo>
                    <a:pt x="6802209" y="283502"/>
                  </a:moveTo>
                  <a:lnTo>
                    <a:pt x="6795325" y="263042"/>
                  </a:lnTo>
                  <a:lnTo>
                    <a:pt x="6781038" y="246849"/>
                  </a:lnTo>
                  <a:lnTo>
                    <a:pt x="6762305" y="237705"/>
                  </a:lnTo>
                  <a:lnTo>
                    <a:pt x="6741503" y="236258"/>
                  </a:lnTo>
                  <a:lnTo>
                    <a:pt x="6721030" y="243141"/>
                  </a:lnTo>
                  <a:lnTo>
                    <a:pt x="6704838" y="257416"/>
                  </a:lnTo>
                  <a:lnTo>
                    <a:pt x="6695694" y="276148"/>
                  </a:lnTo>
                  <a:lnTo>
                    <a:pt x="6694246" y="296938"/>
                  </a:lnTo>
                  <a:lnTo>
                    <a:pt x="6701129" y="317411"/>
                  </a:lnTo>
                  <a:lnTo>
                    <a:pt x="6715417" y="333603"/>
                  </a:lnTo>
                  <a:lnTo>
                    <a:pt x="6734149" y="342734"/>
                  </a:lnTo>
                  <a:lnTo>
                    <a:pt x="6754952" y="344182"/>
                  </a:lnTo>
                  <a:lnTo>
                    <a:pt x="6775424" y="337299"/>
                  </a:lnTo>
                  <a:lnTo>
                    <a:pt x="6791617" y="323024"/>
                  </a:lnTo>
                  <a:lnTo>
                    <a:pt x="6800761" y="304292"/>
                  </a:lnTo>
                  <a:lnTo>
                    <a:pt x="6802209" y="283502"/>
                  </a:lnTo>
                  <a:close/>
                </a:path>
                <a:path w="9148444" h="9127490">
                  <a:moveTo>
                    <a:pt x="6806273" y="7999882"/>
                  </a:moveTo>
                  <a:lnTo>
                    <a:pt x="6803961" y="7995882"/>
                  </a:lnTo>
                  <a:lnTo>
                    <a:pt x="6801409" y="7995196"/>
                  </a:lnTo>
                  <a:lnTo>
                    <a:pt x="6797408" y="7997507"/>
                  </a:lnTo>
                  <a:lnTo>
                    <a:pt x="6796722" y="8000073"/>
                  </a:lnTo>
                  <a:lnTo>
                    <a:pt x="6799021" y="8004073"/>
                  </a:lnTo>
                  <a:lnTo>
                    <a:pt x="6801586" y="8004759"/>
                  </a:lnTo>
                  <a:lnTo>
                    <a:pt x="6805587" y="8002448"/>
                  </a:lnTo>
                  <a:lnTo>
                    <a:pt x="6806273" y="7999882"/>
                  </a:lnTo>
                  <a:close/>
                </a:path>
                <a:path w="9148444" h="9127490">
                  <a:moveTo>
                    <a:pt x="6811023" y="6759715"/>
                  </a:moveTo>
                  <a:lnTo>
                    <a:pt x="6798323" y="6757708"/>
                  </a:lnTo>
                  <a:lnTo>
                    <a:pt x="6785623" y="6764477"/>
                  </a:lnTo>
                  <a:lnTo>
                    <a:pt x="6785623" y="6771970"/>
                  </a:lnTo>
                  <a:lnTo>
                    <a:pt x="6798323" y="6783679"/>
                  </a:lnTo>
                  <a:lnTo>
                    <a:pt x="6798323" y="6785686"/>
                  </a:lnTo>
                  <a:lnTo>
                    <a:pt x="6811023" y="6782308"/>
                  </a:lnTo>
                  <a:lnTo>
                    <a:pt x="6811023" y="6759715"/>
                  </a:lnTo>
                  <a:close/>
                </a:path>
                <a:path w="9148444" h="9127490">
                  <a:moveTo>
                    <a:pt x="6811023" y="5527205"/>
                  </a:moveTo>
                  <a:lnTo>
                    <a:pt x="6798323" y="5523789"/>
                  </a:lnTo>
                  <a:lnTo>
                    <a:pt x="6798323" y="5523255"/>
                  </a:lnTo>
                  <a:lnTo>
                    <a:pt x="6785623" y="5525821"/>
                  </a:lnTo>
                  <a:lnTo>
                    <a:pt x="6785623" y="5531155"/>
                  </a:lnTo>
                  <a:lnTo>
                    <a:pt x="6772923" y="5538152"/>
                  </a:lnTo>
                  <a:lnTo>
                    <a:pt x="6772923" y="5545925"/>
                  </a:lnTo>
                  <a:lnTo>
                    <a:pt x="6785623" y="5553570"/>
                  </a:lnTo>
                  <a:lnTo>
                    <a:pt x="6785623" y="5563032"/>
                  </a:lnTo>
                  <a:lnTo>
                    <a:pt x="6798323" y="5563578"/>
                  </a:lnTo>
                  <a:lnTo>
                    <a:pt x="6811023" y="5561012"/>
                  </a:lnTo>
                  <a:lnTo>
                    <a:pt x="6811023" y="5527205"/>
                  </a:lnTo>
                  <a:close/>
                </a:path>
                <a:path w="9148444" h="9127490">
                  <a:moveTo>
                    <a:pt x="6811023" y="1512747"/>
                  </a:moveTo>
                  <a:lnTo>
                    <a:pt x="6798323" y="1495209"/>
                  </a:lnTo>
                  <a:lnTo>
                    <a:pt x="6785623" y="1481328"/>
                  </a:lnTo>
                  <a:lnTo>
                    <a:pt x="6772923" y="1473492"/>
                  </a:lnTo>
                  <a:lnTo>
                    <a:pt x="6760223" y="1472247"/>
                  </a:lnTo>
                  <a:lnTo>
                    <a:pt x="6734823" y="1478140"/>
                  </a:lnTo>
                  <a:lnTo>
                    <a:pt x="6722123" y="1490383"/>
                  </a:lnTo>
                  <a:lnTo>
                    <a:pt x="6709423" y="1506435"/>
                  </a:lnTo>
                  <a:lnTo>
                    <a:pt x="6709423" y="1524266"/>
                  </a:lnTo>
                  <a:lnTo>
                    <a:pt x="6722123" y="1541805"/>
                  </a:lnTo>
                  <a:lnTo>
                    <a:pt x="6734823" y="1555686"/>
                  </a:lnTo>
                  <a:lnTo>
                    <a:pt x="6747523" y="1563509"/>
                  </a:lnTo>
                  <a:lnTo>
                    <a:pt x="6760223" y="1564754"/>
                  </a:lnTo>
                  <a:lnTo>
                    <a:pt x="6785623" y="1558861"/>
                  </a:lnTo>
                  <a:lnTo>
                    <a:pt x="6798323" y="1546618"/>
                  </a:lnTo>
                  <a:lnTo>
                    <a:pt x="6811023" y="1530565"/>
                  </a:lnTo>
                  <a:lnTo>
                    <a:pt x="6811023" y="1512747"/>
                  </a:lnTo>
                  <a:close/>
                </a:path>
                <a:path w="9148444" h="9127490">
                  <a:moveTo>
                    <a:pt x="6820852" y="623785"/>
                  </a:moveTo>
                  <a:lnTo>
                    <a:pt x="6814198" y="603999"/>
                  </a:lnTo>
                  <a:lnTo>
                    <a:pt x="6800380" y="588340"/>
                  </a:lnTo>
                  <a:lnTo>
                    <a:pt x="6782257" y="579501"/>
                  </a:lnTo>
                  <a:lnTo>
                    <a:pt x="6762140" y="578091"/>
                  </a:lnTo>
                  <a:lnTo>
                    <a:pt x="6742341" y="584746"/>
                  </a:lnTo>
                  <a:lnTo>
                    <a:pt x="6726682" y="598551"/>
                  </a:lnTo>
                  <a:lnTo>
                    <a:pt x="6717843" y="616673"/>
                  </a:lnTo>
                  <a:lnTo>
                    <a:pt x="6716446" y="636778"/>
                  </a:lnTo>
                  <a:lnTo>
                    <a:pt x="6723100" y="656564"/>
                  </a:lnTo>
                  <a:lnTo>
                    <a:pt x="6736918" y="672223"/>
                  </a:lnTo>
                  <a:lnTo>
                    <a:pt x="6755041" y="681062"/>
                  </a:lnTo>
                  <a:lnTo>
                    <a:pt x="6775145" y="682459"/>
                  </a:lnTo>
                  <a:lnTo>
                    <a:pt x="6794944" y="675817"/>
                  </a:lnTo>
                  <a:lnTo>
                    <a:pt x="6810603" y="662000"/>
                  </a:lnTo>
                  <a:lnTo>
                    <a:pt x="6819443" y="643890"/>
                  </a:lnTo>
                  <a:lnTo>
                    <a:pt x="6820852" y="623785"/>
                  </a:lnTo>
                  <a:close/>
                </a:path>
                <a:path w="9148444" h="9127490">
                  <a:moveTo>
                    <a:pt x="6823723" y="4311624"/>
                  </a:moveTo>
                  <a:lnTo>
                    <a:pt x="6811023" y="4300944"/>
                  </a:lnTo>
                  <a:lnTo>
                    <a:pt x="6811023" y="4292485"/>
                  </a:lnTo>
                  <a:lnTo>
                    <a:pt x="6798323" y="4287710"/>
                  </a:lnTo>
                  <a:lnTo>
                    <a:pt x="6785623" y="4286961"/>
                  </a:lnTo>
                  <a:lnTo>
                    <a:pt x="6772923" y="4290555"/>
                  </a:lnTo>
                  <a:lnTo>
                    <a:pt x="6772923" y="4298010"/>
                  </a:lnTo>
                  <a:lnTo>
                    <a:pt x="6760223" y="4307776"/>
                  </a:lnTo>
                  <a:lnTo>
                    <a:pt x="6760223" y="4318635"/>
                  </a:lnTo>
                  <a:lnTo>
                    <a:pt x="6772923" y="4329315"/>
                  </a:lnTo>
                  <a:lnTo>
                    <a:pt x="6772923" y="4337761"/>
                  </a:lnTo>
                  <a:lnTo>
                    <a:pt x="6785623" y="4342536"/>
                  </a:lnTo>
                  <a:lnTo>
                    <a:pt x="6798323" y="4343298"/>
                  </a:lnTo>
                  <a:lnTo>
                    <a:pt x="6811023" y="4339704"/>
                  </a:lnTo>
                  <a:lnTo>
                    <a:pt x="6811023" y="4332249"/>
                  </a:lnTo>
                  <a:lnTo>
                    <a:pt x="6823723" y="4322470"/>
                  </a:lnTo>
                  <a:lnTo>
                    <a:pt x="6823723" y="4311624"/>
                  </a:lnTo>
                  <a:close/>
                </a:path>
                <a:path w="9148444" h="9127490">
                  <a:moveTo>
                    <a:pt x="6823723" y="3068624"/>
                  </a:moveTo>
                  <a:lnTo>
                    <a:pt x="6811023" y="3057766"/>
                  </a:lnTo>
                  <a:lnTo>
                    <a:pt x="6798323" y="3051645"/>
                  </a:lnTo>
                  <a:lnTo>
                    <a:pt x="6785623" y="3050667"/>
                  </a:lnTo>
                  <a:lnTo>
                    <a:pt x="6772923" y="3055277"/>
                  </a:lnTo>
                  <a:lnTo>
                    <a:pt x="6760223" y="3064853"/>
                  </a:lnTo>
                  <a:lnTo>
                    <a:pt x="6747523" y="3077413"/>
                  </a:lnTo>
                  <a:lnTo>
                    <a:pt x="6747523" y="3091345"/>
                  </a:lnTo>
                  <a:lnTo>
                    <a:pt x="6760223" y="3105061"/>
                  </a:lnTo>
                  <a:lnTo>
                    <a:pt x="6760223" y="3115919"/>
                  </a:lnTo>
                  <a:lnTo>
                    <a:pt x="6772923" y="3122041"/>
                  </a:lnTo>
                  <a:lnTo>
                    <a:pt x="6785623" y="3123019"/>
                  </a:lnTo>
                  <a:lnTo>
                    <a:pt x="6798323" y="3118408"/>
                  </a:lnTo>
                  <a:lnTo>
                    <a:pt x="6811023" y="3108833"/>
                  </a:lnTo>
                  <a:lnTo>
                    <a:pt x="6823723" y="3096272"/>
                  </a:lnTo>
                  <a:lnTo>
                    <a:pt x="6823723" y="3068624"/>
                  </a:lnTo>
                  <a:close/>
                </a:path>
                <a:path w="9148444" h="9127490">
                  <a:moveTo>
                    <a:pt x="6823723" y="1836305"/>
                  </a:moveTo>
                  <a:lnTo>
                    <a:pt x="6811023" y="1823046"/>
                  </a:lnTo>
                  <a:lnTo>
                    <a:pt x="6798323" y="1815566"/>
                  </a:lnTo>
                  <a:lnTo>
                    <a:pt x="6772923" y="1814385"/>
                  </a:lnTo>
                  <a:lnTo>
                    <a:pt x="6760223" y="1820024"/>
                  </a:lnTo>
                  <a:lnTo>
                    <a:pt x="6747523" y="1831708"/>
                  </a:lnTo>
                  <a:lnTo>
                    <a:pt x="6734823" y="1847037"/>
                  </a:lnTo>
                  <a:lnTo>
                    <a:pt x="6734823" y="1864067"/>
                  </a:lnTo>
                  <a:lnTo>
                    <a:pt x="6747523" y="1880819"/>
                  </a:lnTo>
                  <a:lnTo>
                    <a:pt x="6747523" y="1894065"/>
                  </a:lnTo>
                  <a:lnTo>
                    <a:pt x="6772923" y="1901558"/>
                  </a:lnTo>
                  <a:lnTo>
                    <a:pt x="6785623" y="1902739"/>
                  </a:lnTo>
                  <a:lnTo>
                    <a:pt x="6798323" y="1897113"/>
                  </a:lnTo>
                  <a:lnTo>
                    <a:pt x="6811023" y="1885416"/>
                  </a:lnTo>
                  <a:lnTo>
                    <a:pt x="6823723" y="1870075"/>
                  </a:lnTo>
                  <a:lnTo>
                    <a:pt x="6823723" y="1836305"/>
                  </a:lnTo>
                  <a:close/>
                </a:path>
                <a:path w="9148444" h="9127490">
                  <a:moveTo>
                    <a:pt x="6824307" y="8339988"/>
                  </a:moveTo>
                  <a:lnTo>
                    <a:pt x="6823151" y="8337982"/>
                  </a:lnTo>
                  <a:lnTo>
                    <a:pt x="6821868" y="8337651"/>
                  </a:lnTo>
                  <a:lnTo>
                    <a:pt x="6819874" y="8338807"/>
                  </a:lnTo>
                  <a:lnTo>
                    <a:pt x="6819519" y="8340077"/>
                  </a:lnTo>
                  <a:lnTo>
                    <a:pt x="6820675" y="8342084"/>
                  </a:lnTo>
                  <a:lnTo>
                    <a:pt x="6821957" y="8342427"/>
                  </a:lnTo>
                  <a:lnTo>
                    <a:pt x="6823964" y="8341271"/>
                  </a:lnTo>
                  <a:lnTo>
                    <a:pt x="6824307" y="8339988"/>
                  </a:lnTo>
                  <a:close/>
                </a:path>
                <a:path w="9148444" h="9127490">
                  <a:moveTo>
                    <a:pt x="6836423" y="7111530"/>
                  </a:moveTo>
                  <a:lnTo>
                    <a:pt x="6823723" y="7101814"/>
                  </a:lnTo>
                  <a:lnTo>
                    <a:pt x="6823723" y="7100151"/>
                  </a:lnTo>
                  <a:lnTo>
                    <a:pt x="6811023" y="7105764"/>
                  </a:lnTo>
                  <a:lnTo>
                    <a:pt x="6811023" y="7121690"/>
                  </a:lnTo>
                  <a:lnTo>
                    <a:pt x="6823723" y="7123354"/>
                  </a:lnTo>
                  <a:lnTo>
                    <a:pt x="6823723" y="7120560"/>
                  </a:lnTo>
                  <a:lnTo>
                    <a:pt x="6836423" y="7117740"/>
                  </a:lnTo>
                  <a:lnTo>
                    <a:pt x="6836423" y="7111530"/>
                  </a:lnTo>
                  <a:close/>
                </a:path>
                <a:path w="9148444" h="9127490">
                  <a:moveTo>
                    <a:pt x="6836423" y="5874347"/>
                  </a:moveTo>
                  <a:lnTo>
                    <a:pt x="6823723" y="5868936"/>
                  </a:lnTo>
                  <a:lnTo>
                    <a:pt x="6823723" y="5865863"/>
                  </a:lnTo>
                  <a:lnTo>
                    <a:pt x="6811023" y="5865380"/>
                  </a:lnTo>
                  <a:lnTo>
                    <a:pt x="6811023" y="5867692"/>
                  </a:lnTo>
                  <a:lnTo>
                    <a:pt x="6798323" y="5872480"/>
                  </a:lnTo>
                  <a:lnTo>
                    <a:pt x="6798323" y="5892571"/>
                  </a:lnTo>
                  <a:lnTo>
                    <a:pt x="6811023" y="5898007"/>
                  </a:lnTo>
                  <a:lnTo>
                    <a:pt x="6811023" y="5901067"/>
                  </a:lnTo>
                  <a:lnTo>
                    <a:pt x="6823723" y="5901550"/>
                  </a:lnTo>
                  <a:lnTo>
                    <a:pt x="6823723" y="5899251"/>
                  </a:lnTo>
                  <a:lnTo>
                    <a:pt x="6836423" y="5894463"/>
                  </a:lnTo>
                  <a:lnTo>
                    <a:pt x="6836423" y="5874347"/>
                  </a:lnTo>
                  <a:close/>
                </a:path>
                <a:path w="9148444" h="9127490">
                  <a:moveTo>
                    <a:pt x="6836423" y="4642040"/>
                  </a:moveTo>
                  <a:lnTo>
                    <a:pt x="6823723" y="4634204"/>
                  </a:lnTo>
                  <a:lnTo>
                    <a:pt x="6823723" y="4629785"/>
                  </a:lnTo>
                  <a:lnTo>
                    <a:pt x="6811023" y="4629086"/>
                  </a:lnTo>
                  <a:lnTo>
                    <a:pt x="6798323" y="4632414"/>
                  </a:lnTo>
                  <a:lnTo>
                    <a:pt x="6785623" y="4639322"/>
                  </a:lnTo>
                  <a:lnTo>
                    <a:pt x="6785623" y="4668329"/>
                  </a:lnTo>
                  <a:lnTo>
                    <a:pt x="6798323" y="4676152"/>
                  </a:lnTo>
                  <a:lnTo>
                    <a:pt x="6811023" y="4680572"/>
                  </a:lnTo>
                  <a:lnTo>
                    <a:pt x="6811023" y="4681271"/>
                  </a:lnTo>
                  <a:lnTo>
                    <a:pt x="6823723" y="4677943"/>
                  </a:lnTo>
                  <a:lnTo>
                    <a:pt x="6836423" y="4671047"/>
                  </a:lnTo>
                  <a:lnTo>
                    <a:pt x="6836423" y="4642040"/>
                  </a:lnTo>
                  <a:close/>
                </a:path>
                <a:path w="9148444" h="9127490">
                  <a:moveTo>
                    <a:pt x="6836423" y="3409708"/>
                  </a:moveTo>
                  <a:lnTo>
                    <a:pt x="6823723" y="3399485"/>
                  </a:lnTo>
                  <a:lnTo>
                    <a:pt x="6811023" y="3393719"/>
                  </a:lnTo>
                  <a:lnTo>
                    <a:pt x="6798323" y="3392805"/>
                  </a:lnTo>
                  <a:lnTo>
                    <a:pt x="6785623" y="3397148"/>
                  </a:lnTo>
                  <a:lnTo>
                    <a:pt x="6772923" y="3406178"/>
                  </a:lnTo>
                  <a:lnTo>
                    <a:pt x="6772923" y="3444075"/>
                  </a:lnTo>
                  <a:lnTo>
                    <a:pt x="6785623" y="3454298"/>
                  </a:lnTo>
                  <a:lnTo>
                    <a:pt x="6798323" y="3460077"/>
                  </a:lnTo>
                  <a:lnTo>
                    <a:pt x="6811023" y="3460991"/>
                  </a:lnTo>
                  <a:lnTo>
                    <a:pt x="6823723" y="3456648"/>
                  </a:lnTo>
                  <a:lnTo>
                    <a:pt x="6836423" y="3447618"/>
                  </a:lnTo>
                  <a:lnTo>
                    <a:pt x="6836423" y="3409708"/>
                  </a:lnTo>
                  <a:close/>
                </a:path>
                <a:path w="9148444" h="9127490">
                  <a:moveTo>
                    <a:pt x="6839191" y="964095"/>
                  </a:moveTo>
                  <a:lnTo>
                    <a:pt x="6832803" y="945095"/>
                  </a:lnTo>
                  <a:lnTo>
                    <a:pt x="6819544" y="930059"/>
                  </a:lnTo>
                  <a:lnTo>
                    <a:pt x="6802145" y="921562"/>
                  </a:lnTo>
                  <a:lnTo>
                    <a:pt x="6782829" y="920229"/>
                  </a:lnTo>
                  <a:lnTo>
                    <a:pt x="6763817" y="926617"/>
                  </a:lnTo>
                  <a:lnTo>
                    <a:pt x="6748780" y="939876"/>
                  </a:lnTo>
                  <a:lnTo>
                    <a:pt x="6740284" y="957262"/>
                  </a:lnTo>
                  <a:lnTo>
                    <a:pt x="6738937" y="976579"/>
                  </a:lnTo>
                  <a:lnTo>
                    <a:pt x="6745338" y="995578"/>
                  </a:lnTo>
                  <a:lnTo>
                    <a:pt x="6758597" y="1010615"/>
                  </a:lnTo>
                  <a:lnTo>
                    <a:pt x="6775996" y="1019098"/>
                  </a:lnTo>
                  <a:lnTo>
                    <a:pt x="6795313" y="1020445"/>
                  </a:lnTo>
                  <a:lnTo>
                    <a:pt x="6814312" y="1014056"/>
                  </a:lnTo>
                  <a:lnTo>
                    <a:pt x="6829361" y="1000785"/>
                  </a:lnTo>
                  <a:lnTo>
                    <a:pt x="6837845" y="983399"/>
                  </a:lnTo>
                  <a:lnTo>
                    <a:pt x="6839191" y="964095"/>
                  </a:lnTo>
                  <a:close/>
                </a:path>
                <a:path w="9148444" h="9127490">
                  <a:moveTo>
                    <a:pt x="6849123" y="7442594"/>
                  </a:moveTo>
                  <a:lnTo>
                    <a:pt x="6836423" y="7447051"/>
                  </a:lnTo>
                  <a:lnTo>
                    <a:pt x="6836423" y="7459700"/>
                  </a:lnTo>
                  <a:lnTo>
                    <a:pt x="6849123" y="7461021"/>
                  </a:lnTo>
                  <a:lnTo>
                    <a:pt x="6849123" y="7442594"/>
                  </a:lnTo>
                  <a:close/>
                </a:path>
                <a:path w="9148444" h="9127490">
                  <a:moveTo>
                    <a:pt x="6849123" y="6210655"/>
                  </a:moveTo>
                  <a:lnTo>
                    <a:pt x="6836423" y="6207950"/>
                  </a:lnTo>
                  <a:lnTo>
                    <a:pt x="6836423" y="6207518"/>
                  </a:lnTo>
                  <a:lnTo>
                    <a:pt x="6823723" y="6209563"/>
                  </a:lnTo>
                  <a:lnTo>
                    <a:pt x="6823723" y="6236398"/>
                  </a:lnTo>
                  <a:lnTo>
                    <a:pt x="6836423" y="6239103"/>
                  </a:lnTo>
                  <a:lnTo>
                    <a:pt x="6836423" y="6239535"/>
                  </a:lnTo>
                  <a:lnTo>
                    <a:pt x="6849123" y="6237490"/>
                  </a:lnTo>
                  <a:lnTo>
                    <a:pt x="6849123" y="6210655"/>
                  </a:lnTo>
                  <a:close/>
                </a:path>
                <a:path w="9148444" h="9127490">
                  <a:moveTo>
                    <a:pt x="6849123" y="2193366"/>
                  </a:moveTo>
                  <a:lnTo>
                    <a:pt x="6836423" y="2177402"/>
                  </a:lnTo>
                  <a:lnTo>
                    <a:pt x="6823723" y="2164765"/>
                  </a:lnTo>
                  <a:lnTo>
                    <a:pt x="6811023" y="2157641"/>
                  </a:lnTo>
                  <a:lnTo>
                    <a:pt x="6798323" y="2156510"/>
                  </a:lnTo>
                  <a:lnTo>
                    <a:pt x="6785623" y="2161883"/>
                  </a:lnTo>
                  <a:lnTo>
                    <a:pt x="6772923" y="2173020"/>
                  </a:lnTo>
                  <a:lnTo>
                    <a:pt x="6760223" y="2187638"/>
                  </a:lnTo>
                  <a:lnTo>
                    <a:pt x="6760223" y="2219820"/>
                  </a:lnTo>
                  <a:lnTo>
                    <a:pt x="6772923" y="2232456"/>
                  </a:lnTo>
                  <a:lnTo>
                    <a:pt x="6785623" y="2239594"/>
                  </a:lnTo>
                  <a:lnTo>
                    <a:pt x="6811023" y="2240724"/>
                  </a:lnTo>
                  <a:lnTo>
                    <a:pt x="6823723" y="2235352"/>
                  </a:lnTo>
                  <a:lnTo>
                    <a:pt x="6836423" y="2224214"/>
                  </a:lnTo>
                  <a:lnTo>
                    <a:pt x="6836423" y="2209596"/>
                  </a:lnTo>
                  <a:lnTo>
                    <a:pt x="6849123" y="2193366"/>
                  </a:lnTo>
                  <a:close/>
                </a:path>
                <a:path w="9148444" h="9127490">
                  <a:moveTo>
                    <a:pt x="6858876" y="75272"/>
                  </a:moveTo>
                  <a:lnTo>
                    <a:pt x="6851878" y="54483"/>
                  </a:lnTo>
                  <a:lnTo>
                    <a:pt x="6837362" y="38023"/>
                  </a:lnTo>
                  <a:lnTo>
                    <a:pt x="6818312" y="28727"/>
                  </a:lnTo>
                  <a:lnTo>
                    <a:pt x="6797167" y="27254"/>
                  </a:lnTo>
                  <a:lnTo>
                    <a:pt x="6776364" y="34251"/>
                  </a:lnTo>
                  <a:lnTo>
                    <a:pt x="6759905" y="48768"/>
                  </a:lnTo>
                  <a:lnTo>
                    <a:pt x="6750609" y="67805"/>
                  </a:lnTo>
                  <a:lnTo>
                    <a:pt x="6749135" y="88938"/>
                  </a:lnTo>
                  <a:lnTo>
                    <a:pt x="6756133" y="109740"/>
                  </a:lnTo>
                  <a:lnTo>
                    <a:pt x="6770649" y="126199"/>
                  </a:lnTo>
                  <a:lnTo>
                    <a:pt x="6789699" y="135496"/>
                  </a:lnTo>
                  <a:lnTo>
                    <a:pt x="6810845" y="136969"/>
                  </a:lnTo>
                  <a:lnTo>
                    <a:pt x="6831647" y="129971"/>
                  </a:lnTo>
                  <a:lnTo>
                    <a:pt x="6848119" y="115455"/>
                  </a:lnTo>
                  <a:lnTo>
                    <a:pt x="6857403" y="96418"/>
                  </a:lnTo>
                  <a:lnTo>
                    <a:pt x="6858876" y="75272"/>
                  </a:lnTo>
                  <a:close/>
                </a:path>
                <a:path w="9148444" h="9127490">
                  <a:moveTo>
                    <a:pt x="6861823" y="4992243"/>
                  </a:moveTo>
                  <a:lnTo>
                    <a:pt x="6849123" y="4983137"/>
                  </a:lnTo>
                  <a:lnTo>
                    <a:pt x="6849123" y="4975936"/>
                  </a:lnTo>
                  <a:lnTo>
                    <a:pt x="6836423" y="4971872"/>
                  </a:lnTo>
                  <a:lnTo>
                    <a:pt x="6823723" y="4971224"/>
                  </a:lnTo>
                  <a:lnTo>
                    <a:pt x="6823723" y="4974285"/>
                  </a:lnTo>
                  <a:lnTo>
                    <a:pt x="6811023" y="4980648"/>
                  </a:lnTo>
                  <a:lnTo>
                    <a:pt x="6811023" y="5007343"/>
                  </a:lnTo>
                  <a:lnTo>
                    <a:pt x="6823723" y="5014544"/>
                  </a:lnTo>
                  <a:lnTo>
                    <a:pt x="6823723" y="5018621"/>
                  </a:lnTo>
                  <a:lnTo>
                    <a:pt x="6836423" y="5019256"/>
                  </a:lnTo>
                  <a:lnTo>
                    <a:pt x="6849123" y="5016195"/>
                  </a:lnTo>
                  <a:lnTo>
                    <a:pt x="6849123" y="5009845"/>
                  </a:lnTo>
                  <a:lnTo>
                    <a:pt x="6861823" y="5001501"/>
                  </a:lnTo>
                  <a:lnTo>
                    <a:pt x="6861823" y="4992243"/>
                  </a:lnTo>
                  <a:close/>
                </a:path>
                <a:path w="9148444" h="9127490">
                  <a:moveTo>
                    <a:pt x="6861823" y="3762959"/>
                  </a:moveTo>
                  <a:lnTo>
                    <a:pt x="6849123" y="3750818"/>
                  </a:lnTo>
                  <a:lnTo>
                    <a:pt x="6849123" y="3741216"/>
                  </a:lnTo>
                  <a:lnTo>
                    <a:pt x="6836423" y="3735794"/>
                  </a:lnTo>
                  <a:lnTo>
                    <a:pt x="6823723" y="3734930"/>
                  </a:lnTo>
                  <a:lnTo>
                    <a:pt x="6811023" y="3739007"/>
                  </a:lnTo>
                  <a:lnTo>
                    <a:pt x="6798323" y="3747490"/>
                  </a:lnTo>
                  <a:lnTo>
                    <a:pt x="6798323" y="3783088"/>
                  </a:lnTo>
                  <a:lnTo>
                    <a:pt x="6811023" y="3792690"/>
                  </a:lnTo>
                  <a:lnTo>
                    <a:pt x="6823723" y="3798125"/>
                  </a:lnTo>
                  <a:lnTo>
                    <a:pt x="6836423" y="3798976"/>
                  </a:lnTo>
                  <a:lnTo>
                    <a:pt x="6849123" y="3794899"/>
                  </a:lnTo>
                  <a:lnTo>
                    <a:pt x="6849123" y="3786416"/>
                  </a:lnTo>
                  <a:lnTo>
                    <a:pt x="6861823" y="3775303"/>
                  </a:lnTo>
                  <a:lnTo>
                    <a:pt x="6861823" y="3762959"/>
                  </a:lnTo>
                  <a:close/>
                </a:path>
                <a:path w="9148444" h="9127490">
                  <a:moveTo>
                    <a:pt x="6861823" y="2518651"/>
                  </a:moveTo>
                  <a:lnTo>
                    <a:pt x="6849123" y="2506738"/>
                  </a:lnTo>
                  <a:lnTo>
                    <a:pt x="6836423" y="2500007"/>
                  </a:lnTo>
                  <a:lnTo>
                    <a:pt x="6811023" y="2498941"/>
                  </a:lnTo>
                  <a:lnTo>
                    <a:pt x="6798323" y="2504008"/>
                  </a:lnTo>
                  <a:lnTo>
                    <a:pt x="6785623" y="2514523"/>
                  </a:lnTo>
                  <a:lnTo>
                    <a:pt x="6785623" y="2558681"/>
                  </a:lnTo>
                  <a:lnTo>
                    <a:pt x="6798323" y="2570607"/>
                  </a:lnTo>
                  <a:lnTo>
                    <a:pt x="6811023" y="2577338"/>
                  </a:lnTo>
                  <a:lnTo>
                    <a:pt x="6823723" y="2578404"/>
                  </a:lnTo>
                  <a:lnTo>
                    <a:pt x="6836423" y="2573337"/>
                  </a:lnTo>
                  <a:lnTo>
                    <a:pt x="6849123" y="2562822"/>
                  </a:lnTo>
                  <a:lnTo>
                    <a:pt x="6861823" y="2549029"/>
                  </a:lnTo>
                  <a:lnTo>
                    <a:pt x="6861823" y="2518651"/>
                  </a:lnTo>
                  <a:close/>
                </a:path>
                <a:path w="9148444" h="9127490">
                  <a:moveTo>
                    <a:pt x="6861823" y="1286192"/>
                  </a:moveTo>
                  <a:lnTo>
                    <a:pt x="6849123" y="1271778"/>
                  </a:lnTo>
                  <a:lnTo>
                    <a:pt x="6823723" y="1263650"/>
                  </a:lnTo>
                  <a:lnTo>
                    <a:pt x="6811023" y="1262354"/>
                  </a:lnTo>
                  <a:lnTo>
                    <a:pt x="6785623" y="1268476"/>
                  </a:lnTo>
                  <a:lnTo>
                    <a:pt x="6772923" y="1281188"/>
                  </a:lnTo>
                  <a:lnTo>
                    <a:pt x="6772923" y="1334592"/>
                  </a:lnTo>
                  <a:lnTo>
                    <a:pt x="6785623" y="1348994"/>
                  </a:lnTo>
                  <a:lnTo>
                    <a:pt x="6798323" y="1357134"/>
                  </a:lnTo>
                  <a:lnTo>
                    <a:pt x="6823723" y="1358430"/>
                  </a:lnTo>
                  <a:lnTo>
                    <a:pt x="6836423" y="1352308"/>
                  </a:lnTo>
                  <a:lnTo>
                    <a:pt x="6849123" y="1339596"/>
                  </a:lnTo>
                  <a:lnTo>
                    <a:pt x="6861823" y="1322920"/>
                  </a:lnTo>
                  <a:lnTo>
                    <a:pt x="6861823" y="1286192"/>
                  </a:lnTo>
                  <a:close/>
                </a:path>
                <a:path w="9148444" h="9127490">
                  <a:moveTo>
                    <a:pt x="6864096" y="7791729"/>
                  </a:moveTo>
                  <a:lnTo>
                    <a:pt x="6860807" y="7786014"/>
                  </a:lnTo>
                  <a:lnTo>
                    <a:pt x="6857149" y="7785036"/>
                  </a:lnTo>
                  <a:lnTo>
                    <a:pt x="6851434" y="7788338"/>
                  </a:lnTo>
                  <a:lnTo>
                    <a:pt x="6850456" y="7791996"/>
                  </a:lnTo>
                  <a:lnTo>
                    <a:pt x="6853745" y="7797711"/>
                  </a:lnTo>
                  <a:lnTo>
                    <a:pt x="6857403" y="7798689"/>
                  </a:lnTo>
                  <a:lnTo>
                    <a:pt x="6863131" y="7795387"/>
                  </a:lnTo>
                  <a:lnTo>
                    <a:pt x="6864096" y="7791729"/>
                  </a:lnTo>
                  <a:close/>
                </a:path>
                <a:path w="9148444" h="9127490">
                  <a:moveTo>
                    <a:pt x="6874523" y="6563284"/>
                  </a:moveTo>
                  <a:lnTo>
                    <a:pt x="6861823" y="6549847"/>
                  </a:lnTo>
                  <a:lnTo>
                    <a:pt x="6861823" y="6547548"/>
                  </a:lnTo>
                  <a:lnTo>
                    <a:pt x="6849123" y="6555295"/>
                  </a:lnTo>
                  <a:lnTo>
                    <a:pt x="6836423" y="6563881"/>
                  </a:lnTo>
                  <a:lnTo>
                    <a:pt x="6849123" y="6577317"/>
                  </a:lnTo>
                  <a:lnTo>
                    <a:pt x="6861823" y="6579616"/>
                  </a:lnTo>
                  <a:lnTo>
                    <a:pt x="6861823" y="6575742"/>
                  </a:lnTo>
                  <a:lnTo>
                    <a:pt x="6874523" y="6571869"/>
                  </a:lnTo>
                  <a:lnTo>
                    <a:pt x="6874523" y="6563284"/>
                  </a:lnTo>
                  <a:close/>
                </a:path>
                <a:path w="9148444" h="9127490">
                  <a:moveTo>
                    <a:pt x="6874523" y="5324246"/>
                  </a:moveTo>
                  <a:lnTo>
                    <a:pt x="6861823" y="5317655"/>
                  </a:lnTo>
                  <a:lnTo>
                    <a:pt x="6861823" y="5313946"/>
                  </a:lnTo>
                  <a:lnTo>
                    <a:pt x="6849123" y="5313350"/>
                  </a:lnTo>
                  <a:lnTo>
                    <a:pt x="6836423" y="5316156"/>
                  </a:lnTo>
                  <a:lnTo>
                    <a:pt x="6836423" y="5352935"/>
                  </a:lnTo>
                  <a:lnTo>
                    <a:pt x="6849123" y="5356644"/>
                  </a:lnTo>
                  <a:lnTo>
                    <a:pt x="6849123" y="5357228"/>
                  </a:lnTo>
                  <a:lnTo>
                    <a:pt x="6861823" y="5354434"/>
                  </a:lnTo>
                  <a:lnTo>
                    <a:pt x="6874523" y="5348630"/>
                  </a:lnTo>
                  <a:lnTo>
                    <a:pt x="6874523" y="5324246"/>
                  </a:lnTo>
                  <a:close/>
                </a:path>
                <a:path w="9148444" h="9127490">
                  <a:moveTo>
                    <a:pt x="6874523" y="4091927"/>
                  </a:moveTo>
                  <a:lnTo>
                    <a:pt x="6861823" y="4082935"/>
                  </a:lnTo>
                  <a:lnTo>
                    <a:pt x="6849123" y="4077868"/>
                  </a:lnTo>
                  <a:lnTo>
                    <a:pt x="6849123" y="4077055"/>
                  </a:lnTo>
                  <a:lnTo>
                    <a:pt x="6836423" y="4080878"/>
                  </a:lnTo>
                  <a:lnTo>
                    <a:pt x="6823723" y="4088803"/>
                  </a:lnTo>
                  <a:lnTo>
                    <a:pt x="6823723" y="4099204"/>
                  </a:lnTo>
                  <a:lnTo>
                    <a:pt x="6811023" y="4110736"/>
                  </a:lnTo>
                  <a:lnTo>
                    <a:pt x="6823723" y="4122102"/>
                  </a:lnTo>
                  <a:lnTo>
                    <a:pt x="6823723" y="4131081"/>
                  </a:lnTo>
                  <a:lnTo>
                    <a:pt x="6836423" y="4136161"/>
                  </a:lnTo>
                  <a:lnTo>
                    <a:pt x="6849123" y="4136961"/>
                  </a:lnTo>
                  <a:lnTo>
                    <a:pt x="6861823" y="4133138"/>
                  </a:lnTo>
                  <a:lnTo>
                    <a:pt x="6874523" y="4125214"/>
                  </a:lnTo>
                  <a:lnTo>
                    <a:pt x="6874523" y="4091927"/>
                  </a:lnTo>
                  <a:close/>
                </a:path>
                <a:path w="9148444" h="9127490">
                  <a:moveTo>
                    <a:pt x="6874523" y="2859608"/>
                  </a:moveTo>
                  <a:lnTo>
                    <a:pt x="6861823" y="2848216"/>
                  </a:lnTo>
                  <a:lnTo>
                    <a:pt x="6849123" y="2841790"/>
                  </a:lnTo>
                  <a:lnTo>
                    <a:pt x="6836423" y="2840774"/>
                  </a:lnTo>
                  <a:lnTo>
                    <a:pt x="6823723" y="2845612"/>
                  </a:lnTo>
                  <a:lnTo>
                    <a:pt x="6811023" y="2855658"/>
                  </a:lnTo>
                  <a:lnTo>
                    <a:pt x="6811023" y="2868828"/>
                  </a:lnTo>
                  <a:lnTo>
                    <a:pt x="6798323" y="2883458"/>
                  </a:lnTo>
                  <a:lnTo>
                    <a:pt x="6811023" y="2897848"/>
                  </a:lnTo>
                  <a:lnTo>
                    <a:pt x="6823723" y="2909227"/>
                  </a:lnTo>
                  <a:lnTo>
                    <a:pt x="6836423" y="2915653"/>
                  </a:lnTo>
                  <a:lnTo>
                    <a:pt x="6849123" y="2916682"/>
                  </a:lnTo>
                  <a:lnTo>
                    <a:pt x="6861823" y="2911843"/>
                  </a:lnTo>
                  <a:lnTo>
                    <a:pt x="6874523" y="2901797"/>
                  </a:lnTo>
                  <a:lnTo>
                    <a:pt x="6874523" y="2859608"/>
                  </a:lnTo>
                  <a:close/>
                </a:path>
                <a:path w="9148444" h="9127490">
                  <a:moveTo>
                    <a:pt x="6878117" y="415480"/>
                  </a:moveTo>
                  <a:lnTo>
                    <a:pt x="6871271" y="395122"/>
                  </a:lnTo>
                  <a:lnTo>
                    <a:pt x="6857060" y="379031"/>
                  </a:lnTo>
                  <a:lnTo>
                    <a:pt x="6838429" y="369938"/>
                  </a:lnTo>
                  <a:lnTo>
                    <a:pt x="6817741" y="368490"/>
                  </a:lnTo>
                  <a:lnTo>
                    <a:pt x="6797383" y="375335"/>
                  </a:lnTo>
                  <a:lnTo>
                    <a:pt x="6781279" y="389534"/>
                  </a:lnTo>
                  <a:lnTo>
                    <a:pt x="6772186" y="408165"/>
                  </a:lnTo>
                  <a:lnTo>
                    <a:pt x="6770738" y="428840"/>
                  </a:lnTo>
                  <a:lnTo>
                    <a:pt x="6777583" y="449199"/>
                  </a:lnTo>
                  <a:lnTo>
                    <a:pt x="6791795" y="465302"/>
                  </a:lnTo>
                  <a:lnTo>
                    <a:pt x="6810426" y="474395"/>
                  </a:lnTo>
                  <a:lnTo>
                    <a:pt x="6831114" y="475830"/>
                  </a:lnTo>
                  <a:lnTo>
                    <a:pt x="6851472" y="468985"/>
                  </a:lnTo>
                  <a:lnTo>
                    <a:pt x="6867576" y="454787"/>
                  </a:lnTo>
                  <a:lnTo>
                    <a:pt x="6876669" y="436156"/>
                  </a:lnTo>
                  <a:lnTo>
                    <a:pt x="6878117" y="415480"/>
                  </a:lnTo>
                  <a:close/>
                </a:path>
                <a:path w="9148444" h="9127490">
                  <a:moveTo>
                    <a:pt x="6882130" y="8131823"/>
                  </a:moveTo>
                  <a:lnTo>
                    <a:pt x="6879984" y="8128114"/>
                  </a:lnTo>
                  <a:lnTo>
                    <a:pt x="6877609" y="8127479"/>
                  </a:lnTo>
                  <a:lnTo>
                    <a:pt x="6873900" y="8129625"/>
                  </a:lnTo>
                  <a:lnTo>
                    <a:pt x="6873253" y="8132000"/>
                  </a:lnTo>
                  <a:lnTo>
                    <a:pt x="6875412" y="8135709"/>
                  </a:lnTo>
                  <a:lnTo>
                    <a:pt x="6877786" y="8136356"/>
                  </a:lnTo>
                  <a:lnTo>
                    <a:pt x="6879641" y="8135277"/>
                  </a:lnTo>
                  <a:lnTo>
                    <a:pt x="6881495" y="8134210"/>
                  </a:lnTo>
                  <a:lnTo>
                    <a:pt x="6882130" y="8131823"/>
                  </a:lnTo>
                  <a:close/>
                </a:path>
                <a:path w="9148444" h="9127490">
                  <a:moveTo>
                    <a:pt x="6887223" y="6891947"/>
                  </a:moveTo>
                  <a:lnTo>
                    <a:pt x="6874523" y="6889991"/>
                  </a:lnTo>
                  <a:lnTo>
                    <a:pt x="6861823" y="6896595"/>
                  </a:lnTo>
                  <a:lnTo>
                    <a:pt x="6861823" y="6903898"/>
                  </a:lnTo>
                  <a:lnTo>
                    <a:pt x="6874523" y="6915328"/>
                  </a:lnTo>
                  <a:lnTo>
                    <a:pt x="6874523" y="6917283"/>
                  </a:lnTo>
                  <a:lnTo>
                    <a:pt x="6887223" y="6913981"/>
                  </a:lnTo>
                  <a:lnTo>
                    <a:pt x="6887223" y="6891947"/>
                  </a:lnTo>
                  <a:close/>
                </a:path>
                <a:path w="9148444" h="9127490">
                  <a:moveTo>
                    <a:pt x="6887223" y="5659386"/>
                  </a:moveTo>
                  <a:lnTo>
                    <a:pt x="6874523" y="5656021"/>
                  </a:lnTo>
                  <a:lnTo>
                    <a:pt x="6874523" y="5655488"/>
                  </a:lnTo>
                  <a:lnTo>
                    <a:pt x="6861823" y="5658015"/>
                  </a:lnTo>
                  <a:lnTo>
                    <a:pt x="6861823" y="5663273"/>
                  </a:lnTo>
                  <a:lnTo>
                    <a:pt x="6849123" y="5670169"/>
                  </a:lnTo>
                  <a:lnTo>
                    <a:pt x="6849123" y="5677827"/>
                  </a:lnTo>
                  <a:lnTo>
                    <a:pt x="6861823" y="5685358"/>
                  </a:lnTo>
                  <a:lnTo>
                    <a:pt x="6861823" y="5694692"/>
                  </a:lnTo>
                  <a:lnTo>
                    <a:pt x="6874523" y="5695226"/>
                  </a:lnTo>
                  <a:lnTo>
                    <a:pt x="6887223" y="5692686"/>
                  </a:lnTo>
                  <a:lnTo>
                    <a:pt x="6887223" y="5659386"/>
                  </a:lnTo>
                  <a:close/>
                </a:path>
                <a:path w="9148444" h="9127490">
                  <a:moveTo>
                    <a:pt x="6887223" y="1644726"/>
                  </a:moveTo>
                  <a:lnTo>
                    <a:pt x="6874523" y="1627289"/>
                  </a:lnTo>
                  <a:lnTo>
                    <a:pt x="6861823" y="1613509"/>
                  </a:lnTo>
                  <a:lnTo>
                    <a:pt x="6849123" y="1605724"/>
                  </a:lnTo>
                  <a:lnTo>
                    <a:pt x="6836423" y="1604479"/>
                  </a:lnTo>
                  <a:lnTo>
                    <a:pt x="6811023" y="1610347"/>
                  </a:lnTo>
                  <a:lnTo>
                    <a:pt x="6798323" y="1622513"/>
                  </a:lnTo>
                  <a:lnTo>
                    <a:pt x="6785623" y="1638465"/>
                  </a:lnTo>
                  <a:lnTo>
                    <a:pt x="6785623" y="1656168"/>
                  </a:lnTo>
                  <a:lnTo>
                    <a:pt x="6798323" y="1673606"/>
                  </a:lnTo>
                  <a:lnTo>
                    <a:pt x="6811023" y="1687385"/>
                  </a:lnTo>
                  <a:lnTo>
                    <a:pt x="6823723" y="1695170"/>
                  </a:lnTo>
                  <a:lnTo>
                    <a:pt x="6836423" y="1696402"/>
                  </a:lnTo>
                  <a:lnTo>
                    <a:pt x="6861823" y="1690547"/>
                  </a:lnTo>
                  <a:lnTo>
                    <a:pt x="6874523" y="1678381"/>
                  </a:lnTo>
                  <a:lnTo>
                    <a:pt x="6887223" y="1662430"/>
                  </a:lnTo>
                  <a:lnTo>
                    <a:pt x="6887223" y="1644726"/>
                  </a:lnTo>
                  <a:close/>
                </a:path>
                <a:path w="9148444" h="9127490">
                  <a:moveTo>
                    <a:pt x="6896760" y="755751"/>
                  </a:moveTo>
                  <a:lnTo>
                    <a:pt x="6890131" y="736079"/>
                  </a:lnTo>
                  <a:lnTo>
                    <a:pt x="6876402" y="720509"/>
                  </a:lnTo>
                  <a:lnTo>
                    <a:pt x="6858381" y="711720"/>
                  </a:lnTo>
                  <a:lnTo>
                    <a:pt x="6838378" y="710323"/>
                  </a:lnTo>
                  <a:lnTo>
                    <a:pt x="6818693" y="716953"/>
                  </a:lnTo>
                  <a:lnTo>
                    <a:pt x="6803123" y="730681"/>
                  </a:lnTo>
                  <a:lnTo>
                    <a:pt x="6794335" y="748690"/>
                  </a:lnTo>
                  <a:lnTo>
                    <a:pt x="6792950" y="768680"/>
                  </a:lnTo>
                  <a:lnTo>
                    <a:pt x="6799567" y="788352"/>
                  </a:lnTo>
                  <a:lnTo>
                    <a:pt x="6813296" y="803922"/>
                  </a:lnTo>
                  <a:lnTo>
                    <a:pt x="6831317" y="812711"/>
                  </a:lnTo>
                  <a:lnTo>
                    <a:pt x="6851307" y="814108"/>
                  </a:lnTo>
                  <a:lnTo>
                    <a:pt x="6870992" y="807491"/>
                  </a:lnTo>
                  <a:lnTo>
                    <a:pt x="6886562" y="793762"/>
                  </a:lnTo>
                  <a:lnTo>
                    <a:pt x="6895363" y="775754"/>
                  </a:lnTo>
                  <a:lnTo>
                    <a:pt x="6896760" y="755751"/>
                  </a:lnTo>
                  <a:close/>
                </a:path>
                <a:path w="9148444" h="9127490">
                  <a:moveTo>
                    <a:pt x="6899923" y="4443603"/>
                  </a:moveTo>
                  <a:lnTo>
                    <a:pt x="6887223" y="4433024"/>
                  </a:lnTo>
                  <a:lnTo>
                    <a:pt x="6887223" y="4424667"/>
                  </a:lnTo>
                  <a:lnTo>
                    <a:pt x="6874523" y="4419943"/>
                  </a:lnTo>
                  <a:lnTo>
                    <a:pt x="6861823" y="4419193"/>
                  </a:lnTo>
                  <a:lnTo>
                    <a:pt x="6849123" y="4422749"/>
                  </a:lnTo>
                  <a:lnTo>
                    <a:pt x="6849123" y="4430128"/>
                  </a:lnTo>
                  <a:lnTo>
                    <a:pt x="6836423" y="4439805"/>
                  </a:lnTo>
                  <a:lnTo>
                    <a:pt x="6836423" y="4450537"/>
                  </a:lnTo>
                  <a:lnTo>
                    <a:pt x="6849123" y="4461103"/>
                  </a:lnTo>
                  <a:lnTo>
                    <a:pt x="6849123" y="4469473"/>
                  </a:lnTo>
                  <a:lnTo>
                    <a:pt x="6861823" y="4474184"/>
                  </a:lnTo>
                  <a:lnTo>
                    <a:pt x="6874523" y="4474934"/>
                  </a:lnTo>
                  <a:lnTo>
                    <a:pt x="6887223" y="4471390"/>
                  </a:lnTo>
                  <a:lnTo>
                    <a:pt x="6887223" y="4464012"/>
                  </a:lnTo>
                  <a:lnTo>
                    <a:pt x="6899923" y="4454334"/>
                  </a:lnTo>
                  <a:lnTo>
                    <a:pt x="6899923" y="4443603"/>
                  </a:lnTo>
                  <a:close/>
                </a:path>
                <a:path w="9148444" h="9127490">
                  <a:moveTo>
                    <a:pt x="6899923" y="3214319"/>
                  </a:moveTo>
                  <a:lnTo>
                    <a:pt x="6887223" y="3200704"/>
                  </a:lnTo>
                  <a:lnTo>
                    <a:pt x="6887223" y="3189948"/>
                  </a:lnTo>
                  <a:lnTo>
                    <a:pt x="6874523" y="3183864"/>
                  </a:lnTo>
                  <a:lnTo>
                    <a:pt x="6861823" y="3182899"/>
                  </a:lnTo>
                  <a:lnTo>
                    <a:pt x="6849123" y="3187471"/>
                  </a:lnTo>
                  <a:lnTo>
                    <a:pt x="6836423" y="3196971"/>
                  </a:lnTo>
                  <a:lnTo>
                    <a:pt x="6823723" y="3209429"/>
                  </a:lnTo>
                  <a:lnTo>
                    <a:pt x="6823723" y="3223247"/>
                  </a:lnTo>
                  <a:lnTo>
                    <a:pt x="6836423" y="3236861"/>
                  </a:lnTo>
                  <a:lnTo>
                    <a:pt x="6836423" y="3247618"/>
                  </a:lnTo>
                  <a:lnTo>
                    <a:pt x="6849123" y="3253702"/>
                  </a:lnTo>
                  <a:lnTo>
                    <a:pt x="6861823" y="3254667"/>
                  </a:lnTo>
                  <a:lnTo>
                    <a:pt x="6874523" y="3250082"/>
                  </a:lnTo>
                  <a:lnTo>
                    <a:pt x="6887223" y="3240595"/>
                  </a:lnTo>
                  <a:lnTo>
                    <a:pt x="6899923" y="3228136"/>
                  </a:lnTo>
                  <a:lnTo>
                    <a:pt x="6899923" y="3214319"/>
                  </a:lnTo>
                  <a:close/>
                </a:path>
                <a:path w="9148444" h="9127490">
                  <a:moveTo>
                    <a:pt x="6899923" y="1968398"/>
                  </a:moveTo>
                  <a:lnTo>
                    <a:pt x="6887223" y="1955228"/>
                  </a:lnTo>
                  <a:lnTo>
                    <a:pt x="6861823" y="1947799"/>
                  </a:lnTo>
                  <a:lnTo>
                    <a:pt x="6849123" y="1946617"/>
                  </a:lnTo>
                  <a:lnTo>
                    <a:pt x="6836423" y="1952205"/>
                  </a:lnTo>
                  <a:lnTo>
                    <a:pt x="6823723" y="1963826"/>
                  </a:lnTo>
                  <a:lnTo>
                    <a:pt x="6811023" y="1979053"/>
                  </a:lnTo>
                  <a:lnTo>
                    <a:pt x="6811023" y="1995957"/>
                  </a:lnTo>
                  <a:lnTo>
                    <a:pt x="6823723" y="2012607"/>
                  </a:lnTo>
                  <a:lnTo>
                    <a:pt x="6823723" y="2025764"/>
                  </a:lnTo>
                  <a:lnTo>
                    <a:pt x="6849123" y="2033206"/>
                  </a:lnTo>
                  <a:lnTo>
                    <a:pt x="6861823" y="2034387"/>
                  </a:lnTo>
                  <a:lnTo>
                    <a:pt x="6874523" y="2028786"/>
                  </a:lnTo>
                  <a:lnTo>
                    <a:pt x="6887223" y="2017179"/>
                  </a:lnTo>
                  <a:lnTo>
                    <a:pt x="6899923" y="2001939"/>
                  </a:lnTo>
                  <a:lnTo>
                    <a:pt x="6899923" y="1968398"/>
                  </a:lnTo>
                  <a:close/>
                </a:path>
                <a:path w="9148444" h="9127490">
                  <a:moveTo>
                    <a:pt x="6900164" y="8471929"/>
                  </a:moveTo>
                  <a:lnTo>
                    <a:pt x="6899173" y="8470214"/>
                  </a:lnTo>
                  <a:lnTo>
                    <a:pt x="6898081" y="8469922"/>
                  </a:lnTo>
                  <a:lnTo>
                    <a:pt x="6896367" y="8470913"/>
                  </a:lnTo>
                  <a:lnTo>
                    <a:pt x="6896062" y="8472018"/>
                  </a:lnTo>
                  <a:lnTo>
                    <a:pt x="6897052" y="8473732"/>
                  </a:lnTo>
                  <a:lnTo>
                    <a:pt x="6898157" y="8474024"/>
                  </a:lnTo>
                  <a:lnTo>
                    <a:pt x="6899872" y="8473034"/>
                  </a:lnTo>
                  <a:lnTo>
                    <a:pt x="6900164" y="8471929"/>
                  </a:lnTo>
                  <a:close/>
                </a:path>
                <a:path w="9148444" h="9127490">
                  <a:moveTo>
                    <a:pt x="6912623" y="7243483"/>
                  </a:moveTo>
                  <a:lnTo>
                    <a:pt x="6899923" y="7234047"/>
                  </a:lnTo>
                  <a:lnTo>
                    <a:pt x="6899923" y="7232434"/>
                  </a:lnTo>
                  <a:lnTo>
                    <a:pt x="6887223" y="7237870"/>
                  </a:lnTo>
                  <a:lnTo>
                    <a:pt x="6887223" y="7253338"/>
                  </a:lnTo>
                  <a:lnTo>
                    <a:pt x="6899923" y="7254951"/>
                  </a:lnTo>
                  <a:lnTo>
                    <a:pt x="6899923" y="7252233"/>
                  </a:lnTo>
                  <a:lnTo>
                    <a:pt x="6912623" y="7249503"/>
                  </a:lnTo>
                  <a:lnTo>
                    <a:pt x="6912623" y="7243483"/>
                  </a:lnTo>
                  <a:close/>
                </a:path>
                <a:path w="9148444" h="9127490">
                  <a:moveTo>
                    <a:pt x="6912623" y="6006452"/>
                  </a:moveTo>
                  <a:lnTo>
                    <a:pt x="6899923" y="6001105"/>
                  </a:lnTo>
                  <a:lnTo>
                    <a:pt x="6899923" y="5998095"/>
                  </a:lnTo>
                  <a:lnTo>
                    <a:pt x="6887223" y="5997626"/>
                  </a:lnTo>
                  <a:lnTo>
                    <a:pt x="6887223" y="5999886"/>
                  </a:lnTo>
                  <a:lnTo>
                    <a:pt x="6874523" y="6004598"/>
                  </a:lnTo>
                  <a:lnTo>
                    <a:pt x="6874523" y="6024372"/>
                  </a:lnTo>
                  <a:lnTo>
                    <a:pt x="6887223" y="6029706"/>
                  </a:lnTo>
                  <a:lnTo>
                    <a:pt x="6887223" y="6032728"/>
                  </a:lnTo>
                  <a:lnTo>
                    <a:pt x="6899923" y="6033198"/>
                  </a:lnTo>
                  <a:lnTo>
                    <a:pt x="6899923" y="6030925"/>
                  </a:lnTo>
                  <a:lnTo>
                    <a:pt x="6912623" y="6026226"/>
                  </a:lnTo>
                  <a:lnTo>
                    <a:pt x="6912623" y="6006452"/>
                  </a:lnTo>
                  <a:close/>
                </a:path>
                <a:path w="9148444" h="9127490">
                  <a:moveTo>
                    <a:pt x="6912623" y="4774133"/>
                  </a:moveTo>
                  <a:lnTo>
                    <a:pt x="6899923" y="4766386"/>
                  </a:lnTo>
                  <a:lnTo>
                    <a:pt x="6899923" y="4762017"/>
                  </a:lnTo>
                  <a:lnTo>
                    <a:pt x="6887223" y="4761331"/>
                  </a:lnTo>
                  <a:lnTo>
                    <a:pt x="6874523" y="4764608"/>
                  </a:lnTo>
                  <a:lnTo>
                    <a:pt x="6861823" y="4771441"/>
                  </a:lnTo>
                  <a:lnTo>
                    <a:pt x="6861823" y="4800117"/>
                  </a:lnTo>
                  <a:lnTo>
                    <a:pt x="6874523" y="4807864"/>
                  </a:lnTo>
                  <a:lnTo>
                    <a:pt x="6887223" y="4812233"/>
                  </a:lnTo>
                  <a:lnTo>
                    <a:pt x="6887223" y="4812919"/>
                  </a:lnTo>
                  <a:lnTo>
                    <a:pt x="6899923" y="4809629"/>
                  </a:lnTo>
                  <a:lnTo>
                    <a:pt x="6912623" y="4802810"/>
                  </a:lnTo>
                  <a:lnTo>
                    <a:pt x="6912623" y="4774133"/>
                  </a:lnTo>
                  <a:close/>
                </a:path>
                <a:path w="9148444" h="9127490">
                  <a:moveTo>
                    <a:pt x="6912623" y="3541814"/>
                  </a:moveTo>
                  <a:lnTo>
                    <a:pt x="6899923" y="3531666"/>
                  </a:lnTo>
                  <a:lnTo>
                    <a:pt x="6887223" y="3525939"/>
                  </a:lnTo>
                  <a:lnTo>
                    <a:pt x="6874523" y="3525037"/>
                  </a:lnTo>
                  <a:lnTo>
                    <a:pt x="6861823" y="3529342"/>
                  </a:lnTo>
                  <a:lnTo>
                    <a:pt x="6849123" y="3538296"/>
                  </a:lnTo>
                  <a:lnTo>
                    <a:pt x="6849123" y="3575862"/>
                  </a:lnTo>
                  <a:lnTo>
                    <a:pt x="6861823" y="3586010"/>
                  </a:lnTo>
                  <a:lnTo>
                    <a:pt x="6874523" y="3591737"/>
                  </a:lnTo>
                  <a:lnTo>
                    <a:pt x="6887223" y="3592639"/>
                  </a:lnTo>
                  <a:lnTo>
                    <a:pt x="6899923" y="3588334"/>
                  </a:lnTo>
                  <a:lnTo>
                    <a:pt x="6912623" y="3579380"/>
                  </a:lnTo>
                  <a:lnTo>
                    <a:pt x="6912623" y="3541814"/>
                  </a:lnTo>
                  <a:close/>
                </a:path>
                <a:path w="9148444" h="9127490">
                  <a:moveTo>
                    <a:pt x="6912623" y="2309495"/>
                  </a:moveTo>
                  <a:lnTo>
                    <a:pt x="6899923" y="2296960"/>
                  </a:lnTo>
                  <a:lnTo>
                    <a:pt x="6887223" y="2289873"/>
                  </a:lnTo>
                  <a:lnTo>
                    <a:pt x="6874523" y="2288743"/>
                  </a:lnTo>
                  <a:lnTo>
                    <a:pt x="6861823" y="2294077"/>
                  </a:lnTo>
                  <a:lnTo>
                    <a:pt x="6849123" y="2305139"/>
                  </a:lnTo>
                  <a:lnTo>
                    <a:pt x="6836423" y="2319655"/>
                  </a:lnTo>
                  <a:lnTo>
                    <a:pt x="6836423" y="2351621"/>
                  </a:lnTo>
                  <a:lnTo>
                    <a:pt x="6849123" y="2364155"/>
                  </a:lnTo>
                  <a:lnTo>
                    <a:pt x="6861823" y="2371242"/>
                  </a:lnTo>
                  <a:lnTo>
                    <a:pt x="6887223" y="2372360"/>
                  </a:lnTo>
                  <a:lnTo>
                    <a:pt x="6899923" y="2367038"/>
                  </a:lnTo>
                  <a:lnTo>
                    <a:pt x="6912623" y="2355964"/>
                  </a:lnTo>
                  <a:lnTo>
                    <a:pt x="6912623" y="2309495"/>
                  </a:lnTo>
                  <a:close/>
                </a:path>
                <a:path w="9148444" h="9127490">
                  <a:moveTo>
                    <a:pt x="6915099" y="1096073"/>
                  </a:moveTo>
                  <a:lnTo>
                    <a:pt x="6908749" y="1077188"/>
                  </a:lnTo>
                  <a:lnTo>
                    <a:pt x="6895566" y="1062240"/>
                  </a:lnTo>
                  <a:lnTo>
                    <a:pt x="6878269" y="1053795"/>
                  </a:lnTo>
                  <a:lnTo>
                    <a:pt x="6859067" y="1052461"/>
                  </a:lnTo>
                  <a:lnTo>
                    <a:pt x="6840169" y="1058811"/>
                  </a:lnTo>
                  <a:lnTo>
                    <a:pt x="6825221" y="1071994"/>
                  </a:lnTo>
                  <a:lnTo>
                    <a:pt x="6816776" y="1089291"/>
                  </a:lnTo>
                  <a:lnTo>
                    <a:pt x="6815442" y="1108481"/>
                  </a:lnTo>
                  <a:lnTo>
                    <a:pt x="6821792" y="1127366"/>
                  </a:lnTo>
                  <a:lnTo>
                    <a:pt x="6834975" y="1142314"/>
                  </a:lnTo>
                  <a:lnTo>
                    <a:pt x="6852272" y="1150747"/>
                  </a:lnTo>
                  <a:lnTo>
                    <a:pt x="6871475" y="1152080"/>
                  </a:lnTo>
                  <a:lnTo>
                    <a:pt x="6890372" y="1145730"/>
                  </a:lnTo>
                  <a:lnTo>
                    <a:pt x="6905320" y="1132547"/>
                  </a:lnTo>
                  <a:lnTo>
                    <a:pt x="6913766" y="1115263"/>
                  </a:lnTo>
                  <a:lnTo>
                    <a:pt x="6915099" y="1096073"/>
                  </a:lnTo>
                  <a:close/>
                </a:path>
                <a:path w="9148444" h="9127490">
                  <a:moveTo>
                    <a:pt x="6925323" y="7574877"/>
                  </a:moveTo>
                  <a:lnTo>
                    <a:pt x="6912623" y="7579169"/>
                  </a:lnTo>
                  <a:lnTo>
                    <a:pt x="6912623" y="7591349"/>
                  </a:lnTo>
                  <a:lnTo>
                    <a:pt x="6925323" y="7592619"/>
                  </a:lnTo>
                  <a:lnTo>
                    <a:pt x="6925323" y="7574877"/>
                  </a:lnTo>
                  <a:close/>
                </a:path>
                <a:path w="9148444" h="9127490">
                  <a:moveTo>
                    <a:pt x="6925323" y="6342837"/>
                  </a:moveTo>
                  <a:lnTo>
                    <a:pt x="6912623" y="6340170"/>
                  </a:lnTo>
                  <a:lnTo>
                    <a:pt x="6912623" y="6339751"/>
                  </a:lnTo>
                  <a:lnTo>
                    <a:pt x="6899923" y="6341758"/>
                  </a:lnTo>
                  <a:lnTo>
                    <a:pt x="6899923" y="6368097"/>
                  </a:lnTo>
                  <a:lnTo>
                    <a:pt x="6912623" y="6370764"/>
                  </a:lnTo>
                  <a:lnTo>
                    <a:pt x="6912623" y="6371183"/>
                  </a:lnTo>
                  <a:lnTo>
                    <a:pt x="6925323" y="6369177"/>
                  </a:lnTo>
                  <a:lnTo>
                    <a:pt x="6925323" y="6342837"/>
                  </a:lnTo>
                  <a:close/>
                </a:path>
                <a:path w="9148444" h="9127490">
                  <a:moveTo>
                    <a:pt x="6935673" y="207137"/>
                  </a:moveTo>
                  <a:lnTo>
                    <a:pt x="6928599" y="186118"/>
                  </a:lnTo>
                  <a:lnTo>
                    <a:pt x="6913918" y="169481"/>
                  </a:lnTo>
                  <a:lnTo>
                    <a:pt x="6894665" y="160096"/>
                  </a:lnTo>
                  <a:lnTo>
                    <a:pt x="6873303" y="158597"/>
                  </a:lnTo>
                  <a:lnTo>
                    <a:pt x="6852272" y="165671"/>
                  </a:lnTo>
                  <a:lnTo>
                    <a:pt x="6835635" y="180340"/>
                  </a:lnTo>
                  <a:lnTo>
                    <a:pt x="6826237" y="199593"/>
                  </a:lnTo>
                  <a:lnTo>
                    <a:pt x="6824739" y="220954"/>
                  </a:lnTo>
                  <a:lnTo>
                    <a:pt x="6831812" y="241985"/>
                  </a:lnTo>
                  <a:lnTo>
                    <a:pt x="6846494" y="258610"/>
                  </a:lnTo>
                  <a:lnTo>
                    <a:pt x="6865747" y="268008"/>
                  </a:lnTo>
                  <a:lnTo>
                    <a:pt x="6887108" y="269494"/>
                  </a:lnTo>
                  <a:lnTo>
                    <a:pt x="6908139" y="262420"/>
                  </a:lnTo>
                  <a:lnTo>
                    <a:pt x="6924789" y="247751"/>
                  </a:lnTo>
                  <a:lnTo>
                    <a:pt x="6934187" y="228498"/>
                  </a:lnTo>
                  <a:lnTo>
                    <a:pt x="6935673" y="207137"/>
                  </a:lnTo>
                  <a:close/>
                </a:path>
                <a:path w="9148444" h="9127490">
                  <a:moveTo>
                    <a:pt x="6938023" y="5124259"/>
                  </a:moveTo>
                  <a:lnTo>
                    <a:pt x="6925323" y="5115382"/>
                  </a:lnTo>
                  <a:lnTo>
                    <a:pt x="6925323" y="5108346"/>
                  </a:lnTo>
                  <a:lnTo>
                    <a:pt x="6912623" y="5104384"/>
                  </a:lnTo>
                  <a:lnTo>
                    <a:pt x="6899923" y="5103761"/>
                  </a:lnTo>
                  <a:lnTo>
                    <a:pt x="6899923" y="5106746"/>
                  </a:lnTo>
                  <a:lnTo>
                    <a:pt x="6887223" y="5112944"/>
                  </a:lnTo>
                  <a:lnTo>
                    <a:pt x="6887223" y="5138979"/>
                  </a:lnTo>
                  <a:lnTo>
                    <a:pt x="6899923" y="5146002"/>
                  </a:lnTo>
                  <a:lnTo>
                    <a:pt x="6899923" y="5149977"/>
                  </a:lnTo>
                  <a:lnTo>
                    <a:pt x="6912623" y="5150599"/>
                  </a:lnTo>
                  <a:lnTo>
                    <a:pt x="6925323" y="5147615"/>
                  </a:lnTo>
                  <a:lnTo>
                    <a:pt x="6925323" y="5133289"/>
                  </a:lnTo>
                  <a:lnTo>
                    <a:pt x="6938023" y="5124259"/>
                  </a:lnTo>
                  <a:close/>
                </a:path>
                <a:path w="9148444" h="9127490">
                  <a:moveTo>
                    <a:pt x="6938023" y="3894937"/>
                  </a:moveTo>
                  <a:lnTo>
                    <a:pt x="6925323" y="3882910"/>
                  </a:lnTo>
                  <a:lnTo>
                    <a:pt x="6925323" y="3873398"/>
                  </a:lnTo>
                  <a:lnTo>
                    <a:pt x="6912623" y="3868026"/>
                  </a:lnTo>
                  <a:lnTo>
                    <a:pt x="6899923" y="3867175"/>
                  </a:lnTo>
                  <a:lnTo>
                    <a:pt x="6887223" y="3871214"/>
                  </a:lnTo>
                  <a:lnTo>
                    <a:pt x="6874523" y="3879608"/>
                  </a:lnTo>
                  <a:lnTo>
                    <a:pt x="6874523" y="3914876"/>
                  </a:lnTo>
                  <a:lnTo>
                    <a:pt x="6887223" y="3924389"/>
                  </a:lnTo>
                  <a:lnTo>
                    <a:pt x="6899923" y="3929773"/>
                  </a:lnTo>
                  <a:lnTo>
                    <a:pt x="6912623" y="3930624"/>
                  </a:lnTo>
                  <a:lnTo>
                    <a:pt x="6925323" y="3926573"/>
                  </a:lnTo>
                  <a:lnTo>
                    <a:pt x="6925323" y="3918178"/>
                  </a:lnTo>
                  <a:lnTo>
                    <a:pt x="6938023" y="3907167"/>
                  </a:lnTo>
                  <a:lnTo>
                    <a:pt x="6938023" y="3894937"/>
                  </a:lnTo>
                  <a:close/>
                </a:path>
                <a:path w="9148444" h="9127490">
                  <a:moveTo>
                    <a:pt x="6938023" y="2650744"/>
                  </a:moveTo>
                  <a:lnTo>
                    <a:pt x="6925323" y="2638907"/>
                  </a:lnTo>
                  <a:lnTo>
                    <a:pt x="6912623" y="2632227"/>
                  </a:lnTo>
                  <a:lnTo>
                    <a:pt x="6887223" y="2631173"/>
                  </a:lnTo>
                  <a:lnTo>
                    <a:pt x="6874523" y="2636202"/>
                  </a:lnTo>
                  <a:lnTo>
                    <a:pt x="6861823" y="2646642"/>
                  </a:lnTo>
                  <a:lnTo>
                    <a:pt x="6861823" y="2690482"/>
                  </a:lnTo>
                  <a:lnTo>
                    <a:pt x="6874523" y="2702306"/>
                  </a:lnTo>
                  <a:lnTo>
                    <a:pt x="6887223" y="2708986"/>
                  </a:lnTo>
                  <a:lnTo>
                    <a:pt x="6899923" y="2710040"/>
                  </a:lnTo>
                  <a:lnTo>
                    <a:pt x="6912623" y="2705011"/>
                  </a:lnTo>
                  <a:lnTo>
                    <a:pt x="6925323" y="2694584"/>
                  </a:lnTo>
                  <a:lnTo>
                    <a:pt x="6938023" y="2680893"/>
                  </a:lnTo>
                  <a:lnTo>
                    <a:pt x="6938023" y="2650744"/>
                  </a:lnTo>
                  <a:close/>
                </a:path>
                <a:path w="9148444" h="9127490">
                  <a:moveTo>
                    <a:pt x="6938023" y="1418272"/>
                  </a:moveTo>
                  <a:lnTo>
                    <a:pt x="6925323" y="1403959"/>
                  </a:lnTo>
                  <a:lnTo>
                    <a:pt x="6899923" y="1395869"/>
                  </a:lnTo>
                  <a:lnTo>
                    <a:pt x="6887223" y="1394587"/>
                  </a:lnTo>
                  <a:lnTo>
                    <a:pt x="6861823" y="1400683"/>
                  </a:lnTo>
                  <a:lnTo>
                    <a:pt x="6849123" y="1413306"/>
                  </a:lnTo>
                  <a:lnTo>
                    <a:pt x="6849123" y="1466380"/>
                  </a:lnTo>
                  <a:lnTo>
                    <a:pt x="6861823" y="1480693"/>
                  </a:lnTo>
                  <a:lnTo>
                    <a:pt x="6874523" y="1488782"/>
                  </a:lnTo>
                  <a:lnTo>
                    <a:pt x="6899923" y="1490065"/>
                  </a:lnTo>
                  <a:lnTo>
                    <a:pt x="6912623" y="1483982"/>
                  </a:lnTo>
                  <a:lnTo>
                    <a:pt x="6925323" y="1471345"/>
                  </a:lnTo>
                  <a:lnTo>
                    <a:pt x="6938023" y="1454772"/>
                  </a:lnTo>
                  <a:lnTo>
                    <a:pt x="6938023" y="1418272"/>
                  </a:lnTo>
                  <a:close/>
                </a:path>
                <a:path w="9148444" h="9127490">
                  <a:moveTo>
                    <a:pt x="6939966" y="7923682"/>
                  </a:moveTo>
                  <a:lnTo>
                    <a:pt x="6936829" y="7918247"/>
                  </a:lnTo>
                  <a:lnTo>
                    <a:pt x="6933362" y="7917320"/>
                  </a:lnTo>
                  <a:lnTo>
                    <a:pt x="6927926" y="7920456"/>
                  </a:lnTo>
                  <a:lnTo>
                    <a:pt x="6926986" y="7923924"/>
                  </a:lnTo>
                  <a:lnTo>
                    <a:pt x="6930136" y="7929359"/>
                  </a:lnTo>
                  <a:lnTo>
                    <a:pt x="6933603" y="7930286"/>
                  </a:lnTo>
                  <a:lnTo>
                    <a:pt x="6936321" y="7928724"/>
                  </a:lnTo>
                  <a:lnTo>
                    <a:pt x="6939026" y="7927149"/>
                  </a:lnTo>
                  <a:lnTo>
                    <a:pt x="6939966" y="7923682"/>
                  </a:lnTo>
                  <a:close/>
                </a:path>
                <a:path w="9148444" h="9127490">
                  <a:moveTo>
                    <a:pt x="6950723" y="6695224"/>
                  </a:moveTo>
                  <a:lnTo>
                    <a:pt x="6938023" y="6682079"/>
                  </a:lnTo>
                  <a:lnTo>
                    <a:pt x="6938023" y="6679832"/>
                  </a:lnTo>
                  <a:lnTo>
                    <a:pt x="6925323" y="6687413"/>
                  </a:lnTo>
                  <a:lnTo>
                    <a:pt x="6912623" y="6695821"/>
                  </a:lnTo>
                  <a:lnTo>
                    <a:pt x="6925323" y="6708965"/>
                  </a:lnTo>
                  <a:lnTo>
                    <a:pt x="6938023" y="6711213"/>
                  </a:lnTo>
                  <a:lnTo>
                    <a:pt x="6938023" y="6707416"/>
                  </a:lnTo>
                  <a:lnTo>
                    <a:pt x="6950723" y="6703631"/>
                  </a:lnTo>
                  <a:lnTo>
                    <a:pt x="6950723" y="6695224"/>
                  </a:lnTo>
                  <a:close/>
                </a:path>
                <a:path w="9148444" h="9127490">
                  <a:moveTo>
                    <a:pt x="6950723" y="5456326"/>
                  </a:moveTo>
                  <a:lnTo>
                    <a:pt x="6938023" y="5449836"/>
                  </a:lnTo>
                  <a:lnTo>
                    <a:pt x="6938023" y="5446179"/>
                  </a:lnTo>
                  <a:lnTo>
                    <a:pt x="6925323" y="5445595"/>
                  </a:lnTo>
                  <a:lnTo>
                    <a:pt x="6912623" y="5448351"/>
                  </a:lnTo>
                  <a:lnTo>
                    <a:pt x="6912623" y="5484634"/>
                  </a:lnTo>
                  <a:lnTo>
                    <a:pt x="6925323" y="5488305"/>
                  </a:lnTo>
                  <a:lnTo>
                    <a:pt x="6925323" y="5488876"/>
                  </a:lnTo>
                  <a:lnTo>
                    <a:pt x="6938023" y="5486120"/>
                  </a:lnTo>
                  <a:lnTo>
                    <a:pt x="6950723" y="5480393"/>
                  </a:lnTo>
                  <a:lnTo>
                    <a:pt x="6950723" y="5456326"/>
                  </a:lnTo>
                  <a:close/>
                </a:path>
                <a:path w="9148444" h="9127490">
                  <a:moveTo>
                    <a:pt x="6950723" y="4224007"/>
                  </a:moveTo>
                  <a:lnTo>
                    <a:pt x="6938023" y="4215117"/>
                  </a:lnTo>
                  <a:lnTo>
                    <a:pt x="6925323" y="4210100"/>
                  </a:lnTo>
                  <a:lnTo>
                    <a:pt x="6925323" y="4209300"/>
                  </a:lnTo>
                  <a:lnTo>
                    <a:pt x="6912623" y="4213072"/>
                  </a:lnTo>
                  <a:lnTo>
                    <a:pt x="6899923" y="4220921"/>
                  </a:lnTo>
                  <a:lnTo>
                    <a:pt x="6899923" y="4262780"/>
                  </a:lnTo>
                  <a:lnTo>
                    <a:pt x="6912623" y="4267809"/>
                  </a:lnTo>
                  <a:lnTo>
                    <a:pt x="6925323" y="4268609"/>
                  </a:lnTo>
                  <a:lnTo>
                    <a:pt x="6938023" y="4264825"/>
                  </a:lnTo>
                  <a:lnTo>
                    <a:pt x="6950723" y="4256976"/>
                  </a:lnTo>
                  <a:lnTo>
                    <a:pt x="6950723" y="4224007"/>
                  </a:lnTo>
                  <a:close/>
                </a:path>
                <a:path w="9148444" h="9127490">
                  <a:moveTo>
                    <a:pt x="6950723" y="2991701"/>
                  </a:moveTo>
                  <a:lnTo>
                    <a:pt x="6938023" y="2980398"/>
                  </a:lnTo>
                  <a:lnTo>
                    <a:pt x="6925323" y="2974022"/>
                  </a:lnTo>
                  <a:lnTo>
                    <a:pt x="6912623" y="2973006"/>
                  </a:lnTo>
                  <a:lnTo>
                    <a:pt x="6899923" y="2977807"/>
                  </a:lnTo>
                  <a:lnTo>
                    <a:pt x="6887223" y="2987776"/>
                  </a:lnTo>
                  <a:lnTo>
                    <a:pt x="6887223" y="3000845"/>
                  </a:lnTo>
                  <a:lnTo>
                    <a:pt x="6874523" y="3015361"/>
                  </a:lnTo>
                  <a:lnTo>
                    <a:pt x="6887223" y="3029635"/>
                  </a:lnTo>
                  <a:lnTo>
                    <a:pt x="6899923" y="3040938"/>
                  </a:lnTo>
                  <a:lnTo>
                    <a:pt x="6912623" y="3047314"/>
                  </a:lnTo>
                  <a:lnTo>
                    <a:pt x="6925323" y="3048317"/>
                  </a:lnTo>
                  <a:lnTo>
                    <a:pt x="6938023" y="3043517"/>
                  </a:lnTo>
                  <a:lnTo>
                    <a:pt x="6950723" y="3033547"/>
                  </a:lnTo>
                  <a:lnTo>
                    <a:pt x="6950723" y="2991701"/>
                  </a:lnTo>
                  <a:close/>
                </a:path>
                <a:path w="9148444" h="9127490">
                  <a:moveTo>
                    <a:pt x="6954025" y="547458"/>
                  </a:moveTo>
                  <a:lnTo>
                    <a:pt x="6947217" y="527215"/>
                  </a:lnTo>
                  <a:lnTo>
                    <a:pt x="6933082" y="511200"/>
                  </a:lnTo>
                  <a:lnTo>
                    <a:pt x="6914553" y="502158"/>
                  </a:lnTo>
                  <a:lnTo>
                    <a:pt x="6893979" y="500722"/>
                  </a:lnTo>
                  <a:lnTo>
                    <a:pt x="6873735" y="507530"/>
                  </a:lnTo>
                  <a:lnTo>
                    <a:pt x="6857720" y="521665"/>
                  </a:lnTo>
                  <a:lnTo>
                    <a:pt x="6848678" y="540181"/>
                  </a:lnTo>
                  <a:lnTo>
                    <a:pt x="6847243" y="560755"/>
                  </a:lnTo>
                  <a:lnTo>
                    <a:pt x="6854050" y="580986"/>
                  </a:lnTo>
                  <a:lnTo>
                    <a:pt x="6868185" y="597001"/>
                  </a:lnTo>
                  <a:lnTo>
                    <a:pt x="6886715" y="606044"/>
                  </a:lnTo>
                  <a:lnTo>
                    <a:pt x="6907276" y="607479"/>
                  </a:lnTo>
                  <a:lnTo>
                    <a:pt x="6927532" y="600671"/>
                  </a:lnTo>
                  <a:lnTo>
                    <a:pt x="6943547" y="586549"/>
                  </a:lnTo>
                  <a:lnTo>
                    <a:pt x="6952589" y="568020"/>
                  </a:lnTo>
                  <a:lnTo>
                    <a:pt x="6954025" y="547458"/>
                  </a:lnTo>
                  <a:close/>
                </a:path>
                <a:path w="9148444" h="9127490">
                  <a:moveTo>
                    <a:pt x="6958000" y="8263776"/>
                  </a:moveTo>
                  <a:lnTo>
                    <a:pt x="6956018" y="8260347"/>
                  </a:lnTo>
                  <a:lnTo>
                    <a:pt x="6953821" y="8259762"/>
                  </a:lnTo>
                  <a:lnTo>
                    <a:pt x="6950392" y="8261744"/>
                  </a:lnTo>
                  <a:lnTo>
                    <a:pt x="6949795" y="8263928"/>
                  </a:lnTo>
                  <a:lnTo>
                    <a:pt x="6951777" y="8267357"/>
                  </a:lnTo>
                  <a:lnTo>
                    <a:pt x="6953974" y="8267954"/>
                  </a:lnTo>
                  <a:lnTo>
                    <a:pt x="6957403" y="8265973"/>
                  </a:lnTo>
                  <a:lnTo>
                    <a:pt x="6958000" y="8263776"/>
                  </a:lnTo>
                  <a:close/>
                </a:path>
                <a:path w="9148444" h="9127490">
                  <a:moveTo>
                    <a:pt x="6963423" y="7024179"/>
                  </a:moveTo>
                  <a:lnTo>
                    <a:pt x="6950723" y="7022274"/>
                  </a:lnTo>
                  <a:lnTo>
                    <a:pt x="6938023" y="7028701"/>
                  </a:lnTo>
                  <a:lnTo>
                    <a:pt x="6938023" y="7035838"/>
                  </a:lnTo>
                  <a:lnTo>
                    <a:pt x="6950723" y="7046976"/>
                  </a:lnTo>
                  <a:lnTo>
                    <a:pt x="6950723" y="7048881"/>
                  </a:lnTo>
                  <a:lnTo>
                    <a:pt x="6963423" y="7045668"/>
                  </a:lnTo>
                  <a:lnTo>
                    <a:pt x="6963423" y="7024179"/>
                  </a:lnTo>
                  <a:close/>
                </a:path>
                <a:path w="9148444" h="9127490">
                  <a:moveTo>
                    <a:pt x="6963423" y="5791555"/>
                  </a:moveTo>
                  <a:lnTo>
                    <a:pt x="6950723" y="5788253"/>
                  </a:lnTo>
                  <a:lnTo>
                    <a:pt x="6950723" y="5787720"/>
                  </a:lnTo>
                  <a:lnTo>
                    <a:pt x="6938023" y="5790222"/>
                  </a:lnTo>
                  <a:lnTo>
                    <a:pt x="6938023" y="5795403"/>
                  </a:lnTo>
                  <a:lnTo>
                    <a:pt x="6925323" y="5802185"/>
                  </a:lnTo>
                  <a:lnTo>
                    <a:pt x="6925323" y="5809729"/>
                  </a:lnTo>
                  <a:lnTo>
                    <a:pt x="6938023" y="5817146"/>
                  </a:lnTo>
                  <a:lnTo>
                    <a:pt x="6938023" y="5826341"/>
                  </a:lnTo>
                  <a:lnTo>
                    <a:pt x="6950723" y="5826861"/>
                  </a:lnTo>
                  <a:lnTo>
                    <a:pt x="6963423" y="5824359"/>
                  </a:lnTo>
                  <a:lnTo>
                    <a:pt x="6963423" y="5791555"/>
                  </a:lnTo>
                  <a:close/>
                </a:path>
                <a:path w="9148444" h="9127490">
                  <a:moveTo>
                    <a:pt x="6963423" y="1776691"/>
                  </a:moveTo>
                  <a:lnTo>
                    <a:pt x="6950723" y="1759381"/>
                  </a:lnTo>
                  <a:lnTo>
                    <a:pt x="6938023" y="1745678"/>
                  </a:lnTo>
                  <a:lnTo>
                    <a:pt x="6925323" y="1737944"/>
                  </a:lnTo>
                  <a:lnTo>
                    <a:pt x="6912623" y="1736712"/>
                  </a:lnTo>
                  <a:lnTo>
                    <a:pt x="6887223" y="1742541"/>
                  </a:lnTo>
                  <a:lnTo>
                    <a:pt x="6874523" y="1754619"/>
                  </a:lnTo>
                  <a:lnTo>
                    <a:pt x="6861823" y="1770481"/>
                  </a:lnTo>
                  <a:lnTo>
                    <a:pt x="6861823" y="1788071"/>
                  </a:lnTo>
                  <a:lnTo>
                    <a:pt x="6874523" y="1805381"/>
                  </a:lnTo>
                  <a:lnTo>
                    <a:pt x="6887223" y="1819084"/>
                  </a:lnTo>
                  <a:lnTo>
                    <a:pt x="6899923" y="1826818"/>
                  </a:lnTo>
                  <a:lnTo>
                    <a:pt x="6912623" y="1828050"/>
                  </a:lnTo>
                  <a:lnTo>
                    <a:pt x="6938023" y="1822221"/>
                  </a:lnTo>
                  <a:lnTo>
                    <a:pt x="6950723" y="1810143"/>
                  </a:lnTo>
                  <a:lnTo>
                    <a:pt x="6950723" y="1794294"/>
                  </a:lnTo>
                  <a:lnTo>
                    <a:pt x="6963423" y="1776691"/>
                  </a:lnTo>
                  <a:close/>
                </a:path>
                <a:path w="9148444" h="9127490">
                  <a:moveTo>
                    <a:pt x="6972668" y="887730"/>
                  </a:moveTo>
                  <a:lnTo>
                    <a:pt x="6966077" y="868172"/>
                  </a:lnTo>
                  <a:lnTo>
                    <a:pt x="6952424" y="852690"/>
                  </a:lnTo>
                  <a:lnTo>
                    <a:pt x="6934505" y="843953"/>
                  </a:lnTo>
                  <a:lnTo>
                    <a:pt x="6914616" y="842568"/>
                  </a:lnTo>
                  <a:lnTo>
                    <a:pt x="6895046" y="849147"/>
                  </a:lnTo>
                  <a:lnTo>
                    <a:pt x="6879564" y="862799"/>
                  </a:lnTo>
                  <a:lnTo>
                    <a:pt x="6870827" y="880706"/>
                  </a:lnTo>
                  <a:lnTo>
                    <a:pt x="6869443" y="900582"/>
                  </a:lnTo>
                  <a:lnTo>
                    <a:pt x="6876021" y="920153"/>
                  </a:lnTo>
                  <a:lnTo>
                    <a:pt x="6889674" y="935634"/>
                  </a:lnTo>
                  <a:lnTo>
                    <a:pt x="6907593" y="944372"/>
                  </a:lnTo>
                  <a:lnTo>
                    <a:pt x="6927469" y="945756"/>
                  </a:lnTo>
                  <a:lnTo>
                    <a:pt x="6947052" y="939177"/>
                  </a:lnTo>
                  <a:lnTo>
                    <a:pt x="6962534" y="925525"/>
                  </a:lnTo>
                  <a:lnTo>
                    <a:pt x="6971271" y="907618"/>
                  </a:lnTo>
                  <a:lnTo>
                    <a:pt x="6972668" y="887730"/>
                  </a:lnTo>
                  <a:close/>
                </a:path>
                <a:path w="9148444" h="9127490">
                  <a:moveTo>
                    <a:pt x="6975957" y="8603856"/>
                  </a:moveTo>
                  <a:lnTo>
                    <a:pt x="6975132" y="8602421"/>
                  </a:lnTo>
                  <a:lnTo>
                    <a:pt x="6974218" y="8602193"/>
                  </a:lnTo>
                  <a:lnTo>
                    <a:pt x="6972795" y="8603005"/>
                  </a:lnTo>
                  <a:lnTo>
                    <a:pt x="6972541" y="8603920"/>
                  </a:lnTo>
                  <a:lnTo>
                    <a:pt x="6973367" y="8605355"/>
                  </a:lnTo>
                  <a:lnTo>
                    <a:pt x="6974281" y="8605596"/>
                  </a:lnTo>
                  <a:lnTo>
                    <a:pt x="6975716" y="8604771"/>
                  </a:lnTo>
                  <a:lnTo>
                    <a:pt x="6975957" y="8603856"/>
                  </a:lnTo>
                  <a:close/>
                </a:path>
                <a:path w="9148444" h="9127490">
                  <a:moveTo>
                    <a:pt x="6976123" y="4575568"/>
                  </a:moveTo>
                  <a:lnTo>
                    <a:pt x="6963423" y="4565116"/>
                  </a:lnTo>
                  <a:lnTo>
                    <a:pt x="6963423" y="4556849"/>
                  </a:lnTo>
                  <a:lnTo>
                    <a:pt x="6950723" y="4552175"/>
                  </a:lnTo>
                  <a:lnTo>
                    <a:pt x="6938023" y="4551438"/>
                  </a:lnTo>
                  <a:lnTo>
                    <a:pt x="6925323" y="4554956"/>
                  </a:lnTo>
                  <a:lnTo>
                    <a:pt x="6925323" y="4562246"/>
                  </a:lnTo>
                  <a:lnTo>
                    <a:pt x="6912623" y="4571822"/>
                  </a:lnTo>
                  <a:lnTo>
                    <a:pt x="6912623" y="4582439"/>
                  </a:lnTo>
                  <a:lnTo>
                    <a:pt x="6925323" y="4592904"/>
                  </a:lnTo>
                  <a:lnTo>
                    <a:pt x="6925323" y="4601172"/>
                  </a:lnTo>
                  <a:lnTo>
                    <a:pt x="6938023" y="4605845"/>
                  </a:lnTo>
                  <a:lnTo>
                    <a:pt x="6950723" y="4606582"/>
                  </a:lnTo>
                  <a:lnTo>
                    <a:pt x="6963423" y="4603064"/>
                  </a:lnTo>
                  <a:lnTo>
                    <a:pt x="6963423" y="4595774"/>
                  </a:lnTo>
                  <a:lnTo>
                    <a:pt x="6976123" y="4586198"/>
                  </a:lnTo>
                  <a:lnTo>
                    <a:pt x="6976123" y="4575568"/>
                  </a:lnTo>
                  <a:close/>
                </a:path>
                <a:path w="9148444" h="9127490">
                  <a:moveTo>
                    <a:pt x="6976123" y="3346285"/>
                  </a:moveTo>
                  <a:lnTo>
                    <a:pt x="6963423" y="3332797"/>
                  </a:lnTo>
                  <a:lnTo>
                    <a:pt x="6963423" y="3322116"/>
                  </a:lnTo>
                  <a:lnTo>
                    <a:pt x="6950723" y="3316097"/>
                  </a:lnTo>
                  <a:lnTo>
                    <a:pt x="6938023" y="3315144"/>
                  </a:lnTo>
                  <a:lnTo>
                    <a:pt x="6925323" y="3319678"/>
                  </a:lnTo>
                  <a:lnTo>
                    <a:pt x="6912623" y="3329089"/>
                  </a:lnTo>
                  <a:lnTo>
                    <a:pt x="6899923" y="3341446"/>
                  </a:lnTo>
                  <a:lnTo>
                    <a:pt x="6899923" y="3355149"/>
                  </a:lnTo>
                  <a:lnTo>
                    <a:pt x="6912623" y="3368637"/>
                  </a:lnTo>
                  <a:lnTo>
                    <a:pt x="6912623" y="3379317"/>
                  </a:lnTo>
                  <a:lnTo>
                    <a:pt x="6925323" y="3385350"/>
                  </a:lnTo>
                  <a:lnTo>
                    <a:pt x="6938023" y="3386302"/>
                  </a:lnTo>
                  <a:lnTo>
                    <a:pt x="6950723" y="3381768"/>
                  </a:lnTo>
                  <a:lnTo>
                    <a:pt x="6963423" y="3372358"/>
                  </a:lnTo>
                  <a:lnTo>
                    <a:pt x="6976123" y="3360001"/>
                  </a:lnTo>
                  <a:lnTo>
                    <a:pt x="6976123" y="3346285"/>
                  </a:lnTo>
                  <a:close/>
                </a:path>
                <a:path w="9148444" h="9127490">
                  <a:moveTo>
                    <a:pt x="6976123" y="2100478"/>
                  </a:moveTo>
                  <a:lnTo>
                    <a:pt x="6963423" y="2087410"/>
                  </a:lnTo>
                  <a:lnTo>
                    <a:pt x="6938023" y="2080018"/>
                  </a:lnTo>
                  <a:lnTo>
                    <a:pt x="6925323" y="2078850"/>
                  </a:lnTo>
                  <a:lnTo>
                    <a:pt x="6912623" y="2084412"/>
                  </a:lnTo>
                  <a:lnTo>
                    <a:pt x="6899923" y="2095944"/>
                  </a:lnTo>
                  <a:lnTo>
                    <a:pt x="6887223" y="2111083"/>
                  </a:lnTo>
                  <a:lnTo>
                    <a:pt x="6887223" y="2127872"/>
                  </a:lnTo>
                  <a:lnTo>
                    <a:pt x="6899923" y="2144395"/>
                  </a:lnTo>
                  <a:lnTo>
                    <a:pt x="6912623" y="2157476"/>
                  </a:lnTo>
                  <a:lnTo>
                    <a:pt x="6925323" y="2164854"/>
                  </a:lnTo>
                  <a:lnTo>
                    <a:pt x="6938023" y="2166023"/>
                  </a:lnTo>
                  <a:lnTo>
                    <a:pt x="6950723" y="2160473"/>
                  </a:lnTo>
                  <a:lnTo>
                    <a:pt x="6963423" y="2148929"/>
                  </a:lnTo>
                  <a:lnTo>
                    <a:pt x="6976123" y="2133803"/>
                  </a:lnTo>
                  <a:lnTo>
                    <a:pt x="6976123" y="2100478"/>
                  </a:lnTo>
                  <a:close/>
                </a:path>
                <a:path w="9148444" h="9127490">
                  <a:moveTo>
                    <a:pt x="6988823" y="7375436"/>
                  </a:moveTo>
                  <a:lnTo>
                    <a:pt x="6976123" y="7366571"/>
                  </a:lnTo>
                  <a:lnTo>
                    <a:pt x="6976123" y="7365060"/>
                  </a:lnTo>
                  <a:lnTo>
                    <a:pt x="6963423" y="7370165"/>
                  </a:lnTo>
                  <a:lnTo>
                    <a:pt x="6963423" y="7384694"/>
                  </a:lnTo>
                  <a:lnTo>
                    <a:pt x="6976123" y="7386206"/>
                  </a:lnTo>
                  <a:lnTo>
                    <a:pt x="6976123" y="7383653"/>
                  </a:lnTo>
                  <a:lnTo>
                    <a:pt x="6988823" y="7381100"/>
                  </a:lnTo>
                  <a:lnTo>
                    <a:pt x="6988823" y="7375436"/>
                  </a:lnTo>
                  <a:close/>
                </a:path>
                <a:path w="9148444" h="9127490">
                  <a:moveTo>
                    <a:pt x="6988823" y="6138532"/>
                  </a:moveTo>
                  <a:lnTo>
                    <a:pt x="6976123" y="6133287"/>
                  </a:lnTo>
                  <a:lnTo>
                    <a:pt x="6976123" y="6130328"/>
                  </a:lnTo>
                  <a:lnTo>
                    <a:pt x="6963423" y="6129858"/>
                  </a:lnTo>
                  <a:lnTo>
                    <a:pt x="6963423" y="6132093"/>
                  </a:lnTo>
                  <a:lnTo>
                    <a:pt x="6950723" y="6136716"/>
                  </a:lnTo>
                  <a:lnTo>
                    <a:pt x="6950723" y="6156160"/>
                  </a:lnTo>
                  <a:lnTo>
                    <a:pt x="6963423" y="6161405"/>
                  </a:lnTo>
                  <a:lnTo>
                    <a:pt x="6963423" y="6164377"/>
                  </a:lnTo>
                  <a:lnTo>
                    <a:pt x="6976123" y="6164846"/>
                  </a:lnTo>
                  <a:lnTo>
                    <a:pt x="6976123" y="6162611"/>
                  </a:lnTo>
                  <a:lnTo>
                    <a:pt x="6988823" y="6157988"/>
                  </a:lnTo>
                  <a:lnTo>
                    <a:pt x="6988823" y="6138532"/>
                  </a:lnTo>
                  <a:close/>
                </a:path>
                <a:path w="9148444" h="9127490">
                  <a:moveTo>
                    <a:pt x="6988823" y="4906365"/>
                  </a:moveTo>
                  <a:lnTo>
                    <a:pt x="6976123" y="4898809"/>
                  </a:lnTo>
                  <a:lnTo>
                    <a:pt x="6976123" y="4894542"/>
                  </a:lnTo>
                  <a:lnTo>
                    <a:pt x="6963423" y="4893856"/>
                  </a:lnTo>
                  <a:lnTo>
                    <a:pt x="6950723" y="4897069"/>
                  </a:lnTo>
                  <a:lnTo>
                    <a:pt x="6938023" y="4903749"/>
                  </a:lnTo>
                  <a:lnTo>
                    <a:pt x="6938023" y="4931765"/>
                  </a:lnTo>
                  <a:lnTo>
                    <a:pt x="6950723" y="4939322"/>
                  </a:lnTo>
                  <a:lnTo>
                    <a:pt x="6963423" y="4943589"/>
                  </a:lnTo>
                  <a:lnTo>
                    <a:pt x="6963423" y="4944275"/>
                  </a:lnTo>
                  <a:lnTo>
                    <a:pt x="6976123" y="4941062"/>
                  </a:lnTo>
                  <a:lnTo>
                    <a:pt x="6988823" y="4934382"/>
                  </a:lnTo>
                  <a:lnTo>
                    <a:pt x="6988823" y="4906365"/>
                  </a:lnTo>
                  <a:close/>
                </a:path>
                <a:path w="9148444" h="9127490">
                  <a:moveTo>
                    <a:pt x="6988823" y="3673894"/>
                  </a:moveTo>
                  <a:lnTo>
                    <a:pt x="6976123" y="3663848"/>
                  </a:lnTo>
                  <a:lnTo>
                    <a:pt x="6963423" y="3658171"/>
                  </a:lnTo>
                  <a:lnTo>
                    <a:pt x="6950723" y="3657269"/>
                  </a:lnTo>
                  <a:lnTo>
                    <a:pt x="6938023" y="3661549"/>
                  </a:lnTo>
                  <a:lnTo>
                    <a:pt x="6938023" y="3670414"/>
                  </a:lnTo>
                  <a:lnTo>
                    <a:pt x="6925323" y="3682047"/>
                  </a:lnTo>
                  <a:lnTo>
                    <a:pt x="6925323" y="3707663"/>
                  </a:lnTo>
                  <a:lnTo>
                    <a:pt x="6938023" y="3717709"/>
                  </a:lnTo>
                  <a:lnTo>
                    <a:pt x="6950723" y="3723386"/>
                  </a:lnTo>
                  <a:lnTo>
                    <a:pt x="6963423" y="3724287"/>
                  </a:lnTo>
                  <a:lnTo>
                    <a:pt x="6976123" y="3720007"/>
                  </a:lnTo>
                  <a:lnTo>
                    <a:pt x="6988823" y="3711143"/>
                  </a:lnTo>
                  <a:lnTo>
                    <a:pt x="6988823" y="3673894"/>
                  </a:lnTo>
                  <a:close/>
                </a:path>
                <a:path w="9148444" h="9127490">
                  <a:moveTo>
                    <a:pt x="6988823" y="2441740"/>
                  </a:moveTo>
                  <a:lnTo>
                    <a:pt x="6976123" y="2429370"/>
                  </a:lnTo>
                  <a:lnTo>
                    <a:pt x="6963423" y="2422385"/>
                  </a:lnTo>
                  <a:lnTo>
                    <a:pt x="6950723" y="2421280"/>
                  </a:lnTo>
                  <a:lnTo>
                    <a:pt x="6938023" y="2426538"/>
                  </a:lnTo>
                  <a:lnTo>
                    <a:pt x="6925323" y="2437447"/>
                  </a:lnTo>
                  <a:lnTo>
                    <a:pt x="6912623" y="2451747"/>
                  </a:lnTo>
                  <a:lnTo>
                    <a:pt x="6912623" y="2483256"/>
                  </a:lnTo>
                  <a:lnTo>
                    <a:pt x="6925323" y="2495626"/>
                  </a:lnTo>
                  <a:lnTo>
                    <a:pt x="6938023" y="2502611"/>
                  </a:lnTo>
                  <a:lnTo>
                    <a:pt x="6963423" y="2503716"/>
                  </a:lnTo>
                  <a:lnTo>
                    <a:pt x="6976123" y="2498458"/>
                  </a:lnTo>
                  <a:lnTo>
                    <a:pt x="6988823" y="2487549"/>
                  </a:lnTo>
                  <a:lnTo>
                    <a:pt x="6988823" y="2441740"/>
                  </a:lnTo>
                  <a:close/>
                </a:path>
                <a:path w="9148444" h="9127490">
                  <a:moveTo>
                    <a:pt x="6992556" y="0"/>
                  </a:moveTo>
                  <a:lnTo>
                    <a:pt x="6880238" y="0"/>
                  </a:lnTo>
                  <a:lnTo>
                    <a:pt x="6879336" y="12992"/>
                  </a:lnTo>
                  <a:lnTo>
                    <a:pt x="6886549" y="34455"/>
                  </a:lnTo>
                  <a:lnTo>
                    <a:pt x="6901548" y="51447"/>
                  </a:lnTo>
                  <a:lnTo>
                    <a:pt x="6921220" y="61048"/>
                  </a:lnTo>
                  <a:lnTo>
                    <a:pt x="6943052" y="62572"/>
                  </a:lnTo>
                  <a:lnTo>
                    <a:pt x="6964527" y="55346"/>
                  </a:lnTo>
                  <a:lnTo>
                    <a:pt x="6981520" y="40360"/>
                  </a:lnTo>
                  <a:lnTo>
                    <a:pt x="6991121" y="20701"/>
                  </a:lnTo>
                  <a:lnTo>
                    <a:pt x="6992556" y="0"/>
                  </a:lnTo>
                  <a:close/>
                </a:path>
                <a:path w="9148444" h="9127490">
                  <a:moveTo>
                    <a:pt x="6997789" y="7715529"/>
                  </a:moveTo>
                  <a:lnTo>
                    <a:pt x="6993661" y="7708379"/>
                  </a:lnTo>
                  <a:lnTo>
                    <a:pt x="6989102" y="7707160"/>
                  </a:lnTo>
                  <a:lnTo>
                    <a:pt x="6981952" y="7711287"/>
                  </a:lnTo>
                  <a:lnTo>
                    <a:pt x="6980733" y="7715847"/>
                  </a:lnTo>
                  <a:lnTo>
                    <a:pt x="6984860" y="7722997"/>
                  </a:lnTo>
                  <a:lnTo>
                    <a:pt x="6989419" y="7724216"/>
                  </a:lnTo>
                  <a:lnTo>
                    <a:pt x="6996570" y="7720089"/>
                  </a:lnTo>
                  <a:lnTo>
                    <a:pt x="6997789" y="7715529"/>
                  </a:lnTo>
                  <a:close/>
                </a:path>
                <a:path w="9148444" h="9127490">
                  <a:moveTo>
                    <a:pt x="7001523" y="6475019"/>
                  </a:moveTo>
                  <a:lnTo>
                    <a:pt x="6988823" y="6472402"/>
                  </a:lnTo>
                  <a:lnTo>
                    <a:pt x="6988823" y="6471983"/>
                  </a:lnTo>
                  <a:lnTo>
                    <a:pt x="6976123" y="6473952"/>
                  </a:lnTo>
                  <a:lnTo>
                    <a:pt x="6976123" y="6499796"/>
                  </a:lnTo>
                  <a:lnTo>
                    <a:pt x="6988823" y="6502413"/>
                  </a:lnTo>
                  <a:lnTo>
                    <a:pt x="6988823" y="6502819"/>
                  </a:lnTo>
                  <a:lnTo>
                    <a:pt x="7001523" y="6500863"/>
                  </a:lnTo>
                  <a:lnTo>
                    <a:pt x="7001523" y="6475019"/>
                  </a:lnTo>
                  <a:close/>
                </a:path>
                <a:path w="9148444" h="9127490">
                  <a:moveTo>
                    <a:pt x="7001523" y="5240528"/>
                  </a:moveTo>
                  <a:lnTo>
                    <a:pt x="6988823" y="5236616"/>
                  </a:lnTo>
                  <a:lnTo>
                    <a:pt x="6976123" y="5235994"/>
                  </a:lnTo>
                  <a:lnTo>
                    <a:pt x="6976123" y="5238940"/>
                  </a:lnTo>
                  <a:lnTo>
                    <a:pt x="6963423" y="5245062"/>
                  </a:lnTo>
                  <a:lnTo>
                    <a:pt x="6963423" y="5270779"/>
                  </a:lnTo>
                  <a:lnTo>
                    <a:pt x="6976123" y="5277713"/>
                  </a:lnTo>
                  <a:lnTo>
                    <a:pt x="6976123" y="5281625"/>
                  </a:lnTo>
                  <a:lnTo>
                    <a:pt x="6988823" y="5282247"/>
                  </a:lnTo>
                  <a:lnTo>
                    <a:pt x="7001523" y="5279301"/>
                  </a:lnTo>
                  <a:lnTo>
                    <a:pt x="7001523" y="5240528"/>
                  </a:lnTo>
                  <a:close/>
                </a:path>
                <a:path w="9148444" h="9127490">
                  <a:moveTo>
                    <a:pt x="7001523" y="1228051"/>
                  </a:moveTo>
                  <a:lnTo>
                    <a:pt x="6988823" y="1209268"/>
                  </a:lnTo>
                  <a:lnTo>
                    <a:pt x="6976123" y="1194422"/>
                  </a:lnTo>
                  <a:lnTo>
                    <a:pt x="6963423" y="1186027"/>
                  </a:lnTo>
                  <a:lnTo>
                    <a:pt x="6938023" y="1184694"/>
                  </a:lnTo>
                  <a:lnTo>
                    <a:pt x="6925323" y="1191006"/>
                  </a:lnTo>
                  <a:lnTo>
                    <a:pt x="6912623" y="1204112"/>
                  </a:lnTo>
                  <a:lnTo>
                    <a:pt x="6899923" y="1221308"/>
                  </a:lnTo>
                  <a:lnTo>
                    <a:pt x="6899923" y="1259166"/>
                  </a:lnTo>
                  <a:lnTo>
                    <a:pt x="6912623" y="1274013"/>
                  </a:lnTo>
                  <a:lnTo>
                    <a:pt x="6938023" y="1282395"/>
                  </a:lnTo>
                  <a:lnTo>
                    <a:pt x="6950723" y="1283728"/>
                  </a:lnTo>
                  <a:lnTo>
                    <a:pt x="6976123" y="1277416"/>
                  </a:lnTo>
                  <a:lnTo>
                    <a:pt x="6988823" y="1264310"/>
                  </a:lnTo>
                  <a:lnTo>
                    <a:pt x="7001523" y="1247127"/>
                  </a:lnTo>
                  <a:lnTo>
                    <a:pt x="7001523" y="1228051"/>
                  </a:lnTo>
                  <a:close/>
                </a:path>
                <a:path w="9148444" h="9127490">
                  <a:moveTo>
                    <a:pt x="7011581" y="339115"/>
                  </a:moveTo>
                  <a:lnTo>
                    <a:pt x="7004545" y="318198"/>
                  </a:lnTo>
                  <a:lnTo>
                    <a:pt x="6989953" y="301663"/>
                  </a:lnTo>
                  <a:lnTo>
                    <a:pt x="6970801" y="292315"/>
                  </a:lnTo>
                  <a:lnTo>
                    <a:pt x="6949541" y="290830"/>
                  </a:lnTo>
                  <a:lnTo>
                    <a:pt x="6928625" y="297865"/>
                  </a:lnTo>
                  <a:lnTo>
                    <a:pt x="6912064" y="312458"/>
                  </a:lnTo>
                  <a:lnTo>
                    <a:pt x="6902717" y="331609"/>
                  </a:lnTo>
                  <a:lnTo>
                    <a:pt x="6901243" y="352856"/>
                  </a:lnTo>
                  <a:lnTo>
                    <a:pt x="6908266" y="373773"/>
                  </a:lnTo>
                  <a:lnTo>
                    <a:pt x="6922871" y="390321"/>
                  </a:lnTo>
                  <a:lnTo>
                    <a:pt x="6942023" y="399656"/>
                  </a:lnTo>
                  <a:lnTo>
                    <a:pt x="6963283" y="401142"/>
                  </a:lnTo>
                  <a:lnTo>
                    <a:pt x="6984200" y="394106"/>
                  </a:lnTo>
                  <a:lnTo>
                    <a:pt x="7000748" y="379514"/>
                  </a:lnTo>
                  <a:lnTo>
                    <a:pt x="7010095" y="360362"/>
                  </a:lnTo>
                  <a:lnTo>
                    <a:pt x="7011581" y="339115"/>
                  </a:lnTo>
                  <a:close/>
                </a:path>
                <a:path w="9148444" h="9127490">
                  <a:moveTo>
                    <a:pt x="7014223" y="4026916"/>
                  </a:moveTo>
                  <a:lnTo>
                    <a:pt x="7001523" y="4015003"/>
                  </a:lnTo>
                  <a:lnTo>
                    <a:pt x="7001523" y="4005567"/>
                  </a:lnTo>
                  <a:lnTo>
                    <a:pt x="6988823" y="4000246"/>
                  </a:lnTo>
                  <a:lnTo>
                    <a:pt x="6976123" y="3999407"/>
                  </a:lnTo>
                  <a:lnTo>
                    <a:pt x="6963423" y="4003421"/>
                  </a:lnTo>
                  <a:lnTo>
                    <a:pt x="6950723" y="4011726"/>
                  </a:lnTo>
                  <a:lnTo>
                    <a:pt x="6950723" y="4046664"/>
                  </a:lnTo>
                  <a:lnTo>
                    <a:pt x="6963423" y="4056100"/>
                  </a:lnTo>
                  <a:lnTo>
                    <a:pt x="6976123" y="4061422"/>
                  </a:lnTo>
                  <a:lnTo>
                    <a:pt x="6988823" y="4062260"/>
                  </a:lnTo>
                  <a:lnTo>
                    <a:pt x="6988823" y="4058259"/>
                  </a:lnTo>
                  <a:lnTo>
                    <a:pt x="7001523" y="4049941"/>
                  </a:lnTo>
                  <a:lnTo>
                    <a:pt x="7014223" y="4039031"/>
                  </a:lnTo>
                  <a:lnTo>
                    <a:pt x="7014223" y="4026916"/>
                  </a:lnTo>
                  <a:close/>
                </a:path>
                <a:path w="9148444" h="9127490">
                  <a:moveTo>
                    <a:pt x="7014223" y="2782836"/>
                  </a:moveTo>
                  <a:lnTo>
                    <a:pt x="7001523" y="2771089"/>
                  </a:lnTo>
                  <a:lnTo>
                    <a:pt x="6988823" y="2764459"/>
                  </a:lnTo>
                  <a:lnTo>
                    <a:pt x="6963423" y="2763418"/>
                  </a:lnTo>
                  <a:lnTo>
                    <a:pt x="6950723" y="2768396"/>
                  </a:lnTo>
                  <a:lnTo>
                    <a:pt x="6938023" y="2778760"/>
                  </a:lnTo>
                  <a:lnTo>
                    <a:pt x="6938023" y="2822270"/>
                  </a:lnTo>
                  <a:lnTo>
                    <a:pt x="6950723" y="2834005"/>
                  </a:lnTo>
                  <a:lnTo>
                    <a:pt x="6963423" y="2840634"/>
                  </a:lnTo>
                  <a:lnTo>
                    <a:pt x="6976123" y="2841688"/>
                  </a:lnTo>
                  <a:lnTo>
                    <a:pt x="6988823" y="2836697"/>
                  </a:lnTo>
                  <a:lnTo>
                    <a:pt x="7001523" y="2826347"/>
                  </a:lnTo>
                  <a:lnTo>
                    <a:pt x="7014223" y="2812758"/>
                  </a:lnTo>
                  <a:lnTo>
                    <a:pt x="7014223" y="2782836"/>
                  </a:lnTo>
                  <a:close/>
                </a:path>
                <a:path w="9148444" h="9127490">
                  <a:moveTo>
                    <a:pt x="7014223" y="1550377"/>
                  </a:moveTo>
                  <a:lnTo>
                    <a:pt x="7001523" y="1536141"/>
                  </a:lnTo>
                  <a:lnTo>
                    <a:pt x="6976123" y="1528102"/>
                  </a:lnTo>
                  <a:lnTo>
                    <a:pt x="6963423" y="1526832"/>
                  </a:lnTo>
                  <a:lnTo>
                    <a:pt x="6938023" y="1532877"/>
                  </a:lnTo>
                  <a:lnTo>
                    <a:pt x="6925323" y="1545437"/>
                  </a:lnTo>
                  <a:lnTo>
                    <a:pt x="6925323" y="1598168"/>
                  </a:lnTo>
                  <a:lnTo>
                    <a:pt x="6938023" y="1612392"/>
                  </a:lnTo>
                  <a:lnTo>
                    <a:pt x="6950723" y="1620431"/>
                  </a:lnTo>
                  <a:lnTo>
                    <a:pt x="6976123" y="1621713"/>
                  </a:lnTo>
                  <a:lnTo>
                    <a:pt x="6988823" y="1615668"/>
                  </a:lnTo>
                  <a:lnTo>
                    <a:pt x="7001523" y="1603108"/>
                  </a:lnTo>
                  <a:lnTo>
                    <a:pt x="7014223" y="1586636"/>
                  </a:lnTo>
                  <a:lnTo>
                    <a:pt x="7014223" y="1550377"/>
                  </a:lnTo>
                  <a:close/>
                </a:path>
                <a:path w="9148444" h="9127490">
                  <a:moveTo>
                    <a:pt x="7015823" y="8055623"/>
                  </a:moveTo>
                  <a:lnTo>
                    <a:pt x="7012851" y="8050479"/>
                  </a:lnTo>
                  <a:lnTo>
                    <a:pt x="7009562" y="8049603"/>
                  </a:lnTo>
                  <a:lnTo>
                    <a:pt x="7004418" y="8052575"/>
                  </a:lnTo>
                  <a:lnTo>
                    <a:pt x="7003529" y="8055864"/>
                  </a:lnTo>
                  <a:lnTo>
                    <a:pt x="7006501" y="8061007"/>
                  </a:lnTo>
                  <a:lnTo>
                    <a:pt x="7009790" y="8061884"/>
                  </a:lnTo>
                  <a:lnTo>
                    <a:pt x="7014946" y="8058912"/>
                  </a:lnTo>
                  <a:lnTo>
                    <a:pt x="7015823" y="8055623"/>
                  </a:lnTo>
                  <a:close/>
                </a:path>
                <a:path w="9148444" h="9127490">
                  <a:moveTo>
                    <a:pt x="7026923" y="6827177"/>
                  </a:moveTo>
                  <a:lnTo>
                    <a:pt x="7014223" y="6814312"/>
                  </a:lnTo>
                  <a:lnTo>
                    <a:pt x="7014223" y="6812102"/>
                  </a:lnTo>
                  <a:lnTo>
                    <a:pt x="7001523" y="6819532"/>
                  </a:lnTo>
                  <a:lnTo>
                    <a:pt x="7001523" y="6840614"/>
                  </a:lnTo>
                  <a:lnTo>
                    <a:pt x="7014223" y="6842811"/>
                  </a:lnTo>
                  <a:lnTo>
                    <a:pt x="7014223" y="6839102"/>
                  </a:lnTo>
                  <a:lnTo>
                    <a:pt x="7026923" y="6835394"/>
                  </a:lnTo>
                  <a:lnTo>
                    <a:pt x="7026923" y="6827177"/>
                  </a:lnTo>
                  <a:close/>
                </a:path>
                <a:path w="9148444" h="9127490">
                  <a:moveTo>
                    <a:pt x="7026923" y="5588419"/>
                  </a:moveTo>
                  <a:lnTo>
                    <a:pt x="7014223" y="5582018"/>
                  </a:lnTo>
                  <a:lnTo>
                    <a:pt x="7014223" y="5578399"/>
                  </a:lnTo>
                  <a:lnTo>
                    <a:pt x="7001523" y="5577827"/>
                  </a:lnTo>
                  <a:lnTo>
                    <a:pt x="6988823" y="5580558"/>
                  </a:lnTo>
                  <a:lnTo>
                    <a:pt x="6988823" y="5616333"/>
                  </a:lnTo>
                  <a:lnTo>
                    <a:pt x="7001523" y="5619953"/>
                  </a:lnTo>
                  <a:lnTo>
                    <a:pt x="7001523" y="5620524"/>
                  </a:lnTo>
                  <a:lnTo>
                    <a:pt x="7014223" y="5617807"/>
                  </a:lnTo>
                  <a:lnTo>
                    <a:pt x="7026923" y="5612155"/>
                  </a:lnTo>
                  <a:lnTo>
                    <a:pt x="7026923" y="5588419"/>
                  </a:lnTo>
                  <a:close/>
                </a:path>
                <a:path w="9148444" h="9127490">
                  <a:moveTo>
                    <a:pt x="7026923" y="4356100"/>
                  </a:moveTo>
                  <a:lnTo>
                    <a:pt x="7014223" y="4347299"/>
                  </a:lnTo>
                  <a:lnTo>
                    <a:pt x="7001523" y="4342320"/>
                  </a:lnTo>
                  <a:lnTo>
                    <a:pt x="7001523" y="4341533"/>
                  </a:lnTo>
                  <a:lnTo>
                    <a:pt x="6988823" y="4345279"/>
                  </a:lnTo>
                  <a:lnTo>
                    <a:pt x="6976123" y="4353052"/>
                  </a:lnTo>
                  <a:lnTo>
                    <a:pt x="6976123" y="4394492"/>
                  </a:lnTo>
                  <a:lnTo>
                    <a:pt x="6988823" y="4399458"/>
                  </a:lnTo>
                  <a:lnTo>
                    <a:pt x="7001523" y="4400245"/>
                  </a:lnTo>
                  <a:lnTo>
                    <a:pt x="7014223" y="4396498"/>
                  </a:lnTo>
                  <a:lnTo>
                    <a:pt x="7026923" y="4388739"/>
                  </a:lnTo>
                  <a:lnTo>
                    <a:pt x="7026923" y="4356100"/>
                  </a:lnTo>
                  <a:close/>
                </a:path>
                <a:path w="9148444" h="9127490">
                  <a:moveTo>
                    <a:pt x="7026923" y="3123793"/>
                  </a:moveTo>
                  <a:lnTo>
                    <a:pt x="7014223" y="3112579"/>
                  </a:lnTo>
                  <a:lnTo>
                    <a:pt x="7001523" y="3106255"/>
                  </a:lnTo>
                  <a:lnTo>
                    <a:pt x="6988823" y="3105251"/>
                  </a:lnTo>
                  <a:lnTo>
                    <a:pt x="6976123" y="3110014"/>
                  </a:lnTo>
                  <a:lnTo>
                    <a:pt x="6963423" y="3119894"/>
                  </a:lnTo>
                  <a:lnTo>
                    <a:pt x="6963423" y="3132861"/>
                  </a:lnTo>
                  <a:lnTo>
                    <a:pt x="6950723" y="3147263"/>
                  </a:lnTo>
                  <a:lnTo>
                    <a:pt x="6963423" y="3161423"/>
                  </a:lnTo>
                  <a:lnTo>
                    <a:pt x="6976123" y="3172637"/>
                  </a:lnTo>
                  <a:lnTo>
                    <a:pt x="6988823" y="3178962"/>
                  </a:lnTo>
                  <a:lnTo>
                    <a:pt x="7001523" y="3179965"/>
                  </a:lnTo>
                  <a:lnTo>
                    <a:pt x="7014223" y="3175203"/>
                  </a:lnTo>
                  <a:lnTo>
                    <a:pt x="7026923" y="3165310"/>
                  </a:lnTo>
                  <a:lnTo>
                    <a:pt x="7026923" y="3123793"/>
                  </a:lnTo>
                  <a:close/>
                </a:path>
                <a:path w="9148444" h="9127490">
                  <a:moveTo>
                    <a:pt x="7029920" y="679437"/>
                  </a:moveTo>
                  <a:lnTo>
                    <a:pt x="7023151" y="659307"/>
                  </a:lnTo>
                  <a:lnTo>
                    <a:pt x="7009104" y="643382"/>
                  </a:lnTo>
                  <a:lnTo>
                    <a:pt x="6990677" y="634390"/>
                  </a:lnTo>
                  <a:lnTo>
                    <a:pt x="6970217" y="632968"/>
                  </a:lnTo>
                  <a:lnTo>
                    <a:pt x="6950088" y="639737"/>
                  </a:lnTo>
                  <a:lnTo>
                    <a:pt x="6934162" y="653783"/>
                  </a:lnTo>
                  <a:lnTo>
                    <a:pt x="6925170" y="672211"/>
                  </a:lnTo>
                  <a:lnTo>
                    <a:pt x="6923735" y="692658"/>
                  </a:lnTo>
                  <a:lnTo>
                    <a:pt x="6930504" y="712774"/>
                  </a:lnTo>
                  <a:lnTo>
                    <a:pt x="6944563" y="728700"/>
                  </a:lnTo>
                  <a:lnTo>
                    <a:pt x="6962991" y="737692"/>
                  </a:lnTo>
                  <a:lnTo>
                    <a:pt x="6983438" y="739114"/>
                  </a:lnTo>
                  <a:lnTo>
                    <a:pt x="7003580" y="732345"/>
                  </a:lnTo>
                  <a:lnTo>
                    <a:pt x="7019506" y="718299"/>
                  </a:lnTo>
                  <a:lnTo>
                    <a:pt x="7028497" y="699884"/>
                  </a:lnTo>
                  <a:lnTo>
                    <a:pt x="7029920" y="679437"/>
                  </a:lnTo>
                  <a:close/>
                </a:path>
                <a:path w="9148444" h="9127490">
                  <a:moveTo>
                    <a:pt x="7033793" y="8395703"/>
                  </a:moveTo>
                  <a:lnTo>
                    <a:pt x="7031977" y="8392566"/>
                  </a:lnTo>
                  <a:lnTo>
                    <a:pt x="7029958" y="8392020"/>
                  </a:lnTo>
                  <a:lnTo>
                    <a:pt x="7026821" y="8393836"/>
                  </a:lnTo>
                  <a:lnTo>
                    <a:pt x="7026275" y="8395843"/>
                  </a:lnTo>
                  <a:lnTo>
                    <a:pt x="7028091" y="8398992"/>
                  </a:lnTo>
                  <a:lnTo>
                    <a:pt x="7030110" y="8399526"/>
                  </a:lnTo>
                  <a:lnTo>
                    <a:pt x="7033247" y="8397722"/>
                  </a:lnTo>
                  <a:lnTo>
                    <a:pt x="7033793" y="8395703"/>
                  </a:lnTo>
                  <a:close/>
                </a:path>
                <a:path w="9148444" h="9127490">
                  <a:moveTo>
                    <a:pt x="7039623" y="7156412"/>
                  </a:moveTo>
                  <a:lnTo>
                    <a:pt x="7026923" y="7154558"/>
                  </a:lnTo>
                  <a:lnTo>
                    <a:pt x="7014223" y="7160819"/>
                  </a:lnTo>
                  <a:lnTo>
                    <a:pt x="7014223" y="7167766"/>
                  </a:lnTo>
                  <a:lnTo>
                    <a:pt x="7026923" y="7178624"/>
                  </a:lnTo>
                  <a:lnTo>
                    <a:pt x="7026923" y="7180478"/>
                  </a:lnTo>
                  <a:lnTo>
                    <a:pt x="7039623" y="7177354"/>
                  </a:lnTo>
                  <a:lnTo>
                    <a:pt x="7039623" y="7156412"/>
                  </a:lnTo>
                  <a:close/>
                </a:path>
                <a:path w="9148444" h="9127490">
                  <a:moveTo>
                    <a:pt x="7039623" y="5923750"/>
                  </a:moveTo>
                  <a:lnTo>
                    <a:pt x="7026923" y="5920486"/>
                  </a:lnTo>
                  <a:lnTo>
                    <a:pt x="7026923" y="5919965"/>
                  </a:lnTo>
                  <a:lnTo>
                    <a:pt x="7014223" y="5922429"/>
                  </a:lnTo>
                  <a:lnTo>
                    <a:pt x="7014223" y="5927522"/>
                  </a:lnTo>
                  <a:lnTo>
                    <a:pt x="7001523" y="5934214"/>
                  </a:lnTo>
                  <a:lnTo>
                    <a:pt x="7001523" y="5941644"/>
                  </a:lnTo>
                  <a:lnTo>
                    <a:pt x="7014223" y="5948946"/>
                  </a:lnTo>
                  <a:lnTo>
                    <a:pt x="7014223" y="5957989"/>
                  </a:lnTo>
                  <a:lnTo>
                    <a:pt x="7026923" y="5958510"/>
                  </a:lnTo>
                  <a:lnTo>
                    <a:pt x="7039623" y="5956046"/>
                  </a:lnTo>
                  <a:lnTo>
                    <a:pt x="7039623" y="5923750"/>
                  </a:lnTo>
                  <a:close/>
                </a:path>
                <a:path w="9148444" h="9127490">
                  <a:moveTo>
                    <a:pt x="7039623" y="1908670"/>
                  </a:moveTo>
                  <a:lnTo>
                    <a:pt x="7026923" y="1891474"/>
                  </a:lnTo>
                  <a:lnTo>
                    <a:pt x="7014223" y="1877860"/>
                  </a:lnTo>
                  <a:lnTo>
                    <a:pt x="7001523" y="1870176"/>
                  </a:lnTo>
                  <a:lnTo>
                    <a:pt x="6988823" y="1868957"/>
                  </a:lnTo>
                  <a:lnTo>
                    <a:pt x="6963423" y="1874735"/>
                  </a:lnTo>
                  <a:lnTo>
                    <a:pt x="6950723" y="1886750"/>
                  </a:lnTo>
                  <a:lnTo>
                    <a:pt x="6950723" y="1902498"/>
                  </a:lnTo>
                  <a:lnTo>
                    <a:pt x="6938023" y="1919973"/>
                  </a:lnTo>
                  <a:lnTo>
                    <a:pt x="6950723" y="1937181"/>
                  </a:lnTo>
                  <a:lnTo>
                    <a:pt x="6963423" y="1950783"/>
                  </a:lnTo>
                  <a:lnTo>
                    <a:pt x="6976123" y="1958467"/>
                  </a:lnTo>
                  <a:lnTo>
                    <a:pt x="6988823" y="1959686"/>
                  </a:lnTo>
                  <a:lnTo>
                    <a:pt x="7014223" y="1953907"/>
                  </a:lnTo>
                  <a:lnTo>
                    <a:pt x="7026923" y="1941906"/>
                  </a:lnTo>
                  <a:lnTo>
                    <a:pt x="7026923" y="1926158"/>
                  </a:lnTo>
                  <a:lnTo>
                    <a:pt x="7039623" y="1908670"/>
                  </a:lnTo>
                  <a:close/>
                </a:path>
                <a:path w="9148444" h="9127490">
                  <a:moveTo>
                    <a:pt x="7048563" y="1019708"/>
                  </a:moveTo>
                  <a:lnTo>
                    <a:pt x="7042023" y="1000252"/>
                  </a:lnTo>
                  <a:lnTo>
                    <a:pt x="7028447" y="984872"/>
                  </a:lnTo>
                  <a:lnTo>
                    <a:pt x="7010628" y="976185"/>
                  </a:lnTo>
                  <a:lnTo>
                    <a:pt x="6990867" y="974801"/>
                  </a:lnTo>
                  <a:lnTo>
                    <a:pt x="6971398" y="981341"/>
                  </a:lnTo>
                  <a:lnTo>
                    <a:pt x="6956006" y="994918"/>
                  </a:lnTo>
                  <a:lnTo>
                    <a:pt x="6947319" y="1012723"/>
                  </a:lnTo>
                  <a:lnTo>
                    <a:pt x="6945947" y="1032484"/>
                  </a:lnTo>
                  <a:lnTo>
                    <a:pt x="6952488" y="1051941"/>
                  </a:lnTo>
                  <a:lnTo>
                    <a:pt x="6966064" y="1067333"/>
                  </a:lnTo>
                  <a:lnTo>
                    <a:pt x="6983870" y="1076020"/>
                  </a:lnTo>
                  <a:lnTo>
                    <a:pt x="7003643" y="1077391"/>
                  </a:lnTo>
                  <a:lnTo>
                    <a:pt x="7023100" y="1070851"/>
                  </a:lnTo>
                  <a:lnTo>
                    <a:pt x="7038492" y="1057275"/>
                  </a:lnTo>
                  <a:lnTo>
                    <a:pt x="7047192" y="1039469"/>
                  </a:lnTo>
                  <a:lnTo>
                    <a:pt x="7048563" y="1019708"/>
                  </a:lnTo>
                  <a:close/>
                </a:path>
                <a:path w="9148444" h="9127490">
                  <a:moveTo>
                    <a:pt x="7051815" y="8735809"/>
                  </a:moveTo>
                  <a:lnTo>
                    <a:pt x="7051154" y="8734666"/>
                  </a:lnTo>
                  <a:lnTo>
                    <a:pt x="7050430" y="8734463"/>
                  </a:lnTo>
                  <a:lnTo>
                    <a:pt x="7049275" y="8735123"/>
                  </a:lnTo>
                  <a:lnTo>
                    <a:pt x="7049084" y="8735860"/>
                  </a:lnTo>
                  <a:lnTo>
                    <a:pt x="7049744" y="8737003"/>
                  </a:lnTo>
                  <a:lnTo>
                    <a:pt x="7050481" y="8737194"/>
                  </a:lnTo>
                  <a:lnTo>
                    <a:pt x="7051624" y="8736533"/>
                  </a:lnTo>
                  <a:lnTo>
                    <a:pt x="7051815" y="8735809"/>
                  </a:lnTo>
                  <a:close/>
                </a:path>
                <a:path w="9148444" h="9127490">
                  <a:moveTo>
                    <a:pt x="7052323" y="4707585"/>
                  </a:moveTo>
                  <a:lnTo>
                    <a:pt x="7039623" y="4697349"/>
                  </a:lnTo>
                  <a:lnTo>
                    <a:pt x="7039623" y="4689259"/>
                  </a:lnTo>
                  <a:lnTo>
                    <a:pt x="7026923" y="4684687"/>
                  </a:lnTo>
                  <a:lnTo>
                    <a:pt x="7014223" y="4683963"/>
                  </a:lnTo>
                  <a:lnTo>
                    <a:pt x="7001523" y="4687417"/>
                  </a:lnTo>
                  <a:lnTo>
                    <a:pt x="7001523" y="4694555"/>
                  </a:lnTo>
                  <a:lnTo>
                    <a:pt x="6988823" y="4703915"/>
                  </a:lnTo>
                  <a:lnTo>
                    <a:pt x="6988823" y="4714303"/>
                  </a:lnTo>
                  <a:lnTo>
                    <a:pt x="7001523" y="4724539"/>
                  </a:lnTo>
                  <a:lnTo>
                    <a:pt x="7001523" y="4732629"/>
                  </a:lnTo>
                  <a:lnTo>
                    <a:pt x="7014223" y="4737201"/>
                  </a:lnTo>
                  <a:lnTo>
                    <a:pt x="7026923" y="4737938"/>
                  </a:lnTo>
                  <a:lnTo>
                    <a:pt x="7039623" y="4734496"/>
                  </a:lnTo>
                  <a:lnTo>
                    <a:pt x="7039623" y="4727346"/>
                  </a:lnTo>
                  <a:lnTo>
                    <a:pt x="7052323" y="4717986"/>
                  </a:lnTo>
                  <a:lnTo>
                    <a:pt x="7052323" y="4707585"/>
                  </a:lnTo>
                  <a:close/>
                </a:path>
                <a:path w="9148444" h="9127490">
                  <a:moveTo>
                    <a:pt x="7052323" y="3478263"/>
                  </a:moveTo>
                  <a:lnTo>
                    <a:pt x="7039623" y="3464890"/>
                  </a:lnTo>
                  <a:lnTo>
                    <a:pt x="7039623" y="3454298"/>
                  </a:lnTo>
                  <a:lnTo>
                    <a:pt x="7026923" y="3448329"/>
                  </a:lnTo>
                  <a:lnTo>
                    <a:pt x="7014223" y="3447377"/>
                  </a:lnTo>
                  <a:lnTo>
                    <a:pt x="7001523" y="3451885"/>
                  </a:lnTo>
                  <a:lnTo>
                    <a:pt x="6988823" y="3461220"/>
                  </a:lnTo>
                  <a:lnTo>
                    <a:pt x="6976123" y="3473462"/>
                  </a:lnTo>
                  <a:lnTo>
                    <a:pt x="6976123" y="3487064"/>
                  </a:lnTo>
                  <a:lnTo>
                    <a:pt x="6988823" y="3500437"/>
                  </a:lnTo>
                  <a:lnTo>
                    <a:pt x="6988823" y="3511016"/>
                  </a:lnTo>
                  <a:lnTo>
                    <a:pt x="7001523" y="3516998"/>
                  </a:lnTo>
                  <a:lnTo>
                    <a:pt x="7014223" y="3517950"/>
                  </a:lnTo>
                  <a:lnTo>
                    <a:pt x="7026923" y="3513442"/>
                  </a:lnTo>
                  <a:lnTo>
                    <a:pt x="7039623" y="3504107"/>
                  </a:lnTo>
                  <a:lnTo>
                    <a:pt x="7052323" y="3491865"/>
                  </a:lnTo>
                  <a:lnTo>
                    <a:pt x="7052323" y="3478263"/>
                  </a:lnTo>
                  <a:close/>
                </a:path>
                <a:path w="9148444" h="9127490">
                  <a:moveTo>
                    <a:pt x="7052323" y="2232723"/>
                  </a:moveTo>
                  <a:lnTo>
                    <a:pt x="7039623" y="2219820"/>
                  </a:lnTo>
                  <a:lnTo>
                    <a:pt x="7014223" y="2212543"/>
                  </a:lnTo>
                  <a:lnTo>
                    <a:pt x="7001523" y="2211387"/>
                  </a:lnTo>
                  <a:lnTo>
                    <a:pt x="6988823" y="2216874"/>
                  </a:lnTo>
                  <a:lnTo>
                    <a:pt x="6976123" y="2228253"/>
                  </a:lnTo>
                  <a:lnTo>
                    <a:pt x="6963423" y="2243175"/>
                  </a:lnTo>
                  <a:lnTo>
                    <a:pt x="6963423" y="2259736"/>
                  </a:lnTo>
                  <a:lnTo>
                    <a:pt x="6976123" y="2276043"/>
                  </a:lnTo>
                  <a:lnTo>
                    <a:pt x="6988823" y="2288933"/>
                  </a:lnTo>
                  <a:lnTo>
                    <a:pt x="7001523" y="2296223"/>
                  </a:lnTo>
                  <a:lnTo>
                    <a:pt x="7014223" y="2297366"/>
                  </a:lnTo>
                  <a:lnTo>
                    <a:pt x="7026923" y="2291892"/>
                  </a:lnTo>
                  <a:lnTo>
                    <a:pt x="7039623" y="2280513"/>
                  </a:lnTo>
                  <a:lnTo>
                    <a:pt x="7052323" y="2265591"/>
                  </a:lnTo>
                  <a:lnTo>
                    <a:pt x="7052323" y="2232723"/>
                  </a:lnTo>
                  <a:close/>
                </a:path>
                <a:path w="9148444" h="9127490">
                  <a:moveTo>
                    <a:pt x="7065023" y="7507376"/>
                  </a:moveTo>
                  <a:lnTo>
                    <a:pt x="7052323" y="7498804"/>
                  </a:lnTo>
                  <a:lnTo>
                    <a:pt x="7052323" y="7497331"/>
                  </a:lnTo>
                  <a:lnTo>
                    <a:pt x="7039623" y="7502284"/>
                  </a:lnTo>
                  <a:lnTo>
                    <a:pt x="7039623" y="7507770"/>
                  </a:lnTo>
                  <a:lnTo>
                    <a:pt x="7052323" y="7516342"/>
                  </a:lnTo>
                  <a:lnTo>
                    <a:pt x="7052323" y="7515326"/>
                  </a:lnTo>
                  <a:lnTo>
                    <a:pt x="7065023" y="7512863"/>
                  </a:lnTo>
                  <a:lnTo>
                    <a:pt x="7065023" y="7507376"/>
                  </a:lnTo>
                  <a:close/>
                </a:path>
                <a:path w="9148444" h="9127490">
                  <a:moveTo>
                    <a:pt x="7065023" y="6270625"/>
                  </a:moveTo>
                  <a:lnTo>
                    <a:pt x="7052323" y="6265469"/>
                  </a:lnTo>
                  <a:lnTo>
                    <a:pt x="7052323" y="6262560"/>
                  </a:lnTo>
                  <a:lnTo>
                    <a:pt x="7039623" y="6262090"/>
                  </a:lnTo>
                  <a:lnTo>
                    <a:pt x="7039623" y="6264287"/>
                  </a:lnTo>
                  <a:lnTo>
                    <a:pt x="7026923" y="6268834"/>
                  </a:lnTo>
                  <a:lnTo>
                    <a:pt x="7026923" y="6287960"/>
                  </a:lnTo>
                  <a:lnTo>
                    <a:pt x="7039623" y="6293116"/>
                  </a:lnTo>
                  <a:lnTo>
                    <a:pt x="7039623" y="6296025"/>
                  </a:lnTo>
                  <a:lnTo>
                    <a:pt x="7052323" y="6296495"/>
                  </a:lnTo>
                  <a:lnTo>
                    <a:pt x="7052323" y="6294298"/>
                  </a:lnTo>
                  <a:lnTo>
                    <a:pt x="7065023" y="6289751"/>
                  </a:lnTo>
                  <a:lnTo>
                    <a:pt x="7065023" y="6270625"/>
                  </a:lnTo>
                  <a:close/>
                </a:path>
                <a:path w="9148444" h="9127490">
                  <a:moveTo>
                    <a:pt x="7065023" y="5038458"/>
                  </a:moveTo>
                  <a:lnTo>
                    <a:pt x="7052323" y="5030990"/>
                  </a:lnTo>
                  <a:lnTo>
                    <a:pt x="7052323" y="5026761"/>
                  </a:lnTo>
                  <a:lnTo>
                    <a:pt x="7039623" y="5026101"/>
                  </a:lnTo>
                  <a:lnTo>
                    <a:pt x="7026923" y="5029276"/>
                  </a:lnTo>
                  <a:lnTo>
                    <a:pt x="7014223" y="5035867"/>
                  </a:lnTo>
                  <a:lnTo>
                    <a:pt x="7014223" y="5063553"/>
                  </a:lnTo>
                  <a:lnTo>
                    <a:pt x="7026923" y="5071021"/>
                  </a:lnTo>
                  <a:lnTo>
                    <a:pt x="7039623" y="5075250"/>
                  </a:lnTo>
                  <a:lnTo>
                    <a:pt x="7039623" y="5075910"/>
                  </a:lnTo>
                  <a:lnTo>
                    <a:pt x="7052323" y="5072735"/>
                  </a:lnTo>
                  <a:lnTo>
                    <a:pt x="7065023" y="5066144"/>
                  </a:lnTo>
                  <a:lnTo>
                    <a:pt x="7065023" y="5038458"/>
                  </a:lnTo>
                  <a:close/>
                </a:path>
                <a:path w="9148444" h="9127490">
                  <a:moveTo>
                    <a:pt x="7065023" y="3805986"/>
                  </a:moveTo>
                  <a:lnTo>
                    <a:pt x="7052323" y="3796030"/>
                  </a:lnTo>
                  <a:lnTo>
                    <a:pt x="7039623" y="3790404"/>
                  </a:lnTo>
                  <a:lnTo>
                    <a:pt x="7026923" y="3789515"/>
                  </a:lnTo>
                  <a:lnTo>
                    <a:pt x="7014223" y="3793744"/>
                  </a:lnTo>
                  <a:lnTo>
                    <a:pt x="7014223" y="3802532"/>
                  </a:lnTo>
                  <a:lnTo>
                    <a:pt x="7001523" y="3814064"/>
                  </a:lnTo>
                  <a:lnTo>
                    <a:pt x="7001523" y="3839451"/>
                  </a:lnTo>
                  <a:lnTo>
                    <a:pt x="7014223" y="3849408"/>
                  </a:lnTo>
                  <a:lnTo>
                    <a:pt x="7026923" y="3855034"/>
                  </a:lnTo>
                  <a:lnTo>
                    <a:pt x="7039623" y="3855923"/>
                  </a:lnTo>
                  <a:lnTo>
                    <a:pt x="7052323" y="3851694"/>
                  </a:lnTo>
                  <a:lnTo>
                    <a:pt x="7065023" y="3842905"/>
                  </a:lnTo>
                  <a:lnTo>
                    <a:pt x="7065023" y="3805986"/>
                  </a:lnTo>
                  <a:close/>
                </a:path>
                <a:path w="9148444" h="9127490">
                  <a:moveTo>
                    <a:pt x="7065023" y="2573820"/>
                  </a:moveTo>
                  <a:lnTo>
                    <a:pt x="7052323" y="2561552"/>
                  </a:lnTo>
                  <a:lnTo>
                    <a:pt x="7039623" y="2554617"/>
                  </a:lnTo>
                  <a:lnTo>
                    <a:pt x="7026923" y="2553512"/>
                  </a:lnTo>
                  <a:lnTo>
                    <a:pt x="7014223" y="2558732"/>
                  </a:lnTo>
                  <a:lnTo>
                    <a:pt x="7001523" y="2569565"/>
                  </a:lnTo>
                  <a:lnTo>
                    <a:pt x="6988823" y="2583764"/>
                  </a:lnTo>
                  <a:lnTo>
                    <a:pt x="6988823" y="2615044"/>
                  </a:lnTo>
                  <a:lnTo>
                    <a:pt x="7001523" y="2627325"/>
                  </a:lnTo>
                  <a:lnTo>
                    <a:pt x="7014223" y="2634259"/>
                  </a:lnTo>
                  <a:lnTo>
                    <a:pt x="7039623" y="2635351"/>
                  </a:lnTo>
                  <a:lnTo>
                    <a:pt x="7052323" y="2630144"/>
                  </a:lnTo>
                  <a:lnTo>
                    <a:pt x="7065023" y="2619311"/>
                  </a:lnTo>
                  <a:lnTo>
                    <a:pt x="7065023" y="2573820"/>
                  </a:lnTo>
                  <a:close/>
                </a:path>
                <a:path w="9148444" h="9127490">
                  <a:moveTo>
                    <a:pt x="7069137" y="130784"/>
                  </a:moveTo>
                  <a:lnTo>
                    <a:pt x="7061873" y="109194"/>
                  </a:lnTo>
                  <a:lnTo>
                    <a:pt x="7046811" y="92113"/>
                  </a:lnTo>
                  <a:lnTo>
                    <a:pt x="7027037" y="82473"/>
                  </a:lnTo>
                  <a:lnTo>
                    <a:pt x="7005104" y="80937"/>
                  </a:lnTo>
                  <a:lnTo>
                    <a:pt x="6983501" y="88201"/>
                  </a:lnTo>
                  <a:lnTo>
                    <a:pt x="6966420" y="103263"/>
                  </a:lnTo>
                  <a:lnTo>
                    <a:pt x="6956768" y="123024"/>
                  </a:lnTo>
                  <a:lnTo>
                    <a:pt x="6955244" y="144957"/>
                  </a:lnTo>
                  <a:lnTo>
                    <a:pt x="6962508" y="166547"/>
                  </a:lnTo>
                  <a:lnTo>
                    <a:pt x="6977583" y="183629"/>
                  </a:lnTo>
                  <a:lnTo>
                    <a:pt x="6997344" y="193268"/>
                  </a:lnTo>
                  <a:lnTo>
                    <a:pt x="7019290" y="194805"/>
                  </a:lnTo>
                  <a:lnTo>
                    <a:pt x="7040880" y="187540"/>
                  </a:lnTo>
                  <a:lnTo>
                    <a:pt x="7057961" y="172478"/>
                  </a:lnTo>
                  <a:lnTo>
                    <a:pt x="7067613" y="152717"/>
                  </a:lnTo>
                  <a:lnTo>
                    <a:pt x="7069137" y="130784"/>
                  </a:lnTo>
                  <a:close/>
                </a:path>
                <a:path w="9148444" h="9127490">
                  <a:moveTo>
                    <a:pt x="7073659" y="7847470"/>
                  </a:moveTo>
                  <a:lnTo>
                    <a:pt x="7069696" y="7840612"/>
                  </a:lnTo>
                  <a:lnTo>
                    <a:pt x="7065302" y="7839430"/>
                  </a:lnTo>
                  <a:lnTo>
                    <a:pt x="7058444" y="7843393"/>
                  </a:lnTo>
                  <a:lnTo>
                    <a:pt x="7057263" y="7847787"/>
                  </a:lnTo>
                  <a:lnTo>
                    <a:pt x="7061225" y="7854645"/>
                  </a:lnTo>
                  <a:lnTo>
                    <a:pt x="7065619" y="7855813"/>
                  </a:lnTo>
                  <a:lnTo>
                    <a:pt x="7072477" y="7851851"/>
                  </a:lnTo>
                  <a:lnTo>
                    <a:pt x="7073659" y="7847470"/>
                  </a:lnTo>
                  <a:close/>
                </a:path>
                <a:path w="9148444" h="9127490">
                  <a:moveTo>
                    <a:pt x="7077723" y="6604444"/>
                  </a:moveTo>
                  <a:lnTo>
                    <a:pt x="7065023" y="6601942"/>
                  </a:lnTo>
                  <a:lnTo>
                    <a:pt x="7052323" y="6610363"/>
                  </a:lnTo>
                  <a:lnTo>
                    <a:pt x="7052323" y="6634251"/>
                  </a:lnTo>
                  <a:lnTo>
                    <a:pt x="7065023" y="6636753"/>
                  </a:lnTo>
                  <a:lnTo>
                    <a:pt x="7077723" y="6632537"/>
                  </a:lnTo>
                  <a:lnTo>
                    <a:pt x="7077723" y="6604444"/>
                  </a:lnTo>
                  <a:close/>
                </a:path>
                <a:path w="9148444" h="9127490">
                  <a:moveTo>
                    <a:pt x="7077723" y="5372709"/>
                  </a:moveTo>
                  <a:lnTo>
                    <a:pt x="7065023" y="5368849"/>
                  </a:lnTo>
                  <a:lnTo>
                    <a:pt x="7052323" y="5368226"/>
                  </a:lnTo>
                  <a:lnTo>
                    <a:pt x="7052323" y="5371147"/>
                  </a:lnTo>
                  <a:lnTo>
                    <a:pt x="7039623" y="5377192"/>
                  </a:lnTo>
                  <a:lnTo>
                    <a:pt x="7039623" y="5402554"/>
                  </a:lnTo>
                  <a:lnTo>
                    <a:pt x="7052323" y="5409412"/>
                  </a:lnTo>
                  <a:lnTo>
                    <a:pt x="7052323" y="5413286"/>
                  </a:lnTo>
                  <a:lnTo>
                    <a:pt x="7065023" y="5413895"/>
                  </a:lnTo>
                  <a:lnTo>
                    <a:pt x="7077723" y="5410987"/>
                  </a:lnTo>
                  <a:lnTo>
                    <a:pt x="7077723" y="5372709"/>
                  </a:lnTo>
                  <a:close/>
                </a:path>
                <a:path w="9148444" h="9127490">
                  <a:moveTo>
                    <a:pt x="7077723" y="1360030"/>
                  </a:moveTo>
                  <a:lnTo>
                    <a:pt x="7065023" y="1341361"/>
                  </a:lnTo>
                  <a:lnTo>
                    <a:pt x="7052323" y="1326591"/>
                  </a:lnTo>
                  <a:lnTo>
                    <a:pt x="7039623" y="1318260"/>
                  </a:lnTo>
                  <a:lnTo>
                    <a:pt x="7014223" y="1316926"/>
                  </a:lnTo>
                  <a:lnTo>
                    <a:pt x="7001523" y="1323200"/>
                  </a:lnTo>
                  <a:lnTo>
                    <a:pt x="6988823" y="1336230"/>
                  </a:lnTo>
                  <a:lnTo>
                    <a:pt x="6976123" y="1353324"/>
                  </a:lnTo>
                  <a:lnTo>
                    <a:pt x="6976123" y="1390942"/>
                  </a:lnTo>
                  <a:lnTo>
                    <a:pt x="6988823" y="1405712"/>
                  </a:lnTo>
                  <a:lnTo>
                    <a:pt x="7014223" y="1414056"/>
                  </a:lnTo>
                  <a:lnTo>
                    <a:pt x="7026923" y="1415376"/>
                  </a:lnTo>
                  <a:lnTo>
                    <a:pt x="7052323" y="1409103"/>
                  </a:lnTo>
                  <a:lnTo>
                    <a:pt x="7065023" y="1396072"/>
                  </a:lnTo>
                  <a:lnTo>
                    <a:pt x="7077723" y="1378991"/>
                  </a:lnTo>
                  <a:lnTo>
                    <a:pt x="7077723" y="1360030"/>
                  </a:lnTo>
                  <a:close/>
                </a:path>
                <a:path w="9148444" h="9127490">
                  <a:moveTo>
                    <a:pt x="7087489" y="471093"/>
                  </a:moveTo>
                  <a:lnTo>
                    <a:pt x="7080491" y="450303"/>
                  </a:lnTo>
                  <a:lnTo>
                    <a:pt x="7065962" y="433844"/>
                  </a:lnTo>
                  <a:lnTo>
                    <a:pt x="7046925" y="424548"/>
                  </a:lnTo>
                  <a:lnTo>
                    <a:pt x="7025780" y="423075"/>
                  </a:lnTo>
                  <a:lnTo>
                    <a:pt x="7004964" y="430072"/>
                  </a:lnTo>
                  <a:lnTo>
                    <a:pt x="6988505" y="444588"/>
                  </a:lnTo>
                  <a:lnTo>
                    <a:pt x="6979209" y="463626"/>
                  </a:lnTo>
                  <a:lnTo>
                    <a:pt x="6977735" y="484759"/>
                  </a:lnTo>
                  <a:lnTo>
                    <a:pt x="6984733" y="505561"/>
                  </a:lnTo>
                  <a:lnTo>
                    <a:pt x="6999262" y="522020"/>
                  </a:lnTo>
                  <a:lnTo>
                    <a:pt x="7018299" y="531304"/>
                  </a:lnTo>
                  <a:lnTo>
                    <a:pt x="7039445" y="532777"/>
                  </a:lnTo>
                  <a:lnTo>
                    <a:pt x="7060247" y="525792"/>
                  </a:lnTo>
                  <a:lnTo>
                    <a:pt x="7076719" y="511276"/>
                  </a:lnTo>
                  <a:lnTo>
                    <a:pt x="7086003" y="492226"/>
                  </a:lnTo>
                  <a:lnTo>
                    <a:pt x="7087489" y="471093"/>
                  </a:lnTo>
                  <a:close/>
                </a:path>
                <a:path w="9148444" h="9127490">
                  <a:moveTo>
                    <a:pt x="7090423" y="4158894"/>
                  </a:moveTo>
                  <a:lnTo>
                    <a:pt x="7077723" y="4147096"/>
                  </a:lnTo>
                  <a:lnTo>
                    <a:pt x="7077723" y="4137749"/>
                  </a:lnTo>
                  <a:lnTo>
                    <a:pt x="7065023" y="4132478"/>
                  </a:lnTo>
                  <a:lnTo>
                    <a:pt x="7052323" y="4131640"/>
                  </a:lnTo>
                  <a:lnTo>
                    <a:pt x="7039623" y="4135615"/>
                  </a:lnTo>
                  <a:lnTo>
                    <a:pt x="7026923" y="4143845"/>
                  </a:lnTo>
                  <a:lnTo>
                    <a:pt x="7026923" y="4178452"/>
                  </a:lnTo>
                  <a:lnTo>
                    <a:pt x="7039623" y="4187799"/>
                  </a:lnTo>
                  <a:lnTo>
                    <a:pt x="7052323" y="4193070"/>
                  </a:lnTo>
                  <a:lnTo>
                    <a:pt x="7065023" y="4193908"/>
                  </a:lnTo>
                  <a:lnTo>
                    <a:pt x="7065023" y="4189946"/>
                  </a:lnTo>
                  <a:lnTo>
                    <a:pt x="7077723" y="4181703"/>
                  </a:lnTo>
                  <a:lnTo>
                    <a:pt x="7090423" y="4170896"/>
                  </a:lnTo>
                  <a:lnTo>
                    <a:pt x="7090423" y="4158894"/>
                  </a:lnTo>
                  <a:close/>
                </a:path>
                <a:path w="9148444" h="9127490">
                  <a:moveTo>
                    <a:pt x="7090423" y="2929648"/>
                  </a:moveTo>
                  <a:lnTo>
                    <a:pt x="7077723" y="2914929"/>
                  </a:lnTo>
                  <a:lnTo>
                    <a:pt x="7077723" y="2903270"/>
                  </a:lnTo>
                  <a:lnTo>
                    <a:pt x="7065023" y="2896692"/>
                  </a:lnTo>
                  <a:lnTo>
                    <a:pt x="7039623" y="2895650"/>
                  </a:lnTo>
                  <a:lnTo>
                    <a:pt x="7026923" y="2900603"/>
                  </a:lnTo>
                  <a:lnTo>
                    <a:pt x="7014223" y="2910878"/>
                  </a:lnTo>
                  <a:lnTo>
                    <a:pt x="7014223" y="2954058"/>
                  </a:lnTo>
                  <a:lnTo>
                    <a:pt x="7026923" y="2965716"/>
                  </a:lnTo>
                  <a:lnTo>
                    <a:pt x="7039623" y="2972295"/>
                  </a:lnTo>
                  <a:lnTo>
                    <a:pt x="7052323" y="2973336"/>
                  </a:lnTo>
                  <a:lnTo>
                    <a:pt x="7065023" y="2968383"/>
                  </a:lnTo>
                  <a:lnTo>
                    <a:pt x="7077723" y="2958096"/>
                  </a:lnTo>
                  <a:lnTo>
                    <a:pt x="7090423" y="2944622"/>
                  </a:lnTo>
                  <a:lnTo>
                    <a:pt x="7090423" y="2929648"/>
                  </a:lnTo>
                  <a:close/>
                </a:path>
                <a:path w="9148444" h="9127490">
                  <a:moveTo>
                    <a:pt x="7090423" y="1682457"/>
                  </a:moveTo>
                  <a:lnTo>
                    <a:pt x="7077723" y="1668310"/>
                  </a:lnTo>
                  <a:lnTo>
                    <a:pt x="7052323" y="1660334"/>
                  </a:lnTo>
                  <a:lnTo>
                    <a:pt x="7039623" y="1659064"/>
                  </a:lnTo>
                  <a:lnTo>
                    <a:pt x="7026923" y="1665084"/>
                  </a:lnTo>
                  <a:lnTo>
                    <a:pt x="7001523" y="1677555"/>
                  </a:lnTo>
                  <a:lnTo>
                    <a:pt x="7001523" y="1729955"/>
                  </a:lnTo>
                  <a:lnTo>
                    <a:pt x="7014223" y="1744103"/>
                  </a:lnTo>
                  <a:lnTo>
                    <a:pt x="7026923" y="1752092"/>
                  </a:lnTo>
                  <a:lnTo>
                    <a:pt x="7052323" y="1753349"/>
                  </a:lnTo>
                  <a:lnTo>
                    <a:pt x="7065023" y="1747342"/>
                  </a:lnTo>
                  <a:lnTo>
                    <a:pt x="7077723" y="1734870"/>
                  </a:lnTo>
                  <a:lnTo>
                    <a:pt x="7090423" y="1718500"/>
                  </a:lnTo>
                  <a:lnTo>
                    <a:pt x="7090423" y="1682457"/>
                  </a:lnTo>
                  <a:close/>
                </a:path>
                <a:path w="9148444" h="9127490">
                  <a:moveTo>
                    <a:pt x="7091680" y="8187576"/>
                  </a:moveTo>
                  <a:lnTo>
                    <a:pt x="7088873" y="8182711"/>
                  </a:lnTo>
                  <a:lnTo>
                    <a:pt x="7085762" y="8181886"/>
                  </a:lnTo>
                  <a:lnTo>
                    <a:pt x="7080910" y="8184680"/>
                  </a:lnTo>
                  <a:lnTo>
                    <a:pt x="7080085" y="8187791"/>
                  </a:lnTo>
                  <a:lnTo>
                    <a:pt x="7082879" y="8192643"/>
                  </a:lnTo>
                  <a:lnTo>
                    <a:pt x="7085990" y="8193481"/>
                  </a:lnTo>
                  <a:lnTo>
                    <a:pt x="7090854" y="8190687"/>
                  </a:lnTo>
                  <a:lnTo>
                    <a:pt x="7091680" y="8187576"/>
                  </a:lnTo>
                  <a:close/>
                </a:path>
                <a:path w="9148444" h="9127490">
                  <a:moveTo>
                    <a:pt x="7103123" y="6959117"/>
                  </a:moveTo>
                  <a:lnTo>
                    <a:pt x="7090423" y="6946544"/>
                  </a:lnTo>
                  <a:lnTo>
                    <a:pt x="7090423" y="6944385"/>
                  </a:lnTo>
                  <a:lnTo>
                    <a:pt x="7077723" y="6951650"/>
                  </a:lnTo>
                  <a:lnTo>
                    <a:pt x="7077723" y="6972262"/>
                  </a:lnTo>
                  <a:lnTo>
                    <a:pt x="7090423" y="6974408"/>
                  </a:lnTo>
                  <a:lnTo>
                    <a:pt x="7090423" y="6970789"/>
                  </a:lnTo>
                  <a:lnTo>
                    <a:pt x="7103123" y="6967156"/>
                  </a:lnTo>
                  <a:lnTo>
                    <a:pt x="7103123" y="6959117"/>
                  </a:lnTo>
                  <a:close/>
                </a:path>
                <a:path w="9148444" h="9127490">
                  <a:moveTo>
                    <a:pt x="7103123" y="5720512"/>
                  </a:moveTo>
                  <a:lnTo>
                    <a:pt x="7090423" y="5714200"/>
                  </a:lnTo>
                  <a:lnTo>
                    <a:pt x="7090423" y="5710631"/>
                  </a:lnTo>
                  <a:lnTo>
                    <a:pt x="7077723" y="5710059"/>
                  </a:lnTo>
                  <a:lnTo>
                    <a:pt x="7065023" y="5712752"/>
                  </a:lnTo>
                  <a:lnTo>
                    <a:pt x="7065023" y="5748032"/>
                  </a:lnTo>
                  <a:lnTo>
                    <a:pt x="7077723" y="5751601"/>
                  </a:lnTo>
                  <a:lnTo>
                    <a:pt x="7077723" y="5752173"/>
                  </a:lnTo>
                  <a:lnTo>
                    <a:pt x="7090423" y="5749480"/>
                  </a:lnTo>
                  <a:lnTo>
                    <a:pt x="7103123" y="5743918"/>
                  </a:lnTo>
                  <a:lnTo>
                    <a:pt x="7103123" y="5720512"/>
                  </a:lnTo>
                  <a:close/>
                </a:path>
                <a:path w="9148444" h="9127490">
                  <a:moveTo>
                    <a:pt x="7103123" y="4488192"/>
                  </a:moveTo>
                  <a:lnTo>
                    <a:pt x="7090423" y="4479480"/>
                  </a:lnTo>
                  <a:lnTo>
                    <a:pt x="7077723" y="4474553"/>
                  </a:lnTo>
                  <a:lnTo>
                    <a:pt x="7077723" y="4473778"/>
                  </a:lnTo>
                  <a:lnTo>
                    <a:pt x="7065023" y="4477474"/>
                  </a:lnTo>
                  <a:lnTo>
                    <a:pt x="7052323" y="4485170"/>
                  </a:lnTo>
                  <a:lnTo>
                    <a:pt x="7052323" y="4526191"/>
                  </a:lnTo>
                  <a:lnTo>
                    <a:pt x="7065023" y="4531106"/>
                  </a:lnTo>
                  <a:lnTo>
                    <a:pt x="7077723" y="4531893"/>
                  </a:lnTo>
                  <a:lnTo>
                    <a:pt x="7090423" y="4528185"/>
                  </a:lnTo>
                  <a:lnTo>
                    <a:pt x="7103123" y="4520489"/>
                  </a:lnTo>
                  <a:lnTo>
                    <a:pt x="7103123" y="4488192"/>
                  </a:lnTo>
                  <a:close/>
                </a:path>
                <a:path w="9148444" h="9127490">
                  <a:moveTo>
                    <a:pt x="7103123" y="3255873"/>
                  </a:moveTo>
                  <a:lnTo>
                    <a:pt x="7090423" y="3244761"/>
                  </a:lnTo>
                  <a:lnTo>
                    <a:pt x="7077723" y="3238474"/>
                  </a:lnTo>
                  <a:lnTo>
                    <a:pt x="7065023" y="3237484"/>
                  </a:lnTo>
                  <a:lnTo>
                    <a:pt x="7052323" y="3242208"/>
                  </a:lnTo>
                  <a:lnTo>
                    <a:pt x="7039623" y="3252012"/>
                  </a:lnTo>
                  <a:lnTo>
                    <a:pt x="7039623" y="3264878"/>
                  </a:lnTo>
                  <a:lnTo>
                    <a:pt x="7026923" y="3279165"/>
                  </a:lnTo>
                  <a:lnTo>
                    <a:pt x="7039623" y="3293211"/>
                  </a:lnTo>
                  <a:lnTo>
                    <a:pt x="7052323" y="3304336"/>
                  </a:lnTo>
                  <a:lnTo>
                    <a:pt x="7065023" y="3310610"/>
                  </a:lnTo>
                  <a:lnTo>
                    <a:pt x="7077723" y="3311614"/>
                  </a:lnTo>
                  <a:lnTo>
                    <a:pt x="7090423" y="3306889"/>
                  </a:lnTo>
                  <a:lnTo>
                    <a:pt x="7103123" y="3297072"/>
                  </a:lnTo>
                  <a:lnTo>
                    <a:pt x="7103123" y="3255873"/>
                  </a:lnTo>
                  <a:close/>
                </a:path>
                <a:path w="9148444" h="9127490">
                  <a:moveTo>
                    <a:pt x="7106120" y="811377"/>
                  </a:moveTo>
                  <a:lnTo>
                    <a:pt x="7099351" y="791248"/>
                  </a:lnTo>
                  <a:lnTo>
                    <a:pt x="7085304" y="775322"/>
                  </a:lnTo>
                  <a:lnTo>
                    <a:pt x="7066877" y="766330"/>
                  </a:lnTo>
                  <a:lnTo>
                    <a:pt x="7046417" y="764908"/>
                  </a:lnTo>
                  <a:lnTo>
                    <a:pt x="7026288" y="771677"/>
                  </a:lnTo>
                  <a:lnTo>
                    <a:pt x="7010362" y="785723"/>
                  </a:lnTo>
                  <a:lnTo>
                    <a:pt x="7001370" y="804138"/>
                  </a:lnTo>
                  <a:lnTo>
                    <a:pt x="6999935" y="824598"/>
                  </a:lnTo>
                  <a:lnTo>
                    <a:pt x="7006704" y="844715"/>
                  </a:lnTo>
                  <a:lnTo>
                    <a:pt x="7020763" y="860640"/>
                  </a:lnTo>
                  <a:lnTo>
                    <a:pt x="7039191" y="869632"/>
                  </a:lnTo>
                  <a:lnTo>
                    <a:pt x="7059638" y="871054"/>
                  </a:lnTo>
                  <a:lnTo>
                    <a:pt x="7079780" y="864285"/>
                  </a:lnTo>
                  <a:lnTo>
                    <a:pt x="7095706" y="850252"/>
                  </a:lnTo>
                  <a:lnTo>
                    <a:pt x="7104697" y="831824"/>
                  </a:lnTo>
                  <a:lnTo>
                    <a:pt x="7106120" y="811377"/>
                  </a:lnTo>
                  <a:close/>
                </a:path>
                <a:path w="9148444" h="9127490">
                  <a:moveTo>
                    <a:pt x="7109650" y="8527656"/>
                  </a:moveTo>
                  <a:lnTo>
                    <a:pt x="7107999" y="8524786"/>
                  </a:lnTo>
                  <a:lnTo>
                    <a:pt x="7106171" y="8524303"/>
                  </a:lnTo>
                  <a:lnTo>
                    <a:pt x="7103313" y="8525954"/>
                  </a:lnTo>
                  <a:lnTo>
                    <a:pt x="7102818" y="8527783"/>
                  </a:lnTo>
                  <a:lnTo>
                    <a:pt x="7104469" y="8530641"/>
                  </a:lnTo>
                  <a:lnTo>
                    <a:pt x="7106298" y="8531136"/>
                  </a:lnTo>
                  <a:lnTo>
                    <a:pt x="7109168" y="8529472"/>
                  </a:lnTo>
                  <a:lnTo>
                    <a:pt x="7109650" y="8527656"/>
                  </a:lnTo>
                  <a:close/>
                </a:path>
                <a:path w="9148444" h="9127490">
                  <a:moveTo>
                    <a:pt x="7115823" y="7288936"/>
                  </a:moveTo>
                  <a:lnTo>
                    <a:pt x="7103123" y="7287171"/>
                  </a:lnTo>
                  <a:lnTo>
                    <a:pt x="7090423" y="7293115"/>
                  </a:lnTo>
                  <a:lnTo>
                    <a:pt x="7090423" y="7299693"/>
                  </a:lnTo>
                  <a:lnTo>
                    <a:pt x="7103123" y="7309980"/>
                  </a:lnTo>
                  <a:lnTo>
                    <a:pt x="7103123" y="7311745"/>
                  </a:lnTo>
                  <a:lnTo>
                    <a:pt x="7115823" y="7308774"/>
                  </a:lnTo>
                  <a:lnTo>
                    <a:pt x="7115823" y="7288936"/>
                  </a:lnTo>
                  <a:close/>
                </a:path>
                <a:path w="9148444" h="9127490">
                  <a:moveTo>
                    <a:pt x="7115823" y="6055919"/>
                  </a:moveTo>
                  <a:lnTo>
                    <a:pt x="7103123" y="6052705"/>
                  </a:lnTo>
                  <a:lnTo>
                    <a:pt x="7103123" y="6052197"/>
                  </a:lnTo>
                  <a:lnTo>
                    <a:pt x="7090423" y="6054623"/>
                  </a:lnTo>
                  <a:lnTo>
                    <a:pt x="7090423" y="6059640"/>
                  </a:lnTo>
                  <a:lnTo>
                    <a:pt x="7077723" y="6066231"/>
                  </a:lnTo>
                  <a:lnTo>
                    <a:pt x="7077723" y="6073533"/>
                  </a:lnTo>
                  <a:lnTo>
                    <a:pt x="7090423" y="6080734"/>
                  </a:lnTo>
                  <a:lnTo>
                    <a:pt x="7090423" y="6089637"/>
                  </a:lnTo>
                  <a:lnTo>
                    <a:pt x="7103123" y="6090158"/>
                  </a:lnTo>
                  <a:lnTo>
                    <a:pt x="7115823" y="6087732"/>
                  </a:lnTo>
                  <a:lnTo>
                    <a:pt x="7115823" y="6055919"/>
                  </a:lnTo>
                  <a:close/>
                </a:path>
                <a:path w="9148444" h="9127490">
                  <a:moveTo>
                    <a:pt x="7115823" y="2040648"/>
                  </a:moveTo>
                  <a:lnTo>
                    <a:pt x="7103123" y="2023567"/>
                  </a:lnTo>
                  <a:lnTo>
                    <a:pt x="7090423" y="2010041"/>
                  </a:lnTo>
                  <a:lnTo>
                    <a:pt x="7077723" y="2002409"/>
                  </a:lnTo>
                  <a:lnTo>
                    <a:pt x="7065023" y="2001202"/>
                  </a:lnTo>
                  <a:lnTo>
                    <a:pt x="7039623" y="2006942"/>
                  </a:lnTo>
                  <a:lnTo>
                    <a:pt x="7026923" y="2018868"/>
                  </a:lnTo>
                  <a:lnTo>
                    <a:pt x="7026923" y="2034514"/>
                  </a:lnTo>
                  <a:lnTo>
                    <a:pt x="7014223" y="2051875"/>
                  </a:lnTo>
                  <a:lnTo>
                    <a:pt x="7026923" y="2068969"/>
                  </a:lnTo>
                  <a:lnTo>
                    <a:pt x="7039623" y="2082495"/>
                  </a:lnTo>
                  <a:lnTo>
                    <a:pt x="7052323" y="2090127"/>
                  </a:lnTo>
                  <a:lnTo>
                    <a:pt x="7065023" y="2091334"/>
                  </a:lnTo>
                  <a:lnTo>
                    <a:pt x="7090423" y="2085594"/>
                  </a:lnTo>
                  <a:lnTo>
                    <a:pt x="7103123" y="2073656"/>
                  </a:lnTo>
                  <a:lnTo>
                    <a:pt x="7103123" y="2058022"/>
                  </a:lnTo>
                  <a:lnTo>
                    <a:pt x="7115823" y="2040648"/>
                  </a:lnTo>
                  <a:close/>
                </a:path>
                <a:path w="9148444" h="9127490">
                  <a:moveTo>
                    <a:pt x="7127684" y="8867750"/>
                  </a:moveTo>
                  <a:lnTo>
                    <a:pt x="7127176" y="8866899"/>
                  </a:lnTo>
                  <a:lnTo>
                    <a:pt x="7126630" y="8866746"/>
                  </a:lnTo>
                  <a:lnTo>
                    <a:pt x="7125779" y="8867242"/>
                  </a:lnTo>
                  <a:lnTo>
                    <a:pt x="7125627" y="8867788"/>
                  </a:lnTo>
                  <a:lnTo>
                    <a:pt x="7126122" y="8868651"/>
                  </a:lnTo>
                  <a:lnTo>
                    <a:pt x="7126668" y="8868791"/>
                  </a:lnTo>
                  <a:lnTo>
                    <a:pt x="7127532" y="8868296"/>
                  </a:lnTo>
                  <a:lnTo>
                    <a:pt x="7127684" y="8867750"/>
                  </a:lnTo>
                  <a:close/>
                </a:path>
                <a:path w="9148444" h="9127490">
                  <a:moveTo>
                    <a:pt x="7128523" y="4839563"/>
                  </a:moveTo>
                  <a:lnTo>
                    <a:pt x="7115823" y="4829441"/>
                  </a:lnTo>
                  <a:lnTo>
                    <a:pt x="7115823" y="4821440"/>
                  </a:lnTo>
                  <a:lnTo>
                    <a:pt x="7103123" y="4816919"/>
                  </a:lnTo>
                  <a:lnTo>
                    <a:pt x="7090423" y="4816208"/>
                  </a:lnTo>
                  <a:lnTo>
                    <a:pt x="7077723" y="4819612"/>
                  </a:lnTo>
                  <a:lnTo>
                    <a:pt x="7077723" y="4826673"/>
                  </a:lnTo>
                  <a:lnTo>
                    <a:pt x="7065023" y="4835931"/>
                  </a:lnTo>
                  <a:lnTo>
                    <a:pt x="7065023" y="4846218"/>
                  </a:lnTo>
                  <a:lnTo>
                    <a:pt x="7077723" y="4856340"/>
                  </a:lnTo>
                  <a:lnTo>
                    <a:pt x="7077723" y="4864341"/>
                  </a:lnTo>
                  <a:lnTo>
                    <a:pt x="7090423" y="4868862"/>
                  </a:lnTo>
                  <a:lnTo>
                    <a:pt x="7103123" y="4869573"/>
                  </a:lnTo>
                  <a:lnTo>
                    <a:pt x="7115823" y="4866170"/>
                  </a:lnTo>
                  <a:lnTo>
                    <a:pt x="7115823" y="4859109"/>
                  </a:lnTo>
                  <a:lnTo>
                    <a:pt x="7128523" y="4849850"/>
                  </a:lnTo>
                  <a:lnTo>
                    <a:pt x="7128523" y="4839563"/>
                  </a:lnTo>
                  <a:close/>
                </a:path>
                <a:path w="9148444" h="9127490">
                  <a:moveTo>
                    <a:pt x="7128523" y="3610241"/>
                  </a:moveTo>
                  <a:lnTo>
                    <a:pt x="7115823" y="3596983"/>
                  </a:lnTo>
                  <a:lnTo>
                    <a:pt x="7115823" y="3586480"/>
                  </a:lnTo>
                  <a:lnTo>
                    <a:pt x="7103123" y="3580561"/>
                  </a:lnTo>
                  <a:lnTo>
                    <a:pt x="7090423" y="3579622"/>
                  </a:lnTo>
                  <a:lnTo>
                    <a:pt x="7077723" y="3584079"/>
                  </a:lnTo>
                  <a:lnTo>
                    <a:pt x="7065023" y="3593338"/>
                  </a:lnTo>
                  <a:lnTo>
                    <a:pt x="7052323" y="3605479"/>
                  </a:lnTo>
                  <a:lnTo>
                    <a:pt x="7052323" y="3618954"/>
                  </a:lnTo>
                  <a:lnTo>
                    <a:pt x="7065023" y="3632225"/>
                  </a:lnTo>
                  <a:lnTo>
                    <a:pt x="7065023" y="3642715"/>
                  </a:lnTo>
                  <a:lnTo>
                    <a:pt x="7077723" y="3648646"/>
                  </a:lnTo>
                  <a:lnTo>
                    <a:pt x="7090423" y="3649586"/>
                  </a:lnTo>
                  <a:lnTo>
                    <a:pt x="7103123" y="3645128"/>
                  </a:lnTo>
                  <a:lnTo>
                    <a:pt x="7115823" y="3635870"/>
                  </a:lnTo>
                  <a:lnTo>
                    <a:pt x="7128523" y="3623729"/>
                  </a:lnTo>
                  <a:lnTo>
                    <a:pt x="7128523" y="3610241"/>
                  </a:lnTo>
                  <a:close/>
                </a:path>
                <a:path w="9148444" h="9127490">
                  <a:moveTo>
                    <a:pt x="7128523" y="2364803"/>
                  </a:moveTo>
                  <a:lnTo>
                    <a:pt x="7115823" y="2352002"/>
                  </a:lnTo>
                  <a:lnTo>
                    <a:pt x="7090423" y="2344763"/>
                  </a:lnTo>
                  <a:lnTo>
                    <a:pt x="7077723" y="2343620"/>
                  </a:lnTo>
                  <a:lnTo>
                    <a:pt x="7065023" y="2349068"/>
                  </a:lnTo>
                  <a:lnTo>
                    <a:pt x="7052323" y="2360371"/>
                  </a:lnTo>
                  <a:lnTo>
                    <a:pt x="7039623" y="2375192"/>
                  </a:lnTo>
                  <a:lnTo>
                    <a:pt x="7039623" y="2391638"/>
                  </a:lnTo>
                  <a:lnTo>
                    <a:pt x="7052323" y="2407831"/>
                  </a:lnTo>
                  <a:lnTo>
                    <a:pt x="7065023" y="2420632"/>
                  </a:lnTo>
                  <a:lnTo>
                    <a:pt x="7077723" y="2427871"/>
                  </a:lnTo>
                  <a:lnTo>
                    <a:pt x="7090423" y="2429014"/>
                  </a:lnTo>
                  <a:lnTo>
                    <a:pt x="7103123" y="2423566"/>
                  </a:lnTo>
                  <a:lnTo>
                    <a:pt x="7115823" y="2412276"/>
                  </a:lnTo>
                  <a:lnTo>
                    <a:pt x="7128523" y="2397455"/>
                  </a:lnTo>
                  <a:lnTo>
                    <a:pt x="7128523" y="2364803"/>
                  </a:lnTo>
                  <a:close/>
                </a:path>
                <a:path w="9148444" h="9127490">
                  <a:moveTo>
                    <a:pt x="7128523" y="1132357"/>
                  </a:moveTo>
                  <a:lnTo>
                    <a:pt x="7115823" y="1117053"/>
                  </a:lnTo>
                  <a:lnTo>
                    <a:pt x="7090423" y="1108417"/>
                  </a:lnTo>
                  <a:lnTo>
                    <a:pt x="7077723" y="1107046"/>
                  </a:lnTo>
                  <a:lnTo>
                    <a:pt x="7052323" y="1113548"/>
                  </a:lnTo>
                  <a:lnTo>
                    <a:pt x="7039623" y="1127036"/>
                  </a:lnTo>
                  <a:lnTo>
                    <a:pt x="7026923" y="1144739"/>
                  </a:lnTo>
                  <a:lnTo>
                    <a:pt x="7026923" y="1164386"/>
                  </a:lnTo>
                  <a:lnTo>
                    <a:pt x="7039623" y="1183728"/>
                  </a:lnTo>
                  <a:lnTo>
                    <a:pt x="7052323" y="1199032"/>
                  </a:lnTo>
                  <a:lnTo>
                    <a:pt x="7065023" y="1207668"/>
                  </a:lnTo>
                  <a:lnTo>
                    <a:pt x="7090423" y="1209040"/>
                  </a:lnTo>
                  <a:lnTo>
                    <a:pt x="7103123" y="1202537"/>
                  </a:lnTo>
                  <a:lnTo>
                    <a:pt x="7115823" y="1189037"/>
                  </a:lnTo>
                  <a:lnTo>
                    <a:pt x="7128523" y="1171333"/>
                  </a:lnTo>
                  <a:lnTo>
                    <a:pt x="7128523" y="1132357"/>
                  </a:lnTo>
                  <a:close/>
                </a:path>
                <a:path w="9148444" h="9127490">
                  <a:moveTo>
                    <a:pt x="7141223" y="7639329"/>
                  </a:moveTo>
                  <a:lnTo>
                    <a:pt x="7128523" y="7631036"/>
                  </a:lnTo>
                  <a:lnTo>
                    <a:pt x="7128523" y="7629614"/>
                  </a:lnTo>
                  <a:lnTo>
                    <a:pt x="7115823" y="7634402"/>
                  </a:lnTo>
                  <a:lnTo>
                    <a:pt x="7115823" y="7639698"/>
                  </a:lnTo>
                  <a:lnTo>
                    <a:pt x="7128523" y="7647991"/>
                  </a:lnTo>
                  <a:lnTo>
                    <a:pt x="7128523" y="7647013"/>
                  </a:lnTo>
                  <a:lnTo>
                    <a:pt x="7141223" y="7644625"/>
                  </a:lnTo>
                  <a:lnTo>
                    <a:pt x="7141223" y="7639329"/>
                  </a:lnTo>
                  <a:close/>
                </a:path>
                <a:path w="9148444" h="9127490">
                  <a:moveTo>
                    <a:pt x="7141223" y="6402718"/>
                  </a:moveTo>
                  <a:lnTo>
                    <a:pt x="7128523" y="6397650"/>
                  </a:lnTo>
                  <a:lnTo>
                    <a:pt x="7128523" y="6394780"/>
                  </a:lnTo>
                  <a:lnTo>
                    <a:pt x="7115823" y="6394336"/>
                  </a:lnTo>
                  <a:lnTo>
                    <a:pt x="7115823" y="6396482"/>
                  </a:lnTo>
                  <a:lnTo>
                    <a:pt x="7103123" y="6400952"/>
                  </a:lnTo>
                  <a:lnTo>
                    <a:pt x="7103123" y="6419736"/>
                  </a:lnTo>
                  <a:lnTo>
                    <a:pt x="7115823" y="6424816"/>
                  </a:lnTo>
                  <a:lnTo>
                    <a:pt x="7115823" y="6427673"/>
                  </a:lnTo>
                  <a:lnTo>
                    <a:pt x="7128523" y="6428130"/>
                  </a:lnTo>
                  <a:lnTo>
                    <a:pt x="7128523" y="6425971"/>
                  </a:lnTo>
                  <a:lnTo>
                    <a:pt x="7141223" y="6421501"/>
                  </a:lnTo>
                  <a:lnTo>
                    <a:pt x="7141223" y="6402718"/>
                  </a:lnTo>
                  <a:close/>
                </a:path>
                <a:path w="9148444" h="9127490">
                  <a:moveTo>
                    <a:pt x="7141223" y="5170551"/>
                  </a:moveTo>
                  <a:lnTo>
                    <a:pt x="7128523" y="5163159"/>
                  </a:lnTo>
                  <a:lnTo>
                    <a:pt x="7128523" y="5158994"/>
                  </a:lnTo>
                  <a:lnTo>
                    <a:pt x="7115823" y="5158333"/>
                  </a:lnTo>
                  <a:lnTo>
                    <a:pt x="7103123" y="5161483"/>
                  </a:lnTo>
                  <a:lnTo>
                    <a:pt x="7103123" y="5167985"/>
                  </a:lnTo>
                  <a:lnTo>
                    <a:pt x="7090423" y="5176532"/>
                  </a:lnTo>
                  <a:lnTo>
                    <a:pt x="7090423" y="5195341"/>
                  </a:lnTo>
                  <a:lnTo>
                    <a:pt x="7103123" y="5202720"/>
                  </a:lnTo>
                  <a:lnTo>
                    <a:pt x="7115823" y="5206898"/>
                  </a:lnTo>
                  <a:lnTo>
                    <a:pt x="7115823" y="5207559"/>
                  </a:lnTo>
                  <a:lnTo>
                    <a:pt x="7128523" y="5204422"/>
                  </a:lnTo>
                  <a:lnTo>
                    <a:pt x="7141223" y="5197907"/>
                  </a:lnTo>
                  <a:lnTo>
                    <a:pt x="7141223" y="5170551"/>
                  </a:lnTo>
                  <a:close/>
                </a:path>
                <a:path w="9148444" h="9127490">
                  <a:moveTo>
                    <a:pt x="7141223" y="3938079"/>
                  </a:moveTo>
                  <a:lnTo>
                    <a:pt x="7128523" y="3928199"/>
                  </a:lnTo>
                  <a:lnTo>
                    <a:pt x="7115823" y="3922623"/>
                  </a:lnTo>
                  <a:lnTo>
                    <a:pt x="7103123" y="3921747"/>
                  </a:lnTo>
                  <a:lnTo>
                    <a:pt x="7090423" y="3925938"/>
                  </a:lnTo>
                  <a:lnTo>
                    <a:pt x="7090423" y="3934650"/>
                  </a:lnTo>
                  <a:lnTo>
                    <a:pt x="7077723" y="3946080"/>
                  </a:lnTo>
                  <a:lnTo>
                    <a:pt x="7077723" y="3971239"/>
                  </a:lnTo>
                  <a:lnTo>
                    <a:pt x="7090423" y="3981107"/>
                  </a:lnTo>
                  <a:lnTo>
                    <a:pt x="7103123" y="3986682"/>
                  </a:lnTo>
                  <a:lnTo>
                    <a:pt x="7115823" y="3987571"/>
                  </a:lnTo>
                  <a:lnTo>
                    <a:pt x="7128523" y="3983380"/>
                  </a:lnTo>
                  <a:lnTo>
                    <a:pt x="7141223" y="3974668"/>
                  </a:lnTo>
                  <a:lnTo>
                    <a:pt x="7141223" y="3938079"/>
                  </a:lnTo>
                  <a:close/>
                </a:path>
                <a:path w="9148444" h="9127490">
                  <a:moveTo>
                    <a:pt x="7141223" y="2705912"/>
                  </a:moveTo>
                  <a:lnTo>
                    <a:pt x="7128523" y="2693720"/>
                  </a:lnTo>
                  <a:lnTo>
                    <a:pt x="7115823" y="2686850"/>
                  </a:lnTo>
                  <a:lnTo>
                    <a:pt x="7103123" y="2685758"/>
                  </a:lnTo>
                  <a:lnTo>
                    <a:pt x="7090423" y="2690939"/>
                  </a:lnTo>
                  <a:lnTo>
                    <a:pt x="7077723" y="2701683"/>
                  </a:lnTo>
                  <a:lnTo>
                    <a:pt x="7065023" y="2715780"/>
                  </a:lnTo>
                  <a:lnTo>
                    <a:pt x="7065023" y="2746845"/>
                  </a:lnTo>
                  <a:lnTo>
                    <a:pt x="7077723" y="2759024"/>
                  </a:lnTo>
                  <a:lnTo>
                    <a:pt x="7090423" y="2765907"/>
                  </a:lnTo>
                  <a:lnTo>
                    <a:pt x="7115823" y="2766999"/>
                  </a:lnTo>
                  <a:lnTo>
                    <a:pt x="7128523" y="2761818"/>
                  </a:lnTo>
                  <a:lnTo>
                    <a:pt x="7141223" y="2751061"/>
                  </a:lnTo>
                  <a:lnTo>
                    <a:pt x="7141223" y="2705912"/>
                  </a:lnTo>
                  <a:close/>
                </a:path>
                <a:path w="9148444" h="9127490">
                  <a:moveTo>
                    <a:pt x="7145045" y="262763"/>
                  </a:moveTo>
                  <a:lnTo>
                    <a:pt x="7137819" y="241287"/>
                  </a:lnTo>
                  <a:lnTo>
                    <a:pt x="7122833" y="224294"/>
                  </a:lnTo>
                  <a:lnTo>
                    <a:pt x="7103161" y="214706"/>
                  </a:lnTo>
                  <a:lnTo>
                    <a:pt x="7081342" y="213182"/>
                  </a:lnTo>
                  <a:lnTo>
                    <a:pt x="7059854" y="220395"/>
                  </a:lnTo>
                  <a:lnTo>
                    <a:pt x="7042861" y="235394"/>
                  </a:lnTo>
                  <a:lnTo>
                    <a:pt x="7033260" y="255054"/>
                  </a:lnTo>
                  <a:lnTo>
                    <a:pt x="7031736" y="276872"/>
                  </a:lnTo>
                  <a:lnTo>
                    <a:pt x="7038962" y="298348"/>
                  </a:lnTo>
                  <a:lnTo>
                    <a:pt x="7053948" y="315328"/>
                  </a:lnTo>
                  <a:lnTo>
                    <a:pt x="7073620" y="324929"/>
                  </a:lnTo>
                  <a:lnTo>
                    <a:pt x="7095452" y="326453"/>
                  </a:lnTo>
                  <a:lnTo>
                    <a:pt x="7116927" y="319227"/>
                  </a:lnTo>
                  <a:lnTo>
                    <a:pt x="7133933" y="304241"/>
                  </a:lnTo>
                  <a:lnTo>
                    <a:pt x="7143521" y="284581"/>
                  </a:lnTo>
                  <a:lnTo>
                    <a:pt x="7145045" y="262763"/>
                  </a:lnTo>
                  <a:close/>
                </a:path>
                <a:path w="9148444" h="9127490">
                  <a:moveTo>
                    <a:pt x="7149516" y="7979410"/>
                  </a:moveTo>
                  <a:lnTo>
                    <a:pt x="7145718" y="7972844"/>
                  </a:lnTo>
                  <a:lnTo>
                    <a:pt x="7141502" y="7971714"/>
                  </a:lnTo>
                  <a:lnTo>
                    <a:pt x="7134936" y="7975511"/>
                  </a:lnTo>
                  <a:lnTo>
                    <a:pt x="7133818" y="7979715"/>
                  </a:lnTo>
                  <a:lnTo>
                    <a:pt x="7137603" y="7986293"/>
                  </a:lnTo>
                  <a:lnTo>
                    <a:pt x="7141819" y="7987411"/>
                  </a:lnTo>
                  <a:lnTo>
                    <a:pt x="7148385" y="7983614"/>
                  </a:lnTo>
                  <a:lnTo>
                    <a:pt x="7149516" y="7979410"/>
                  </a:lnTo>
                  <a:close/>
                </a:path>
                <a:path w="9148444" h="9127490">
                  <a:moveTo>
                    <a:pt x="7153923" y="6736677"/>
                  </a:moveTo>
                  <a:lnTo>
                    <a:pt x="7141223" y="6734226"/>
                  </a:lnTo>
                  <a:lnTo>
                    <a:pt x="7128523" y="6742481"/>
                  </a:lnTo>
                  <a:lnTo>
                    <a:pt x="7128523" y="6765899"/>
                  </a:lnTo>
                  <a:lnTo>
                    <a:pt x="7141223" y="6768351"/>
                  </a:lnTo>
                  <a:lnTo>
                    <a:pt x="7153923" y="6764223"/>
                  </a:lnTo>
                  <a:lnTo>
                    <a:pt x="7153923" y="6736677"/>
                  </a:lnTo>
                  <a:close/>
                </a:path>
                <a:path w="9148444" h="9127490">
                  <a:moveTo>
                    <a:pt x="7153923" y="5504891"/>
                  </a:moveTo>
                  <a:lnTo>
                    <a:pt x="7141223" y="5501068"/>
                  </a:lnTo>
                  <a:lnTo>
                    <a:pt x="7128523" y="5500471"/>
                  </a:lnTo>
                  <a:lnTo>
                    <a:pt x="7128523" y="5503342"/>
                  </a:lnTo>
                  <a:lnTo>
                    <a:pt x="7115823" y="5509298"/>
                  </a:lnTo>
                  <a:lnTo>
                    <a:pt x="7115823" y="5534355"/>
                  </a:lnTo>
                  <a:lnTo>
                    <a:pt x="7128523" y="5541111"/>
                  </a:lnTo>
                  <a:lnTo>
                    <a:pt x="7128523" y="5544934"/>
                  </a:lnTo>
                  <a:lnTo>
                    <a:pt x="7141223" y="5545544"/>
                  </a:lnTo>
                  <a:lnTo>
                    <a:pt x="7153923" y="5542673"/>
                  </a:lnTo>
                  <a:lnTo>
                    <a:pt x="7153923" y="5504891"/>
                  </a:lnTo>
                  <a:close/>
                </a:path>
                <a:path w="9148444" h="9127490">
                  <a:moveTo>
                    <a:pt x="7153923" y="1492008"/>
                  </a:moveTo>
                  <a:lnTo>
                    <a:pt x="7141223" y="1473454"/>
                  </a:lnTo>
                  <a:lnTo>
                    <a:pt x="7128523" y="1458772"/>
                  </a:lnTo>
                  <a:lnTo>
                    <a:pt x="7115823" y="1450479"/>
                  </a:lnTo>
                  <a:lnTo>
                    <a:pt x="7090423" y="1449171"/>
                  </a:lnTo>
                  <a:lnTo>
                    <a:pt x="7077723" y="1455407"/>
                  </a:lnTo>
                  <a:lnTo>
                    <a:pt x="7065023" y="1468348"/>
                  </a:lnTo>
                  <a:lnTo>
                    <a:pt x="7052323" y="1485341"/>
                  </a:lnTo>
                  <a:lnTo>
                    <a:pt x="7052323" y="1522742"/>
                  </a:lnTo>
                  <a:lnTo>
                    <a:pt x="7065023" y="1537423"/>
                  </a:lnTo>
                  <a:lnTo>
                    <a:pt x="7090423" y="1545704"/>
                  </a:lnTo>
                  <a:lnTo>
                    <a:pt x="7103123" y="1547025"/>
                  </a:lnTo>
                  <a:lnTo>
                    <a:pt x="7128523" y="1540776"/>
                  </a:lnTo>
                  <a:lnTo>
                    <a:pt x="7141223" y="1527835"/>
                  </a:lnTo>
                  <a:lnTo>
                    <a:pt x="7153923" y="1510855"/>
                  </a:lnTo>
                  <a:lnTo>
                    <a:pt x="7153923" y="1492008"/>
                  </a:lnTo>
                  <a:close/>
                </a:path>
                <a:path w="9148444" h="9127490">
                  <a:moveTo>
                    <a:pt x="7163384" y="603072"/>
                  </a:moveTo>
                  <a:lnTo>
                    <a:pt x="7156424" y="582383"/>
                  </a:lnTo>
                  <a:lnTo>
                    <a:pt x="7141985" y="566013"/>
                  </a:lnTo>
                  <a:lnTo>
                    <a:pt x="7123049" y="556780"/>
                  </a:lnTo>
                  <a:lnTo>
                    <a:pt x="7102018" y="555307"/>
                  </a:lnTo>
                  <a:lnTo>
                    <a:pt x="7081317" y="562267"/>
                  </a:lnTo>
                  <a:lnTo>
                    <a:pt x="7064946" y="576707"/>
                  </a:lnTo>
                  <a:lnTo>
                    <a:pt x="7055701" y="595642"/>
                  </a:lnTo>
                  <a:lnTo>
                    <a:pt x="7054240" y="616661"/>
                  </a:lnTo>
                  <a:lnTo>
                    <a:pt x="7061200" y="637349"/>
                  </a:lnTo>
                  <a:lnTo>
                    <a:pt x="7075640" y="653719"/>
                  </a:lnTo>
                  <a:lnTo>
                    <a:pt x="7094575" y="662965"/>
                  </a:lnTo>
                  <a:lnTo>
                    <a:pt x="7115607" y="664425"/>
                  </a:lnTo>
                  <a:lnTo>
                    <a:pt x="7136308" y="657466"/>
                  </a:lnTo>
                  <a:lnTo>
                    <a:pt x="7152678" y="643026"/>
                  </a:lnTo>
                  <a:lnTo>
                    <a:pt x="7161924" y="624090"/>
                  </a:lnTo>
                  <a:lnTo>
                    <a:pt x="7163384" y="603072"/>
                  </a:lnTo>
                  <a:close/>
                </a:path>
                <a:path w="9148444" h="9127490">
                  <a:moveTo>
                    <a:pt x="7166623" y="4290873"/>
                  </a:moveTo>
                  <a:lnTo>
                    <a:pt x="7153923" y="4279176"/>
                  </a:lnTo>
                  <a:lnTo>
                    <a:pt x="7153923" y="4269930"/>
                  </a:lnTo>
                  <a:lnTo>
                    <a:pt x="7141223" y="4264711"/>
                  </a:lnTo>
                  <a:lnTo>
                    <a:pt x="7128523" y="4263885"/>
                  </a:lnTo>
                  <a:lnTo>
                    <a:pt x="7115823" y="4267809"/>
                  </a:lnTo>
                  <a:lnTo>
                    <a:pt x="7103123" y="4275975"/>
                  </a:lnTo>
                  <a:lnTo>
                    <a:pt x="7103123" y="4310253"/>
                  </a:lnTo>
                  <a:lnTo>
                    <a:pt x="7115823" y="4319498"/>
                  </a:lnTo>
                  <a:lnTo>
                    <a:pt x="7128523" y="4324718"/>
                  </a:lnTo>
                  <a:lnTo>
                    <a:pt x="7141223" y="4325556"/>
                  </a:lnTo>
                  <a:lnTo>
                    <a:pt x="7141223" y="4321619"/>
                  </a:lnTo>
                  <a:lnTo>
                    <a:pt x="7153923" y="4313466"/>
                  </a:lnTo>
                  <a:lnTo>
                    <a:pt x="7166623" y="4302760"/>
                  </a:lnTo>
                  <a:lnTo>
                    <a:pt x="7166623" y="4290873"/>
                  </a:lnTo>
                  <a:close/>
                </a:path>
                <a:path w="9148444" h="9127490">
                  <a:moveTo>
                    <a:pt x="7166623" y="3061627"/>
                  </a:moveTo>
                  <a:lnTo>
                    <a:pt x="7153923" y="3047009"/>
                  </a:lnTo>
                  <a:lnTo>
                    <a:pt x="7153923" y="3035452"/>
                  </a:lnTo>
                  <a:lnTo>
                    <a:pt x="7141223" y="3028924"/>
                  </a:lnTo>
                  <a:lnTo>
                    <a:pt x="7115823" y="3027883"/>
                  </a:lnTo>
                  <a:lnTo>
                    <a:pt x="7103123" y="3032798"/>
                  </a:lnTo>
                  <a:lnTo>
                    <a:pt x="7090423" y="3042996"/>
                  </a:lnTo>
                  <a:lnTo>
                    <a:pt x="7090423" y="3085846"/>
                  </a:lnTo>
                  <a:lnTo>
                    <a:pt x="7103123" y="3097415"/>
                  </a:lnTo>
                  <a:lnTo>
                    <a:pt x="7115823" y="3103943"/>
                  </a:lnTo>
                  <a:lnTo>
                    <a:pt x="7128523" y="3104972"/>
                  </a:lnTo>
                  <a:lnTo>
                    <a:pt x="7141223" y="3100057"/>
                  </a:lnTo>
                  <a:lnTo>
                    <a:pt x="7153923" y="3089859"/>
                  </a:lnTo>
                  <a:lnTo>
                    <a:pt x="7166623" y="3076486"/>
                  </a:lnTo>
                  <a:lnTo>
                    <a:pt x="7166623" y="3061627"/>
                  </a:lnTo>
                  <a:close/>
                </a:path>
                <a:path w="9148444" h="9127490">
                  <a:moveTo>
                    <a:pt x="7166623" y="1814703"/>
                  </a:moveTo>
                  <a:lnTo>
                    <a:pt x="7153923" y="1800733"/>
                  </a:lnTo>
                  <a:lnTo>
                    <a:pt x="7128523" y="1792846"/>
                  </a:lnTo>
                  <a:lnTo>
                    <a:pt x="7115823" y="1791601"/>
                  </a:lnTo>
                  <a:lnTo>
                    <a:pt x="7103123" y="1797532"/>
                  </a:lnTo>
                  <a:lnTo>
                    <a:pt x="7077723" y="1809851"/>
                  </a:lnTo>
                  <a:lnTo>
                    <a:pt x="7077723" y="1861591"/>
                  </a:lnTo>
                  <a:lnTo>
                    <a:pt x="7090423" y="1875561"/>
                  </a:lnTo>
                  <a:lnTo>
                    <a:pt x="7103123" y="1883448"/>
                  </a:lnTo>
                  <a:lnTo>
                    <a:pt x="7128523" y="1884692"/>
                  </a:lnTo>
                  <a:lnTo>
                    <a:pt x="7141223" y="1878761"/>
                  </a:lnTo>
                  <a:lnTo>
                    <a:pt x="7153923" y="1866442"/>
                  </a:lnTo>
                  <a:lnTo>
                    <a:pt x="7166623" y="1850288"/>
                  </a:lnTo>
                  <a:lnTo>
                    <a:pt x="7166623" y="1814703"/>
                  </a:lnTo>
                  <a:close/>
                </a:path>
                <a:path w="9148444" h="9127490">
                  <a:moveTo>
                    <a:pt x="7167473" y="8319503"/>
                  </a:moveTo>
                  <a:lnTo>
                    <a:pt x="7164832" y="8314931"/>
                  </a:lnTo>
                  <a:lnTo>
                    <a:pt x="7161911" y="8314144"/>
                  </a:lnTo>
                  <a:lnTo>
                    <a:pt x="7157339" y="8316785"/>
                  </a:lnTo>
                  <a:lnTo>
                    <a:pt x="7156551" y="8319706"/>
                  </a:lnTo>
                  <a:lnTo>
                    <a:pt x="7159193" y="8324278"/>
                  </a:lnTo>
                  <a:lnTo>
                    <a:pt x="7162114" y="8325053"/>
                  </a:lnTo>
                  <a:lnTo>
                    <a:pt x="7166686" y="8322411"/>
                  </a:lnTo>
                  <a:lnTo>
                    <a:pt x="7167473" y="8319503"/>
                  </a:lnTo>
                  <a:close/>
                </a:path>
                <a:path w="9148444" h="9127490">
                  <a:moveTo>
                    <a:pt x="7179323" y="7091070"/>
                  </a:moveTo>
                  <a:lnTo>
                    <a:pt x="7166623" y="7079069"/>
                  </a:lnTo>
                  <a:lnTo>
                    <a:pt x="7166623" y="7077011"/>
                  </a:lnTo>
                  <a:lnTo>
                    <a:pt x="7153923" y="7083933"/>
                  </a:lnTo>
                  <a:lnTo>
                    <a:pt x="7153923" y="7103605"/>
                  </a:lnTo>
                  <a:lnTo>
                    <a:pt x="7166623" y="7105663"/>
                  </a:lnTo>
                  <a:lnTo>
                    <a:pt x="7166623" y="7102208"/>
                  </a:lnTo>
                  <a:lnTo>
                    <a:pt x="7179323" y="7098741"/>
                  </a:lnTo>
                  <a:lnTo>
                    <a:pt x="7179323" y="7091070"/>
                  </a:lnTo>
                  <a:close/>
                </a:path>
                <a:path w="9148444" h="9127490">
                  <a:moveTo>
                    <a:pt x="7179323" y="5852604"/>
                  </a:moveTo>
                  <a:lnTo>
                    <a:pt x="7166623" y="5846381"/>
                  </a:lnTo>
                  <a:lnTo>
                    <a:pt x="7166623" y="5842863"/>
                  </a:lnTo>
                  <a:lnTo>
                    <a:pt x="7153923" y="5842305"/>
                  </a:lnTo>
                  <a:lnTo>
                    <a:pt x="7141223" y="5844946"/>
                  </a:lnTo>
                  <a:lnTo>
                    <a:pt x="7141223" y="5879744"/>
                  </a:lnTo>
                  <a:lnTo>
                    <a:pt x="7153923" y="5883262"/>
                  </a:lnTo>
                  <a:lnTo>
                    <a:pt x="7153923" y="5883808"/>
                  </a:lnTo>
                  <a:lnTo>
                    <a:pt x="7166623" y="5881167"/>
                  </a:lnTo>
                  <a:lnTo>
                    <a:pt x="7179323" y="5875680"/>
                  </a:lnTo>
                  <a:lnTo>
                    <a:pt x="7179323" y="5852604"/>
                  </a:lnTo>
                  <a:close/>
                </a:path>
                <a:path w="9148444" h="9127490">
                  <a:moveTo>
                    <a:pt x="7179323" y="4620438"/>
                  </a:moveTo>
                  <a:lnTo>
                    <a:pt x="7166623" y="4611890"/>
                  </a:lnTo>
                  <a:lnTo>
                    <a:pt x="7153923" y="4607077"/>
                  </a:lnTo>
                  <a:lnTo>
                    <a:pt x="7153923" y="4606302"/>
                  </a:lnTo>
                  <a:lnTo>
                    <a:pt x="7141223" y="4609935"/>
                  </a:lnTo>
                  <a:lnTo>
                    <a:pt x="7128523" y="4617466"/>
                  </a:lnTo>
                  <a:lnTo>
                    <a:pt x="7128523" y="4657649"/>
                  </a:lnTo>
                  <a:lnTo>
                    <a:pt x="7141223" y="4662475"/>
                  </a:lnTo>
                  <a:lnTo>
                    <a:pt x="7153923" y="4663237"/>
                  </a:lnTo>
                  <a:lnTo>
                    <a:pt x="7166623" y="4659617"/>
                  </a:lnTo>
                  <a:lnTo>
                    <a:pt x="7179323" y="4652073"/>
                  </a:lnTo>
                  <a:lnTo>
                    <a:pt x="7179323" y="4620438"/>
                  </a:lnTo>
                  <a:close/>
                </a:path>
                <a:path w="9148444" h="9127490">
                  <a:moveTo>
                    <a:pt x="7179323" y="3387966"/>
                  </a:moveTo>
                  <a:lnTo>
                    <a:pt x="7166623" y="3376930"/>
                  </a:lnTo>
                  <a:lnTo>
                    <a:pt x="7153923" y="3370707"/>
                  </a:lnTo>
                  <a:lnTo>
                    <a:pt x="7141223" y="3369716"/>
                  </a:lnTo>
                  <a:lnTo>
                    <a:pt x="7128523" y="3374402"/>
                  </a:lnTo>
                  <a:lnTo>
                    <a:pt x="7115823" y="3384131"/>
                  </a:lnTo>
                  <a:lnTo>
                    <a:pt x="7115823" y="3425012"/>
                  </a:lnTo>
                  <a:lnTo>
                    <a:pt x="7128523" y="3436035"/>
                  </a:lnTo>
                  <a:lnTo>
                    <a:pt x="7141223" y="3442271"/>
                  </a:lnTo>
                  <a:lnTo>
                    <a:pt x="7153923" y="3443249"/>
                  </a:lnTo>
                  <a:lnTo>
                    <a:pt x="7166623" y="3438563"/>
                  </a:lnTo>
                  <a:lnTo>
                    <a:pt x="7179323" y="3428835"/>
                  </a:lnTo>
                  <a:lnTo>
                    <a:pt x="7179323" y="3387966"/>
                  </a:lnTo>
                  <a:close/>
                </a:path>
                <a:path w="9148444" h="9127490">
                  <a:moveTo>
                    <a:pt x="7179323" y="2155799"/>
                  </a:moveTo>
                  <a:lnTo>
                    <a:pt x="7166623" y="2142452"/>
                  </a:lnTo>
                  <a:lnTo>
                    <a:pt x="7153923" y="2134920"/>
                  </a:lnTo>
                  <a:lnTo>
                    <a:pt x="7141223" y="2133727"/>
                  </a:lnTo>
                  <a:lnTo>
                    <a:pt x="7115823" y="2139391"/>
                  </a:lnTo>
                  <a:lnTo>
                    <a:pt x="7103123" y="2151164"/>
                  </a:lnTo>
                  <a:lnTo>
                    <a:pt x="7103123" y="2166607"/>
                  </a:lnTo>
                  <a:lnTo>
                    <a:pt x="7090423" y="2183739"/>
                  </a:lnTo>
                  <a:lnTo>
                    <a:pt x="7103123" y="2200618"/>
                  </a:lnTo>
                  <a:lnTo>
                    <a:pt x="7115823" y="2213953"/>
                  </a:lnTo>
                  <a:lnTo>
                    <a:pt x="7128523" y="2221484"/>
                  </a:lnTo>
                  <a:lnTo>
                    <a:pt x="7141223" y="2222677"/>
                  </a:lnTo>
                  <a:lnTo>
                    <a:pt x="7166623" y="2217013"/>
                  </a:lnTo>
                  <a:lnTo>
                    <a:pt x="7179323" y="2205240"/>
                  </a:lnTo>
                  <a:lnTo>
                    <a:pt x="7179323" y="2155799"/>
                  </a:lnTo>
                  <a:close/>
                </a:path>
                <a:path w="9148444" h="9127490">
                  <a:moveTo>
                    <a:pt x="7182028" y="943356"/>
                  </a:moveTo>
                  <a:lnTo>
                    <a:pt x="7175297" y="923340"/>
                  </a:lnTo>
                  <a:lnTo>
                    <a:pt x="7161327" y="907503"/>
                  </a:lnTo>
                  <a:lnTo>
                    <a:pt x="7143001" y="898563"/>
                  </a:lnTo>
                  <a:lnTo>
                    <a:pt x="7122655" y="897140"/>
                  </a:lnTo>
                  <a:lnTo>
                    <a:pt x="7102640" y="903871"/>
                  </a:lnTo>
                  <a:lnTo>
                    <a:pt x="7086803" y="917841"/>
                  </a:lnTo>
                  <a:lnTo>
                    <a:pt x="7077850" y="936155"/>
                  </a:lnTo>
                  <a:lnTo>
                    <a:pt x="7076440" y="956500"/>
                  </a:lnTo>
                  <a:lnTo>
                    <a:pt x="7083171" y="976515"/>
                  </a:lnTo>
                  <a:lnTo>
                    <a:pt x="7097141" y="992352"/>
                  </a:lnTo>
                  <a:lnTo>
                    <a:pt x="7115467" y="1001280"/>
                  </a:lnTo>
                  <a:lnTo>
                    <a:pt x="7135812" y="1002703"/>
                  </a:lnTo>
                  <a:lnTo>
                    <a:pt x="7155828" y="995972"/>
                  </a:lnTo>
                  <a:lnTo>
                    <a:pt x="7171677" y="982002"/>
                  </a:lnTo>
                  <a:lnTo>
                    <a:pt x="7180618" y="963688"/>
                  </a:lnTo>
                  <a:lnTo>
                    <a:pt x="7182028" y="943356"/>
                  </a:lnTo>
                  <a:close/>
                </a:path>
                <a:path w="9148444" h="9127490">
                  <a:moveTo>
                    <a:pt x="7185507" y="8659597"/>
                  </a:moveTo>
                  <a:lnTo>
                    <a:pt x="7184022" y="8657018"/>
                  </a:lnTo>
                  <a:lnTo>
                    <a:pt x="7182371" y="8656587"/>
                  </a:lnTo>
                  <a:lnTo>
                    <a:pt x="7179805" y="8658073"/>
                  </a:lnTo>
                  <a:lnTo>
                    <a:pt x="7179361" y="8659711"/>
                  </a:lnTo>
                  <a:lnTo>
                    <a:pt x="7180847" y="8662289"/>
                  </a:lnTo>
                  <a:lnTo>
                    <a:pt x="7182498" y="8662733"/>
                  </a:lnTo>
                  <a:lnTo>
                    <a:pt x="7185063" y="8661248"/>
                  </a:lnTo>
                  <a:lnTo>
                    <a:pt x="7185507" y="8659597"/>
                  </a:lnTo>
                  <a:close/>
                </a:path>
                <a:path w="9148444" h="9127490">
                  <a:moveTo>
                    <a:pt x="7192023" y="7421169"/>
                  </a:moveTo>
                  <a:lnTo>
                    <a:pt x="7179323" y="7419454"/>
                  </a:lnTo>
                  <a:lnTo>
                    <a:pt x="7179323" y="7425233"/>
                  </a:lnTo>
                  <a:lnTo>
                    <a:pt x="7166623" y="7431621"/>
                  </a:lnTo>
                  <a:lnTo>
                    <a:pt x="7179323" y="7441628"/>
                  </a:lnTo>
                  <a:lnTo>
                    <a:pt x="7179323" y="7443343"/>
                  </a:lnTo>
                  <a:lnTo>
                    <a:pt x="7192023" y="7440460"/>
                  </a:lnTo>
                  <a:lnTo>
                    <a:pt x="7192023" y="7421169"/>
                  </a:lnTo>
                  <a:close/>
                </a:path>
                <a:path w="9148444" h="9127490">
                  <a:moveTo>
                    <a:pt x="7192023" y="6188100"/>
                  </a:moveTo>
                  <a:lnTo>
                    <a:pt x="7179323" y="6184938"/>
                  </a:lnTo>
                  <a:lnTo>
                    <a:pt x="7179323" y="6184430"/>
                  </a:lnTo>
                  <a:lnTo>
                    <a:pt x="7166623" y="6186817"/>
                  </a:lnTo>
                  <a:lnTo>
                    <a:pt x="7166623" y="6191758"/>
                  </a:lnTo>
                  <a:lnTo>
                    <a:pt x="7153923" y="6198247"/>
                  </a:lnTo>
                  <a:lnTo>
                    <a:pt x="7153923" y="6205448"/>
                  </a:lnTo>
                  <a:lnTo>
                    <a:pt x="7166623" y="6212522"/>
                  </a:lnTo>
                  <a:lnTo>
                    <a:pt x="7166623" y="6218136"/>
                  </a:lnTo>
                  <a:lnTo>
                    <a:pt x="7179323" y="6221298"/>
                  </a:lnTo>
                  <a:lnTo>
                    <a:pt x="7179323" y="6221793"/>
                  </a:lnTo>
                  <a:lnTo>
                    <a:pt x="7192023" y="6219418"/>
                  </a:lnTo>
                  <a:lnTo>
                    <a:pt x="7192023" y="6188100"/>
                  </a:lnTo>
                  <a:close/>
                </a:path>
                <a:path w="9148444" h="9127490">
                  <a:moveTo>
                    <a:pt x="7199350" y="54825"/>
                  </a:moveTo>
                  <a:lnTo>
                    <a:pt x="7192315" y="33909"/>
                  </a:lnTo>
                  <a:lnTo>
                    <a:pt x="7177710" y="17373"/>
                  </a:lnTo>
                  <a:lnTo>
                    <a:pt x="7158558" y="8026"/>
                  </a:lnTo>
                  <a:lnTo>
                    <a:pt x="7137298" y="6540"/>
                  </a:lnTo>
                  <a:lnTo>
                    <a:pt x="7116381" y="13576"/>
                  </a:lnTo>
                  <a:lnTo>
                    <a:pt x="7099833" y="28168"/>
                  </a:lnTo>
                  <a:lnTo>
                    <a:pt x="7090486" y="47320"/>
                  </a:lnTo>
                  <a:lnTo>
                    <a:pt x="7089000" y="68567"/>
                  </a:lnTo>
                  <a:lnTo>
                    <a:pt x="7096036" y="89484"/>
                  </a:lnTo>
                  <a:lnTo>
                    <a:pt x="7110641" y="106032"/>
                  </a:lnTo>
                  <a:lnTo>
                    <a:pt x="7129793" y="115366"/>
                  </a:lnTo>
                  <a:lnTo>
                    <a:pt x="7151040" y="116852"/>
                  </a:lnTo>
                  <a:lnTo>
                    <a:pt x="7171957" y="109816"/>
                  </a:lnTo>
                  <a:lnTo>
                    <a:pt x="7188517" y="95224"/>
                  </a:lnTo>
                  <a:lnTo>
                    <a:pt x="7197865" y="76073"/>
                  </a:lnTo>
                  <a:lnTo>
                    <a:pt x="7199350" y="54825"/>
                  </a:lnTo>
                  <a:close/>
                </a:path>
                <a:path w="9148444" h="9127490">
                  <a:moveTo>
                    <a:pt x="7204723" y="4971542"/>
                  </a:moveTo>
                  <a:lnTo>
                    <a:pt x="7192023" y="4961534"/>
                  </a:lnTo>
                  <a:lnTo>
                    <a:pt x="7192023" y="4953622"/>
                  </a:lnTo>
                  <a:lnTo>
                    <a:pt x="7179323" y="4949152"/>
                  </a:lnTo>
                  <a:lnTo>
                    <a:pt x="7166623" y="4948440"/>
                  </a:lnTo>
                  <a:lnTo>
                    <a:pt x="7153923" y="4951806"/>
                  </a:lnTo>
                  <a:lnTo>
                    <a:pt x="7153923" y="4958791"/>
                  </a:lnTo>
                  <a:lnTo>
                    <a:pt x="7141223" y="4967948"/>
                  </a:lnTo>
                  <a:lnTo>
                    <a:pt x="7141223" y="4978120"/>
                  </a:lnTo>
                  <a:lnTo>
                    <a:pt x="7153923" y="4988115"/>
                  </a:lnTo>
                  <a:lnTo>
                    <a:pt x="7153923" y="4996040"/>
                  </a:lnTo>
                  <a:lnTo>
                    <a:pt x="7166623" y="5000510"/>
                  </a:lnTo>
                  <a:lnTo>
                    <a:pt x="7179323" y="5001222"/>
                  </a:lnTo>
                  <a:lnTo>
                    <a:pt x="7192023" y="4997856"/>
                  </a:lnTo>
                  <a:lnTo>
                    <a:pt x="7192023" y="4981714"/>
                  </a:lnTo>
                  <a:lnTo>
                    <a:pt x="7204723" y="4971542"/>
                  </a:lnTo>
                  <a:close/>
                </a:path>
                <a:path w="9148444" h="9127490">
                  <a:moveTo>
                    <a:pt x="7204723" y="3742220"/>
                  </a:moveTo>
                  <a:lnTo>
                    <a:pt x="7192023" y="3729063"/>
                  </a:lnTo>
                  <a:lnTo>
                    <a:pt x="7192023" y="3718661"/>
                  </a:lnTo>
                  <a:lnTo>
                    <a:pt x="7179323" y="3712781"/>
                  </a:lnTo>
                  <a:lnTo>
                    <a:pt x="7166623" y="3711854"/>
                  </a:lnTo>
                  <a:lnTo>
                    <a:pt x="7153923" y="3716274"/>
                  </a:lnTo>
                  <a:lnTo>
                    <a:pt x="7141223" y="3725456"/>
                  </a:lnTo>
                  <a:lnTo>
                    <a:pt x="7128523" y="3737495"/>
                  </a:lnTo>
                  <a:lnTo>
                    <a:pt x="7128523" y="3750868"/>
                  </a:lnTo>
                  <a:lnTo>
                    <a:pt x="7141223" y="3764026"/>
                  </a:lnTo>
                  <a:lnTo>
                    <a:pt x="7141223" y="3774427"/>
                  </a:lnTo>
                  <a:lnTo>
                    <a:pt x="7153923" y="3780307"/>
                  </a:lnTo>
                  <a:lnTo>
                    <a:pt x="7166623" y="3781234"/>
                  </a:lnTo>
                  <a:lnTo>
                    <a:pt x="7179323" y="3776815"/>
                  </a:lnTo>
                  <a:lnTo>
                    <a:pt x="7192023" y="3767632"/>
                  </a:lnTo>
                  <a:lnTo>
                    <a:pt x="7204723" y="3755593"/>
                  </a:lnTo>
                  <a:lnTo>
                    <a:pt x="7204723" y="3742220"/>
                  </a:lnTo>
                  <a:close/>
                </a:path>
                <a:path w="9148444" h="9127490">
                  <a:moveTo>
                    <a:pt x="7204723" y="2496896"/>
                  </a:moveTo>
                  <a:lnTo>
                    <a:pt x="7192023" y="2484183"/>
                  </a:lnTo>
                  <a:lnTo>
                    <a:pt x="7166623" y="2476995"/>
                  </a:lnTo>
                  <a:lnTo>
                    <a:pt x="7153923" y="2475852"/>
                  </a:lnTo>
                  <a:lnTo>
                    <a:pt x="7141223" y="2481262"/>
                  </a:lnTo>
                  <a:lnTo>
                    <a:pt x="7128523" y="2492476"/>
                  </a:lnTo>
                  <a:lnTo>
                    <a:pt x="7115823" y="2507196"/>
                  </a:lnTo>
                  <a:lnTo>
                    <a:pt x="7115823" y="2523540"/>
                  </a:lnTo>
                  <a:lnTo>
                    <a:pt x="7128523" y="2539619"/>
                  </a:lnTo>
                  <a:lnTo>
                    <a:pt x="7141223" y="2552344"/>
                  </a:lnTo>
                  <a:lnTo>
                    <a:pt x="7153923" y="2559520"/>
                  </a:lnTo>
                  <a:lnTo>
                    <a:pt x="7166623" y="2560663"/>
                  </a:lnTo>
                  <a:lnTo>
                    <a:pt x="7179323" y="2555252"/>
                  </a:lnTo>
                  <a:lnTo>
                    <a:pt x="7192023" y="2544038"/>
                  </a:lnTo>
                  <a:lnTo>
                    <a:pt x="7204723" y="2529319"/>
                  </a:lnTo>
                  <a:lnTo>
                    <a:pt x="7204723" y="2496896"/>
                  </a:lnTo>
                  <a:close/>
                </a:path>
                <a:path w="9148444" h="9127490">
                  <a:moveTo>
                    <a:pt x="7204723" y="1264437"/>
                  </a:moveTo>
                  <a:lnTo>
                    <a:pt x="7192023" y="1249222"/>
                  </a:lnTo>
                  <a:lnTo>
                    <a:pt x="7166623" y="1240637"/>
                  </a:lnTo>
                  <a:lnTo>
                    <a:pt x="7153923" y="1239278"/>
                  </a:lnTo>
                  <a:lnTo>
                    <a:pt x="7128523" y="1245743"/>
                  </a:lnTo>
                  <a:lnTo>
                    <a:pt x="7115823" y="1259154"/>
                  </a:lnTo>
                  <a:lnTo>
                    <a:pt x="7103123" y="1276756"/>
                  </a:lnTo>
                  <a:lnTo>
                    <a:pt x="7103123" y="1296289"/>
                  </a:lnTo>
                  <a:lnTo>
                    <a:pt x="7115823" y="1315516"/>
                  </a:lnTo>
                  <a:lnTo>
                    <a:pt x="7128523" y="1330731"/>
                  </a:lnTo>
                  <a:lnTo>
                    <a:pt x="7141223" y="1339316"/>
                  </a:lnTo>
                  <a:lnTo>
                    <a:pt x="7166623" y="1340688"/>
                  </a:lnTo>
                  <a:lnTo>
                    <a:pt x="7179323" y="1334223"/>
                  </a:lnTo>
                  <a:lnTo>
                    <a:pt x="7192023" y="1320800"/>
                  </a:lnTo>
                  <a:lnTo>
                    <a:pt x="7204723" y="1303197"/>
                  </a:lnTo>
                  <a:lnTo>
                    <a:pt x="7204723" y="1264437"/>
                  </a:lnTo>
                  <a:close/>
                </a:path>
                <a:path w="9148444" h="9127490">
                  <a:moveTo>
                    <a:pt x="7207009" y="7771270"/>
                  </a:moveTo>
                  <a:lnTo>
                    <a:pt x="7202386" y="7763269"/>
                  </a:lnTo>
                  <a:lnTo>
                    <a:pt x="7197268" y="7761897"/>
                  </a:lnTo>
                  <a:lnTo>
                    <a:pt x="7189267" y="7766520"/>
                  </a:lnTo>
                  <a:lnTo>
                    <a:pt x="7187882" y="7771638"/>
                  </a:lnTo>
                  <a:lnTo>
                    <a:pt x="7192505" y="7779626"/>
                  </a:lnTo>
                  <a:lnTo>
                    <a:pt x="7197623" y="7780998"/>
                  </a:lnTo>
                  <a:lnTo>
                    <a:pt x="7205637" y="7776388"/>
                  </a:lnTo>
                  <a:lnTo>
                    <a:pt x="7207009" y="7771270"/>
                  </a:lnTo>
                  <a:close/>
                </a:path>
                <a:path w="9148444" h="9127490">
                  <a:moveTo>
                    <a:pt x="7217423" y="6534810"/>
                  </a:moveTo>
                  <a:lnTo>
                    <a:pt x="7204723" y="6529832"/>
                  </a:lnTo>
                  <a:lnTo>
                    <a:pt x="7204723" y="6527012"/>
                  </a:lnTo>
                  <a:lnTo>
                    <a:pt x="7192023" y="6526568"/>
                  </a:lnTo>
                  <a:lnTo>
                    <a:pt x="7192023" y="6528676"/>
                  </a:lnTo>
                  <a:lnTo>
                    <a:pt x="7179323" y="6533070"/>
                  </a:lnTo>
                  <a:lnTo>
                    <a:pt x="7179323" y="6551536"/>
                  </a:lnTo>
                  <a:lnTo>
                    <a:pt x="7192023" y="6556515"/>
                  </a:lnTo>
                  <a:lnTo>
                    <a:pt x="7192023" y="6559334"/>
                  </a:lnTo>
                  <a:lnTo>
                    <a:pt x="7204723" y="6559778"/>
                  </a:lnTo>
                  <a:lnTo>
                    <a:pt x="7204723" y="6557658"/>
                  </a:lnTo>
                  <a:lnTo>
                    <a:pt x="7217423" y="6553263"/>
                  </a:lnTo>
                  <a:lnTo>
                    <a:pt x="7217423" y="6534810"/>
                  </a:lnTo>
                  <a:close/>
                </a:path>
                <a:path w="9148444" h="9127490">
                  <a:moveTo>
                    <a:pt x="7217423" y="5302631"/>
                  </a:moveTo>
                  <a:lnTo>
                    <a:pt x="7204723" y="5295341"/>
                  </a:lnTo>
                  <a:lnTo>
                    <a:pt x="7204723" y="5291226"/>
                  </a:lnTo>
                  <a:lnTo>
                    <a:pt x="7192023" y="5290578"/>
                  </a:lnTo>
                  <a:lnTo>
                    <a:pt x="7179323" y="5293677"/>
                  </a:lnTo>
                  <a:lnTo>
                    <a:pt x="7179323" y="5300103"/>
                  </a:lnTo>
                  <a:lnTo>
                    <a:pt x="7166623" y="5308549"/>
                  </a:lnTo>
                  <a:lnTo>
                    <a:pt x="7166623" y="5327129"/>
                  </a:lnTo>
                  <a:lnTo>
                    <a:pt x="7179323" y="5334432"/>
                  </a:lnTo>
                  <a:lnTo>
                    <a:pt x="7192023" y="5338546"/>
                  </a:lnTo>
                  <a:lnTo>
                    <a:pt x="7192023" y="5339207"/>
                  </a:lnTo>
                  <a:lnTo>
                    <a:pt x="7204723" y="5336095"/>
                  </a:lnTo>
                  <a:lnTo>
                    <a:pt x="7217423" y="5329669"/>
                  </a:lnTo>
                  <a:lnTo>
                    <a:pt x="7217423" y="5302631"/>
                  </a:lnTo>
                  <a:close/>
                </a:path>
                <a:path w="9148444" h="9127490">
                  <a:moveTo>
                    <a:pt x="7217423" y="4070172"/>
                  </a:moveTo>
                  <a:lnTo>
                    <a:pt x="7204723" y="4060393"/>
                  </a:lnTo>
                  <a:lnTo>
                    <a:pt x="7192023" y="4054868"/>
                  </a:lnTo>
                  <a:lnTo>
                    <a:pt x="7179323" y="4053992"/>
                  </a:lnTo>
                  <a:lnTo>
                    <a:pt x="7166623" y="4058145"/>
                  </a:lnTo>
                  <a:lnTo>
                    <a:pt x="7166623" y="4066781"/>
                  </a:lnTo>
                  <a:lnTo>
                    <a:pt x="7153923" y="4078097"/>
                  </a:lnTo>
                  <a:lnTo>
                    <a:pt x="7153923" y="4103027"/>
                  </a:lnTo>
                  <a:lnTo>
                    <a:pt x="7166623" y="4112818"/>
                  </a:lnTo>
                  <a:lnTo>
                    <a:pt x="7179323" y="4118343"/>
                  </a:lnTo>
                  <a:lnTo>
                    <a:pt x="7192023" y="4119219"/>
                  </a:lnTo>
                  <a:lnTo>
                    <a:pt x="7204723" y="4115054"/>
                  </a:lnTo>
                  <a:lnTo>
                    <a:pt x="7217423" y="4106418"/>
                  </a:lnTo>
                  <a:lnTo>
                    <a:pt x="7217423" y="4070172"/>
                  </a:lnTo>
                  <a:close/>
                </a:path>
                <a:path w="9148444" h="9127490">
                  <a:moveTo>
                    <a:pt x="7217423" y="2838005"/>
                  </a:moveTo>
                  <a:lnTo>
                    <a:pt x="7204723" y="2825902"/>
                  </a:lnTo>
                  <a:lnTo>
                    <a:pt x="7192023" y="2819069"/>
                  </a:lnTo>
                  <a:lnTo>
                    <a:pt x="7179323" y="2817990"/>
                  </a:lnTo>
                  <a:lnTo>
                    <a:pt x="7166623" y="2823133"/>
                  </a:lnTo>
                  <a:lnTo>
                    <a:pt x="7153923" y="2833801"/>
                  </a:lnTo>
                  <a:lnTo>
                    <a:pt x="7141223" y="2847797"/>
                  </a:lnTo>
                  <a:lnTo>
                    <a:pt x="7141223" y="2878632"/>
                  </a:lnTo>
                  <a:lnTo>
                    <a:pt x="7153923" y="2890723"/>
                  </a:lnTo>
                  <a:lnTo>
                    <a:pt x="7166623" y="2897555"/>
                  </a:lnTo>
                  <a:lnTo>
                    <a:pt x="7192023" y="2898635"/>
                  </a:lnTo>
                  <a:lnTo>
                    <a:pt x="7204723" y="2893504"/>
                  </a:lnTo>
                  <a:lnTo>
                    <a:pt x="7217423" y="2882823"/>
                  </a:lnTo>
                  <a:lnTo>
                    <a:pt x="7217423" y="2838005"/>
                  </a:lnTo>
                  <a:close/>
                </a:path>
                <a:path w="9148444" h="9127490">
                  <a:moveTo>
                    <a:pt x="7220953" y="394728"/>
                  </a:moveTo>
                  <a:lnTo>
                    <a:pt x="7213765" y="373380"/>
                  </a:lnTo>
                  <a:lnTo>
                    <a:pt x="7198855" y="356476"/>
                  </a:lnTo>
                  <a:lnTo>
                    <a:pt x="7179297" y="346925"/>
                  </a:lnTo>
                  <a:lnTo>
                    <a:pt x="7157580" y="345414"/>
                  </a:lnTo>
                  <a:lnTo>
                    <a:pt x="7136206" y="352602"/>
                  </a:lnTo>
                  <a:lnTo>
                    <a:pt x="7119302" y="367512"/>
                  </a:lnTo>
                  <a:lnTo>
                    <a:pt x="7109752" y="387057"/>
                  </a:lnTo>
                  <a:lnTo>
                    <a:pt x="7108241" y="408774"/>
                  </a:lnTo>
                  <a:lnTo>
                    <a:pt x="7115429" y="430136"/>
                  </a:lnTo>
                  <a:lnTo>
                    <a:pt x="7130339" y="447027"/>
                  </a:lnTo>
                  <a:lnTo>
                    <a:pt x="7149897" y="456577"/>
                  </a:lnTo>
                  <a:lnTo>
                    <a:pt x="7171614" y="458089"/>
                  </a:lnTo>
                  <a:lnTo>
                    <a:pt x="7192975" y="450900"/>
                  </a:lnTo>
                  <a:lnTo>
                    <a:pt x="7209891" y="435991"/>
                  </a:lnTo>
                  <a:lnTo>
                    <a:pt x="7219442" y="416433"/>
                  </a:lnTo>
                  <a:lnTo>
                    <a:pt x="7220953" y="394728"/>
                  </a:lnTo>
                  <a:close/>
                </a:path>
                <a:path w="9148444" h="9127490">
                  <a:moveTo>
                    <a:pt x="7225373" y="8111363"/>
                  </a:moveTo>
                  <a:lnTo>
                    <a:pt x="7221741" y="8105076"/>
                  </a:lnTo>
                  <a:lnTo>
                    <a:pt x="7217715" y="8103997"/>
                  </a:lnTo>
                  <a:lnTo>
                    <a:pt x="7211428" y="8107629"/>
                  </a:lnTo>
                  <a:lnTo>
                    <a:pt x="7210349" y="8111655"/>
                  </a:lnTo>
                  <a:lnTo>
                    <a:pt x="7213981" y="8117941"/>
                  </a:lnTo>
                  <a:lnTo>
                    <a:pt x="7218007" y="8119008"/>
                  </a:lnTo>
                  <a:lnTo>
                    <a:pt x="7224293" y="8115376"/>
                  </a:lnTo>
                  <a:lnTo>
                    <a:pt x="7225373" y="8111363"/>
                  </a:lnTo>
                  <a:close/>
                </a:path>
                <a:path w="9148444" h="9127490">
                  <a:moveTo>
                    <a:pt x="7230123" y="6868909"/>
                  </a:moveTo>
                  <a:lnTo>
                    <a:pt x="7217423" y="6866509"/>
                  </a:lnTo>
                  <a:lnTo>
                    <a:pt x="7204723" y="6874586"/>
                  </a:lnTo>
                  <a:lnTo>
                    <a:pt x="7204723" y="6897548"/>
                  </a:lnTo>
                  <a:lnTo>
                    <a:pt x="7217423" y="6899948"/>
                  </a:lnTo>
                  <a:lnTo>
                    <a:pt x="7230123" y="6895909"/>
                  </a:lnTo>
                  <a:lnTo>
                    <a:pt x="7230123" y="6868909"/>
                  </a:lnTo>
                  <a:close/>
                </a:path>
                <a:path w="9148444" h="9127490">
                  <a:moveTo>
                    <a:pt x="7230123" y="5637073"/>
                  </a:moveTo>
                  <a:lnTo>
                    <a:pt x="7217423" y="5633301"/>
                  </a:lnTo>
                  <a:lnTo>
                    <a:pt x="7204723" y="5632704"/>
                  </a:lnTo>
                  <a:lnTo>
                    <a:pt x="7204723" y="5635536"/>
                  </a:lnTo>
                  <a:lnTo>
                    <a:pt x="7192023" y="5641429"/>
                  </a:lnTo>
                  <a:lnTo>
                    <a:pt x="7192023" y="5666143"/>
                  </a:lnTo>
                  <a:lnTo>
                    <a:pt x="7204723" y="5672823"/>
                  </a:lnTo>
                  <a:lnTo>
                    <a:pt x="7204723" y="5676582"/>
                  </a:lnTo>
                  <a:lnTo>
                    <a:pt x="7217423" y="5677179"/>
                  </a:lnTo>
                  <a:lnTo>
                    <a:pt x="7230123" y="5674347"/>
                  </a:lnTo>
                  <a:lnTo>
                    <a:pt x="7230123" y="5637073"/>
                  </a:lnTo>
                  <a:close/>
                </a:path>
                <a:path w="9148444" h="9127490">
                  <a:moveTo>
                    <a:pt x="7230123" y="1623987"/>
                  </a:moveTo>
                  <a:lnTo>
                    <a:pt x="7217423" y="1605546"/>
                  </a:lnTo>
                  <a:lnTo>
                    <a:pt x="7204723" y="1590941"/>
                  </a:lnTo>
                  <a:lnTo>
                    <a:pt x="7192023" y="1582712"/>
                  </a:lnTo>
                  <a:lnTo>
                    <a:pt x="7166623" y="1581404"/>
                  </a:lnTo>
                  <a:lnTo>
                    <a:pt x="7153923" y="1587601"/>
                  </a:lnTo>
                  <a:lnTo>
                    <a:pt x="7141223" y="1600479"/>
                  </a:lnTo>
                  <a:lnTo>
                    <a:pt x="7128523" y="1617357"/>
                  </a:lnTo>
                  <a:lnTo>
                    <a:pt x="7128523" y="1654530"/>
                  </a:lnTo>
                  <a:lnTo>
                    <a:pt x="7141223" y="1669122"/>
                  </a:lnTo>
                  <a:lnTo>
                    <a:pt x="7166623" y="1677352"/>
                  </a:lnTo>
                  <a:lnTo>
                    <a:pt x="7179323" y="1678660"/>
                  </a:lnTo>
                  <a:lnTo>
                    <a:pt x="7204723" y="1672463"/>
                  </a:lnTo>
                  <a:lnTo>
                    <a:pt x="7217423" y="1659597"/>
                  </a:lnTo>
                  <a:lnTo>
                    <a:pt x="7217423" y="1642719"/>
                  </a:lnTo>
                  <a:lnTo>
                    <a:pt x="7230123" y="1623987"/>
                  </a:lnTo>
                  <a:close/>
                </a:path>
                <a:path w="9148444" h="9127490">
                  <a:moveTo>
                    <a:pt x="7239292" y="735050"/>
                  </a:moveTo>
                  <a:lnTo>
                    <a:pt x="7232383" y="714476"/>
                  </a:lnTo>
                  <a:lnTo>
                    <a:pt x="7218007" y="698195"/>
                  </a:lnTo>
                  <a:lnTo>
                    <a:pt x="7199173" y="689000"/>
                  </a:lnTo>
                  <a:lnTo>
                    <a:pt x="7178256" y="687539"/>
                  </a:lnTo>
                  <a:lnTo>
                    <a:pt x="7157669" y="694461"/>
                  </a:lnTo>
                  <a:lnTo>
                    <a:pt x="7141388" y="708825"/>
                  </a:lnTo>
                  <a:lnTo>
                    <a:pt x="7132193" y="727659"/>
                  </a:lnTo>
                  <a:lnTo>
                    <a:pt x="7130732" y="748563"/>
                  </a:lnTo>
                  <a:lnTo>
                    <a:pt x="7137654" y="769137"/>
                  </a:lnTo>
                  <a:lnTo>
                    <a:pt x="7152018" y="785418"/>
                  </a:lnTo>
                  <a:lnTo>
                    <a:pt x="7170864" y="794613"/>
                  </a:lnTo>
                  <a:lnTo>
                    <a:pt x="7191781" y="796074"/>
                  </a:lnTo>
                  <a:lnTo>
                    <a:pt x="7212355" y="789152"/>
                  </a:lnTo>
                  <a:lnTo>
                    <a:pt x="7228637" y="774788"/>
                  </a:lnTo>
                  <a:lnTo>
                    <a:pt x="7237831" y="755954"/>
                  </a:lnTo>
                  <a:lnTo>
                    <a:pt x="7239292" y="735050"/>
                  </a:lnTo>
                  <a:close/>
                </a:path>
                <a:path w="9148444" h="9127490">
                  <a:moveTo>
                    <a:pt x="7242823" y="4422889"/>
                  </a:moveTo>
                  <a:lnTo>
                    <a:pt x="7230123" y="4411421"/>
                  </a:lnTo>
                  <a:lnTo>
                    <a:pt x="7230123" y="4402353"/>
                  </a:lnTo>
                  <a:lnTo>
                    <a:pt x="7217423" y="4397222"/>
                  </a:lnTo>
                  <a:lnTo>
                    <a:pt x="7204723" y="4396410"/>
                  </a:lnTo>
                  <a:lnTo>
                    <a:pt x="7192023" y="4400270"/>
                  </a:lnTo>
                  <a:lnTo>
                    <a:pt x="7179323" y="4408271"/>
                  </a:lnTo>
                  <a:lnTo>
                    <a:pt x="7179323" y="4441888"/>
                  </a:lnTo>
                  <a:lnTo>
                    <a:pt x="7192023" y="4450969"/>
                  </a:lnTo>
                  <a:lnTo>
                    <a:pt x="7204723" y="4456087"/>
                  </a:lnTo>
                  <a:lnTo>
                    <a:pt x="7217423" y="4456900"/>
                  </a:lnTo>
                  <a:lnTo>
                    <a:pt x="7217423" y="4453052"/>
                  </a:lnTo>
                  <a:lnTo>
                    <a:pt x="7230123" y="4445038"/>
                  </a:lnTo>
                  <a:lnTo>
                    <a:pt x="7242823" y="4434548"/>
                  </a:lnTo>
                  <a:lnTo>
                    <a:pt x="7242823" y="4422889"/>
                  </a:lnTo>
                  <a:close/>
                </a:path>
                <a:path w="9148444" h="9127490">
                  <a:moveTo>
                    <a:pt x="7242823" y="3193605"/>
                  </a:moveTo>
                  <a:lnTo>
                    <a:pt x="7230123" y="3179102"/>
                  </a:lnTo>
                  <a:lnTo>
                    <a:pt x="7230123" y="3167621"/>
                  </a:lnTo>
                  <a:lnTo>
                    <a:pt x="7217423" y="3161144"/>
                  </a:lnTo>
                  <a:lnTo>
                    <a:pt x="7192023" y="3160115"/>
                  </a:lnTo>
                  <a:lnTo>
                    <a:pt x="7179323" y="3164992"/>
                  </a:lnTo>
                  <a:lnTo>
                    <a:pt x="7166623" y="3175114"/>
                  </a:lnTo>
                  <a:lnTo>
                    <a:pt x="7166623" y="3217634"/>
                  </a:lnTo>
                  <a:lnTo>
                    <a:pt x="7179323" y="3229114"/>
                  </a:lnTo>
                  <a:lnTo>
                    <a:pt x="7192023" y="3235591"/>
                  </a:lnTo>
                  <a:lnTo>
                    <a:pt x="7204723" y="3236620"/>
                  </a:lnTo>
                  <a:lnTo>
                    <a:pt x="7217423" y="3231743"/>
                  </a:lnTo>
                  <a:lnTo>
                    <a:pt x="7230123" y="3221621"/>
                  </a:lnTo>
                  <a:lnTo>
                    <a:pt x="7242823" y="3208350"/>
                  </a:lnTo>
                  <a:lnTo>
                    <a:pt x="7242823" y="3193605"/>
                  </a:lnTo>
                  <a:close/>
                </a:path>
                <a:path w="9148444" h="9127490">
                  <a:moveTo>
                    <a:pt x="7242823" y="1946783"/>
                  </a:moveTo>
                  <a:lnTo>
                    <a:pt x="7230123" y="1932914"/>
                  </a:lnTo>
                  <a:lnTo>
                    <a:pt x="7204723" y="1925078"/>
                  </a:lnTo>
                  <a:lnTo>
                    <a:pt x="7192023" y="1923834"/>
                  </a:lnTo>
                  <a:lnTo>
                    <a:pt x="7179323" y="1929726"/>
                  </a:lnTo>
                  <a:lnTo>
                    <a:pt x="7153923" y="1941969"/>
                  </a:lnTo>
                  <a:lnTo>
                    <a:pt x="7153923" y="1993392"/>
                  </a:lnTo>
                  <a:lnTo>
                    <a:pt x="7166623" y="2007273"/>
                  </a:lnTo>
                  <a:lnTo>
                    <a:pt x="7179323" y="2015096"/>
                  </a:lnTo>
                  <a:lnTo>
                    <a:pt x="7204723" y="2016340"/>
                  </a:lnTo>
                  <a:lnTo>
                    <a:pt x="7217423" y="2010448"/>
                  </a:lnTo>
                  <a:lnTo>
                    <a:pt x="7230123" y="1998205"/>
                  </a:lnTo>
                  <a:lnTo>
                    <a:pt x="7242823" y="1982152"/>
                  </a:lnTo>
                  <a:lnTo>
                    <a:pt x="7242823" y="1946783"/>
                  </a:lnTo>
                  <a:close/>
                </a:path>
                <a:path w="9148444" h="9127490">
                  <a:moveTo>
                    <a:pt x="7243331" y="8451444"/>
                  </a:moveTo>
                  <a:lnTo>
                    <a:pt x="7240867" y="8447164"/>
                  </a:lnTo>
                  <a:lnTo>
                    <a:pt x="7238124" y="8446427"/>
                  </a:lnTo>
                  <a:lnTo>
                    <a:pt x="7233831" y="8448891"/>
                  </a:lnTo>
                  <a:lnTo>
                    <a:pt x="7233107" y="8451634"/>
                  </a:lnTo>
                  <a:lnTo>
                    <a:pt x="7235571" y="8455927"/>
                  </a:lnTo>
                  <a:lnTo>
                    <a:pt x="7238314" y="8456651"/>
                  </a:lnTo>
                  <a:lnTo>
                    <a:pt x="7242607" y="8454187"/>
                  </a:lnTo>
                  <a:lnTo>
                    <a:pt x="7243331" y="8451444"/>
                  </a:lnTo>
                  <a:close/>
                </a:path>
                <a:path w="9148444" h="9127490">
                  <a:moveTo>
                    <a:pt x="7255523" y="7223023"/>
                  </a:moveTo>
                  <a:lnTo>
                    <a:pt x="7242823" y="7211301"/>
                  </a:lnTo>
                  <a:lnTo>
                    <a:pt x="7242823" y="7209282"/>
                  </a:lnTo>
                  <a:lnTo>
                    <a:pt x="7230123" y="7216051"/>
                  </a:lnTo>
                  <a:lnTo>
                    <a:pt x="7230123" y="7235266"/>
                  </a:lnTo>
                  <a:lnTo>
                    <a:pt x="7242823" y="7237273"/>
                  </a:lnTo>
                  <a:lnTo>
                    <a:pt x="7242823" y="7233882"/>
                  </a:lnTo>
                  <a:lnTo>
                    <a:pt x="7255523" y="7230504"/>
                  </a:lnTo>
                  <a:lnTo>
                    <a:pt x="7255523" y="7223023"/>
                  </a:lnTo>
                  <a:close/>
                </a:path>
                <a:path w="9148444" h="9127490">
                  <a:moveTo>
                    <a:pt x="7255523" y="5984697"/>
                  </a:moveTo>
                  <a:lnTo>
                    <a:pt x="7242823" y="5978550"/>
                  </a:lnTo>
                  <a:lnTo>
                    <a:pt x="7242823" y="5975096"/>
                  </a:lnTo>
                  <a:lnTo>
                    <a:pt x="7230123" y="5974537"/>
                  </a:lnTo>
                  <a:lnTo>
                    <a:pt x="7217423" y="5977153"/>
                  </a:lnTo>
                  <a:lnTo>
                    <a:pt x="7217423" y="6011443"/>
                  </a:lnTo>
                  <a:lnTo>
                    <a:pt x="7230123" y="6014910"/>
                  </a:lnTo>
                  <a:lnTo>
                    <a:pt x="7230123" y="6015456"/>
                  </a:lnTo>
                  <a:lnTo>
                    <a:pt x="7242823" y="6012840"/>
                  </a:lnTo>
                  <a:lnTo>
                    <a:pt x="7255523" y="6007430"/>
                  </a:lnTo>
                  <a:lnTo>
                    <a:pt x="7255523" y="5984697"/>
                  </a:lnTo>
                  <a:close/>
                </a:path>
                <a:path w="9148444" h="9127490">
                  <a:moveTo>
                    <a:pt x="7255523" y="4752530"/>
                  </a:moveTo>
                  <a:lnTo>
                    <a:pt x="7242823" y="4744072"/>
                  </a:lnTo>
                  <a:lnTo>
                    <a:pt x="7230123" y="4739297"/>
                  </a:lnTo>
                  <a:lnTo>
                    <a:pt x="7230123" y="4738548"/>
                  </a:lnTo>
                  <a:lnTo>
                    <a:pt x="7217423" y="4742142"/>
                  </a:lnTo>
                  <a:lnTo>
                    <a:pt x="7204723" y="4749597"/>
                  </a:lnTo>
                  <a:lnTo>
                    <a:pt x="7204723" y="4780902"/>
                  </a:lnTo>
                  <a:lnTo>
                    <a:pt x="7217423" y="4789360"/>
                  </a:lnTo>
                  <a:lnTo>
                    <a:pt x="7217423" y="4794123"/>
                  </a:lnTo>
                  <a:lnTo>
                    <a:pt x="7230123" y="4794885"/>
                  </a:lnTo>
                  <a:lnTo>
                    <a:pt x="7242823" y="4791291"/>
                  </a:lnTo>
                  <a:lnTo>
                    <a:pt x="7255523" y="4783836"/>
                  </a:lnTo>
                  <a:lnTo>
                    <a:pt x="7255523" y="4752530"/>
                  </a:lnTo>
                  <a:close/>
                </a:path>
                <a:path w="9148444" h="9127490">
                  <a:moveTo>
                    <a:pt x="7255523" y="3520046"/>
                  </a:moveTo>
                  <a:lnTo>
                    <a:pt x="7242823" y="3509111"/>
                  </a:lnTo>
                  <a:lnTo>
                    <a:pt x="7230123" y="3502939"/>
                  </a:lnTo>
                  <a:lnTo>
                    <a:pt x="7217423" y="3501948"/>
                  </a:lnTo>
                  <a:lnTo>
                    <a:pt x="7204723" y="3506609"/>
                  </a:lnTo>
                  <a:lnTo>
                    <a:pt x="7192023" y="3516261"/>
                  </a:lnTo>
                  <a:lnTo>
                    <a:pt x="7192023" y="3556800"/>
                  </a:lnTo>
                  <a:lnTo>
                    <a:pt x="7204723" y="3567734"/>
                  </a:lnTo>
                  <a:lnTo>
                    <a:pt x="7217423" y="3573919"/>
                  </a:lnTo>
                  <a:lnTo>
                    <a:pt x="7230123" y="3574897"/>
                  </a:lnTo>
                  <a:lnTo>
                    <a:pt x="7242823" y="3570249"/>
                  </a:lnTo>
                  <a:lnTo>
                    <a:pt x="7255523" y="3560597"/>
                  </a:lnTo>
                  <a:lnTo>
                    <a:pt x="7255523" y="3520046"/>
                  </a:lnTo>
                  <a:close/>
                </a:path>
                <a:path w="9148444" h="9127490">
                  <a:moveTo>
                    <a:pt x="7255523" y="2287892"/>
                  </a:moveTo>
                  <a:lnTo>
                    <a:pt x="7242823" y="2274633"/>
                  </a:lnTo>
                  <a:lnTo>
                    <a:pt x="7230123" y="2267153"/>
                  </a:lnTo>
                  <a:lnTo>
                    <a:pt x="7217423" y="2265959"/>
                  </a:lnTo>
                  <a:lnTo>
                    <a:pt x="7192023" y="2271598"/>
                  </a:lnTo>
                  <a:lnTo>
                    <a:pt x="7179323" y="2283295"/>
                  </a:lnTo>
                  <a:lnTo>
                    <a:pt x="7179323" y="2332405"/>
                  </a:lnTo>
                  <a:lnTo>
                    <a:pt x="7192023" y="2345652"/>
                  </a:lnTo>
                  <a:lnTo>
                    <a:pt x="7204723" y="2353145"/>
                  </a:lnTo>
                  <a:lnTo>
                    <a:pt x="7217423" y="2354326"/>
                  </a:lnTo>
                  <a:lnTo>
                    <a:pt x="7242823" y="2348700"/>
                  </a:lnTo>
                  <a:lnTo>
                    <a:pt x="7255523" y="2337003"/>
                  </a:lnTo>
                  <a:lnTo>
                    <a:pt x="7255523" y="2287892"/>
                  </a:lnTo>
                  <a:close/>
                </a:path>
                <a:path w="9148444" h="9127490">
                  <a:moveTo>
                    <a:pt x="7261365" y="8791537"/>
                  </a:moveTo>
                  <a:lnTo>
                    <a:pt x="7260044" y="8789251"/>
                  </a:lnTo>
                  <a:lnTo>
                    <a:pt x="7258583" y="8788870"/>
                  </a:lnTo>
                  <a:lnTo>
                    <a:pt x="7256297" y="8790191"/>
                  </a:lnTo>
                  <a:lnTo>
                    <a:pt x="7255904" y="8791651"/>
                  </a:lnTo>
                  <a:lnTo>
                    <a:pt x="7257224" y="8793937"/>
                  </a:lnTo>
                  <a:lnTo>
                    <a:pt x="7258685" y="8794331"/>
                  </a:lnTo>
                  <a:lnTo>
                    <a:pt x="7259828" y="8793670"/>
                  </a:lnTo>
                  <a:lnTo>
                    <a:pt x="7260971" y="8793010"/>
                  </a:lnTo>
                  <a:lnTo>
                    <a:pt x="7261365" y="8791537"/>
                  </a:lnTo>
                  <a:close/>
                </a:path>
                <a:path w="9148444" h="9127490">
                  <a:moveTo>
                    <a:pt x="7268223" y="7553401"/>
                  </a:moveTo>
                  <a:lnTo>
                    <a:pt x="7255523" y="7551737"/>
                  </a:lnTo>
                  <a:lnTo>
                    <a:pt x="7255523" y="7557351"/>
                  </a:lnTo>
                  <a:lnTo>
                    <a:pt x="7242823" y="7563548"/>
                  </a:lnTo>
                  <a:lnTo>
                    <a:pt x="7255523" y="7573264"/>
                  </a:lnTo>
                  <a:lnTo>
                    <a:pt x="7255523" y="7574940"/>
                  </a:lnTo>
                  <a:lnTo>
                    <a:pt x="7268223" y="7572134"/>
                  </a:lnTo>
                  <a:lnTo>
                    <a:pt x="7268223" y="7553401"/>
                  </a:lnTo>
                  <a:close/>
                </a:path>
                <a:path w="9148444" h="9127490">
                  <a:moveTo>
                    <a:pt x="7268223" y="6320282"/>
                  </a:moveTo>
                  <a:lnTo>
                    <a:pt x="7255523" y="6317170"/>
                  </a:lnTo>
                  <a:lnTo>
                    <a:pt x="7255523" y="6316675"/>
                  </a:lnTo>
                  <a:lnTo>
                    <a:pt x="7242823" y="6319012"/>
                  </a:lnTo>
                  <a:lnTo>
                    <a:pt x="7242823" y="6323876"/>
                  </a:lnTo>
                  <a:lnTo>
                    <a:pt x="7230123" y="6330264"/>
                  </a:lnTo>
                  <a:lnTo>
                    <a:pt x="7230123" y="6337338"/>
                  </a:lnTo>
                  <a:lnTo>
                    <a:pt x="7242823" y="6344310"/>
                  </a:lnTo>
                  <a:lnTo>
                    <a:pt x="7242823" y="6349835"/>
                  </a:lnTo>
                  <a:lnTo>
                    <a:pt x="7255523" y="6352946"/>
                  </a:lnTo>
                  <a:lnTo>
                    <a:pt x="7255523" y="6353442"/>
                  </a:lnTo>
                  <a:lnTo>
                    <a:pt x="7268223" y="6351092"/>
                  </a:lnTo>
                  <a:lnTo>
                    <a:pt x="7268223" y="6320282"/>
                  </a:lnTo>
                  <a:close/>
                </a:path>
                <a:path w="9148444" h="9127490">
                  <a:moveTo>
                    <a:pt x="7268223" y="1075334"/>
                  </a:moveTo>
                  <a:lnTo>
                    <a:pt x="7255523" y="1055433"/>
                  </a:lnTo>
                  <a:lnTo>
                    <a:pt x="7242823" y="1039685"/>
                  </a:lnTo>
                  <a:lnTo>
                    <a:pt x="7230123" y="1030795"/>
                  </a:lnTo>
                  <a:lnTo>
                    <a:pt x="7204723" y="1029373"/>
                  </a:lnTo>
                  <a:lnTo>
                    <a:pt x="7179323" y="1036066"/>
                  </a:lnTo>
                  <a:lnTo>
                    <a:pt x="7166623" y="1049959"/>
                  </a:lnTo>
                  <a:lnTo>
                    <a:pt x="7166623" y="1068171"/>
                  </a:lnTo>
                  <a:lnTo>
                    <a:pt x="7153923" y="1088402"/>
                  </a:lnTo>
                  <a:lnTo>
                    <a:pt x="7166623" y="1108303"/>
                  </a:lnTo>
                  <a:lnTo>
                    <a:pt x="7179323" y="1124051"/>
                  </a:lnTo>
                  <a:lnTo>
                    <a:pt x="7192023" y="1132941"/>
                  </a:lnTo>
                  <a:lnTo>
                    <a:pt x="7217423" y="1134351"/>
                  </a:lnTo>
                  <a:lnTo>
                    <a:pt x="7242823" y="1127658"/>
                  </a:lnTo>
                  <a:lnTo>
                    <a:pt x="7255523" y="1113764"/>
                  </a:lnTo>
                  <a:lnTo>
                    <a:pt x="7268223" y="1095552"/>
                  </a:lnTo>
                  <a:lnTo>
                    <a:pt x="7268223" y="1075334"/>
                  </a:lnTo>
                  <a:close/>
                </a:path>
                <a:path w="9148444" h="9127490">
                  <a:moveTo>
                    <a:pt x="7278510" y="186397"/>
                  </a:moveTo>
                  <a:lnTo>
                    <a:pt x="7271093" y="164363"/>
                  </a:lnTo>
                  <a:lnTo>
                    <a:pt x="7255713" y="146926"/>
                  </a:lnTo>
                  <a:lnTo>
                    <a:pt x="7235533" y="137083"/>
                  </a:lnTo>
                  <a:lnTo>
                    <a:pt x="7213130" y="135521"/>
                  </a:lnTo>
                  <a:lnTo>
                    <a:pt x="7191083" y="142938"/>
                  </a:lnTo>
                  <a:lnTo>
                    <a:pt x="7173646" y="158318"/>
                  </a:lnTo>
                  <a:lnTo>
                    <a:pt x="7163803" y="178485"/>
                  </a:lnTo>
                  <a:lnTo>
                    <a:pt x="7162241" y="200875"/>
                  </a:lnTo>
                  <a:lnTo>
                    <a:pt x="7169645" y="222910"/>
                  </a:lnTo>
                  <a:lnTo>
                    <a:pt x="7185038" y="240347"/>
                  </a:lnTo>
                  <a:lnTo>
                    <a:pt x="7205218" y="250190"/>
                  </a:lnTo>
                  <a:lnTo>
                    <a:pt x="7227608" y="251752"/>
                  </a:lnTo>
                  <a:lnTo>
                    <a:pt x="7249655" y="244348"/>
                  </a:lnTo>
                  <a:lnTo>
                    <a:pt x="7267105" y="228968"/>
                  </a:lnTo>
                  <a:lnTo>
                    <a:pt x="7276947" y="208788"/>
                  </a:lnTo>
                  <a:lnTo>
                    <a:pt x="7278510" y="186397"/>
                  </a:lnTo>
                  <a:close/>
                </a:path>
                <a:path w="9148444" h="9127490">
                  <a:moveTo>
                    <a:pt x="7280923" y="5103520"/>
                  </a:moveTo>
                  <a:lnTo>
                    <a:pt x="7268223" y="5093627"/>
                  </a:lnTo>
                  <a:lnTo>
                    <a:pt x="7268223" y="5085804"/>
                  </a:lnTo>
                  <a:lnTo>
                    <a:pt x="7255523" y="5081384"/>
                  </a:lnTo>
                  <a:lnTo>
                    <a:pt x="7242823" y="5080673"/>
                  </a:lnTo>
                  <a:lnTo>
                    <a:pt x="7230123" y="5084000"/>
                  </a:lnTo>
                  <a:lnTo>
                    <a:pt x="7230123" y="5090909"/>
                  </a:lnTo>
                  <a:lnTo>
                    <a:pt x="7217423" y="5099964"/>
                  </a:lnTo>
                  <a:lnTo>
                    <a:pt x="7217423" y="5110023"/>
                  </a:lnTo>
                  <a:lnTo>
                    <a:pt x="7230123" y="5119916"/>
                  </a:lnTo>
                  <a:lnTo>
                    <a:pt x="7230123" y="5127739"/>
                  </a:lnTo>
                  <a:lnTo>
                    <a:pt x="7242823" y="5132159"/>
                  </a:lnTo>
                  <a:lnTo>
                    <a:pt x="7255523" y="5132870"/>
                  </a:lnTo>
                  <a:lnTo>
                    <a:pt x="7255523" y="5129542"/>
                  </a:lnTo>
                  <a:lnTo>
                    <a:pt x="7268223" y="5122634"/>
                  </a:lnTo>
                  <a:lnTo>
                    <a:pt x="7268223" y="5113579"/>
                  </a:lnTo>
                  <a:lnTo>
                    <a:pt x="7280923" y="5103520"/>
                  </a:lnTo>
                  <a:close/>
                </a:path>
                <a:path w="9148444" h="9127490">
                  <a:moveTo>
                    <a:pt x="7280923" y="3874198"/>
                  </a:moveTo>
                  <a:lnTo>
                    <a:pt x="7268223" y="3861155"/>
                  </a:lnTo>
                  <a:lnTo>
                    <a:pt x="7268223" y="3850843"/>
                  </a:lnTo>
                  <a:lnTo>
                    <a:pt x="7255523" y="3845014"/>
                  </a:lnTo>
                  <a:lnTo>
                    <a:pt x="7242823" y="3844086"/>
                  </a:lnTo>
                  <a:lnTo>
                    <a:pt x="7230123" y="3848481"/>
                  </a:lnTo>
                  <a:lnTo>
                    <a:pt x="7217423" y="3857574"/>
                  </a:lnTo>
                  <a:lnTo>
                    <a:pt x="7204723" y="3869512"/>
                  </a:lnTo>
                  <a:lnTo>
                    <a:pt x="7204723" y="3882771"/>
                  </a:lnTo>
                  <a:lnTo>
                    <a:pt x="7217423" y="3895801"/>
                  </a:lnTo>
                  <a:lnTo>
                    <a:pt x="7217423" y="3906126"/>
                  </a:lnTo>
                  <a:lnTo>
                    <a:pt x="7230123" y="3911955"/>
                  </a:lnTo>
                  <a:lnTo>
                    <a:pt x="7242823" y="3912882"/>
                  </a:lnTo>
                  <a:lnTo>
                    <a:pt x="7255523" y="3908501"/>
                  </a:lnTo>
                  <a:lnTo>
                    <a:pt x="7268223" y="3899395"/>
                  </a:lnTo>
                  <a:lnTo>
                    <a:pt x="7280923" y="3887457"/>
                  </a:lnTo>
                  <a:lnTo>
                    <a:pt x="7280923" y="3874198"/>
                  </a:lnTo>
                  <a:close/>
                </a:path>
                <a:path w="9148444" h="9127490">
                  <a:moveTo>
                    <a:pt x="7280923" y="2644952"/>
                  </a:moveTo>
                  <a:lnTo>
                    <a:pt x="7268223" y="2628989"/>
                  </a:lnTo>
                  <a:lnTo>
                    <a:pt x="7268223" y="2616365"/>
                  </a:lnTo>
                  <a:lnTo>
                    <a:pt x="7242823" y="2609227"/>
                  </a:lnTo>
                  <a:lnTo>
                    <a:pt x="7230123" y="2608097"/>
                  </a:lnTo>
                  <a:lnTo>
                    <a:pt x="7217423" y="2613456"/>
                  </a:lnTo>
                  <a:lnTo>
                    <a:pt x="7204723" y="2624607"/>
                  </a:lnTo>
                  <a:lnTo>
                    <a:pt x="7192023" y="2639225"/>
                  </a:lnTo>
                  <a:lnTo>
                    <a:pt x="7192023" y="2655443"/>
                  </a:lnTo>
                  <a:lnTo>
                    <a:pt x="7204723" y="2671407"/>
                  </a:lnTo>
                  <a:lnTo>
                    <a:pt x="7217423" y="2684043"/>
                  </a:lnTo>
                  <a:lnTo>
                    <a:pt x="7230123" y="2691168"/>
                  </a:lnTo>
                  <a:lnTo>
                    <a:pt x="7242823" y="2692311"/>
                  </a:lnTo>
                  <a:lnTo>
                    <a:pt x="7255523" y="2686939"/>
                  </a:lnTo>
                  <a:lnTo>
                    <a:pt x="7268223" y="2675788"/>
                  </a:lnTo>
                  <a:lnTo>
                    <a:pt x="7280923" y="2661183"/>
                  </a:lnTo>
                  <a:lnTo>
                    <a:pt x="7280923" y="2644952"/>
                  </a:lnTo>
                  <a:close/>
                </a:path>
                <a:path w="9148444" h="9127490">
                  <a:moveTo>
                    <a:pt x="7280923" y="1396682"/>
                  </a:moveTo>
                  <a:lnTo>
                    <a:pt x="7268223" y="1381645"/>
                  </a:lnTo>
                  <a:lnTo>
                    <a:pt x="7242823" y="1373149"/>
                  </a:lnTo>
                  <a:lnTo>
                    <a:pt x="7230123" y="1371803"/>
                  </a:lnTo>
                  <a:lnTo>
                    <a:pt x="7204723" y="1378191"/>
                  </a:lnTo>
                  <a:lnTo>
                    <a:pt x="7192023" y="1391462"/>
                  </a:lnTo>
                  <a:lnTo>
                    <a:pt x="7179323" y="1408849"/>
                  </a:lnTo>
                  <a:lnTo>
                    <a:pt x="7179323" y="1428153"/>
                  </a:lnTo>
                  <a:lnTo>
                    <a:pt x="7192023" y="1447165"/>
                  </a:lnTo>
                  <a:lnTo>
                    <a:pt x="7204723" y="1462189"/>
                  </a:lnTo>
                  <a:lnTo>
                    <a:pt x="7217423" y="1470685"/>
                  </a:lnTo>
                  <a:lnTo>
                    <a:pt x="7242823" y="1472031"/>
                  </a:lnTo>
                  <a:lnTo>
                    <a:pt x="7255523" y="1465630"/>
                  </a:lnTo>
                  <a:lnTo>
                    <a:pt x="7268223" y="1452372"/>
                  </a:lnTo>
                  <a:lnTo>
                    <a:pt x="7280923" y="1434985"/>
                  </a:lnTo>
                  <a:lnTo>
                    <a:pt x="7280923" y="1396682"/>
                  </a:lnTo>
                  <a:close/>
                </a:path>
                <a:path w="9148444" h="9127490">
                  <a:moveTo>
                    <a:pt x="7282853" y="7903210"/>
                  </a:moveTo>
                  <a:lnTo>
                    <a:pt x="7278395" y="7895501"/>
                  </a:lnTo>
                  <a:lnTo>
                    <a:pt x="7273468" y="7894180"/>
                  </a:lnTo>
                  <a:lnTo>
                    <a:pt x="7265746" y="7898638"/>
                  </a:lnTo>
                  <a:lnTo>
                    <a:pt x="7264425" y="7903565"/>
                  </a:lnTo>
                  <a:lnTo>
                    <a:pt x="7268883" y="7911274"/>
                  </a:lnTo>
                  <a:lnTo>
                    <a:pt x="7273811" y="7912608"/>
                  </a:lnTo>
                  <a:lnTo>
                    <a:pt x="7277684" y="7910373"/>
                  </a:lnTo>
                  <a:lnTo>
                    <a:pt x="7281545" y="7908150"/>
                  </a:lnTo>
                  <a:lnTo>
                    <a:pt x="7282853" y="7903210"/>
                  </a:lnTo>
                  <a:close/>
                </a:path>
                <a:path w="9148444" h="9127490">
                  <a:moveTo>
                    <a:pt x="7293623" y="6667043"/>
                  </a:moveTo>
                  <a:lnTo>
                    <a:pt x="7280923" y="6662242"/>
                  </a:lnTo>
                  <a:lnTo>
                    <a:pt x="7280923" y="6659524"/>
                  </a:lnTo>
                  <a:lnTo>
                    <a:pt x="7268223" y="6659092"/>
                  </a:lnTo>
                  <a:lnTo>
                    <a:pt x="7268223" y="6661137"/>
                  </a:lnTo>
                  <a:lnTo>
                    <a:pt x="7255523" y="6665379"/>
                  </a:lnTo>
                  <a:lnTo>
                    <a:pt x="7255523" y="6683172"/>
                  </a:lnTo>
                  <a:lnTo>
                    <a:pt x="7268223" y="6687985"/>
                  </a:lnTo>
                  <a:lnTo>
                    <a:pt x="7268223" y="6690690"/>
                  </a:lnTo>
                  <a:lnTo>
                    <a:pt x="7280923" y="6691122"/>
                  </a:lnTo>
                  <a:lnTo>
                    <a:pt x="7280923" y="6689077"/>
                  </a:lnTo>
                  <a:lnTo>
                    <a:pt x="7293623" y="6684848"/>
                  </a:lnTo>
                  <a:lnTo>
                    <a:pt x="7293623" y="6667043"/>
                  </a:lnTo>
                  <a:close/>
                </a:path>
                <a:path w="9148444" h="9127490">
                  <a:moveTo>
                    <a:pt x="7293623" y="5434723"/>
                  </a:moveTo>
                  <a:lnTo>
                    <a:pt x="7280923" y="5427523"/>
                  </a:lnTo>
                  <a:lnTo>
                    <a:pt x="7280923" y="5423459"/>
                  </a:lnTo>
                  <a:lnTo>
                    <a:pt x="7268223" y="5422811"/>
                  </a:lnTo>
                  <a:lnTo>
                    <a:pt x="7255523" y="5425872"/>
                  </a:lnTo>
                  <a:lnTo>
                    <a:pt x="7255523" y="5432234"/>
                  </a:lnTo>
                  <a:lnTo>
                    <a:pt x="7242823" y="5440565"/>
                  </a:lnTo>
                  <a:lnTo>
                    <a:pt x="7242823" y="5458917"/>
                  </a:lnTo>
                  <a:lnTo>
                    <a:pt x="7255523" y="5466131"/>
                  </a:lnTo>
                  <a:lnTo>
                    <a:pt x="7268223" y="5470195"/>
                  </a:lnTo>
                  <a:lnTo>
                    <a:pt x="7268223" y="5470842"/>
                  </a:lnTo>
                  <a:lnTo>
                    <a:pt x="7280923" y="5467782"/>
                  </a:lnTo>
                  <a:lnTo>
                    <a:pt x="7293623" y="5461432"/>
                  </a:lnTo>
                  <a:lnTo>
                    <a:pt x="7293623" y="5434723"/>
                  </a:lnTo>
                  <a:close/>
                </a:path>
                <a:path w="9148444" h="9127490">
                  <a:moveTo>
                    <a:pt x="7293623" y="4202404"/>
                  </a:moveTo>
                  <a:lnTo>
                    <a:pt x="7280923" y="4192803"/>
                  </a:lnTo>
                  <a:lnTo>
                    <a:pt x="7268223" y="4187380"/>
                  </a:lnTo>
                  <a:lnTo>
                    <a:pt x="7255523" y="4186517"/>
                  </a:lnTo>
                  <a:lnTo>
                    <a:pt x="7242823" y="4190593"/>
                  </a:lnTo>
                  <a:lnTo>
                    <a:pt x="7242823" y="4199077"/>
                  </a:lnTo>
                  <a:lnTo>
                    <a:pt x="7230123" y="4210189"/>
                  </a:lnTo>
                  <a:lnTo>
                    <a:pt x="7230123" y="4234675"/>
                  </a:lnTo>
                  <a:lnTo>
                    <a:pt x="7242823" y="4244276"/>
                  </a:lnTo>
                  <a:lnTo>
                    <a:pt x="7255523" y="4249699"/>
                  </a:lnTo>
                  <a:lnTo>
                    <a:pt x="7268223" y="4250563"/>
                  </a:lnTo>
                  <a:lnTo>
                    <a:pt x="7280923" y="4246486"/>
                  </a:lnTo>
                  <a:lnTo>
                    <a:pt x="7293623" y="4238015"/>
                  </a:lnTo>
                  <a:lnTo>
                    <a:pt x="7293623" y="4202404"/>
                  </a:lnTo>
                  <a:close/>
                </a:path>
                <a:path w="9148444" h="9127490">
                  <a:moveTo>
                    <a:pt x="7293623" y="2970098"/>
                  </a:moveTo>
                  <a:lnTo>
                    <a:pt x="7280923" y="2958084"/>
                  </a:lnTo>
                  <a:lnTo>
                    <a:pt x="7268223" y="2951302"/>
                  </a:lnTo>
                  <a:lnTo>
                    <a:pt x="7255523" y="2950222"/>
                  </a:lnTo>
                  <a:lnTo>
                    <a:pt x="7242823" y="2955328"/>
                  </a:lnTo>
                  <a:lnTo>
                    <a:pt x="7230123" y="2965920"/>
                  </a:lnTo>
                  <a:lnTo>
                    <a:pt x="7217423" y="2979813"/>
                  </a:lnTo>
                  <a:lnTo>
                    <a:pt x="7217423" y="3010420"/>
                  </a:lnTo>
                  <a:lnTo>
                    <a:pt x="7230123" y="3022422"/>
                  </a:lnTo>
                  <a:lnTo>
                    <a:pt x="7242823" y="3029204"/>
                  </a:lnTo>
                  <a:lnTo>
                    <a:pt x="7268223" y="3030283"/>
                  </a:lnTo>
                  <a:lnTo>
                    <a:pt x="7280923" y="3025178"/>
                  </a:lnTo>
                  <a:lnTo>
                    <a:pt x="7293623" y="3014586"/>
                  </a:lnTo>
                  <a:lnTo>
                    <a:pt x="7293623" y="2970098"/>
                  </a:lnTo>
                  <a:close/>
                </a:path>
                <a:path w="9148444" h="9127490">
                  <a:moveTo>
                    <a:pt x="7296848" y="526707"/>
                  </a:moveTo>
                  <a:lnTo>
                    <a:pt x="7289711" y="505460"/>
                  </a:lnTo>
                  <a:lnTo>
                    <a:pt x="7274877" y="488645"/>
                  </a:lnTo>
                  <a:lnTo>
                    <a:pt x="7255408" y="479158"/>
                  </a:lnTo>
                  <a:lnTo>
                    <a:pt x="7233818" y="477659"/>
                  </a:lnTo>
                  <a:lnTo>
                    <a:pt x="7212558" y="484797"/>
                  </a:lnTo>
                  <a:lnTo>
                    <a:pt x="7195744" y="499630"/>
                  </a:lnTo>
                  <a:lnTo>
                    <a:pt x="7186244" y="519074"/>
                  </a:lnTo>
                  <a:lnTo>
                    <a:pt x="7184733" y="540677"/>
                  </a:lnTo>
                  <a:lnTo>
                    <a:pt x="7191883" y="561924"/>
                  </a:lnTo>
                  <a:lnTo>
                    <a:pt x="7206716" y="578739"/>
                  </a:lnTo>
                  <a:lnTo>
                    <a:pt x="7226173" y="588225"/>
                  </a:lnTo>
                  <a:lnTo>
                    <a:pt x="7247776" y="589737"/>
                  </a:lnTo>
                  <a:lnTo>
                    <a:pt x="7269035" y="582587"/>
                  </a:lnTo>
                  <a:lnTo>
                    <a:pt x="7285850" y="567753"/>
                  </a:lnTo>
                  <a:lnTo>
                    <a:pt x="7295350" y="548297"/>
                  </a:lnTo>
                  <a:lnTo>
                    <a:pt x="7296848" y="526707"/>
                  </a:lnTo>
                  <a:close/>
                </a:path>
                <a:path w="9148444" h="9127490">
                  <a:moveTo>
                    <a:pt x="7301166" y="8243290"/>
                  </a:moveTo>
                  <a:lnTo>
                    <a:pt x="7297712" y="8237283"/>
                  </a:lnTo>
                  <a:lnTo>
                    <a:pt x="7293864" y="8236255"/>
                  </a:lnTo>
                  <a:lnTo>
                    <a:pt x="7287857" y="8239722"/>
                  </a:lnTo>
                  <a:lnTo>
                    <a:pt x="7286828" y="8243570"/>
                  </a:lnTo>
                  <a:lnTo>
                    <a:pt x="7290295" y="8249564"/>
                  </a:lnTo>
                  <a:lnTo>
                    <a:pt x="7294131" y="8250593"/>
                  </a:lnTo>
                  <a:lnTo>
                    <a:pt x="7300138" y="8247126"/>
                  </a:lnTo>
                  <a:lnTo>
                    <a:pt x="7301166" y="8243290"/>
                  </a:lnTo>
                  <a:close/>
                </a:path>
                <a:path w="9148444" h="9127490">
                  <a:moveTo>
                    <a:pt x="7306323" y="7001434"/>
                  </a:moveTo>
                  <a:lnTo>
                    <a:pt x="7293623" y="6999122"/>
                  </a:lnTo>
                  <a:lnTo>
                    <a:pt x="7280923" y="7006882"/>
                  </a:lnTo>
                  <a:lnTo>
                    <a:pt x="7280923" y="7028904"/>
                  </a:lnTo>
                  <a:lnTo>
                    <a:pt x="7293623" y="7031202"/>
                  </a:lnTo>
                  <a:lnTo>
                    <a:pt x="7306323" y="7027329"/>
                  </a:lnTo>
                  <a:lnTo>
                    <a:pt x="7306323" y="7001434"/>
                  </a:lnTo>
                  <a:close/>
                </a:path>
                <a:path w="9148444" h="9127490">
                  <a:moveTo>
                    <a:pt x="7306323" y="5769013"/>
                  </a:moveTo>
                  <a:lnTo>
                    <a:pt x="7293623" y="5765241"/>
                  </a:lnTo>
                  <a:lnTo>
                    <a:pt x="7280923" y="5764644"/>
                  </a:lnTo>
                  <a:lnTo>
                    <a:pt x="7280923" y="5767476"/>
                  </a:lnTo>
                  <a:lnTo>
                    <a:pt x="7268223" y="5773369"/>
                  </a:lnTo>
                  <a:lnTo>
                    <a:pt x="7268223" y="5798096"/>
                  </a:lnTo>
                  <a:lnTo>
                    <a:pt x="7280923" y="5804763"/>
                  </a:lnTo>
                  <a:lnTo>
                    <a:pt x="7280923" y="5808523"/>
                  </a:lnTo>
                  <a:lnTo>
                    <a:pt x="7293623" y="5809119"/>
                  </a:lnTo>
                  <a:lnTo>
                    <a:pt x="7306323" y="5806287"/>
                  </a:lnTo>
                  <a:lnTo>
                    <a:pt x="7306323" y="5769013"/>
                  </a:lnTo>
                  <a:close/>
                </a:path>
                <a:path w="9148444" h="9127490">
                  <a:moveTo>
                    <a:pt x="7306323" y="1755990"/>
                  </a:moveTo>
                  <a:lnTo>
                    <a:pt x="7293623" y="1737779"/>
                  </a:lnTo>
                  <a:lnTo>
                    <a:pt x="7280923" y="1723364"/>
                  </a:lnTo>
                  <a:lnTo>
                    <a:pt x="7268223" y="1715223"/>
                  </a:lnTo>
                  <a:lnTo>
                    <a:pt x="7242823" y="1713941"/>
                  </a:lnTo>
                  <a:lnTo>
                    <a:pt x="7230123" y="1720062"/>
                  </a:lnTo>
                  <a:lnTo>
                    <a:pt x="7217423" y="1732775"/>
                  </a:lnTo>
                  <a:lnTo>
                    <a:pt x="7204723" y="1749450"/>
                  </a:lnTo>
                  <a:lnTo>
                    <a:pt x="7204723" y="1786166"/>
                  </a:lnTo>
                  <a:lnTo>
                    <a:pt x="7217423" y="1800580"/>
                  </a:lnTo>
                  <a:lnTo>
                    <a:pt x="7242823" y="1808721"/>
                  </a:lnTo>
                  <a:lnTo>
                    <a:pt x="7255523" y="1810004"/>
                  </a:lnTo>
                  <a:lnTo>
                    <a:pt x="7280923" y="1803882"/>
                  </a:lnTo>
                  <a:lnTo>
                    <a:pt x="7293623" y="1791169"/>
                  </a:lnTo>
                  <a:lnTo>
                    <a:pt x="7293623" y="1774494"/>
                  </a:lnTo>
                  <a:lnTo>
                    <a:pt x="7306323" y="1755990"/>
                  </a:lnTo>
                  <a:close/>
                </a:path>
                <a:path w="9148444" h="9127490">
                  <a:moveTo>
                    <a:pt x="7315200" y="867029"/>
                  </a:moveTo>
                  <a:lnTo>
                    <a:pt x="7308316" y="846556"/>
                  </a:lnTo>
                  <a:lnTo>
                    <a:pt x="7294029" y="830376"/>
                  </a:lnTo>
                  <a:lnTo>
                    <a:pt x="7275296" y="821232"/>
                  </a:lnTo>
                  <a:lnTo>
                    <a:pt x="7254494" y="819785"/>
                  </a:lnTo>
                  <a:lnTo>
                    <a:pt x="7234021" y="826668"/>
                  </a:lnTo>
                  <a:lnTo>
                    <a:pt x="7217829" y="840943"/>
                  </a:lnTo>
                  <a:lnTo>
                    <a:pt x="7208685" y="859675"/>
                  </a:lnTo>
                  <a:lnTo>
                    <a:pt x="7207237" y="880465"/>
                  </a:lnTo>
                  <a:lnTo>
                    <a:pt x="7214121" y="900938"/>
                  </a:lnTo>
                  <a:lnTo>
                    <a:pt x="7228408" y="917117"/>
                  </a:lnTo>
                  <a:lnTo>
                    <a:pt x="7247141" y="926261"/>
                  </a:lnTo>
                  <a:lnTo>
                    <a:pt x="7267943" y="927709"/>
                  </a:lnTo>
                  <a:lnTo>
                    <a:pt x="7288416" y="920838"/>
                  </a:lnTo>
                  <a:lnTo>
                    <a:pt x="7304608" y="906551"/>
                  </a:lnTo>
                  <a:lnTo>
                    <a:pt x="7313752" y="887818"/>
                  </a:lnTo>
                  <a:lnTo>
                    <a:pt x="7315200" y="867029"/>
                  </a:lnTo>
                  <a:close/>
                </a:path>
                <a:path w="9148444" h="9127490">
                  <a:moveTo>
                    <a:pt x="7319023" y="4554867"/>
                  </a:moveTo>
                  <a:lnTo>
                    <a:pt x="7306323" y="4543514"/>
                  </a:lnTo>
                  <a:lnTo>
                    <a:pt x="7306323" y="4534522"/>
                  </a:lnTo>
                  <a:lnTo>
                    <a:pt x="7293623" y="4529455"/>
                  </a:lnTo>
                  <a:lnTo>
                    <a:pt x="7280923" y="4528655"/>
                  </a:lnTo>
                  <a:lnTo>
                    <a:pt x="7268223" y="4532465"/>
                  </a:lnTo>
                  <a:lnTo>
                    <a:pt x="7255523" y="4540389"/>
                  </a:lnTo>
                  <a:lnTo>
                    <a:pt x="7255523" y="4573676"/>
                  </a:lnTo>
                  <a:lnTo>
                    <a:pt x="7268223" y="4582668"/>
                  </a:lnTo>
                  <a:lnTo>
                    <a:pt x="7280923" y="4587748"/>
                  </a:lnTo>
                  <a:lnTo>
                    <a:pt x="7293623" y="4588548"/>
                  </a:lnTo>
                  <a:lnTo>
                    <a:pt x="7293623" y="4584725"/>
                  </a:lnTo>
                  <a:lnTo>
                    <a:pt x="7306323" y="4576800"/>
                  </a:lnTo>
                  <a:lnTo>
                    <a:pt x="7319023" y="4566412"/>
                  </a:lnTo>
                  <a:lnTo>
                    <a:pt x="7319023" y="4554867"/>
                  </a:lnTo>
                  <a:close/>
                </a:path>
                <a:path w="9148444" h="9127490">
                  <a:moveTo>
                    <a:pt x="7319023" y="3325545"/>
                  </a:moveTo>
                  <a:lnTo>
                    <a:pt x="7306323" y="3311042"/>
                  </a:lnTo>
                  <a:lnTo>
                    <a:pt x="7306323" y="3299561"/>
                  </a:lnTo>
                  <a:lnTo>
                    <a:pt x="7293623" y="3293084"/>
                  </a:lnTo>
                  <a:lnTo>
                    <a:pt x="7268223" y="3292056"/>
                  </a:lnTo>
                  <a:lnTo>
                    <a:pt x="7255523" y="3296945"/>
                  </a:lnTo>
                  <a:lnTo>
                    <a:pt x="7242823" y="3307067"/>
                  </a:lnTo>
                  <a:lnTo>
                    <a:pt x="7242823" y="3349587"/>
                  </a:lnTo>
                  <a:lnTo>
                    <a:pt x="7255523" y="3361055"/>
                  </a:lnTo>
                  <a:lnTo>
                    <a:pt x="7268223" y="3367532"/>
                  </a:lnTo>
                  <a:lnTo>
                    <a:pt x="7280923" y="3368560"/>
                  </a:lnTo>
                  <a:lnTo>
                    <a:pt x="7293623" y="3363684"/>
                  </a:lnTo>
                  <a:lnTo>
                    <a:pt x="7306323" y="3353562"/>
                  </a:lnTo>
                  <a:lnTo>
                    <a:pt x="7319023" y="3340277"/>
                  </a:lnTo>
                  <a:lnTo>
                    <a:pt x="7319023" y="3325545"/>
                  </a:lnTo>
                  <a:close/>
                </a:path>
                <a:path w="9148444" h="9127490">
                  <a:moveTo>
                    <a:pt x="7319023" y="2078875"/>
                  </a:moveTo>
                  <a:lnTo>
                    <a:pt x="7306323" y="2065096"/>
                  </a:lnTo>
                  <a:lnTo>
                    <a:pt x="7280923" y="2057311"/>
                  </a:lnTo>
                  <a:lnTo>
                    <a:pt x="7268223" y="2056066"/>
                  </a:lnTo>
                  <a:lnTo>
                    <a:pt x="7255523" y="2061933"/>
                  </a:lnTo>
                  <a:lnTo>
                    <a:pt x="7230123" y="2074087"/>
                  </a:lnTo>
                  <a:lnTo>
                    <a:pt x="7230123" y="2125180"/>
                  </a:lnTo>
                  <a:lnTo>
                    <a:pt x="7242823" y="2138972"/>
                  </a:lnTo>
                  <a:lnTo>
                    <a:pt x="7255523" y="2146757"/>
                  </a:lnTo>
                  <a:lnTo>
                    <a:pt x="7280923" y="2147989"/>
                  </a:lnTo>
                  <a:lnTo>
                    <a:pt x="7293623" y="2142121"/>
                  </a:lnTo>
                  <a:lnTo>
                    <a:pt x="7306323" y="2129967"/>
                  </a:lnTo>
                  <a:lnTo>
                    <a:pt x="7319023" y="2114016"/>
                  </a:lnTo>
                  <a:lnTo>
                    <a:pt x="7319023" y="2078875"/>
                  </a:lnTo>
                  <a:close/>
                </a:path>
                <a:path w="9148444" h="9127490">
                  <a:moveTo>
                    <a:pt x="7319200" y="8583397"/>
                  </a:moveTo>
                  <a:lnTo>
                    <a:pt x="7316889" y="8579396"/>
                  </a:lnTo>
                  <a:lnTo>
                    <a:pt x="7314324" y="8578698"/>
                  </a:lnTo>
                  <a:lnTo>
                    <a:pt x="7310323" y="8581009"/>
                  </a:lnTo>
                  <a:lnTo>
                    <a:pt x="7309637" y="8583574"/>
                  </a:lnTo>
                  <a:lnTo>
                    <a:pt x="7311949" y="8587575"/>
                  </a:lnTo>
                  <a:lnTo>
                    <a:pt x="7314514" y="8588261"/>
                  </a:lnTo>
                  <a:lnTo>
                    <a:pt x="7318515" y="8585949"/>
                  </a:lnTo>
                  <a:lnTo>
                    <a:pt x="7319200" y="8583397"/>
                  </a:lnTo>
                  <a:close/>
                </a:path>
                <a:path w="9148444" h="9127490">
                  <a:moveTo>
                    <a:pt x="7327836" y="0"/>
                  </a:moveTo>
                  <a:lnTo>
                    <a:pt x="7225398" y="0"/>
                  </a:lnTo>
                  <a:lnTo>
                    <a:pt x="7229576" y="12407"/>
                  </a:lnTo>
                  <a:lnTo>
                    <a:pt x="7243699" y="28422"/>
                  </a:lnTo>
                  <a:lnTo>
                    <a:pt x="7262241" y="37465"/>
                  </a:lnTo>
                  <a:lnTo>
                    <a:pt x="7282802" y="38900"/>
                  </a:lnTo>
                  <a:lnTo>
                    <a:pt x="7303059" y="32092"/>
                  </a:lnTo>
                  <a:lnTo>
                    <a:pt x="7319073" y="17970"/>
                  </a:lnTo>
                  <a:lnTo>
                    <a:pt x="7327836" y="0"/>
                  </a:lnTo>
                  <a:close/>
                </a:path>
                <a:path w="9148444" h="9127490">
                  <a:moveTo>
                    <a:pt x="7331723" y="7354964"/>
                  </a:moveTo>
                  <a:lnTo>
                    <a:pt x="7319023" y="7343534"/>
                  </a:lnTo>
                  <a:lnTo>
                    <a:pt x="7319023" y="7341578"/>
                  </a:lnTo>
                  <a:lnTo>
                    <a:pt x="7306323" y="7348169"/>
                  </a:lnTo>
                  <a:lnTo>
                    <a:pt x="7306323" y="7366914"/>
                  </a:lnTo>
                  <a:lnTo>
                    <a:pt x="7319023" y="7368870"/>
                  </a:lnTo>
                  <a:lnTo>
                    <a:pt x="7319023" y="7365568"/>
                  </a:lnTo>
                  <a:lnTo>
                    <a:pt x="7331723" y="7362266"/>
                  </a:lnTo>
                  <a:lnTo>
                    <a:pt x="7331723" y="7354964"/>
                  </a:lnTo>
                  <a:close/>
                </a:path>
                <a:path w="9148444" h="9127490">
                  <a:moveTo>
                    <a:pt x="7331723" y="6116777"/>
                  </a:moveTo>
                  <a:lnTo>
                    <a:pt x="7319023" y="6110732"/>
                  </a:lnTo>
                  <a:lnTo>
                    <a:pt x="7319023" y="6107315"/>
                  </a:lnTo>
                  <a:lnTo>
                    <a:pt x="7306323" y="6106769"/>
                  </a:lnTo>
                  <a:lnTo>
                    <a:pt x="7293623" y="6109347"/>
                  </a:lnTo>
                  <a:lnTo>
                    <a:pt x="7293623" y="6143142"/>
                  </a:lnTo>
                  <a:lnTo>
                    <a:pt x="7306323" y="6146558"/>
                  </a:lnTo>
                  <a:lnTo>
                    <a:pt x="7306323" y="6147105"/>
                  </a:lnTo>
                  <a:lnTo>
                    <a:pt x="7319023" y="6144526"/>
                  </a:lnTo>
                  <a:lnTo>
                    <a:pt x="7331723" y="6139192"/>
                  </a:lnTo>
                  <a:lnTo>
                    <a:pt x="7331723" y="6116777"/>
                  </a:lnTo>
                  <a:close/>
                </a:path>
                <a:path w="9148444" h="9127490">
                  <a:moveTo>
                    <a:pt x="7331723" y="4884610"/>
                  </a:moveTo>
                  <a:lnTo>
                    <a:pt x="7319023" y="4876254"/>
                  </a:lnTo>
                  <a:lnTo>
                    <a:pt x="7306323" y="4871529"/>
                  </a:lnTo>
                  <a:lnTo>
                    <a:pt x="7306323" y="4870780"/>
                  </a:lnTo>
                  <a:lnTo>
                    <a:pt x="7293623" y="4874336"/>
                  </a:lnTo>
                  <a:lnTo>
                    <a:pt x="7280923" y="4881715"/>
                  </a:lnTo>
                  <a:lnTo>
                    <a:pt x="7280923" y="4912690"/>
                  </a:lnTo>
                  <a:lnTo>
                    <a:pt x="7293623" y="4921059"/>
                  </a:lnTo>
                  <a:lnTo>
                    <a:pt x="7293623" y="4925771"/>
                  </a:lnTo>
                  <a:lnTo>
                    <a:pt x="7306323" y="4926520"/>
                  </a:lnTo>
                  <a:lnTo>
                    <a:pt x="7319023" y="4922977"/>
                  </a:lnTo>
                  <a:lnTo>
                    <a:pt x="7331723" y="4915598"/>
                  </a:lnTo>
                  <a:lnTo>
                    <a:pt x="7331723" y="4884610"/>
                  </a:lnTo>
                  <a:close/>
                </a:path>
                <a:path w="9148444" h="9127490">
                  <a:moveTo>
                    <a:pt x="7331723" y="3652139"/>
                  </a:moveTo>
                  <a:lnTo>
                    <a:pt x="7319023" y="3641293"/>
                  </a:lnTo>
                  <a:lnTo>
                    <a:pt x="7306323" y="3635171"/>
                  </a:lnTo>
                  <a:lnTo>
                    <a:pt x="7293623" y="3634194"/>
                  </a:lnTo>
                  <a:lnTo>
                    <a:pt x="7280923" y="3638804"/>
                  </a:lnTo>
                  <a:lnTo>
                    <a:pt x="7268223" y="3648379"/>
                  </a:lnTo>
                  <a:lnTo>
                    <a:pt x="7268223" y="3688588"/>
                  </a:lnTo>
                  <a:lnTo>
                    <a:pt x="7280923" y="3699446"/>
                  </a:lnTo>
                  <a:lnTo>
                    <a:pt x="7293623" y="3705568"/>
                  </a:lnTo>
                  <a:lnTo>
                    <a:pt x="7306323" y="3706545"/>
                  </a:lnTo>
                  <a:lnTo>
                    <a:pt x="7319023" y="3701923"/>
                  </a:lnTo>
                  <a:lnTo>
                    <a:pt x="7331723" y="3692360"/>
                  </a:lnTo>
                  <a:lnTo>
                    <a:pt x="7331723" y="3652139"/>
                  </a:lnTo>
                  <a:close/>
                </a:path>
                <a:path w="9148444" h="9127490">
                  <a:moveTo>
                    <a:pt x="7331723" y="2419985"/>
                  </a:moveTo>
                  <a:lnTo>
                    <a:pt x="7319023" y="2406815"/>
                  </a:lnTo>
                  <a:lnTo>
                    <a:pt x="7306323" y="2399385"/>
                  </a:lnTo>
                  <a:lnTo>
                    <a:pt x="7293623" y="2398204"/>
                  </a:lnTo>
                  <a:lnTo>
                    <a:pt x="7268223" y="2403792"/>
                  </a:lnTo>
                  <a:lnTo>
                    <a:pt x="7255523" y="2415413"/>
                  </a:lnTo>
                  <a:lnTo>
                    <a:pt x="7255523" y="2464193"/>
                  </a:lnTo>
                  <a:lnTo>
                    <a:pt x="7268223" y="2477351"/>
                  </a:lnTo>
                  <a:lnTo>
                    <a:pt x="7280923" y="2484793"/>
                  </a:lnTo>
                  <a:lnTo>
                    <a:pt x="7293623" y="2485974"/>
                  </a:lnTo>
                  <a:lnTo>
                    <a:pt x="7319023" y="2480373"/>
                  </a:lnTo>
                  <a:lnTo>
                    <a:pt x="7331723" y="2468753"/>
                  </a:lnTo>
                  <a:lnTo>
                    <a:pt x="7331723" y="2419985"/>
                  </a:lnTo>
                  <a:close/>
                </a:path>
                <a:path w="9148444" h="9127490">
                  <a:moveTo>
                    <a:pt x="7337222" y="8923490"/>
                  </a:moveTo>
                  <a:lnTo>
                    <a:pt x="7336066" y="8921496"/>
                  </a:lnTo>
                  <a:lnTo>
                    <a:pt x="7334796" y="8921140"/>
                  </a:lnTo>
                  <a:lnTo>
                    <a:pt x="7332789" y="8922309"/>
                  </a:lnTo>
                  <a:lnTo>
                    <a:pt x="7332446" y="8923579"/>
                  </a:lnTo>
                  <a:lnTo>
                    <a:pt x="7333602" y="8925585"/>
                  </a:lnTo>
                  <a:lnTo>
                    <a:pt x="7334872" y="8925928"/>
                  </a:lnTo>
                  <a:lnTo>
                    <a:pt x="7336891" y="8924760"/>
                  </a:lnTo>
                  <a:lnTo>
                    <a:pt x="7337222" y="8923490"/>
                  </a:lnTo>
                  <a:close/>
                </a:path>
                <a:path w="9148444" h="9127490">
                  <a:moveTo>
                    <a:pt x="7344423" y="7685633"/>
                  </a:moveTo>
                  <a:lnTo>
                    <a:pt x="7331723" y="7684008"/>
                  </a:lnTo>
                  <a:lnTo>
                    <a:pt x="7331723" y="7689456"/>
                  </a:lnTo>
                  <a:lnTo>
                    <a:pt x="7319023" y="7695489"/>
                  </a:lnTo>
                  <a:lnTo>
                    <a:pt x="7331723" y="7704925"/>
                  </a:lnTo>
                  <a:lnTo>
                    <a:pt x="7331723" y="7706538"/>
                  </a:lnTo>
                  <a:lnTo>
                    <a:pt x="7344423" y="7703807"/>
                  </a:lnTo>
                  <a:lnTo>
                    <a:pt x="7344423" y="7685633"/>
                  </a:lnTo>
                  <a:close/>
                </a:path>
                <a:path w="9148444" h="9127490">
                  <a:moveTo>
                    <a:pt x="7344423" y="6452463"/>
                  </a:moveTo>
                  <a:lnTo>
                    <a:pt x="7331723" y="6449390"/>
                  </a:lnTo>
                  <a:lnTo>
                    <a:pt x="7331723" y="6448907"/>
                  </a:lnTo>
                  <a:lnTo>
                    <a:pt x="7319023" y="6451219"/>
                  </a:lnTo>
                  <a:lnTo>
                    <a:pt x="7319023" y="6462281"/>
                  </a:lnTo>
                  <a:lnTo>
                    <a:pt x="7306323" y="6469253"/>
                  </a:lnTo>
                  <a:lnTo>
                    <a:pt x="7319023" y="6476111"/>
                  </a:lnTo>
                  <a:lnTo>
                    <a:pt x="7319023" y="6481534"/>
                  </a:lnTo>
                  <a:lnTo>
                    <a:pt x="7331723" y="6484594"/>
                  </a:lnTo>
                  <a:lnTo>
                    <a:pt x="7331723" y="6485090"/>
                  </a:lnTo>
                  <a:lnTo>
                    <a:pt x="7344423" y="6482778"/>
                  </a:lnTo>
                  <a:lnTo>
                    <a:pt x="7344423" y="6452463"/>
                  </a:lnTo>
                  <a:close/>
                </a:path>
                <a:path w="9148444" h="9127490">
                  <a:moveTo>
                    <a:pt x="7344423" y="5217973"/>
                  </a:moveTo>
                  <a:lnTo>
                    <a:pt x="7331723" y="5213604"/>
                  </a:lnTo>
                  <a:lnTo>
                    <a:pt x="7319023" y="5212918"/>
                  </a:lnTo>
                  <a:lnTo>
                    <a:pt x="7306323" y="5216207"/>
                  </a:lnTo>
                  <a:lnTo>
                    <a:pt x="7306323" y="5223027"/>
                  </a:lnTo>
                  <a:lnTo>
                    <a:pt x="7293623" y="5231981"/>
                  </a:lnTo>
                  <a:lnTo>
                    <a:pt x="7293623" y="5241925"/>
                  </a:lnTo>
                  <a:lnTo>
                    <a:pt x="7306323" y="5251704"/>
                  </a:lnTo>
                  <a:lnTo>
                    <a:pt x="7306323" y="5259451"/>
                  </a:lnTo>
                  <a:lnTo>
                    <a:pt x="7319023" y="5263820"/>
                  </a:lnTo>
                  <a:lnTo>
                    <a:pt x="7331723" y="5264518"/>
                  </a:lnTo>
                  <a:lnTo>
                    <a:pt x="7331723" y="5261229"/>
                  </a:lnTo>
                  <a:lnTo>
                    <a:pt x="7344423" y="5254396"/>
                  </a:lnTo>
                  <a:lnTo>
                    <a:pt x="7344423" y="5217973"/>
                  </a:lnTo>
                  <a:close/>
                </a:path>
                <a:path w="9148444" h="9127490">
                  <a:moveTo>
                    <a:pt x="7344423" y="1207300"/>
                  </a:moveTo>
                  <a:lnTo>
                    <a:pt x="7331723" y="1187513"/>
                  </a:lnTo>
                  <a:lnTo>
                    <a:pt x="7319023" y="1171854"/>
                  </a:lnTo>
                  <a:lnTo>
                    <a:pt x="7306323" y="1163015"/>
                  </a:lnTo>
                  <a:lnTo>
                    <a:pt x="7280923" y="1161618"/>
                  </a:lnTo>
                  <a:lnTo>
                    <a:pt x="7255523" y="1168273"/>
                  </a:lnTo>
                  <a:lnTo>
                    <a:pt x="7242823" y="1182077"/>
                  </a:lnTo>
                  <a:lnTo>
                    <a:pt x="7242823" y="1200200"/>
                  </a:lnTo>
                  <a:lnTo>
                    <a:pt x="7230123" y="1220304"/>
                  </a:lnTo>
                  <a:lnTo>
                    <a:pt x="7242823" y="1240091"/>
                  </a:lnTo>
                  <a:lnTo>
                    <a:pt x="7255523" y="1255750"/>
                  </a:lnTo>
                  <a:lnTo>
                    <a:pt x="7268223" y="1264589"/>
                  </a:lnTo>
                  <a:lnTo>
                    <a:pt x="7293623" y="1265986"/>
                  </a:lnTo>
                  <a:lnTo>
                    <a:pt x="7319023" y="1259332"/>
                  </a:lnTo>
                  <a:lnTo>
                    <a:pt x="7331723" y="1245527"/>
                  </a:lnTo>
                  <a:lnTo>
                    <a:pt x="7344423" y="1227416"/>
                  </a:lnTo>
                  <a:lnTo>
                    <a:pt x="7344423" y="1207300"/>
                  </a:lnTo>
                  <a:close/>
                </a:path>
                <a:path w="9148444" h="9127490">
                  <a:moveTo>
                    <a:pt x="7354417" y="318376"/>
                  </a:moveTo>
                  <a:lnTo>
                    <a:pt x="7347039" y="296456"/>
                  </a:lnTo>
                  <a:lnTo>
                    <a:pt x="7331735" y="279107"/>
                  </a:lnTo>
                  <a:lnTo>
                    <a:pt x="7311657" y="269316"/>
                  </a:lnTo>
                  <a:lnTo>
                    <a:pt x="7289368" y="267754"/>
                  </a:lnTo>
                  <a:lnTo>
                    <a:pt x="7267435" y="275132"/>
                  </a:lnTo>
                  <a:lnTo>
                    <a:pt x="7250087" y="290436"/>
                  </a:lnTo>
                  <a:lnTo>
                    <a:pt x="7240295" y="310502"/>
                  </a:lnTo>
                  <a:lnTo>
                    <a:pt x="7238733" y="332778"/>
                  </a:lnTo>
                  <a:lnTo>
                    <a:pt x="7246112" y="354711"/>
                  </a:lnTo>
                  <a:lnTo>
                    <a:pt x="7261415" y="372046"/>
                  </a:lnTo>
                  <a:lnTo>
                    <a:pt x="7281494" y="381850"/>
                  </a:lnTo>
                  <a:lnTo>
                    <a:pt x="7303783" y="383400"/>
                  </a:lnTo>
                  <a:lnTo>
                    <a:pt x="7325703" y="376021"/>
                  </a:lnTo>
                  <a:lnTo>
                    <a:pt x="7343064" y="360730"/>
                  </a:lnTo>
                  <a:lnTo>
                    <a:pt x="7352868" y="340652"/>
                  </a:lnTo>
                  <a:lnTo>
                    <a:pt x="7354417" y="318376"/>
                  </a:lnTo>
                  <a:close/>
                </a:path>
                <a:path w="9148444" h="9127490">
                  <a:moveTo>
                    <a:pt x="7357123" y="4006215"/>
                  </a:moveTo>
                  <a:lnTo>
                    <a:pt x="7344423" y="3993400"/>
                  </a:lnTo>
                  <a:lnTo>
                    <a:pt x="7344423" y="3983253"/>
                  </a:lnTo>
                  <a:lnTo>
                    <a:pt x="7331723" y="3977525"/>
                  </a:lnTo>
                  <a:lnTo>
                    <a:pt x="7319023" y="3976624"/>
                  </a:lnTo>
                  <a:lnTo>
                    <a:pt x="7306323" y="3980929"/>
                  </a:lnTo>
                  <a:lnTo>
                    <a:pt x="7293623" y="3989882"/>
                  </a:lnTo>
                  <a:lnTo>
                    <a:pt x="7280923" y="4001605"/>
                  </a:lnTo>
                  <a:lnTo>
                    <a:pt x="7280923" y="4014635"/>
                  </a:lnTo>
                  <a:lnTo>
                    <a:pt x="7293623" y="4027449"/>
                  </a:lnTo>
                  <a:lnTo>
                    <a:pt x="7293623" y="4037596"/>
                  </a:lnTo>
                  <a:lnTo>
                    <a:pt x="7306323" y="4043324"/>
                  </a:lnTo>
                  <a:lnTo>
                    <a:pt x="7319023" y="4044226"/>
                  </a:lnTo>
                  <a:lnTo>
                    <a:pt x="7331723" y="4039920"/>
                  </a:lnTo>
                  <a:lnTo>
                    <a:pt x="7344423" y="4030967"/>
                  </a:lnTo>
                  <a:lnTo>
                    <a:pt x="7357123" y="4019245"/>
                  </a:lnTo>
                  <a:lnTo>
                    <a:pt x="7357123" y="4006215"/>
                  </a:lnTo>
                  <a:close/>
                </a:path>
                <a:path w="9148444" h="9127490">
                  <a:moveTo>
                    <a:pt x="7357123" y="2776931"/>
                  </a:moveTo>
                  <a:lnTo>
                    <a:pt x="7344423" y="2761081"/>
                  </a:lnTo>
                  <a:lnTo>
                    <a:pt x="7344423" y="2748534"/>
                  </a:lnTo>
                  <a:lnTo>
                    <a:pt x="7319023" y="2741460"/>
                  </a:lnTo>
                  <a:lnTo>
                    <a:pt x="7306323" y="2740329"/>
                  </a:lnTo>
                  <a:lnTo>
                    <a:pt x="7293623" y="2745663"/>
                  </a:lnTo>
                  <a:lnTo>
                    <a:pt x="7280923" y="2756725"/>
                  </a:lnTo>
                  <a:lnTo>
                    <a:pt x="7268223" y="2771241"/>
                  </a:lnTo>
                  <a:lnTo>
                    <a:pt x="7268223" y="2787345"/>
                  </a:lnTo>
                  <a:lnTo>
                    <a:pt x="7280923" y="2803207"/>
                  </a:lnTo>
                  <a:lnTo>
                    <a:pt x="7293623" y="2815742"/>
                  </a:lnTo>
                  <a:lnTo>
                    <a:pt x="7306323" y="2822829"/>
                  </a:lnTo>
                  <a:lnTo>
                    <a:pt x="7319023" y="2823946"/>
                  </a:lnTo>
                  <a:lnTo>
                    <a:pt x="7331723" y="2818612"/>
                  </a:lnTo>
                  <a:lnTo>
                    <a:pt x="7344423" y="2807551"/>
                  </a:lnTo>
                  <a:lnTo>
                    <a:pt x="7357123" y="2793034"/>
                  </a:lnTo>
                  <a:lnTo>
                    <a:pt x="7357123" y="2776931"/>
                  </a:lnTo>
                  <a:close/>
                </a:path>
                <a:path w="9148444" h="9127490">
                  <a:moveTo>
                    <a:pt x="7357123" y="1528762"/>
                  </a:moveTo>
                  <a:lnTo>
                    <a:pt x="7344423" y="1513814"/>
                  </a:lnTo>
                  <a:lnTo>
                    <a:pt x="7319023" y="1505381"/>
                  </a:lnTo>
                  <a:lnTo>
                    <a:pt x="7306323" y="1504048"/>
                  </a:lnTo>
                  <a:lnTo>
                    <a:pt x="7280923" y="1510398"/>
                  </a:lnTo>
                  <a:lnTo>
                    <a:pt x="7268223" y="1523580"/>
                  </a:lnTo>
                  <a:lnTo>
                    <a:pt x="7255523" y="1540865"/>
                  </a:lnTo>
                  <a:lnTo>
                    <a:pt x="7255523" y="1560068"/>
                  </a:lnTo>
                  <a:lnTo>
                    <a:pt x="7268223" y="1578952"/>
                  </a:lnTo>
                  <a:lnTo>
                    <a:pt x="7280923" y="1593900"/>
                  </a:lnTo>
                  <a:lnTo>
                    <a:pt x="7293623" y="1602333"/>
                  </a:lnTo>
                  <a:lnTo>
                    <a:pt x="7319023" y="1603667"/>
                  </a:lnTo>
                  <a:lnTo>
                    <a:pt x="7331723" y="1597317"/>
                  </a:lnTo>
                  <a:lnTo>
                    <a:pt x="7344423" y="1584134"/>
                  </a:lnTo>
                  <a:lnTo>
                    <a:pt x="7357123" y="1566849"/>
                  </a:lnTo>
                  <a:lnTo>
                    <a:pt x="7357123" y="1528762"/>
                  </a:lnTo>
                  <a:close/>
                </a:path>
                <a:path w="9148444" h="9127490">
                  <a:moveTo>
                    <a:pt x="7358710" y="8035163"/>
                  </a:moveTo>
                  <a:lnTo>
                    <a:pt x="7354430" y="8027733"/>
                  </a:lnTo>
                  <a:lnTo>
                    <a:pt x="7349668" y="8026463"/>
                  </a:lnTo>
                  <a:lnTo>
                    <a:pt x="7342238" y="8030756"/>
                  </a:lnTo>
                  <a:lnTo>
                    <a:pt x="7340968" y="8035493"/>
                  </a:lnTo>
                  <a:lnTo>
                    <a:pt x="7345261" y="8042935"/>
                  </a:lnTo>
                  <a:lnTo>
                    <a:pt x="7350011" y="8044205"/>
                  </a:lnTo>
                  <a:lnTo>
                    <a:pt x="7357440" y="8039913"/>
                  </a:lnTo>
                  <a:lnTo>
                    <a:pt x="7358710" y="8035163"/>
                  </a:lnTo>
                  <a:close/>
                </a:path>
                <a:path w="9148444" h="9127490">
                  <a:moveTo>
                    <a:pt x="7369823" y="6799135"/>
                  </a:moveTo>
                  <a:lnTo>
                    <a:pt x="7357123" y="6794424"/>
                  </a:lnTo>
                  <a:lnTo>
                    <a:pt x="7357123" y="6791757"/>
                  </a:lnTo>
                  <a:lnTo>
                    <a:pt x="7344423" y="6791338"/>
                  </a:lnTo>
                  <a:lnTo>
                    <a:pt x="7344423" y="6797497"/>
                  </a:lnTo>
                  <a:lnTo>
                    <a:pt x="7331723" y="6802958"/>
                  </a:lnTo>
                  <a:lnTo>
                    <a:pt x="7331723" y="6814972"/>
                  </a:lnTo>
                  <a:lnTo>
                    <a:pt x="7344423" y="6819684"/>
                  </a:lnTo>
                  <a:lnTo>
                    <a:pt x="7344423" y="6822338"/>
                  </a:lnTo>
                  <a:lnTo>
                    <a:pt x="7357123" y="6822770"/>
                  </a:lnTo>
                  <a:lnTo>
                    <a:pt x="7357123" y="6816598"/>
                  </a:lnTo>
                  <a:lnTo>
                    <a:pt x="7369823" y="6811150"/>
                  </a:lnTo>
                  <a:lnTo>
                    <a:pt x="7369823" y="6799135"/>
                  </a:lnTo>
                  <a:close/>
                </a:path>
                <a:path w="9148444" h="9127490">
                  <a:moveTo>
                    <a:pt x="7369823" y="5566816"/>
                  </a:moveTo>
                  <a:lnTo>
                    <a:pt x="7357123" y="5559704"/>
                  </a:lnTo>
                  <a:lnTo>
                    <a:pt x="7357123" y="5555691"/>
                  </a:lnTo>
                  <a:lnTo>
                    <a:pt x="7344423" y="5555043"/>
                  </a:lnTo>
                  <a:lnTo>
                    <a:pt x="7331723" y="5558079"/>
                  </a:lnTo>
                  <a:lnTo>
                    <a:pt x="7331723" y="5564352"/>
                  </a:lnTo>
                  <a:lnTo>
                    <a:pt x="7319023" y="5572582"/>
                  </a:lnTo>
                  <a:lnTo>
                    <a:pt x="7319023" y="5590718"/>
                  </a:lnTo>
                  <a:lnTo>
                    <a:pt x="7331723" y="5597830"/>
                  </a:lnTo>
                  <a:lnTo>
                    <a:pt x="7344423" y="5601855"/>
                  </a:lnTo>
                  <a:lnTo>
                    <a:pt x="7344423" y="5602490"/>
                  </a:lnTo>
                  <a:lnTo>
                    <a:pt x="7357123" y="5599468"/>
                  </a:lnTo>
                  <a:lnTo>
                    <a:pt x="7369823" y="5593194"/>
                  </a:lnTo>
                  <a:lnTo>
                    <a:pt x="7369823" y="5566816"/>
                  </a:lnTo>
                  <a:close/>
                </a:path>
                <a:path w="9148444" h="9127490">
                  <a:moveTo>
                    <a:pt x="7369823" y="4334497"/>
                  </a:moveTo>
                  <a:lnTo>
                    <a:pt x="7357123" y="4324985"/>
                  </a:lnTo>
                  <a:lnTo>
                    <a:pt x="7344423" y="4319613"/>
                  </a:lnTo>
                  <a:lnTo>
                    <a:pt x="7331723" y="4318762"/>
                  </a:lnTo>
                  <a:lnTo>
                    <a:pt x="7319023" y="4322800"/>
                  </a:lnTo>
                  <a:lnTo>
                    <a:pt x="7319023" y="4331195"/>
                  </a:lnTo>
                  <a:lnTo>
                    <a:pt x="7306323" y="4342206"/>
                  </a:lnTo>
                  <a:lnTo>
                    <a:pt x="7306323" y="4366463"/>
                  </a:lnTo>
                  <a:lnTo>
                    <a:pt x="7319023" y="4375988"/>
                  </a:lnTo>
                  <a:lnTo>
                    <a:pt x="7331723" y="4381360"/>
                  </a:lnTo>
                  <a:lnTo>
                    <a:pt x="7344423" y="4382211"/>
                  </a:lnTo>
                  <a:lnTo>
                    <a:pt x="7357123" y="4378160"/>
                  </a:lnTo>
                  <a:lnTo>
                    <a:pt x="7369823" y="4369765"/>
                  </a:lnTo>
                  <a:lnTo>
                    <a:pt x="7369823" y="4334497"/>
                  </a:lnTo>
                  <a:close/>
                </a:path>
                <a:path w="9148444" h="9127490">
                  <a:moveTo>
                    <a:pt x="7369823" y="3102178"/>
                  </a:moveTo>
                  <a:lnTo>
                    <a:pt x="7357123" y="3090265"/>
                  </a:lnTo>
                  <a:lnTo>
                    <a:pt x="7344423" y="3083534"/>
                  </a:lnTo>
                  <a:lnTo>
                    <a:pt x="7331723" y="3082467"/>
                  </a:lnTo>
                  <a:lnTo>
                    <a:pt x="7319023" y="3087522"/>
                  </a:lnTo>
                  <a:lnTo>
                    <a:pt x="7306323" y="3098038"/>
                  </a:lnTo>
                  <a:lnTo>
                    <a:pt x="7293623" y="3111830"/>
                  </a:lnTo>
                  <a:lnTo>
                    <a:pt x="7293623" y="3142208"/>
                  </a:lnTo>
                  <a:lnTo>
                    <a:pt x="7306323" y="3154134"/>
                  </a:lnTo>
                  <a:lnTo>
                    <a:pt x="7319023" y="3160865"/>
                  </a:lnTo>
                  <a:lnTo>
                    <a:pt x="7344423" y="3161931"/>
                  </a:lnTo>
                  <a:lnTo>
                    <a:pt x="7357123" y="3156864"/>
                  </a:lnTo>
                  <a:lnTo>
                    <a:pt x="7369823" y="3146348"/>
                  </a:lnTo>
                  <a:lnTo>
                    <a:pt x="7369823" y="3102178"/>
                  </a:lnTo>
                  <a:close/>
                </a:path>
                <a:path w="9148444" h="9127490">
                  <a:moveTo>
                    <a:pt x="7372756" y="658698"/>
                  </a:moveTo>
                  <a:lnTo>
                    <a:pt x="7365644" y="637552"/>
                  </a:lnTo>
                  <a:lnTo>
                    <a:pt x="7350887" y="620826"/>
                  </a:lnTo>
                  <a:lnTo>
                    <a:pt x="7331532" y="611390"/>
                  </a:lnTo>
                  <a:lnTo>
                    <a:pt x="7310056" y="609892"/>
                  </a:lnTo>
                  <a:lnTo>
                    <a:pt x="7288911" y="616991"/>
                  </a:lnTo>
                  <a:lnTo>
                    <a:pt x="7272172" y="631748"/>
                  </a:lnTo>
                  <a:lnTo>
                    <a:pt x="7262736" y="651103"/>
                  </a:lnTo>
                  <a:lnTo>
                    <a:pt x="7261238" y="672579"/>
                  </a:lnTo>
                  <a:lnTo>
                    <a:pt x="7268350" y="693712"/>
                  </a:lnTo>
                  <a:lnTo>
                    <a:pt x="7283107" y="710438"/>
                  </a:lnTo>
                  <a:lnTo>
                    <a:pt x="7302462" y="719874"/>
                  </a:lnTo>
                  <a:lnTo>
                    <a:pt x="7323937" y="721372"/>
                  </a:lnTo>
                  <a:lnTo>
                    <a:pt x="7345083" y="714260"/>
                  </a:lnTo>
                  <a:lnTo>
                    <a:pt x="7361822" y="699516"/>
                  </a:lnTo>
                  <a:lnTo>
                    <a:pt x="7371258" y="680173"/>
                  </a:lnTo>
                  <a:lnTo>
                    <a:pt x="7372756" y="658698"/>
                  </a:lnTo>
                  <a:close/>
                </a:path>
                <a:path w="9148444" h="9127490">
                  <a:moveTo>
                    <a:pt x="7377023" y="8375231"/>
                  </a:moveTo>
                  <a:lnTo>
                    <a:pt x="7373721" y="8369516"/>
                  </a:lnTo>
                  <a:lnTo>
                    <a:pt x="7370077" y="8368538"/>
                  </a:lnTo>
                  <a:lnTo>
                    <a:pt x="7364362" y="8371840"/>
                  </a:lnTo>
                  <a:lnTo>
                    <a:pt x="7363371" y="8375497"/>
                  </a:lnTo>
                  <a:lnTo>
                    <a:pt x="7366673" y="8381212"/>
                  </a:lnTo>
                  <a:lnTo>
                    <a:pt x="7370331" y="8382190"/>
                  </a:lnTo>
                  <a:lnTo>
                    <a:pt x="7373188" y="8380539"/>
                  </a:lnTo>
                  <a:lnTo>
                    <a:pt x="7376046" y="8378888"/>
                  </a:lnTo>
                  <a:lnTo>
                    <a:pt x="7377023" y="8375231"/>
                  </a:lnTo>
                  <a:close/>
                </a:path>
                <a:path w="9148444" h="9127490">
                  <a:moveTo>
                    <a:pt x="7382523" y="7133666"/>
                  </a:moveTo>
                  <a:lnTo>
                    <a:pt x="7369823" y="7131405"/>
                  </a:lnTo>
                  <a:lnTo>
                    <a:pt x="7357123" y="7139000"/>
                  </a:lnTo>
                  <a:lnTo>
                    <a:pt x="7357123" y="7160552"/>
                  </a:lnTo>
                  <a:lnTo>
                    <a:pt x="7369823" y="7162800"/>
                  </a:lnTo>
                  <a:lnTo>
                    <a:pt x="7382523" y="7159015"/>
                  </a:lnTo>
                  <a:lnTo>
                    <a:pt x="7382523" y="7133666"/>
                  </a:lnTo>
                  <a:close/>
                </a:path>
                <a:path w="9148444" h="9127490">
                  <a:moveTo>
                    <a:pt x="7382523" y="5901194"/>
                  </a:moveTo>
                  <a:lnTo>
                    <a:pt x="7369823" y="5897473"/>
                  </a:lnTo>
                  <a:lnTo>
                    <a:pt x="7357123" y="5896889"/>
                  </a:lnTo>
                  <a:lnTo>
                    <a:pt x="7357123" y="5899683"/>
                  </a:lnTo>
                  <a:lnTo>
                    <a:pt x="7344423" y="5905487"/>
                  </a:lnTo>
                  <a:lnTo>
                    <a:pt x="7344423" y="5929871"/>
                  </a:lnTo>
                  <a:lnTo>
                    <a:pt x="7357123" y="5936462"/>
                  </a:lnTo>
                  <a:lnTo>
                    <a:pt x="7357123" y="5940183"/>
                  </a:lnTo>
                  <a:lnTo>
                    <a:pt x="7369823" y="5940768"/>
                  </a:lnTo>
                  <a:lnTo>
                    <a:pt x="7382523" y="5937974"/>
                  </a:lnTo>
                  <a:lnTo>
                    <a:pt x="7382523" y="5901194"/>
                  </a:lnTo>
                  <a:close/>
                </a:path>
                <a:path w="9148444" h="9127490">
                  <a:moveTo>
                    <a:pt x="7382523" y="1887969"/>
                  </a:moveTo>
                  <a:lnTo>
                    <a:pt x="7369823" y="1869871"/>
                  </a:lnTo>
                  <a:lnTo>
                    <a:pt x="7357123" y="1855546"/>
                  </a:lnTo>
                  <a:lnTo>
                    <a:pt x="7344423" y="1847456"/>
                  </a:lnTo>
                  <a:lnTo>
                    <a:pt x="7319023" y="1846173"/>
                  </a:lnTo>
                  <a:lnTo>
                    <a:pt x="7306323" y="1852269"/>
                  </a:lnTo>
                  <a:lnTo>
                    <a:pt x="7293623" y="1864893"/>
                  </a:lnTo>
                  <a:lnTo>
                    <a:pt x="7280923" y="1881466"/>
                  </a:lnTo>
                  <a:lnTo>
                    <a:pt x="7280923" y="1917954"/>
                  </a:lnTo>
                  <a:lnTo>
                    <a:pt x="7293623" y="1932279"/>
                  </a:lnTo>
                  <a:lnTo>
                    <a:pt x="7319023" y="1940369"/>
                  </a:lnTo>
                  <a:lnTo>
                    <a:pt x="7331723" y="1941652"/>
                  </a:lnTo>
                  <a:lnTo>
                    <a:pt x="7357123" y="1935568"/>
                  </a:lnTo>
                  <a:lnTo>
                    <a:pt x="7369823" y="1922932"/>
                  </a:lnTo>
                  <a:lnTo>
                    <a:pt x="7369823" y="1906358"/>
                  </a:lnTo>
                  <a:lnTo>
                    <a:pt x="7382523" y="1887969"/>
                  </a:lnTo>
                  <a:close/>
                </a:path>
                <a:path w="9148444" h="9127490">
                  <a:moveTo>
                    <a:pt x="7394715" y="8715337"/>
                  </a:moveTo>
                  <a:lnTo>
                    <a:pt x="7392733" y="8711908"/>
                  </a:lnTo>
                  <a:lnTo>
                    <a:pt x="7390536" y="8711324"/>
                  </a:lnTo>
                  <a:lnTo>
                    <a:pt x="7387107" y="8713305"/>
                  </a:lnTo>
                  <a:lnTo>
                    <a:pt x="7386523" y="8715489"/>
                  </a:lnTo>
                  <a:lnTo>
                    <a:pt x="7388504" y="8718918"/>
                  </a:lnTo>
                  <a:lnTo>
                    <a:pt x="7390701" y="8719515"/>
                  </a:lnTo>
                  <a:lnTo>
                    <a:pt x="7394130" y="8717534"/>
                  </a:lnTo>
                  <a:lnTo>
                    <a:pt x="7394715" y="8715337"/>
                  </a:lnTo>
                  <a:close/>
                </a:path>
                <a:path w="9148444" h="9127490">
                  <a:moveTo>
                    <a:pt x="7395223" y="4686846"/>
                  </a:moveTo>
                  <a:lnTo>
                    <a:pt x="7382523" y="4675606"/>
                  </a:lnTo>
                  <a:lnTo>
                    <a:pt x="7382523" y="4666704"/>
                  </a:lnTo>
                  <a:lnTo>
                    <a:pt x="7369823" y="4661687"/>
                  </a:lnTo>
                  <a:lnTo>
                    <a:pt x="7357123" y="4660887"/>
                  </a:lnTo>
                  <a:lnTo>
                    <a:pt x="7344423" y="4664672"/>
                  </a:lnTo>
                  <a:lnTo>
                    <a:pt x="7331723" y="4672520"/>
                  </a:lnTo>
                  <a:lnTo>
                    <a:pt x="7331723" y="4705477"/>
                  </a:lnTo>
                  <a:lnTo>
                    <a:pt x="7344423" y="4714367"/>
                  </a:lnTo>
                  <a:lnTo>
                    <a:pt x="7357123" y="4719396"/>
                  </a:lnTo>
                  <a:lnTo>
                    <a:pt x="7369823" y="4720196"/>
                  </a:lnTo>
                  <a:lnTo>
                    <a:pt x="7369823" y="4716411"/>
                  </a:lnTo>
                  <a:lnTo>
                    <a:pt x="7382523" y="4708563"/>
                  </a:lnTo>
                  <a:lnTo>
                    <a:pt x="7395223" y="4698276"/>
                  </a:lnTo>
                  <a:lnTo>
                    <a:pt x="7395223" y="4686846"/>
                  </a:lnTo>
                  <a:close/>
                </a:path>
                <a:path w="9148444" h="9127490">
                  <a:moveTo>
                    <a:pt x="7395223" y="3457524"/>
                  </a:moveTo>
                  <a:lnTo>
                    <a:pt x="7382523" y="3443135"/>
                  </a:lnTo>
                  <a:lnTo>
                    <a:pt x="7382523" y="3431743"/>
                  </a:lnTo>
                  <a:lnTo>
                    <a:pt x="7369823" y="3425317"/>
                  </a:lnTo>
                  <a:lnTo>
                    <a:pt x="7344423" y="3424301"/>
                  </a:lnTo>
                  <a:lnTo>
                    <a:pt x="7331723" y="3429139"/>
                  </a:lnTo>
                  <a:lnTo>
                    <a:pt x="7319023" y="3439185"/>
                  </a:lnTo>
                  <a:lnTo>
                    <a:pt x="7319023" y="3481362"/>
                  </a:lnTo>
                  <a:lnTo>
                    <a:pt x="7331723" y="3492754"/>
                  </a:lnTo>
                  <a:lnTo>
                    <a:pt x="7344423" y="3499193"/>
                  </a:lnTo>
                  <a:lnTo>
                    <a:pt x="7357123" y="3500209"/>
                  </a:lnTo>
                  <a:lnTo>
                    <a:pt x="7369823" y="3495370"/>
                  </a:lnTo>
                  <a:lnTo>
                    <a:pt x="7382523" y="3485324"/>
                  </a:lnTo>
                  <a:lnTo>
                    <a:pt x="7395223" y="3472154"/>
                  </a:lnTo>
                  <a:lnTo>
                    <a:pt x="7395223" y="3457524"/>
                  </a:lnTo>
                  <a:close/>
                </a:path>
                <a:path w="9148444" h="9127490">
                  <a:moveTo>
                    <a:pt x="7395223" y="2210968"/>
                  </a:moveTo>
                  <a:lnTo>
                    <a:pt x="7382523" y="2197265"/>
                  </a:lnTo>
                  <a:lnTo>
                    <a:pt x="7357123" y="2189530"/>
                  </a:lnTo>
                  <a:lnTo>
                    <a:pt x="7344423" y="2188299"/>
                  </a:lnTo>
                  <a:lnTo>
                    <a:pt x="7331723" y="2194128"/>
                  </a:lnTo>
                  <a:lnTo>
                    <a:pt x="7306323" y="2206218"/>
                  </a:lnTo>
                  <a:lnTo>
                    <a:pt x="7306323" y="2256967"/>
                  </a:lnTo>
                  <a:lnTo>
                    <a:pt x="7319023" y="2270671"/>
                  </a:lnTo>
                  <a:lnTo>
                    <a:pt x="7331723" y="2278405"/>
                  </a:lnTo>
                  <a:lnTo>
                    <a:pt x="7357123" y="2279637"/>
                  </a:lnTo>
                  <a:lnTo>
                    <a:pt x="7369823" y="2273808"/>
                  </a:lnTo>
                  <a:lnTo>
                    <a:pt x="7382523" y="2261730"/>
                  </a:lnTo>
                  <a:lnTo>
                    <a:pt x="7395223" y="2245880"/>
                  </a:lnTo>
                  <a:lnTo>
                    <a:pt x="7395223" y="2210968"/>
                  </a:lnTo>
                  <a:close/>
                </a:path>
                <a:path w="9148444" h="9127490">
                  <a:moveTo>
                    <a:pt x="7395223" y="978662"/>
                  </a:moveTo>
                  <a:lnTo>
                    <a:pt x="7382523" y="962558"/>
                  </a:lnTo>
                  <a:lnTo>
                    <a:pt x="7357123" y="953465"/>
                  </a:lnTo>
                  <a:lnTo>
                    <a:pt x="7331723" y="952017"/>
                  </a:lnTo>
                  <a:lnTo>
                    <a:pt x="7319023" y="958862"/>
                  </a:lnTo>
                  <a:lnTo>
                    <a:pt x="7306323" y="973061"/>
                  </a:lnTo>
                  <a:lnTo>
                    <a:pt x="7293623" y="991692"/>
                  </a:lnTo>
                  <a:lnTo>
                    <a:pt x="7293623" y="1032725"/>
                  </a:lnTo>
                  <a:lnTo>
                    <a:pt x="7306323" y="1048829"/>
                  </a:lnTo>
                  <a:lnTo>
                    <a:pt x="7331723" y="1057910"/>
                  </a:lnTo>
                  <a:lnTo>
                    <a:pt x="7344423" y="1059357"/>
                  </a:lnTo>
                  <a:lnTo>
                    <a:pt x="7369823" y="1052512"/>
                  </a:lnTo>
                  <a:lnTo>
                    <a:pt x="7382523" y="1038313"/>
                  </a:lnTo>
                  <a:lnTo>
                    <a:pt x="7395223" y="1019683"/>
                  </a:lnTo>
                  <a:lnTo>
                    <a:pt x="7395223" y="978662"/>
                  </a:lnTo>
                  <a:close/>
                </a:path>
                <a:path w="9148444" h="9127490">
                  <a:moveTo>
                    <a:pt x="7407923" y="7486904"/>
                  </a:moveTo>
                  <a:lnTo>
                    <a:pt x="7395223" y="7475766"/>
                  </a:lnTo>
                  <a:lnTo>
                    <a:pt x="7395223" y="7473848"/>
                  </a:lnTo>
                  <a:lnTo>
                    <a:pt x="7382523" y="7480287"/>
                  </a:lnTo>
                  <a:lnTo>
                    <a:pt x="7382523" y="7498562"/>
                  </a:lnTo>
                  <a:lnTo>
                    <a:pt x="7395223" y="7500467"/>
                  </a:lnTo>
                  <a:lnTo>
                    <a:pt x="7395223" y="7497254"/>
                  </a:lnTo>
                  <a:lnTo>
                    <a:pt x="7407923" y="7494029"/>
                  </a:lnTo>
                  <a:lnTo>
                    <a:pt x="7407923" y="7486904"/>
                  </a:lnTo>
                  <a:close/>
                </a:path>
                <a:path w="9148444" h="9127490">
                  <a:moveTo>
                    <a:pt x="7407923" y="6249022"/>
                  </a:moveTo>
                  <a:lnTo>
                    <a:pt x="7395223" y="6243155"/>
                  </a:lnTo>
                  <a:lnTo>
                    <a:pt x="7395223" y="6239840"/>
                  </a:lnTo>
                  <a:lnTo>
                    <a:pt x="7382523" y="6239307"/>
                  </a:lnTo>
                  <a:lnTo>
                    <a:pt x="7382523" y="6241808"/>
                  </a:lnTo>
                  <a:lnTo>
                    <a:pt x="7369823" y="6246990"/>
                  </a:lnTo>
                  <a:lnTo>
                    <a:pt x="7369823" y="6274613"/>
                  </a:lnTo>
                  <a:lnTo>
                    <a:pt x="7382523" y="6277927"/>
                  </a:lnTo>
                  <a:lnTo>
                    <a:pt x="7382523" y="6278448"/>
                  </a:lnTo>
                  <a:lnTo>
                    <a:pt x="7395223" y="6275946"/>
                  </a:lnTo>
                  <a:lnTo>
                    <a:pt x="7407923" y="6270777"/>
                  </a:lnTo>
                  <a:lnTo>
                    <a:pt x="7407923" y="6249022"/>
                  </a:lnTo>
                  <a:close/>
                </a:path>
                <a:path w="9148444" h="9127490">
                  <a:moveTo>
                    <a:pt x="7407923" y="5016703"/>
                  </a:moveTo>
                  <a:lnTo>
                    <a:pt x="7395223" y="5008435"/>
                  </a:lnTo>
                  <a:lnTo>
                    <a:pt x="7382523" y="5003762"/>
                  </a:lnTo>
                  <a:lnTo>
                    <a:pt x="7382523" y="5003025"/>
                  </a:lnTo>
                  <a:lnTo>
                    <a:pt x="7369823" y="5006543"/>
                  </a:lnTo>
                  <a:lnTo>
                    <a:pt x="7357123" y="5013833"/>
                  </a:lnTo>
                  <a:lnTo>
                    <a:pt x="7357123" y="5044478"/>
                  </a:lnTo>
                  <a:lnTo>
                    <a:pt x="7369823" y="5052758"/>
                  </a:lnTo>
                  <a:lnTo>
                    <a:pt x="7369823" y="5057432"/>
                  </a:lnTo>
                  <a:lnTo>
                    <a:pt x="7382523" y="5058168"/>
                  </a:lnTo>
                  <a:lnTo>
                    <a:pt x="7395223" y="5054651"/>
                  </a:lnTo>
                  <a:lnTo>
                    <a:pt x="7407923" y="5047361"/>
                  </a:lnTo>
                  <a:lnTo>
                    <a:pt x="7407923" y="5016703"/>
                  </a:lnTo>
                  <a:close/>
                </a:path>
                <a:path w="9148444" h="9127490">
                  <a:moveTo>
                    <a:pt x="7407923" y="3784384"/>
                  </a:moveTo>
                  <a:lnTo>
                    <a:pt x="7395223" y="3773703"/>
                  </a:lnTo>
                  <a:lnTo>
                    <a:pt x="7382523" y="3767683"/>
                  </a:lnTo>
                  <a:lnTo>
                    <a:pt x="7369823" y="3766731"/>
                  </a:lnTo>
                  <a:lnTo>
                    <a:pt x="7357123" y="3771265"/>
                  </a:lnTo>
                  <a:lnTo>
                    <a:pt x="7344423" y="3780675"/>
                  </a:lnTo>
                  <a:lnTo>
                    <a:pt x="7344423" y="3820223"/>
                  </a:lnTo>
                  <a:lnTo>
                    <a:pt x="7357123" y="3830904"/>
                  </a:lnTo>
                  <a:lnTo>
                    <a:pt x="7369823" y="3836936"/>
                  </a:lnTo>
                  <a:lnTo>
                    <a:pt x="7382523" y="3837889"/>
                  </a:lnTo>
                  <a:lnTo>
                    <a:pt x="7395223" y="3833355"/>
                  </a:lnTo>
                  <a:lnTo>
                    <a:pt x="7407923" y="3823944"/>
                  </a:lnTo>
                  <a:lnTo>
                    <a:pt x="7407923" y="3784384"/>
                  </a:lnTo>
                  <a:close/>
                </a:path>
                <a:path w="9148444" h="9127490">
                  <a:moveTo>
                    <a:pt x="7407923" y="2552065"/>
                  </a:moveTo>
                  <a:lnTo>
                    <a:pt x="7395223" y="2538984"/>
                  </a:lnTo>
                  <a:lnTo>
                    <a:pt x="7382523" y="2531605"/>
                  </a:lnTo>
                  <a:lnTo>
                    <a:pt x="7369823" y="2530437"/>
                  </a:lnTo>
                  <a:lnTo>
                    <a:pt x="7344423" y="2535999"/>
                  </a:lnTo>
                  <a:lnTo>
                    <a:pt x="7331723" y="2547531"/>
                  </a:lnTo>
                  <a:lnTo>
                    <a:pt x="7331723" y="2595981"/>
                  </a:lnTo>
                  <a:lnTo>
                    <a:pt x="7344423" y="2609050"/>
                  </a:lnTo>
                  <a:lnTo>
                    <a:pt x="7357123" y="2616441"/>
                  </a:lnTo>
                  <a:lnTo>
                    <a:pt x="7369823" y="2617609"/>
                  </a:lnTo>
                  <a:lnTo>
                    <a:pt x="7395223" y="2612059"/>
                  </a:lnTo>
                  <a:lnTo>
                    <a:pt x="7407923" y="2600515"/>
                  </a:lnTo>
                  <a:lnTo>
                    <a:pt x="7407923" y="2552065"/>
                  </a:lnTo>
                  <a:close/>
                </a:path>
                <a:path w="9148444" h="9127490">
                  <a:moveTo>
                    <a:pt x="7411974" y="110045"/>
                  </a:moveTo>
                  <a:lnTo>
                    <a:pt x="7404367" y="87439"/>
                  </a:lnTo>
                  <a:lnTo>
                    <a:pt x="7388593" y="69557"/>
                  </a:lnTo>
                  <a:lnTo>
                    <a:pt x="7367905" y="59461"/>
                  </a:lnTo>
                  <a:lnTo>
                    <a:pt x="7344931" y="57861"/>
                  </a:lnTo>
                  <a:lnTo>
                    <a:pt x="7322325" y="65455"/>
                  </a:lnTo>
                  <a:lnTo>
                    <a:pt x="7304443" y="81229"/>
                  </a:lnTo>
                  <a:lnTo>
                    <a:pt x="7294346" y="101917"/>
                  </a:lnTo>
                  <a:lnTo>
                    <a:pt x="7292746" y="124879"/>
                  </a:lnTo>
                  <a:lnTo>
                    <a:pt x="7300341" y="147485"/>
                  </a:lnTo>
                  <a:lnTo>
                    <a:pt x="7316114" y="165366"/>
                  </a:lnTo>
                  <a:lnTo>
                    <a:pt x="7336815" y="175463"/>
                  </a:lnTo>
                  <a:lnTo>
                    <a:pt x="7359777" y="177063"/>
                  </a:lnTo>
                  <a:lnTo>
                    <a:pt x="7382383" y="169456"/>
                  </a:lnTo>
                  <a:lnTo>
                    <a:pt x="7400277" y="153682"/>
                  </a:lnTo>
                  <a:lnTo>
                    <a:pt x="7410374" y="133007"/>
                  </a:lnTo>
                  <a:lnTo>
                    <a:pt x="7411974" y="110045"/>
                  </a:lnTo>
                  <a:close/>
                </a:path>
                <a:path w="9148444" h="9127490">
                  <a:moveTo>
                    <a:pt x="7412050" y="9055456"/>
                  </a:moveTo>
                  <a:lnTo>
                    <a:pt x="7411567" y="9054605"/>
                  </a:lnTo>
                  <a:lnTo>
                    <a:pt x="7411009" y="9054452"/>
                  </a:lnTo>
                  <a:lnTo>
                    <a:pt x="7410158" y="9054948"/>
                  </a:lnTo>
                  <a:lnTo>
                    <a:pt x="7410005" y="9055494"/>
                  </a:lnTo>
                  <a:lnTo>
                    <a:pt x="7410501" y="9056357"/>
                  </a:lnTo>
                  <a:lnTo>
                    <a:pt x="7411047" y="9056497"/>
                  </a:lnTo>
                  <a:lnTo>
                    <a:pt x="7411910" y="9056002"/>
                  </a:lnTo>
                  <a:lnTo>
                    <a:pt x="7412050" y="9055456"/>
                  </a:lnTo>
                  <a:close/>
                </a:path>
                <a:path w="9148444" h="9127490">
                  <a:moveTo>
                    <a:pt x="7416546" y="7827010"/>
                  </a:moveTo>
                  <a:lnTo>
                    <a:pt x="7411263" y="7817866"/>
                  </a:lnTo>
                  <a:lnTo>
                    <a:pt x="7405408" y="7816291"/>
                  </a:lnTo>
                  <a:lnTo>
                    <a:pt x="7396264" y="7821574"/>
                  </a:lnTo>
                  <a:lnTo>
                    <a:pt x="7394702" y="7827416"/>
                  </a:lnTo>
                  <a:lnTo>
                    <a:pt x="7399985" y="7836573"/>
                  </a:lnTo>
                  <a:lnTo>
                    <a:pt x="7405840" y="7838135"/>
                  </a:lnTo>
                  <a:lnTo>
                    <a:pt x="7414984" y="7832852"/>
                  </a:lnTo>
                  <a:lnTo>
                    <a:pt x="7416546" y="7827010"/>
                  </a:lnTo>
                  <a:close/>
                </a:path>
                <a:path w="9148444" h="9127490">
                  <a:moveTo>
                    <a:pt x="7420623" y="6584874"/>
                  </a:moveTo>
                  <a:lnTo>
                    <a:pt x="7407923" y="6581915"/>
                  </a:lnTo>
                  <a:lnTo>
                    <a:pt x="7407923" y="6581445"/>
                  </a:lnTo>
                  <a:lnTo>
                    <a:pt x="7395223" y="6583667"/>
                  </a:lnTo>
                  <a:lnTo>
                    <a:pt x="7395223" y="6613004"/>
                  </a:lnTo>
                  <a:lnTo>
                    <a:pt x="7407923" y="6615963"/>
                  </a:lnTo>
                  <a:lnTo>
                    <a:pt x="7407923" y="6616433"/>
                  </a:lnTo>
                  <a:lnTo>
                    <a:pt x="7420623" y="6614198"/>
                  </a:lnTo>
                  <a:lnTo>
                    <a:pt x="7420623" y="6584874"/>
                  </a:lnTo>
                  <a:close/>
                </a:path>
                <a:path w="9148444" h="9127490">
                  <a:moveTo>
                    <a:pt x="7420623" y="5350154"/>
                  </a:moveTo>
                  <a:lnTo>
                    <a:pt x="7407923" y="5345836"/>
                  </a:lnTo>
                  <a:lnTo>
                    <a:pt x="7395223" y="5345150"/>
                  </a:lnTo>
                  <a:lnTo>
                    <a:pt x="7382523" y="5348402"/>
                  </a:lnTo>
                  <a:lnTo>
                    <a:pt x="7382523" y="5363997"/>
                  </a:lnTo>
                  <a:lnTo>
                    <a:pt x="7369823" y="5373827"/>
                  </a:lnTo>
                  <a:lnTo>
                    <a:pt x="7382523" y="5383492"/>
                  </a:lnTo>
                  <a:lnTo>
                    <a:pt x="7382523" y="5391150"/>
                  </a:lnTo>
                  <a:lnTo>
                    <a:pt x="7395223" y="5395468"/>
                  </a:lnTo>
                  <a:lnTo>
                    <a:pt x="7407923" y="5396154"/>
                  </a:lnTo>
                  <a:lnTo>
                    <a:pt x="7407923" y="5392902"/>
                  </a:lnTo>
                  <a:lnTo>
                    <a:pt x="7420623" y="5386146"/>
                  </a:lnTo>
                  <a:lnTo>
                    <a:pt x="7420623" y="5350154"/>
                  </a:lnTo>
                  <a:close/>
                </a:path>
                <a:path w="9148444" h="9127490">
                  <a:moveTo>
                    <a:pt x="7420623" y="1339316"/>
                  </a:moveTo>
                  <a:lnTo>
                    <a:pt x="7407923" y="1319758"/>
                  </a:lnTo>
                  <a:lnTo>
                    <a:pt x="7395223" y="1304277"/>
                  </a:lnTo>
                  <a:lnTo>
                    <a:pt x="7382523" y="1295539"/>
                  </a:lnTo>
                  <a:lnTo>
                    <a:pt x="7357123" y="1294142"/>
                  </a:lnTo>
                  <a:lnTo>
                    <a:pt x="7344423" y="1300721"/>
                  </a:lnTo>
                  <a:lnTo>
                    <a:pt x="7319023" y="1314386"/>
                  </a:lnTo>
                  <a:lnTo>
                    <a:pt x="7319023" y="1332293"/>
                  </a:lnTo>
                  <a:lnTo>
                    <a:pt x="7306323" y="1352169"/>
                  </a:lnTo>
                  <a:lnTo>
                    <a:pt x="7319023" y="1371727"/>
                  </a:lnTo>
                  <a:lnTo>
                    <a:pt x="7331723" y="1387208"/>
                  </a:lnTo>
                  <a:lnTo>
                    <a:pt x="7344423" y="1395945"/>
                  </a:lnTo>
                  <a:lnTo>
                    <a:pt x="7369823" y="1397330"/>
                  </a:lnTo>
                  <a:lnTo>
                    <a:pt x="7395223" y="1390751"/>
                  </a:lnTo>
                  <a:lnTo>
                    <a:pt x="7407923" y="1377099"/>
                  </a:lnTo>
                  <a:lnTo>
                    <a:pt x="7420623" y="1359192"/>
                  </a:lnTo>
                  <a:lnTo>
                    <a:pt x="7420623" y="1339316"/>
                  </a:lnTo>
                  <a:close/>
                </a:path>
                <a:path w="9148444" h="9127490">
                  <a:moveTo>
                    <a:pt x="7430325" y="450354"/>
                  </a:moveTo>
                  <a:lnTo>
                    <a:pt x="7422985" y="428536"/>
                  </a:lnTo>
                  <a:lnTo>
                    <a:pt x="7407757" y="411276"/>
                  </a:lnTo>
                  <a:lnTo>
                    <a:pt x="7387780" y="401535"/>
                  </a:lnTo>
                  <a:lnTo>
                    <a:pt x="7365606" y="399999"/>
                  </a:lnTo>
                  <a:lnTo>
                    <a:pt x="7343788" y="407327"/>
                  </a:lnTo>
                  <a:lnTo>
                    <a:pt x="7326528" y="422554"/>
                  </a:lnTo>
                  <a:lnTo>
                    <a:pt x="7316787" y="442518"/>
                  </a:lnTo>
                  <a:lnTo>
                    <a:pt x="7315238" y="464680"/>
                  </a:lnTo>
                  <a:lnTo>
                    <a:pt x="7322579" y="486498"/>
                  </a:lnTo>
                  <a:lnTo>
                    <a:pt x="7337806" y="503758"/>
                  </a:lnTo>
                  <a:lnTo>
                    <a:pt x="7357783" y="513499"/>
                  </a:lnTo>
                  <a:lnTo>
                    <a:pt x="7379944" y="515048"/>
                  </a:lnTo>
                  <a:lnTo>
                    <a:pt x="7401763" y="507707"/>
                  </a:lnTo>
                  <a:lnTo>
                    <a:pt x="7419035" y="492480"/>
                  </a:lnTo>
                  <a:lnTo>
                    <a:pt x="7428776" y="472516"/>
                  </a:lnTo>
                  <a:lnTo>
                    <a:pt x="7430325" y="450354"/>
                  </a:lnTo>
                  <a:close/>
                </a:path>
                <a:path w="9148444" h="9127490">
                  <a:moveTo>
                    <a:pt x="7433323" y="4138193"/>
                  </a:moveTo>
                  <a:lnTo>
                    <a:pt x="7420623" y="4125480"/>
                  </a:lnTo>
                  <a:lnTo>
                    <a:pt x="7420623" y="4115435"/>
                  </a:lnTo>
                  <a:lnTo>
                    <a:pt x="7407923" y="4109758"/>
                  </a:lnTo>
                  <a:lnTo>
                    <a:pt x="7395223" y="4108856"/>
                  </a:lnTo>
                  <a:lnTo>
                    <a:pt x="7382523" y="4113136"/>
                  </a:lnTo>
                  <a:lnTo>
                    <a:pt x="7369823" y="4122001"/>
                  </a:lnTo>
                  <a:lnTo>
                    <a:pt x="7357123" y="4133634"/>
                  </a:lnTo>
                  <a:lnTo>
                    <a:pt x="7357123" y="4146537"/>
                  </a:lnTo>
                  <a:lnTo>
                    <a:pt x="7369823" y="4159237"/>
                  </a:lnTo>
                  <a:lnTo>
                    <a:pt x="7369823" y="4169295"/>
                  </a:lnTo>
                  <a:lnTo>
                    <a:pt x="7382523" y="4174972"/>
                  </a:lnTo>
                  <a:lnTo>
                    <a:pt x="7395223" y="4175874"/>
                  </a:lnTo>
                  <a:lnTo>
                    <a:pt x="7407923" y="4171607"/>
                  </a:lnTo>
                  <a:lnTo>
                    <a:pt x="7420623" y="4162729"/>
                  </a:lnTo>
                  <a:lnTo>
                    <a:pt x="7433323" y="4151109"/>
                  </a:lnTo>
                  <a:lnTo>
                    <a:pt x="7433323" y="4138193"/>
                  </a:lnTo>
                  <a:close/>
                </a:path>
                <a:path w="9148444" h="9127490">
                  <a:moveTo>
                    <a:pt x="7433323" y="2908909"/>
                  </a:moveTo>
                  <a:lnTo>
                    <a:pt x="7420623" y="2893174"/>
                  </a:lnTo>
                  <a:lnTo>
                    <a:pt x="7420623" y="2880715"/>
                  </a:lnTo>
                  <a:lnTo>
                    <a:pt x="7395223" y="2873679"/>
                  </a:lnTo>
                  <a:lnTo>
                    <a:pt x="7382523" y="2872575"/>
                  </a:lnTo>
                  <a:lnTo>
                    <a:pt x="7369823" y="2877870"/>
                  </a:lnTo>
                  <a:lnTo>
                    <a:pt x="7357123" y="2888856"/>
                  </a:lnTo>
                  <a:lnTo>
                    <a:pt x="7344423" y="2903258"/>
                  </a:lnTo>
                  <a:lnTo>
                    <a:pt x="7344423" y="2919247"/>
                  </a:lnTo>
                  <a:lnTo>
                    <a:pt x="7357123" y="2934995"/>
                  </a:lnTo>
                  <a:lnTo>
                    <a:pt x="7369823" y="2947441"/>
                  </a:lnTo>
                  <a:lnTo>
                    <a:pt x="7382523" y="2954477"/>
                  </a:lnTo>
                  <a:lnTo>
                    <a:pt x="7395223" y="2955582"/>
                  </a:lnTo>
                  <a:lnTo>
                    <a:pt x="7407923" y="2950299"/>
                  </a:lnTo>
                  <a:lnTo>
                    <a:pt x="7420623" y="2939313"/>
                  </a:lnTo>
                  <a:lnTo>
                    <a:pt x="7433323" y="2924899"/>
                  </a:lnTo>
                  <a:lnTo>
                    <a:pt x="7433323" y="2908909"/>
                  </a:lnTo>
                  <a:close/>
                </a:path>
                <a:path w="9148444" h="9127490">
                  <a:moveTo>
                    <a:pt x="7433323" y="1660855"/>
                  </a:moveTo>
                  <a:lnTo>
                    <a:pt x="7420623" y="1645996"/>
                  </a:lnTo>
                  <a:lnTo>
                    <a:pt x="7395223" y="1637614"/>
                  </a:lnTo>
                  <a:lnTo>
                    <a:pt x="7382523" y="1636280"/>
                  </a:lnTo>
                  <a:lnTo>
                    <a:pt x="7357123" y="1642592"/>
                  </a:lnTo>
                  <a:lnTo>
                    <a:pt x="7344423" y="1655699"/>
                  </a:lnTo>
                  <a:lnTo>
                    <a:pt x="7331723" y="1672882"/>
                  </a:lnTo>
                  <a:lnTo>
                    <a:pt x="7331723" y="1691970"/>
                  </a:lnTo>
                  <a:lnTo>
                    <a:pt x="7344423" y="1710740"/>
                  </a:lnTo>
                  <a:lnTo>
                    <a:pt x="7357123" y="1725599"/>
                  </a:lnTo>
                  <a:lnTo>
                    <a:pt x="7369823" y="1733981"/>
                  </a:lnTo>
                  <a:lnTo>
                    <a:pt x="7395223" y="1735315"/>
                  </a:lnTo>
                  <a:lnTo>
                    <a:pt x="7407923" y="1729003"/>
                  </a:lnTo>
                  <a:lnTo>
                    <a:pt x="7420623" y="1715897"/>
                  </a:lnTo>
                  <a:lnTo>
                    <a:pt x="7433323" y="1698713"/>
                  </a:lnTo>
                  <a:lnTo>
                    <a:pt x="7433323" y="1660855"/>
                  </a:lnTo>
                  <a:close/>
                </a:path>
                <a:path w="9148444" h="9127490">
                  <a:moveTo>
                    <a:pt x="7434847" y="8167078"/>
                  </a:moveTo>
                  <a:lnTo>
                    <a:pt x="7430567" y="8159661"/>
                  </a:lnTo>
                  <a:lnTo>
                    <a:pt x="7425804" y="8158378"/>
                  </a:lnTo>
                  <a:lnTo>
                    <a:pt x="7418375" y="8162658"/>
                  </a:lnTo>
                  <a:lnTo>
                    <a:pt x="7417105" y="8167421"/>
                  </a:lnTo>
                  <a:lnTo>
                    <a:pt x="7421397" y="8174850"/>
                  </a:lnTo>
                  <a:lnTo>
                    <a:pt x="7426147" y="8176120"/>
                  </a:lnTo>
                  <a:lnTo>
                    <a:pt x="7433577" y="8171828"/>
                  </a:lnTo>
                  <a:lnTo>
                    <a:pt x="7434847" y="8167078"/>
                  </a:lnTo>
                  <a:close/>
                </a:path>
                <a:path w="9148444" h="9127490">
                  <a:moveTo>
                    <a:pt x="7446023" y="6931228"/>
                  </a:moveTo>
                  <a:lnTo>
                    <a:pt x="7433323" y="6926593"/>
                  </a:lnTo>
                  <a:lnTo>
                    <a:pt x="7433323" y="6923989"/>
                  </a:lnTo>
                  <a:lnTo>
                    <a:pt x="7420623" y="6923570"/>
                  </a:lnTo>
                  <a:lnTo>
                    <a:pt x="7420623" y="6929615"/>
                  </a:lnTo>
                  <a:lnTo>
                    <a:pt x="7407923" y="6934975"/>
                  </a:lnTo>
                  <a:lnTo>
                    <a:pt x="7407923" y="6946760"/>
                  </a:lnTo>
                  <a:lnTo>
                    <a:pt x="7420623" y="6951383"/>
                  </a:lnTo>
                  <a:lnTo>
                    <a:pt x="7420623" y="6953999"/>
                  </a:lnTo>
                  <a:lnTo>
                    <a:pt x="7433323" y="6954406"/>
                  </a:lnTo>
                  <a:lnTo>
                    <a:pt x="7433323" y="6948360"/>
                  </a:lnTo>
                  <a:lnTo>
                    <a:pt x="7446023" y="6943014"/>
                  </a:lnTo>
                  <a:lnTo>
                    <a:pt x="7446023" y="6931228"/>
                  </a:lnTo>
                  <a:close/>
                </a:path>
                <a:path w="9148444" h="9127490">
                  <a:moveTo>
                    <a:pt x="7446023" y="5698909"/>
                  </a:moveTo>
                  <a:lnTo>
                    <a:pt x="7433323" y="5691886"/>
                  </a:lnTo>
                  <a:lnTo>
                    <a:pt x="7433323" y="5687911"/>
                  </a:lnTo>
                  <a:lnTo>
                    <a:pt x="7420623" y="5687288"/>
                  </a:lnTo>
                  <a:lnTo>
                    <a:pt x="7407923" y="5690273"/>
                  </a:lnTo>
                  <a:lnTo>
                    <a:pt x="7407923" y="5696470"/>
                  </a:lnTo>
                  <a:lnTo>
                    <a:pt x="7395223" y="5704598"/>
                  </a:lnTo>
                  <a:lnTo>
                    <a:pt x="7395223" y="5722518"/>
                  </a:lnTo>
                  <a:lnTo>
                    <a:pt x="7407923" y="5729541"/>
                  </a:lnTo>
                  <a:lnTo>
                    <a:pt x="7420623" y="5733504"/>
                  </a:lnTo>
                  <a:lnTo>
                    <a:pt x="7420623" y="5734139"/>
                  </a:lnTo>
                  <a:lnTo>
                    <a:pt x="7433323" y="5731154"/>
                  </a:lnTo>
                  <a:lnTo>
                    <a:pt x="7446023" y="5724944"/>
                  </a:lnTo>
                  <a:lnTo>
                    <a:pt x="7446023" y="5698909"/>
                  </a:lnTo>
                  <a:close/>
                </a:path>
                <a:path w="9148444" h="9127490">
                  <a:moveTo>
                    <a:pt x="7446023" y="4466590"/>
                  </a:moveTo>
                  <a:lnTo>
                    <a:pt x="7433323" y="4457154"/>
                  </a:lnTo>
                  <a:lnTo>
                    <a:pt x="7420623" y="4451832"/>
                  </a:lnTo>
                  <a:lnTo>
                    <a:pt x="7407923" y="4450994"/>
                  </a:lnTo>
                  <a:lnTo>
                    <a:pt x="7395223" y="4455007"/>
                  </a:lnTo>
                  <a:lnTo>
                    <a:pt x="7395223" y="4463326"/>
                  </a:lnTo>
                  <a:lnTo>
                    <a:pt x="7382523" y="4474235"/>
                  </a:lnTo>
                  <a:lnTo>
                    <a:pt x="7382523" y="4498251"/>
                  </a:lnTo>
                  <a:lnTo>
                    <a:pt x="7395223" y="4507687"/>
                  </a:lnTo>
                  <a:lnTo>
                    <a:pt x="7407923" y="4513008"/>
                  </a:lnTo>
                  <a:lnTo>
                    <a:pt x="7420623" y="4513846"/>
                  </a:lnTo>
                  <a:lnTo>
                    <a:pt x="7433323" y="4509846"/>
                  </a:lnTo>
                  <a:lnTo>
                    <a:pt x="7446023" y="4501527"/>
                  </a:lnTo>
                  <a:lnTo>
                    <a:pt x="7446023" y="4466590"/>
                  </a:lnTo>
                  <a:close/>
                </a:path>
                <a:path w="9148444" h="9127490">
                  <a:moveTo>
                    <a:pt x="7446023" y="3234271"/>
                  </a:moveTo>
                  <a:lnTo>
                    <a:pt x="7433323" y="3222434"/>
                  </a:lnTo>
                  <a:lnTo>
                    <a:pt x="7420623" y="3215754"/>
                  </a:lnTo>
                  <a:lnTo>
                    <a:pt x="7407923" y="3214700"/>
                  </a:lnTo>
                  <a:lnTo>
                    <a:pt x="7395223" y="3219729"/>
                  </a:lnTo>
                  <a:lnTo>
                    <a:pt x="7382523" y="3230168"/>
                  </a:lnTo>
                  <a:lnTo>
                    <a:pt x="7369823" y="3243846"/>
                  </a:lnTo>
                  <a:lnTo>
                    <a:pt x="7369823" y="3274009"/>
                  </a:lnTo>
                  <a:lnTo>
                    <a:pt x="7382523" y="3285833"/>
                  </a:lnTo>
                  <a:lnTo>
                    <a:pt x="7395223" y="3292513"/>
                  </a:lnTo>
                  <a:lnTo>
                    <a:pt x="7420623" y="3293580"/>
                  </a:lnTo>
                  <a:lnTo>
                    <a:pt x="7433323" y="3288550"/>
                  </a:lnTo>
                  <a:lnTo>
                    <a:pt x="7446023" y="3278111"/>
                  </a:lnTo>
                  <a:lnTo>
                    <a:pt x="7446023" y="3234271"/>
                  </a:lnTo>
                  <a:close/>
                </a:path>
                <a:path w="9148444" h="9127490">
                  <a:moveTo>
                    <a:pt x="7448664" y="790663"/>
                  </a:moveTo>
                  <a:lnTo>
                    <a:pt x="7441590" y="769645"/>
                  </a:lnTo>
                  <a:lnTo>
                    <a:pt x="7426922" y="753008"/>
                  </a:lnTo>
                  <a:lnTo>
                    <a:pt x="7407669" y="743610"/>
                  </a:lnTo>
                  <a:lnTo>
                    <a:pt x="7386294" y="742124"/>
                  </a:lnTo>
                  <a:lnTo>
                    <a:pt x="7365263" y="749198"/>
                  </a:lnTo>
                  <a:lnTo>
                    <a:pt x="7348614" y="763866"/>
                  </a:lnTo>
                  <a:lnTo>
                    <a:pt x="7339228" y="783120"/>
                  </a:lnTo>
                  <a:lnTo>
                    <a:pt x="7337730" y="804481"/>
                  </a:lnTo>
                  <a:lnTo>
                    <a:pt x="7344804" y="825500"/>
                  </a:lnTo>
                  <a:lnTo>
                    <a:pt x="7359485" y="842137"/>
                  </a:lnTo>
                  <a:lnTo>
                    <a:pt x="7378738" y="851535"/>
                  </a:lnTo>
                  <a:lnTo>
                    <a:pt x="7400099" y="853020"/>
                  </a:lnTo>
                  <a:lnTo>
                    <a:pt x="7421143" y="845947"/>
                  </a:lnTo>
                  <a:lnTo>
                    <a:pt x="7437780" y="831278"/>
                  </a:lnTo>
                  <a:lnTo>
                    <a:pt x="7447178" y="812025"/>
                  </a:lnTo>
                  <a:lnTo>
                    <a:pt x="7448664" y="790663"/>
                  </a:lnTo>
                  <a:close/>
                </a:path>
                <a:path w="9148444" h="9127490">
                  <a:moveTo>
                    <a:pt x="7452881" y="8507184"/>
                  </a:moveTo>
                  <a:lnTo>
                    <a:pt x="7449744" y="8501761"/>
                  </a:lnTo>
                  <a:lnTo>
                    <a:pt x="7446277" y="8500821"/>
                  </a:lnTo>
                  <a:lnTo>
                    <a:pt x="7440841" y="8503958"/>
                  </a:lnTo>
                  <a:lnTo>
                    <a:pt x="7439914" y="8507425"/>
                  </a:lnTo>
                  <a:lnTo>
                    <a:pt x="7443051" y="8512861"/>
                  </a:lnTo>
                  <a:lnTo>
                    <a:pt x="7446518" y="8513788"/>
                  </a:lnTo>
                  <a:lnTo>
                    <a:pt x="7451953" y="8510651"/>
                  </a:lnTo>
                  <a:lnTo>
                    <a:pt x="7452881" y="8507184"/>
                  </a:lnTo>
                  <a:close/>
                </a:path>
                <a:path w="9148444" h="9127490">
                  <a:moveTo>
                    <a:pt x="7458723" y="7265898"/>
                  </a:moveTo>
                  <a:lnTo>
                    <a:pt x="7446023" y="7263689"/>
                  </a:lnTo>
                  <a:lnTo>
                    <a:pt x="7433323" y="7271118"/>
                  </a:lnTo>
                  <a:lnTo>
                    <a:pt x="7433323" y="7292200"/>
                  </a:lnTo>
                  <a:lnTo>
                    <a:pt x="7446023" y="7294397"/>
                  </a:lnTo>
                  <a:lnTo>
                    <a:pt x="7458723" y="7290689"/>
                  </a:lnTo>
                  <a:lnTo>
                    <a:pt x="7458723" y="7265898"/>
                  </a:lnTo>
                  <a:close/>
                </a:path>
                <a:path w="9148444" h="9127490">
                  <a:moveTo>
                    <a:pt x="7458723" y="6033363"/>
                  </a:moveTo>
                  <a:lnTo>
                    <a:pt x="7446023" y="6029693"/>
                  </a:lnTo>
                  <a:lnTo>
                    <a:pt x="7433323" y="6029122"/>
                  </a:lnTo>
                  <a:lnTo>
                    <a:pt x="7433323" y="6031877"/>
                  </a:lnTo>
                  <a:lnTo>
                    <a:pt x="7420623" y="6037605"/>
                  </a:lnTo>
                  <a:lnTo>
                    <a:pt x="7420623" y="6061659"/>
                  </a:lnTo>
                  <a:lnTo>
                    <a:pt x="7433323" y="6068161"/>
                  </a:lnTo>
                  <a:lnTo>
                    <a:pt x="7433323" y="6071832"/>
                  </a:lnTo>
                  <a:lnTo>
                    <a:pt x="7446023" y="6072416"/>
                  </a:lnTo>
                  <a:lnTo>
                    <a:pt x="7458723" y="6069647"/>
                  </a:lnTo>
                  <a:lnTo>
                    <a:pt x="7458723" y="6033363"/>
                  </a:lnTo>
                  <a:close/>
                </a:path>
                <a:path w="9148444" h="9127490">
                  <a:moveTo>
                    <a:pt x="7458723" y="2019947"/>
                  </a:moveTo>
                  <a:lnTo>
                    <a:pt x="7446023" y="2001964"/>
                  </a:lnTo>
                  <a:lnTo>
                    <a:pt x="7433323" y="1987727"/>
                  </a:lnTo>
                  <a:lnTo>
                    <a:pt x="7420623" y="1979688"/>
                  </a:lnTo>
                  <a:lnTo>
                    <a:pt x="7395223" y="1978418"/>
                  </a:lnTo>
                  <a:lnTo>
                    <a:pt x="7382523" y="1984463"/>
                  </a:lnTo>
                  <a:lnTo>
                    <a:pt x="7369823" y="1997011"/>
                  </a:lnTo>
                  <a:lnTo>
                    <a:pt x="7357123" y="2013483"/>
                  </a:lnTo>
                  <a:lnTo>
                    <a:pt x="7357123" y="2031771"/>
                  </a:lnTo>
                  <a:lnTo>
                    <a:pt x="7369823" y="2049754"/>
                  </a:lnTo>
                  <a:lnTo>
                    <a:pt x="7382523" y="2063991"/>
                  </a:lnTo>
                  <a:lnTo>
                    <a:pt x="7395223" y="2072017"/>
                  </a:lnTo>
                  <a:lnTo>
                    <a:pt x="7407923" y="2073300"/>
                  </a:lnTo>
                  <a:lnTo>
                    <a:pt x="7433323" y="2067242"/>
                  </a:lnTo>
                  <a:lnTo>
                    <a:pt x="7446023" y="2054694"/>
                  </a:lnTo>
                  <a:lnTo>
                    <a:pt x="7446023" y="2038223"/>
                  </a:lnTo>
                  <a:lnTo>
                    <a:pt x="7458723" y="2019947"/>
                  </a:lnTo>
                  <a:close/>
                </a:path>
                <a:path w="9148444" h="9127490">
                  <a:moveTo>
                    <a:pt x="7470572" y="8847290"/>
                  </a:moveTo>
                  <a:lnTo>
                    <a:pt x="7468756" y="8844140"/>
                  </a:lnTo>
                  <a:lnTo>
                    <a:pt x="7466749" y="8843607"/>
                  </a:lnTo>
                  <a:lnTo>
                    <a:pt x="7463599" y="8845423"/>
                  </a:lnTo>
                  <a:lnTo>
                    <a:pt x="7463066" y="8847430"/>
                  </a:lnTo>
                  <a:lnTo>
                    <a:pt x="7464882" y="8850579"/>
                  </a:lnTo>
                  <a:lnTo>
                    <a:pt x="7466889" y="8851113"/>
                  </a:lnTo>
                  <a:lnTo>
                    <a:pt x="7470038" y="8849296"/>
                  </a:lnTo>
                  <a:lnTo>
                    <a:pt x="7470572" y="8847290"/>
                  </a:lnTo>
                  <a:close/>
                </a:path>
                <a:path w="9148444" h="9127490">
                  <a:moveTo>
                    <a:pt x="7471423" y="4818824"/>
                  </a:moveTo>
                  <a:lnTo>
                    <a:pt x="7458723" y="4807686"/>
                  </a:lnTo>
                  <a:lnTo>
                    <a:pt x="7458723" y="4798885"/>
                  </a:lnTo>
                  <a:lnTo>
                    <a:pt x="7446023" y="4793907"/>
                  </a:lnTo>
                  <a:lnTo>
                    <a:pt x="7433323" y="4793119"/>
                  </a:lnTo>
                  <a:lnTo>
                    <a:pt x="7420623" y="4796866"/>
                  </a:lnTo>
                  <a:lnTo>
                    <a:pt x="7407923" y="4804638"/>
                  </a:lnTo>
                  <a:lnTo>
                    <a:pt x="7407923" y="4837265"/>
                  </a:lnTo>
                  <a:lnTo>
                    <a:pt x="7420623" y="4846078"/>
                  </a:lnTo>
                  <a:lnTo>
                    <a:pt x="7433323" y="4851044"/>
                  </a:lnTo>
                  <a:lnTo>
                    <a:pt x="7446023" y="4851832"/>
                  </a:lnTo>
                  <a:lnTo>
                    <a:pt x="7446023" y="4848098"/>
                  </a:lnTo>
                  <a:lnTo>
                    <a:pt x="7458723" y="4840325"/>
                  </a:lnTo>
                  <a:lnTo>
                    <a:pt x="7458723" y="4830140"/>
                  </a:lnTo>
                  <a:lnTo>
                    <a:pt x="7471423" y="4818824"/>
                  </a:lnTo>
                  <a:close/>
                </a:path>
                <a:path w="9148444" h="9127490">
                  <a:moveTo>
                    <a:pt x="7471423" y="3589540"/>
                  </a:moveTo>
                  <a:lnTo>
                    <a:pt x="7458723" y="3575367"/>
                  </a:lnTo>
                  <a:lnTo>
                    <a:pt x="7458723" y="3564166"/>
                  </a:lnTo>
                  <a:lnTo>
                    <a:pt x="7446023" y="3557828"/>
                  </a:lnTo>
                  <a:lnTo>
                    <a:pt x="7420623" y="3556825"/>
                  </a:lnTo>
                  <a:lnTo>
                    <a:pt x="7407923" y="3561600"/>
                  </a:lnTo>
                  <a:lnTo>
                    <a:pt x="7395223" y="3571481"/>
                  </a:lnTo>
                  <a:lnTo>
                    <a:pt x="7395223" y="3613010"/>
                  </a:lnTo>
                  <a:lnTo>
                    <a:pt x="7407923" y="3624224"/>
                  </a:lnTo>
                  <a:lnTo>
                    <a:pt x="7420623" y="3630549"/>
                  </a:lnTo>
                  <a:lnTo>
                    <a:pt x="7433323" y="3631552"/>
                  </a:lnTo>
                  <a:lnTo>
                    <a:pt x="7446023" y="3626789"/>
                  </a:lnTo>
                  <a:lnTo>
                    <a:pt x="7458723" y="3616896"/>
                  </a:lnTo>
                  <a:lnTo>
                    <a:pt x="7471423" y="3603929"/>
                  </a:lnTo>
                  <a:lnTo>
                    <a:pt x="7471423" y="3589540"/>
                  </a:lnTo>
                  <a:close/>
                </a:path>
                <a:path w="9148444" h="9127490">
                  <a:moveTo>
                    <a:pt x="7471423" y="2360257"/>
                  </a:moveTo>
                  <a:lnTo>
                    <a:pt x="7458723" y="2343048"/>
                  </a:lnTo>
                  <a:lnTo>
                    <a:pt x="7458723" y="2329446"/>
                  </a:lnTo>
                  <a:lnTo>
                    <a:pt x="7433323" y="2321763"/>
                  </a:lnTo>
                  <a:lnTo>
                    <a:pt x="7420623" y="2320544"/>
                  </a:lnTo>
                  <a:lnTo>
                    <a:pt x="7407923" y="2326322"/>
                  </a:lnTo>
                  <a:lnTo>
                    <a:pt x="7395223" y="2338336"/>
                  </a:lnTo>
                  <a:lnTo>
                    <a:pt x="7382523" y="2354084"/>
                  </a:lnTo>
                  <a:lnTo>
                    <a:pt x="7382523" y="2388768"/>
                  </a:lnTo>
                  <a:lnTo>
                    <a:pt x="7395223" y="2402370"/>
                  </a:lnTo>
                  <a:lnTo>
                    <a:pt x="7407923" y="2410053"/>
                  </a:lnTo>
                  <a:lnTo>
                    <a:pt x="7433323" y="2411272"/>
                  </a:lnTo>
                  <a:lnTo>
                    <a:pt x="7446023" y="2405494"/>
                  </a:lnTo>
                  <a:lnTo>
                    <a:pt x="7458723" y="2393480"/>
                  </a:lnTo>
                  <a:lnTo>
                    <a:pt x="7471423" y="2377732"/>
                  </a:lnTo>
                  <a:lnTo>
                    <a:pt x="7471423" y="2360257"/>
                  </a:lnTo>
                  <a:close/>
                </a:path>
                <a:path w="9148444" h="9127490">
                  <a:moveTo>
                    <a:pt x="7471423" y="1110742"/>
                  </a:moveTo>
                  <a:lnTo>
                    <a:pt x="7458723" y="1094727"/>
                  </a:lnTo>
                  <a:lnTo>
                    <a:pt x="7433323" y="1085684"/>
                  </a:lnTo>
                  <a:lnTo>
                    <a:pt x="7407923" y="1084262"/>
                  </a:lnTo>
                  <a:lnTo>
                    <a:pt x="7395223" y="1091069"/>
                  </a:lnTo>
                  <a:lnTo>
                    <a:pt x="7382523" y="1105192"/>
                  </a:lnTo>
                  <a:lnTo>
                    <a:pt x="7369823" y="1123708"/>
                  </a:lnTo>
                  <a:lnTo>
                    <a:pt x="7369823" y="1164513"/>
                  </a:lnTo>
                  <a:lnTo>
                    <a:pt x="7382523" y="1180528"/>
                  </a:lnTo>
                  <a:lnTo>
                    <a:pt x="7407923" y="1189570"/>
                  </a:lnTo>
                  <a:lnTo>
                    <a:pt x="7420623" y="1190993"/>
                  </a:lnTo>
                  <a:lnTo>
                    <a:pt x="7446023" y="1184198"/>
                  </a:lnTo>
                  <a:lnTo>
                    <a:pt x="7458723" y="1170063"/>
                  </a:lnTo>
                  <a:lnTo>
                    <a:pt x="7471423" y="1151547"/>
                  </a:lnTo>
                  <a:lnTo>
                    <a:pt x="7471423" y="1110742"/>
                  </a:lnTo>
                  <a:close/>
                </a:path>
                <a:path w="9148444" h="9127490">
                  <a:moveTo>
                    <a:pt x="7484123" y="7618857"/>
                  </a:moveTo>
                  <a:lnTo>
                    <a:pt x="7471423" y="7607998"/>
                  </a:lnTo>
                  <a:lnTo>
                    <a:pt x="7471423" y="7606131"/>
                  </a:lnTo>
                  <a:lnTo>
                    <a:pt x="7458723" y="7612405"/>
                  </a:lnTo>
                  <a:lnTo>
                    <a:pt x="7458723" y="7630211"/>
                  </a:lnTo>
                  <a:lnTo>
                    <a:pt x="7471423" y="7632065"/>
                  </a:lnTo>
                  <a:lnTo>
                    <a:pt x="7471423" y="7628928"/>
                  </a:lnTo>
                  <a:lnTo>
                    <a:pt x="7484123" y="7625804"/>
                  </a:lnTo>
                  <a:lnTo>
                    <a:pt x="7484123" y="7618857"/>
                  </a:lnTo>
                  <a:close/>
                </a:path>
                <a:path w="9148444" h="9127490">
                  <a:moveTo>
                    <a:pt x="7484123" y="6381115"/>
                  </a:moveTo>
                  <a:lnTo>
                    <a:pt x="7471423" y="6375336"/>
                  </a:lnTo>
                  <a:lnTo>
                    <a:pt x="7471423" y="6372072"/>
                  </a:lnTo>
                  <a:lnTo>
                    <a:pt x="7458723" y="6371552"/>
                  </a:lnTo>
                  <a:lnTo>
                    <a:pt x="7458723" y="6374003"/>
                  </a:lnTo>
                  <a:lnTo>
                    <a:pt x="7446023" y="6379108"/>
                  </a:lnTo>
                  <a:lnTo>
                    <a:pt x="7446023" y="6406312"/>
                  </a:lnTo>
                  <a:lnTo>
                    <a:pt x="7458723" y="6409576"/>
                  </a:lnTo>
                  <a:lnTo>
                    <a:pt x="7458723" y="6410096"/>
                  </a:lnTo>
                  <a:lnTo>
                    <a:pt x="7471423" y="6407632"/>
                  </a:lnTo>
                  <a:lnTo>
                    <a:pt x="7484123" y="6402540"/>
                  </a:lnTo>
                  <a:lnTo>
                    <a:pt x="7484123" y="6381115"/>
                  </a:lnTo>
                  <a:close/>
                </a:path>
                <a:path w="9148444" h="9127490">
                  <a:moveTo>
                    <a:pt x="7484123" y="5148796"/>
                  </a:moveTo>
                  <a:lnTo>
                    <a:pt x="7471423" y="5140617"/>
                  </a:lnTo>
                  <a:lnTo>
                    <a:pt x="7458723" y="5135994"/>
                  </a:lnTo>
                  <a:lnTo>
                    <a:pt x="7458723" y="5135257"/>
                  </a:lnTo>
                  <a:lnTo>
                    <a:pt x="7446023" y="5138737"/>
                  </a:lnTo>
                  <a:lnTo>
                    <a:pt x="7433323" y="5145951"/>
                  </a:lnTo>
                  <a:lnTo>
                    <a:pt x="7433323" y="5176278"/>
                  </a:lnTo>
                  <a:lnTo>
                    <a:pt x="7446023" y="5184457"/>
                  </a:lnTo>
                  <a:lnTo>
                    <a:pt x="7446023" y="5189080"/>
                  </a:lnTo>
                  <a:lnTo>
                    <a:pt x="7458723" y="5189817"/>
                  </a:lnTo>
                  <a:lnTo>
                    <a:pt x="7471423" y="5186337"/>
                  </a:lnTo>
                  <a:lnTo>
                    <a:pt x="7484123" y="5179123"/>
                  </a:lnTo>
                  <a:lnTo>
                    <a:pt x="7484123" y="5148796"/>
                  </a:lnTo>
                  <a:close/>
                </a:path>
                <a:path w="9148444" h="9127490">
                  <a:moveTo>
                    <a:pt x="7484123" y="3916476"/>
                  </a:moveTo>
                  <a:lnTo>
                    <a:pt x="7471423" y="3905885"/>
                  </a:lnTo>
                  <a:lnTo>
                    <a:pt x="7458723" y="3899916"/>
                  </a:lnTo>
                  <a:lnTo>
                    <a:pt x="7446023" y="3898963"/>
                  </a:lnTo>
                  <a:lnTo>
                    <a:pt x="7433323" y="3903459"/>
                  </a:lnTo>
                  <a:lnTo>
                    <a:pt x="7420623" y="3912806"/>
                  </a:lnTo>
                  <a:lnTo>
                    <a:pt x="7420623" y="3952024"/>
                  </a:lnTo>
                  <a:lnTo>
                    <a:pt x="7433323" y="3962616"/>
                  </a:lnTo>
                  <a:lnTo>
                    <a:pt x="7446023" y="3968585"/>
                  </a:lnTo>
                  <a:lnTo>
                    <a:pt x="7458723" y="3969537"/>
                  </a:lnTo>
                  <a:lnTo>
                    <a:pt x="7471423" y="3965029"/>
                  </a:lnTo>
                  <a:lnTo>
                    <a:pt x="7484123" y="3955694"/>
                  </a:lnTo>
                  <a:lnTo>
                    <a:pt x="7484123" y="3916476"/>
                  </a:lnTo>
                  <a:close/>
                </a:path>
                <a:path w="9148444" h="9127490">
                  <a:moveTo>
                    <a:pt x="7484123" y="2684157"/>
                  </a:moveTo>
                  <a:lnTo>
                    <a:pt x="7471423" y="2671178"/>
                  </a:lnTo>
                  <a:lnTo>
                    <a:pt x="7458723" y="2663837"/>
                  </a:lnTo>
                  <a:lnTo>
                    <a:pt x="7446023" y="2662669"/>
                  </a:lnTo>
                  <a:lnTo>
                    <a:pt x="7420623" y="2668193"/>
                  </a:lnTo>
                  <a:lnTo>
                    <a:pt x="7407923" y="2679649"/>
                  </a:lnTo>
                  <a:lnTo>
                    <a:pt x="7407923" y="2727769"/>
                  </a:lnTo>
                  <a:lnTo>
                    <a:pt x="7420623" y="2740761"/>
                  </a:lnTo>
                  <a:lnTo>
                    <a:pt x="7433323" y="2748089"/>
                  </a:lnTo>
                  <a:lnTo>
                    <a:pt x="7446023" y="2749258"/>
                  </a:lnTo>
                  <a:lnTo>
                    <a:pt x="7471423" y="2743733"/>
                  </a:lnTo>
                  <a:lnTo>
                    <a:pt x="7484123" y="2732278"/>
                  </a:lnTo>
                  <a:lnTo>
                    <a:pt x="7484123" y="2684157"/>
                  </a:lnTo>
                  <a:close/>
                </a:path>
                <a:path w="9148444" h="9127490">
                  <a:moveTo>
                    <a:pt x="7487882" y="242023"/>
                  </a:moveTo>
                  <a:lnTo>
                    <a:pt x="7480313" y="219532"/>
                  </a:lnTo>
                  <a:lnTo>
                    <a:pt x="7464615" y="201739"/>
                  </a:lnTo>
                  <a:lnTo>
                    <a:pt x="7444029" y="191693"/>
                  </a:lnTo>
                  <a:lnTo>
                    <a:pt x="7421169" y="190093"/>
                  </a:lnTo>
                  <a:lnTo>
                    <a:pt x="7398677" y="197662"/>
                  </a:lnTo>
                  <a:lnTo>
                    <a:pt x="7380884" y="213347"/>
                  </a:lnTo>
                  <a:lnTo>
                    <a:pt x="7370826" y="233934"/>
                  </a:lnTo>
                  <a:lnTo>
                    <a:pt x="7369238" y="256781"/>
                  </a:lnTo>
                  <a:lnTo>
                    <a:pt x="7376795" y="279273"/>
                  </a:lnTo>
                  <a:lnTo>
                    <a:pt x="7392505" y="297065"/>
                  </a:lnTo>
                  <a:lnTo>
                    <a:pt x="7413091" y="307111"/>
                  </a:lnTo>
                  <a:lnTo>
                    <a:pt x="7435951" y="308698"/>
                  </a:lnTo>
                  <a:lnTo>
                    <a:pt x="7458443" y="301142"/>
                  </a:lnTo>
                  <a:lnTo>
                    <a:pt x="7476236" y="285445"/>
                  </a:lnTo>
                  <a:lnTo>
                    <a:pt x="7486282" y="264871"/>
                  </a:lnTo>
                  <a:lnTo>
                    <a:pt x="7487882" y="242023"/>
                  </a:lnTo>
                  <a:close/>
                </a:path>
                <a:path w="9148444" h="9127490">
                  <a:moveTo>
                    <a:pt x="7492403" y="7958950"/>
                  </a:moveTo>
                  <a:lnTo>
                    <a:pt x="7487298" y="7950098"/>
                  </a:lnTo>
                  <a:lnTo>
                    <a:pt x="7481621" y="7948574"/>
                  </a:lnTo>
                  <a:lnTo>
                    <a:pt x="7472769" y="7953692"/>
                  </a:lnTo>
                  <a:lnTo>
                    <a:pt x="7471245" y="7959357"/>
                  </a:lnTo>
                  <a:lnTo>
                    <a:pt x="7476363" y="7968221"/>
                  </a:lnTo>
                  <a:lnTo>
                    <a:pt x="7482027" y="7969732"/>
                  </a:lnTo>
                  <a:lnTo>
                    <a:pt x="7486459" y="7967180"/>
                  </a:lnTo>
                  <a:lnTo>
                    <a:pt x="7490892" y="7964614"/>
                  </a:lnTo>
                  <a:lnTo>
                    <a:pt x="7492403" y="7958950"/>
                  </a:lnTo>
                  <a:close/>
                </a:path>
                <a:path w="9148444" h="9127490">
                  <a:moveTo>
                    <a:pt x="7496823" y="6717055"/>
                  </a:moveTo>
                  <a:lnTo>
                    <a:pt x="7484123" y="6714134"/>
                  </a:lnTo>
                  <a:lnTo>
                    <a:pt x="7484123" y="6713677"/>
                  </a:lnTo>
                  <a:lnTo>
                    <a:pt x="7471423" y="6715874"/>
                  </a:lnTo>
                  <a:lnTo>
                    <a:pt x="7471423" y="6744703"/>
                  </a:lnTo>
                  <a:lnTo>
                    <a:pt x="7484123" y="6747611"/>
                  </a:lnTo>
                  <a:lnTo>
                    <a:pt x="7484123" y="6748081"/>
                  </a:lnTo>
                  <a:lnTo>
                    <a:pt x="7496823" y="6745884"/>
                  </a:lnTo>
                  <a:lnTo>
                    <a:pt x="7496823" y="6717055"/>
                  </a:lnTo>
                  <a:close/>
                </a:path>
                <a:path w="9148444" h="9127490">
                  <a:moveTo>
                    <a:pt x="7496823" y="5482336"/>
                  </a:moveTo>
                  <a:lnTo>
                    <a:pt x="7484123" y="5478069"/>
                  </a:lnTo>
                  <a:lnTo>
                    <a:pt x="7471423" y="5477395"/>
                  </a:lnTo>
                  <a:lnTo>
                    <a:pt x="7458723" y="5480609"/>
                  </a:lnTo>
                  <a:lnTo>
                    <a:pt x="7458723" y="5496014"/>
                  </a:lnTo>
                  <a:lnTo>
                    <a:pt x="7446023" y="5505729"/>
                  </a:lnTo>
                  <a:lnTo>
                    <a:pt x="7458723" y="5515280"/>
                  </a:lnTo>
                  <a:lnTo>
                    <a:pt x="7458723" y="5522849"/>
                  </a:lnTo>
                  <a:lnTo>
                    <a:pt x="7471423" y="5527116"/>
                  </a:lnTo>
                  <a:lnTo>
                    <a:pt x="7484123" y="5527789"/>
                  </a:lnTo>
                  <a:lnTo>
                    <a:pt x="7484123" y="5524589"/>
                  </a:lnTo>
                  <a:lnTo>
                    <a:pt x="7496823" y="5517908"/>
                  </a:lnTo>
                  <a:lnTo>
                    <a:pt x="7496823" y="5482336"/>
                  </a:lnTo>
                  <a:close/>
                </a:path>
                <a:path w="9148444" h="9127490">
                  <a:moveTo>
                    <a:pt x="7496823" y="1471295"/>
                  </a:moveTo>
                  <a:lnTo>
                    <a:pt x="7484123" y="1451851"/>
                  </a:lnTo>
                  <a:lnTo>
                    <a:pt x="7471423" y="1436458"/>
                  </a:lnTo>
                  <a:lnTo>
                    <a:pt x="7458723" y="1427759"/>
                  </a:lnTo>
                  <a:lnTo>
                    <a:pt x="7433323" y="1426387"/>
                  </a:lnTo>
                  <a:lnTo>
                    <a:pt x="7420623" y="1432928"/>
                  </a:lnTo>
                  <a:lnTo>
                    <a:pt x="7395223" y="1446504"/>
                  </a:lnTo>
                  <a:lnTo>
                    <a:pt x="7395223" y="1503527"/>
                  </a:lnTo>
                  <a:lnTo>
                    <a:pt x="7407923" y="1518907"/>
                  </a:lnTo>
                  <a:lnTo>
                    <a:pt x="7433323" y="1527606"/>
                  </a:lnTo>
                  <a:lnTo>
                    <a:pt x="7446023" y="1528978"/>
                  </a:lnTo>
                  <a:lnTo>
                    <a:pt x="7471423" y="1522437"/>
                  </a:lnTo>
                  <a:lnTo>
                    <a:pt x="7484123" y="1508861"/>
                  </a:lnTo>
                  <a:lnTo>
                    <a:pt x="7484123" y="1491056"/>
                  </a:lnTo>
                  <a:lnTo>
                    <a:pt x="7496823" y="1471295"/>
                  </a:lnTo>
                  <a:close/>
                </a:path>
                <a:path w="9148444" h="9127490">
                  <a:moveTo>
                    <a:pt x="7506221" y="582333"/>
                  </a:moveTo>
                  <a:lnTo>
                    <a:pt x="7498931" y="560628"/>
                  </a:lnTo>
                  <a:lnTo>
                    <a:pt x="7483780" y="543458"/>
                  </a:lnTo>
                  <a:lnTo>
                    <a:pt x="7463904" y="533768"/>
                  </a:lnTo>
                  <a:lnTo>
                    <a:pt x="7441844" y="532231"/>
                  </a:lnTo>
                  <a:lnTo>
                    <a:pt x="7420140" y="539534"/>
                  </a:lnTo>
                  <a:lnTo>
                    <a:pt x="7402970" y="554672"/>
                  </a:lnTo>
                  <a:lnTo>
                    <a:pt x="7393267" y="574535"/>
                  </a:lnTo>
                  <a:lnTo>
                    <a:pt x="7391730" y="596582"/>
                  </a:lnTo>
                  <a:lnTo>
                    <a:pt x="7399033" y="618286"/>
                  </a:lnTo>
                  <a:lnTo>
                    <a:pt x="7414184" y="635457"/>
                  </a:lnTo>
                  <a:lnTo>
                    <a:pt x="7434046" y="645147"/>
                  </a:lnTo>
                  <a:lnTo>
                    <a:pt x="7456106" y="646684"/>
                  </a:lnTo>
                  <a:lnTo>
                    <a:pt x="7477811" y="639381"/>
                  </a:lnTo>
                  <a:lnTo>
                    <a:pt x="7494994" y="624243"/>
                  </a:lnTo>
                  <a:lnTo>
                    <a:pt x="7504684" y="604380"/>
                  </a:lnTo>
                  <a:lnTo>
                    <a:pt x="7506221" y="582333"/>
                  </a:lnTo>
                  <a:close/>
                </a:path>
                <a:path w="9148444" h="9127490">
                  <a:moveTo>
                    <a:pt x="7509523" y="4270172"/>
                  </a:moveTo>
                  <a:lnTo>
                    <a:pt x="7496823" y="4257573"/>
                  </a:lnTo>
                  <a:lnTo>
                    <a:pt x="7496823" y="4247616"/>
                  </a:lnTo>
                  <a:lnTo>
                    <a:pt x="7484123" y="4241990"/>
                  </a:lnTo>
                  <a:lnTo>
                    <a:pt x="7471423" y="4241101"/>
                  </a:lnTo>
                  <a:lnTo>
                    <a:pt x="7458723" y="4245330"/>
                  </a:lnTo>
                  <a:lnTo>
                    <a:pt x="7446023" y="4254119"/>
                  </a:lnTo>
                  <a:lnTo>
                    <a:pt x="7433323" y="4265650"/>
                  </a:lnTo>
                  <a:lnTo>
                    <a:pt x="7433323" y="4278439"/>
                  </a:lnTo>
                  <a:lnTo>
                    <a:pt x="7446023" y="4291038"/>
                  </a:lnTo>
                  <a:lnTo>
                    <a:pt x="7446023" y="4300994"/>
                  </a:lnTo>
                  <a:lnTo>
                    <a:pt x="7458723" y="4306621"/>
                  </a:lnTo>
                  <a:lnTo>
                    <a:pt x="7471423" y="4307522"/>
                  </a:lnTo>
                  <a:lnTo>
                    <a:pt x="7484123" y="4303280"/>
                  </a:lnTo>
                  <a:lnTo>
                    <a:pt x="7496823" y="4294492"/>
                  </a:lnTo>
                  <a:lnTo>
                    <a:pt x="7509523" y="4282960"/>
                  </a:lnTo>
                  <a:lnTo>
                    <a:pt x="7509523" y="4270172"/>
                  </a:lnTo>
                  <a:close/>
                </a:path>
                <a:path w="9148444" h="9127490">
                  <a:moveTo>
                    <a:pt x="7509523" y="3040888"/>
                  </a:moveTo>
                  <a:lnTo>
                    <a:pt x="7496823" y="3025254"/>
                  </a:lnTo>
                  <a:lnTo>
                    <a:pt x="7496823" y="3012897"/>
                  </a:lnTo>
                  <a:lnTo>
                    <a:pt x="7471423" y="3005912"/>
                  </a:lnTo>
                  <a:lnTo>
                    <a:pt x="7458723" y="3004807"/>
                  </a:lnTo>
                  <a:lnTo>
                    <a:pt x="7446023" y="3010065"/>
                  </a:lnTo>
                  <a:lnTo>
                    <a:pt x="7433323" y="3020961"/>
                  </a:lnTo>
                  <a:lnTo>
                    <a:pt x="7420623" y="3035274"/>
                  </a:lnTo>
                  <a:lnTo>
                    <a:pt x="7420623" y="3051149"/>
                  </a:lnTo>
                  <a:lnTo>
                    <a:pt x="7433323" y="3066783"/>
                  </a:lnTo>
                  <a:lnTo>
                    <a:pt x="7446023" y="3079140"/>
                  </a:lnTo>
                  <a:lnTo>
                    <a:pt x="7458723" y="3086125"/>
                  </a:lnTo>
                  <a:lnTo>
                    <a:pt x="7471423" y="3087230"/>
                  </a:lnTo>
                  <a:lnTo>
                    <a:pt x="7484123" y="3081972"/>
                  </a:lnTo>
                  <a:lnTo>
                    <a:pt x="7496823" y="3071076"/>
                  </a:lnTo>
                  <a:lnTo>
                    <a:pt x="7509523" y="3056763"/>
                  </a:lnTo>
                  <a:lnTo>
                    <a:pt x="7509523" y="3040888"/>
                  </a:lnTo>
                  <a:close/>
                </a:path>
                <a:path w="9148444" h="9127490">
                  <a:moveTo>
                    <a:pt x="7509523" y="1792947"/>
                  </a:moveTo>
                  <a:lnTo>
                    <a:pt x="7496823" y="1778177"/>
                  </a:lnTo>
                  <a:lnTo>
                    <a:pt x="7471423" y="1769833"/>
                  </a:lnTo>
                  <a:lnTo>
                    <a:pt x="7458723" y="1768513"/>
                  </a:lnTo>
                  <a:lnTo>
                    <a:pt x="7433323" y="1774786"/>
                  </a:lnTo>
                  <a:lnTo>
                    <a:pt x="7420623" y="1787817"/>
                  </a:lnTo>
                  <a:lnTo>
                    <a:pt x="7407923" y="1804898"/>
                  </a:lnTo>
                  <a:lnTo>
                    <a:pt x="7407923" y="1823872"/>
                  </a:lnTo>
                  <a:lnTo>
                    <a:pt x="7420623" y="1842528"/>
                  </a:lnTo>
                  <a:lnTo>
                    <a:pt x="7433323" y="1857298"/>
                  </a:lnTo>
                  <a:lnTo>
                    <a:pt x="7446023" y="1865642"/>
                  </a:lnTo>
                  <a:lnTo>
                    <a:pt x="7471423" y="1866963"/>
                  </a:lnTo>
                  <a:lnTo>
                    <a:pt x="7484123" y="1860689"/>
                  </a:lnTo>
                  <a:lnTo>
                    <a:pt x="7496823" y="1847659"/>
                  </a:lnTo>
                  <a:lnTo>
                    <a:pt x="7509523" y="1830578"/>
                  </a:lnTo>
                  <a:lnTo>
                    <a:pt x="7509523" y="1792947"/>
                  </a:lnTo>
                  <a:close/>
                </a:path>
                <a:path w="9148444" h="9127490">
                  <a:moveTo>
                    <a:pt x="7510716" y="8299031"/>
                  </a:moveTo>
                  <a:lnTo>
                    <a:pt x="7506589" y="8291881"/>
                  </a:lnTo>
                  <a:lnTo>
                    <a:pt x="7502030" y="8290661"/>
                  </a:lnTo>
                  <a:lnTo>
                    <a:pt x="7494867" y="8294789"/>
                  </a:lnTo>
                  <a:lnTo>
                    <a:pt x="7493648" y="8299361"/>
                  </a:lnTo>
                  <a:lnTo>
                    <a:pt x="7497775" y="8306498"/>
                  </a:lnTo>
                  <a:lnTo>
                    <a:pt x="7502347" y="8307718"/>
                  </a:lnTo>
                  <a:lnTo>
                    <a:pt x="7509497" y="8303590"/>
                  </a:lnTo>
                  <a:lnTo>
                    <a:pt x="7510716" y="8299031"/>
                  </a:lnTo>
                  <a:close/>
                </a:path>
                <a:path w="9148444" h="9127490">
                  <a:moveTo>
                    <a:pt x="7522223" y="7070598"/>
                  </a:moveTo>
                  <a:lnTo>
                    <a:pt x="7509523" y="7056031"/>
                  </a:lnTo>
                  <a:lnTo>
                    <a:pt x="7496823" y="7053529"/>
                  </a:lnTo>
                  <a:lnTo>
                    <a:pt x="7484123" y="7061949"/>
                  </a:lnTo>
                  <a:lnTo>
                    <a:pt x="7484123" y="7071258"/>
                  </a:lnTo>
                  <a:lnTo>
                    <a:pt x="7496823" y="7085838"/>
                  </a:lnTo>
                  <a:lnTo>
                    <a:pt x="7509523" y="7088340"/>
                  </a:lnTo>
                  <a:lnTo>
                    <a:pt x="7509523" y="7084123"/>
                  </a:lnTo>
                  <a:lnTo>
                    <a:pt x="7522223" y="7079920"/>
                  </a:lnTo>
                  <a:lnTo>
                    <a:pt x="7522223" y="7070598"/>
                  </a:lnTo>
                  <a:close/>
                </a:path>
                <a:path w="9148444" h="9127490">
                  <a:moveTo>
                    <a:pt x="7522223" y="5831002"/>
                  </a:moveTo>
                  <a:lnTo>
                    <a:pt x="7509523" y="5824055"/>
                  </a:lnTo>
                  <a:lnTo>
                    <a:pt x="7509523" y="5820143"/>
                  </a:lnTo>
                  <a:lnTo>
                    <a:pt x="7496823" y="5819521"/>
                  </a:lnTo>
                  <a:lnTo>
                    <a:pt x="7484123" y="5822467"/>
                  </a:lnTo>
                  <a:lnTo>
                    <a:pt x="7484123" y="5828589"/>
                  </a:lnTo>
                  <a:lnTo>
                    <a:pt x="7471423" y="5836615"/>
                  </a:lnTo>
                  <a:lnTo>
                    <a:pt x="7471423" y="5854293"/>
                  </a:lnTo>
                  <a:lnTo>
                    <a:pt x="7484123" y="5861240"/>
                  </a:lnTo>
                  <a:lnTo>
                    <a:pt x="7496823" y="5865152"/>
                  </a:lnTo>
                  <a:lnTo>
                    <a:pt x="7496823" y="5865774"/>
                  </a:lnTo>
                  <a:lnTo>
                    <a:pt x="7509523" y="5862828"/>
                  </a:lnTo>
                  <a:lnTo>
                    <a:pt x="7522223" y="5856706"/>
                  </a:lnTo>
                  <a:lnTo>
                    <a:pt x="7522223" y="5831002"/>
                  </a:lnTo>
                  <a:close/>
                </a:path>
                <a:path w="9148444" h="9127490">
                  <a:moveTo>
                    <a:pt x="7522223" y="4598682"/>
                  </a:moveTo>
                  <a:lnTo>
                    <a:pt x="7509523" y="4589335"/>
                  </a:lnTo>
                  <a:lnTo>
                    <a:pt x="7496823" y="4584065"/>
                  </a:lnTo>
                  <a:lnTo>
                    <a:pt x="7484123" y="4583227"/>
                  </a:lnTo>
                  <a:lnTo>
                    <a:pt x="7471423" y="4587202"/>
                  </a:lnTo>
                  <a:lnTo>
                    <a:pt x="7471423" y="4595431"/>
                  </a:lnTo>
                  <a:lnTo>
                    <a:pt x="7458723" y="4606239"/>
                  </a:lnTo>
                  <a:lnTo>
                    <a:pt x="7458723" y="4630051"/>
                  </a:lnTo>
                  <a:lnTo>
                    <a:pt x="7471423" y="4639386"/>
                  </a:lnTo>
                  <a:lnTo>
                    <a:pt x="7484123" y="4644656"/>
                  </a:lnTo>
                  <a:lnTo>
                    <a:pt x="7496823" y="4645495"/>
                  </a:lnTo>
                  <a:lnTo>
                    <a:pt x="7509523" y="4641532"/>
                  </a:lnTo>
                  <a:lnTo>
                    <a:pt x="7522223" y="4633290"/>
                  </a:lnTo>
                  <a:lnTo>
                    <a:pt x="7522223" y="4598682"/>
                  </a:lnTo>
                  <a:close/>
                </a:path>
                <a:path w="9148444" h="9127490">
                  <a:moveTo>
                    <a:pt x="7522223" y="3366351"/>
                  </a:moveTo>
                  <a:lnTo>
                    <a:pt x="7509523" y="3354616"/>
                  </a:lnTo>
                  <a:lnTo>
                    <a:pt x="7496823" y="3347986"/>
                  </a:lnTo>
                  <a:lnTo>
                    <a:pt x="7484123" y="3346932"/>
                  </a:lnTo>
                  <a:lnTo>
                    <a:pt x="7471423" y="3351923"/>
                  </a:lnTo>
                  <a:lnTo>
                    <a:pt x="7458723" y="3362287"/>
                  </a:lnTo>
                  <a:lnTo>
                    <a:pt x="7446023" y="3375863"/>
                  </a:lnTo>
                  <a:lnTo>
                    <a:pt x="7446023" y="3390950"/>
                  </a:lnTo>
                  <a:lnTo>
                    <a:pt x="7458723" y="3405784"/>
                  </a:lnTo>
                  <a:lnTo>
                    <a:pt x="7458723" y="3417532"/>
                  </a:lnTo>
                  <a:lnTo>
                    <a:pt x="7471423" y="3424161"/>
                  </a:lnTo>
                  <a:lnTo>
                    <a:pt x="7496823" y="3425215"/>
                  </a:lnTo>
                  <a:lnTo>
                    <a:pt x="7509523" y="3420224"/>
                  </a:lnTo>
                  <a:lnTo>
                    <a:pt x="7522223" y="3409873"/>
                  </a:lnTo>
                  <a:lnTo>
                    <a:pt x="7522223" y="3366351"/>
                  </a:lnTo>
                  <a:close/>
                </a:path>
                <a:path w="9148444" h="9127490">
                  <a:moveTo>
                    <a:pt x="7522223" y="2134044"/>
                  </a:moveTo>
                  <a:lnTo>
                    <a:pt x="7509523" y="2119896"/>
                  </a:lnTo>
                  <a:lnTo>
                    <a:pt x="7496823" y="2111921"/>
                  </a:lnTo>
                  <a:lnTo>
                    <a:pt x="7471423" y="2110651"/>
                  </a:lnTo>
                  <a:lnTo>
                    <a:pt x="7458723" y="2116658"/>
                  </a:lnTo>
                  <a:lnTo>
                    <a:pt x="7446023" y="2129142"/>
                  </a:lnTo>
                  <a:lnTo>
                    <a:pt x="7433323" y="2145500"/>
                  </a:lnTo>
                  <a:lnTo>
                    <a:pt x="7433323" y="2163661"/>
                  </a:lnTo>
                  <a:lnTo>
                    <a:pt x="7446023" y="2181542"/>
                  </a:lnTo>
                  <a:lnTo>
                    <a:pt x="7458723" y="2195690"/>
                  </a:lnTo>
                  <a:lnTo>
                    <a:pt x="7471423" y="2203678"/>
                  </a:lnTo>
                  <a:lnTo>
                    <a:pt x="7484123" y="2204936"/>
                  </a:lnTo>
                  <a:lnTo>
                    <a:pt x="7509523" y="2198928"/>
                  </a:lnTo>
                  <a:lnTo>
                    <a:pt x="7522223" y="2186457"/>
                  </a:lnTo>
                  <a:lnTo>
                    <a:pt x="7522223" y="2134044"/>
                  </a:lnTo>
                  <a:close/>
                </a:path>
                <a:path w="9148444" h="9127490">
                  <a:moveTo>
                    <a:pt x="7528407" y="8639137"/>
                  </a:moveTo>
                  <a:lnTo>
                    <a:pt x="7525601" y="8634273"/>
                  </a:lnTo>
                  <a:lnTo>
                    <a:pt x="7522489" y="8633447"/>
                  </a:lnTo>
                  <a:lnTo>
                    <a:pt x="7517638" y="8636241"/>
                  </a:lnTo>
                  <a:lnTo>
                    <a:pt x="7516800" y="8639353"/>
                  </a:lnTo>
                  <a:lnTo>
                    <a:pt x="7519606" y="8644217"/>
                  </a:lnTo>
                  <a:lnTo>
                    <a:pt x="7522705" y="8645042"/>
                  </a:lnTo>
                  <a:lnTo>
                    <a:pt x="7527569" y="8642248"/>
                  </a:lnTo>
                  <a:lnTo>
                    <a:pt x="7528407" y="8639137"/>
                  </a:lnTo>
                  <a:close/>
                </a:path>
                <a:path w="9148444" h="9127490">
                  <a:moveTo>
                    <a:pt x="7534923" y="7398118"/>
                  </a:moveTo>
                  <a:lnTo>
                    <a:pt x="7522223" y="7395972"/>
                  </a:lnTo>
                  <a:lnTo>
                    <a:pt x="7509523" y="7403236"/>
                  </a:lnTo>
                  <a:lnTo>
                    <a:pt x="7509523" y="7423848"/>
                  </a:lnTo>
                  <a:lnTo>
                    <a:pt x="7522223" y="7425995"/>
                  </a:lnTo>
                  <a:lnTo>
                    <a:pt x="7534923" y="7422362"/>
                  </a:lnTo>
                  <a:lnTo>
                    <a:pt x="7534923" y="7398118"/>
                  </a:lnTo>
                  <a:close/>
                </a:path>
                <a:path w="9148444" h="9127490">
                  <a:moveTo>
                    <a:pt x="7534923" y="6165786"/>
                  </a:moveTo>
                  <a:lnTo>
                    <a:pt x="7522223" y="6162218"/>
                  </a:lnTo>
                  <a:lnTo>
                    <a:pt x="7509523" y="6161659"/>
                  </a:lnTo>
                  <a:lnTo>
                    <a:pt x="7509523" y="6164338"/>
                  </a:lnTo>
                  <a:lnTo>
                    <a:pt x="7496823" y="6169914"/>
                  </a:lnTo>
                  <a:lnTo>
                    <a:pt x="7496823" y="6193307"/>
                  </a:lnTo>
                  <a:lnTo>
                    <a:pt x="7509523" y="6199619"/>
                  </a:lnTo>
                  <a:lnTo>
                    <a:pt x="7509523" y="6203188"/>
                  </a:lnTo>
                  <a:lnTo>
                    <a:pt x="7522223" y="6203759"/>
                  </a:lnTo>
                  <a:lnTo>
                    <a:pt x="7534923" y="6201080"/>
                  </a:lnTo>
                  <a:lnTo>
                    <a:pt x="7534923" y="6165786"/>
                  </a:lnTo>
                  <a:close/>
                </a:path>
                <a:path w="9148444" h="9127490">
                  <a:moveTo>
                    <a:pt x="7534923" y="922642"/>
                  </a:moveTo>
                  <a:lnTo>
                    <a:pt x="7522223" y="901738"/>
                  </a:lnTo>
                  <a:lnTo>
                    <a:pt x="7509523" y="885190"/>
                  </a:lnTo>
                  <a:lnTo>
                    <a:pt x="7484123" y="875842"/>
                  </a:lnTo>
                  <a:lnTo>
                    <a:pt x="7471423" y="874356"/>
                  </a:lnTo>
                  <a:lnTo>
                    <a:pt x="7446023" y="881392"/>
                  </a:lnTo>
                  <a:lnTo>
                    <a:pt x="7433323" y="895985"/>
                  </a:lnTo>
                  <a:lnTo>
                    <a:pt x="7420623" y="915123"/>
                  </a:lnTo>
                  <a:lnTo>
                    <a:pt x="7420623" y="936383"/>
                  </a:lnTo>
                  <a:lnTo>
                    <a:pt x="7433323" y="957300"/>
                  </a:lnTo>
                  <a:lnTo>
                    <a:pt x="7446023" y="973836"/>
                  </a:lnTo>
                  <a:lnTo>
                    <a:pt x="7458723" y="983183"/>
                  </a:lnTo>
                  <a:lnTo>
                    <a:pt x="7484123" y="984656"/>
                  </a:lnTo>
                  <a:lnTo>
                    <a:pt x="7509523" y="977633"/>
                  </a:lnTo>
                  <a:lnTo>
                    <a:pt x="7522223" y="963041"/>
                  </a:lnTo>
                  <a:lnTo>
                    <a:pt x="7534923" y="943889"/>
                  </a:lnTo>
                  <a:lnTo>
                    <a:pt x="7534923" y="922642"/>
                  </a:lnTo>
                  <a:close/>
                </a:path>
                <a:path w="9148444" h="9127490">
                  <a:moveTo>
                    <a:pt x="7540701" y="34264"/>
                  </a:moveTo>
                  <a:lnTo>
                    <a:pt x="7533513" y="12903"/>
                  </a:lnTo>
                  <a:lnTo>
                    <a:pt x="7522121" y="0"/>
                  </a:lnTo>
                  <a:lnTo>
                    <a:pt x="7447013" y="0"/>
                  </a:lnTo>
                  <a:lnTo>
                    <a:pt x="7439038" y="7035"/>
                  </a:lnTo>
                  <a:lnTo>
                    <a:pt x="7429487" y="26593"/>
                  </a:lnTo>
                  <a:lnTo>
                    <a:pt x="7427976" y="48298"/>
                  </a:lnTo>
                  <a:lnTo>
                    <a:pt x="7435164" y="69659"/>
                  </a:lnTo>
                  <a:lnTo>
                    <a:pt x="7450074" y="86563"/>
                  </a:lnTo>
                  <a:lnTo>
                    <a:pt x="7469645" y="96113"/>
                  </a:lnTo>
                  <a:lnTo>
                    <a:pt x="7491362" y="97624"/>
                  </a:lnTo>
                  <a:lnTo>
                    <a:pt x="7512723" y="90436"/>
                  </a:lnTo>
                  <a:lnTo>
                    <a:pt x="7529639" y="75526"/>
                  </a:lnTo>
                  <a:lnTo>
                    <a:pt x="7539177" y="55981"/>
                  </a:lnTo>
                  <a:lnTo>
                    <a:pt x="7540701" y="34264"/>
                  </a:lnTo>
                  <a:close/>
                </a:path>
                <a:path w="9148444" h="9127490">
                  <a:moveTo>
                    <a:pt x="7546086" y="8979243"/>
                  </a:moveTo>
                  <a:lnTo>
                    <a:pt x="7544600" y="8976665"/>
                  </a:lnTo>
                  <a:lnTo>
                    <a:pt x="7542962" y="8976220"/>
                  </a:lnTo>
                  <a:lnTo>
                    <a:pt x="7540384" y="8977706"/>
                  </a:lnTo>
                  <a:lnTo>
                    <a:pt x="7539952" y="8979357"/>
                  </a:lnTo>
                  <a:lnTo>
                    <a:pt x="7541438" y="8981923"/>
                  </a:lnTo>
                  <a:lnTo>
                    <a:pt x="7543076" y="8982367"/>
                  </a:lnTo>
                  <a:lnTo>
                    <a:pt x="7545654" y="8980881"/>
                  </a:lnTo>
                  <a:lnTo>
                    <a:pt x="7546086" y="8979243"/>
                  </a:lnTo>
                  <a:close/>
                </a:path>
                <a:path w="9148444" h="9127490">
                  <a:moveTo>
                    <a:pt x="7547623" y="4950803"/>
                  </a:moveTo>
                  <a:lnTo>
                    <a:pt x="7534923" y="4939779"/>
                  </a:lnTo>
                  <a:lnTo>
                    <a:pt x="7534923" y="4931067"/>
                  </a:lnTo>
                  <a:lnTo>
                    <a:pt x="7522223" y="4926139"/>
                  </a:lnTo>
                  <a:lnTo>
                    <a:pt x="7509523" y="4925352"/>
                  </a:lnTo>
                  <a:lnTo>
                    <a:pt x="7496823" y="4929060"/>
                  </a:lnTo>
                  <a:lnTo>
                    <a:pt x="7484123" y="4936756"/>
                  </a:lnTo>
                  <a:lnTo>
                    <a:pt x="7484123" y="4969053"/>
                  </a:lnTo>
                  <a:lnTo>
                    <a:pt x="7496823" y="4977777"/>
                  </a:lnTo>
                  <a:lnTo>
                    <a:pt x="7509523" y="4982692"/>
                  </a:lnTo>
                  <a:lnTo>
                    <a:pt x="7522223" y="4983480"/>
                  </a:lnTo>
                  <a:lnTo>
                    <a:pt x="7522223" y="4979771"/>
                  </a:lnTo>
                  <a:lnTo>
                    <a:pt x="7534923" y="4972075"/>
                  </a:lnTo>
                  <a:lnTo>
                    <a:pt x="7534923" y="4961991"/>
                  </a:lnTo>
                  <a:lnTo>
                    <a:pt x="7547623" y="4950803"/>
                  </a:lnTo>
                  <a:close/>
                </a:path>
                <a:path w="9148444" h="9127490">
                  <a:moveTo>
                    <a:pt x="7547623" y="3721519"/>
                  </a:moveTo>
                  <a:lnTo>
                    <a:pt x="7534923" y="3707460"/>
                  </a:lnTo>
                  <a:lnTo>
                    <a:pt x="7534923" y="3696347"/>
                  </a:lnTo>
                  <a:lnTo>
                    <a:pt x="7522223" y="3690061"/>
                  </a:lnTo>
                  <a:lnTo>
                    <a:pt x="7496823" y="3689070"/>
                  </a:lnTo>
                  <a:lnTo>
                    <a:pt x="7484123" y="3693795"/>
                  </a:lnTo>
                  <a:lnTo>
                    <a:pt x="7471423" y="3703599"/>
                  </a:lnTo>
                  <a:lnTo>
                    <a:pt x="7471423" y="3744798"/>
                  </a:lnTo>
                  <a:lnTo>
                    <a:pt x="7484123" y="3755923"/>
                  </a:lnTo>
                  <a:lnTo>
                    <a:pt x="7496823" y="3762197"/>
                  </a:lnTo>
                  <a:lnTo>
                    <a:pt x="7509523" y="3763200"/>
                  </a:lnTo>
                  <a:lnTo>
                    <a:pt x="7522223" y="3758476"/>
                  </a:lnTo>
                  <a:lnTo>
                    <a:pt x="7534923" y="3748659"/>
                  </a:lnTo>
                  <a:lnTo>
                    <a:pt x="7547623" y="3735794"/>
                  </a:lnTo>
                  <a:lnTo>
                    <a:pt x="7547623" y="3721519"/>
                  </a:lnTo>
                  <a:close/>
                </a:path>
                <a:path w="9148444" h="9127490">
                  <a:moveTo>
                    <a:pt x="7547623" y="2492235"/>
                  </a:moveTo>
                  <a:lnTo>
                    <a:pt x="7534923" y="2475141"/>
                  </a:lnTo>
                  <a:lnTo>
                    <a:pt x="7534923" y="2461628"/>
                  </a:lnTo>
                  <a:lnTo>
                    <a:pt x="7509523" y="2453995"/>
                  </a:lnTo>
                  <a:lnTo>
                    <a:pt x="7496823" y="2452776"/>
                  </a:lnTo>
                  <a:lnTo>
                    <a:pt x="7484123" y="2458529"/>
                  </a:lnTo>
                  <a:lnTo>
                    <a:pt x="7471423" y="2470454"/>
                  </a:lnTo>
                  <a:lnTo>
                    <a:pt x="7458723" y="2486101"/>
                  </a:lnTo>
                  <a:lnTo>
                    <a:pt x="7458723" y="2520556"/>
                  </a:lnTo>
                  <a:lnTo>
                    <a:pt x="7471423" y="2534069"/>
                  </a:lnTo>
                  <a:lnTo>
                    <a:pt x="7484123" y="2541701"/>
                  </a:lnTo>
                  <a:lnTo>
                    <a:pt x="7509523" y="2542921"/>
                  </a:lnTo>
                  <a:lnTo>
                    <a:pt x="7522223" y="2537168"/>
                  </a:lnTo>
                  <a:lnTo>
                    <a:pt x="7534923" y="2525242"/>
                  </a:lnTo>
                  <a:lnTo>
                    <a:pt x="7547623" y="2509596"/>
                  </a:lnTo>
                  <a:lnTo>
                    <a:pt x="7547623" y="2492235"/>
                  </a:lnTo>
                  <a:close/>
                </a:path>
                <a:path w="9148444" h="9127490">
                  <a:moveTo>
                    <a:pt x="7547623" y="1242834"/>
                  </a:moveTo>
                  <a:lnTo>
                    <a:pt x="7522223" y="1226908"/>
                  </a:lnTo>
                  <a:lnTo>
                    <a:pt x="7509523" y="1217917"/>
                  </a:lnTo>
                  <a:lnTo>
                    <a:pt x="7484123" y="1216494"/>
                  </a:lnTo>
                  <a:lnTo>
                    <a:pt x="7471423" y="1223251"/>
                  </a:lnTo>
                  <a:lnTo>
                    <a:pt x="7458723" y="1237297"/>
                  </a:lnTo>
                  <a:lnTo>
                    <a:pt x="7446023" y="1255725"/>
                  </a:lnTo>
                  <a:lnTo>
                    <a:pt x="7446023" y="1296301"/>
                  </a:lnTo>
                  <a:lnTo>
                    <a:pt x="7458723" y="1312227"/>
                  </a:lnTo>
                  <a:lnTo>
                    <a:pt x="7484123" y="1321219"/>
                  </a:lnTo>
                  <a:lnTo>
                    <a:pt x="7496823" y="1322641"/>
                  </a:lnTo>
                  <a:lnTo>
                    <a:pt x="7522223" y="1315872"/>
                  </a:lnTo>
                  <a:lnTo>
                    <a:pt x="7534923" y="1301826"/>
                  </a:lnTo>
                  <a:lnTo>
                    <a:pt x="7547623" y="1283411"/>
                  </a:lnTo>
                  <a:lnTo>
                    <a:pt x="7547623" y="1242834"/>
                  </a:lnTo>
                  <a:close/>
                </a:path>
                <a:path w="9148444" h="9127490">
                  <a:moveTo>
                    <a:pt x="7550239" y="7750797"/>
                  </a:moveTo>
                  <a:lnTo>
                    <a:pt x="7544130" y="7740218"/>
                  </a:lnTo>
                  <a:lnTo>
                    <a:pt x="7537361" y="7738415"/>
                  </a:lnTo>
                  <a:lnTo>
                    <a:pt x="7526795" y="7744523"/>
                  </a:lnTo>
                  <a:lnTo>
                    <a:pt x="7524978" y="7751280"/>
                  </a:lnTo>
                  <a:lnTo>
                    <a:pt x="7531087" y="7761846"/>
                  </a:lnTo>
                  <a:lnTo>
                    <a:pt x="7537844" y="7763662"/>
                  </a:lnTo>
                  <a:lnTo>
                    <a:pt x="7548423" y="7757566"/>
                  </a:lnTo>
                  <a:lnTo>
                    <a:pt x="7550239" y="7750797"/>
                  </a:lnTo>
                  <a:close/>
                </a:path>
                <a:path w="9148444" h="9127490">
                  <a:moveTo>
                    <a:pt x="7560323" y="6513195"/>
                  </a:moveTo>
                  <a:lnTo>
                    <a:pt x="7547623" y="6507505"/>
                  </a:lnTo>
                  <a:lnTo>
                    <a:pt x="7547623" y="6504292"/>
                  </a:lnTo>
                  <a:lnTo>
                    <a:pt x="7534923" y="6503784"/>
                  </a:lnTo>
                  <a:lnTo>
                    <a:pt x="7534923" y="6506210"/>
                  </a:lnTo>
                  <a:lnTo>
                    <a:pt x="7522223" y="6511226"/>
                  </a:lnTo>
                  <a:lnTo>
                    <a:pt x="7522223" y="6538011"/>
                  </a:lnTo>
                  <a:lnTo>
                    <a:pt x="7534923" y="6541224"/>
                  </a:lnTo>
                  <a:lnTo>
                    <a:pt x="7534923" y="6541732"/>
                  </a:lnTo>
                  <a:lnTo>
                    <a:pt x="7547623" y="6539319"/>
                  </a:lnTo>
                  <a:lnTo>
                    <a:pt x="7547623" y="6534302"/>
                  </a:lnTo>
                  <a:lnTo>
                    <a:pt x="7560323" y="6527711"/>
                  </a:lnTo>
                  <a:lnTo>
                    <a:pt x="7560323" y="6513195"/>
                  </a:lnTo>
                  <a:close/>
                </a:path>
                <a:path w="9148444" h="9127490">
                  <a:moveTo>
                    <a:pt x="7560323" y="5280876"/>
                  </a:moveTo>
                  <a:lnTo>
                    <a:pt x="7547623" y="5272786"/>
                  </a:lnTo>
                  <a:lnTo>
                    <a:pt x="7534923" y="5268214"/>
                  </a:lnTo>
                  <a:lnTo>
                    <a:pt x="7534923" y="5267490"/>
                  </a:lnTo>
                  <a:lnTo>
                    <a:pt x="7522223" y="5270932"/>
                  </a:lnTo>
                  <a:lnTo>
                    <a:pt x="7509523" y="5278069"/>
                  </a:lnTo>
                  <a:lnTo>
                    <a:pt x="7509523" y="5308066"/>
                  </a:lnTo>
                  <a:lnTo>
                    <a:pt x="7522223" y="5316169"/>
                  </a:lnTo>
                  <a:lnTo>
                    <a:pt x="7522223" y="5320728"/>
                  </a:lnTo>
                  <a:lnTo>
                    <a:pt x="7534923" y="5321465"/>
                  </a:lnTo>
                  <a:lnTo>
                    <a:pt x="7547623" y="5318023"/>
                  </a:lnTo>
                  <a:lnTo>
                    <a:pt x="7560323" y="5310873"/>
                  </a:lnTo>
                  <a:lnTo>
                    <a:pt x="7560323" y="5280876"/>
                  </a:lnTo>
                  <a:close/>
                </a:path>
                <a:path w="9148444" h="9127490">
                  <a:moveTo>
                    <a:pt x="7560323" y="4048569"/>
                  </a:moveTo>
                  <a:lnTo>
                    <a:pt x="7547623" y="4038066"/>
                  </a:lnTo>
                  <a:lnTo>
                    <a:pt x="7534923" y="4032148"/>
                  </a:lnTo>
                  <a:lnTo>
                    <a:pt x="7522223" y="4031208"/>
                  </a:lnTo>
                  <a:lnTo>
                    <a:pt x="7509523" y="4035666"/>
                  </a:lnTo>
                  <a:lnTo>
                    <a:pt x="7496823" y="4044924"/>
                  </a:lnTo>
                  <a:lnTo>
                    <a:pt x="7496823" y="4083812"/>
                  </a:lnTo>
                  <a:lnTo>
                    <a:pt x="7509523" y="4094315"/>
                  </a:lnTo>
                  <a:lnTo>
                    <a:pt x="7522223" y="4100233"/>
                  </a:lnTo>
                  <a:lnTo>
                    <a:pt x="7534923" y="4101173"/>
                  </a:lnTo>
                  <a:lnTo>
                    <a:pt x="7547623" y="4096715"/>
                  </a:lnTo>
                  <a:lnTo>
                    <a:pt x="7560323" y="4087457"/>
                  </a:lnTo>
                  <a:lnTo>
                    <a:pt x="7560323" y="4048569"/>
                  </a:lnTo>
                  <a:close/>
                </a:path>
                <a:path w="9148444" h="9127490">
                  <a:moveTo>
                    <a:pt x="7560323" y="2816250"/>
                  </a:moveTo>
                  <a:lnTo>
                    <a:pt x="7547623" y="2803347"/>
                  </a:lnTo>
                  <a:lnTo>
                    <a:pt x="7534923" y="2796070"/>
                  </a:lnTo>
                  <a:lnTo>
                    <a:pt x="7522223" y="2794914"/>
                  </a:lnTo>
                  <a:lnTo>
                    <a:pt x="7496823" y="2800388"/>
                  </a:lnTo>
                  <a:lnTo>
                    <a:pt x="7484123" y="2811767"/>
                  </a:lnTo>
                  <a:lnTo>
                    <a:pt x="7484123" y="2859570"/>
                  </a:lnTo>
                  <a:lnTo>
                    <a:pt x="7496823" y="2872460"/>
                  </a:lnTo>
                  <a:lnTo>
                    <a:pt x="7509523" y="2879750"/>
                  </a:lnTo>
                  <a:lnTo>
                    <a:pt x="7522223" y="2880906"/>
                  </a:lnTo>
                  <a:lnTo>
                    <a:pt x="7547623" y="2875419"/>
                  </a:lnTo>
                  <a:lnTo>
                    <a:pt x="7560323" y="2864040"/>
                  </a:lnTo>
                  <a:lnTo>
                    <a:pt x="7560323" y="2816250"/>
                  </a:lnTo>
                  <a:close/>
                </a:path>
                <a:path w="9148444" h="9127490">
                  <a:moveTo>
                    <a:pt x="7563790" y="373989"/>
                  </a:moveTo>
                  <a:lnTo>
                    <a:pt x="7556259" y="351624"/>
                  </a:lnTo>
                  <a:lnTo>
                    <a:pt x="7540638" y="333908"/>
                  </a:lnTo>
                  <a:lnTo>
                    <a:pt x="7520152" y="323913"/>
                  </a:lnTo>
                  <a:lnTo>
                    <a:pt x="7497407" y="322338"/>
                  </a:lnTo>
                  <a:lnTo>
                    <a:pt x="7475029" y="329857"/>
                  </a:lnTo>
                  <a:lnTo>
                    <a:pt x="7457313" y="345478"/>
                  </a:lnTo>
                  <a:lnTo>
                    <a:pt x="7447318" y="365950"/>
                  </a:lnTo>
                  <a:lnTo>
                    <a:pt x="7445730" y="388696"/>
                  </a:lnTo>
                  <a:lnTo>
                    <a:pt x="7453262" y="411060"/>
                  </a:lnTo>
                  <a:lnTo>
                    <a:pt x="7468883" y="428764"/>
                  </a:lnTo>
                  <a:lnTo>
                    <a:pt x="7489368" y="438759"/>
                  </a:lnTo>
                  <a:lnTo>
                    <a:pt x="7512113" y="440347"/>
                  </a:lnTo>
                  <a:lnTo>
                    <a:pt x="7534491" y="432816"/>
                  </a:lnTo>
                  <a:lnTo>
                    <a:pt x="7552207" y="417207"/>
                  </a:lnTo>
                  <a:lnTo>
                    <a:pt x="7562202" y="396722"/>
                  </a:lnTo>
                  <a:lnTo>
                    <a:pt x="7563790" y="373989"/>
                  </a:lnTo>
                  <a:close/>
                </a:path>
                <a:path w="9148444" h="9127490">
                  <a:moveTo>
                    <a:pt x="7568197" y="8090878"/>
                  </a:moveTo>
                  <a:lnTo>
                    <a:pt x="7563244" y="8082305"/>
                  </a:lnTo>
                  <a:lnTo>
                    <a:pt x="7557770" y="8080845"/>
                  </a:lnTo>
                  <a:lnTo>
                    <a:pt x="7549197" y="8085785"/>
                  </a:lnTo>
                  <a:lnTo>
                    <a:pt x="7547724" y="8091271"/>
                  </a:lnTo>
                  <a:lnTo>
                    <a:pt x="7552677" y="8099844"/>
                  </a:lnTo>
                  <a:lnTo>
                    <a:pt x="7558164" y="8101304"/>
                  </a:lnTo>
                  <a:lnTo>
                    <a:pt x="7566736" y="8096364"/>
                  </a:lnTo>
                  <a:lnTo>
                    <a:pt x="7568197" y="8090878"/>
                  </a:lnTo>
                  <a:close/>
                </a:path>
                <a:path w="9148444" h="9127490">
                  <a:moveTo>
                    <a:pt x="7573023" y="6849237"/>
                  </a:moveTo>
                  <a:lnTo>
                    <a:pt x="7560323" y="6846367"/>
                  </a:lnTo>
                  <a:lnTo>
                    <a:pt x="7560323" y="6845922"/>
                  </a:lnTo>
                  <a:lnTo>
                    <a:pt x="7547623" y="6848068"/>
                  </a:lnTo>
                  <a:lnTo>
                    <a:pt x="7547623" y="6876402"/>
                  </a:lnTo>
                  <a:lnTo>
                    <a:pt x="7560323" y="6879260"/>
                  </a:lnTo>
                  <a:lnTo>
                    <a:pt x="7560323" y="6879717"/>
                  </a:lnTo>
                  <a:lnTo>
                    <a:pt x="7573023" y="6877558"/>
                  </a:lnTo>
                  <a:lnTo>
                    <a:pt x="7573023" y="6849237"/>
                  </a:lnTo>
                  <a:close/>
                </a:path>
                <a:path w="9148444" h="9127490">
                  <a:moveTo>
                    <a:pt x="7573023" y="5614517"/>
                  </a:moveTo>
                  <a:lnTo>
                    <a:pt x="7560323" y="5610301"/>
                  </a:lnTo>
                  <a:lnTo>
                    <a:pt x="7547623" y="5609628"/>
                  </a:lnTo>
                  <a:lnTo>
                    <a:pt x="7534923" y="5612803"/>
                  </a:lnTo>
                  <a:lnTo>
                    <a:pt x="7534923" y="5628043"/>
                  </a:lnTo>
                  <a:lnTo>
                    <a:pt x="7522223" y="5637631"/>
                  </a:lnTo>
                  <a:lnTo>
                    <a:pt x="7534923" y="5647080"/>
                  </a:lnTo>
                  <a:lnTo>
                    <a:pt x="7534923" y="5654560"/>
                  </a:lnTo>
                  <a:lnTo>
                    <a:pt x="7547623" y="5658777"/>
                  </a:lnTo>
                  <a:lnTo>
                    <a:pt x="7560323" y="5659437"/>
                  </a:lnTo>
                  <a:lnTo>
                    <a:pt x="7560323" y="5656262"/>
                  </a:lnTo>
                  <a:lnTo>
                    <a:pt x="7573023" y="5649671"/>
                  </a:lnTo>
                  <a:lnTo>
                    <a:pt x="7573023" y="5614517"/>
                  </a:lnTo>
                  <a:close/>
                </a:path>
                <a:path w="9148444" h="9127490">
                  <a:moveTo>
                    <a:pt x="7573023" y="1603273"/>
                  </a:moveTo>
                  <a:lnTo>
                    <a:pt x="7560323" y="1583931"/>
                  </a:lnTo>
                  <a:lnTo>
                    <a:pt x="7547623" y="1568627"/>
                  </a:lnTo>
                  <a:lnTo>
                    <a:pt x="7534923" y="1559991"/>
                  </a:lnTo>
                  <a:lnTo>
                    <a:pt x="7509523" y="1558620"/>
                  </a:lnTo>
                  <a:lnTo>
                    <a:pt x="7496823" y="1565122"/>
                  </a:lnTo>
                  <a:lnTo>
                    <a:pt x="7471423" y="1578622"/>
                  </a:lnTo>
                  <a:lnTo>
                    <a:pt x="7471423" y="1635315"/>
                  </a:lnTo>
                  <a:lnTo>
                    <a:pt x="7484123" y="1650619"/>
                  </a:lnTo>
                  <a:lnTo>
                    <a:pt x="7509523" y="1659255"/>
                  </a:lnTo>
                  <a:lnTo>
                    <a:pt x="7522223" y="1660626"/>
                  </a:lnTo>
                  <a:lnTo>
                    <a:pt x="7547623" y="1654124"/>
                  </a:lnTo>
                  <a:lnTo>
                    <a:pt x="7560323" y="1640624"/>
                  </a:lnTo>
                  <a:lnTo>
                    <a:pt x="7560323" y="1622920"/>
                  </a:lnTo>
                  <a:lnTo>
                    <a:pt x="7573023" y="1603273"/>
                  </a:lnTo>
                  <a:close/>
                </a:path>
                <a:path w="9148444" h="9127490">
                  <a:moveTo>
                    <a:pt x="7581836" y="714336"/>
                  </a:moveTo>
                  <a:lnTo>
                    <a:pt x="7574610" y="692861"/>
                  </a:lnTo>
                  <a:lnTo>
                    <a:pt x="7559611" y="675881"/>
                  </a:lnTo>
                  <a:lnTo>
                    <a:pt x="7539952" y="666280"/>
                  </a:lnTo>
                  <a:lnTo>
                    <a:pt x="7518120" y="664768"/>
                  </a:lnTo>
                  <a:lnTo>
                    <a:pt x="7496645" y="671995"/>
                  </a:lnTo>
                  <a:lnTo>
                    <a:pt x="7479639" y="686981"/>
                  </a:lnTo>
                  <a:lnTo>
                    <a:pt x="7470051" y="706628"/>
                  </a:lnTo>
                  <a:lnTo>
                    <a:pt x="7468527" y="728446"/>
                  </a:lnTo>
                  <a:lnTo>
                    <a:pt x="7475753" y="749922"/>
                  </a:lnTo>
                  <a:lnTo>
                    <a:pt x="7490739" y="766914"/>
                  </a:lnTo>
                  <a:lnTo>
                    <a:pt x="7510412" y="776516"/>
                  </a:lnTo>
                  <a:lnTo>
                    <a:pt x="7532243" y="778027"/>
                  </a:lnTo>
                  <a:lnTo>
                    <a:pt x="7553719" y="770813"/>
                  </a:lnTo>
                  <a:lnTo>
                    <a:pt x="7570724" y="755827"/>
                  </a:lnTo>
                  <a:lnTo>
                    <a:pt x="7580312" y="736168"/>
                  </a:lnTo>
                  <a:lnTo>
                    <a:pt x="7581836" y="714336"/>
                  </a:lnTo>
                  <a:close/>
                </a:path>
                <a:path w="9148444" h="9127490">
                  <a:moveTo>
                    <a:pt x="7585723" y="4402150"/>
                  </a:moveTo>
                  <a:lnTo>
                    <a:pt x="7573023" y="4389666"/>
                  </a:lnTo>
                  <a:lnTo>
                    <a:pt x="7573023" y="4379785"/>
                  </a:lnTo>
                  <a:lnTo>
                    <a:pt x="7560323" y="4374210"/>
                  </a:lnTo>
                  <a:lnTo>
                    <a:pt x="7547623" y="4373334"/>
                  </a:lnTo>
                  <a:lnTo>
                    <a:pt x="7534923" y="4377525"/>
                  </a:lnTo>
                  <a:lnTo>
                    <a:pt x="7522223" y="4386237"/>
                  </a:lnTo>
                  <a:lnTo>
                    <a:pt x="7522223" y="4397667"/>
                  </a:lnTo>
                  <a:lnTo>
                    <a:pt x="7509523" y="4410341"/>
                  </a:lnTo>
                  <a:lnTo>
                    <a:pt x="7522223" y="4422826"/>
                  </a:lnTo>
                  <a:lnTo>
                    <a:pt x="7522223" y="4432706"/>
                  </a:lnTo>
                  <a:lnTo>
                    <a:pt x="7534923" y="4438281"/>
                  </a:lnTo>
                  <a:lnTo>
                    <a:pt x="7547623" y="4439170"/>
                  </a:lnTo>
                  <a:lnTo>
                    <a:pt x="7560323" y="4434967"/>
                  </a:lnTo>
                  <a:lnTo>
                    <a:pt x="7573023" y="4426255"/>
                  </a:lnTo>
                  <a:lnTo>
                    <a:pt x="7585723" y="4414825"/>
                  </a:lnTo>
                  <a:lnTo>
                    <a:pt x="7585723" y="4402150"/>
                  </a:lnTo>
                  <a:close/>
                </a:path>
                <a:path w="9148444" h="9127490">
                  <a:moveTo>
                    <a:pt x="7585723" y="3172866"/>
                  </a:moveTo>
                  <a:lnTo>
                    <a:pt x="7573023" y="3157347"/>
                  </a:lnTo>
                  <a:lnTo>
                    <a:pt x="7573023" y="3145066"/>
                  </a:lnTo>
                  <a:lnTo>
                    <a:pt x="7547623" y="3138144"/>
                  </a:lnTo>
                  <a:lnTo>
                    <a:pt x="7534923" y="3137039"/>
                  </a:lnTo>
                  <a:lnTo>
                    <a:pt x="7522223" y="3142259"/>
                  </a:lnTo>
                  <a:lnTo>
                    <a:pt x="7509523" y="3153092"/>
                  </a:lnTo>
                  <a:lnTo>
                    <a:pt x="7496823" y="3167291"/>
                  </a:lnTo>
                  <a:lnTo>
                    <a:pt x="7496823" y="3183064"/>
                  </a:lnTo>
                  <a:lnTo>
                    <a:pt x="7509523" y="3198571"/>
                  </a:lnTo>
                  <a:lnTo>
                    <a:pt x="7522223" y="3210852"/>
                  </a:lnTo>
                  <a:lnTo>
                    <a:pt x="7534923" y="3217786"/>
                  </a:lnTo>
                  <a:lnTo>
                    <a:pt x="7547623" y="3218878"/>
                  </a:lnTo>
                  <a:lnTo>
                    <a:pt x="7560323" y="3213658"/>
                  </a:lnTo>
                  <a:lnTo>
                    <a:pt x="7573023" y="3202825"/>
                  </a:lnTo>
                  <a:lnTo>
                    <a:pt x="7585723" y="3188627"/>
                  </a:lnTo>
                  <a:lnTo>
                    <a:pt x="7585723" y="3172866"/>
                  </a:lnTo>
                  <a:close/>
                </a:path>
                <a:path w="9148444" h="9127490">
                  <a:moveTo>
                    <a:pt x="7585723" y="1925027"/>
                  </a:moveTo>
                  <a:lnTo>
                    <a:pt x="7573023" y="1910359"/>
                  </a:lnTo>
                  <a:lnTo>
                    <a:pt x="7547623" y="1902066"/>
                  </a:lnTo>
                  <a:lnTo>
                    <a:pt x="7534923" y="1900745"/>
                  </a:lnTo>
                  <a:lnTo>
                    <a:pt x="7509523" y="1906993"/>
                  </a:lnTo>
                  <a:lnTo>
                    <a:pt x="7496823" y="1919935"/>
                  </a:lnTo>
                  <a:lnTo>
                    <a:pt x="7484123" y="1936915"/>
                  </a:lnTo>
                  <a:lnTo>
                    <a:pt x="7484123" y="1955774"/>
                  </a:lnTo>
                  <a:lnTo>
                    <a:pt x="7496823" y="1974329"/>
                  </a:lnTo>
                  <a:lnTo>
                    <a:pt x="7509523" y="1989010"/>
                  </a:lnTo>
                  <a:lnTo>
                    <a:pt x="7522223" y="1997290"/>
                  </a:lnTo>
                  <a:lnTo>
                    <a:pt x="7547623" y="1998599"/>
                  </a:lnTo>
                  <a:lnTo>
                    <a:pt x="7560323" y="1992363"/>
                  </a:lnTo>
                  <a:lnTo>
                    <a:pt x="7573023" y="1979422"/>
                  </a:lnTo>
                  <a:lnTo>
                    <a:pt x="7585723" y="1962442"/>
                  </a:lnTo>
                  <a:lnTo>
                    <a:pt x="7585723" y="1925027"/>
                  </a:lnTo>
                  <a:close/>
                </a:path>
                <a:path w="9148444" h="9127490">
                  <a:moveTo>
                    <a:pt x="7586231" y="8430984"/>
                  </a:moveTo>
                  <a:lnTo>
                    <a:pt x="7582433" y="8424405"/>
                  </a:lnTo>
                  <a:lnTo>
                    <a:pt x="7578230" y="8423275"/>
                  </a:lnTo>
                  <a:lnTo>
                    <a:pt x="7571651" y="8427072"/>
                  </a:lnTo>
                  <a:lnTo>
                    <a:pt x="7570533" y="8431276"/>
                  </a:lnTo>
                  <a:lnTo>
                    <a:pt x="7574331" y="8437855"/>
                  </a:lnTo>
                  <a:lnTo>
                    <a:pt x="7578534" y="8438972"/>
                  </a:lnTo>
                  <a:lnTo>
                    <a:pt x="7585100" y="8435175"/>
                  </a:lnTo>
                  <a:lnTo>
                    <a:pt x="7586231" y="8430984"/>
                  </a:lnTo>
                  <a:close/>
                </a:path>
                <a:path w="9148444" h="9127490">
                  <a:moveTo>
                    <a:pt x="7598423" y="7202551"/>
                  </a:moveTo>
                  <a:lnTo>
                    <a:pt x="7585723" y="7188263"/>
                  </a:lnTo>
                  <a:lnTo>
                    <a:pt x="7573023" y="7185812"/>
                  </a:lnTo>
                  <a:lnTo>
                    <a:pt x="7560323" y="7194067"/>
                  </a:lnTo>
                  <a:lnTo>
                    <a:pt x="7560323" y="7203199"/>
                  </a:lnTo>
                  <a:lnTo>
                    <a:pt x="7573023" y="7217486"/>
                  </a:lnTo>
                  <a:lnTo>
                    <a:pt x="7585723" y="7219937"/>
                  </a:lnTo>
                  <a:lnTo>
                    <a:pt x="7585723" y="7215810"/>
                  </a:lnTo>
                  <a:lnTo>
                    <a:pt x="7598423" y="7211682"/>
                  </a:lnTo>
                  <a:lnTo>
                    <a:pt x="7598423" y="7202551"/>
                  </a:lnTo>
                  <a:close/>
                </a:path>
                <a:path w="9148444" h="9127490">
                  <a:moveTo>
                    <a:pt x="7598423" y="5963082"/>
                  </a:moveTo>
                  <a:lnTo>
                    <a:pt x="7585723" y="5956236"/>
                  </a:lnTo>
                  <a:lnTo>
                    <a:pt x="7585723" y="5952375"/>
                  </a:lnTo>
                  <a:lnTo>
                    <a:pt x="7573023" y="5951753"/>
                  </a:lnTo>
                  <a:lnTo>
                    <a:pt x="7560323" y="5954661"/>
                  </a:lnTo>
                  <a:lnTo>
                    <a:pt x="7560323" y="5960707"/>
                  </a:lnTo>
                  <a:lnTo>
                    <a:pt x="7547623" y="5968631"/>
                  </a:lnTo>
                  <a:lnTo>
                    <a:pt x="7547623" y="5986081"/>
                  </a:lnTo>
                  <a:lnTo>
                    <a:pt x="7560323" y="5992939"/>
                  </a:lnTo>
                  <a:lnTo>
                    <a:pt x="7573023" y="5996800"/>
                  </a:lnTo>
                  <a:lnTo>
                    <a:pt x="7573023" y="5997422"/>
                  </a:lnTo>
                  <a:lnTo>
                    <a:pt x="7585723" y="5994501"/>
                  </a:lnTo>
                  <a:lnTo>
                    <a:pt x="7598423" y="5988469"/>
                  </a:lnTo>
                  <a:lnTo>
                    <a:pt x="7598423" y="5963082"/>
                  </a:lnTo>
                  <a:close/>
                </a:path>
                <a:path w="9148444" h="9127490">
                  <a:moveTo>
                    <a:pt x="7598423" y="4730762"/>
                  </a:moveTo>
                  <a:lnTo>
                    <a:pt x="7585723" y="4721517"/>
                  </a:lnTo>
                  <a:lnTo>
                    <a:pt x="7573023" y="4716297"/>
                  </a:lnTo>
                  <a:lnTo>
                    <a:pt x="7560323" y="4715459"/>
                  </a:lnTo>
                  <a:lnTo>
                    <a:pt x="7547623" y="4719396"/>
                  </a:lnTo>
                  <a:lnTo>
                    <a:pt x="7547623" y="4727562"/>
                  </a:lnTo>
                  <a:lnTo>
                    <a:pt x="7534923" y="4738268"/>
                  </a:lnTo>
                  <a:lnTo>
                    <a:pt x="7534923" y="4750143"/>
                  </a:lnTo>
                  <a:lnTo>
                    <a:pt x="7547623" y="4761839"/>
                  </a:lnTo>
                  <a:lnTo>
                    <a:pt x="7547623" y="4771085"/>
                  </a:lnTo>
                  <a:lnTo>
                    <a:pt x="7560323" y="4776317"/>
                  </a:lnTo>
                  <a:lnTo>
                    <a:pt x="7573023" y="4777143"/>
                  </a:lnTo>
                  <a:lnTo>
                    <a:pt x="7585723" y="4773206"/>
                  </a:lnTo>
                  <a:lnTo>
                    <a:pt x="7598423" y="4765052"/>
                  </a:lnTo>
                  <a:lnTo>
                    <a:pt x="7598423" y="4730762"/>
                  </a:lnTo>
                  <a:close/>
                </a:path>
                <a:path w="9148444" h="9127490">
                  <a:moveTo>
                    <a:pt x="7598423" y="3498443"/>
                  </a:moveTo>
                  <a:lnTo>
                    <a:pt x="7585723" y="3486797"/>
                  </a:lnTo>
                  <a:lnTo>
                    <a:pt x="7573023" y="3480219"/>
                  </a:lnTo>
                  <a:lnTo>
                    <a:pt x="7560323" y="3479177"/>
                  </a:lnTo>
                  <a:lnTo>
                    <a:pt x="7547623" y="3484130"/>
                  </a:lnTo>
                  <a:lnTo>
                    <a:pt x="7534923" y="3494405"/>
                  </a:lnTo>
                  <a:lnTo>
                    <a:pt x="7522223" y="3507892"/>
                  </a:lnTo>
                  <a:lnTo>
                    <a:pt x="7522223" y="3522853"/>
                  </a:lnTo>
                  <a:lnTo>
                    <a:pt x="7534923" y="3537585"/>
                  </a:lnTo>
                  <a:lnTo>
                    <a:pt x="7534923" y="3549243"/>
                  </a:lnTo>
                  <a:lnTo>
                    <a:pt x="7547623" y="3555822"/>
                  </a:lnTo>
                  <a:lnTo>
                    <a:pt x="7573023" y="3556863"/>
                  </a:lnTo>
                  <a:lnTo>
                    <a:pt x="7585723" y="3551910"/>
                  </a:lnTo>
                  <a:lnTo>
                    <a:pt x="7598423" y="3541623"/>
                  </a:lnTo>
                  <a:lnTo>
                    <a:pt x="7598423" y="3498443"/>
                  </a:lnTo>
                  <a:close/>
                </a:path>
                <a:path w="9148444" h="9127490">
                  <a:moveTo>
                    <a:pt x="7598423" y="2266137"/>
                  </a:moveTo>
                  <a:lnTo>
                    <a:pt x="7585723" y="2252078"/>
                  </a:lnTo>
                  <a:lnTo>
                    <a:pt x="7573023" y="2244140"/>
                  </a:lnTo>
                  <a:lnTo>
                    <a:pt x="7547623" y="2242883"/>
                  </a:lnTo>
                  <a:lnTo>
                    <a:pt x="7534923" y="2248852"/>
                  </a:lnTo>
                  <a:lnTo>
                    <a:pt x="7522223" y="2261247"/>
                  </a:lnTo>
                  <a:lnTo>
                    <a:pt x="7509523" y="2277516"/>
                  </a:lnTo>
                  <a:lnTo>
                    <a:pt x="7509523" y="2295563"/>
                  </a:lnTo>
                  <a:lnTo>
                    <a:pt x="7522223" y="2313343"/>
                  </a:lnTo>
                  <a:lnTo>
                    <a:pt x="7534923" y="2327389"/>
                  </a:lnTo>
                  <a:lnTo>
                    <a:pt x="7547623" y="2335326"/>
                  </a:lnTo>
                  <a:lnTo>
                    <a:pt x="7560323" y="2336584"/>
                  </a:lnTo>
                  <a:lnTo>
                    <a:pt x="7585723" y="2330615"/>
                  </a:lnTo>
                  <a:lnTo>
                    <a:pt x="7598423" y="2318207"/>
                  </a:lnTo>
                  <a:lnTo>
                    <a:pt x="7598423" y="2266137"/>
                  </a:lnTo>
                  <a:close/>
                </a:path>
                <a:path w="9148444" h="9127490">
                  <a:moveTo>
                    <a:pt x="7604265" y="8771077"/>
                  </a:moveTo>
                  <a:lnTo>
                    <a:pt x="7601623" y="8766505"/>
                  </a:lnTo>
                  <a:lnTo>
                    <a:pt x="7598689" y="8765730"/>
                  </a:lnTo>
                  <a:lnTo>
                    <a:pt x="7594130" y="8768359"/>
                  </a:lnTo>
                  <a:lnTo>
                    <a:pt x="7593343" y="8771280"/>
                  </a:lnTo>
                  <a:lnTo>
                    <a:pt x="7595984" y="8775865"/>
                  </a:lnTo>
                  <a:lnTo>
                    <a:pt x="7598905" y="8776640"/>
                  </a:lnTo>
                  <a:lnTo>
                    <a:pt x="7603477" y="8773998"/>
                  </a:lnTo>
                  <a:lnTo>
                    <a:pt x="7604265" y="8771077"/>
                  </a:lnTo>
                  <a:close/>
                </a:path>
                <a:path w="9148444" h="9127490">
                  <a:moveTo>
                    <a:pt x="7611123" y="7530363"/>
                  </a:moveTo>
                  <a:lnTo>
                    <a:pt x="7598423" y="7528255"/>
                  </a:lnTo>
                  <a:lnTo>
                    <a:pt x="7585723" y="7535354"/>
                  </a:lnTo>
                  <a:lnTo>
                    <a:pt x="7585723" y="7543203"/>
                  </a:lnTo>
                  <a:lnTo>
                    <a:pt x="7598423" y="7555497"/>
                  </a:lnTo>
                  <a:lnTo>
                    <a:pt x="7598423" y="7557605"/>
                  </a:lnTo>
                  <a:lnTo>
                    <a:pt x="7611123" y="7554049"/>
                  </a:lnTo>
                  <a:lnTo>
                    <a:pt x="7611123" y="7530363"/>
                  </a:lnTo>
                  <a:close/>
                </a:path>
                <a:path w="9148444" h="9127490">
                  <a:moveTo>
                    <a:pt x="7611123" y="6297968"/>
                  </a:moveTo>
                  <a:lnTo>
                    <a:pt x="7598423" y="6294450"/>
                  </a:lnTo>
                  <a:lnTo>
                    <a:pt x="7585723" y="6293891"/>
                  </a:lnTo>
                  <a:lnTo>
                    <a:pt x="7585723" y="6296533"/>
                  </a:lnTo>
                  <a:lnTo>
                    <a:pt x="7573023" y="6302032"/>
                  </a:lnTo>
                  <a:lnTo>
                    <a:pt x="7573023" y="6325108"/>
                  </a:lnTo>
                  <a:lnTo>
                    <a:pt x="7585723" y="6331331"/>
                  </a:lnTo>
                  <a:lnTo>
                    <a:pt x="7585723" y="6334849"/>
                  </a:lnTo>
                  <a:lnTo>
                    <a:pt x="7598423" y="6335408"/>
                  </a:lnTo>
                  <a:lnTo>
                    <a:pt x="7598423" y="6332753"/>
                  </a:lnTo>
                  <a:lnTo>
                    <a:pt x="7611123" y="6327267"/>
                  </a:lnTo>
                  <a:lnTo>
                    <a:pt x="7611123" y="6297968"/>
                  </a:lnTo>
                  <a:close/>
                </a:path>
                <a:path w="9148444" h="9127490">
                  <a:moveTo>
                    <a:pt x="7611123" y="1054658"/>
                  </a:moveTo>
                  <a:lnTo>
                    <a:pt x="7598423" y="1033970"/>
                  </a:lnTo>
                  <a:lnTo>
                    <a:pt x="7585723" y="1017600"/>
                  </a:lnTo>
                  <a:lnTo>
                    <a:pt x="7560323" y="1008354"/>
                  </a:lnTo>
                  <a:lnTo>
                    <a:pt x="7547623" y="1006894"/>
                  </a:lnTo>
                  <a:lnTo>
                    <a:pt x="7522223" y="1013853"/>
                  </a:lnTo>
                  <a:lnTo>
                    <a:pt x="7509523" y="1028280"/>
                  </a:lnTo>
                  <a:lnTo>
                    <a:pt x="7496823" y="1047229"/>
                  </a:lnTo>
                  <a:lnTo>
                    <a:pt x="7496823" y="1068247"/>
                  </a:lnTo>
                  <a:lnTo>
                    <a:pt x="7509523" y="1088936"/>
                  </a:lnTo>
                  <a:lnTo>
                    <a:pt x="7522223" y="1105306"/>
                  </a:lnTo>
                  <a:lnTo>
                    <a:pt x="7534923" y="1114539"/>
                  </a:lnTo>
                  <a:lnTo>
                    <a:pt x="7560323" y="1116012"/>
                  </a:lnTo>
                  <a:lnTo>
                    <a:pt x="7585723" y="1109052"/>
                  </a:lnTo>
                  <a:lnTo>
                    <a:pt x="7598423" y="1094613"/>
                  </a:lnTo>
                  <a:lnTo>
                    <a:pt x="7611123" y="1075677"/>
                  </a:lnTo>
                  <a:lnTo>
                    <a:pt x="7611123" y="1054658"/>
                  </a:lnTo>
                  <a:close/>
                </a:path>
                <a:path w="9148444" h="9127490">
                  <a:moveTo>
                    <a:pt x="7619898" y="9111234"/>
                  </a:moveTo>
                  <a:lnTo>
                    <a:pt x="7619568" y="9110662"/>
                  </a:lnTo>
                  <a:lnTo>
                    <a:pt x="7618870" y="9110751"/>
                  </a:lnTo>
                  <a:lnTo>
                    <a:pt x="7618628" y="9110891"/>
                  </a:lnTo>
                  <a:lnTo>
                    <a:pt x="7618539" y="9111247"/>
                  </a:lnTo>
                  <a:lnTo>
                    <a:pt x="7618870" y="9111818"/>
                  </a:lnTo>
                  <a:lnTo>
                    <a:pt x="7619238" y="9111920"/>
                  </a:lnTo>
                  <a:lnTo>
                    <a:pt x="7619809" y="9111590"/>
                  </a:lnTo>
                  <a:lnTo>
                    <a:pt x="7619898" y="9111234"/>
                  </a:lnTo>
                  <a:close/>
                </a:path>
                <a:path w="9148444" h="9127490">
                  <a:moveTo>
                    <a:pt x="7621346" y="165658"/>
                  </a:moveTo>
                  <a:lnTo>
                    <a:pt x="7613586" y="142608"/>
                  </a:lnTo>
                  <a:lnTo>
                    <a:pt x="7597495" y="124371"/>
                  </a:lnTo>
                  <a:lnTo>
                    <a:pt x="7576401" y="114071"/>
                  </a:lnTo>
                  <a:lnTo>
                    <a:pt x="7552969" y="112445"/>
                  </a:lnTo>
                  <a:lnTo>
                    <a:pt x="7529919" y="120192"/>
                  </a:lnTo>
                  <a:lnTo>
                    <a:pt x="7511669" y="136283"/>
                  </a:lnTo>
                  <a:lnTo>
                    <a:pt x="7501369" y="157378"/>
                  </a:lnTo>
                  <a:lnTo>
                    <a:pt x="7499731" y="180797"/>
                  </a:lnTo>
                  <a:lnTo>
                    <a:pt x="7507491" y="203847"/>
                  </a:lnTo>
                  <a:lnTo>
                    <a:pt x="7523581" y="222084"/>
                  </a:lnTo>
                  <a:lnTo>
                    <a:pt x="7544676" y="232384"/>
                  </a:lnTo>
                  <a:lnTo>
                    <a:pt x="7568108" y="234010"/>
                  </a:lnTo>
                  <a:lnTo>
                    <a:pt x="7591171" y="226263"/>
                  </a:lnTo>
                  <a:lnTo>
                    <a:pt x="7609408" y="210172"/>
                  </a:lnTo>
                  <a:lnTo>
                    <a:pt x="7619708" y="189077"/>
                  </a:lnTo>
                  <a:lnTo>
                    <a:pt x="7621346" y="165658"/>
                  </a:lnTo>
                  <a:close/>
                </a:path>
                <a:path w="9148444" h="9127490">
                  <a:moveTo>
                    <a:pt x="7623823" y="5082781"/>
                  </a:moveTo>
                  <a:lnTo>
                    <a:pt x="7611123" y="5071872"/>
                  </a:lnTo>
                  <a:lnTo>
                    <a:pt x="7611123" y="5063248"/>
                  </a:lnTo>
                  <a:lnTo>
                    <a:pt x="7598423" y="5058372"/>
                  </a:lnTo>
                  <a:lnTo>
                    <a:pt x="7585723" y="5057597"/>
                  </a:lnTo>
                  <a:lnTo>
                    <a:pt x="7573023" y="5061267"/>
                  </a:lnTo>
                  <a:lnTo>
                    <a:pt x="7560323" y="5068887"/>
                  </a:lnTo>
                  <a:lnTo>
                    <a:pt x="7560323" y="5100853"/>
                  </a:lnTo>
                  <a:lnTo>
                    <a:pt x="7573023" y="5109476"/>
                  </a:lnTo>
                  <a:lnTo>
                    <a:pt x="7585723" y="5114353"/>
                  </a:lnTo>
                  <a:lnTo>
                    <a:pt x="7598423" y="5115128"/>
                  </a:lnTo>
                  <a:lnTo>
                    <a:pt x="7598423" y="5111458"/>
                  </a:lnTo>
                  <a:lnTo>
                    <a:pt x="7611123" y="5103838"/>
                  </a:lnTo>
                  <a:lnTo>
                    <a:pt x="7611123" y="5093855"/>
                  </a:lnTo>
                  <a:lnTo>
                    <a:pt x="7623823" y="5082781"/>
                  </a:lnTo>
                  <a:close/>
                </a:path>
                <a:path w="9148444" h="9127490">
                  <a:moveTo>
                    <a:pt x="7623823" y="3853497"/>
                  </a:moveTo>
                  <a:lnTo>
                    <a:pt x="7611123" y="3839553"/>
                  </a:lnTo>
                  <a:lnTo>
                    <a:pt x="7611123" y="3828529"/>
                  </a:lnTo>
                  <a:lnTo>
                    <a:pt x="7598423" y="3822293"/>
                  </a:lnTo>
                  <a:lnTo>
                    <a:pt x="7573023" y="3821303"/>
                  </a:lnTo>
                  <a:lnTo>
                    <a:pt x="7560323" y="3826002"/>
                  </a:lnTo>
                  <a:lnTo>
                    <a:pt x="7547623" y="3835730"/>
                  </a:lnTo>
                  <a:lnTo>
                    <a:pt x="7547623" y="3876598"/>
                  </a:lnTo>
                  <a:lnTo>
                    <a:pt x="7560323" y="3887622"/>
                  </a:lnTo>
                  <a:lnTo>
                    <a:pt x="7573023" y="3893858"/>
                  </a:lnTo>
                  <a:lnTo>
                    <a:pt x="7585723" y="3894836"/>
                  </a:lnTo>
                  <a:lnTo>
                    <a:pt x="7598423" y="3890149"/>
                  </a:lnTo>
                  <a:lnTo>
                    <a:pt x="7611123" y="3880421"/>
                  </a:lnTo>
                  <a:lnTo>
                    <a:pt x="7623823" y="3867658"/>
                  </a:lnTo>
                  <a:lnTo>
                    <a:pt x="7623823" y="3853497"/>
                  </a:lnTo>
                  <a:close/>
                </a:path>
                <a:path w="9148444" h="9127490">
                  <a:moveTo>
                    <a:pt x="7623823" y="2624213"/>
                  </a:moveTo>
                  <a:lnTo>
                    <a:pt x="7611123" y="2607233"/>
                  </a:lnTo>
                  <a:lnTo>
                    <a:pt x="7611123" y="2593797"/>
                  </a:lnTo>
                  <a:lnTo>
                    <a:pt x="7585723" y="2586215"/>
                  </a:lnTo>
                  <a:lnTo>
                    <a:pt x="7573023" y="2585021"/>
                  </a:lnTo>
                  <a:lnTo>
                    <a:pt x="7560323" y="2590723"/>
                  </a:lnTo>
                  <a:lnTo>
                    <a:pt x="7547623" y="2602573"/>
                  </a:lnTo>
                  <a:lnTo>
                    <a:pt x="7534923" y="2618117"/>
                  </a:lnTo>
                  <a:lnTo>
                    <a:pt x="7534923" y="2652344"/>
                  </a:lnTo>
                  <a:lnTo>
                    <a:pt x="7547623" y="2665780"/>
                  </a:lnTo>
                  <a:lnTo>
                    <a:pt x="7560323" y="2673362"/>
                  </a:lnTo>
                  <a:lnTo>
                    <a:pt x="7585723" y="2674556"/>
                  </a:lnTo>
                  <a:lnTo>
                    <a:pt x="7598423" y="2668854"/>
                  </a:lnTo>
                  <a:lnTo>
                    <a:pt x="7611123" y="2657005"/>
                  </a:lnTo>
                  <a:lnTo>
                    <a:pt x="7623823" y="2641460"/>
                  </a:lnTo>
                  <a:lnTo>
                    <a:pt x="7623823" y="2624213"/>
                  </a:lnTo>
                  <a:close/>
                </a:path>
                <a:path w="9148444" h="9127490">
                  <a:moveTo>
                    <a:pt x="7623823" y="1374914"/>
                  </a:moveTo>
                  <a:lnTo>
                    <a:pt x="7598423" y="1359077"/>
                  </a:lnTo>
                  <a:lnTo>
                    <a:pt x="7585723" y="1350149"/>
                  </a:lnTo>
                  <a:lnTo>
                    <a:pt x="7560323" y="1348727"/>
                  </a:lnTo>
                  <a:lnTo>
                    <a:pt x="7547623" y="1355458"/>
                  </a:lnTo>
                  <a:lnTo>
                    <a:pt x="7534923" y="1369428"/>
                  </a:lnTo>
                  <a:lnTo>
                    <a:pt x="7522223" y="1387741"/>
                  </a:lnTo>
                  <a:lnTo>
                    <a:pt x="7522223" y="1428089"/>
                  </a:lnTo>
                  <a:lnTo>
                    <a:pt x="7534923" y="1443926"/>
                  </a:lnTo>
                  <a:lnTo>
                    <a:pt x="7560323" y="1452867"/>
                  </a:lnTo>
                  <a:lnTo>
                    <a:pt x="7573023" y="1454289"/>
                  </a:lnTo>
                  <a:lnTo>
                    <a:pt x="7598423" y="1447558"/>
                  </a:lnTo>
                  <a:lnTo>
                    <a:pt x="7611123" y="1433588"/>
                  </a:lnTo>
                  <a:lnTo>
                    <a:pt x="7623823" y="1415275"/>
                  </a:lnTo>
                  <a:lnTo>
                    <a:pt x="7623823" y="1374914"/>
                  </a:lnTo>
                  <a:close/>
                </a:path>
                <a:path w="9148444" h="9127490">
                  <a:moveTo>
                    <a:pt x="7626096" y="7882750"/>
                  </a:moveTo>
                  <a:lnTo>
                    <a:pt x="7620152" y="7872463"/>
                  </a:lnTo>
                  <a:lnTo>
                    <a:pt x="7613574" y="7870698"/>
                  </a:lnTo>
                  <a:lnTo>
                    <a:pt x="7603287" y="7876629"/>
                  </a:lnTo>
                  <a:lnTo>
                    <a:pt x="7601521" y="7883220"/>
                  </a:lnTo>
                  <a:lnTo>
                    <a:pt x="7607465" y="7893507"/>
                  </a:lnTo>
                  <a:lnTo>
                    <a:pt x="7614044" y="7895260"/>
                  </a:lnTo>
                  <a:lnTo>
                    <a:pt x="7624331" y="7889329"/>
                  </a:lnTo>
                  <a:lnTo>
                    <a:pt x="7626096" y="7882750"/>
                  </a:lnTo>
                  <a:close/>
                </a:path>
                <a:path w="9148444" h="9127490">
                  <a:moveTo>
                    <a:pt x="7636523" y="6645288"/>
                  </a:moveTo>
                  <a:lnTo>
                    <a:pt x="7623823" y="6639687"/>
                  </a:lnTo>
                  <a:lnTo>
                    <a:pt x="7623823" y="6636525"/>
                  </a:lnTo>
                  <a:lnTo>
                    <a:pt x="7611123" y="6636017"/>
                  </a:lnTo>
                  <a:lnTo>
                    <a:pt x="7611123" y="6638404"/>
                  </a:lnTo>
                  <a:lnTo>
                    <a:pt x="7598423" y="6643344"/>
                  </a:lnTo>
                  <a:lnTo>
                    <a:pt x="7598423" y="6669710"/>
                  </a:lnTo>
                  <a:lnTo>
                    <a:pt x="7611123" y="6672872"/>
                  </a:lnTo>
                  <a:lnTo>
                    <a:pt x="7611123" y="6673380"/>
                  </a:lnTo>
                  <a:lnTo>
                    <a:pt x="7623823" y="6670992"/>
                  </a:lnTo>
                  <a:lnTo>
                    <a:pt x="7623823" y="6666052"/>
                  </a:lnTo>
                  <a:lnTo>
                    <a:pt x="7636523" y="6659575"/>
                  </a:lnTo>
                  <a:lnTo>
                    <a:pt x="7636523" y="6645288"/>
                  </a:lnTo>
                  <a:close/>
                </a:path>
                <a:path w="9148444" h="9127490">
                  <a:moveTo>
                    <a:pt x="7636523" y="5412968"/>
                  </a:moveTo>
                  <a:lnTo>
                    <a:pt x="7623823" y="5404967"/>
                  </a:lnTo>
                  <a:lnTo>
                    <a:pt x="7611123" y="5400446"/>
                  </a:lnTo>
                  <a:lnTo>
                    <a:pt x="7611123" y="5399735"/>
                  </a:lnTo>
                  <a:lnTo>
                    <a:pt x="7598423" y="5403139"/>
                  </a:lnTo>
                  <a:lnTo>
                    <a:pt x="7585723" y="5410200"/>
                  </a:lnTo>
                  <a:lnTo>
                    <a:pt x="7585723" y="5439854"/>
                  </a:lnTo>
                  <a:lnTo>
                    <a:pt x="7598423" y="5447868"/>
                  </a:lnTo>
                  <a:lnTo>
                    <a:pt x="7598423" y="5452389"/>
                  </a:lnTo>
                  <a:lnTo>
                    <a:pt x="7611123" y="5453100"/>
                  </a:lnTo>
                  <a:lnTo>
                    <a:pt x="7623823" y="5449697"/>
                  </a:lnTo>
                  <a:lnTo>
                    <a:pt x="7636523" y="5442636"/>
                  </a:lnTo>
                  <a:lnTo>
                    <a:pt x="7636523" y="5412968"/>
                  </a:lnTo>
                  <a:close/>
                </a:path>
                <a:path w="9148444" h="9127490">
                  <a:moveTo>
                    <a:pt x="7636523" y="4180662"/>
                  </a:moveTo>
                  <a:lnTo>
                    <a:pt x="7623823" y="4170248"/>
                  </a:lnTo>
                  <a:lnTo>
                    <a:pt x="7611123" y="4164368"/>
                  </a:lnTo>
                  <a:lnTo>
                    <a:pt x="7598423" y="4163441"/>
                  </a:lnTo>
                  <a:lnTo>
                    <a:pt x="7585723" y="4167860"/>
                  </a:lnTo>
                  <a:lnTo>
                    <a:pt x="7573023" y="4177042"/>
                  </a:lnTo>
                  <a:lnTo>
                    <a:pt x="7573023" y="4215612"/>
                  </a:lnTo>
                  <a:lnTo>
                    <a:pt x="7585723" y="4226014"/>
                  </a:lnTo>
                  <a:lnTo>
                    <a:pt x="7598423" y="4231894"/>
                  </a:lnTo>
                  <a:lnTo>
                    <a:pt x="7611123" y="4232821"/>
                  </a:lnTo>
                  <a:lnTo>
                    <a:pt x="7623823" y="4228401"/>
                  </a:lnTo>
                  <a:lnTo>
                    <a:pt x="7636523" y="4219219"/>
                  </a:lnTo>
                  <a:lnTo>
                    <a:pt x="7636523" y="4180662"/>
                  </a:lnTo>
                  <a:close/>
                </a:path>
                <a:path w="9148444" h="9127490">
                  <a:moveTo>
                    <a:pt x="7636523" y="2948330"/>
                  </a:moveTo>
                  <a:lnTo>
                    <a:pt x="7623823" y="2935528"/>
                  </a:lnTo>
                  <a:lnTo>
                    <a:pt x="7611123" y="2928289"/>
                  </a:lnTo>
                  <a:lnTo>
                    <a:pt x="7598423" y="2927146"/>
                  </a:lnTo>
                  <a:lnTo>
                    <a:pt x="7573023" y="2932582"/>
                  </a:lnTo>
                  <a:lnTo>
                    <a:pt x="7560323" y="2943885"/>
                  </a:lnTo>
                  <a:lnTo>
                    <a:pt x="7560323" y="2991345"/>
                  </a:lnTo>
                  <a:lnTo>
                    <a:pt x="7573023" y="3004159"/>
                  </a:lnTo>
                  <a:lnTo>
                    <a:pt x="7585723" y="3011398"/>
                  </a:lnTo>
                  <a:lnTo>
                    <a:pt x="7598423" y="3012541"/>
                  </a:lnTo>
                  <a:lnTo>
                    <a:pt x="7623823" y="3007106"/>
                  </a:lnTo>
                  <a:lnTo>
                    <a:pt x="7636523" y="2995803"/>
                  </a:lnTo>
                  <a:lnTo>
                    <a:pt x="7636523" y="2948330"/>
                  </a:lnTo>
                  <a:close/>
                </a:path>
                <a:path w="9148444" h="9127490">
                  <a:moveTo>
                    <a:pt x="7639685" y="505968"/>
                  </a:moveTo>
                  <a:lnTo>
                    <a:pt x="7632205" y="483704"/>
                  </a:lnTo>
                  <a:lnTo>
                    <a:pt x="7616660" y="466090"/>
                  </a:lnTo>
                  <a:lnTo>
                    <a:pt x="7596276" y="456145"/>
                  </a:lnTo>
                  <a:lnTo>
                    <a:pt x="7573645" y="454571"/>
                  </a:lnTo>
                  <a:lnTo>
                    <a:pt x="7551382" y="462051"/>
                  </a:lnTo>
                  <a:lnTo>
                    <a:pt x="7533754" y="477596"/>
                  </a:lnTo>
                  <a:lnTo>
                    <a:pt x="7523810" y="497967"/>
                  </a:lnTo>
                  <a:lnTo>
                    <a:pt x="7522235" y="520598"/>
                  </a:lnTo>
                  <a:lnTo>
                    <a:pt x="7529728" y="542861"/>
                  </a:lnTo>
                  <a:lnTo>
                    <a:pt x="7545260" y="560476"/>
                  </a:lnTo>
                  <a:lnTo>
                    <a:pt x="7565644" y="570407"/>
                  </a:lnTo>
                  <a:lnTo>
                    <a:pt x="7588275" y="571995"/>
                  </a:lnTo>
                  <a:lnTo>
                    <a:pt x="7610551" y="564502"/>
                  </a:lnTo>
                  <a:lnTo>
                    <a:pt x="7628166" y="548970"/>
                  </a:lnTo>
                  <a:lnTo>
                    <a:pt x="7638110" y="528586"/>
                  </a:lnTo>
                  <a:lnTo>
                    <a:pt x="7639685" y="505968"/>
                  </a:lnTo>
                  <a:close/>
                </a:path>
                <a:path w="9148444" h="9127490">
                  <a:moveTo>
                    <a:pt x="7642733" y="0"/>
                  </a:moveTo>
                  <a:lnTo>
                    <a:pt x="7588910" y="0"/>
                  </a:lnTo>
                  <a:lnTo>
                    <a:pt x="7589456" y="622"/>
                  </a:lnTo>
                  <a:lnTo>
                    <a:pt x="7604798" y="8102"/>
                  </a:lnTo>
                  <a:lnTo>
                    <a:pt x="7621829" y="9296"/>
                  </a:lnTo>
                  <a:lnTo>
                    <a:pt x="7638593" y="3657"/>
                  </a:lnTo>
                  <a:lnTo>
                    <a:pt x="7642733" y="0"/>
                  </a:lnTo>
                  <a:close/>
                </a:path>
                <a:path w="9148444" h="9127490">
                  <a:moveTo>
                    <a:pt x="7644066" y="8222831"/>
                  </a:moveTo>
                  <a:lnTo>
                    <a:pt x="7639278" y="8214538"/>
                  </a:lnTo>
                  <a:lnTo>
                    <a:pt x="7633983" y="8213115"/>
                  </a:lnTo>
                  <a:lnTo>
                    <a:pt x="7625689" y="8217903"/>
                  </a:lnTo>
                  <a:lnTo>
                    <a:pt x="7624267" y="8223212"/>
                  </a:lnTo>
                  <a:lnTo>
                    <a:pt x="7629055" y="8231492"/>
                  </a:lnTo>
                  <a:lnTo>
                    <a:pt x="7634351" y="8232915"/>
                  </a:lnTo>
                  <a:lnTo>
                    <a:pt x="7642644" y="8228127"/>
                  </a:lnTo>
                  <a:lnTo>
                    <a:pt x="7644066" y="8222831"/>
                  </a:lnTo>
                  <a:close/>
                </a:path>
                <a:path w="9148444" h="9127490">
                  <a:moveTo>
                    <a:pt x="7649223" y="6981406"/>
                  </a:moveTo>
                  <a:lnTo>
                    <a:pt x="7636523" y="6978599"/>
                  </a:lnTo>
                  <a:lnTo>
                    <a:pt x="7636523" y="6978155"/>
                  </a:lnTo>
                  <a:lnTo>
                    <a:pt x="7623823" y="6980263"/>
                  </a:lnTo>
                  <a:lnTo>
                    <a:pt x="7623823" y="7008101"/>
                  </a:lnTo>
                  <a:lnTo>
                    <a:pt x="7636523" y="7010908"/>
                  </a:lnTo>
                  <a:lnTo>
                    <a:pt x="7636523" y="7011365"/>
                  </a:lnTo>
                  <a:lnTo>
                    <a:pt x="7649223" y="7009244"/>
                  </a:lnTo>
                  <a:lnTo>
                    <a:pt x="7649223" y="6981406"/>
                  </a:lnTo>
                  <a:close/>
                </a:path>
                <a:path w="9148444" h="9127490">
                  <a:moveTo>
                    <a:pt x="7649223" y="5746699"/>
                  </a:moveTo>
                  <a:lnTo>
                    <a:pt x="7636523" y="5742521"/>
                  </a:lnTo>
                  <a:lnTo>
                    <a:pt x="7623823" y="5741860"/>
                  </a:lnTo>
                  <a:lnTo>
                    <a:pt x="7611123" y="5744997"/>
                  </a:lnTo>
                  <a:lnTo>
                    <a:pt x="7611123" y="5786247"/>
                  </a:lnTo>
                  <a:lnTo>
                    <a:pt x="7623823" y="5790425"/>
                  </a:lnTo>
                  <a:lnTo>
                    <a:pt x="7636523" y="5791085"/>
                  </a:lnTo>
                  <a:lnTo>
                    <a:pt x="7636523" y="5787949"/>
                  </a:lnTo>
                  <a:lnTo>
                    <a:pt x="7649223" y="5781433"/>
                  </a:lnTo>
                  <a:lnTo>
                    <a:pt x="7649223" y="5746699"/>
                  </a:lnTo>
                  <a:close/>
                </a:path>
                <a:path w="9148444" h="9127490">
                  <a:moveTo>
                    <a:pt x="7649223" y="1735251"/>
                  </a:moveTo>
                  <a:lnTo>
                    <a:pt x="7636523" y="1716024"/>
                  </a:lnTo>
                  <a:lnTo>
                    <a:pt x="7623823" y="1700809"/>
                  </a:lnTo>
                  <a:lnTo>
                    <a:pt x="7611123" y="1692224"/>
                  </a:lnTo>
                  <a:lnTo>
                    <a:pt x="7585723" y="1690852"/>
                  </a:lnTo>
                  <a:lnTo>
                    <a:pt x="7573023" y="1697316"/>
                  </a:lnTo>
                  <a:lnTo>
                    <a:pt x="7547623" y="1710740"/>
                  </a:lnTo>
                  <a:lnTo>
                    <a:pt x="7547623" y="1767103"/>
                  </a:lnTo>
                  <a:lnTo>
                    <a:pt x="7560323" y="1782318"/>
                  </a:lnTo>
                  <a:lnTo>
                    <a:pt x="7585723" y="1790903"/>
                  </a:lnTo>
                  <a:lnTo>
                    <a:pt x="7598423" y="1792262"/>
                  </a:lnTo>
                  <a:lnTo>
                    <a:pt x="7623823" y="1785797"/>
                  </a:lnTo>
                  <a:lnTo>
                    <a:pt x="7636523" y="1772386"/>
                  </a:lnTo>
                  <a:lnTo>
                    <a:pt x="7636523" y="1754784"/>
                  </a:lnTo>
                  <a:lnTo>
                    <a:pt x="7649223" y="1735251"/>
                  </a:lnTo>
                  <a:close/>
                </a:path>
                <a:path w="9148444" h="9127490">
                  <a:moveTo>
                    <a:pt x="7661923" y="4534128"/>
                  </a:moveTo>
                  <a:lnTo>
                    <a:pt x="7649223" y="4521759"/>
                  </a:lnTo>
                  <a:lnTo>
                    <a:pt x="7649223" y="4511980"/>
                  </a:lnTo>
                  <a:lnTo>
                    <a:pt x="7636523" y="4506455"/>
                  </a:lnTo>
                  <a:lnTo>
                    <a:pt x="7623823" y="4505566"/>
                  </a:lnTo>
                  <a:lnTo>
                    <a:pt x="7611123" y="4509732"/>
                  </a:lnTo>
                  <a:lnTo>
                    <a:pt x="7598423" y="4518355"/>
                  </a:lnTo>
                  <a:lnTo>
                    <a:pt x="7598423" y="4529683"/>
                  </a:lnTo>
                  <a:lnTo>
                    <a:pt x="7585723" y="4542244"/>
                  </a:lnTo>
                  <a:lnTo>
                    <a:pt x="7598423" y="4554613"/>
                  </a:lnTo>
                  <a:lnTo>
                    <a:pt x="7598423" y="4564405"/>
                  </a:lnTo>
                  <a:lnTo>
                    <a:pt x="7611123" y="4569930"/>
                  </a:lnTo>
                  <a:lnTo>
                    <a:pt x="7623823" y="4570806"/>
                  </a:lnTo>
                  <a:lnTo>
                    <a:pt x="7636523" y="4566640"/>
                  </a:lnTo>
                  <a:lnTo>
                    <a:pt x="7649223" y="4558017"/>
                  </a:lnTo>
                  <a:lnTo>
                    <a:pt x="7661923" y="4546689"/>
                  </a:lnTo>
                  <a:lnTo>
                    <a:pt x="7661923" y="4534128"/>
                  </a:lnTo>
                  <a:close/>
                </a:path>
                <a:path w="9148444" h="9127490">
                  <a:moveTo>
                    <a:pt x="7661923" y="3304883"/>
                  </a:moveTo>
                  <a:lnTo>
                    <a:pt x="7649223" y="3289592"/>
                  </a:lnTo>
                  <a:lnTo>
                    <a:pt x="7649223" y="3277489"/>
                  </a:lnTo>
                  <a:lnTo>
                    <a:pt x="7623823" y="3270656"/>
                  </a:lnTo>
                  <a:lnTo>
                    <a:pt x="7611123" y="3269577"/>
                  </a:lnTo>
                  <a:lnTo>
                    <a:pt x="7598423" y="3274720"/>
                  </a:lnTo>
                  <a:lnTo>
                    <a:pt x="7585723" y="3285388"/>
                  </a:lnTo>
                  <a:lnTo>
                    <a:pt x="7585723" y="3299383"/>
                  </a:lnTo>
                  <a:lnTo>
                    <a:pt x="7573023" y="3314916"/>
                  </a:lnTo>
                  <a:lnTo>
                    <a:pt x="7585723" y="3330206"/>
                  </a:lnTo>
                  <a:lnTo>
                    <a:pt x="7598423" y="3342309"/>
                  </a:lnTo>
                  <a:lnTo>
                    <a:pt x="7611123" y="3349142"/>
                  </a:lnTo>
                  <a:lnTo>
                    <a:pt x="7623823" y="3350222"/>
                  </a:lnTo>
                  <a:lnTo>
                    <a:pt x="7636523" y="3345078"/>
                  </a:lnTo>
                  <a:lnTo>
                    <a:pt x="7649223" y="3334410"/>
                  </a:lnTo>
                  <a:lnTo>
                    <a:pt x="7661923" y="3320415"/>
                  </a:lnTo>
                  <a:lnTo>
                    <a:pt x="7661923" y="3304883"/>
                  </a:lnTo>
                  <a:close/>
                </a:path>
                <a:path w="9148444" h="9127490">
                  <a:moveTo>
                    <a:pt x="7661923" y="2057120"/>
                  </a:moveTo>
                  <a:lnTo>
                    <a:pt x="7636523" y="2042528"/>
                  </a:lnTo>
                  <a:lnTo>
                    <a:pt x="7623823" y="2034298"/>
                  </a:lnTo>
                  <a:lnTo>
                    <a:pt x="7611123" y="2032990"/>
                  </a:lnTo>
                  <a:lnTo>
                    <a:pt x="7585723" y="2039200"/>
                  </a:lnTo>
                  <a:lnTo>
                    <a:pt x="7573023" y="2052066"/>
                  </a:lnTo>
                  <a:lnTo>
                    <a:pt x="7560323" y="2068944"/>
                  </a:lnTo>
                  <a:lnTo>
                    <a:pt x="7560323" y="2087676"/>
                  </a:lnTo>
                  <a:lnTo>
                    <a:pt x="7573023" y="2106117"/>
                  </a:lnTo>
                  <a:lnTo>
                    <a:pt x="7585723" y="2120696"/>
                  </a:lnTo>
                  <a:lnTo>
                    <a:pt x="7598423" y="2128939"/>
                  </a:lnTo>
                  <a:lnTo>
                    <a:pt x="7623823" y="2130247"/>
                  </a:lnTo>
                  <a:lnTo>
                    <a:pt x="7636523" y="2124049"/>
                  </a:lnTo>
                  <a:lnTo>
                    <a:pt x="7649223" y="2111184"/>
                  </a:lnTo>
                  <a:lnTo>
                    <a:pt x="7661923" y="2094306"/>
                  </a:lnTo>
                  <a:lnTo>
                    <a:pt x="7661923" y="2057120"/>
                  </a:lnTo>
                  <a:close/>
                </a:path>
                <a:path w="9148444" h="9127490">
                  <a:moveTo>
                    <a:pt x="7661923" y="824966"/>
                  </a:moveTo>
                  <a:lnTo>
                    <a:pt x="7636523" y="808062"/>
                  </a:lnTo>
                  <a:lnTo>
                    <a:pt x="7623823" y="798512"/>
                  </a:lnTo>
                  <a:lnTo>
                    <a:pt x="7598423" y="797001"/>
                  </a:lnTo>
                  <a:lnTo>
                    <a:pt x="7573023" y="804176"/>
                  </a:lnTo>
                  <a:lnTo>
                    <a:pt x="7560323" y="819099"/>
                  </a:lnTo>
                  <a:lnTo>
                    <a:pt x="7547623" y="838644"/>
                  </a:lnTo>
                  <a:lnTo>
                    <a:pt x="7547623" y="860361"/>
                  </a:lnTo>
                  <a:lnTo>
                    <a:pt x="7560323" y="881722"/>
                  </a:lnTo>
                  <a:lnTo>
                    <a:pt x="7573023" y="898613"/>
                  </a:lnTo>
                  <a:lnTo>
                    <a:pt x="7598423" y="908164"/>
                  </a:lnTo>
                  <a:lnTo>
                    <a:pt x="7611123" y="909675"/>
                  </a:lnTo>
                  <a:lnTo>
                    <a:pt x="7636523" y="902487"/>
                  </a:lnTo>
                  <a:lnTo>
                    <a:pt x="7649223" y="887577"/>
                  </a:lnTo>
                  <a:lnTo>
                    <a:pt x="7661923" y="868019"/>
                  </a:lnTo>
                  <a:lnTo>
                    <a:pt x="7661923" y="824966"/>
                  </a:lnTo>
                  <a:close/>
                </a:path>
                <a:path w="9148444" h="9127490">
                  <a:moveTo>
                    <a:pt x="7662088" y="8562924"/>
                  </a:moveTo>
                  <a:lnTo>
                    <a:pt x="7658455" y="8556638"/>
                  </a:lnTo>
                  <a:lnTo>
                    <a:pt x="7654442" y="8555571"/>
                  </a:lnTo>
                  <a:lnTo>
                    <a:pt x="7648156" y="8559190"/>
                  </a:lnTo>
                  <a:lnTo>
                    <a:pt x="7647076" y="8563216"/>
                  </a:lnTo>
                  <a:lnTo>
                    <a:pt x="7650708" y="8569503"/>
                  </a:lnTo>
                  <a:lnTo>
                    <a:pt x="7654734" y="8570570"/>
                  </a:lnTo>
                  <a:lnTo>
                    <a:pt x="7661008" y="8566950"/>
                  </a:lnTo>
                  <a:lnTo>
                    <a:pt x="7662088" y="8562924"/>
                  </a:lnTo>
                  <a:close/>
                </a:path>
                <a:path w="9148444" h="9127490">
                  <a:moveTo>
                    <a:pt x="7674623" y="7334491"/>
                  </a:moveTo>
                  <a:lnTo>
                    <a:pt x="7661923" y="7320483"/>
                  </a:lnTo>
                  <a:lnTo>
                    <a:pt x="7649223" y="7318083"/>
                  </a:lnTo>
                  <a:lnTo>
                    <a:pt x="7636523" y="7326173"/>
                  </a:lnTo>
                  <a:lnTo>
                    <a:pt x="7636523" y="7335126"/>
                  </a:lnTo>
                  <a:lnTo>
                    <a:pt x="7649223" y="7349134"/>
                  </a:lnTo>
                  <a:lnTo>
                    <a:pt x="7661923" y="7351535"/>
                  </a:lnTo>
                  <a:lnTo>
                    <a:pt x="7661923" y="7347483"/>
                  </a:lnTo>
                  <a:lnTo>
                    <a:pt x="7674623" y="7343445"/>
                  </a:lnTo>
                  <a:lnTo>
                    <a:pt x="7674623" y="7334491"/>
                  </a:lnTo>
                  <a:close/>
                </a:path>
                <a:path w="9148444" h="9127490">
                  <a:moveTo>
                    <a:pt x="7674623" y="6095174"/>
                  </a:moveTo>
                  <a:lnTo>
                    <a:pt x="7661923" y="6088418"/>
                  </a:lnTo>
                  <a:lnTo>
                    <a:pt x="7661923" y="6084595"/>
                  </a:lnTo>
                  <a:lnTo>
                    <a:pt x="7649223" y="6083998"/>
                  </a:lnTo>
                  <a:lnTo>
                    <a:pt x="7636523" y="6086868"/>
                  </a:lnTo>
                  <a:lnTo>
                    <a:pt x="7636523" y="6092837"/>
                  </a:lnTo>
                  <a:lnTo>
                    <a:pt x="7623823" y="6100661"/>
                  </a:lnTo>
                  <a:lnTo>
                    <a:pt x="7623823" y="6109335"/>
                  </a:lnTo>
                  <a:lnTo>
                    <a:pt x="7636523" y="6117882"/>
                  </a:lnTo>
                  <a:lnTo>
                    <a:pt x="7636523" y="6124638"/>
                  </a:lnTo>
                  <a:lnTo>
                    <a:pt x="7649223" y="6128461"/>
                  </a:lnTo>
                  <a:lnTo>
                    <a:pt x="7649223" y="6129071"/>
                  </a:lnTo>
                  <a:lnTo>
                    <a:pt x="7661923" y="6126188"/>
                  </a:lnTo>
                  <a:lnTo>
                    <a:pt x="7661923" y="6120231"/>
                  </a:lnTo>
                  <a:lnTo>
                    <a:pt x="7674623" y="6112408"/>
                  </a:lnTo>
                  <a:lnTo>
                    <a:pt x="7674623" y="6095174"/>
                  </a:lnTo>
                  <a:close/>
                </a:path>
                <a:path w="9148444" h="9127490">
                  <a:moveTo>
                    <a:pt x="7674623" y="4862855"/>
                  </a:moveTo>
                  <a:lnTo>
                    <a:pt x="7661923" y="4853698"/>
                  </a:lnTo>
                  <a:lnTo>
                    <a:pt x="7649223" y="4848530"/>
                  </a:lnTo>
                  <a:lnTo>
                    <a:pt x="7636523" y="4847704"/>
                  </a:lnTo>
                  <a:lnTo>
                    <a:pt x="7623823" y="4851603"/>
                  </a:lnTo>
                  <a:lnTo>
                    <a:pt x="7623823" y="4859680"/>
                  </a:lnTo>
                  <a:lnTo>
                    <a:pt x="7611123" y="4870285"/>
                  </a:lnTo>
                  <a:lnTo>
                    <a:pt x="7611123" y="4882045"/>
                  </a:lnTo>
                  <a:lnTo>
                    <a:pt x="7623823" y="4893627"/>
                  </a:lnTo>
                  <a:lnTo>
                    <a:pt x="7623823" y="4902797"/>
                  </a:lnTo>
                  <a:lnTo>
                    <a:pt x="7636523" y="4907966"/>
                  </a:lnTo>
                  <a:lnTo>
                    <a:pt x="7649223" y="4908778"/>
                  </a:lnTo>
                  <a:lnTo>
                    <a:pt x="7661923" y="4904892"/>
                  </a:lnTo>
                  <a:lnTo>
                    <a:pt x="7674623" y="4896815"/>
                  </a:lnTo>
                  <a:lnTo>
                    <a:pt x="7674623" y="4862855"/>
                  </a:lnTo>
                  <a:close/>
                </a:path>
                <a:path w="9148444" h="9127490">
                  <a:moveTo>
                    <a:pt x="7674623" y="3630536"/>
                  </a:moveTo>
                  <a:lnTo>
                    <a:pt x="7661923" y="3618966"/>
                  </a:lnTo>
                  <a:lnTo>
                    <a:pt x="7649223" y="3612451"/>
                  </a:lnTo>
                  <a:lnTo>
                    <a:pt x="7636523" y="3611410"/>
                  </a:lnTo>
                  <a:lnTo>
                    <a:pt x="7623823" y="3616325"/>
                  </a:lnTo>
                  <a:lnTo>
                    <a:pt x="7611123" y="3626523"/>
                  </a:lnTo>
                  <a:lnTo>
                    <a:pt x="7598423" y="3639909"/>
                  </a:lnTo>
                  <a:lnTo>
                    <a:pt x="7598423" y="3654755"/>
                  </a:lnTo>
                  <a:lnTo>
                    <a:pt x="7611123" y="3669373"/>
                  </a:lnTo>
                  <a:lnTo>
                    <a:pt x="7611123" y="3680942"/>
                  </a:lnTo>
                  <a:lnTo>
                    <a:pt x="7623823" y="3687470"/>
                  </a:lnTo>
                  <a:lnTo>
                    <a:pt x="7649223" y="3688499"/>
                  </a:lnTo>
                  <a:lnTo>
                    <a:pt x="7661923" y="3683584"/>
                  </a:lnTo>
                  <a:lnTo>
                    <a:pt x="7674623" y="3673386"/>
                  </a:lnTo>
                  <a:lnTo>
                    <a:pt x="7674623" y="3630536"/>
                  </a:lnTo>
                  <a:close/>
                </a:path>
                <a:path w="9148444" h="9127490">
                  <a:moveTo>
                    <a:pt x="7674623" y="2398217"/>
                  </a:moveTo>
                  <a:lnTo>
                    <a:pt x="7661923" y="2384247"/>
                  </a:lnTo>
                  <a:lnTo>
                    <a:pt x="7649223" y="2376373"/>
                  </a:lnTo>
                  <a:lnTo>
                    <a:pt x="7623823" y="2375116"/>
                  </a:lnTo>
                  <a:lnTo>
                    <a:pt x="7611123" y="2381059"/>
                  </a:lnTo>
                  <a:lnTo>
                    <a:pt x="7598423" y="2393378"/>
                  </a:lnTo>
                  <a:lnTo>
                    <a:pt x="7585723" y="2409533"/>
                  </a:lnTo>
                  <a:lnTo>
                    <a:pt x="7585723" y="2427465"/>
                  </a:lnTo>
                  <a:lnTo>
                    <a:pt x="7598423" y="2445118"/>
                  </a:lnTo>
                  <a:lnTo>
                    <a:pt x="7611123" y="2459088"/>
                  </a:lnTo>
                  <a:lnTo>
                    <a:pt x="7623823" y="2466975"/>
                  </a:lnTo>
                  <a:lnTo>
                    <a:pt x="7636523" y="2468232"/>
                  </a:lnTo>
                  <a:lnTo>
                    <a:pt x="7661923" y="2462288"/>
                  </a:lnTo>
                  <a:lnTo>
                    <a:pt x="7674623" y="2449969"/>
                  </a:lnTo>
                  <a:lnTo>
                    <a:pt x="7674623" y="2398217"/>
                  </a:lnTo>
                  <a:close/>
                </a:path>
                <a:path w="9148444" h="9127490">
                  <a:moveTo>
                    <a:pt x="7680122" y="8903030"/>
                  </a:moveTo>
                  <a:lnTo>
                    <a:pt x="7677645" y="8898750"/>
                  </a:lnTo>
                  <a:lnTo>
                    <a:pt x="7674902" y="8898001"/>
                  </a:lnTo>
                  <a:lnTo>
                    <a:pt x="7670609" y="8900477"/>
                  </a:lnTo>
                  <a:lnTo>
                    <a:pt x="7669873" y="8903221"/>
                  </a:lnTo>
                  <a:lnTo>
                    <a:pt x="7672349" y="8907513"/>
                  </a:lnTo>
                  <a:lnTo>
                    <a:pt x="7675092" y="8908237"/>
                  </a:lnTo>
                  <a:lnTo>
                    <a:pt x="7677239" y="8907005"/>
                  </a:lnTo>
                  <a:lnTo>
                    <a:pt x="7679385" y="8905761"/>
                  </a:lnTo>
                  <a:lnTo>
                    <a:pt x="7680122" y="8903030"/>
                  </a:lnTo>
                  <a:close/>
                </a:path>
                <a:path w="9148444" h="9127490">
                  <a:moveTo>
                    <a:pt x="7687323" y="7662596"/>
                  </a:moveTo>
                  <a:lnTo>
                    <a:pt x="7674623" y="7660526"/>
                  </a:lnTo>
                  <a:lnTo>
                    <a:pt x="7661923" y="7667460"/>
                  </a:lnTo>
                  <a:lnTo>
                    <a:pt x="7661923" y="7675143"/>
                  </a:lnTo>
                  <a:lnTo>
                    <a:pt x="7674623" y="7687145"/>
                  </a:lnTo>
                  <a:lnTo>
                    <a:pt x="7674623" y="7689202"/>
                  </a:lnTo>
                  <a:lnTo>
                    <a:pt x="7687323" y="7685735"/>
                  </a:lnTo>
                  <a:lnTo>
                    <a:pt x="7687323" y="7662596"/>
                  </a:lnTo>
                  <a:close/>
                </a:path>
                <a:path w="9148444" h="9127490">
                  <a:moveTo>
                    <a:pt x="7687323" y="6430150"/>
                  </a:moveTo>
                  <a:lnTo>
                    <a:pt x="7674623" y="6426682"/>
                  </a:lnTo>
                  <a:lnTo>
                    <a:pt x="7661923" y="6426124"/>
                  </a:lnTo>
                  <a:lnTo>
                    <a:pt x="7661923" y="6428727"/>
                  </a:lnTo>
                  <a:lnTo>
                    <a:pt x="7649223" y="6434150"/>
                  </a:lnTo>
                  <a:lnTo>
                    <a:pt x="7649223" y="6456896"/>
                  </a:lnTo>
                  <a:lnTo>
                    <a:pt x="7661923" y="6463030"/>
                  </a:lnTo>
                  <a:lnTo>
                    <a:pt x="7661923" y="6466497"/>
                  </a:lnTo>
                  <a:lnTo>
                    <a:pt x="7674623" y="6467043"/>
                  </a:lnTo>
                  <a:lnTo>
                    <a:pt x="7674623" y="6464440"/>
                  </a:lnTo>
                  <a:lnTo>
                    <a:pt x="7687323" y="6459017"/>
                  </a:lnTo>
                  <a:lnTo>
                    <a:pt x="7687323" y="6430150"/>
                  </a:lnTo>
                  <a:close/>
                </a:path>
                <a:path w="9148444" h="9127490">
                  <a:moveTo>
                    <a:pt x="7687323" y="5195417"/>
                  </a:moveTo>
                  <a:lnTo>
                    <a:pt x="7674623" y="5190604"/>
                  </a:lnTo>
                  <a:lnTo>
                    <a:pt x="7661923" y="5189829"/>
                  </a:lnTo>
                  <a:lnTo>
                    <a:pt x="7649223" y="5193462"/>
                  </a:lnTo>
                  <a:lnTo>
                    <a:pt x="7636523" y="5201005"/>
                  </a:lnTo>
                  <a:lnTo>
                    <a:pt x="7636523" y="5232641"/>
                  </a:lnTo>
                  <a:lnTo>
                    <a:pt x="7649223" y="5241175"/>
                  </a:lnTo>
                  <a:lnTo>
                    <a:pt x="7661923" y="5246001"/>
                  </a:lnTo>
                  <a:lnTo>
                    <a:pt x="7674623" y="5246763"/>
                  </a:lnTo>
                  <a:lnTo>
                    <a:pt x="7674623" y="5243144"/>
                  </a:lnTo>
                  <a:lnTo>
                    <a:pt x="7687323" y="5235600"/>
                  </a:lnTo>
                  <a:lnTo>
                    <a:pt x="7687323" y="5195417"/>
                  </a:lnTo>
                  <a:close/>
                </a:path>
                <a:path w="9148444" h="9127490">
                  <a:moveTo>
                    <a:pt x="7687323" y="1186637"/>
                  </a:moveTo>
                  <a:lnTo>
                    <a:pt x="7674623" y="1166063"/>
                  </a:lnTo>
                  <a:lnTo>
                    <a:pt x="7661923" y="1149781"/>
                  </a:lnTo>
                  <a:lnTo>
                    <a:pt x="7636523" y="1140587"/>
                  </a:lnTo>
                  <a:lnTo>
                    <a:pt x="7623823" y="1139126"/>
                  </a:lnTo>
                  <a:lnTo>
                    <a:pt x="7598423" y="1146048"/>
                  </a:lnTo>
                  <a:lnTo>
                    <a:pt x="7585723" y="1160411"/>
                  </a:lnTo>
                  <a:lnTo>
                    <a:pt x="7573023" y="1179245"/>
                  </a:lnTo>
                  <a:lnTo>
                    <a:pt x="7573023" y="1200150"/>
                  </a:lnTo>
                  <a:lnTo>
                    <a:pt x="7585723" y="1220724"/>
                  </a:lnTo>
                  <a:lnTo>
                    <a:pt x="7598423" y="1237005"/>
                  </a:lnTo>
                  <a:lnTo>
                    <a:pt x="7611123" y="1246200"/>
                  </a:lnTo>
                  <a:lnTo>
                    <a:pt x="7636523" y="1247648"/>
                  </a:lnTo>
                  <a:lnTo>
                    <a:pt x="7649223" y="1240739"/>
                  </a:lnTo>
                  <a:lnTo>
                    <a:pt x="7674623" y="1226375"/>
                  </a:lnTo>
                  <a:lnTo>
                    <a:pt x="7687323" y="1207541"/>
                  </a:lnTo>
                  <a:lnTo>
                    <a:pt x="7687323" y="1186637"/>
                  </a:lnTo>
                  <a:close/>
                </a:path>
                <a:path w="9148444" h="9127490">
                  <a:moveTo>
                    <a:pt x="7696962" y="297675"/>
                  </a:moveTo>
                  <a:lnTo>
                    <a:pt x="7689278" y="274840"/>
                  </a:lnTo>
                  <a:lnTo>
                    <a:pt x="7673340" y="256781"/>
                  </a:lnTo>
                  <a:lnTo>
                    <a:pt x="7652448" y="246595"/>
                  </a:lnTo>
                  <a:lnTo>
                    <a:pt x="7629245" y="244970"/>
                  </a:lnTo>
                  <a:lnTo>
                    <a:pt x="7606411" y="252653"/>
                  </a:lnTo>
                  <a:lnTo>
                    <a:pt x="7588351" y="268579"/>
                  </a:lnTo>
                  <a:lnTo>
                    <a:pt x="7578153" y="289471"/>
                  </a:lnTo>
                  <a:lnTo>
                    <a:pt x="7576528" y="312661"/>
                  </a:lnTo>
                  <a:lnTo>
                    <a:pt x="7584211" y="335483"/>
                  </a:lnTo>
                  <a:lnTo>
                    <a:pt x="7600150" y="353542"/>
                  </a:lnTo>
                  <a:lnTo>
                    <a:pt x="7621041" y="363740"/>
                  </a:lnTo>
                  <a:lnTo>
                    <a:pt x="7644244" y="365366"/>
                  </a:lnTo>
                  <a:lnTo>
                    <a:pt x="7667066" y="357682"/>
                  </a:lnTo>
                  <a:lnTo>
                    <a:pt x="7685138" y="341757"/>
                  </a:lnTo>
                  <a:lnTo>
                    <a:pt x="7695336" y="320865"/>
                  </a:lnTo>
                  <a:lnTo>
                    <a:pt x="7696962" y="297675"/>
                  </a:lnTo>
                  <a:close/>
                </a:path>
                <a:path w="9148444" h="9127490">
                  <a:moveTo>
                    <a:pt x="7700023" y="3985463"/>
                  </a:moveTo>
                  <a:lnTo>
                    <a:pt x="7687323" y="3971633"/>
                  </a:lnTo>
                  <a:lnTo>
                    <a:pt x="7687323" y="3960698"/>
                  </a:lnTo>
                  <a:lnTo>
                    <a:pt x="7674623" y="3954526"/>
                  </a:lnTo>
                  <a:lnTo>
                    <a:pt x="7649223" y="3953548"/>
                  </a:lnTo>
                  <a:lnTo>
                    <a:pt x="7636523" y="3958196"/>
                  </a:lnTo>
                  <a:lnTo>
                    <a:pt x="7636523" y="3967848"/>
                  </a:lnTo>
                  <a:lnTo>
                    <a:pt x="7623823" y="3980510"/>
                  </a:lnTo>
                  <a:lnTo>
                    <a:pt x="7623823" y="4008386"/>
                  </a:lnTo>
                  <a:lnTo>
                    <a:pt x="7636523" y="4019334"/>
                  </a:lnTo>
                  <a:lnTo>
                    <a:pt x="7649223" y="4025506"/>
                  </a:lnTo>
                  <a:lnTo>
                    <a:pt x="7661923" y="4026484"/>
                  </a:lnTo>
                  <a:lnTo>
                    <a:pt x="7674623" y="4021836"/>
                  </a:lnTo>
                  <a:lnTo>
                    <a:pt x="7687323" y="4012184"/>
                  </a:lnTo>
                  <a:lnTo>
                    <a:pt x="7700023" y="3999522"/>
                  </a:lnTo>
                  <a:lnTo>
                    <a:pt x="7700023" y="3985463"/>
                  </a:lnTo>
                  <a:close/>
                </a:path>
                <a:path w="9148444" h="9127490">
                  <a:moveTo>
                    <a:pt x="7700023" y="2756192"/>
                  </a:moveTo>
                  <a:lnTo>
                    <a:pt x="7687323" y="2739326"/>
                  </a:lnTo>
                  <a:lnTo>
                    <a:pt x="7687323" y="2725978"/>
                  </a:lnTo>
                  <a:lnTo>
                    <a:pt x="7661923" y="2718447"/>
                  </a:lnTo>
                  <a:lnTo>
                    <a:pt x="7649223" y="2717254"/>
                  </a:lnTo>
                  <a:lnTo>
                    <a:pt x="7636523" y="2722930"/>
                  </a:lnTo>
                  <a:lnTo>
                    <a:pt x="7623823" y="2734691"/>
                  </a:lnTo>
                  <a:lnTo>
                    <a:pt x="7611123" y="2750134"/>
                  </a:lnTo>
                  <a:lnTo>
                    <a:pt x="7611123" y="2784132"/>
                  </a:lnTo>
                  <a:lnTo>
                    <a:pt x="7623823" y="2797479"/>
                  </a:lnTo>
                  <a:lnTo>
                    <a:pt x="7636523" y="2805011"/>
                  </a:lnTo>
                  <a:lnTo>
                    <a:pt x="7661923" y="2806204"/>
                  </a:lnTo>
                  <a:lnTo>
                    <a:pt x="7674623" y="2800527"/>
                  </a:lnTo>
                  <a:lnTo>
                    <a:pt x="7687323" y="2788767"/>
                  </a:lnTo>
                  <a:lnTo>
                    <a:pt x="7700023" y="2773324"/>
                  </a:lnTo>
                  <a:lnTo>
                    <a:pt x="7700023" y="2756192"/>
                  </a:lnTo>
                  <a:close/>
                </a:path>
                <a:path w="9148444" h="9127490">
                  <a:moveTo>
                    <a:pt x="7700023" y="1507007"/>
                  </a:moveTo>
                  <a:lnTo>
                    <a:pt x="7674623" y="1491259"/>
                  </a:lnTo>
                  <a:lnTo>
                    <a:pt x="7661923" y="1482369"/>
                  </a:lnTo>
                  <a:lnTo>
                    <a:pt x="7636523" y="1480959"/>
                  </a:lnTo>
                  <a:lnTo>
                    <a:pt x="7623823" y="1487652"/>
                  </a:lnTo>
                  <a:lnTo>
                    <a:pt x="7611123" y="1501546"/>
                  </a:lnTo>
                  <a:lnTo>
                    <a:pt x="7598423" y="1519758"/>
                  </a:lnTo>
                  <a:lnTo>
                    <a:pt x="7598423" y="1559890"/>
                  </a:lnTo>
                  <a:lnTo>
                    <a:pt x="7611123" y="1575638"/>
                  </a:lnTo>
                  <a:lnTo>
                    <a:pt x="7636523" y="1584528"/>
                  </a:lnTo>
                  <a:lnTo>
                    <a:pt x="7649223" y="1585937"/>
                  </a:lnTo>
                  <a:lnTo>
                    <a:pt x="7674623" y="1579245"/>
                  </a:lnTo>
                  <a:lnTo>
                    <a:pt x="7687323" y="1565351"/>
                  </a:lnTo>
                  <a:lnTo>
                    <a:pt x="7700023" y="1547126"/>
                  </a:lnTo>
                  <a:lnTo>
                    <a:pt x="7700023" y="1507007"/>
                  </a:lnTo>
                  <a:close/>
                </a:path>
                <a:path w="9148444" h="9127490">
                  <a:moveTo>
                    <a:pt x="7701547" y="8014678"/>
                  </a:moveTo>
                  <a:lnTo>
                    <a:pt x="7695946" y="8004962"/>
                  </a:lnTo>
                  <a:lnTo>
                    <a:pt x="7689723" y="8003299"/>
                  </a:lnTo>
                  <a:lnTo>
                    <a:pt x="7680007" y="8008912"/>
                  </a:lnTo>
                  <a:lnTo>
                    <a:pt x="7678331" y="8015122"/>
                  </a:lnTo>
                  <a:lnTo>
                    <a:pt x="7683944" y="8024838"/>
                  </a:lnTo>
                  <a:lnTo>
                    <a:pt x="7690167" y="8026501"/>
                  </a:lnTo>
                  <a:lnTo>
                    <a:pt x="7695031" y="8023695"/>
                  </a:lnTo>
                  <a:lnTo>
                    <a:pt x="7699883" y="8020888"/>
                  </a:lnTo>
                  <a:lnTo>
                    <a:pt x="7701547" y="8014678"/>
                  </a:lnTo>
                  <a:close/>
                </a:path>
                <a:path w="9148444" h="9127490">
                  <a:moveTo>
                    <a:pt x="7712723" y="6777380"/>
                  </a:moveTo>
                  <a:lnTo>
                    <a:pt x="7700023" y="6771868"/>
                  </a:lnTo>
                  <a:lnTo>
                    <a:pt x="7700023" y="6768757"/>
                  </a:lnTo>
                  <a:lnTo>
                    <a:pt x="7687323" y="6768262"/>
                  </a:lnTo>
                  <a:lnTo>
                    <a:pt x="7687323" y="6770598"/>
                  </a:lnTo>
                  <a:lnTo>
                    <a:pt x="7674623" y="6775463"/>
                  </a:lnTo>
                  <a:lnTo>
                    <a:pt x="7674623" y="6801409"/>
                  </a:lnTo>
                  <a:lnTo>
                    <a:pt x="7687323" y="6804533"/>
                  </a:lnTo>
                  <a:lnTo>
                    <a:pt x="7687323" y="6805028"/>
                  </a:lnTo>
                  <a:lnTo>
                    <a:pt x="7700023" y="6802679"/>
                  </a:lnTo>
                  <a:lnTo>
                    <a:pt x="7700023" y="6797815"/>
                  </a:lnTo>
                  <a:lnTo>
                    <a:pt x="7712723" y="6791439"/>
                  </a:lnTo>
                  <a:lnTo>
                    <a:pt x="7712723" y="6777380"/>
                  </a:lnTo>
                  <a:close/>
                </a:path>
                <a:path w="9148444" h="9127490">
                  <a:moveTo>
                    <a:pt x="7712723" y="5545213"/>
                  </a:moveTo>
                  <a:lnTo>
                    <a:pt x="7700023" y="5537390"/>
                  </a:lnTo>
                  <a:lnTo>
                    <a:pt x="7687323" y="5532971"/>
                  </a:lnTo>
                  <a:lnTo>
                    <a:pt x="7687323" y="5532259"/>
                  </a:lnTo>
                  <a:lnTo>
                    <a:pt x="7674623" y="5535587"/>
                  </a:lnTo>
                  <a:lnTo>
                    <a:pt x="7661923" y="5542496"/>
                  </a:lnTo>
                  <a:lnTo>
                    <a:pt x="7661923" y="5571502"/>
                  </a:lnTo>
                  <a:lnTo>
                    <a:pt x="7674623" y="5579338"/>
                  </a:lnTo>
                  <a:lnTo>
                    <a:pt x="7674623" y="5583758"/>
                  </a:lnTo>
                  <a:lnTo>
                    <a:pt x="7687323" y="5584456"/>
                  </a:lnTo>
                  <a:lnTo>
                    <a:pt x="7700023" y="5581129"/>
                  </a:lnTo>
                  <a:lnTo>
                    <a:pt x="7712723" y="5574220"/>
                  </a:lnTo>
                  <a:lnTo>
                    <a:pt x="7712723" y="5545213"/>
                  </a:lnTo>
                  <a:close/>
                </a:path>
                <a:path w="9148444" h="9127490">
                  <a:moveTo>
                    <a:pt x="7712723" y="4312742"/>
                  </a:moveTo>
                  <a:lnTo>
                    <a:pt x="7700023" y="4302430"/>
                  </a:lnTo>
                  <a:lnTo>
                    <a:pt x="7687323" y="4296600"/>
                  </a:lnTo>
                  <a:lnTo>
                    <a:pt x="7674623" y="4295673"/>
                  </a:lnTo>
                  <a:lnTo>
                    <a:pt x="7661923" y="4300067"/>
                  </a:lnTo>
                  <a:lnTo>
                    <a:pt x="7649223" y="4309161"/>
                  </a:lnTo>
                  <a:lnTo>
                    <a:pt x="7649223" y="4347400"/>
                  </a:lnTo>
                  <a:lnTo>
                    <a:pt x="7661923" y="4357713"/>
                  </a:lnTo>
                  <a:lnTo>
                    <a:pt x="7674623" y="4363542"/>
                  </a:lnTo>
                  <a:lnTo>
                    <a:pt x="7687323" y="4364469"/>
                  </a:lnTo>
                  <a:lnTo>
                    <a:pt x="7700023" y="4360088"/>
                  </a:lnTo>
                  <a:lnTo>
                    <a:pt x="7712723" y="4350982"/>
                  </a:lnTo>
                  <a:lnTo>
                    <a:pt x="7712723" y="4312742"/>
                  </a:lnTo>
                  <a:close/>
                </a:path>
                <a:path w="9148444" h="9127490">
                  <a:moveTo>
                    <a:pt x="7712723" y="3080575"/>
                  </a:moveTo>
                  <a:lnTo>
                    <a:pt x="7700023" y="3067939"/>
                  </a:lnTo>
                  <a:lnTo>
                    <a:pt x="7687323" y="3060814"/>
                  </a:lnTo>
                  <a:lnTo>
                    <a:pt x="7674623" y="3059684"/>
                  </a:lnTo>
                  <a:lnTo>
                    <a:pt x="7649223" y="3065043"/>
                  </a:lnTo>
                  <a:lnTo>
                    <a:pt x="7636523" y="3076194"/>
                  </a:lnTo>
                  <a:lnTo>
                    <a:pt x="7636523" y="3122993"/>
                  </a:lnTo>
                  <a:lnTo>
                    <a:pt x="7649223" y="3135630"/>
                  </a:lnTo>
                  <a:lnTo>
                    <a:pt x="7661923" y="3142754"/>
                  </a:lnTo>
                  <a:lnTo>
                    <a:pt x="7674623" y="3143885"/>
                  </a:lnTo>
                  <a:lnTo>
                    <a:pt x="7700023" y="3138525"/>
                  </a:lnTo>
                  <a:lnTo>
                    <a:pt x="7712723" y="3127375"/>
                  </a:lnTo>
                  <a:lnTo>
                    <a:pt x="7712723" y="3080575"/>
                  </a:lnTo>
                  <a:close/>
                </a:path>
                <a:path w="9148444" h="9127490">
                  <a:moveTo>
                    <a:pt x="7715301" y="637984"/>
                  </a:moveTo>
                  <a:lnTo>
                    <a:pt x="7707884" y="615950"/>
                  </a:lnTo>
                  <a:lnTo>
                    <a:pt x="7692504" y="598512"/>
                  </a:lnTo>
                  <a:lnTo>
                    <a:pt x="7672324" y="588670"/>
                  </a:lnTo>
                  <a:lnTo>
                    <a:pt x="7649921" y="587095"/>
                  </a:lnTo>
                  <a:lnTo>
                    <a:pt x="7627874" y="594512"/>
                  </a:lnTo>
                  <a:lnTo>
                    <a:pt x="7610437" y="609892"/>
                  </a:lnTo>
                  <a:lnTo>
                    <a:pt x="7600594" y="630072"/>
                  </a:lnTo>
                  <a:lnTo>
                    <a:pt x="7599032" y="652462"/>
                  </a:lnTo>
                  <a:lnTo>
                    <a:pt x="7606436" y="674497"/>
                  </a:lnTo>
                  <a:lnTo>
                    <a:pt x="7621829" y="691934"/>
                  </a:lnTo>
                  <a:lnTo>
                    <a:pt x="7642009" y="701776"/>
                  </a:lnTo>
                  <a:lnTo>
                    <a:pt x="7664399" y="703338"/>
                  </a:lnTo>
                  <a:lnTo>
                    <a:pt x="7686446" y="695921"/>
                  </a:lnTo>
                  <a:lnTo>
                    <a:pt x="7703883" y="680542"/>
                  </a:lnTo>
                  <a:lnTo>
                    <a:pt x="7713739" y="660374"/>
                  </a:lnTo>
                  <a:lnTo>
                    <a:pt x="7715301" y="637984"/>
                  </a:lnTo>
                  <a:close/>
                </a:path>
                <a:path w="9148444" h="9127490">
                  <a:moveTo>
                    <a:pt x="7719923" y="8354771"/>
                  </a:moveTo>
                  <a:lnTo>
                    <a:pt x="7715301" y="8346770"/>
                  </a:lnTo>
                  <a:lnTo>
                    <a:pt x="7710183" y="8345398"/>
                  </a:lnTo>
                  <a:lnTo>
                    <a:pt x="7702169" y="8350021"/>
                  </a:lnTo>
                  <a:lnTo>
                    <a:pt x="7700810" y="8355139"/>
                  </a:lnTo>
                  <a:lnTo>
                    <a:pt x="7705433" y="8363140"/>
                  </a:lnTo>
                  <a:lnTo>
                    <a:pt x="7710538" y="8364499"/>
                  </a:lnTo>
                  <a:lnTo>
                    <a:pt x="7718552" y="8359889"/>
                  </a:lnTo>
                  <a:lnTo>
                    <a:pt x="7719923" y="8354771"/>
                  </a:lnTo>
                  <a:close/>
                </a:path>
                <a:path w="9148444" h="9127490">
                  <a:moveTo>
                    <a:pt x="7725423" y="7113587"/>
                  </a:moveTo>
                  <a:lnTo>
                    <a:pt x="7712723" y="7110831"/>
                  </a:lnTo>
                  <a:lnTo>
                    <a:pt x="7712723" y="7110387"/>
                  </a:lnTo>
                  <a:lnTo>
                    <a:pt x="7700023" y="7112470"/>
                  </a:lnTo>
                  <a:lnTo>
                    <a:pt x="7700023" y="7139800"/>
                  </a:lnTo>
                  <a:lnTo>
                    <a:pt x="7712723" y="7142569"/>
                  </a:lnTo>
                  <a:lnTo>
                    <a:pt x="7712723" y="7143001"/>
                  </a:lnTo>
                  <a:lnTo>
                    <a:pt x="7725423" y="7140930"/>
                  </a:lnTo>
                  <a:lnTo>
                    <a:pt x="7725423" y="7113587"/>
                  </a:lnTo>
                  <a:close/>
                </a:path>
                <a:path w="9148444" h="9127490">
                  <a:moveTo>
                    <a:pt x="7725423" y="5879109"/>
                  </a:moveTo>
                  <a:lnTo>
                    <a:pt x="7712723" y="5875045"/>
                  </a:lnTo>
                  <a:lnTo>
                    <a:pt x="7700023" y="5874397"/>
                  </a:lnTo>
                  <a:lnTo>
                    <a:pt x="7700023" y="5877458"/>
                  </a:lnTo>
                  <a:lnTo>
                    <a:pt x="7687323" y="5883808"/>
                  </a:lnTo>
                  <a:lnTo>
                    <a:pt x="7687323" y="5917717"/>
                  </a:lnTo>
                  <a:lnTo>
                    <a:pt x="7700023" y="5921781"/>
                  </a:lnTo>
                  <a:lnTo>
                    <a:pt x="7712723" y="5922429"/>
                  </a:lnTo>
                  <a:lnTo>
                    <a:pt x="7712723" y="5919368"/>
                  </a:lnTo>
                  <a:lnTo>
                    <a:pt x="7725423" y="5913005"/>
                  </a:lnTo>
                  <a:lnTo>
                    <a:pt x="7725423" y="5879109"/>
                  </a:lnTo>
                  <a:close/>
                </a:path>
                <a:path w="9148444" h="9127490">
                  <a:moveTo>
                    <a:pt x="7725423" y="1867230"/>
                  </a:moveTo>
                  <a:lnTo>
                    <a:pt x="7712723" y="1848116"/>
                  </a:lnTo>
                  <a:lnTo>
                    <a:pt x="7700023" y="1832991"/>
                  </a:lnTo>
                  <a:lnTo>
                    <a:pt x="7687323" y="1824443"/>
                  </a:lnTo>
                  <a:lnTo>
                    <a:pt x="7661923" y="1823097"/>
                  </a:lnTo>
                  <a:lnTo>
                    <a:pt x="7649223" y="1829523"/>
                  </a:lnTo>
                  <a:lnTo>
                    <a:pt x="7623823" y="1842858"/>
                  </a:lnTo>
                  <a:lnTo>
                    <a:pt x="7623823" y="1898904"/>
                  </a:lnTo>
                  <a:lnTo>
                    <a:pt x="7636523" y="1914017"/>
                  </a:lnTo>
                  <a:lnTo>
                    <a:pt x="7661923" y="1922564"/>
                  </a:lnTo>
                  <a:lnTo>
                    <a:pt x="7674623" y="1923910"/>
                  </a:lnTo>
                  <a:lnTo>
                    <a:pt x="7700023" y="1917484"/>
                  </a:lnTo>
                  <a:lnTo>
                    <a:pt x="7712723" y="1904149"/>
                  </a:lnTo>
                  <a:lnTo>
                    <a:pt x="7712723" y="1886648"/>
                  </a:lnTo>
                  <a:lnTo>
                    <a:pt x="7725423" y="1867230"/>
                  </a:lnTo>
                  <a:close/>
                </a:path>
                <a:path w="9148444" h="9127490">
                  <a:moveTo>
                    <a:pt x="7737945" y="8694877"/>
                  </a:moveTo>
                  <a:lnTo>
                    <a:pt x="7734478" y="8688870"/>
                  </a:lnTo>
                  <a:lnTo>
                    <a:pt x="7730642" y="8687841"/>
                  </a:lnTo>
                  <a:lnTo>
                    <a:pt x="7724648" y="8691308"/>
                  </a:lnTo>
                  <a:lnTo>
                    <a:pt x="7723619" y="8695144"/>
                  </a:lnTo>
                  <a:lnTo>
                    <a:pt x="7727086" y="8701138"/>
                  </a:lnTo>
                  <a:lnTo>
                    <a:pt x="7730922" y="8702167"/>
                  </a:lnTo>
                  <a:lnTo>
                    <a:pt x="7733919" y="8700440"/>
                  </a:lnTo>
                  <a:lnTo>
                    <a:pt x="7736916" y="8698713"/>
                  </a:lnTo>
                  <a:lnTo>
                    <a:pt x="7737945" y="8694877"/>
                  </a:lnTo>
                  <a:close/>
                </a:path>
                <a:path w="9148444" h="9127490">
                  <a:moveTo>
                    <a:pt x="7738123" y="4666107"/>
                  </a:moveTo>
                  <a:lnTo>
                    <a:pt x="7725423" y="4653851"/>
                  </a:lnTo>
                  <a:lnTo>
                    <a:pt x="7725423" y="4644148"/>
                  </a:lnTo>
                  <a:lnTo>
                    <a:pt x="7712723" y="4638675"/>
                  </a:lnTo>
                  <a:lnTo>
                    <a:pt x="7700023" y="4637811"/>
                  </a:lnTo>
                  <a:lnTo>
                    <a:pt x="7687323" y="4641926"/>
                  </a:lnTo>
                  <a:lnTo>
                    <a:pt x="7674623" y="4650486"/>
                  </a:lnTo>
                  <a:lnTo>
                    <a:pt x="7674623" y="4661700"/>
                  </a:lnTo>
                  <a:lnTo>
                    <a:pt x="7661923" y="4674146"/>
                  </a:lnTo>
                  <a:lnTo>
                    <a:pt x="7674623" y="4686401"/>
                  </a:lnTo>
                  <a:lnTo>
                    <a:pt x="7674623" y="4696104"/>
                  </a:lnTo>
                  <a:lnTo>
                    <a:pt x="7687323" y="4701578"/>
                  </a:lnTo>
                  <a:lnTo>
                    <a:pt x="7700023" y="4702454"/>
                  </a:lnTo>
                  <a:lnTo>
                    <a:pt x="7712723" y="4698327"/>
                  </a:lnTo>
                  <a:lnTo>
                    <a:pt x="7725423" y="4689780"/>
                  </a:lnTo>
                  <a:lnTo>
                    <a:pt x="7738123" y="4678553"/>
                  </a:lnTo>
                  <a:lnTo>
                    <a:pt x="7738123" y="4666107"/>
                  </a:lnTo>
                  <a:close/>
                </a:path>
                <a:path w="9148444" h="9127490">
                  <a:moveTo>
                    <a:pt x="7738123" y="3436848"/>
                  </a:moveTo>
                  <a:lnTo>
                    <a:pt x="7725423" y="3421672"/>
                  </a:lnTo>
                  <a:lnTo>
                    <a:pt x="7725423" y="3409670"/>
                  </a:lnTo>
                  <a:lnTo>
                    <a:pt x="7700023" y="3402888"/>
                  </a:lnTo>
                  <a:lnTo>
                    <a:pt x="7687323" y="3401809"/>
                  </a:lnTo>
                  <a:lnTo>
                    <a:pt x="7674623" y="3406914"/>
                  </a:lnTo>
                  <a:lnTo>
                    <a:pt x="7661923" y="3417506"/>
                  </a:lnTo>
                  <a:lnTo>
                    <a:pt x="7661923" y="3431400"/>
                  </a:lnTo>
                  <a:lnTo>
                    <a:pt x="7649223" y="3446830"/>
                  </a:lnTo>
                  <a:lnTo>
                    <a:pt x="7661923" y="3462007"/>
                  </a:lnTo>
                  <a:lnTo>
                    <a:pt x="7674623" y="3474021"/>
                  </a:lnTo>
                  <a:lnTo>
                    <a:pt x="7687323" y="3480803"/>
                  </a:lnTo>
                  <a:lnTo>
                    <a:pt x="7700023" y="3481870"/>
                  </a:lnTo>
                  <a:lnTo>
                    <a:pt x="7712723" y="3476764"/>
                  </a:lnTo>
                  <a:lnTo>
                    <a:pt x="7725423" y="3466173"/>
                  </a:lnTo>
                  <a:lnTo>
                    <a:pt x="7738123" y="3452279"/>
                  </a:lnTo>
                  <a:lnTo>
                    <a:pt x="7738123" y="3436848"/>
                  </a:lnTo>
                  <a:close/>
                </a:path>
                <a:path w="9148444" h="9127490">
                  <a:moveTo>
                    <a:pt x="7738123" y="2207539"/>
                  </a:moveTo>
                  <a:lnTo>
                    <a:pt x="7725423" y="2189213"/>
                  </a:lnTo>
                  <a:lnTo>
                    <a:pt x="7712723" y="2174710"/>
                  </a:lnTo>
                  <a:lnTo>
                    <a:pt x="7700023" y="2166531"/>
                  </a:lnTo>
                  <a:lnTo>
                    <a:pt x="7687323" y="2165223"/>
                  </a:lnTo>
                  <a:lnTo>
                    <a:pt x="7661923" y="2171395"/>
                  </a:lnTo>
                  <a:lnTo>
                    <a:pt x="7649223" y="2184184"/>
                  </a:lnTo>
                  <a:lnTo>
                    <a:pt x="7636523" y="2200948"/>
                  </a:lnTo>
                  <a:lnTo>
                    <a:pt x="7636523" y="2219579"/>
                  </a:lnTo>
                  <a:lnTo>
                    <a:pt x="7649223" y="2237905"/>
                  </a:lnTo>
                  <a:lnTo>
                    <a:pt x="7661923" y="2252408"/>
                  </a:lnTo>
                  <a:lnTo>
                    <a:pt x="7674623" y="2260587"/>
                  </a:lnTo>
                  <a:lnTo>
                    <a:pt x="7700023" y="2261882"/>
                  </a:lnTo>
                  <a:lnTo>
                    <a:pt x="7712723" y="2255723"/>
                  </a:lnTo>
                  <a:lnTo>
                    <a:pt x="7725423" y="2242934"/>
                  </a:lnTo>
                  <a:lnTo>
                    <a:pt x="7738123" y="2226157"/>
                  </a:lnTo>
                  <a:lnTo>
                    <a:pt x="7738123" y="2207539"/>
                  </a:lnTo>
                  <a:close/>
                </a:path>
                <a:path w="9148444" h="9127490">
                  <a:moveTo>
                    <a:pt x="7738123" y="957046"/>
                  </a:moveTo>
                  <a:lnTo>
                    <a:pt x="7712723" y="940231"/>
                  </a:lnTo>
                  <a:lnTo>
                    <a:pt x="7700023" y="930744"/>
                  </a:lnTo>
                  <a:lnTo>
                    <a:pt x="7674623" y="929233"/>
                  </a:lnTo>
                  <a:lnTo>
                    <a:pt x="7661923" y="936383"/>
                  </a:lnTo>
                  <a:lnTo>
                    <a:pt x="7636523" y="951217"/>
                  </a:lnTo>
                  <a:lnTo>
                    <a:pt x="7623823" y="970661"/>
                  </a:lnTo>
                  <a:lnTo>
                    <a:pt x="7623823" y="992251"/>
                  </a:lnTo>
                  <a:lnTo>
                    <a:pt x="7636523" y="1013510"/>
                  </a:lnTo>
                  <a:lnTo>
                    <a:pt x="7649223" y="1030312"/>
                  </a:lnTo>
                  <a:lnTo>
                    <a:pt x="7674623" y="1039812"/>
                  </a:lnTo>
                  <a:lnTo>
                    <a:pt x="7687323" y="1041311"/>
                  </a:lnTo>
                  <a:lnTo>
                    <a:pt x="7712723" y="1034173"/>
                  </a:lnTo>
                  <a:lnTo>
                    <a:pt x="7725423" y="1019340"/>
                  </a:lnTo>
                  <a:lnTo>
                    <a:pt x="7738123" y="999883"/>
                  </a:lnTo>
                  <a:lnTo>
                    <a:pt x="7738123" y="957046"/>
                  </a:lnTo>
                  <a:close/>
                </a:path>
                <a:path w="9148444" h="9127490">
                  <a:moveTo>
                    <a:pt x="7750823" y="7466431"/>
                  </a:moveTo>
                  <a:lnTo>
                    <a:pt x="7738123" y="7452728"/>
                  </a:lnTo>
                  <a:lnTo>
                    <a:pt x="7725423" y="7450379"/>
                  </a:lnTo>
                  <a:lnTo>
                    <a:pt x="7712723" y="7458291"/>
                  </a:lnTo>
                  <a:lnTo>
                    <a:pt x="7712723" y="7467066"/>
                  </a:lnTo>
                  <a:lnTo>
                    <a:pt x="7725423" y="7480770"/>
                  </a:lnTo>
                  <a:lnTo>
                    <a:pt x="7738123" y="7483132"/>
                  </a:lnTo>
                  <a:lnTo>
                    <a:pt x="7738123" y="7479170"/>
                  </a:lnTo>
                  <a:lnTo>
                    <a:pt x="7750823" y="7475207"/>
                  </a:lnTo>
                  <a:lnTo>
                    <a:pt x="7750823" y="7466431"/>
                  </a:lnTo>
                  <a:close/>
                </a:path>
                <a:path w="9148444" h="9127490">
                  <a:moveTo>
                    <a:pt x="7750823" y="6227267"/>
                  </a:moveTo>
                  <a:lnTo>
                    <a:pt x="7738123" y="6220599"/>
                  </a:lnTo>
                  <a:lnTo>
                    <a:pt x="7738123" y="6216828"/>
                  </a:lnTo>
                  <a:lnTo>
                    <a:pt x="7725423" y="6216231"/>
                  </a:lnTo>
                  <a:lnTo>
                    <a:pt x="7712723" y="6219063"/>
                  </a:lnTo>
                  <a:lnTo>
                    <a:pt x="7712723" y="6224956"/>
                  </a:lnTo>
                  <a:lnTo>
                    <a:pt x="7700023" y="6232677"/>
                  </a:lnTo>
                  <a:lnTo>
                    <a:pt x="7700023" y="6241237"/>
                  </a:lnTo>
                  <a:lnTo>
                    <a:pt x="7712723" y="6249670"/>
                  </a:lnTo>
                  <a:lnTo>
                    <a:pt x="7712723" y="6256350"/>
                  </a:lnTo>
                  <a:lnTo>
                    <a:pt x="7725423" y="6260109"/>
                  </a:lnTo>
                  <a:lnTo>
                    <a:pt x="7725423" y="6260706"/>
                  </a:lnTo>
                  <a:lnTo>
                    <a:pt x="7738123" y="6257874"/>
                  </a:lnTo>
                  <a:lnTo>
                    <a:pt x="7738123" y="6251994"/>
                  </a:lnTo>
                  <a:lnTo>
                    <a:pt x="7750823" y="6244272"/>
                  </a:lnTo>
                  <a:lnTo>
                    <a:pt x="7750823" y="6227267"/>
                  </a:lnTo>
                  <a:close/>
                </a:path>
                <a:path w="9148444" h="9127490">
                  <a:moveTo>
                    <a:pt x="7750823" y="4994948"/>
                  </a:moveTo>
                  <a:lnTo>
                    <a:pt x="7738123" y="4985880"/>
                  </a:lnTo>
                  <a:lnTo>
                    <a:pt x="7725423" y="4980749"/>
                  </a:lnTo>
                  <a:lnTo>
                    <a:pt x="7712723" y="4979936"/>
                  </a:lnTo>
                  <a:lnTo>
                    <a:pt x="7700023" y="4983797"/>
                  </a:lnTo>
                  <a:lnTo>
                    <a:pt x="7700023" y="4991798"/>
                  </a:lnTo>
                  <a:lnTo>
                    <a:pt x="7687323" y="5002301"/>
                  </a:lnTo>
                  <a:lnTo>
                    <a:pt x="7687323" y="5013947"/>
                  </a:lnTo>
                  <a:lnTo>
                    <a:pt x="7700023" y="5025415"/>
                  </a:lnTo>
                  <a:lnTo>
                    <a:pt x="7700023" y="5034496"/>
                  </a:lnTo>
                  <a:lnTo>
                    <a:pt x="7712723" y="5039614"/>
                  </a:lnTo>
                  <a:lnTo>
                    <a:pt x="7725423" y="5040427"/>
                  </a:lnTo>
                  <a:lnTo>
                    <a:pt x="7738123" y="5036578"/>
                  </a:lnTo>
                  <a:lnTo>
                    <a:pt x="7750823" y="5028577"/>
                  </a:lnTo>
                  <a:lnTo>
                    <a:pt x="7750823" y="4994948"/>
                  </a:lnTo>
                  <a:close/>
                </a:path>
                <a:path w="9148444" h="9127490">
                  <a:moveTo>
                    <a:pt x="7750823" y="3762629"/>
                  </a:moveTo>
                  <a:lnTo>
                    <a:pt x="7738123" y="3751161"/>
                  </a:lnTo>
                  <a:lnTo>
                    <a:pt x="7725423" y="3744684"/>
                  </a:lnTo>
                  <a:lnTo>
                    <a:pt x="7712723" y="3743655"/>
                  </a:lnTo>
                  <a:lnTo>
                    <a:pt x="7700023" y="3748532"/>
                  </a:lnTo>
                  <a:lnTo>
                    <a:pt x="7687323" y="3758654"/>
                  </a:lnTo>
                  <a:lnTo>
                    <a:pt x="7674623" y="3771925"/>
                  </a:lnTo>
                  <a:lnTo>
                    <a:pt x="7674623" y="3786657"/>
                  </a:lnTo>
                  <a:lnTo>
                    <a:pt x="7687323" y="3801173"/>
                  </a:lnTo>
                  <a:lnTo>
                    <a:pt x="7687323" y="3812641"/>
                  </a:lnTo>
                  <a:lnTo>
                    <a:pt x="7700023" y="3819118"/>
                  </a:lnTo>
                  <a:lnTo>
                    <a:pt x="7725423" y="3820147"/>
                  </a:lnTo>
                  <a:lnTo>
                    <a:pt x="7738123" y="3815270"/>
                  </a:lnTo>
                  <a:lnTo>
                    <a:pt x="7750823" y="3805148"/>
                  </a:lnTo>
                  <a:lnTo>
                    <a:pt x="7750823" y="3762629"/>
                  </a:lnTo>
                  <a:close/>
                </a:path>
                <a:path w="9148444" h="9127490">
                  <a:moveTo>
                    <a:pt x="7750823" y="2530322"/>
                  </a:moveTo>
                  <a:lnTo>
                    <a:pt x="7738123" y="2516441"/>
                  </a:lnTo>
                  <a:lnTo>
                    <a:pt x="7725423" y="2508593"/>
                  </a:lnTo>
                  <a:lnTo>
                    <a:pt x="7700023" y="2507361"/>
                  </a:lnTo>
                  <a:lnTo>
                    <a:pt x="7687323" y="2513253"/>
                  </a:lnTo>
                  <a:lnTo>
                    <a:pt x="7674623" y="2525496"/>
                  </a:lnTo>
                  <a:lnTo>
                    <a:pt x="7661923" y="2541549"/>
                  </a:lnTo>
                  <a:lnTo>
                    <a:pt x="7661923" y="2559380"/>
                  </a:lnTo>
                  <a:lnTo>
                    <a:pt x="7674623" y="2576919"/>
                  </a:lnTo>
                  <a:lnTo>
                    <a:pt x="7687323" y="2590800"/>
                  </a:lnTo>
                  <a:lnTo>
                    <a:pt x="7700023" y="2598623"/>
                  </a:lnTo>
                  <a:lnTo>
                    <a:pt x="7712723" y="2599867"/>
                  </a:lnTo>
                  <a:lnTo>
                    <a:pt x="7738123" y="2593975"/>
                  </a:lnTo>
                  <a:lnTo>
                    <a:pt x="7750823" y="2581732"/>
                  </a:lnTo>
                  <a:lnTo>
                    <a:pt x="7750823" y="2530322"/>
                  </a:lnTo>
                  <a:close/>
                </a:path>
                <a:path w="9148444" h="9127490">
                  <a:moveTo>
                    <a:pt x="7754810" y="89293"/>
                  </a:moveTo>
                  <a:lnTo>
                    <a:pt x="7746873" y="65684"/>
                  </a:lnTo>
                  <a:lnTo>
                    <a:pt x="7730388" y="47002"/>
                  </a:lnTo>
                  <a:lnTo>
                    <a:pt x="7708760" y="36449"/>
                  </a:lnTo>
                  <a:lnTo>
                    <a:pt x="7684770" y="34785"/>
                  </a:lnTo>
                  <a:lnTo>
                    <a:pt x="7661148" y="42722"/>
                  </a:lnTo>
                  <a:lnTo>
                    <a:pt x="7642453" y="59194"/>
                  </a:lnTo>
                  <a:lnTo>
                    <a:pt x="7631912" y="80810"/>
                  </a:lnTo>
                  <a:lnTo>
                    <a:pt x="7630236" y="104800"/>
                  </a:lnTo>
                  <a:lnTo>
                    <a:pt x="7638174" y="128422"/>
                  </a:lnTo>
                  <a:lnTo>
                    <a:pt x="7654658" y="147104"/>
                  </a:lnTo>
                  <a:lnTo>
                    <a:pt x="7676286" y="157645"/>
                  </a:lnTo>
                  <a:lnTo>
                    <a:pt x="7700277" y="159321"/>
                  </a:lnTo>
                  <a:lnTo>
                    <a:pt x="7723899" y="151384"/>
                  </a:lnTo>
                  <a:lnTo>
                    <a:pt x="7742593" y="134899"/>
                  </a:lnTo>
                  <a:lnTo>
                    <a:pt x="7753134" y="113284"/>
                  </a:lnTo>
                  <a:lnTo>
                    <a:pt x="7754810" y="89293"/>
                  </a:lnTo>
                  <a:close/>
                </a:path>
                <a:path w="9148444" h="9127490">
                  <a:moveTo>
                    <a:pt x="7755636" y="9034983"/>
                  </a:moveTo>
                  <a:lnTo>
                    <a:pt x="7753490" y="9031262"/>
                  </a:lnTo>
                  <a:lnTo>
                    <a:pt x="7751115" y="9030627"/>
                  </a:lnTo>
                  <a:lnTo>
                    <a:pt x="7747406" y="9032773"/>
                  </a:lnTo>
                  <a:lnTo>
                    <a:pt x="7746759" y="9035148"/>
                  </a:lnTo>
                  <a:lnTo>
                    <a:pt x="7748905" y="9038857"/>
                  </a:lnTo>
                  <a:lnTo>
                    <a:pt x="7751280" y="9039504"/>
                  </a:lnTo>
                  <a:lnTo>
                    <a:pt x="7755001" y="9037345"/>
                  </a:lnTo>
                  <a:lnTo>
                    <a:pt x="7755636" y="9034983"/>
                  </a:lnTo>
                  <a:close/>
                </a:path>
                <a:path w="9148444" h="9127490">
                  <a:moveTo>
                    <a:pt x="7759789" y="7806537"/>
                  </a:moveTo>
                  <a:lnTo>
                    <a:pt x="7753020" y="7794828"/>
                  </a:lnTo>
                  <a:lnTo>
                    <a:pt x="7745527" y="7792821"/>
                  </a:lnTo>
                  <a:lnTo>
                    <a:pt x="7733805" y="7799578"/>
                  </a:lnTo>
                  <a:lnTo>
                    <a:pt x="7731798" y="7807071"/>
                  </a:lnTo>
                  <a:lnTo>
                    <a:pt x="7738567" y="7818780"/>
                  </a:lnTo>
                  <a:lnTo>
                    <a:pt x="7746060" y="7820800"/>
                  </a:lnTo>
                  <a:lnTo>
                    <a:pt x="7751915" y="7817409"/>
                  </a:lnTo>
                  <a:lnTo>
                    <a:pt x="7757769" y="7814030"/>
                  </a:lnTo>
                  <a:lnTo>
                    <a:pt x="7759789" y="7806537"/>
                  </a:lnTo>
                  <a:close/>
                </a:path>
                <a:path w="9148444" h="9127490">
                  <a:moveTo>
                    <a:pt x="7763523" y="6562318"/>
                  </a:moveTo>
                  <a:lnTo>
                    <a:pt x="7750823" y="6558902"/>
                  </a:lnTo>
                  <a:lnTo>
                    <a:pt x="7738123" y="6558356"/>
                  </a:lnTo>
                  <a:lnTo>
                    <a:pt x="7738123" y="6560934"/>
                  </a:lnTo>
                  <a:lnTo>
                    <a:pt x="7725423" y="6566268"/>
                  </a:lnTo>
                  <a:lnTo>
                    <a:pt x="7725423" y="6588684"/>
                  </a:lnTo>
                  <a:lnTo>
                    <a:pt x="7738123" y="6594729"/>
                  </a:lnTo>
                  <a:lnTo>
                    <a:pt x="7738123" y="6598145"/>
                  </a:lnTo>
                  <a:lnTo>
                    <a:pt x="7750823" y="6598691"/>
                  </a:lnTo>
                  <a:lnTo>
                    <a:pt x="7750823" y="6596113"/>
                  </a:lnTo>
                  <a:lnTo>
                    <a:pt x="7763523" y="6590779"/>
                  </a:lnTo>
                  <a:lnTo>
                    <a:pt x="7763523" y="6562318"/>
                  </a:lnTo>
                  <a:close/>
                </a:path>
                <a:path w="9148444" h="9127490">
                  <a:moveTo>
                    <a:pt x="7763523" y="5327599"/>
                  </a:moveTo>
                  <a:lnTo>
                    <a:pt x="7750823" y="5322824"/>
                  </a:lnTo>
                  <a:lnTo>
                    <a:pt x="7738123" y="5322074"/>
                  </a:lnTo>
                  <a:lnTo>
                    <a:pt x="7725423" y="5325669"/>
                  </a:lnTo>
                  <a:lnTo>
                    <a:pt x="7712723" y="5333123"/>
                  </a:lnTo>
                  <a:lnTo>
                    <a:pt x="7712723" y="5364429"/>
                  </a:lnTo>
                  <a:lnTo>
                    <a:pt x="7725423" y="5372887"/>
                  </a:lnTo>
                  <a:lnTo>
                    <a:pt x="7738123" y="5377650"/>
                  </a:lnTo>
                  <a:lnTo>
                    <a:pt x="7750823" y="5378412"/>
                  </a:lnTo>
                  <a:lnTo>
                    <a:pt x="7750823" y="5374818"/>
                  </a:lnTo>
                  <a:lnTo>
                    <a:pt x="7763523" y="5367363"/>
                  </a:lnTo>
                  <a:lnTo>
                    <a:pt x="7763523" y="5327599"/>
                  </a:lnTo>
                  <a:close/>
                </a:path>
                <a:path w="9148444" h="9127490">
                  <a:moveTo>
                    <a:pt x="7763523" y="1318615"/>
                  </a:moveTo>
                  <a:lnTo>
                    <a:pt x="7750823" y="1298155"/>
                  </a:lnTo>
                  <a:lnTo>
                    <a:pt x="7738123" y="1281963"/>
                  </a:lnTo>
                  <a:lnTo>
                    <a:pt x="7712723" y="1272819"/>
                  </a:lnTo>
                  <a:lnTo>
                    <a:pt x="7700023" y="1271371"/>
                  </a:lnTo>
                  <a:lnTo>
                    <a:pt x="7674623" y="1278242"/>
                  </a:lnTo>
                  <a:lnTo>
                    <a:pt x="7661923" y="1292529"/>
                  </a:lnTo>
                  <a:lnTo>
                    <a:pt x="7649223" y="1311262"/>
                  </a:lnTo>
                  <a:lnTo>
                    <a:pt x="7649223" y="1332052"/>
                  </a:lnTo>
                  <a:lnTo>
                    <a:pt x="7661923" y="1352511"/>
                  </a:lnTo>
                  <a:lnTo>
                    <a:pt x="7674623" y="1368704"/>
                  </a:lnTo>
                  <a:lnTo>
                    <a:pt x="7687323" y="1377848"/>
                  </a:lnTo>
                  <a:lnTo>
                    <a:pt x="7712723" y="1379296"/>
                  </a:lnTo>
                  <a:lnTo>
                    <a:pt x="7725423" y="1372412"/>
                  </a:lnTo>
                  <a:lnTo>
                    <a:pt x="7750823" y="1358138"/>
                  </a:lnTo>
                  <a:lnTo>
                    <a:pt x="7750823" y="1339405"/>
                  </a:lnTo>
                  <a:lnTo>
                    <a:pt x="7763523" y="1318615"/>
                  </a:lnTo>
                  <a:close/>
                </a:path>
                <a:path w="9148444" h="9127490">
                  <a:moveTo>
                    <a:pt x="7772857" y="429653"/>
                  </a:moveTo>
                  <a:lnTo>
                    <a:pt x="7765224" y="406933"/>
                  </a:lnTo>
                  <a:lnTo>
                    <a:pt x="7749362" y="388962"/>
                  </a:lnTo>
                  <a:lnTo>
                    <a:pt x="7728559" y="378815"/>
                  </a:lnTo>
                  <a:lnTo>
                    <a:pt x="7705484" y="377215"/>
                  </a:lnTo>
                  <a:lnTo>
                    <a:pt x="7682763" y="384848"/>
                  </a:lnTo>
                  <a:lnTo>
                    <a:pt x="7664780" y="400697"/>
                  </a:lnTo>
                  <a:lnTo>
                    <a:pt x="7654633" y="421487"/>
                  </a:lnTo>
                  <a:lnTo>
                    <a:pt x="7653033" y="444563"/>
                  </a:lnTo>
                  <a:lnTo>
                    <a:pt x="7660665" y="467283"/>
                  </a:lnTo>
                  <a:lnTo>
                    <a:pt x="7676528" y="485254"/>
                  </a:lnTo>
                  <a:lnTo>
                    <a:pt x="7697317" y="495388"/>
                  </a:lnTo>
                  <a:lnTo>
                    <a:pt x="7720406" y="497001"/>
                  </a:lnTo>
                  <a:lnTo>
                    <a:pt x="7743126" y="489369"/>
                  </a:lnTo>
                  <a:lnTo>
                    <a:pt x="7761097" y="473506"/>
                  </a:lnTo>
                  <a:lnTo>
                    <a:pt x="7771244" y="452729"/>
                  </a:lnTo>
                  <a:lnTo>
                    <a:pt x="7772857" y="429653"/>
                  </a:lnTo>
                  <a:close/>
                </a:path>
                <a:path w="9148444" h="9127490">
                  <a:moveTo>
                    <a:pt x="7776223" y="4117454"/>
                  </a:moveTo>
                  <a:lnTo>
                    <a:pt x="7763523" y="4103725"/>
                  </a:lnTo>
                  <a:lnTo>
                    <a:pt x="7763523" y="4092879"/>
                  </a:lnTo>
                  <a:lnTo>
                    <a:pt x="7750823" y="4086745"/>
                  </a:lnTo>
                  <a:lnTo>
                    <a:pt x="7725423" y="4085780"/>
                  </a:lnTo>
                  <a:lnTo>
                    <a:pt x="7712723" y="4090390"/>
                  </a:lnTo>
                  <a:lnTo>
                    <a:pt x="7712723" y="4099966"/>
                  </a:lnTo>
                  <a:lnTo>
                    <a:pt x="7700023" y="4112514"/>
                  </a:lnTo>
                  <a:lnTo>
                    <a:pt x="7700023" y="4140174"/>
                  </a:lnTo>
                  <a:lnTo>
                    <a:pt x="7712723" y="4151033"/>
                  </a:lnTo>
                  <a:lnTo>
                    <a:pt x="7725423" y="4157154"/>
                  </a:lnTo>
                  <a:lnTo>
                    <a:pt x="7738123" y="4158132"/>
                  </a:lnTo>
                  <a:lnTo>
                    <a:pt x="7750823" y="4153522"/>
                  </a:lnTo>
                  <a:lnTo>
                    <a:pt x="7763523" y="4143946"/>
                  </a:lnTo>
                  <a:lnTo>
                    <a:pt x="7776223" y="4131386"/>
                  </a:lnTo>
                  <a:lnTo>
                    <a:pt x="7776223" y="4117454"/>
                  </a:lnTo>
                  <a:close/>
                </a:path>
                <a:path w="9148444" h="9127490">
                  <a:moveTo>
                    <a:pt x="7776223" y="2888196"/>
                  </a:moveTo>
                  <a:lnTo>
                    <a:pt x="7763523" y="2871559"/>
                  </a:lnTo>
                  <a:lnTo>
                    <a:pt x="7750823" y="2858401"/>
                  </a:lnTo>
                  <a:lnTo>
                    <a:pt x="7738123" y="2850972"/>
                  </a:lnTo>
                  <a:lnTo>
                    <a:pt x="7725423" y="2849791"/>
                  </a:lnTo>
                  <a:lnTo>
                    <a:pt x="7712723" y="2855391"/>
                  </a:lnTo>
                  <a:lnTo>
                    <a:pt x="7700023" y="2866999"/>
                  </a:lnTo>
                  <a:lnTo>
                    <a:pt x="7687323" y="2882227"/>
                  </a:lnTo>
                  <a:lnTo>
                    <a:pt x="7687323" y="2915767"/>
                  </a:lnTo>
                  <a:lnTo>
                    <a:pt x="7700023" y="2928937"/>
                  </a:lnTo>
                  <a:lnTo>
                    <a:pt x="7712723" y="2936367"/>
                  </a:lnTo>
                  <a:lnTo>
                    <a:pt x="7738123" y="2937548"/>
                  </a:lnTo>
                  <a:lnTo>
                    <a:pt x="7750823" y="2931960"/>
                  </a:lnTo>
                  <a:lnTo>
                    <a:pt x="7763523" y="2920339"/>
                  </a:lnTo>
                  <a:lnTo>
                    <a:pt x="7776223" y="2905112"/>
                  </a:lnTo>
                  <a:lnTo>
                    <a:pt x="7776223" y="2888196"/>
                  </a:lnTo>
                  <a:close/>
                </a:path>
                <a:path w="9148444" h="9127490">
                  <a:moveTo>
                    <a:pt x="7776223" y="1639100"/>
                  </a:moveTo>
                  <a:lnTo>
                    <a:pt x="7750823" y="1623441"/>
                  </a:lnTo>
                  <a:lnTo>
                    <a:pt x="7738123" y="1614601"/>
                  </a:lnTo>
                  <a:lnTo>
                    <a:pt x="7712723" y="1613204"/>
                  </a:lnTo>
                  <a:lnTo>
                    <a:pt x="7700023" y="1619859"/>
                  </a:lnTo>
                  <a:lnTo>
                    <a:pt x="7687323" y="1633664"/>
                  </a:lnTo>
                  <a:lnTo>
                    <a:pt x="7674623" y="1651774"/>
                  </a:lnTo>
                  <a:lnTo>
                    <a:pt x="7674623" y="1691678"/>
                  </a:lnTo>
                  <a:lnTo>
                    <a:pt x="7687323" y="1707337"/>
                  </a:lnTo>
                  <a:lnTo>
                    <a:pt x="7712723" y="1716176"/>
                  </a:lnTo>
                  <a:lnTo>
                    <a:pt x="7725423" y="1717573"/>
                  </a:lnTo>
                  <a:lnTo>
                    <a:pt x="7750823" y="1710918"/>
                  </a:lnTo>
                  <a:lnTo>
                    <a:pt x="7763523" y="1697113"/>
                  </a:lnTo>
                  <a:lnTo>
                    <a:pt x="7776223" y="1678990"/>
                  </a:lnTo>
                  <a:lnTo>
                    <a:pt x="7776223" y="1639100"/>
                  </a:lnTo>
                  <a:close/>
                </a:path>
                <a:path w="9148444" h="9127490">
                  <a:moveTo>
                    <a:pt x="7777416" y="8146631"/>
                  </a:moveTo>
                  <a:lnTo>
                    <a:pt x="7771968" y="8137195"/>
                  </a:lnTo>
                  <a:lnTo>
                    <a:pt x="7765936" y="8135582"/>
                  </a:lnTo>
                  <a:lnTo>
                    <a:pt x="7756499" y="8141030"/>
                  </a:lnTo>
                  <a:lnTo>
                    <a:pt x="7754887" y="8147050"/>
                  </a:lnTo>
                  <a:lnTo>
                    <a:pt x="7760335" y="8156486"/>
                  </a:lnTo>
                  <a:lnTo>
                    <a:pt x="7766355" y="8158099"/>
                  </a:lnTo>
                  <a:lnTo>
                    <a:pt x="7775791" y="8152651"/>
                  </a:lnTo>
                  <a:lnTo>
                    <a:pt x="7777416" y="8146631"/>
                  </a:lnTo>
                  <a:close/>
                </a:path>
                <a:path w="9148444" h="9127490">
                  <a:moveTo>
                    <a:pt x="7788923" y="6909473"/>
                  </a:moveTo>
                  <a:lnTo>
                    <a:pt x="7776223" y="6904037"/>
                  </a:lnTo>
                  <a:lnTo>
                    <a:pt x="7776223" y="6900977"/>
                  </a:lnTo>
                  <a:lnTo>
                    <a:pt x="7763523" y="6900494"/>
                  </a:lnTo>
                  <a:lnTo>
                    <a:pt x="7763523" y="6902793"/>
                  </a:lnTo>
                  <a:lnTo>
                    <a:pt x="7750823" y="6907581"/>
                  </a:lnTo>
                  <a:lnTo>
                    <a:pt x="7750823" y="6933120"/>
                  </a:lnTo>
                  <a:lnTo>
                    <a:pt x="7763523" y="6936181"/>
                  </a:lnTo>
                  <a:lnTo>
                    <a:pt x="7763523" y="6936676"/>
                  </a:lnTo>
                  <a:lnTo>
                    <a:pt x="7776223" y="6934365"/>
                  </a:lnTo>
                  <a:lnTo>
                    <a:pt x="7776223" y="6929577"/>
                  </a:lnTo>
                  <a:lnTo>
                    <a:pt x="7788923" y="6923303"/>
                  </a:lnTo>
                  <a:lnTo>
                    <a:pt x="7788923" y="6909473"/>
                  </a:lnTo>
                  <a:close/>
                </a:path>
                <a:path w="9148444" h="9127490">
                  <a:moveTo>
                    <a:pt x="7788923" y="5677306"/>
                  </a:moveTo>
                  <a:lnTo>
                    <a:pt x="7776223" y="5669559"/>
                  </a:lnTo>
                  <a:lnTo>
                    <a:pt x="7763523" y="5665190"/>
                  </a:lnTo>
                  <a:lnTo>
                    <a:pt x="7763523" y="5664505"/>
                  </a:lnTo>
                  <a:lnTo>
                    <a:pt x="7750823" y="5667794"/>
                  </a:lnTo>
                  <a:lnTo>
                    <a:pt x="7738123" y="5674614"/>
                  </a:lnTo>
                  <a:lnTo>
                    <a:pt x="7738123" y="5703290"/>
                  </a:lnTo>
                  <a:lnTo>
                    <a:pt x="7750823" y="5711025"/>
                  </a:lnTo>
                  <a:lnTo>
                    <a:pt x="7750823" y="5715393"/>
                  </a:lnTo>
                  <a:lnTo>
                    <a:pt x="7763523" y="5716092"/>
                  </a:lnTo>
                  <a:lnTo>
                    <a:pt x="7776223" y="5712803"/>
                  </a:lnTo>
                  <a:lnTo>
                    <a:pt x="7776223" y="5705983"/>
                  </a:lnTo>
                  <a:lnTo>
                    <a:pt x="7788923" y="5697029"/>
                  </a:lnTo>
                  <a:lnTo>
                    <a:pt x="7788923" y="5677306"/>
                  </a:lnTo>
                  <a:close/>
                </a:path>
                <a:path w="9148444" h="9127490">
                  <a:moveTo>
                    <a:pt x="7788923" y="4444835"/>
                  </a:moveTo>
                  <a:lnTo>
                    <a:pt x="7776223" y="4434598"/>
                  </a:lnTo>
                  <a:lnTo>
                    <a:pt x="7763523" y="4428833"/>
                  </a:lnTo>
                  <a:lnTo>
                    <a:pt x="7750823" y="4427906"/>
                  </a:lnTo>
                  <a:lnTo>
                    <a:pt x="7738123" y="4432262"/>
                  </a:lnTo>
                  <a:lnTo>
                    <a:pt x="7725423" y="4441279"/>
                  </a:lnTo>
                  <a:lnTo>
                    <a:pt x="7725423" y="4479188"/>
                  </a:lnTo>
                  <a:lnTo>
                    <a:pt x="7738123" y="4489424"/>
                  </a:lnTo>
                  <a:lnTo>
                    <a:pt x="7750823" y="4495190"/>
                  </a:lnTo>
                  <a:lnTo>
                    <a:pt x="7763523" y="4496117"/>
                  </a:lnTo>
                  <a:lnTo>
                    <a:pt x="7776223" y="4491761"/>
                  </a:lnTo>
                  <a:lnTo>
                    <a:pt x="7788923" y="4482744"/>
                  </a:lnTo>
                  <a:lnTo>
                    <a:pt x="7788923" y="4444835"/>
                  </a:lnTo>
                  <a:close/>
                </a:path>
                <a:path w="9148444" h="9127490">
                  <a:moveTo>
                    <a:pt x="7788923" y="3212668"/>
                  </a:moveTo>
                  <a:lnTo>
                    <a:pt x="7776223" y="3200120"/>
                  </a:lnTo>
                  <a:lnTo>
                    <a:pt x="7763523" y="3193034"/>
                  </a:lnTo>
                  <a:lnTo>
                    <a:pt x="7750823" y="3191916"/>
                  </a:lnTo>
                  <a:lnTo>
                    <a:pt x="7725423" y="3197250"/>
                  </a:lnTo>
                  <a:lnTo>
                    <a:pt x="7712723" y="3208312"/>
                  </a:lnTo>
                  <a:lnTo>
                    <a:pt x="7712723" y="3254781"/>
                  </a:lnTo>
                  <a:lnTo>
                    <a:pt x="7725423" y="3267329"/>
                  </a:lnTo>
                  <a:lnTo>
                    <a:pt x="7738123" y="3274415"/>
                  </a:lnTo>
                  <a:lnTo>
                    <a:pt x="7750823" y="3275533"/>
                  </a:lnTo>
                  <a:lnTo>
                    <a:pt x="7776223" y="3270199"/>
                  </a:lnTo>
                  <a:lnTo>
                    <a:pt x="7788923" y="3259137"/>
                  </a:lnTo>
                  <a:lnTo>
                    <a:pt x="7788923" y="3212668"/>
                  </a:lnTo>
                  <a:close/>
                </a:path>
                <a:path w="9148444" h="9127490">
                  <a:moveTo>
                    <a:pt x="7795781" y="8486724"/>
                  </a:moveTo>
                  <a:lnTo>
                    <a:pt x="7791323" y="8479003"/>
                  </a:lnTo>
                  <a:lnTo>
                    <a:pt x="7786383" y="8477682"/>
                  </a:lnTo>
                  <a:lnTo>
                    <a:pt x="7778674" y="8482127"/>
                  </a:lnTo>
                  <a:lnTo>
                    <a:pt x="7777353" y="8487067"/>
                  </a:lnTo>
                  <a:lnTo>
                    <a:pt x="7781798" y="8494789"/>
                  </a:lnTo>
                  <a:lnTo>
                    <a:pt x="7786738" y="8496097"/>
                  </a:lnTo>
                  <a:lnTo>
                    <a:pt x="7794460" y="8491652"/>
                  </a:lnTo>
                  <a:lnTo>
                    <a:pt x="7795781" y="8486724"/>
                  </a:lnTo>
                  <a:close/>
                </a:path>
                <a:path w="9148444" h="9127490">
                  <a:moveTo>
                    <a:pt x="7801623" y="7245769"/>
                  </a:moveTo>
                  <a:lnTo>
                    <a:pt x="7788923" y="7243051"/>
                  </a:lnTo>
                  <a:lnTo>
                    <a:pt x="7788923" y="7242632"/>
                  </a:lnTo>
                  <a:lnTo>
                    <a:pt x="7776223" y="7244664"/>
                  </a:lnTo>
                  <a:lnTo>
                    <a:pt x="7776223" y="7271499"/>
                  </a:lnTo>
                  <a:lnTo>
                    <a:pt x="7788923" y="7274217"/>
                  </a:lnTo>
                  <a:lnTo>
                    <a:pt x="7788923" y="7274649"/>
                  </a:lnTo>
                  <a:lnTo>
                    <a:pt x="7801623" y="7272604"/>
                  </a:lnTo>
                  <a:lnTo>
                    <a:pt x="7801623" y="7245769"/>
                  </a:lnTo>
                  <a:close/>
                </a:path>
                <a:path w="9148444" h="9127490">
                  <a:moveTo>
                    <a:pt x="7801623" y="6011291"/>
                  </a:moveTo>
                  <a:lnTo>
                    <a:pt x="7788923" y="6007265"/>
                  </a:lnTo>
                  <a:lnTo>
                    <a:pt x="7776223" y="6006630"/>
                  </a:lnTo>
                  <a:lnTo>
                    <a:pt x="7776223" y="6009652"/>
                  </a:lnTo>
                  <a:lnTo>
                    <a:pt x="7763523" y="6015939"/>
                  </a:lnTo>
                  <a:lnTo>
                    <a:pt x="7763523" y="6049416"/>
                  </a:lnTo>
                  <a:lnTo>
                    <a:pt x="7776223" y="6053429"/>
                  </a:lnTo>
                  <a:lnTo>
                    <a:pt x="7788923" y="6054077"/>
                  </a:lnTo>
                  <a:lnTo>
                    <a:pt x="7788923" y="6051054"/>
                  </a:lnTo>
                  <a:lnTo>
                    <a:pt x="7801623" y="6044768"/>
                  </a:lnTo>
                  <a:lnTo>
                    <a:pt x="7801623" y="6011291"/>
                  </a:lnTo>
                  <a:close/>
                </a:path>
                <a:path w="9148444" h="9127490">
                  <a:moveTo>
                    <a:pt x="7801623" y="1999195"/>
                  </a:moveTo>
                  <a:lnTo>
                    <a:pt x="7788923" y="1980196"/>
                  </a:lnTo>
                  <a:lnTo>
                    <a:pt x="7776223" y="1965159"/>
                  </a:lnTo>
                  <a:lnTo>
                    <a:pt x="7763523" y="1956676"/>
                  </a:lnTo>
                  <a:lnTo>
                    <a:pt x="7738123" y="1955330"/>
                  </a:lnTo>
                  <a:lnTo>
                    <a:pt x="7725423" y="1961718"/>
                  </a:lnTo>
                  <a:lnTo>
                    <a:pt x="7700023" y="1974977"/>
                  </a:lnTo>
                  <a:lnTo>
                    <a:pt x="7700023" y="2030679"/>
                  </a:lnTo>
                  <a:lnTo>
                    <a:pt x="7712723" y="2045716"/>
                  </a:lnTo>
                  <a:lnTo>
                    <a:pt x="7738123" y="2054212"/>
                  </a:lnTo>
                  <a:lnTo>
                    <a:pt x="7750823" y="2055545"/>
                  </a:lnTo>
                  <a:lnTo>
                    <a:pt x="7776223" y="2049157"/>
                  </a:lnTo>
                  <a:lnTo>
                    <a:pt x="7788923" y="2035898"/>
                  </a:lnTo>
                  <a:lnTo>
                    <a:pt x="7788923" y="2018512"/>
                  </a:lnTo>
                  <a:lnTo>
                    <a:pt x="7801623" y="1999195"/>
                  </a:lnTo>
                  <a:close/>
                </a:path>
                <a:path w="9148444" h="9127490">
                  <a:moveTo>
                    <a:pt x="7801623" y="769962"/>
                  </a:moveTo>
                  <a:lnTo>
                    <a:pt x="7788923" y="748042"/>
                  </a:lnTo>
                  <a:lnTo>
                    <a:pt x="7776223" y="730694"/>
                  </a:lnTo>
                  <a:lnTo>
                    <a:pt x="7750823" y="720890"/>
                  </a:lnTo>
                  <a:lnTo>
                    <a:pt x="7738123" y="719340"/>
                  </a:lnTo>
                  <a:lnTo>
                    <a:pt x="7712723" y="726706"/>
                  </a:lnTo>
                  <a:lnTo>
                    <a:pt x="7687323" y="742010"/>
                  </a:lnTo>
                  <a:lnTo>
                    <a:pt x="7687323" y="806284"/>
                  </a:lnTo>
                  <a:lnTo>
                    <a:pt x="7700023" y="823633"/>
                  </a:lnTo>
                  <a:lnTo>
                    <a:pt x="7725423" y="833424"/>
                  </a:lnTo>
                  <a:lnTo>
                    <a:pt x="7750823" y="834986"/>
                  </a:lnTo>
                  <a:lnTo>
                    <a:pt x="7763523" y="827608"/>
                  </a:lnTo>
                  <a:lnTo>
                    <a:pt x="7788923" y="812304"/>
                  </a:lnTo>
                  <a:lnTo>
                    <a:pt x="7801623" y="792238"/>
                  </a:lnTo>
                  <a:lnTo>
                    <a:pt x="7801623" y="769962"/>
                  </a:lnTo>
                  <a:close/>
                </a:path>
                <a:path w="9148444" h="9127490">
                  <a:moveTo>
                    <a:pt x="7813802" y="8826817"/>
                  </a:moveTo>
                  <a:lnTo>
                    <a:pt x="7810513" y="8821102"/>
                  </a:lnTo>
                  <a:lnTo>
                    <a:pt x="7806855" y="8820125"/>
                  </a:lnTo>
                  <a:lnTo>
                    <a:pt x="7801127" y="8823427"/>
                  </a:lnTo>
                  <a:lnTo>
                    <a:pt x="7800162" y="8827071"/>
                  </a:lnTo>
                  <a:lnTo>
                    <a:pt x="7803451" y="8832786"/>
                  </a:lnTo>
                  <a:lnTo>
                    <a:pt x="7807109" y="8833777"/>
                  </a:lnTo>
                  <a:lnTo>
                    <a:pt x="7809966" y="8832126"/>
                  </a:lnTo>
                  <a:lnTo>
                    <a:pt x="7812824" y="8830475"/>
                  </a:lnTo>
                  <a:lnTo>
                    <a:pt x="7813802" y="8826817"/>
                  </a:lnTo>
                  <a:close/>
                </a:path>
                <a:path w="9148444" h="9127490">
                  <a:moveTo>
                    <a:pt x="7814323" y="4798085"/>
                  </a:moveTo>
                  <a:lnTo>
                    <a:pt x="7801623" y="4785931"/>
                  </a:lnTo>
                  <a:lnTo>
                    <a:pt x="7801623" y="4776330"/>
                  </a:lnTo>
                  <a:lnTo>
                    <a:pt x="7788923" y="4770907"/>
                  </a:lnTo>
                  <a:lnTo>
                    <a:pt x="7776223" y="4770044"/>
                  </a:lnTo>
                  <a:lnTo>
                    <a:pt x="7763523" y="4774133"/>
                  </a:lnTo>
                  <a:lnTo>
                    <a:pt x="7750823" y="4782604"/>
                  </a:lnTo>
                  <a:lnTo>
                    <a:pt x="7750823" y="4827803"/>
                  </a:lnTo>
                  <a:lnTo>
                    <a:pt x="7763523" y="4833226"/>
                  </a:lnTo>
                  <a:lnTo>
                    <a:pt x="7776223" y="4834090"/>
                  </a:lnTo>
                  <a:lnTo>
                    <a:pt x="7788923" y="4830013"/>
                  </a:lnTo>
                  <a:lnTo>
                    <a:pt x="7801623" y="4821529"/>
                  </a:lnTo>
                  <a:lnTo>
                    <a:pt x="7801623" y="4810417"/>
                  </a:lnTo>
                  <a:lnTo>
                    <a:pt x="7814323" y="4798085"/>
                  </a:lnTo>
                  <a:close/>
                </a:path>
                <a:path w="9148444" h="9127490">
                  <a:moveTo>
                    <a:pt x="7814323" y="3568827"/>
                  </a:moveTo>
                  <a:lnTo>
                    <a:pt x="7801623" y="3553764"/>
                  </a:lnTo>
                  <a:lnTo>
                    <a:pt x="7788923" y="3541839"/>
                  </a:lnTo>
                  <a:lnTo>
                    <a:pt x="7776223" y="3535121"/>
                  </a:lnTo>
                  <a:lnTo>
                    <a:pt x="7763523" y="3534041"/>
                  </a:lnTo>
                  <a:lnTo>
                    <a:pt x="7750823" y="3539109"/>
                  </a:lnTo>
                  <a:lnTo>
                    <a:pt x="7738123" y="3549624"/>
                  </a:lnTo>
                  <a:lnTo>
                    <a:pt x="7738123" y="3563416"/>
                  </a:lnTo>
                  <a:lnTo>
                    <a:pt x="7725423" y="3578733"/>
                  </a:lnTo>
                  <a:lnTo>
                    <a:pt x="7738123" y="3593795"/>
                  </a:lnTo>
                  <a:lnTo>
                    <a:pt x="7750823" y="3605720"/>
                  </a:lnTo>
                  <a:lnTo>
                    <a:pt x="7763523" y="3612451"/>
                  </a:lnTo>
                  <a:lnTo>
                    <a:pt x="7776223" y="3613518"/>
                  </a:lnTo>
                  <a:lnTo>
                    <a:pt x="7788923" y="3608451"/>
                  </a:lnTo>
                  <a:lnTo>
                    <a:pt x="7801623" y="3597935"/>
                  </a:lnTo>
                  <a:lnTo>
                    <a:pt x="7814323" y="3584143"/>
                  </a:lnTo>
                  <a:lnTo>
                    <a:pt x="7814323" y="3568827"/>
                  </a:lnTo>
                  <a:close/>
                </a:path>
                <a:path w="9148444" h="9127490">
                  <a:moveTo>
                    <a:pt x="7814323" y="2339517"/>
                  </a:moveTo>
                  <a:lnTo>
                    <a:pt x="7801623" y="2321306"/>
                  </a:lnTo>
                  <a:lnTo>
                    <a:pt x="7788923" y="2306891"/>
                  </a:lnTo>
                  <a:lnTo>
                    <a:pt x="7776223" y="2298750"/>
                  </a:lnTo>
                  <a:lnTo>
                    <a:pt x="7763523" y="2297468"/>
                  </a:lnTo>
                  <a:lnTo>
                    <a:pt x="7738123" y="2303589"/>
                  </a:lnTo>
                  <a:lnTo>
                    <a:pt x="7725423" y="2316302"/>
                  </a:lnTo>
                  <a:lnTo>
                    <a:pt x="7712723" y="2332977"/>
                  </a:lnTo>
                  <a:lnTo>
                    <a:pt x="7712723" y="2351481"/>
                  </a:lnTo>
                  <a:lnTo>
                    <a:pt x="7725423" y="2369693"/>
                  </a:lnTo>
                  <a:lnTo>
                    <a:pt x="7738123" y="2384107"/>
                  </a:lnTo>
                  <a:lnTo>
                    <a:pt x="7750823" y="2392248"/>
                  </a:lnTo>
                  <a:lnTo>
                    <a:pt x="7776223" y="2393531"/>
                  </a:lnTo>
                  <a:lnTo>
                    <a:pt x="7788923" y="2387409"/>
                  </a:lnTo>
                  <a:lnTo>
                    <a:pt x="7801623" y="2374696"/>
                  </a:lnTo>
                  <a:lnTo>
                    <a:pt x="7814323" y="2358021"/>
                  </a:lnTo>
                  <a:lnTo>
                    <a:pt x="7814323" y="2339517"/>
                  </a:lnTo>
                  <a:close/>
                </a:path>
                <a:path w="9148444" h="9127490">
                  <a:moveTo>
                    <a:pt x="7814323" y="1089139"/>
                  </a:moveTo>
                  <a:lnTo>
                    <a:pt x="7788923" y="1072413"/>
                  </a:lnTo>
                  <a:lnTo>
                    <a:pt x="7776223" y="1062964"/>
                  </a:lnTo>
                  <a:lnTo>
                    <a:pt x="7750823" y="1061478"/>
                  </a:lnTo>
                  <a:lnTo>
                    <a:pt x="7738123" y="1068578"/>
                  </a:lnTo>
                  <a:lnTo>
                    <a:pt x="7712723" y="1083335"/>
                  </a:lnTo>
                  <a:lnTo>
                    <a:pt x="7700023" y="1102677"/>
                  </a:lnTo>
                  <a:lnTo>
                    <a:pt x="7700023" y="1124153"/>
                  </a:lnTo>
                  <a:lnTo>
                    <a:pt x="7712723" y="1145298"/>
                  </a:lnTo>
                  <a:lnTo>
                    <a:pt x="7725423" y="1162024"/>
                  </a:lnTo>
                  <a:lnTo>
                    <a:pt x="7750823" y="1171460"/>
                  </a:lnTo>
                  <a:lnTo>
                    <a:pt x="7763523" y="1172959"/>
                  </a:lnTo>
                  <a:lnTo>
                    <a:pt x="7788923" y="1165860"/>
                  </a:lnTo>
                  <a:lnTo>
                    <a:pt x="7801623" y="1151102"/>
                  </a:lnTo>
                  <a:lnTo>
                    <a:pt x="7814323" y="1131747"/>
                  </a:lnTo>
                  <a:lnTo>
                    <a:pt x="7814323" y="1089139"/>
                  </a:lnTo>
                  <a:close/>
                </a:path>
                <a:path w="9148444" h="9127490">
                  <a:moveTo>
                    <a:pt x="7827023" y="7598384"/>
                  </a:moveTo>
                  <a:lnTo>
                    <a:pt x="7814323" y="7584961"/>
                  </a:lnTo>
                  <a:lnTo>
                    <a:pt x="7801623" y="7582649"/>
                  </a:lnTo>
                  <a:lnTo>
                    <a:pt x="7788923" y="7590396"/>
                  </a:lnTo>
                  <a:lnTo>
                    <a:pt x="7788923" y="7598994"/>
                  </a:lnTo>
                  <a:lnTo>
                    <a:pt x="7801623" y="7612418"/>
                  </a:lnTo>
                  <a:lnTo>
                    <a:pt x="7814323" y="7614729"/>
                  </a:lnTo>
                  <a:lnTo>
                    <a:pt x="7814323" y="7610843"/>
                  </a:lnTo>
                  <a:lnTo>
                    <a:pt x="7827023" y="7606970"/>
                  </a:lnTo>
                  <a:lnTo>
                    <a:pt x="7827023" y="7598384"/>
                  </a:lnTo>
                  <a:close/>
                </a:path>
                <a:path w="9148444" h="9127490">
                  <a:moveTo>
                    <a:pt x="7827023" y="6359360"/>
                  </a:moveTo>
                  <a:lnTo>
                    <a:pt x="7814323" y="6352781"/>
                  </a:lnTo>
                  <a:lnTo>
                    <a:pt x="7814323" y="6349060"/>
                  </a:lnTo>
                  <a:lnTo>
                    <a:pt x="7801623" y="6348463"/>
                  </a:lnTo>
                  <a:lnTo>
                    <a:pt x="7788923" y="6351270"/>
                  </a:lnTo>
                  <a:lnTo>
                    <a:pt x="7788923" y="6357074"/>
                  </a:lnTo>
                  <a:lnTo>
                    <a:pt x="7776223" y="6364694"/>
                  </a:lnTo>
                  <a:lnTo>
                    <a:pt x="7776223" y="6373139"/>
                  </a:lnTo>
                  <a:lnTo>
                    <a:pt x="7788923" y="6381458"/>
                  </a:lnTo>
                  <a:lnTo>
                    <a:pt x="7788923" y="6388049"/>
                  </a:lnTo>
                  <a:lnTo>
                    <a:pt x="7801623" y="6391757"/>
                  </a:lnTo>
                  <a:lnTo>
                    <a:pt x="7801623" y="6392354"/>
                  </a:lnTo>
                  <a:lnTo>
                    <a:pt x="7814323" y="6389560"/>
                  </a:lnTo>
                  <a:lnTo>
                    <a:pt x="7814323" y="6383744"/>
                  </a:lnTo>
                  <a:lnTo>
                    <a:pt x="7827023" y="6376136"/>
                  </a:lnTo>
                  <a:lnTo>
                    <a:pt x="7827023" y="6359360"/>
                  </a:lnTo>
                  <a:close/>
                </a:path>
                <a:path w="9148444" h="9127490">
                  <a:moveTo>
                    <a:pt x="7827023" y="5127180"/>
                  </a:moveTo>
                  <a:lnTo>
                    <a:pt x="7814323" y="5118290"/>
                  </a:lnTo>
                  <a:lnTo>
                    <a:pt x="7801623" y="5113274"/>
                  </a:lnTo>
                  <a:lnTo>
                    <a:pt x="7788923" y="5112474"/>
                  </a:lnTo>
                  <a:lnTo>
                    <a:pt x="7776223" y="5116246"/>
                  </a:lnTo>
                  <a:lnTo>
                    <a:pt x="7776223" y="5124094"/>
                  </a:lnTo>
                  <a:lnTo>
                    <a:pt x="7763523" y="5134394"/>
                  </a:lnTo>
                  <a:lnTo>
                    <a:pt x="7763523" y="5145811"/>
                  </a:lnTo>
                  <a:lnTo>
                    <a:pt x="7776223" y="5157063"/>
                  </a:lnTo>
                  <a:lnTo>
                    <a:pt x="7776223" y="5165953"/>
                  </a:lnTo>
                  <a:lnTo>
                    <a:pt x="7788923" y="5170983"/>
                  </a:lnTo>
                  <a:lnTo>
                    <a:pt x="7801623" y="5171783"/>
                  </a:lnTo>
                  <a:lnTo>
                    <a:pt x="7814323" y="5167998"/>
                  </a:lnTo>
                  <a:lnTo>
                    <a:pt x="7827023" y="5160149"/>
                  </a:lnTo>
                  <a:lnTo>
                    <a:pt x="7827023" y="5127180"/>
                  </a:lnTo>
                  <a:close/>
                </a:path>
                <a:path w="9148444" h="9127490">
                  <a:moveTo>
                    <a:pt x="7827023" y="3894721"/>
                  </a:moveTo>
                  <a:lnTo>
                    <a:pt x="7814323" y="3883329"/>
                  </a:lnTo>
                  <a:lnTo>
                    <a:pt x="7801623" y="3876903"/>
                  </a:lnTo>
                  <a:lnTo>
                    <a:pt x="7788923" y="3875887"/>
                  </a:lnTo>
                  <a:lnTo>
                    <a:pt x="7776223" y="3880726"/>
                  </a:lnTo>
                  <a:lnTo>
                    <a:pt x="7763523" y="3890772"/>
                  </a:lnTo>
                  <a:lnTo>
                    <a:pt x="7750823" y="3903942"/>
                  </a:lnTo>
                  <a:lnTo>
                    <a:pt x="7750823" y="3918572"/>
                  </a:lnTo>
                  <a:lnTo>
                    <a:pt x="7763523" y="3932961"/>
                  </a:lnTo>
                  <a:lnTo>
                    <a:pt x="7763523" y="3944340"/>
                  </a:lnTo>
                  <a:lnTo>
                    <a:pt x="7776223" y="3950779"/>
                  </a:lnTo>
                  <a:lnTo>
                    <a:pt x="7801623" y="3951795"/>
                  </a:lnTo>
                  <a:lnTo>
                    <a:pt x="7814323" y="3946956"/>
                  </a:lnTo>
                  <a:lnTo>
                    <a:pt x="7827023" y="3936911"/>
                  </a:lnTo>
                  <a:lnTo>
                    <a:pt x="7827023" y="3894721"/>
                  </a:lnTo>
                  <a:close/>
                </a:path>
                <a:path w="9148444" h="9127490">
                  <a:moveTo>
                    <a:pt x="7827023" y="2662555"/>
                  </a:moveTo>
                  <a:lnTo>
                    <a:pt x="7814323" y="2648851"/>
                  </a:lnTo>
                  <a:lnTo>
                    <a:pt x="7801623" y="2641117"/>
                  </a:lnTo>
                  <a:lnTo>
                    <a:pt x="7776223" y="2639885"/>
                  </a:lnTo>
                  <a:lnTo>
                    <a:pt x="7763523" y="2645714"/>
                  </a:lnTo>
                  <a:lnTo>
                    <a:pt x="7750823" y="2657792"/>
                  </a:lnTo>
                  <a:lnTo>
                    <a:pt x="7738123" y="2673642"/>
                  </a:lnTo>
                  <a:lnTo>
                    <a:pt x="7738123" y="2691244"/>
                  </a:lnTo>
                  <a:lnTo>
                    <a:pt x="7750823" y="2708554"/>
                  </a:lnTo>
                  <a:lnTo>
                    <a:pt x="7763523" y="2722257"/>
                  </a:lnTo>
                  <a:lnTo>
                    <a:pt x="7776223" y="2729992"/>
                  </a:lnTo>
                  <a:lnTo>
                    <a:pt x="7788923" y="2731211"/>
                  </a:lnTo>
                  <a:lnTo>
                    <a:pt x="7814323" y="2725394"/>
                  </a:lnTo>
                  <a:lnTo>
                    <a:pt x="7827023" y="2713304"/>
                  </a:lnTo>
                  <a:lnTo>
                    <a:pt x="7827023" y="2662555"/>
                  </a:lnTo>
                  <a:close/>
                </a:path>
                <a:path w="9148444" h="9127490">
                  <a:moveTo>
                    <a:pt x="7830426" y="221310"/>
                  </a:moveTo>
                  <a:lnTo>
                    <a:pt x="7822552" y="197929"/>
                  </a:lnTo>
                  <a:lnTo>
                    <a:pt x="7806233" y="179425"/>
                  </a:lnTo>
                  <a:lnTo>
                    <a:pt x="7784808" y="168973"/>
                  </a:lnTo>
                  <a:lnTo>
                    <a:pt x="7761033" y="167309"/>
                  </a:lnTo>
                  <a:lnTo>
                    <a:pt x="7737640" y="175183"/>
                  </a:lnTo>
                  <a:lnTo>
                    <a:pt x="7719136" y="191503"/>
                  </a:lnTo>
                  <a:lnTo>
                    <a:pt x="7708684" y="212915"/>
                  </a:lnTo>
                  <a:lnTo>
                    <a:pt x="7707033" y="236677"/>
                  </a:lnTo>
                  <a:lnTo>
                    <a:pt x="7714894" y="260057"/>
                  </a:lnTo>
                  <a:lnTo>
                    <a:pt x="7731226" y="278561"/>
                  </a:lnTo>
                  <a:lnTo>
                    <a:pt x="7752639" y="289013"/>
                  </a:lnTo>
                  <a:lnTo>
                    <a:pt x="7776413" y="290664"/>
                  </a:lnTo>
                  <a:lnTo>
                    <a:pt x="7799806" y="282803"/>
                  </a:lnTo>
                  <a:lnTo>
                    <a:pt x="7818310" y="266484"/>
                  </a:lnTo>
                  <a:lnTo>
                    <a:pt x="7828762" y="245071"/>
                  </a:lnTo>
                  <a:lnTo>
                    <a:pt x="7830426" y="221310"/>
                  </a:lnTo>
                  <a:close/>
                </a:path>
                <a:path w="9148444" h="9127490">
                  <a:moveTo>
                    <a:pt x="7835239" y="7938478"/>
                  </a:moveTo>
                  <a:lnTo>
                    <a:pt x="7828801" y="7927327"/>
                  </a:lnTo>
                  <a:lnTo>
                    <a:pt x="7821676" y="7925422"/>
                  </a:lnTo>
                  <a:lnTo>
                    <a:pt x="7810525" y="7931848"/>
                  </a:lnTo>
                  <a:lnTo>
                    <a:pt x="7808620" y="7938973"/>
                  </a:lnTo>
                  <a:lnTo>
                    <a:pt x="7815059" y="7950124"/>
                  </a:lnTo>
                  <a:lnTo>
                    <a:pt x="7822184" y="7952029"/>
                  </a:lnTo>
                  <a:lnTo>
                    <a:pt x="7833322" y="7945602"/>
                  </a:lnTo>
                  <a:lnTo>
                    <a:pt x="7835239" y="7938478"/>
                  </a:lnTo>
                  <a:close/>
                </a:path>
                <a:path w="9148444" h="9127490">
                  <a:moveTo>
                    <a:pt x="7839723" y="6694500"/>
                  </a:moveTo>
                  <a:lnTo>
                    <a:pt x="7827023" y="6691135"/>
                  </a:lnTo>
                  <a:lnTo>
                    <a:pt x="7814323" y="6690601"/>
                  </a:lnTo>
                  <a:lnTo>
                    <a:pt x="7814323" y="6693128"/>
                  </a:lnTo>
                  <a:lnTo>
                    <a:pt x="7801623" y="6698386"/>
                  </a:lnTo>
                  <a:lnTo>
                    <a:pt x="7801623" y="6720472"/>
                  </a:lnTo>
                  <a:lnTo>
                    <a:pt x="7814323" y="6726428"/>
                  </a:lnTo>
                  <a:lnTo>
                    <a:pt x="7814323" y="6729793"/>
                  </a:lnTo>
                  <a:lnTo>
                    <a:pt x="7827023" y="6730327"/>
                  </a:lnTo>
                  <a:lnTo>
                    <a:pt x="7827023" y="6727799"/>
                  </a:lnTo>
                  <a:lnTo>
                    <a:pt x="7839723" y="6722542"/>
                  </a:lnTo>
                  <a:lnTo>
                    <a:pt x="7839723" y="6694500"/>
                  </a:lnTo>
                  <a:close/>
                </a:path>
                <a:path w="9148444" h="9127490">
                  <a:moveTo>
                    <a:pt x="7839723" y="5460022"/>
                  </a:moveTo>
                  <a:lnTo>
                    <a:pt x="7827023" y="5455348"/>
                  </a:lnTo>
                  <a:lnTo>
                    <a:pt x="7814323" y="5454612"/>
                  </a:lnTo>
                  <a:lnTo>
                    <a:pt x="7801623" y="5458130"/>
                  </a:lnTo>
                  <a:lnTo>
                    <a:pt x="7788923" y="5465419"/>
                  </a:lnTo>
                  <a:lnTo>
                    <a:pt x="7788923" y="5496077"/>
                  </a:lnTo>
                  <a:lnTo>
                    <a:pt x="7801623" y="5504345"/>
                  </a:lnTo>
                  <a:lnTo>
                    <a:pt x="7814323" y="5509018"/>
                  </a:lnTo>
                  <a:lnTo>
                    <a:pt x="7827023" y="5509755"/>
                  </a:lnTo>
                  <a:lnTo>
                    <a:pt x="7827023" y="5506237"/>
                  </a:lnTo>
                  <a:lnTo>
                    <a:pt x="7839723" y="5498947"/>
                  </a:lnTo>
                  <a:lnTo>
                    <a:pt x="7839723" y="5460022"/>
                  </a:lnTo>
                  <a:close/>
                </a:path>
                <a:path w="9148444" h="9127490">
                  <a:moveTo>
                    <a:pt x="7839723" y="1450581"/>
                  </a:moveTo>
                  <a:lnTo>
                    <a:pt x="7827023" y="1430235"/>
                  </a:lnTo>
                  <a:lnTo>
                    <a:pt x="7814323" y="1414132"/>
                  </a:lnTo>
                  <a:lnTo>
                    <a:pt x="7788923" y="1405039"/>
                  </a:lnTo>
                  <a:lnTo>
                    <a:pt x="7776223" y="1403604"/>
                  </a:lnTo>
                  <a:lnTo>
                    <a:pt x="7750823" y="1410449"/>
                  </a:lnTo>
                  <a:lnTo>
                    <a:pt x="7738123" y="1424647"/>
                  </a:lnTo>
                  <a:lnTo>
                    <a:pt x="7725423" y="1443278"/>
                  </a:lnTo>
                  <a:lnTo>
                    <a:pt x="7725423" y="1463954"/>
                  </a:lnTo>
                  <a:lnTo>
                    <a:pt x="7738123" y="1484312"/>
                  </a:lnTo>
                  <a:lnTo>
                    <a:pt x="7750823" y="1500403"/>
                  </a:lnTo>
                  <a:lnTo>
                    <a:pt x="7763523" y="1509496"/>
                  </a:lnTo>
                  <a:lnTo>
                    <a:pt x="7788923" y="1510944"/>
                  </a:lnTo>
                  <a:lnTo>
                    <a:pt x="7801623" y="1504099"/>
                  </a:lnTo>
                  <a:lnTo>
                    <a:pt x="7827023" y="1489887"/>
                  </a:lnTo>
                  <a:lnTo>
                    <a:pt x="7827023" y="1471256"/>
                  </a:lnTo>
                  <a:lnTo>
                    <a:pt x="7839723" y="1450581"/>
                  </a:lnTo>
                  <a:close/>
                </a:path>
                <a:path w="9148444" h="9127490">
                  <a:moveTo>
                    <a:pt x="7848765" y="561619"/>
                  </a:moveTo>
                  <a:lnTo>
                    <a:pt x="7841170" y="539026"/>
                  </a:lnTo>
                  <a:lnTo>
                    <a:pt x="7825384" y="521144"/>
                  </a:lnTo>
                  <a:lnTo>
                    <a:pt x="7804696" y="511048"/>
                  </a:lnTo>
                  <a:lnTo>
                    <a:pt x="7781722" y="509447"/>
                  </a:lnTo>
                  <a:lnTo>
                    <a:pt x="7759116" y="517055"/>
                  </a:lnTo>
                  <a:lnTo>
                    <a:pt x="7741221" y="532815"/>
                  </a:lnTo>
                  <a:lnTo>
                    <a:pt x="7731125" y="553504"/>
                  </a:lnTo>
                  <a:lnTo>
                    <a:pt x="7729525" y="576465"/>
                  </a:lnTo>
                  <a:lnTo>
                    <a:pt x="7737132" y="599071"/>
                  </a:lnTo>
                  <a:lnTo>
                    <a:pt x="7752905" y="616953"/>
                  </a:lnTo>
                  <a:lnTo>
                    <a:pt x="7773606" y="627049"/>
                  </a:lnTo>
                  <a:lnTo>
                    <a:pt x="7796568" y="628650"/>
                  </a:lnTo>
                  <a:lnTo>
                    <a:pt x="7819174" y="621042"/>
                  </a:lnTo>
                  <a:lnTo>
                    <a:pt x="7837068" y="605269"/>
                  </a:lnTo>
                  <a:lnTo>
                    <a:pt x="7847165" y="584581"/>
                  </a:lnTo>
                  <a:lnTo>
                    <a:pt x="7848765" y="561619"/>
                  </a:lnTo>
                  <a:close/>
                </a:path>
                <a:path w="9148444" h="9127490">
                  <a:moveTo>
                    <a:pt x="7852423" y="4249432"/>
                  </a:moveTo>
                  <a:lnTo>
                    <a:pt x="7839723" y="4235818"/>
                  </a:lnTo>
                  <a:lnTo>
                    <a:pt x="7839723" y="4225061"/>
                  </a:lnTo>
                  <a:lnTo>
                    <a:pt x="7827023" y="4218978"/>
                  </a:lnTo>
                  <a:lnTo>
                    <a:pt x="7801623" y="4218025"/>
                  </a:lnTo>
                  <a:lnTo>
                    <a:pt x="7788923" y="4222597"/>
                  </a:lnTo>
                  <a:lnTo>
                    <a:pt x="7788923" y="4232084"/>
                  </a:lnTo>
                  <a:lnTo>
                    <a:pt x="7776223" y="4244543"/>
                  </a:lnTo>
                  <a:lnTo>
                    <a:pt x="7776223" y="4271962"/>
                  </a:lnTo>
                  <a:lnTo>
                    <a:pt x="7788923" y="4282732"/>
                  </a:lnTo>
                  <a:lnTo>
                    <a:pt x="7801623" y="4288815"/>
                  </a:lnTo>
                  <a:lnTo>
                    <a:pt x="7814323" y="4289780"/>
                  </a:lnTo>
                  <a:lnTo>
                    <a:pt x="7827023" y="4285196"/>
                  </a:lnTo>
                  <a:lnTo>
                    <a:pt x="7839723" y="4275709"/>
                  </a:lnTo>
                  <a:lnTo>
                    <a:pt x="7852423" y="4263250"/>
                  </a:lnTo>
                  <a:lnTo>
                    <a:pt x="7852423" y="4249432"/>
                  </a:lnTo>
                  <a:close/>
                </a:path>
                <a:path w="9148444" h="9127490">
                  <a:moveTo>
                    <a:pt x="7852423" y="3020174"/>
                  </a:moveTo>
                  <a:lnTo>
                    <a:pt x="7839723" y="3003651"/>
                  </a:lnTo>
                  <a:lnTo>
                    <a:pt x="7827023" y="2990570"/>
                  </a:lnTo>
                  <a:lnTo>
                    <a:pt x="7814323" y="2983192"/>
                  </a:lnTo>
                  <a:lnTo>
                    <a:pt x="7801623" y="2982023"/>
                  </a:lnTo>
                  <a:lnTo>
                    <a:pt x="7788923" y="2987573"/>
                  </a:lnTo>
                  <a:lnTo>
                    <a:pt x="7776223" y="2999117"/>
                  </a:lnTo>
                  <a:lnTo>
                    <a:pt x="7763523" y="3014243"/>
                  </a:lnTo>
                  <a:lnTo>
                    <a:pt x="7763523" y="3047568"/>
                  </a:lnTo>
                  <a:lnTo>
                    <a:pt x="7776223" y="3060649"/>
                  </a:lnTo>
                  <a:lnTo>
                    <a:pt x="7788923" y="3068028"/>
                  </a:lnTo>
                  <a:lnTo>
                    <a:pt x="7814323" y="3069196"/>
                  </a:lnTo>
                  <a:lnTo>
                    <a:pt x="7827023" y="3063633"/>
                  </a:lnTo>
                  <a:lnTo>
                    <a:pt x="7839723" y="3052102"/>
                  </a:lnTo>
                  <a:lnTo>
                    <a:pt x="7852423" y="3036976"/>
                  </a:lnTo>
                  <a:lnTo>
                    <a:pt x="7852423" y="3020174"/>
                  </a:lnTo>
                  <a:close/>
                </a:path>
                <a:path w="9148444" h="9127490">
                  <a:moveTo>
                    <a:pt x="7852423" y="1771192"/>
                  </a:moveTo>
                  <a:lnTo>
                    <a:pt x="7827023" y="1755622"/>
                  </a:lnTo>
                  <a:lnTo>
                    <a:pt x="7814323" y="1746834"/>
                  </a:lnTo>
                  <a:lnTo>
                    <a:pt x="7788923" y="1745437"/>
                  </a:lnTo>
                  <a:lnTo>
                    <a:pt x="7776223" y="1752053"/>
                  </a:lnTo>
                  <a:lnTo>
                    <a:pt x="7763523" y="1765782"/>
                  </a:lnTo>
                  <a:lnTo>
                    <a:pt x="7750823" y="1783803"/>
                  </a:lnTo>
                  <a:lnTo>
                    <a:pt x="7750823" y="1823466"/>
                  </a:lnTo>
                  <a:lnTo>
                    <a:pt x="7763523" y="1839036"/>
                  </a:lnTo>
                  <a:lnTo>
                    <a:pt x="7788923" y="1847824"/>
                  </a:lnTo>
                  <a:lnTo>
                    <a:pt x="7801623" y="1849221"/>
                  </a:lnTo>
                  <a:lnTo>
                    <a:pt x="7827023" y="1842592"/>
                  </a:lnTo>
                  <a:lnTo>
                    <a:pt x="7839723" y="1828863"/>
                  </a:lnTo>
                  <a:lnTo>
                    <a:pt x="7852423" y="1810854"/>
                  </a:lnTo>
                  <a:lnTo>
                    <a:pt x="7852423" y="1771192"/>
                  </a:lnTo>
                  <a:close/>
                </a:path>
                <a:path w="9148444" h="9127490">
                  <a:moveTo>
                    <a:pt x="7853261" y="8278571"/>
                  </a:moveTo>
                  <a:lnTo>
                    <a:pt x="7847978" y="8269427"/>
                  </a:lnTo>
                  <a:lnTo>
                    <a:pt x="7842136" y="8267852"/>
                  </a:lnTo>
                  <a:lnTo>
                    <a:pt x="7832992" y="8273135"/>
                  </a:lnTo>
                  <a:lnTo>
                    <a:pt x="7831429" y="8278990"/>
                  </a:lnTo>
                  <a:lnTo>
                    <a:pt x="7836713" y="8288134"/>
                  </a:lnTo>
                  <a:lnTo>
                    <a:pt x="7842555" y="8289696"/>
                  </a:lnTo>
                  <a:lnTo>
                    <a:pt x="7851699" y="8284413"/>
                  </a:lnTo>
                  <a:lnTo>
                    <a:pt x="7853261" y="8278571"/>
                  </a:lnTo>
                  <a:close/>
                </a:path>
                <a:path w="9148444" h="9127490">
                  <a:moveTo>
                    <a:pt x="7865123" y="7041553"/>
                  </a:moveTo>
                  <a:lnTo>
                    <a:pt x="7852423" y="7036219"/>
                  </a:lnTo>
                  <a:lnTo>
                    <a:pt x="7852423" y="7033209"/>
                  </a:lnTo>
                  <a:lnTo>
                    <a:pt x="7839723" y="7032726"/>
                  </a:lnTo>
                  <a:lnTo>
                    <a:pt x="7839723" y="7035000"/>
                  </a:lnTo>
                  <a:lnTo>
                    <a:pt x="7827023" y="7039711"/>
                  </a:lnTo>
                  <a:lnTo>
                    <a:pt x="7827023" y="7064819"/>
                  </a:lnTo>
                  <a:lnTo>
                    <a:pt x="7839723" y="7067829"/>
                  </a:lnTo>
                  <a:lnTo>
                    <a:pt x="7839723" y="7068312"/>
                  </a:lnTo>
                  <a:lnTo>
                    <a:pt x="7852423" y="7066039"/>
                  </a:lnTo>
                  <a:lnTo>
                    <a:pt x="7852423" y="7061327"/>
                  </a:lnTo>
                  <a:lnTo>
                    <a:pt x="7865123" y="7055155"/>
                  </a:lnTo>
                  <a:lnTo>
                    <a:pt x="7865123" y="7041553"/>
                  </a:lnTo>
                  <a:close/>
                </a:path>
                <a:path w="9148444" h="9127490">
                  <a:moveTo>
                    <a:pt x="7865123" y="5809386"/>
                  </a:moveTo>
                  <a:lnTo>
                    <a:pt x="7852423" y="5801741"/>
                  </a:lnTo>
                  <a:lnTo>
                    <a:pt x="7839723" y="5797423"/>
                  </a:lnTo>
                  <a:lnTo>
                    <a:pt x="7839723" y="5796737"/>
                  </a:lnTo>
                  <a:lnTo>
                    <a:pt x="7827023" y="5799988"/>
                  </a:lnTo>
                  <a:lnTo>
                    <a:pt x="7814323" y="5806732"/>
                  </a:lnTo>
                  <a:lnTo>
                    <a:pt x="7814323" y="5835091"/>
                  </a:lnTo>
                  <a:lnTo>
                    <a:pt x="7827023" y="5842736"/>
                  </a:lnTo>
                  <a:lnTo>
                    <a:pt x="7827023" y="5847054"/>
                  </a:lnTo>
                  <a:lnTo>
                    <a:pt x="7839723" y="5847740"/>
                  </a:lnTo>
                  <a:lnTo>
                    <a:pt x="7852423" y="5844489"/>
                  </a:lnTo>
                  <a:lnTo>
                    <a:pt x="7852423" y="5837733"/>
                  </a:lnTo>
                  <a:lnTo>
                    <a:pt x="7865123" y="5828881"/>
                  </a:lnTo>
                  <a:lnTo>
                    <a:pt x="7865123" y="5809386"/>
                  </a:lnTo>
                  <a:close/>
                </a:path>
                <a:path w="9148444" h="9127490">
                  <a:moveTo>
                    <a:pt x="7865123" y="4576915"/>
                  </a:moveTo>
                  <a:lnTo>
                    <a:pt x="7852423" y="4566780"/>
                  </a:lnTo>
                  <a:lnTo>
                    <a:pt x="7839723" y="4561052"/>
                  </a:lnTo>
                  <a:lnTo>
                    <a:pt x="7827023" y="4560151"/>
                  </a:lnTo>
                  <a:lnTo>
                    <a:pt x="7814323" y="4564456"/>
                  </a:lnTo>
                  <a:lnTo>
                    <a:pt x="7801623" y="4573409"/>
                  </a:lnTo>
                  <a:lnTo>
                    <a:pt x="7801623" y="4610976"/>
                  </a:lnTo>
                  <a:lnTo>
                    <a:pt x="7814323" y="4621123"/>
                  </a:lnTo>
                  <a:lnTo>
                    <a:pt x="7827023" y="4626851"/>
                  </a:lnTo>
                  <a:lnTo>
                    <a:pt x="7839723" y="4627753"/>
                  </a:lnTo>
                  <a:lnTo>
                    <a:pt x="7852423" y="4623447"/>
                  </a:lnTo>
                  <a:lnTo>
                    <a:pt x="7865123" y="4614507"/>
                  </a:lnTo>
                  <a:lnTo>
                    <a:pt x="7865123" y="4576915"/>
                  </a:lnTo>
                  <a:close/>
                </a:path>
                <a:path w="9148444" h="9127490">
                  <a:moveTo>
                    <a:pt x="7865123" y="3344748"/>
                  </a:moveTo>
                  <a:lnTo>
                    <a:pt x="7852423" y="3332302"/>
                  </a:lnTo>
                  <a:lnTo>
                    <a:pt x="7839723" y="3325266"/>
                  </a:lnTo>
                  <a:lnTo>
                    <a:pt x="7827023" y="3324148"/>
                  </a:lnTo>
                  <a:lnTo>
                    <a:pt x="7801623" y="3329444"/>
                  </a:lnTo>
                  <a:lnTo>
                    <a:pt x="7788923" y="3340430"/>
                  </a:lnTo>
                  <a:lnTo>
                    <a:pt x="7788923" y="3386582"/>
                  </a:lnTo>
                  <a:lnTo>
                    <a:pt x="7801623" y="3399028"/>
                  </a:lnTo>
                  <a:lnTo>
                    <a:pt x="7814323" y="3406063"/>
                  </a:lnTo>
                  <a:lnTo>
                    <a:pt x="7827023" y="3407168"/>
                  </a:lnTo>
                  <a:lnTo>
                    <a:pt x="7852423" y="3401885"/>
                  </a:lnTo>
                  <a:lnTo>
                    <a:pt x="7865123" y="3390900"/>
                  </a:lnTo>
                  <a:lnTo>
                    <a:pt x="7865123" y="3344748"/>
                  </a:lnTo>
                  <a:close/>
                </a:path>
                <a:path w="9148444" h="9127490">
                  <a:moveTo>
                    <a:pt x="7865123" y="2112289"/>
                  </a:moveTo>
                  <a:lnTo>
                    <a:pt x="7852423" y="2097341"/>
                  </a:lnTo>
                  <a:lnTo>
                    <a:pt x="7839723" y="2088908"/>
                  </a:lnTo>
                  <a:lnTo>
                    <a:pt x="7814323" y="2087562"/>
                  </a:lnTo>
                  <a:lnTo>
                    <a:pt x="7801623" y="2093912"/>
                  </a:lnTo>
                  <a:lnTo>
                    <a:pt x="7776223" y="2107095"/>
                  </a:lnTo>
                  <a:lnTo>
                    <a:pt x="7776223" y="2162479"/>
                  </a:lnTo>
                  <a:lnTo>
                    <a:pt x="7788923" y="2177415"/>
                  </a:lnTo>
                  <a:lnTo>
                    <a:pt x="7814323" y="2185860"/>
                  </a:lnTo>
                  <a:lnTo>
                    <a:pt x="7827023" y="2187194"/>
                  </a:lnTo>
                  <a:lnTo>
                    <a:pt x="7852423" y="2180844"/>
                  </a:lnTo>
                  <a:lnTo>
                    <a:pt x="7865123" y="2167661"/>
                  </a:lnTo>
                  <a:lnTo>
                    <a:pt x="7865123" y="2112289"/>
                  </a:lnTo>
                  <a:close/>
                </a:path>
                <a:path w="9148444" h="9127490">
                  <a:moveTo>
                    <a:pt x="7871638" y="8618664"/>
                  </a:moveTo>
                  <a:lnTo>
                    <a:pt x="7867345" y="8611235"/>
                  </a:lnTo>
                  <a:lnTo>
                    <a:pt x="7862595" y="8609952"/>
                  </a:lnTo>
                  <a:lnTo>
                    <a:pt x="7855166" y="8614258"/>
                  </a:lnTo>
                  <a:lnTo>
                    <a:pt x="7853896" y="8619007"/>
                  </a:lnTo>
                  <a:lnTo>
                    <a:pt x="7858176" y="8626437"/>
                  </a:lnTo>
                  <a:lnTo>
                    <a:pt x="7862925" y="8627707"/>
                  </a:lnTo>
                  <a:lnTo>
                    <a:pt x="7870368" y="8623414"/>
                  </a:lnTo>
                  <a:lnTo>
                    <a:pt x="7871638" y="8618664"/>
                  </a:lnTo>
                  <a:close/>
                </a:path>
                <a:path w="9148444" h="9127490">
                  <a:moveTo>
                    <a:pt x="7877823" y="7377938"/>
                  </a:moveTo>
                  <a:lnTo>
                    <a:pt x="7865123" y="7375284"/>
                  </a:lnTo>
                  <a:lnTo>
                    <a:pt x="7865123" y="7374864"/>
                  </a:lnTo>
                  <a:lnTo>
                    <a:pt x="7852423" y="7376858"/>
                  </a:lnTo>
                  <a:lnTo>
                    <a:pt x="7852423" y="7403211"/>
                  </a:lnTo>
                  <a:lnTo>
                    <a:pt x="7865123" y="7405865"/>
                  </a:lnTo>
                  <a:lnTo>
                    <a:pt x="7865123" y="7406284"/>
                  </a:lnTo>
                  <a:lnTo>
                    <a:pt x="7877823" y="7404290"/>
                  </a:lnTo>
                  <a:lnTo>
                    <a:pt x="7877823" y="7377938"/>
                  </a:lnTo>
                  <a:close/>
                </a:path>
                <a:path w="9148444" h="9127490">
                  <a:moveTo>
                    <a:pt x="7877823" y="6143472"/>
                  </a:moveTo>
                  <a:lnTo>
                    <a:pt x="7865123" y="6139497"/>
                  </a:lnTo>
                  <a:lnTo>
                    <a:pt x="7852423" y="6138875"/>
                  </a:lnTo>
                  <a:lnTo>
                    <a:pt x="7852423" y="6141859"/>
                  </a:lnTo>
                  <a:lnTo>
                    <a:pt x="7839723" y="6148057"/>
                  </a:lnTo>
                  <a:lnTo>
                    <a:pt x="7839723" y="6181128"/>
                  </a:lnTo>
                  <a:lnTo>
                    <a:pt x="7852423" y="6185090"/>
                  </a:lnTo>
                  <a:lnTo>
                    <a:pt x="7865123" y="6185725"/>
                  </a:lnTo>
                  <a:lnTo>
                    <a:pt x="7865123" y="6182728"/>
                  </a:lnTo>
                  <a:lnTo>
                    <a:pt x="7877823" y="6176530"/>
                  </a:lnTo>
                  <a:lnTo>
                    <a:pt x="7877823" y="6143472"/>
                  </a:lnTo>
                  <a:close/>
                </a:path>
                <a:path w="9148444" h="9127490">
                  <a:moveTo>
                    <a:pt x="7877823" y="901941"/>
                  </a:moveTo>
                  <a:lnTo>
                    <a:pt x="7865123" y="880122"/>
                  </a:lnTo>
                  <a:lnTo>
                    <a:pt x="7852423" y="862863"/>
                  </a:lnTo>
                  <a:lnTo>
                    <a:pt x="7827023" y="853122"/>
                  </a:lnTo>
                  <a:lnTo>
                    <a:pt x="7814323" y="851573"/>
                  </a:lnTo>
                  <a:lnTo>
                    <a:pt x="7788923" y="858913"/>
                  </a:lnTo>
                  <a:lnTo>
                    <a:pt x="7763523" y="874141"/>
                  </a:lnTo>
                  <a:lnTo>
                    <a:pt x="7763523" y="938072"/>
                  </a:lnTo>
                  <a:lnTo>
                    <a:pt x="7776223" y="955332"/>
                  </a:lnTo>
                  <a:lnTo>
                    <a:pt x="7801623" y="965085"/>
                  </a:lnTo>
                  <a:lnTo>
                    <a:pt x="7827023" y="966622"/>
                  </a:lnTo>
                  <a:lnTo>
                    <a:pt x="7839723" y="959294"/>
                  </a:lnTo>
                  <a:lnTo>
                    <a:pt x="7865123" y="944067"/>
                  </a:lnTo>
                  <a:lnTo>
                    <a:pt x="7877823" y="924102"/>
                  </a:lnTo>
                  <a:lnTo>
                    <a:pt x="7877823" y="901941"/>
                  </a:lnTo>
                  <a:close/>
                </a:path>
                <a:path w="9148444" h="9127490">
                  <a:moveTo>
                    <a:pt x="7883830" y="13487"/>
                  </a:moveTo>
                  <a:lnTo>
                    <a:pt x="7879296" y="0"/>
                  </a:lnTo>
                  <a:lnTo>
                    <a:pt x="7769415" y="0"/>
                  </a:lnTo>
                  <a:lnTo>
                    <a:pt x="7766774" y="5410"/>
                  </a:lnTo>
                  <a:lnTo>
                    <a:pt x="7765186" y="28257"/>
                  </a:lnTo>
                  <a:lnTo>
                    <a:pt x="7772755" y="50749"/>
                  </a:lnTo>
                  <a:lnTo>
                    <a:pt x="7788453" y="68541"/>
                  </a:lnTo>
                  <a:lnTo>
                    <a:pt x="7809039" y="78587"/>
                  </a:lnTo>
                  <a:lnTo>
                    <a:pt x="7831887" y="80175"/>
                  </a:lnTo>
                  <a:lnTo>
                    <a:pt x="7854391" y="72618"/>
                  </a:lnTo>
                  <a:lnTo>
                    <a:pt x="7872184" y="56921"/>
                  </a:lnTo>
                  <a:lnTo>
                    <a:pt x="7882229" y="36347"/>
                  </a:lnTo>
                  <a:lnTo>
                    <a:pt x="7883830" y="13487"/>
                  </a:lnTo>
                  <a:close/>
                </a:path>
                <a:path w="9148444" h="9127490">
                  <a:moveTo>
                    <a:pt x="7889329" y="8958783"/>
                  </a:moveTo>
                  <a:lnTo>
                    <a:pt x="7886357" y="8953627"/>
                  </a:lnTo>
                  <a:lnTo>
                    <a:pt x="7883068" y="8952751"/>
                  </a:lnTo>
                  <a:lnTo>
                    <a:pt x="7877924" y="8955722"/>
                  </a:lnTo>
                  <a:lnTo>
                    <a:pt x="7877035" y="8959012"/>
                  </a:lnTo>
                  <a:lnTo>
                    <a:pt x="7880007" y="8964155"/>
                  </a:lnTo>
                  <a:lnTo>
                    <a:pt x="7883296" y="8965032"/>
                  </a:lnTo>
                  <a:lnTo>
                    <a:pt x="7888440" y="8962060"/>
                  </a:lnTo>
                  <a:lnTo>
                    <a:pt x="7889329" y="8958783"/>
                  </a:lnTo>
                  <a:close/>
                </a:path>
                <a:path w="9148444" h="9127490">
                  <a:moveTo>
                    <a:pt x="7890523" y="4930051"/>
                  </a:moveTo>
                  <a:lnTo>
                    <a:pt x="7877823" y="4918024"/>
                  </a:lnTo>
                  <a:lnTo>
                    <a:pt x="7877823" y="4908499"/>
                  </a:lnTo>
                  <a:lnTo>
                    <a:pt x="7865123" y="4903140"/>
                  </a:lnTo>
                  <a:lnTo>
                    <a:pt x="7852423" y="4902289"/>
                  </a:lnTo>
                  <a:lnTo>
                    <a:pt x="7839723" y="4906327"/>
                  </a:lnTo>
                  <a:lnTo>
                    <a:pt x="7827023" y="4914722"/>
                  </a:lnTo>
                  <a:lnTo>
                    <a:pt x="7827023" y="4949990"/>
                  </a:lnTo>
                  <a:lnTo>
                    <a:pt x="7839723" y="4959502"/>
                  </a:lnTo>
                  <a:lnTo>
                    <a:pt x="7839723" y="4964887"/>
                  </a:lnTo>
                  <a:lnTo>
                    <a:pt x="7852423" y="4965738"/>
                  </a:lnTo>
                  <a:lnTo>
                    <a:pt x="7865123" y="4961699"/>
                  </a:lnTo>
                  <a:lnTo>
                    <a:pt x="7877823" y="4953292"/>
                  </a:lnTo>
                  <a:lnTo>
                    <a:pt x="7877823" y="4942281"/>
                  </a:lnTo>
                  <a:lnTo>
                    <a:pt x="7890523" y="4930051"/>
                  </a:lnTo>
                  <a:close/>
                </a:path>
                <a:path w="9148444" h="9127490">
                  <a:moveTo>
                    <a:pt x="7890523" y="3700805"/>
                  </a:moveTo>
                  <a:lnTo>
                    <a:pt x="7877823" y="3685857"/>
                  </a:lnTo>
                  <a:lnTo>
                    <a:pt x="7865123" y="3674021"/>
                  </a:lnTo>
                  <a:lnTo>
                    <a:pt x="7852423" y="3667341"/>
                  </a:lnTo>
                  <a:lnTo>
                    <a:pt x="7839723" y="3666286"/>
                  </a:lnTo>
                  <a:lnTo>
                    <a:pt x="7827023" y="3671316"/>
                  </a:lnTo>
                  <a:lnTo>
                    <a:pt x="7814323" y="3681755"/>
                  </a:lnTo>
                  <a:lnTo>
                    <a:pt x="7814323" y="3695433"/>
                  </a:lnTo>
                  <a:lnTo>
                    <a:pt x="7801623" y="3710635"/>
                  </a:lnTo>
                  <a:lnTo>
                    <a:pt x="7814323" y="3725583"/>
                  </a:lnTo>
                  <a:lnTo>
                    <a:pt x="7827023" y="3737419"/>
                  </a:lnTo>
                  <a:lnTo>
                    <a:pt x="7839723" y="3744099"/>
                  </a:lnTo>
                  <a:lnTo>
                    <a:pt x="7852423" y="3745153"/>
                  </a:lnTo>
                  <a:lnTo>
                    <a:pt x="7865123" y="3740137"/>
                  </a:lnTo>
                  <a:lnTo>
                    <a:pt x="7877823" y="3729698"/>
                  </a:lnTo>
                  <a:lnTo>
                    <a:pt x="7890523" y="3716007"/>
                  </a:lnTo>
                  <a:lnTo>
                    <a:pt x="7890523" y="3700805"/>
                  </a:lnTo>
                  <a:close/>
                </a:path>
                <a:path w="9148444" h="9127490">
                  <a:moveTo>
                    <a:pt x="7890523" y="2471496"/>
                  </a:moveTo>
                  <a:lnTo>
                    <a:pt x="7877823" y="2453398"/>
                  </a:lnTo>
                  <a:lnTo>
                    <a:pt x="7865123" y="2439073"/>
                  </a:lnTo>
                  <a:lnTo>
                    <a:pt x="7852423" y="2430983"/>
                  </a:lnTo>
                  <a:lnTo>
                    <a:pt x="7839723" y="2429700"/>
                  </a:lnTo>
                  <a:lnTo>
                    <a:pt x="7814323" y="2435783"/>
                  </a:lnTo>
                  <a:lnTo>
                    <a:pt x="7801623" y="2448420"/>
                  </a:lnTo>
                  <a:lnTo>
                    <a:pt x="7801623" y="2464993"/>
                  </a:lnTo>
                  <a:lnTo>
                    <a:pt x="7788923" y="2483383"/>
                  </a:lnTo>
                  <a:lnTo>
                    <a:pt x="7801623" y="2501493"/>
                  </a:lnTo>
                  <a:lnTo>
                    <a:pt x="7814323" y="2515806"/>
                  </a:lnTo>
                  <a:lnTo>
                    <a:pt x="7827023" y="2523896"/>
                  </a:lnTo>
                  <a:lnTo>
                    <a:pt x="7852423" y="2525179"/>
                  </a:lnTo>
                  <a:lnTo>
                    <a:pt x="7865123" y="2519083"/>
                  </a:lnTo>
                  <a:lnTo>
                    <a:pt x="7877823" y="2506459"/>
                  </a:lnTo>
                  <a:lnTo>
                    <a:pt x="7890523" y="2489885"/>
                  </a:lnTo>
                  <a:lnTo>
                    <a:pt x="7890523" y="2471496"/>
                  </a:lnTo>
                  <a:close/>
                </a:path>
                <a:path w="9148444" h="9127490">
                  <a:moveTo>
                    <a:pt x="7890523" y="1221219"/>
                  </a:moveTo>
                  <a:lnTo>
                    <a:pt x="7865123" y="1204595"/>
                  </a:lnTo>
                  <a:lnTo>
                    <a:pt x="7852423" y="1195197"/>
                  </a:lnTo>
                  <a:lnTo>
                    <a:pt x="7827023" y="1193711"/>
                  </a:lnTo>
                  <a:lnTo>
                    <a:pt x="7814323" y="1200785"/>
                  </a:lnTo>
                  <a:lnTo>
                    <a:pt x="7788923" y="1215453"/>
                  </a:lnTo>
                  <a:lnTo>
                    <a:pt x="7776223" y="1234694"/>
                  </a:lnTo>
                  <a:lnTo>
                    <a:pt x="7776223" y="1256068"/>
                  </a:lnTo>
                  <a:lnTo>
                    <a:pt x="7788923" y="1277086"/>
                  </a:lnTo>
                  <a:lnTo>
                    <a:pt x="7801623" y="1293723"/>
                  </a:lnTo>
                  <a:lnTo>
                    <a:pt x="7827023" y="1303121"/>
                  </a:lnTo>
                  <a:lnTo>
                    <a:pt x="7839723" y="1304607"/>
                  </a:lnTo>
                  <a:lnTo>
                    <a:pt x="7865123" y="1297533"/>
                  </a:lnTo>
                  <a:lnTo>
                    <a:pt x="7877823" y="1282865"/>
                  </a:lnTo>
                  <a:lnTo>
                    <a:pt x="7890523" y="1263611"/>
                  </a:lnTo>
                  <a:lnTo>
                    <a:pt x="7890523" y="1221219"/>
                  </a:lnTo>
                  <a:close/>
                </a:path>
                <a:path w="9148444" h="9127490">
                  <a:moveTo>
                    <a:pt x="7893139" y="7730337"/>
                  </a:moveTo>
                  <a:lnTo>
                    <a:pt x="7885697" y="7717472"/>
                  </a:lnTo>
                  <a:lnTo>
                    <a:pt x="7877480" y="7715275"/>
                  </a:lnTo>
                  <a:lnTo>
                    <a:pt x="7864615" y="7722692"/>
                  </a:lnTo>
                  <a:lnTo>
                    <a:pt x="7862417" y="7730922"/>
                  </a:lnTo>
                  <a:lnTo>
                    <a:pt x="7869847" y="7743774"/>
                  </a:lnTo>
                  <a:lnTo>
                    <a:pt x="7878064" y="7745984"/>
                  </a:lnTo>
                  <a:lnTo>
                    <a:pt x="7890929" y="7738554"/>
                  </a:lnTo>
                  <a:lnTo>
                    <a:pt x="7893139" y="7730337"/>
                  </a:lnTo>
                  <a:close/>
                </a:path>
                <a:path w="9148444" h="9127490">
                  <a:moveTo>
                    <a:pt x="7903223" y="6491440"/>
                  </a:moveTo>
                  <a:lnTo>
                    <a:pt x="7890523" y="6484950"/>
                  </a:lnTo>
                  <a:lnTo>
                    <a:pt x="7890523" y="6481280"/>
                  </a:lnTo>
                  <a:lnTo>
                    <a:pt x="7877823" y="6480708"/>
                  </a:lnTo>
                  <a:lnTo>
                    <a:pt x="7865123" y="6483464"/>
                  </a:lnTo>
                  <a:lnTo>
                    <a:pt x="7865123" y="6489192"/>
                  </a:lnTo>
                  <a:lnTo>
                    <a:pt x="7852423" y="6496710"/>
                  </a:lnTo>
                  <a:lnTo>
                    <a:pt x="7852423" y="6505041"/>
                  </a:lnTo>
                  <a:lnTo>
                    <a:pt x="7865123" y="6513258"/>
                  </a:lnTo>
                  <a:lnTo>
                    <a:pt x="7865123" y="6519748"/>
                  </a:lnTo>
                  <a:lnTo>
                    <a:pt x="7877823" y="6523418"/>
                  </a:lnTo>
                  <a:lnTo>
                    <a:pt x="7877823" y="6524003"/>
                  </a:lnTo>
                  <a:lnTo>
                    <a:pt x="7890523" y="6521234"/>
                  </a:lnTo>
                  <a:lnTo>
                    <a:pt x="7890523" y="6515506"/>
                  </a:lnTo>
                  <a:lnTo>
                    <a:pt x="7903223" y="6508001"/>
                  </a:lnTo>
                  <a:lnTo>
                    <a:pt x="7903223" y="6491440"/>
                  </a:lnTo>
                  <a:close/>
                </a:path>
                <a:path w="9148444" h="9127490">
                  <a:moveTo>
                    <a:pt x="7903223" y="5259273"/>
                  </a:moveTo>
                  <a:lnTo>
                    <a:pt x="7890523" y="5250472"/>
                  </a:lnTo>
                  <a:lnTo>
                    <a:pt x="7877823" y="5245493"/>
                  </a:lnTo>
                  <a:lnTo>
                    <a:pt x="7865123" y="5244706"/>
                  </a:lnTo>
                  <a:lnTo>
                    <a:pt x="7852423" y="5248453"/>
                  </a:lnTo>
                  <a:lnTo>
                    <a:pt x="7852423" y="5256225"/>
                  </a:lnTo>
                  <a:lnTo>
                    <a:pt x="7839723" y="5266410"/>
                  </a:lnTo>
                  <a:lnTo>
                    <a:pt x="7839723" y="5277726"/>
                  </a:lnTo>
                  <a:lnTo>
                    <a:pt x="7852423" y="5288851"/>
                  </a:lnTo>
                  <a:lnTo>
                    <a:pt x="7852423" y="5297665"/>
                  </a:lnTo>
                  <a:lnTo>
                    <a:pt x="7865123" y="5302631"/>
                  </a:lnTo>
                  <a:lnTo>
                    <a:pt x="7877823" y="5303431"/>
                  </a:lnTo>
                  <a:lnTo>
                    <a:pt x="7890523" y="5299684"/>
                  </a:lnTo>
                  <a:lnTo>
                    <a:pt x="7890523" y="5291912"/>
                  </a:lnTo>
                  <a:lnTo>
                    <a:pt x="7903223" y="5281727"/>
                  </a:lnTo>
                  <a:lnTo>
                    <a:pt x="7903223" y="5259273"/>
                  </a:lnTo>
                  <a:close/>
                </a:path>
                <a:path w="9148444" h="9127490">
                  <a:moveTo>
                    <a:pt x="7903223" y="4026814"/>
                  </a:moveTo>
                  <a:lnTo>
                    <a:pt x="7890523" y="4015511"/>
                  </a:lnTo>
                  <a:lnTo>
                    <a:pt x="7877823" y="4009136"/>
                  </a:lnTo>
                  <a:lnTo>
                    <a:pt x="7865123" y="4008120"/>
                  </a:lnTo>
                  <a:lnTo>
                    <a:pt x="7852423" y="4012920"/>
                  </a:lnTo>
                  <a:lnTo>
                    <a:pt x="7839723" y="4022890"/>
                  </a:lnTo>
                  <a:lnTo>
                    <a:pt x="7827023" y="4035958"/>
                  </a:lnTo>
                  <a:lnTo>
                    <a:pt x="7827023" y="4050474"/>
                  </a:lnTo>
                  <a:lnTo>
                    <a:pt x="7839723" y="4064749"/>
                  </a:lnTo>
                  <a:lnTo>
                    <a:pt x="7839723" y="4076052"/>
                  </a:lnTo>
                  <a:lnTo>
                    <a:pt x="7852423" y="4082427"/>
                  </a:lnTo>
                  <a:lnTo>
                    <a:pt x="7877823" y="4083443"/>
                  </a:lnTo>
                  <a:lnTo>
                    <a:pt x="7890523" y="4078643"/>
                  </a:lnTo>
                  <a:lnTo>
                    <a:pt x="7903223" y="4068673"/>
                  </a:lnTo>
                  <a:lnTo>
                    <a:pt x="7903223" y="4026814"/>
                  </a:lnTo>
                  <a:close/>
                </a:path>
                <a:path w="9148444" h="9127490">
                  <a:moveTo>
                    <a:pt x="7903223" y="2794635"/>
                  </a:moveTo>
                  <a:lnTo>
                    <a:pt x="7890523" y="2781033"/>
                  </a:lnTo>
                  <a:lnTo>
                    <a:pt x="7877823" y="2773349"/>
                  </a:lnTo>
                  <a:lnTo>
                    <a:pt x="7852423" y="2772118"/>
                  </a:lnTo>
                  <a:lnTo>
                    <a:pt x="7839723" y="2777909"/>
                  </a:lnTo>
                  <a:lnTo>
                    <a:pt x="7827023" y="2789910"/>
                  </a:lnTo>
                  <a:lnTo>
                    <a:pt x="7814323" y="2805658"/>
                  </a:lnTo>
                  <a:lnTo>
                    <a:pt x="7814323" y="2823146"/>
                  </a:lnTo>
                  <a:lnTo>
                    <a:pt x="7827023" y="2840342"/>
                  </a:lnTo>
                  <a:lnTo>
                    <a:pt x="7839723" y="2853956"/>
                  </a:lnTo>
                  <a:lnTo>
                    <a:pt x="7852423" y="2861640"/>
                  </a:lnTo>
                  <a:lnTo>
                    <a:pt x="7865123" y="2862859"/>
                  </a:lnTo>
                  <a:lnTo>
                    <a:pt x="7890523" y="2857081"/>
                  </a:lnTo>
                  <a:lnTo>
                    <a:pt x="7903223" y="2845066"/>
                  </a:lnTo>
                  <a:lnTo>
                    <a:pt x="7903223" y="2794635"/>
                  </a:lnTo>
                  <a:close/>
                </a:path>
                <a:path w="9148444" h="9127490">
                  <a:moveTo>
                    <a:pt x="7906321" y="353288"/>
                  </a:moveTo>
                  <a:lnTo>
                    <a:pt x="7898498" y="330009"/>
                  </a:lnTo>
                  <a:lnTo>
                    <a:pt x="7882242" y="311594"/>
                  </a:lnTo>
                  <a:lnTo>
                    <a:pt x="7860932" y="301205"/>
                  </a:lnTo>
                  <a:lnTo>
                    <a:pt x="7837284" y="299554"/>
                  </a:lnTo>
                  <a:lnTo>
                    <a:pt x="7813992" y="307378"/>
                  </a:lnTo>
                  <a:lnTo>
                    <a:pt x="7795577" y="323621"/>
                  </a:lnTo>
                  <a:lnTo>
                    <a:pt x="7785176" y="344919"/>
                  </a:lnTo>
                  <a:lnTo>
                    <a:pt x="7783525" y="368579"/>
                  </a:lnTo>
                  <a:lnTo>
                    <a:pt x="7791361" y="391845"/>
                  </a:lnTo>
                  <a:lnTo>
                    <a:pt x="7807604" y="410260"/>
                  </a:lnTo>
                  <a:lnTo>
                    <a:pt x="7828915" y="420662"/>
                  </a:lnTo>
                  <a:lnTo>
                    <a:pt x="7852575" y="422313"/>
                  </a:lnTo>
                  <a:lnTo>
                    <a:pt x="7875854" y="414489"/>
                  </a:lnTo>
                  <a:lnTo>
                    <a:pt x="7894282" y="398246"/>
                  </a:lnTo>
                  <a:lnTo>
                    <a:pt x="7904670" y="376936"/>
                  </a:lnTo>
                  <a:lnTo>
                    <a:pt x="7906321" y="353288"/>
                  </a:lnTo>
                  <a:close/>
                </a:path>
                <a:path w="9148444" h="9127490">
                  <a:moveTo>
                    <a:pt x="7911097" y="8070418"/>
                  </a:moveTo>
                  <a:lnTo>
                    <a:pt x="7904823" y="8059560"/>
                  </a:lnTo>
                  <a:lnTo>
                    <a:pt x="7897889" y="8057693"/>
                  </a:lnTo>
                  <a:lnTo>
                    <a:pt x="7887017" y="8063966"/>
                  </a:lnTo>
                  <a:lnTo>
                    <a:pt x="7885163" y="8070913"/>
                  </a:lnTo>
                  <a:lnTo>
                    <a:pt x="7891424" y="8081772"/>
                  </a:lnTo>
                  <a:lnTo>
                    <a:pt x="7898371" y="8083639"/>
                  </a:lnTo>
                  <a:lnTo>
                    <a:pt x="7909242" y="8077365"/>
                  </a:lnTo>
                  <a:lnTo>
                    <a:pt x="7911097" y="8070418"/>
                  </a:lnTo>
                  <a:close/>
                </a:path>
                <a:path w="9148444" h="9127490">
                  <a:moveTo>
                    <a:pt x="7915923" y="6826682"/>
                  </a:moveTo>
                  <a:lnTo>
                    <a:pt x="7903223" y="6823367"/>
                  </a:lnTo>
                  <a:lnTo>
                    <a:pt x="7890523" y="6822834"/>
                  </a:lnTo>
                  <a:lnTo>
                    <a:pt x="7890523" y="6825335"/>
                  </a:lnTo>
                  <a:lnTo>
                    <a:pt x="7877823" y="6830504"/>
                  </a:lnTo>
                  <a:lnTo>
                    <a:pt x="7877823" y="6852259"/>
                  </a:lnTo>
                  <a:lnTo>
                    <a:pt x="7890523" y="6858140"/>
                  </a:lnTo>
                  <a:lnTo>
                    <a:pt x="7890523" y="6861454"/>
                  </a:lnTo>
                  <a:lnTo>
                    <a:pt x="7903223" y="6861975"/>
                  </a:lnTo>
                  <a:lnTo>
                    <a:pt x="7903223" y="6859486"/>
                  </a:lnTo>
                  <a:lnTo>
                    <a:pt x="7915923" y="6854304"/>
                  </a:lnTo>
                  <a:lnTo>
                    <a:pt x="7915923" y="6826682"/>
                  </a:lnTo>
                  <a:close/>
                </a:path>
                <a:path w="9148444" h="9127490">
                  <a:moveTo>
                    <a:pt x="7915923" y="5592203"/>
                  </a:moveTo>
                  <a:lnTo>
                    <a:pt x="7903223" y="5587581"/>
                  </a:lnTo>
                  <a:lnTo>
                    <a:pt x="7890523" y="5586844"/>
                  </a:lnTo>
                  <a:lnTo>
                    <a:pt x="7877823" y="5590324"/>
                  </a:lnTo>
                  <a:lnTo>
                    <a:pt x="7877823" y="5597537"/>
                  </a:lnTo>
                  <a:lnTo>
                    <a:pt x="7865123" y="5607012"/>
                  </a:lnTo>
                  <a:lnTo>
                    <a:pt x="7865123" y="5627865"/>
                  </a:lnTo>
                  <a:lnTo>
                    <a:pt x="7877823" y="5636044"/>
                  </a:lnTo>
                  <a:lnTo>
                    <a:pt x="7890523" y="5640667"/>
                  </a:lnTo>
                  <a:lnTo>
                    <a:pt x="7903223" y="5641403"/>
                  </a:lnTo>
                  <a:lnTo>
                    <a:pt x="7903223" y="5637923"/>
                  </a:lnTo>
                  <a:lnTo>
                    <a:pt x="7915923" y="5630697"/>
                  </a:lnTo>
                  <a:lnTo>
                    <a:pt x="7915923" y="5592203"/>
                  </a:lnTo>
                  <a:close/>
                </a:path>
                <a:path w="9148444" h="9127490">
                  <a:moveTo>
                    <a:pt x="7915923" y="1582572"/>
                  </a:moveTo>
                  <a:lnTo>
                    <a:pt x="7903223" y="1562328"/>
                  </a:lnTo>
                  <a:lnTo>
                    <a:pt x="7890523" y="1546313"/>
                  </a:lnTo>
                  <a:lnTo>
                    <a:pt x="7865123" y="1537271"/>
                  </a:lnTo>
                  <a:lnTo>
                    <a:pt x="7852423" y="1535836"/>
                  </a:lnTo>
                  <a:lnTo>
                    <a:pt x="7827023" y="1542643"/>
                  </a:lnTo>
                  <a:lnTo>
                    <a:pt x="7814323" y="1556778"/>
                  </a:lnTo>
                  <a:lnTo>
                    <a:pt x="7801623" y="1575295"/>
                  </a:lnTo>
                  <a:lnTo>
                    <a:pt x="7801623" y="1595856"/>
                  </a:lnTo>
                  <a:lnTo>
                    <a:pt x="7814323" y="1616100"/>
                  </a:lnTo>
                  <a:lnTo>
                    <a:pt x="7827023" y="1632115"/>
                  </a:lnTo>
                  <a:lnTo>
                    <a:pt x="7839723" y="1641144"/>
                  </a:lnTo>
                  <a:lnTo>
                    <a:pt x="7865123" y="1642579"/>
                  </a:lnTo>
                  <a:lnTo>
                    <a:pt x="7877823" y="1635772"/>
                  </a:lnTo>
                  <a:lnTo>
                    <a:pt x="7903223" y="1621650"/>
                  </a:lnTo>
                  <a:lnTo>
                    <a:pt x="7903223" y="1603133"/>
                  </a:lnTo>
                  <a:lnTo>
                    <a:pt x="7915923" y="1582572"/>
                  </a:lnTo>
                  <a:close/>
                </a:path>
                <a:path w="9148444" h="9127490">
                  <a:moveTo>
                    <a:pt x="7928623" y="4381411"/>
                  </a:moveTo>
                  <a:lnTo>
                    <a:pt x="7915923" y="4367911"/>
                  </a:lnTo>
                  <a:lnTo>
                    <a:pt x="7915923" y="4357243"/>
                  </a:lnTo>
                  <a:lnTo>
                    <a:pt x="7903223" y="4351210"/>
                  </a:lnTo>
                  <a:lnTo>
                    <a:pt x="7877823" y="4350258"/>
                  </a:lnTo>
                  <a:lnTo>
                    <a:pt x="7865123" y="4354792"/>
                  </a:lnTo>
                  <a:lnTo>
                    <a:pt x="7865123" y="4364215"/>
                  </a:lnTo>
                  <a:lnTo>
                    <a:pt x="7852423" y="4376559"/>
                  </a:lnTo>
                  <a:lnTo>
                    <a:pt x="7852423" y="4403763"/>
                  </a:lnTo>
                  <a:lnTo>
                    <a:pt x="7865123" y="4414444"/>
                  </a:lnTo>
                  <a:lnTo>
                    <a:pt x="7877823" y="4420463"/>
                  </a:lnTo>
                  <a:lnTo>
                    <a:pt x="7890523" y="4421416"/>
                  </a:lnTo>
                  <a:lnTo>
                    <a:pt x="7903223" y="4416882"/>
                  </a:lnTo>
                  <a:lnTo>
                    <a:pt x="7915923" y="4407471"/>
                  </a:lnTo>
                  <a:lnTo>
                    <a:pt x="7928623" y="4395114"/>
                  </a:lnTo>
                  <a:lnTo>
                    <a:pt x="7928623" y="4381411"/>
                  </a:lnTo>
                  <a:close/>
                </a:path>
                <a:path w="9148444" h="9127490">
                  <a:moveTo>
                    <a:pt x="7928623" y="3152152"/>
                  </a:moveTo>
                  <a:lnTo>
                    <a:pt x="7915923" y="3135744"/>
                  </a:lnTo>
                  <a:lnTo>
                    <a:pt x="7903223" y="3122752"/>
                  </a:lnTo>
                  <a:lnTo>
                    <a:pt x="7890523" y="3115424"/>
                  </a:lnTo>
                  <a:lnTo>
                    <a:pt x="7877823" y="3114256"/>
                  </a:lnTo>
                  <a:lnTo>
                    <a:pt x="7865123" y="3119780"/>
                  </a:lnTo>
                  <a:lnTo>
                    <a:pt x="7852423" y="3131235"/>
                  </a:lnTo>
                  <a:lnTo>
                    <a:pt x="7839723" y="3146260"/>
                  </a:lnTo>
                  <a:lnTo>
                    <a:pt x="7839723" y="3179356"/>
                  </a:lnTo>
                  <a:lnTo>
                    <a:pt x="7852423" y="3192348"/>
                  </a:lnTo>
                  <a:lnTo>
                    <a:pt x="7865123" y="3199676"/>
                  </a:lnTo>
                  <a:lnTo>
                    <a:pt x="7890523" y="3200844"/>
                  </a:lnTo>
                  <a:lnTo>
                    <a:pt x="7903223" y="3195320"/>
                  </a:lnTo>
                  <a:lnTo>
                    <a:pt x="7915923" y="3183864"/>
                  </a:lnTo>
                  <a:lnTo>
                    <a:pt x="7928623" y="3168840"/>
                  </a:lnTo>
                  <a:lnTo>
                    <a:pt x="7928623" y="3152152"/>
                  </a:lnTo>
                  <a:close/>
                </a:path>
                <a:path w="9148444" h="9127490">
                  <a:moveTo>
                    <a:pt x="7928623" y="1922843"/>
                  </a:moveTo>
                  <a:lnTo>
                    <a:pt x="7915923" y="1903272"/>
                  </a:lnTo>
                  <a:lnTo>
                    <a:pt x="7903223" y="1887804"/>
                  </a:lnTo>
                  <a:lnTo>
                    <a:pt x="7890523" y="1879053"/>
                  </a:lnTo>
                  <a:lnTo>
                    <a:pt x="7865123" y="1877669"/>
                  </a:lnTo>
                  <a:lnTo>
                    <a:pt x="7852423" y="1884260"/>
                  </a:lnTo>
                  <a:lnTo>
                    <a:pt x="7839723" y="1897913"/>
                  </a:lnTo>
                  <a:lnTo>
                    <a:pt x="7827023" y="1915820"/>
                  </a:lnTo>
                  <a:lnTo>
                    <a:pt x="7827023" y="1955253"/>
                  </a:lnTo>
                  <a:lnTo>
                    <a:pt x="7839723" y="1970735"/>
                  </a:lnTo>
                  <a:lnTo>
                    <a:pt x="7865123" y="1979472"/>
                  </a:lnTo>
                  <a:lnTo>
                    <a:pt x="7877823" y="1980857"/>
                  </a:lnTo>
                  <a:lnTo>
                    <a:pt x="7903223" y="1974278"/>
                  </a:lnTo>
                  <a:lnTo>
                    <a:pt x="7915923" y="1960626"/>
                  </a:lnTo>
                  <a:lnTo>
                    <a:pt x="7928623" y="1942719"/>
                  </a:lnTo>
                  <a:lnTo>
                    <a:pt x="7928623" y="1922843"/>
                  </a:lnTo>
                  <a:close/>
                </a:path>
                <a:path w="9148444" h="9127490">
                  <a:moveTo>
                    <a:pt x="7928623" y="671118"/>
                  </a:moveTo>
                  <a:lnTo>
                    <a:pt x="7903223" y="653326"/>
                  </a:lnTo>
                  <a:lnTo>
                    <a:pt x="7890523" y="643280"/>
                  </a:lnTo>
                  <a:lnTo>
                    <a:pt x="7865123" y="641680"/>
                  </a:lnTo>
                  <a:lnTo>
                    <a:pt x="7839723" y="649236"/>
                  </a:lnTo>
                  <a:lnTo>
                    <a:pt x="7827023" y="664933"/>
                  </a:lnTo>
                  <a:lnTo>
                    <a:pt x="7814323" y="685520"/>
                  </a:lnTo>
                  <a:lnTo>
                    <a:pt x="7814323" y="730859"/>
                  </a:lnTo>
                  <a:lnTo>
                    <a:pt x="7839723" y="748652"/>
                  </a:lnTo>
                  <a:lnTo>
                    <a:pt x="7852423" y="758698"/>
                  </a:lnTo>
                  <a:lnTo>
                    <a:pt x="7877823" y="760285"/>
                  </a:lnTo>
                  <a:lnTo>
                    <a:pt x="7903223" y="752729"/>
                  </a:lnTo>
                  <a:lnTo>
                    <a:pt x="7915923" y="737031"/>
                  </a:lnTo>
                  <a:lnTo>
                    <a:pt x="7928623" y="716457"/>
                  </a:lnTo>
                  <a:lnTo>
                    <a:pt x="7928623" y="671118"/>
                  </a:lnTo>
                  <a:close/>
                </a:path>
                <a:path w="9148444" h="9127490">
                  <a:moveTo>
                    <a:pt x="7929131" y="8410511"/>
                  </a:moveTo>
                  <a:lnTo>
                    <a:pt x="7924012" y="8401659"/>
                  </a:lnTo>
                  <a:lnTo>
                    <a:pt x="7918348" y="8400148"/>
                  </a:lnTo>
                  <a:lnTo>
                    <a:pt x="7909484" y="8405254"/>
                  </a:lnTo>
                  <a:lnTo>
                    <a:pt x="7907960" y="8410918"/>
                  </a:lnTo>
                  <a:lnTo>
                    <a:pt x="7913078" y="8419782"/>
                  </a:lnTo>
                  <a:lnTo>
                    <a:pt x="7918755" y="8421294"/>
                  </a:lnTo>
                  <a:lnTo>
                    <a:pt x="7923174" y="8418741"/>
                  </a:lnTo>
                  <a:lnTo>
                    <a:pt x="7927607" y="8416176"/>
                  </a:lnTo>
                  <a:lnTo>
                    <a:pt x="7929131" y="8410511"/>
                  </a:lnTo>
                  <a:close/>
                </a:path>
                <a:path w="9148444" h="9127490">
                  <a:moveTo>
                    <a:pt x="7941323" y="7180275"/>
                  </a:moveTo>
                  <a:lnTo>
                    <a:pt x="7928623" y="7173646"/>
                  </a:lnTo>
                  <a:lnTo>
                    <a:pt x="7928623" y="7165429"/>
                  </a:lnTo>
                  <a:lnTo>
                    <a:pt x="7915923" y="7164959"/>
                  </a:lnTo>
                  <a:lnTo>
                    <a:pt x="7915923" y="7167194"/>
                  </a:lnTo>
                  <a:lnTo>
                    <a:pt x="7903223" y="7171817"/>
                  </a:lnTo>
                  <a:lnTo>
                    <a:pt x="7903223" y="7196518"/>
                  </a:lnTo>
                  <a:lnTo>
                    <a:pt x="7915923" y="7199477"/>
                  </a:lnTo>
                  <a:lnTo>
                    <a:pt x="7915923" y="7199947"/>
                  </a:lnTo>
                  <a:lnTo>
                    <a:pt x="7928623" y="7197725"/>
                  </a:lnTo>
                  <a:lnTo>
                    <a:pt x="7928623" y="7193089"/>
                  </a:lnTo>
                  <a:lnTo>
                    <a:pt x="7941323" y="7187019"/>
                  </a:lnTo>
                  <a:lnTo>
                    <a:pt x="7941323" y="7180275"/>
                  </a:lnTo>
                  <a:close/>
                </a:path>
                <a:path w="9148444" h="9127490">
                  <a:moveTo>
                    <a:pt x="7941323" y="5941479"/>
                  </a:moveTo>
                  <a:lnTo>
                    <a:pt x="7928623" y="5933922"/>
                  </a:lnTo>
                  <a:lnTo>
                    <a:pt x="7915923" y="5929655"/>
                  </a:lnTo>
                  <a:lnTo>
                    <a:pt x="7915923" y="5928982"/>
                  </a:lnTo>
                  <a:lnTo>
                    <a:pt x="7903223" y="5932195"/>
                  </a:lnTo>
                  <a:lnTo>
                    <a:pt x="7890523" y="5938863"/>
                  </a:lnTo>
                  <a:lnTo>
                    <a:pt x="7890523" y="5966866"/>
                  </a:lnTo>
                  <a:lnTo>
                    <a:pt x="7903223" y="5974435"/>
                  </a:lnTo>
                  <a:lnTo>
                    <a:pt x="7903223" y="5978703"/>
                  </a:lnTo>
                  <a:lnTo>
                    <a:pt x="7915923" y="5979388"/>
                  </a:lnTo>
                  <a:lnTo>
                    <a:pt x="7928623" y="5976175"/>
                  </a:lnTo>
                  <a:lnTo>
                    <a:pt x="7928623" y="5969495"/>
                  </a:lnTo>
                  <a:lnTo>
                    <a:pt x="7941323" y="5960745"/>
                  </a:lnTo>
                  <a:lnTo>
                    <a:pt x="7941323" y="5941479"/>
                  </a:lnTo>
                  <a:close/>
                </a:path>
                <a:path w="9148444" h="9127490">
                  <a:moveTo>
                    <a:pt x="7941323" y="4709020"/>
                  </a:moveTo>
                  <a:lnTo>
                    <a:pt x="7928623" y="4698962"/>
                  </a:lnTo>
                  <a:lnTo>
                    <a:pt x="7915923" y="4693285"/>
                  </a:lnTo>
                  <a:lnTo>
                    <a:pt x="7903223" y="4692383"/>
                  </a:lnTo>
                  <a:lnTo>
                    <a:pt x="7890523" y="4696663"/>
                  </a:lnTo>
                  <a:lnTo>
                    <a:pt x="7877823" y="4705528"/>
                  </a:lnTo>
                  <a:lnTo>
                    <a:pt x="7877823" y="4742777"/>
                  </a:lnTo>
                  <a:lnTo>
                    <a:pt x="7890523" y="4752822"/>
                  </a:lnTo>
                  <a:lnTo>
                    <a:pt x="7903223" y="4758499"/>
                  </a:lnTo>
                  <a:lnTo>
                    <a:pt x="7915923" y="4759401"/>
                  </a:lnTo>
                  <a:lnTo>
                    <a:pt x="7928623" y="4755121"/>
                  </a:lnTo>
                  <a:lnTo>
                    <a:pt x="7941323" y="4746256"/>
                  </a:lnTo>
                  <a:lnTo>
                    <a:pt x="7941323" y="4709020"/>
                  </a:lnTo>
                  <a:close/>
                </a:path>
                <a:path w="9148444" h="9127490">
                  <a:moveTo>
                    <a:pt x="7941323" y="3476841"/>
                  </a:moveTo>
                  <a:lnTo>
                    <a:pt x="7928623" y="3464483"/>
                  </a:lnTo>
                  <a:lnTo>
                    <a:pt x="7915923" y="3457498"/>
                  </a:lnTo>
                  <a:lnTo>
                    <a:pt x="7903223" y="3456394"/>
                  </a:lnTo>
                  <a:lnTo>
                    <a:pt x="7877823" y="3461651"/>
                  </a:lnTo>
                  <a:lnTo>
                    <a:pt x="7865123" y="3472561"/>
                  </a:lnTo>
                  <a:lnTo>
                    <a:pt x="7865123" y="3518370"/>
                  </a:lnTo>
                  <a:lnTo>
                    <a:pt x="7877823" y="3530727"/>
                  </a:lnTo>
                  <a:lnTo>
                    <a:pt x="7890523" y="3537712"/>
                  </a:lnTo>
                  <a:lnTo>
                    <a:pt x="7903223" y="3538817"/>
                  </a:lnTo>
                  <a:lnTo>
                    <a:pt x="7928623" y="3533559"/>
                  </a:lnTo>
                  <a:lnTo>
                    <a:pt x="7941323" y="3522662"/>
                  </a:lnTo>
                  <a:lnTo>
                    <a:pt x="7941323" y="3476841"/>
                  </a:lnTo>
                  <a:close/>
                </a:path>
                <a:path w="9148444" h="9127490">
                  <a:moveTo>
                    <a:pt x="7941323" y="2244382"/>
                  </a:moveTo>
                  <a:lnTo>
                    <a:pt x="7928623" y="2229523"/>
                  </a:lnTo>
                  <a:lnTo>
                    <a:pt x="7915923" y="2221141"/>
                  </a:lnTo>
                  <a:lnTo>
                    <a:pt x="7890523" y="2219807"/>
                  </a:lnTo>
                  <a:lnTo>
                    <a:pt x="7877823" y="2226119"/>
                  </a:lnTo>
                  <a:lnTo>
                    <a:pt x="7852423" y="2239226"/>
                  </a:lnTo>
                  <a:lnTo>
                    <a:pt x="7852423" y="2294267"/>
                  </a:lnTo>
                  <a:lnTo>
                    <a:pt x="7865123" y="2309126"/>
                  </a:lnTo>
                  <a:lnTo>
                    <a:pt x="7890523" y="2317508"/>
                  </a:lnTo>
                  <a:lnTo>
                    <a:pt x="7903223" y="2318842"/>
                  </a:lnTo>
                  <a:lnTo>
                    <a:pt x="7928623" y="2312530"/>
                  </a:lnTo>
                  <a:lnTo>
                    <a:pt x="7941323" y="2299424"/>
                  </a:lnTo>
                  <a:lnTo>
                    <a:pt x="7941323" y="2244382"/>
                  </a:lnTo>
                  <a:close/>
                </a:path>
                <a:path w="9148444" h="9127490">
                  <a:moveTo>
                    <a:pt x="7947495" y="8750617"/>
                  </a:moveTo>
                  <a:lnTo>
                    <a:pt x="7943367" y="8743467"/>
                  </a:lnTo>
                  <a:lnTo>
                    <a:pt x="7938808" y="8742248"/>
                  </a:lnTo>
                  <a:lnTo>
                    <a:pt x="7931658" y="8746363"/>
                  </a:lnTo>
                  <a:lnTo>
                    <a:pt x="7930439" y="8750935"/>
                  </a:lnTo>
                  <a:lnTo>
                    <a:pt x="7934566" y="8758072"/>
                  </a:lnTo>
                  <a:lnTo>
                    <a:pt x="7939125" y="8759304"/>
                  </a:lnTo>
                  <a:lnTo>
                    <a:pt x="7946263" y="8755177"/>
                  </a:lnTo>
                  <a:lnTo>
                    <a:pt x="7947495" y="8750617"/>
                  </a:lnTo>
                  <a:close/>
                </a:path>
                <a:path w="9148444" h="9127490">
                  <a:moveTo>
                    <a:pt x="7954023" y="7507618"/>
                  </a:moveTo>
                  <a:lnTo>
                    <a:pt x="7941323" y="7505116"/>
                  </a:lnTo>
                  <a:lnTo>
                    <a:pt x="7928623" y="7513536"/>
                  </a:lnTo>
                  <a:lnTo>
                    <a:pt x="7928623" y="7537424"/>
                  </a:lnTo>
                  <a:lnTo>
                    <a:pt x="7941323" y="7539914"/>
                  </a:lnTo>
                  <a:lnTo>
                    <a:pt x="7941323" y="7535710"/>
                  </a:lnTo>
                  <a:lnTo>
                    <a:pt x="7954023" y="7531506"/>
                  </a:lnTo>
                  <a:lnTo>
                    <a:pt x="7954023" y="7507618"/>
                  </a:lnTo>
                  <a:close/>
                </a:path>
                <a:path w="9148444" h="9127490">
                  <a:moveTo>
                    <a:pt x="7954023" y="6275641"/>
                  </a:moveTo>
                  <a:lnTo>
                    <a:pt x="7941323" y="6271730"/>
                  </a:lnTo>
                  <a:lnTo>
                    <a:pt x="7928623" y="6271107"/>
                  </a:lnTo>
                  <a:lnTo>
                    <a:pt x="7928623" y="6274054"/>
                  </a:lnTo>
                  <a:lnTo>
                    <a:pt x="7915923" y="6280175"/>
                  </a:lnTo>
                  <a:lnTo>
                    <a:pt x="7915923" y="6312827"/>
                  </a:lnTo>
                  <a:lnTo>
                    <a:pt x="7928623" y="6316739"/>
                  </a:lnTo>
                  <a:lnTo>
                    <a:pt x="7941323" y="6317361"/>
                  </a:lnTo>
                  <a:lnTo>
                    <a:pt x="7941323" y="6314414"/>
                  </a:lnTo>
                  <a:lnTo>
                    <a:pt x="7954023" y="6308293"/>
                  </a:lnTo>
                  <a:lnTo>
                    <a:pt x="7954023" y="6275641"/>
                  </a:lnTo>
                  <a:close/>
                </a:path>
                <a:path w="9148444" h="9127490">
                  <a:moveTo>
                    <a:pt x="7954023" y="5040922"/>
                  </a:moveTo>
                  <a:lnTo>
                    <a:pt x="7941323" y="5035651"/>
                  </a:lnTo>
                  <a:lnTo>
                    <a:pt x="7928623" y="5034813"/>
                  </a:lnTo>
                  <a:lnTo>
                    <a:pt x="7915923" y="5038788"/>
                  </a:lnTo>
                  <a:lnTo>
                    <a:pt x="7903223" y="5047031"/>
                  </a:lnTo>
                  <a:lnTo>
                    <a:pt x="7903223" y="5081625"/>
                  </a:lnTo>
                  <a:lnTo>
                    <a:pt x="7915923" y="5090973"/>
                  </a:lnTo>
                  <a:lnTo>
                    <a:pt x="7915923" y="5096243"/>
                  </a:lnTo>
                  <a:lnTo>
                    <a:pt x="7928623" y="5097081"/>
                  </a:lnTo>
                  <a:lnTo>
                    <a:pt x="7941323" y="5093119"/>
                  </a:lnTo>
                  <a:lnTo>
                    <a:pt x="7954023" y="5084877"/>
                  </a:lnTo>
                  <a:lnTo>
                    <a:pt x="7954023" y="5040922"/>
                  </a:lnTo>
                  <a:close/>
                </a:path>
                <a:path w="9148444" h="9127490">
                  <a:moveTo>
                    <a:pt x="7954023" y="1033919"/>
                  </a:moveTo>
                  <a:lnTo>
                    <a:pt x="7941323" y="1012215"/>
                  </a:lnTo>
                  <a:lnTo>
                    <a:pt x="7928623" y="995045"/>
                  </a:lnTo>
                  <a:lnTo>
                    <a:pt x="7903223" y="985354"/>
                  </a:lnTo>
                  <a:lnTo>
                    <a:pt x="7890523" y="983818"/>
                  </a:lnTo>
                  <a:lnTo>
                    <a:pt x="7865123" y="991120"/>
                  </a:lnTo>
                  <a:lnTo>
                    <a:pt x="7852423" y="1006259"/>
                  </a:lnTo>
                  <a:lnTo>
                    <a:pt x="7839723" y="1026121"/>
                  </a:lnTo>
                  <a:lnTo>
                    <a:pt x="7839723" y="1069873"/>
                  </a:lnTo>
                  <a:lnTo>
                    <a:pt x="7852423" y="1087043"/>
                  </a:lnTo>
                  <a:lnTo>
                    <a:pt x="7877823" y="1096733"/>
                  </a:lnTo>
                  <a:lnTo>
                    <a:pt x="7903223" y="1098270"/>
                  </a:lnTo>
                  <a:lnTo>
                    <a:pt x="7915923" y="1090968"/>
                  </a:lnTo>
                  <a:lnTo>
                    <a:pt x="7941323" y="1075829"/>
                  </a:lnTo>
                  <a:lnTo>
                    <a:pt x="7954023" y="1055966"/>
                  </a:lnTo>
                  <a:lnTo>
                    <a:pt x="7954023" y="1033919"/>
                  </a:lnTo>
                  <a:close/>
                </a:path>
                <a:path w="9148444" h="9127490">
                  <a:moveTo>
                    <a:pt x="7961770" y="9090787"/>
                  </a:moveTo>
                  <a:lnTo>
                    <a:pt x="7960614" y="9088780"/>
                  </a:lnTo>
                  <a:lnTo>
                    <a:pt x="7959331" y="9088450"/>
                  </a:lnTo>
                  <a:lnTo>
                    <a:pt x="7957337" y="9089606"/>
                  </a:lnTo>
                  <a:lnTo>
                    <a:pt x="7956994" y="9090876"/>
                  </a:lnTo>
                  <a:lnTo>
                    <a:pt x="7958150" y="9092882"/>
                  </a:lnTo>
                  <a:lnTo>
                    <a:pt x="7959433" y="9093225"/>
                  </a:lnTo>
                  <a:lnTo>
                    <a:pt x="7961427" y="9092070"/>
                  </a:lnTo>
                  <a:lnTo>
                    <a:pt x="7961770" y="9090787"/>
                  </a:lnTo>
                  <a:close/>
                </a:path>
                <a:path w="9148444" h="9127490">
                  <a:moveTo>
                    <a:pt x="7963890" y="144945"/>
                  </a:moveTo>
                  <a:lnTo>
                    <a:pt x="7955826" y="120992"/>
                  </a:lnTo>
                  <a:lnTo>
                    <a:pt x="7939113" y="102044"/>
                  </a:lnTo>
                  <a:lnTo>
                    <a:pt x="7917180" y="91351"/>
                  </a:lnTo>
                  <a:lnTo>
                    <a:pt x="7892834" y="89662"/>
                  </a:lnTo>
                  <a:lnTo>
                    <a:pt x="7868882" y="97713"/>
                  </a:lnTo>
                  <a:lnTo>
                    <a:pt x="7849933" y="114427"/>
                  </a:lnTo>
                  <a:lnTo>
                    <a:pt x="7839227" y="136347"/>
                  </a:lnTo>
                  <a:lnTo>
                    <a:pt x="7837525" y="160680"/>
                  </a:lnTo>
                  <a:lnTo>
                    <a:pt x="7845590" y="184632"/>
                  </a:lnTo>
                  <a:lnTo>
                    <a:pt x="7862303" y="203581"/>
                  </a:lnTo>
                  <a:lnTo>
                    <a:pt x="7884236" y="214274"/>
                  </a:lnTo>
                  <a:lnTo>
                    <a:pt x="7908582" y="215976"/>
                  </a:lnTo>
                  <a:lnTo>
                    <a:pt x="7932534" y="207924"/>
                  </a:lnTo>
                  <a:lnTo>
                    <a:pt x="7951483" y="191198"/>
                  </a:lnTo>
                  <a:lnTo>
                    <a:pt x="7962189" y="169278"/>
                  </a:lnTo>
                  <a:lnTo>
                    <a:pt x="7963890" y="144945"/>
                  </a:lnTo>
                  <a:close/>
                </a:path>
                <a:path w="9148444" h="9127490">
                  <a:moveTo>
                    <a:pt x="7966723" y="3832783"/>
                  </a:moveTo>
                  <a:lnTo>
                    <a:pt x="7954023" y="3817950"/>
                  </a:lnTo>
                  <a:lnTo>
                    <a:pt x="7941323" y="3806202"/>
                  </a:lnTo>
                  <a:lnTo>
                    <a:pt x="7928623" y="3799573"/>
                  </a:lnTo>
                  <a:lnTo>
                    <a:pt x="7915923" y="3798519"/>
                  </a:lnTo>
                  <a:lnTo>
                    <a:pt x="7903223" y="3803510"/>
                  </a:lnTo>
                  <a:lnTo>
                    <a:pt x="7890523" y="3813873"/>
                  </a:lnTo>
                  <a:lnTo>
                    <a:pt x="7890523" y="3857383"/>
                  </a:lnTo>
                  <a:lnTo>
                    <a:pt x="7903223" y="3869118"/>
                  </a:lnTo>
                  <a:lnTo>
                    <a:pt x="7915923" y="3875748"/>
                  </a:lnTo>
                  <a:lnTo>
                    <a:pt x="7928623" y="3876802"/>
                  </a:lnTo>
                  <a:lnTo>
                    <a:pt x="7941323" y="3871811"/>
                  </a:lnTo>
                  <a:lnTo>
                    <a:pt x="7954023" y="3861460"/>
                  </a:lnTo>
                  <a:lnTo>
                    <a:pt x="7966723" y="3847871"/>
                  </a:lnTo>
                  <a:lnTo>
                    <a:pt x="7966723" y="3832783"/>
                  </a:lnTo>
                  <a:close/>
                </a:path>
                <a:path w="9148444" h="9127490">
                  <a:moveTo>
                    <a:pt x="7966723" y="2603512"/>
                  </a:moveTo>
                  <a:lnTo>
                    <a:pt x="7954023" y="2585631"/>
                  </a:lnTo>
                  <a:lnTo>
                    <a:pt x="7941323" y="2571483"/>
                  </a:lnTo>
                  <a:lnTo>
                    <a:pt x="7928623" y="2563507"/>
                  </a:lnTo>
                  <a:lnTo>
                    <a:pt x="7915923" y="2562237"/>
                  </a:lnTo>
                  <a:lnTo>
                    <a:pt x="7890523" y="2568244"/>
                  </a:lnTo>
                  <a:lnTo>
                    <a:pt x="7877823" y="2580716"/>
                  </a:lnTo>
                  <a:lnTo>
                    <a:pt x="7877823" y="2597086"/>
                  </a:lnTo>
                  <a:lnTo>
                    <a:pt x="7865123" y="2615247"/>
                  </a:lnTo>
                  <a:lnTo>
                    <a:pt x="7877823" y="2633129"/>
                  </a:lnTo>
                  <a:lnTo>
                    <a:pt x="7890523" y="2647277"/>
                  </a:lnTo>
                  <a:lnTo>
                    <a:pt x="7903223" y="2655252"/>
                  </a:lnTo>
                  <a:lnTo>
                    <a:pt x="7928623" y="2656522"/>
                  </a:lnTo>
                  <a:lnTo>
                    <a:pt x="7941323" y="2650515"/>
                  </a:lnTo>
                  <a:lnTo>
                    <a:pt x="7954023" y="2638031"/>
                  </a:lnTo>
                  <a:lnTo>
                    <a:pt x="7966723" y="2621673"/>
                  </a:lnTo>
                  <a:lnTo>
                    <a:pt x="7966723" y="2603512"/>
                  </a:lnTo>
                  <a:close/>
                </a:path>
                <a:path w="9148444" h="9127490">
                  <a:moveTo>
                    <a:pt x="7966723" y="1353312"/>
                  </a:moveTo>
                  <a:lnTo>
                    <a:pt x="7941323" y="1336763"/>
                  </a:lnTo>
                  <a:lnTo>
                    <a:pt x="7928623" y="1327429"/>
                  </a:lnTo>
                  <a:lnTo>
                    <a:pt x="7903223" y="1325943"/>
                  </a:lnTo>
                  <a:lnTo>
                    <a:pt x="7890523" y="1332979"/>
                  </a:lnTo>
                  <a:lnTo>
                    <a:pt x="7865123" y="1347571"/>
                  </a:lnTo>
                  <a:lnTo>
                    <a:pt x="7865123" y="1366710"/>
                  </a:lnTo>
                  <a:lnTo>
                    <a:pt x="7852423" y="1387957"/>
                  </a:lnTo>
                  <a:lnTo>
                    <a:pt x="7865123" y="1408874"/>
                  </a:lnTo>
                  <a:lnTo>
                    <a:pt x="7877823" y="1425422"/>
                  </a:lnTo>
                  <a:lnTo>
                    <a:pt x="7903223" y="1434769"/>
                  </a:lnTo>
                  <a:lnTo>
                    <a:pt x="7915923" y="1436255"/>
                  </a:lnTo>
                  <a:lnTo>
                    <a:pt x="7941323" y="1429219"/>
                  </a:lnTo>
                  <a:lnTo>
                    <a:pt x="7954023" y="1414627"/>
                  </a:lnTo>
                  <a:lnTo>
                    <a:pt x="7966723" y="1395476"/>
                  </a:lnTo>
                  <a:lnTo>
                    <a:pt x="7966723" y="1353312"/>
                  </a:lnTo>
                  <a:close/>
                </a:path>
                <a:path w="9148444" h="9127490">
                  <a:moveTo>
                    <a:pt x="7968932" y="7862265"/>
                  </a:moveTo>
                  <a:lnTo>
                    <a:pt x="7961668" y="7849692"/>
                  </a:lnTo>
                  <a:lnTo>
                    <a:pt x="7953629" y="7847533"/>
                  </a:lnTo>
                  <a:lnTo>
                    <a:pt x="7941043" y="7854797"/>
                  </a:lnTo>
                  <a:lnTo>
                    <a:pt x="7938897" y="7862837"/>
                  </a:lnTo>
                  <a:lnTo>
                    <a:pt x="7946161" y="7875410"/>
                  </a:lnTo>
                  <a:lnTo>
                    <a:pt x="7954200" y="7877556"/>
                  </a:lnTo>
                  <a:lnTo>
                    <a:pt x="7966773" y="7870291"/>
                  </a:lnTo>
                  <a:lnTo>
                    <a:pt x="7968932" y="7862265"/>
                  </a:lnTo>
                  <a:close/>
                </a:path>
                <a:path w="9148444" h="9127490">
                  <a:moveTo>
                    <a:pt x="7979423" y="6623532"/>
                  </a:moveTo>
                  <a:lnTo>
                    <a:pt x="7966723" y="6617132"/>
                  </a:lnTo>
                  <a:lnTo>
                    <a:pt x="7966723" y="6613512"/>
                  </a:lnTo>
                  <a:lnTo>
                    <a:pt x="7954023" y="6612941"/>
                  </a:lnTo>
                  <a:lnTo>
                    <a:pt x="7941323" y="6615658"/>
                  </a:lnTo>
                  <a:lnTo>
                    <a:pt x="7941323" y="6621310"/>
                  </a:lnTo>
                  <a:lnTo>
                    <a:pt x="7928623" y="6628727"/>
                  </a:lnTo>
                  <a:lnTo>
                    <a:pt x="7928623" y="6636944"/>
                  </a:lnTo>
                  <a:lnTo>
                    <a:pt x="7941323" y="6645034"/>
                  </a:lnTo>
                  <a:lnTo>
                    <a:pt x="7941323" y="6651447"/>
                  </a:lnTo>
                  <a:lnTo>
                    <a:pt x="7954023" y="6655067"/>
                  </a:lnTo>
                  <a:lnTo>
                    <a:pt x="7954023" y="6655638"/>
                  </a:lnTo>
                  <a:lnTo>
                    <a:pt x="7966723" y="6652908"/>
                  </a:lnTo>
                  <a:lnTo>
                    <a:pt x="7966723" y="6647269"/>
                  </a:lnTo>
                  <a:lnTo>
                    <a:pt x="7979423" y="6639852"/>
                  </a:lnTo>
                  <a:lnTo>
                    <a:pt x="7979423" y="6623532"/>
                  </a:lnTo>
                  <a:close/>
                </a:path>
                <a:path w="9148444" h="9127490">
                  <a:moveTo>
                    <a:pt x="7979423" y="5391366"/>
                  </a:moveTo>
                  <a:lnTo>
                    <a:pt x="7966723" y="5382653"/>
                  </a:lnTo>
                  <a:lnTo>
                    <a:pt x="7954023" y="5377726"/>
                  </a:lnTo>
                  <a:lnTo>
                    <a:pt x="7941323" y="5376951"/>
                  </a:lnTo>
                  <a:lnTo>
                    <a:pt x="7928623" y="5380647"/>
                  </a:lnTo>
                  <a:lnTo>
                    <a:pt x="7928623" y="5388343"/>
                  </a:lnTo>
                  <a:lnTo>
                    <a:pt x="7915923" y="5398427"/>
                  </a:lnTo>
                  <a:lnTo>
                    <a:pt x="7915923" y="5409628"/>
                  </a:lnTo>
                  <a:lnTo>
                    <a:pt x="7928623" y="5420652"/>
                  </a:lnTo>
                  <a:lnTo>
                    <a:pt x="7928623" y="5429364"/>
                  </a:lnTo>
                  <a:lnTo>
                    <a:pt x="7941323" y="5434292"/>
                  </a:lnTo>
                  <a:lnTo>
                    <a:pt x="7954023" y="5435066"/>
                  </a:lnTo>
                  <a:lnTo>
                    <a:pt x="7966723" y="5431358"/>
                  </a:lnTo>
                  <a:lnTo>
                    <a:pt x="7966723" y="5423674"/>
                  </a:lnTo>
                  <a:lnTo>
                    <a:pt x="7979423" y="5413591"/>
                  </a:lnTo>
                  <a:lnTo>
                    <a:pt x="7979423" y="5391366"/>
                  </a:lnTo>
                  <a:close/>
                </a:path>
                <a:path w="9148444" h="9127490">
                  <a:moveTo>
                    <a:pt x="7979423" y="4158894"/>
                  </a:moveTo>
                  <a:lnTo>
                    <a:pt x="7966723" y="4147693"/>
                  </a:lnTo>
                  <a:lnTo>
                    <a:pt x="7954023" y="4141368"/>
                  </a:lnTo>
                  <a:lnTo>
                    <a:pt x="7941323" y="4140365"/>
                  </a:lnTo>
                  <a:lnTo>
                    <a:pt x="7928623" y="4145127"/>
                  </a:lnTo>
                  <a:lnTo>
                    <a:pt x="7915923" y="4155008"/>
                  </a:lnTo>
                  <a:lnTo>
                    <a:pt x="7903223" y="4167975"/>
                  </a:lnTo>
                  <a:lnTo>
                    <a:pt x="7903223" y="4182364"/>
                  </a:lnTo>
                  <a:lnTo>
                    <a:pt x="7915923" y="4196537"/>
                  </a:lnTo>
                  <a:lnTo>
                    <a:pt x="7915923" y="4207751"/>
                  </a:lnTo>
                  <a:lnTo>
                    <a:pt x="7928623" y="4214076"/>
                  </a:lnTo>
                  <a:lnTo>
                    <a:pt x="7954023" y="4215079"/>
                  </a:lnTo>
                  <a:lnTo>
                    <a:pt x="7966723" y="4210316"/>
                  </a:lnTo>
                  <a:lnTo>
                    <a:pt x="7979423" y="4200436"/>
                  </a:lnTo>
                  <a:lnTo>
                    <a:pt x="7979423" y="4158894"/>
                  </a:lnTo>
                  <a:close/>
                </a:path>
                <a:path w="9148444" h="9127490">
                  <a:moveTo>
                    <a:pt x="7979423" y="2926727"/>
                  </a:moveTo>
                  <a:lnTo>
                    <a:pt x="7966723" y="2913215"/>
                  </a:lnTo>
                  <a:lnTo>
                    <a:pt x="7954023" y="2905582"/>
                  </a:lnTo>
                  <a:lnTo>
                    <a:pt x="7928623" y="2904363"/>
                  </a:lnTo>
                  <a:lnTo>
                    <a:pt x="7915923" y="2910116"/>
                  </a:lnTo>
                  <a:lnTo>
                    <a:pt x="7903223" y="2922041"/>
                  </a:lnTo>
                  <a:lnTo>
                    <a:pt x="7890523" y="2937687"/>
                  </a:lnTo>
                  <a:lnTo>
                    <a:pt x="7890523" y="2955048"/>
                  </a:lnTo>
                  <a:lnTo>
                    <a:pt x="7903223" y="2972143"/>
                  </a:lnTo>
                  <a:lnTo>
                    <a:pt x="7915923" y="2985655"/>
                  </a:lnTo>
                  <a:lnTo>
                    <a:pt x="7928623" y="2993288"/>
                  </a:lnTo>
                  <a:lnTo>
                    <a:pt x="7941323" y="2994495"/>
                  </a:lnTo>
                  <a:lnTo>
                    <a:pt x="7966723" y="2988754"/>
                  </a:lnTo>
                  <a:lnTo>
                    <a:pt x="7979423" y="2976829"/>
                  </a:lnTo>
                  <a:lnTo>
                    <a:pt x="7979423" y="2926727"/>
                  </a:lnTo>
                  <a:close/>
                </a:path>
                <a:path w="9148444" h="9127490">
                  <a:moveTo>
                    <a:pt x="7982229" y="485267"/>
                  </a:moveTo>
                  <a:lnTo>
                    <a:pt x="7974444" y="462102"/>
                  </a:lnTo>
                  <a:lnTo>
                    <a:pt x="7958264" y="443776"/>
                  </a:lnTo>
                  <a:lnTo>
                    <a:pt x="7937055" y="433425"/>
                  </a:lnTo>
                  <a:lnTo>
                    <a:pt x="7913522" y="431787"/>
                  </a:lnTo>
                  <a:lnTo>
                    <a:pt x="7890357" y="439572"/>
                  </a:lnTo>
                  <a:lnTo>
                    <a:pt x="7872019" y="455739"/>
                  </a:lnTo>
                  <a:lnTo>
                    <a:pt x="7861668" y="476948"/>
                  </a:lnTo>
                  <a:lnTo>
                    <a:pt x="7860030" y="500481"/>
                  </a:lnTo>
                  <a:lnTo>
                    <a:pt x="7867815" y="523646"/>
                  </a:lnTo>
                  <a:lnTo>
                    <a:pt x="7883982" y="541972"/>
                  </a:lnTo>
                  <a:lnTo>
                    <a:pt x="7905191" y="552310"/>
                  </a:lnTo>
                  <a:lnTo>
                    <a:pt x="7928737" y="553948"/>
                  </a:lnTo>
                  <a:lnTo>
                    <a:pt x="7951902" y="546163"/>
                  </a:lnTo>
                  <a:lnTo>
                    <a:pt x="7970240" y="529996"/>
                  </a:lnTo>
                  <a:lnTo>
                    <a:pt x="7980591" y="508800"/>
                  </a:lnTo>
                  <a:lnTo>
                    <a:pt x="7982229" y="485267"/>
                  </a:lnTo>
                  <a:close/>
                </a:path>
                <a:path w="9148444" h="9127490">
                  <a:moveTo>
                    <a:pt x="7986954" y="8202371"/>
                  </a:moveTo>
                  <a:lnTo>
                    <a:pt x="7980845" y="8191792"/>
                  </a:lnTo>
                  <a:lnTo>
                    <a:pt x="7974089" y="8189976"/>
                  </a:lnTo>
                  <a:lnTo>
                    <a:pt x="7963509" y="8196085"/>
                  </a:lnTo>
                  <a:lnTo>
                    <a:pt x="7961706" y="8202841"/>
                  </a:lnTo>
                  <a:lnTo>
                    <a:pt x="7967802" y="8213407"/>
                  </a:lnTo>
                  <a:lnTo>
                    <a:pt x="7974571" y="8215223"/>
                  </a:lnTo>
                  <a:lnTo>
                    <a:pt x="7979854" y="8212175"/>
                  </a:lnTo>
                  <a:lnTo>
                    <a:pt x="7985150" y="8209127"/>
                  </a:lnTo>
                  <a:lnTo>
                    <a:pt x="7986954" y="8202371"/>
                  </a:lnTo>
                  <a:close/>
                </a:path>
                <a:path w="9148444" h="9127490">
                  <a:moveTo>
                    <a:pt x="7992123" y="6958851"/>
                  </a:moveTo>
                  <a:lnTo>
                    <a:pt x="7979423" y="6955587"/>
                  </a:lnTo>
                  <a:lnTo>
                    <a:pt x="7966723" y="6955066"/>
                  </a:lnTo>
                  <a:lnTo>
                    <a:pt x="7966723" y="6957530"/>
                  </a:lnTo>
                  <a:lnTo>
                    <a:pt x="7954023" y="6962635"/>
                  </a:lnTo>
                  <a:lnTo>
                    <a:pt x="7954023" y="6984047"/>
                  </a:lnTo>
                  <a:lnTo>
                    <a:pt x="7966723" y="6989839"/>
                  </a:lnTo>
                  <a:lnTo>
                    <a:pt x="7966723" y="6993102"/>
                  </a:lnTo>
                  <a:lnTo>
                    <a:pt x="7979423" y="6993623"/>
                  </a:lnTo>
                  <a:lnTo>
                    <a:pt x="7979423" y="6991159"/>
                  </a:lnTo>
                  <a:lnTo>
                    <a:pt x="7992123" y="6986067"/>
                  </a:lnTo>
                  <a:lnTo>
                    <a:pt x="7992123" y="6958851"/>
                  </a:lnTo>
                  <a:close/>
                </a:path>
                <a:path w="9148444" h="9127490">
                  <a:moveTo>
                    <a:pt x="7992123" y="5724372"/>
                  </a:moveTo>
                  <a:lnTo>
                    <a:pt x="7979423" y="5719800"/>
                  </a:lnTo>
                  <a:lnTo>
                    <a:pt x="7966723" y="5719076"/>
                  </a:lnTo>
                  <a:lnTo>
                    <a:pt x="7954023" y="5722518"/>
                  </a:lnTo>
                  <a:lnTo>
                    <a:pt x="7954023" y="5729656"/>
                  </a:lnTo>
                  <a:lnTo>
                    <a:pt x="7941323" y="5739028"/>
                  </a:lnTo>
                  <a:lnTo>
                    <a:pt x="7941323" y="5759653"/>
                  </a:lnTo>
                  <a:lnTo>
                    <a:pt x="7954023" y="5767743"/>
                  </a:lnTo>
                  <a:lnTo>
                    <a:pt x="7966723" y="5772315"/>
                  </a:lnTo>
                  <a:lnTo>
                    <a:pt x="7979423" y="5773051"/>
                  </a:lnTo>
                  <a:lnTo>
                    <a:pt x="7979423" y="5769610"/>
                  </a:lnTo>
                  <a:lnTo>
                    <a:pt x="7992123" y="5762460"/>
                  </a:lnTo>
                  <a:lnTo>
                    <a:pt x="7992123" y="5724372"/>
                  </a:lnTo>
                  <a:close/>
                </a:path>
                <a:path w="9148444" h="9127490">
                  <a:moveTo>
                    <a:pt x="7992123" y="1714538"/>
                  </a:moveTo>
                  <a:lnTo>
                    <a:pt x="7979423" y="1694421"/>
                  </a:lnTo>
                  <a:lnTo>
                    <a:pt x="7966723" y="1678495"/>
                  </a:lnTo>
                  <a:lnTo>
                    <a:pt x="7941323" y="1669503"/>
                  </a:lnTo>
                  <a:lnTo>
                    <a:pt x="7928623" y="1668068"/>
                  </a:lnTo>
                  <a:lnTo>
                    <a:pt x="7903223" y="1674837"/>
                  </a:lnTo>
                  <a:lnTo>
                    <a:pt x="7890523" y="1688884"/>
                  </a:lnTo>
                  <a:lnTo>
                    <a:pt x="7877823" y="1707311"/>
                  </a:lnTo>
                  <a:lnTo>
                    <a:pt x="7877823" y="1727758"/>
                  </a:lnTo>
                  <a:lnTo>
                    <a:pt x="7890523" y="1747888"/>
                  </a:lnTo>
                  <a:lnTo>
                    <a:pt x="7903223" y="1763814"/>
                  </a:lnTo>
                  <a:lnTo>
                    <a:pt x="7915923" y="1772805"/>
                  </a:lnTo>
                  <a:lnTo>
                    <a:pt x="7941323" y="1774228"/>
                  </a:lnTo>
                  <a:lnTo>
                    <a:pt x="7954023" y="1767459"/>
                  </a:lnTo>
                  <a:lnTo>
                    <a:pt x="7979423" y="1753412"/>
                  </a:lnTo>
                  <a:lnTo>
                    <a:pt x="7979423" y="1734997"/>
                  </a:lnTo>
                  <a:lnTo>
                    <a:pt x="7992123" y="1714538"/>
                  </a:lnTo>
                  <a:close/>
                </a:path>
                <a:path w="9148444" h="9127490">
                  <a:moveTo>
                    <a:pt x="8004823" y="4513389"/>
                  </a:moveTo>
                  <a:lnTo>
                    <a:pt x="7992123" y="4500003"/>
                  </a:lnTo>
                  <a:lnTo>
                    <a:pt x="7992123" y="4489412"/>
                  </a:lnTo>
                  <a:lnTo>
                    <a:pt x="7979423" y="4483443"/>
                  </a:lnTo>
                  <a:lnTo>
                    <a:pt x="7954023" y="4482490"/>
                  </a:lnTo>
                  <a:lnTo>
                    <a:pt x="7941323" y="4486986"/>
                  </a:lnTo>
                  <a:lnTo>
                    <a:pt x="7941323" y="4496333"/>
                  </a:lnTo>
                  <a:lnTo>
                    <a:pt x="7928623" y="4508576"/>
                  </a:lnTo>
                  <a:lnTo>
                    <a:pt x="7928623" y="4535551"/>
                  </a:lnTo>
                  <a:lnTo>
                    <a:pt x="7941323" y="4546143"/>
                  </a:lnTo>
                  <a:lnTo>
                    <a:pt x="7954023" y="4552112"/>
                  </a:lnTo>
                  <a:lnTo>
                    <a:pt x="7966723" y="4553064"/>
                  </a:lnTo>
                  <a:lnTo>
                    <a:pt x="7979423" y="4548568"/>
                  </a:lnTo>
                  <a:lnTo>
                    <a:pt x="7992123" y="4539221"/>
                  </a:lnTo>
                  <a:lnTo>
                    <a:pt x="8004823" y="4526978"/>
                  </a:lnTo>
                  <a:lnTo>
                    <a:pt x="8004823" y="4513389"/>
                  </a:lnTo>
                  <a:close/>
                </a:path>
                <a:path w="9148444" h="9127490">
                  <a:moveTo>
                    <a:pt x="8004823" y="3284131"/>
                  </a:moveTo>
                  <a:lnTo>
                    <a:pt x="7992123" y="3267837"/>
                  </a:lnTo>
                  <a:lnTo>
                    <a:pt x="7979423" y="3254933"/>
                  </a:lnTo>
                  <a:lnTo>
                    <a:pt x="7966723" y="3247656"/>
                  </a:lnTo>
                  <a:lnTo>
                    <a:pt x="7954023" y="3246501"/>
                  </a:lnTo>
                  <a:lnTo>
                    <a:pt x="7941323" y="3251974"/>
                  </a:lnTo>
                  <a:lnTo>
                    <a:pt x="7928623" y="3263354"/>
                  </a:lnTo>
                  <a:lnTo>
                    <a:pt x="7915923" y="3278276"/>
                  </a:lnTo>
                  <a:lnTo>
                    <a:pt x="7915923" y="3311144"/>
                  </a:lnTo>
                  <a:lnTo>
                    <a:pt x="7928623" y="3324047"/>
                  </a:lnTo>
                  <a:lnTo>
                    <a:pt x="7941323" y="3331337"/>
                  </a:lnTo>
                  <a:lnTo>
                    <a:pt x="7966723" y="3332492"/>
                  </a:lnTo>
                  <a:lnTo>
                    <a:pt x="7979423" y="3327006"/>
                  </a:lnTo>
                  <a:lnTo>
                    <a:pt x="7992123" y="3315627"/>
                  </a:lnTo>
                  <a:lnTo>
                    <a:pt x="8004823" y="3300704"/>
                  </a:lnTo>
                  <a:lnTo>
                    <a:pt x="8004823" y="3284131"/>
                  </a:lnTo>
                  <a:close/>
                </a:path>
                <a:path w="9148444" h="9127490">
                  <a:moveTo>
                    <a:pt x="8004823" y="2054821"/>
                  </a:moveTo>
                  <a:lnTo>
                    <a:pt x="7992123" y="2035365"/>
                  </a:lnTo>
                  <a:lnTo>
                    <a:pt x="7979423" y="2019973"/>
                  </a:lnTo>
                  <a:lnTo>
                    <a:pt x="7966723" y="2011286"/>
                  </a:lnTo>
                  <a:lnTo>
                    <a:pt x="7941323" y="2009914"/>
                  </a:lnTo>
                  <a:lnTo>
                    <a:pt x="7928623" y="2016455"/>
                  </a:lnTo>
                  <a:lnTo>
                    <a:pt x="7915923" y="2030031"/>
                  </a:lnTo>
                  <a:lnTo>
                    <a:pt x="7903223" y="2047824"/>
                  </a:lnTo>
                  <a:lnTo>
                    <a:pt x="7903223" y="2087041"/>
                  </a:lnTo>
                  <a:lnTo>
                    <a:pt x="7915923" y="2102434"/>
                  </a:lnTo>
                  <a:lnTo>
                    <a:pt x="7941323" y="2111121"/>
                  </a:lnTo>
                  <a:lnTo>
                    <a:pt x="7954023" y="2112505"/>
                  </a:lnTo>
                  <a:lnTo>
                    <a:pt x="7979423" y="2105964"/>
                  </a:lnTo>
                  <a:lnTo>
                    <a:pt x="7992123" y="2092388"/>
                  </a:lnTo>
                  <a:lnTo>
                    <a:pt x="8004823" y="2074583"/>
                  </a:lnTo>
                  <a:lnTo>
                    <a:pt x="8004823" y="2054821"/>
                  </a:lnTo>
                  <a:close/>
                </a:path>
                <a:path w="9148444" h="9127490">
                  <a:moveTo>
                    <a:pt x="8004823" y="803198"/>
                  </a:moveTo>
                  <a:lnTo>
                    <a:pt x="7979423" y="785495"/>
                  </a:lnTo>
                  <a:lnTo>
                    <a:pt x="7966723" y="775500"/>
                  </a:lnTo>
                  <a:lnTo>
                    <a:pt x="7941323" y="773912"/>
                  </a:lnTo>
                  <a:lnTo>
                    <a:pt x="7915923" y="781443"/>
                  </a:lnTo>
                  <a:lnTo>
                    <a:pt x="7903223" y="797052"/>
                  </a:lnTo>
                  <a:lnTo>
                    <a:pt x="7890523" y="817537"/>
                  </a:lnTo>
                  <a:lnTo>
                    <a:pt x="7890523" y="862647"/>
                  </a:lnTo>
                  <a:lnTo>
                    <a:pt x="7915923" y="880351"/>
                  </a:lnTo>
                  <a:lnTo>
                    <a:pt x="7928623" y="890346"/>
                  </a:lnTo>
                  <a:lnTo>
                    <a:pt x="7954023" y="891933"/>
                  </a:lnTo>
                  <a:lnTo>
                    <a:pt x="7979423" y="884415"/>
                  </a:lnTo>
                  <a:lnTo>
                    <a:pt x="7992123" y="868794"/>
                  </a:lnTo>
                  <a:lnTo>
                    <a:pt x="8004823" y="848309"/>
                  </a:lnTo>
                  <a:lnTo>
                    <a:pt x="8004823" y="803198"/>
                  </a:lnTo>
                  <a:close/>
                </a:path>
                <a:path w="9148444" h="9127490">
                  <a:moveTo>
                    <a:pt x="8004988" y="8542464"/>
                  </a:moveTo>
                  <a:lnTo>
                    <a:pt x="8000035" y="8533892"/>
                  </a:lnTo>
                  <a:lnTo>
                    <a:pt x="7994548" y="8532419"/>
                  </a:lnTo>
                  <a:lnTo>
                    <a:pt x="7985976" y="8537372"/>
                  </a:lnTo>
                  <a:lnTo>
                    <a:pt x="7984515" y="8542858"/>
                  </a:lnTo>
                  <a:lnTo>
                    <a:pt x="7989456" y="8551431"/>
                  </a:lnTo>
                  <a:lnTo>
                    <a:pt x="7994942" y="8552891"/>
                  </a:lnTo>
                  <a:lnTo>
                    <a:pt x="8003514" y="8547938"/>
                  </a:lnTo>
                  <a:lnTo>
                    <a:pt x="8004988" y="8542464"/>
                  </a:lnTo>
                  <a:close/>
                </a:path>
                <a:path w="9148444" h="9127490">
                  <a:moveTo>
                    <a:pt x="8017523" y="7312292"/>
                  </a:moveTo>
                  <a:lnTo>
                    <a:pt x="8004823" y="7305891"/>
                  </a:lnTo>
                  <a:lnTo>
                    <a:pt x="8004823" y="7297953"/>
                  </a:lnTo>
                  <a:lnTo>
                    <a:pt x="7992123" y="7297496"/>
                  </a:lnTo>
                  <a:lnTo>
                    <a:pt x="7992123" y="7299642"/>
                  </a:lnTo>
                  <a:lnTo>
                    <a:pt x="7979423" y="7304125"/>
                  </a:lnTo>
                  <a:lnTo>
                    <a:pt x="7979423" y="7327976"/>
                  </a:lnTo>
                  <a:lnTo>
                    <a:pt x="7992123" y="7330846"/>
                  </a:lnTo>
                  <a:lnTo>
                    <a:pt x="7992123" y="7331303"/>
                  </a:lnTo>
                  <a:lnTo>
                    <a:pt x="8004823" y="7329144"/>
                  </a:lnTo>
                  <a:lnTo>
                    <a:pt x="8004823" y="7324674"/>
                  </a:lnTo>
                  <a:lnTo>
                    <a:pt x="8017523" y="7318807"/>
                  </a:lnTo>
                  <a:lnTo>
                    <a:pt x="8017523" y="7312292"/>
                  </a:lnTo>
                  <a:close/>
                </a:path>
                <a:path w="9148444" h="9127490">
                  <a:moveTo>
                    <a:pt x="8017523" y="6073572"/>
                  </a:moveTo>
                  <a:lnTo>
                    <a:pt x="8004823" y="6066104"/>
                  </a:lnTo>
                  <a:lnTo>
                    <a:pt x="7992123" y="6061888"/>
                  </a:lnTo>
                  <a:lnTo>
                    <a:pt x="7992123" y="6061214"/>
                  </a:lnTo>
                  <a:lnTo>
                    <a:pt x="7979423" y="6064389"/>
                  </a:lnTo>
                  <a:lnTo>
                    <a:pt x="7966723" y="6070981"/>
                  </a:lnTo>
                  <a:lnTo>
                    <a:pt x="7966723" y="6098667"/>
                  </a:lnTo>
                  <a:lnTo>
                    <a:pt x="7979423" y="6106134"/>
                  </a:lnTo>
                  <a:lnTo>
                    <a:pt x="7979423" y="6110363"/>
                  </a:lnTo>
                  <a:lnTo>
                    <a:pt x="7992123" y="6111024"/>
                  </a:lnTo>
                  <a:lnTo>
                    <a:pt x="8004823" y="6107849"/>
                  </a:lnTo>
                  <a:lnTo>
                    <a:pt x="8004823" y="6101258"/>
                  </a:lnTo>
                  <a:lnTo>
                    <a:pt x="8017523" y="6092609"/>
                  </a:lnTo>
                  <a:lnTo>
                    <a:pt x="8017523" y="6073572"/>
                  </a:lnTo>
                  <a:close/>
                </a:path>
                <a:path w="9148444" h="9127490">
                  <a:moveTo>
                    <a:pt x="8017523" y="4841252"/>
                  </a:moveTo>
                  <a:lnTo>
                    <a:pt x="8004823" y="4831385"/>
                  </a:lnTo>
                  <a:lnTo>
                    <a:pt x="7992123" y="4825809"/>
                  </a:lnTo>
                  <a:lnTo>
                    <a:pt x="7979423" y="4824920"/>
                  </a:lnTo>
                  <a:lnTo>
                    <a:pt x="7966723" y="4829111"/>
                  </a:lnTo>
                  <a:lnTo>
                    <a:pt x="7954023" y="4837823"/>
                  </a:lnTo>
                  <a:lnTo>
                    <a:pt x="7954023" y="4874412"/>
                  </a:lnTo>
                  <a:lnTo>
                    <a:pt x="7966723" y="4884293"/>
                  </a:lnTo>
                  <a:lnTo>
                    <a:pt x="7979423" y="4889868"/>
                  </a:lnTo>
                  <a:lnTo>
                    <a:pt x="7992123" y="4890744"/>
                  </a:lnTo>
                  <a:lnTo>
                    <a:pt x="8004823" y="4886553"/>
                  </a:lnTo>
                  <a:lnTo>
                    <a:pt x="8017523" y="4877841"/>
                  </a:lnTo>
                  <a:lnTo>
                    <a:pt x="8017523" y="4841252"/>
                  </a:lnTo>
                  <a:close/>
                </a:path>
                <a:path w="9148444" h="9127490">
                  <a:moveTo>
                    <a:pt x="8017523" y="3608933"/>
                  </a:moveTo>
                  <a:lnTo>
                    <a:pt x="8004823" y="3596665"/>
                  </a:lnTo>
                  <a:lnTo>
                    <a:pt x="7992123" y="3589731"/>
                  </a:lnTo>
                  <a:lnTo>
                    <a:pt x="7979423" y="3588626"/>
                  </a:lnTo>
                  <a:lnTo>
                    <a:pt x="7954023" y="3593846"/>
                  </a:lnTo>
                  <a:lnTo>
                    <a:pt x="7941323" y="3604679"/>
                  </a:lnTo>
                  <a:lnTo>
                    <a:pt x="7941323" y="3650157"/>
                  </a:lnTo>
                  <a:lnTo>
                    <a:pt x="7954023" y="3662438"/>
                  </a:lnTo>
                  <a:lnTo>
                    <a:pt x="7966723" y="3669360"/>
                  </a:lnTo>
                  <a:lnTo>
                    <a:pt x="7979423" y="3670465"/>
                  </a:lnTo>
                  <a:lnTo>
                    <a:pt x="8004823" y="3665245"/>
                  </a:lnTo>
                  <a:lnTo>
                    <a:pt x="8017523" y="3654425"/>
                  </a:lnTo>
                  <a:lnTo>
                    <a:pt x="8017523" y="3608933"/>
                  </a:lnTo>
                  <a:close/>
                </a:path>
                <a:path w="9148444" h="9127490">
                  <a:moveTo>
                    <a:pt x="8017523" y="2376627"/>
                  </a:moveTo>
                  <a:lnTo>
                    <a:pt x="8004823" y="2361946"/>
                  </a:lnTo>
                  <a:lnTo>
                    <a:pt x="7992123" y="2353653"/>
                  </a:lnTo>
                  <a:lnTo>
                    <a:pt x="7966723" y="2352332"/>
                  </a:lnTo>
                  <a:lnTo>
                    <a:pt x="7954023" y="2358567"/>
                  </a:lnTo>
                  <a:lnTo>
                    <a:pt x="7928623" y="2371521"/>
                  </a:lnTo>
                  <a:lnTo>
                    <a:pt x="7928623" y="2425916"/>
                  </a:lnTo>
                  <a:lnTo>
                    <a:pt x="7941323" y="2440584"/>
                  </a:lnTo>
                  <a:lnTo>
                    <a:pt x="7966723" y="2448877"/>
                  </a:lnTo>
                  <a:lnTo>
                    <a:pt x="7979423" y="2450185"/>
                  </a:lnTo>
                  <a:lnTo>
                    <a:pt x="7992123" y="2443950"/>
                  </a:lnTo>
                  <a:lnTo>
                    <a:pt x="8017523" y="2431008"/>
                  </a:lnTo>
                  <a:lnTo>
                    <a:pt x="8017523" y="2376627"/>
                  </a:lnTo>
                  <a:close/>
                </a:path>
                <a:path w="9148444" h="9127490">
                  <a:moveTo>
                    <a:pt x="8023352" y="8882558"/>
                  </a:moveTo>
                  <a:lnTo>
                    <a:pt x="8019389" y="8875700"/>
                  </a:lnTo>
                  <a:lnTo>
                    <a:pt x="8015008" y="8874531"/>
                  </a:lnTo>
                  <a:lnTo>
                    <a:pt x="8008150" y="8878494"/>
                  </a:lnTo>
                  <a:lnTo>
                    <a:pt x="8006969" y="8882863"/>
                  </a:lnTo>
                  <a:lnTo>
                    <a:pt x="8010931" y="8889733"/>
                  </a:lnTo>
                  <a:lnTo>
                    <a:pt x="8015325" y="8890902"/>
                  </a:lnTo>
                  <a:lnTo>
                    <a:pt x="8022183" y="8886952"/>
                  </a:lnTo>
                  <a:lnTo>
                    <a:pt x="8023352" y="8882558"/>
                  </a:lnTo>
                  <a:close/>
                </a:path>
                <a:path w="9148444" h="9127490">
                  <a:moveTo>
                    <a:pt x="8030223" y="7639837"/>
                  </a:moveTo>
                  <a:lnTo>
                    <a:pt x="8017523" y="7637399"/>
                  </a:lnTo>
                  <a:lnTo>
                    <a:pt x="8004823" y="7645641"/>
                  </a:lnTo>
                  <a:lnTo>
                    <a:pt x="8004823" y="7669060"/>
                  </a:lnTo>
                  <a:lnTo>
                    <a:pt x="8017523" y="7671511"/>
                  </a:lnTo>
                  <a:lnTo>
                    <a:pt x="8017523" y="7667396"/>
                  </a:lnTo>
                  <a:lnTo>
                    <a:pt x="8030223" y="7663269"/>
                  </a:lnTo>
                  <a:lnTo>
                    <a:pt x="8030223" y="7639837"/>
                  </a:lnTo>
                  <a:close/>
                </a:path>
                <a:path w="9148444" h="9127490">
                  <a:moveTo>
                    <a:pt x="8030223" y="6407823"/>
                  </a:moveTo>
                  <a:lnTo>
                    <a:pt x="8017523" y="6403949"/>
                  </a:lnTo>
                  <a:lnTo>
                    <a:pt x="8004823" y="6403340"/>
                  </a:lnTo>
                  <a:lnTo>
                    <a:pt x="8004823" y="6406248"/>
                  </a:lnTo>
                  <a:lnTo>
                    <a:pt x="7992123" y="6412293"/>
                  </a:lnTo>
                  <a:lnTo>
                    <a:pt x="7992123" y="6444526"/>
                  </a:lnTo>
                  <a:lnTo>
                    <a:pt x="8004823" y="6448399"/>
                  </a:lnTo>
                  <a:lnTo>
                    <a:pt x="8017523" y="6449009"/>
                  </a:lnTo>
                  <a:lnTo>
                    <a:pt x="8017523" y="6446101"/>
                  </a:lnTo>
                  <a:lnTo>
                    <a:pt x="8030223" y="6440056"/>
                  </a:lnTo>
                  <a:lnTo>
                    <a:pt x="8030223" y="6407823"/>
                  </a:lnTo>
                  <a:close/>
                </a:path>
                <a:path w="9148444" h="9127490">
                  <a:moveTo>
                    <a:pt x="8030223" y="5173103"/>
                  </a:moveTo>
                  <a:lnTo>
                    <a:pt x="8017523" y="5167884"/>
                  </a:lnTo>
                  <a:lnTo>
                    <a:pt x="8004823" y="5167058"/>
                  </a:lnTo>
                  <a:lnTo>
                    <a:pt x="7992123" y="5170983"/>
                  </a:lnTo>
                  <a:lnTo>
                    <a:pt x="7979423" y="5179149"/>
                  </a:lnTo>
                  <a:lnTo>
                    <a:pt x="7979423" y="5213426"/>
                  </a:lnTo>
                  <a:lnTo>
                    <a:pt x="7992123" y="5222672"/>
                  </a:lnTo>
                  <a:lnTo>
                    <a:pt x="7992123" y="5227904"/>
                  </a:lnTo>
                  <a:lnTo>
                    <a:pt x="8004823" y="5228729"/>
                  </a:lnTo>
                  <a:lnTo>
                    <a:pt x="8017523" y="5224792"/>
                  </a:lnTo>
                  <a:lnTo>
                    <a:pt x="8030223" y="5216639"/>
                  </a:lnTo>
                  <a:lnTo>
                    <a:pt x="8030223" y="5173103"/>
                  </a:lnTo>
                  <a:close/>
                </a:path>
                <a:path w="9148444" h="9127490">
                  <a:moveTo>
                    <a:pt x="8030223" y="1165898"/>
                  </a:moveTo>
                  <a:lnTo>
                    <a:pt x="8017523" y="1144308"/>
                  </a:lnTo>
                  <a:lnTo>
                    <a:pt x="8004823" y="1127226"/>
                  </a:lnTo>
                  <a:lnTo>
                    <a:pt x="7979423" y="1117574"/>
                  </a:lnTo>
                  <a:lnTo>
                    <a:pt x="7966723" y="1116050"/>
                  </a:lnTo>
                  <a:lnTo>
                    <a:pt x="7941323" y="1123302"/>
                  </a:lnTo>
                  <a:lnTo>
                    <a:pt x="7928623" y="1138377"/>
                  </a:lnTo>
                  <a:lnTo>
                    <a:pt x="7915923" y="1158138"/>
                  </a:lnTo>
                  <a:lnTo>
                    <a:pt x="7915923" y="1201661"/>
                  </a:lnTo>
                  <a:lnTo>
                    <a:pt x="7928623" y="1218742"/>
                  </a:lnTo>
                  <a:lnTo>
                    <a:pt x="7954023" y="1228382"/>
                  </a:lnTo>
                  <a:lnTo>
                    <a:pt x="7979423" y="1229906"/>
                  </a:lnTo>
                  <a:lnTo>
                    <a:pt x="7992123" y="1222654"/>
                  </a:lnTo>
                  <a:lnTo>
                    <a:pt x="8017523" y="1207579"/>
                  </a:lnTo>
                  <a:lnTo>
                    <a:pt x="8017523" y="1187831"/>
                  </a:lnTo>
                  <a:lnTo>
                    <a:pt x="8030223" y="1165898"/>
                  </a:lnTo>
                  <a:close/>
                </a:path>
                <a:path w="9148444" h="9127490">
                  <a:moveTo>
                    <a:pt x="8039786" y="276923"/>
                  </a:moveTo>
                  <a:lnTo>
                    <a:pt x="8031772" y="253085"/>
                  </a:lnTo>
                  <a:lnTo>
                    <a:pt x="8015135" y="234226"/>
                  </a:lnTo>
                  <a:lnTo>
                    <a:pt x="7993304" y="223583"/>
                  </a:lnTo>
                  <a:lnTo>
                    <a:pt x="7969072" y="221894"/>
                  </a:lnTo>
                  <a:lnTo>
                    <a:pt x="7945234" y="229908"/>
                  </a:lnTo>
                  <a:lnTo>
                    <a:pt x="7926362" y="246545"/>
                  </a:lnTo>
                  <a:lnTo>
                    <a:pt x="7915719" y="268363"/>
                  </a:lnTo>
                  <a:lnTo>
                    <a:pt x="7914030" y="292582"/>
                  </a:lnTo>
                  <a:lnTo>
                    <a:pt x="7922044" y="316420"/>
                  </a:lnTo>
                  <a:lnTo>
                    <a:pt x="7938681" y="335280"/>
                  </a:lnTo>
                  <a:lnTo>
                    <a:pt x="7960512" y="345922"/>
                  </a:lnTo>
                  <a:lnTo>
                    <a:pt x="7984731" y="347611"/>
                  </a:lnTo>
                  <a:lnTo>
                    <a:pt x="8008582" y="339598"/>
                  </a:lnTo>
                  <a:lnTo>
                    <a:pt x="8027454" y="322961"/>
                  </a:lnTo>
                  <a:lnTo>
                    <a:pt x="8038097" y="301142"/>
                  </a:lnTo>
                  <a:lnTo>
                    <a:pt x="8039786" y="276923"/>
                  </a:lnTo>
                  <a:close/>
                </a:path>
                <a:path w="9148444" h="9127490">
                  <a:moveTo>
                    <a:pt x="8042923" y="3964762"/>
                  </a:moveTo>
                  <a:lnTo>
                    <a:pt x="8030223" y="3950030"/>
                  </a:lnTo>
                  <a:lnTo>
                    <a:pt x="8017523" y="3938384"/>
                  </a:lnTo>
                  <a:lnTo>
                    <a:pt x="8004823" y="3931805"/>
                  </a:lnTo>
                  <a:lnTo>
                    <a:pt x="7992123" y="3930764"/>
                  </a:lnTo>
                  <a:lnTo>
                    <a:pt x="7979423" y="3935717"/>
                  </a:lnTo>
                  <a:lnTo>
                    <a:pt x="7966723" y="3945991"/>
                  </a:lnTo>
                  <a:lnTo>
                    <a:pt x="7966723" y="3989171"/>
                  </a:lnTo>
                  <a:lnTo>
                    <a:pt x="7979423" y="4000817"/>
                  </a:lnTo>
                  <a:lnTo>
                    <a:pt x="7992123" y="4007396"/>
                  </a:lnTo>
                  <a:lnTo>
                    <a:pt x="8004823" y="4008450"/>
                  </a:lnTo>
                  <a:lnTo>
                    <a:pt x="8017523" y="4003497"/>
                  </a:lnTo>
                  <a:lnTo>
                    <a:pt x="8030223" y="3993210"/>
                  </a:lnTo>
                  <a:lnTo>
                    <a:pt x="8042923" y="3979735"/>
                  </a:lnTo>
                  <a:lnTo>
                    <a:pt x="8042923" y="3964762"/>
                  </a:lnTo>
                  <a:close/>
                </a:path>
                <a:path w="9148444" h="9127490">
                  <a:moveTo>
                    <a:pt x="8042923" y="2735478"/>
                  </a:moveTo>
                  <a:lnTo>
                    <a:pt x="8030223" y="2717711"/>
                  </a:lnTo>
                  <a:lnTo>
                    <a:pt x="8017523" y="2703665"/>
                  </a:lnTo>
                  <a:lnTo>
                    <a:pt x="8004823" y="2695727"/>
                  </a:lnTo>
                  <a:lnTo>
                    <a:pt x="7992123" y="2694470"/>
                  </a:lnTo>
                  <a:lnTo>
                    <a:pt x="7966723" y="2700451"/>
                  </a:lnTo>
                  <a:lnTo>
                    <a:pt x="7954023" y="2712847"/>
                  </a:lnTo>
                  <a:lnTo>
                    <a:pt x="7954023" y="2729103"/>
                  </a:lnTo>
                  <a:lnTo>
                    <a:pt x="7941323" y="2747149"/>
                  </a:lnTo>
                  <a:lnTo>
                    <a:pt x="7954023" y="2764917"/>
                  </a:lnTo>
                  <a:lnTo>
                    <a:pt x="7966723" y="2778976"/>
                  </a:lnTo>
                  <a:lnTo>
                    <a:pt x="7979423" y="2786913"/>
                  </a:lnTo>
                  <a:lnTo>
                    <a:pt x="8004823" y="2788170"/>
                  </a:lnTo>
                  <a:lnTo>
                    <a:pt x="8017523" y="2782189"/>
                  </a:lnTo>
                  <a:lnTo>
                    <a:pt x="8030223" y="2769793"/>
                  </a:lnTo>
                  <a:lnTo>
                    <a:pt x="8042923" y="2753537"/>
                  </a:lnTo>
                  <a:lnTo>
                    <a:pt x="8042923" y="2735478"/>
                  </a:lnTo>
                  <a:close/>
                </a:path>
                <a:path w="9148444" h="9127490">
                  <a:moveTo>
                    <a:pt x="8042923" y="1485404"/>
                  </a:moveTo>
                  <a:lnTo>
                    <a:pt x="8017523" y="1468945"/>
                  </a:lnTo>
                  <a:lnTo>
                    <a:pt x="8004823" y="1459649"/>
                  </a:lnTo>
                  <a:lnTo>
                    <a:pt x="7979423" y="1458188"/>
                  </a:lnTo>
                  <a:lnTo>
                    <a:pt x="7966723" y="1465186"/>
                  </a:lnTo>
                  <a:lnTo>
                    <a:pt x="7941323" y="1479689"/>
                  </a:lnTo>
                  <a:lnTo>
                    <a:pt x="7941323" y="1498739"/>
                  </a:lnTo>
                  <a:lnTo>
                    <a:pt x="7928623" y="1519872"/>
                  </a:lnTo>
                  <a:lnTo>
                    <a:pt x="7941323" y="1540675"/>
                  </a:lnTo>
                  <a:lnTo>
                    <a:pt x="7954023" y="1557121"/>
                  </a:lnTo>
                  <a:lnTo>
                    <a:pt x="7979423" y="1566418"/>
                  </a:lnTo>
                  <a:lnTo>
                    <a:pt x="7992123" y="1567891"/>
                  </a:lnTo>
                  <a:lnTo>
                    <a:pt x="8017523" y="1560906"/>
                  </a:lnTo>
                  <a:lnTo>
                    <a:pt x="8030223" y="1546377"/>
                  </a:lnTo>
                  <a:lnTo>
                    <a:pt x="8042923" y="1527340"/>
                  </a:lnTo>
                  <a:lnTo>
                    <a:pt x="8042923" y="1485404"/>
                  </a:lnTo>
                  <a:close/>
                </a:path>
                <a:path w="9148444" h="9127490">
                  <a:moveTo>
                    <a:pt x="8044789" y="7994205"/>
                  </a:moveTo>
                  <a:lnTo>
                    <a:pt x="8037690" y="7981924"/>
                  </a:lnTo>
                  <a:lnTo>
                    <a:pt x="8029829" y="7979816"/>
                  </a:lnTo>
                  <a:lnTo>
                    <a:pt x="8017535" y="7986916"/>
                  </a:lnTo>
                  <a:lnTo>
                    <a:pt x="8015440" y="7994764"/>
                  </a:lnTo>
                  <a:lnTo>
                    <a:pt x="8022539" y="8007058"/>
                  </a:lnTo>
                  <a:lnTo>
                    <a:pt x="8030388" y="8009166"/>
                  </a:lnTo>
                  <a:lnTo>
                    <a:pt x="8042681" y="8002067"/>
                  </a:lnTo>
                  <a:lnTo>
                    <a:pt x="8044789" y="7994205"/>
                  </a:lnTo>
                  <a:close/>
                </a:path>
                <a:path w="9148444" h="9127490">
                  <a:moveTo>
                    <a:pt x="8055623" y="6755625"/>
                  </a:moveTo>
                  <a:lnTo>
                    <a:pt x="8042923" y="6749313"/>
                  </a:lnTo>
                  <a:lnTo>
                    <a:pt x="8030223" y="6745745"/>
                  </a:lnTo>
                  <a:lnTo>
                    <a:pt x="8030223" y="6745173"/>
                  </a:lnTo>
                  <a:lnTo>
                    <a:pt x="8017523" y="6747853"/>
                  </a:lnTo>
                  <a:lnTo>
                    <a:pt x="8017523" y="6753428"/>
                  </a:lnTo>
                  <a:lnTo>
                    <a:pt x="8004823" y="6760743"/>
                  </a:lnTo>
                  <a:lnTo>
                    <a:pt x="8004823" y="6768846"/>
                  </a:lnTo>
                  <a:lnTo>
                    <a:pt x="8017523" y="6776834"/>
                  </a:lnTo>
                  <a:lnTo>
                    <a:pt x="8017523" y="6783146"/>
                  </a:lnTo>
                  <a:lnTo>
                    <a:pt x="8030223" y="6786715"/>
                  </a:lnTo>
                  <a:lnTo>
                    <a:pt x="8030223" y="6787286"/>
                  </a:lnTo>
                  <a:lnTo>
                    <a:pt x="8042923" y="6784594"/>
                  </a:lnTo>
                  <a:lnTo>
                    <a:pt x="8042923" y="6779031"/>
                  </a:lnTo>
                  <a:lnTo>
                    <a:pt x="8055623" y="6771716"/>
                  </a:lnTo>
                  <a:lnTo>
                    <a:pt x="8055623" y="6755625"/>
                  </a:lnTo>
                  <a:close/>
                </a:path>
                <a:path w="9148444" h="9127490">
                  <a:moveTo>
                    <a:pt x="8055623" y="5523458"/>
                  </a:moveTo>
                  <a:lnTo>
                    <a:pt x="8042923" y="5514822"/>
                  </a:lnTo>
                  <a:lnTo>
                    <a:pt x="8030223" y="5509958"/>
                  </a:lnTo>
                  <a:lnTo>
                    <a:pt x="8017523" y="5509184"/>
                  </a:lnTo>
                  <a:lnTo>
                    <a:pt x="8004823" y="5512854"/>
                  </a:lnTo>
                  <a:lnTo>
                    <a:pt x="8004823" y="5520461"/>
                  </a:lnTo>
                  <a:lnTo>
                    <a:pt x="7992123" y="5530443"/>
                  </a:lnTo>
                  <a:lnTo>
                    <a:pt x="7992123" y="5541530"/>
                  </a:lnTo>
                  <a:lnTo>
                    <a:pt x="8004823" y="5552427"/>
                  </a:lnTo>
                  <a:lnTo>
                    <a:pt x="8004823" y="5561063"/>
                  </a:lnTo>
                  <a:lnTo>
                    <a:pt x="8017523" y="5565940"/>
                  </a:lnTo>
                  <a:lnTo>
                    <a:pt x="8030223" y="5566715"/>
                  </a:lnTo>
                  <a:lnTo>
                    <a:pt x="8042923" y="5563044"/>
                  </a:lnTo>
                  <a:lnTo>
                    <a:pt x="8042923" y="5555424"/>
                  </a:lnTo>
                  <a:lnTo>
                    <a:pt x="8055623" y="5545442"/>
                  </a:lnTo>
                  <a:lnTo>
                    <a:pt x="8055623" y="5523458"/>
                  </a:lnTo>
                  <a:close/>
                </a:path>
                <a:path w="9148444" h="9127490">
                  <a:moveTo>
                    <a:pt x="8055623" y="4291000"/>
                  </a:moveTo>
                  <a:lnTo>
                    <a:pt x="8042923" y="4279874"/>
                  </a:lnTo>
                  <a:lnTo>
                    <a:pt x="8030223" y="4273588"/>
                  </a:lnTo>
                  <a:lnTo>
                    <a:pt x="8017523" y="4272597"/>
                  </a:lnTo>
                  <a:lnTo>
                    <a:pt x="8004823" y="4277322"/>
                  </a:lnTo>
                  <a:lnTo>
                    <a:pt x="7992123" y="4287126"/>
                  </a:lnTo>
                  <a:lnTo>
                    <a:pt x="7979423" y="4299991"/>
                  </a:lnTo>
                  <a:lnTo>
                    <a:pt x="7979423" y="4314279"/>
                  </a:lnTo>
                  <a:lnTo>
                    <a:pt x="7992123" y="4328338"/>
                  </a:lnTo>
                  <a:lnTo>
                    <a:pt x="7992123" y="4339450"/>
                  </a:lnTo>
                  <a:lnTo>
                    <a:pt x="8004823" y="4345724"/>
                  </a:lnTo>
                  <a:lnTo>
                    <a:pt x="8030223" y="4346727"/>
                  </a:lnTo>
                  <a:lnTo>
                    <a:pt x="8042923" y="4342003"/>
                  </a:lnTo>
                  <a:lnTo>
                    <a:pt x="8055623" y="4332186"/>
                  </a:lnTo>
                  <a:lnTo>
                    <a:pt x="8055623" y="4291000"/>
                  </a:lnTo>
                  <a:close/>
                </a:path>
                <a:path w="9148444" h="9127490">
                  <a:moveTo>
                    <a:pt x="8055623" y="3058820"/>
                  </a:moveTo>
                  <a:lnTo>
                    <a:pt x="8042923" y="3045383"/>
                  </a:lnTo>
                  <a:lnTo>
                    <a:pt x="8030223" y="3037802"/>
                  </a:lnTo>
                  <a:lnTo>
                    <a:pt x="8004823" y="3036608"/>
                  </a:lnTo>
                  <a:lnTo>
                    <a:pt x="7992123" y="3042310"/>
                  </a:lnTo>
                  <a:lnTo>
                    <a:pt x="7979423" y="3054159"/>
                  </a:lnTo>
                  <a:lnTo>
                    <a:pt x="7966723" y="3069704"/>
                  </a:lnTo>
                  <a:lnTo>
                    <a:pt x="7966723" y="3086951"/>
                  </a:lnTo>
                  <a:lnTo>
                    <a:pt x="7979423" y="3103930"/>
                  </a:lnTo>
                  <a:lnTo>
                    <a:pt x="7992123" y="3117354"/>
                  </a:lnTo>
                  <a:lnTo>
                    <a:pt x="8004823" y="3124949"/>
                  </a:lnTo>
                  <a:lnTo>
                    <a:pt x="8017523" y="3126143"/>
                  </a:lnTo>
                  <a:lnTo>
                    <a:pt x="8042923" y="3120440"/>
                  </a:lnTo>
                  <a:lnTo>
                    <a:pt x="8055623" y="3108591"/>
                  </a:lnTo>
                  <a:lnTo>
                    <a:pt x="8055623" y="3058820"/>
                  </a:lnTo>
                  <a:close/>
                </a:path>
                <a:path w="9148444" h="9127490">
                  <a:moveTo>
                    <a:pt x="8055623" y="1826501"/>
                  </a:moveTo>
                  <a:lnTo>
                    <a:pt x="8042923" y="1810664"/>
                  </a:lnTo>
                  <a:lnTo>
                    <a:pt x="8017523" y="1801723"/>
                  </a:lnTo>
                  <a:lnTo>
                    <a:pt x="8004823" y="1800313"/>
                  </a:lnTo>
                  <a:lnTo>
                    <a:pt x="7979423" y="1807044"/>
                  </a:lnTo>
                  <a:lnTo>
                    <a:pt x="7966723" y="1821014"/>
                  </a:lnTo>
                  <a:lnTo>
                    <a:pt x="7954023" y="1839328"/>
                  </a:lnTo>
                  <a:lnTo>
                    <a:pt x="7954023" y="1859661"/>
                  </a:lnTo>
                  <a:lnTo>
                    <a:pt x="7966723" y="1879676"/>
                  </a:lnTo>
                  <a:lnTo>
                    <a:pt x="7979423" y="1895513"/>
                  </a:lnTo>
                  <a:lnTo>
                    <a:pt x="7992123" y="1904453"/>
                  </a:lnTo>
                  <a:lnTo>
                    <a:pt x="8017523" y="1905876"/>
                  </a:lnTo>
                  <a:lnTo>
                    <a:pt x="8030223" y="1899145"/>
                  </a:lnTo>
                  <a:lnTo>
                    <a:pt x="8055623" y="1885175"/>
                  </a:lnTo>
                  <a:lnTo>
                    <a:pt x="8055623" y="1826501"/>
                  </a:lnTo>
                  <a:close/>
                </a:path>
                <a:path w="9148444" h="9127490">
                  <a:moveTo>
                    <a:pt x="8062811" y="8334311"/>
                  </a:moveTo>
                  <a:lnTo>
                    <a:pt x="8056880" y="8324024"/>
                  </a:lnTo>
                  <a:lnTo>
                    <a:pt x="8050289" y="8322259"/>
                  </a:lnTo>
                  <a:lnTo>
                    <a:pt x="8040002" y="8328190"/>
                  </a:lnTo>
                  <a:lnTo>
                    <a:pt x="8038236" y="8334781"/>
                  </a:lnTo>
                  <a:lnTo>
                    <a:pt x="8044180" y="8345068"/>
                  </a:lnTo>
                  <a:lnTo>
                    <a:pt x="8050758" y="8346821"/>
                  </a:lnTo>
                  <a:lnTo>
                    <a:pt x="8061045" y="8340890"/>
                  </a:lnTo>
                  <a:lnTo>
                    <a:pt x="8062811" y="8334311"/>
                  </a:lnTo>
                  <a:close/>
                </a:path>
                <a:path w="9148444" h="9127490">
                  <a:moveTo>
                    <a:pt x="8068323" y="7091032"/>
                  </a:moveTo>
                  <a:lnTo>
                    <a:pt x="8055623" y="7087819"/>
                  </a:lnTo>
                  <a:lnTo>
                    <a:pt x="8042923" y="7087311"/>
                  </a:lnTo>
                  <a:lnTo>
                    <a:pt x="8042923" y="7089724"/>
                  </a:lnTo>
                  <a:lnTo>
                    <a:pt x="8030223" y="7094753"/>
                  </a:lnTo>
                  <a:lnTo>
                    <a:pt x="8030223" y="7115848"/>
                  </a:lnTo>
                  <a:lnTo>
                    <a:pt x="8042923" y="7121538"/>
                  </a:lnTo>
                  <a:lnTo>
                    <a:pt x="8042923" y="7124751"/>
                  </a:lnTo>
                  <a:lnTo>
                    <a:pt x="8055623" y="7125259"/>
                  </a:lnTo>
                  <a:lnTo>
                    <a:pt x="8055623" y="7122846"/>
                  </a:lnTo>
                  <a:lnTo>
                    <a:pt x="8068323" y="7117816"/>
                  </a:lnTo>
                  <a:lnTo>
                    <a:pt x="8068323" y="7091032"/>
                  </a:lnTo>
                  <a:close/>
                </a:path>
                <a:path w="9148444" h="9127490">
                  <a:moveTo>
                    <a:pt x="8068323" y="5856554"/>
                  </a:moveTo>
                  <a:lnTo>
                    <a:pt x="8055623" y="5852033"/>
                  </a:lnTo>
                  <a:lnTo>
                    <a:pt x="8042923" y="5851322"/>
                  </a:lnTo>
                  <a:lnTo>
                    <a:pt x="8030223" y="5854712"/>
                  </a:lnTo>
                  <a:lnTo>
                    <a:pt x="8030223" y="5861774"/>
                  </a:lnTo>
                  <a:lnTo>
                    <a:pt x="8017523" y="5871045"/>
                  </a:lnTo>
                  <a:lnTo>
                    <a:pt x="8017523" y="5891441"/>
                  </a:lnTo>
                  <a:lnTo>
                    <a:pt x="8030223" y="5899455"/>
                  </a:lnTo>
                  <a:lnTo>
                    <a:pt x="8042923" y="5903976"/>
                  </a:lnTo>
                  <a:lnTo>
                    <a:pt x="8055623" y="5904687"/>
                  </a:lnTo>
                  <a:lnTo>
                    <a:pt x="8055623" y="5901283"/>
                  </a:lnTo>
                  <a:lnTo>
                    <a:pt x="8068323" y="5894222"/>
                  </a:lnTo>
                  <a:lnTo>
                    <a:pt x="8068323" y="5856554"/>
                  </a:lnTo>
                  <a:close/>
                </a:path>
                <a:path w="9148444" h="9127490">
                  <a:moveTo>
                    <a:pt x="8068323" y="617245"/>
                  </a:moveTo>
                  <a:lnTo>
                    <a:pt x="8055623" y="594194"/>
                  </a:lnTo>
                  <a:lnTo>
                    <a:pt x="8042923" y="575957"/>
                  </a:lnTo>
                  <a:lnTo>
                    <a:pt x="8017523" y="565658"/>
                  </a:lnTo>
                  <a:lnTo>
                    <a:pt x="7992123" y="564019"/>
                  </a:lnTo>
                  <a:lnTo>
                    <a:pt x="7966723" y="571779"/>
                  </a:lnTo>
                  <a:lnTo>
                    <a:pt x="7954023" y="587857"/>
                  </a:lnTo>
                  <a:lnTo>
                    <a:pt x="7941323" y="608965"/>
                  </a:lnTo>
                  <a:lnTo>
                    <a:pt x="7941323" y="632383"/>
                  </a:lnTo>
                  <a:lnTo>
                    <a:pt x="7954023" y="655434"/>
                  </a:lnTo>
                  <a:lnTo>
                    <a:pt x="7966723" y="673671"/>
                  </a:lnTo>
                  <a:lnTo>
                    <a:pt x="7992123" y="683958"/>
                  </a:lnTo>
                  <a:lnTo>
                    <a:pt x="8017523" y="685596"/>
                  </a:lnTo>
                  <a:lnTo>
                    <a:pt x="8030223" y="677837"/>
                  </a:lnTo>
                  <a:lnTo>
                    <a:pt x="8055623" y="661758"/>
                  </a:lnTo>
                  <a:lnTo>
                    <a:pt x="8068323" y="640664"/>
                  </a:lnTo>
                  <a:lnTo>
                    <a:pt x="8068323" y="617245"/>
                  </a:lnTo>
                  <a:close/>
                </a:path>
                <a:path w="9148444" h="9127490">
                  <a:moveTo>
                    <a:pt x="8080845" y="8674405"/>
                  </a:moveTo>
                  <a:lnTo>
                    <a:pt x="8076057" y="8666124"/>
                  </a:lnTo>
                  <a:lnTo>
                    <a:pt x="8070761" y="8664702"/>
                  </a:lnTo>
                  <a:lnTo>
                    <a:pt x="8062468" y="8669490"/>
                  </a:lnTo>
                  <a:lnTo>
                    <a:pt x="8061045" y="8674786"/>
                  </a:lnTo>
                  <a:lnTo>
                    <a:pt x="8065846" y="8683066"/>
                  </a:lnTo>
                  <a:lnTo>
                    <a:pt x="8071129" y="8684501"/>
                  </a:lnTo>
                  <a:lnTo>
                    <a:pt x="8079422" y="8679713"/>
                  </a:lnTo>
                  <a:lnTo>
                    <a:pt x="8080845" y="8674405"/>
                  </a:lnTo>
                  <a:close/>
                </a:path>
                <a:path w="9148444" h="9127490">
                  <a:moveTo>
                    <a:pt x="8081023" y="4645368"/>
                  </a:moveTo>
                  <a:lnTo>
                    <a:pt x="8068323" y="4632096"/>
                  </a:lnTo>
                  <a:lnTo>
                    <a:pt x="8055623" y="4621593"/>
                  </a:lnTo>
                  <a:lnTo>
                    <a:pt x="8055623" y="4615675"/>
                  </a:lnTo>
                  <a:lnTo>
                    <a:pt x="8030223" y="4614735"/>
                  </a:lnTo>
                  <a:lnTo>
                    <a:pt x="8017523" y="4619193"/>
                  </a:lnTo>
                  <a:lnTo>
                    <a:pt x="8017523" y="4628451"/>
                  </a:lnTo>
                  <a:lnTo>
                    <a:pt x="8004823" y="4640592"/>
                  </a:lnTo>
                  <a:lnTo>
                    <a:pt x="8004823" y="4667339"/>
                  </a:lnTo>
                  <a:lnTo>
                    <a:pt x="8017523" y="4677842"/>
                  </a:lnTo>
                  <a:lnTo>
                    <a:pt x="8030223" y="4683772"/>
                  </a:lnTo>
                  <a:lnTo>
                    <a:pt x="8042923" y="4684712"/>
                  </a:lnTo>
                  <a:lnTo>
                    <a:pt x="8055623" y="4680255"/>
                  </a:lnTo>
                  <a:lnTo>
                    <a:pt x="8068323" y="4670984"/>
                  </a:lnTo>
                  <a:lnTo>
                    <a:pt x="8068323" y="4658842"/>
                  </a:lnTo>
                  <a:lnTo>
                    <a:pt x="8081023" y="4645368"/>
                  </a:lnTo>
                  <a:close/>
                </a:path>
                <a:path w="9148444" h="9127490">
                  <a:moveTo>
                    <a:pt x="8081023" y="3416109"/>
                  </a:moveTo>
                  <a:lnTo>
                    <a:pt x="8068323" y="3399917"/>
                  </a:lnTo>
                  <a:lnTo>
                    <a:pt x="8055623" y="3387115"/>
                  </a:lnTo>
                  <a:lnTo>
                    <a:pt x="8042923" y="3379876"/>
                  </a:lnTo>
                  <a:lnTo>
                    <a:pt x="8030223" y="3378733"/>
                  </a:lnTo>
                  <a:lnTo>
                    <a:pt x="8017523" y="3384181"/>
                  </a:lnTo>
                  <a:lnTo>
                    <a:pt x="8004823" y="3395484"/>
                  </a:lnTo>
                  <a:lnTo>
                    <a:pt x="7992123" y="3410293"/>
                  </a:lnTo>
                  <a:lnTo>
                    <a:pt x="7992123" y="3442932"/>
                  </a:lnTo>
                  <a:lnTo>
                    <a:pt x="8004823" y="3455746"/>
                  </a:lnTo>
                  <a:lnTo>
                    <a:pt x="8030223" y="3462985"/>
                  </a:lnTo>
                  <a:lnTo>
                    <a:pt x="8042923" y="3464128"/>
                  </a:lnTo>
                  <a:lnTo>
                    <a:pt x="8055623" y="3458692"/>
                  </a:lnTo>
                  <a:lnTo>
                    <a:pt x="8068323" y="3447389"/>
                  </a:lnTo>
                  <a:lnTo>
                    <a:pt x="8081023" y="3432568"/>
                  </a:lnTo>
                  <a:lnTo>
                    <a:pt x="8081023" y="3416109"/>
                  </a:lnTo>
                  <a:close/>
                </a:path>
                <a:path w="9148444" h="9127490">
                  <a:moveTo>
                    <a:pt x="8081023" y="2186838"/>
                  </a:moveTo>
                  <a:lnTo>
                    <a:pt x="8068323" y="2167610"/>
                  </a:lnTo>
                  <a:lnTo>
                    <a:pt x="8055623" y="2152396"/>
                  </a:lnTo>
                  <a:lnTo>
                    <a:pt x="8042923" y="2143810"/>
                  </a:lnTo>
                  <a:lnTo>
                    <a:pt x="8017523" y="2142439"/>
                  </a:lnTo>
                  <a:lnTo>
                    <a:pt x="8004823" y="2148916"/>
                  </a:lnTo>
                  <a:lnTo>
                    <a:pt x="7992123" y="2162327"/>
                  </a:lnTo>
                  <a:lnTo>
                    <a:pt x="7979423" y="2179929"/>
                  </a:lnTo>
                  <a:lnTo>
                    <a:pt x="7979423" y="2218690"/>
                  </a:lnTo>
                  <a:lnTo>
                    <a:pt x="8004823" y="2233904"/>
                  </a:lnTo>
                  <a:lnTo>
                    <a:pt x="8017523" y="2242489"/>
                  </a:lnTo>
                  <a:lnTo>
                    <a:pt x="8030223" y="2243848"/>
                  </a:lnTo>
                  <a:lnTo>
                    <a:pt x="8055623" y="2237384"/>
                  </a:lnTo>
                  <a:lnTo>
                    <a:pt x="8068323" y="2223973"/>
                  </a:lnTo>
                  <a:lnTo>
                    <a:pt x="8081023" y="2206371"/>
                  </a:lnTo>
                  <a:lnTo>
                    <a:pt x="8081023" y="2186838"/>
                  </a:lnTo>
                  <a:close/>
                </a:path>
                <a:path w="9148444" h="9127490">
                  <a:moveTo>
                    <a:pt x="8081023" y="935291"/>
                  </a:moveTo>
                  <a:lnTo>
                    <a:pt x="8055623" y="917676"/>
                  </a:lnTo>
                  <a:lnTo>
                    <a:pt x="8042923" y="907732"/>
                  </a:lnTo>
                  <a:lnTo>
                    <a:pt x="8017523" y="906157"/>
                  </a:lnTo>
                  <a:lnTo>
                    <a:pt x="7992123" y="913638"/>
                  </a:lnTo>
                  <a:lnTo>
                    <a:pt x="7979423" y="929182"/>
                  </a:lnTo>
                  <a:lnTo>
                    <a:pt x="7966723" y="949553"/>
                  </a:lnTo>
                  <a:lnTo>
                    <a:pt x="7966723" y="994435"/>
                  </a:lnTo>
                  <a:lnTo>
                    <a:pt x="7992123" y="1012050"/>
                  </a:lnTo>
                  <a:lnTo>
                    <a:pt x="8004823" y="1021994"/>
                  </a:lnTo>
                  <a:lnTo>
                    <a:pt x="8030223" y="1023581"/>
                  </a:lnTo>
                  <a:lnTo>
                    <a:pt x="8055623" y="1016088"/>
                  </a:lnTo>
                  <a:lnTo>
                    <a:pt x="8068323" y="1000556"/>
                  </a:lnTo>
                  <a:lnTo>
                    <a:pt x="8081023" y="980173"/>
                  </a:lnTo>
                  <a:lnTo>
                    <a:pt x="8081023" y="935291"/>
                  </a:lnTo>
                  <a:close/>
                </a:path>
                <a:path w="9148444" h="9127490">
                  <a:moveTo>
                    <a:pt x="8093723" y="7444270"/>
                  </a:moveTo>
                  <a:lnTo>
                    <a:pt x="8081023" y="7437971"/>
                  </a:lnTo>
                  <a:lnTo>
                    <a:pt x="8081023" y="7430186"/>
                  </a:lnTo>
                  <a:lnTo>
                    <a:pt x="8068323" y="7429728"/>
                  </a:lnTo>
                  <a:lnTo>
                    <a:pt x="8068323" y="7431849"/>
                  </a:lnTo>
                  <a:lnTo>
                    <a:pt x="8055623" y="7436244"/>
                  </a:lnTo>
                  <a:lnTo>
                    <a:pt x="8055623" y="7459688"/>
                  </a:lnTo>
                  <a:lnTo>
                    <a:pt x="8068323" y="7462494"/>
                  </a:lnTo>
                  <a:lnTo>
                    <a:pt x="8068323" y="7462939"/>
                  </a:lnTo>
                  <a:lnTo>
                    <a:pt x="8081023" y="7460831"/>
                  </a:lnTo>
                  <a:lnTo>
                    <a:pt x="8081023" y="7456437"/>
                  </a:lnTo>
                  <a:lnTo>
                    <a:pt x="8093723" y="7450671"/>
                  </a:lnTo>
                  <a:lnTo>
                    <a:pt x="8093723" y="7444270"/>
                  </a:lnTo>
                  <a:close/>
                </a:path>
                <a:path w="9148444" h="9127490">
                  <a:moveTo>
                    <a:pt x="8093723" y="6205664"/>
                  </a:moveTo>
                  <a:lnTo>
                    <a:pt x="8081023" y="6198273"/>
                  </a:lnTo>
                  <a:lnTo>
                    <a:pt x="8068323" y="6194107"/>
                  </a:lnTo>
                  <a:lnTo>
                    <a:pt x="8068323" y="6193447"/>
                  </a:lnTo>
                  <a:lnTo>
                    <a:pt x="8055623" y="6196584"/>
                  </a:lnTo>
                  <a:lnTo>
                    <a:pt x="8042923" y="6203099"/>
                  </a:lnTo>
                  <a:lnTo>
                    <a:pt x="8042923" y="6230455"/>
                  </a:lnTo>
                  <a:lnTo>
                    <a:pt x="8055623" y="6237846"/>
                  </a:lnTo>
                  <a:lnTo>
                    <a:pt x="8055623" y="6242012"/>
                  </a:lnTo>
                  <a:lnTo>
                    <a:pt x="8068323" y="6242672"/>
                  </a:lnTo>
                  <a:lnTo>
                    <a:pt x="8081023" y="6239535"/>
                  </a:lnTo>
                  <a:lnTo>
                    <a:pt x="8081023" y="6233020"/>
                  </a:lnTo>
                  <a:lnTo>
                    <a:pt x="8093723" y="6224473"/>
                  </a:lnTo>
                  <a:lnTo>
                    <a:pt x="8093723" y="6205664"/>
                  </a:lnTo>
                  <a:close/>
                </a:path>
                <a:path w="9148444" h="9127490">
                  <a:moveTo>
                    <a:pt x="8093723" y="4973345"/>
                  </a:moveTo>
                  <a:lnTo>
                    <a:pt x="8081023" y="4963566"/>
                  </a:lnTo>
                  <a:lnTo>
                    <a:pt x="8068323" y="4958029"/>
                  </a:lnTo>
                  <a:lnTo>
                    <a:pt x="8055623" y="4957153"/>
                  </a:lnTo>
                  <a:lnTo>
                    <a:pt x="8042923" y="4961318"/>
                  </a:lnTo>
                  <a:lnTo>
                    <a:pt x="8030223" y="4969942"/>
                  </a:lnTo>
                  <a:lnTo>
                    <a:pt x="8030223" y="5006200"/>
                  </a:lnTo>
                  <a:lnTo>
                    <a:pt x="8042923" y="5015992"/>
                  </a:lnTo>
                  <a:lnTo>
                    <a:pt x="8055623" y="5021516"/>
                  </a:lnTo>
                  <a:lnTo>
                    <a:pt x="8068323" y="5022393"/>
                  </a:lnTo>
                  <a:lnTo>
                    <a:pt x="8081023" y="5018227"/>
                  </a:lnTo>
                  <a:lnTo>
                    <a:pt x="8081023" y="5009604"/>
                  </a:lnTo>
                  <a:lnTo>
                    <a:pt x="8093723" y="4998275"/>
                  </a:lnTo>
                  <a:lnTo>
                    <a:pt x="8093723" y="4973345"/>
                  </a:lnTo>
                  <a:close/>
                </a:path>
                <a:path w="9148444" h="9127490">
                  <a:moveTo>
                    <a:pt x="8093723" y="3741026"/>
                  </a:moveTo>
                  <a:lnTo>
                    <a:pt x="8081023" y="3728834"/>
                  </a:lnTo>
                  <a:lnTo>
                    <a:pt x="8068323" y="3721963"/>
                  </a:lnTo>
                  <a:lnTo>
                    <a:pt x="8055623" y="3720871"/>
                  </a:lnTo>
                  <a:lnTo>
                    <a:pt x="8030223" y="3726053"/>
                  </a:lnTo>
                  <a:lnTo>
                    <a:pt x="8017523" y="3736797"/>
                  </a:lnTo>
                  <a:lnTo>
                    <a:pt x="8017523" y="3781958"/>
                  </a:lnTo>
                  <a:lnTo>
                    <a:pt x="8030223" y="3794137"/>
                  </a:lnTo>
                  <a:lnTo>
                    <a:pt x="8042923" y="3801021"/>
                  </a:lnTo>
                  <a:lnTo>
                    <a:pt x="8055623" y="3802113"/>
                  </a:lnTo>
                  <a:lnTo>
                    <a:pt x="8081023" y="3796931"/>
                  </a:lnTo>
                  <a:lnTo>
                    <a:pt x="8093723" y="3786174"/>
                  </a:lnTo>
                  <a:lnTo>
                    <a:pt x="8093723" y="3741026"/>
                  </a:lnTo>
                  <a:close/>
                </a:path>
                <a:path w="9148444" h="9127490">
                  <a:moveTo>
                    <a:pt x="8093723" y="2508707"/>
                  </a:moveTo>
                  <a:lnTo>
                    <a:pt x="8081023" y="2494115"/>
                  </a:lnTo>
                  <a:lnTo>
                    <a:pt x="8068323" y="2485885"/>
                  </a:lnTo>
                  <a:lnTo>
                    <a:pt x="8042923" y="2484577"/>
                  </a:lnTo>
                  <a:lnTo>
                    <a:pt x="8030223" y="2490774"/>
                  </a:lnTo>
                  <a:lnTo>
                    <a:pt x="8004823" y="2503652"/>
                  </a:lnTo>
                  <a:lnTo>
                    <a:pt x="8004823" y="2557703"/>
                  </a:lnTo>
                  <a:lnTo>
                    <a:pt x="8017523" y="2572296"/>
                  </a:lnTo>
                  <a:lnTo>
                    <a:pt x="8042923" y="2580525"/>
                  </a:lnTo>
                  <a:lnTo>
                    <a:pt x="8055623" y="2581833"/>
                  </a:lnTo>
                  <a:lnTo>
                    <a:pt x="8068323" y="2575623"/>
                  </a:lnTo>
                  <a:lnTo>
                    <a:pt x="8093723" y="2562758"/>
                  </a:lnTo>
                  <a:lnTo>
                    <a:pt x="8093723" y="2508707"/>
                  </a:lnTo>
                  <a:close/>
                </a:path>
                <a:path w="9148444" h="9127490">
                  <a:moveTo>
                    <a:pt x="8095564" y="68808"/>
                  </a:moveTo>
                  <a:lnTo>
                    <a:pt x="8087550" y="44970"/>
                  </a:lnTo>
                  <a:lnTo>
                    <a:pt x="8070913" y="26111"/>
                  </a:lnTo>
                  <a:lnTo>
                    <a:pt x="8049082" y="15468"/>
                  </a:lnTo>
                  <a:lnTo>
                    <a:pt x="8024863" y="13779"/>
                  </a:lnTo>
                  <a:lnTo>
                    <a:pt x="8001013" y="21793"/>
                  </a:lnTo>
                  <a:lnTo>
                    <a:pt x="7982153" y="38430"/>
                  </a:lnTo>
                  <a:lnTo>
                    <a:pt x="7971498" y="60248"/>
                  </a:lnTo>
                  <a:lnTo>
                    <a:pt x="7969809" y="84467"/>
                  </a:lnTo>
                  <a:lnTo>
                    <a:pt x="7977822" y="108305"/>
                  </a:lnTo>
                  <a:lnTo>
                    <a:pt x="7994459" y="127165"/>
                  </a:lnTo>
                  <a:lnTo>
                    <a:pt x="8016291" y="137807"/>
                  </a:lnTo>
                  <a:lnTo>
                    <a:pt x="8040522" y="139496"/>
                  </a:lnTo>
                  <a:lnTo>
                    <a:pt x="8064373" y="131483"/>
                  </a:lnTo>
                  <a:lnTo>
                    <a:pt x="8083232" y="114846"/>
                  </a:lnTo>
                  <a:lnTo>
                    <a:pt x="8093888" y="93027"/>
                  </a:lnTo>
                  <a:lnTo>
                    <a:pt x="8095564" y="68808"/>
                  </a:lnTo>
                  <a:close/>
                </a:path>
                <a:path w="9148444" h="9127490">
                  <a:moveTo>
                    <a:pt x="8098866" y="9014511"/>
                  </a:moveTo>
                  <a:lnTo>
                    <a:pt x="8095247" y="9008224"/>
                  </a:lnTo>
                  <a:lnTo>
                    <a:pt x="8091221" y="9007157"/>
                  </a:lnTo>
                  <a:lnTo>
                    <a:pt x="8084934" y="9010777"/>
                  </a:lnTo>
                  <a:lnTo>
                    <a:pt x="8083855" y="9014803"/>
                  </a:lnTo>
                  <a:lnTo>
                    <a:pt x="8087487" y="9021077"/>
                  </a:lnTo>
                  <a:lnTo>
                    <a:pt x="8091500" y="9022156"/>
                  </a:lnTo>
                  <a:lnTo>
                    <a:pt x="8097799" y="9018537"/>
                  </a:lnTo>
                  <a:lnTo>
                    <a:pt x="8098866" y="9014511"/>
                  </a:lnTo>
                  <a:close/>
                </a:path>
                <a:path w="9148444" h="9127490">
                  <a:moveTo>
                    <a:pt x="8102613" y="7786052"/>
                  </a:moveTo>
                  <a:lnTo>
                    <a:pt x="8094535" y="7772057"/>
                  </a:lnTo>
                  <a:lnTo>
                    <a:pt x="8085582" y="7769657"/>
                  </a:lnTo>
                  <a:lnTo>
                    <a:pt x="8071561" y="7777734"/>
                  </a:lnTo>
                  <a:lnTo>
                    <a:pt x="8069173" y="7786687"/>
                  </a:lnTo>
                  <a:lnTo>
                    <a:pt x="8077263" y="7800695"/>
                  </a:lnTo>
                  <a:lnTo>
                    <a:pt x="8086217" y="7803096"/>
                  </a:lnTo>
                  <a:lnTo>
                    <a:pt x="8100225" y="7795006"/>
                  </a:lnTo>
                  <a:lnTo>
                    <a:pt x="8102613" y="7786052"/>
                  </a:lnTo>
                  <a:close/>
                </a:path>
                <a:path w="9148444" h="9127490">
                  <a:moveTo>
                    <a:pt x="8106423" y="6540005"/>
                  </a:moveTo>
                  <a:lnTo>
                    <a:pt x="8093723" y="6536182"/>
                  </a:lnTo>
                  <a:lnTo>
                    <a:pt x="8081023" y="6535585"/>
                  </a:lnTo>
                  <a:lnTo>
                    <a:pt x="8081023" y="6538455"/>
                  </a:lnTo>
                  <a:lnTo>
                    <a:pt x="8068323" y="6544424"/>
                  </a:lnTo>
                  <a:lnTo>
                    <a:pt x="8068323" y="6576225"/>
                  </a:lnTo>
                  <a:lnTo>
                    <a:pt x="8081023" y="6580048"/>
                  </a:lnTo>
                  <a:lnTo>
                    <a:pt x="8093723" y="6580645"/>
                  </a:lnTo>
                  <a:lnTo>
                    <a:pt x="8093723" y="6577774"/>
                  </a:lnTo>
                  <a:lnTo>
                    <a:pt x="8106423" y="6571818"/>
                  </a:lnTo>
                  <a:lnTo>
                    <a:pt x="8106423" y="6540005"/>
                  </a:lnTo>
                  <a:close/>
                </a:path>
                <a:path w="9148444" h="9127490">
                  <a:moveTo>
                    <a:pt x="8106423" y="5314454"/>
                  </a:moveTo>
                  <a:lnTo>
                    <a:pt x="8093723" y="5305285"/>
                  </a:lnTo>
                  <a:lnTo>
                    <a:pt x="8093723" y="5300116"/>
                  </a:lnTo>
                  <a:lnTo>
                    <a:pt x="8081023" y="5299291"/>
                  </a:lnTo>
                  <a:lnTo>
                    <a:pt x="8068323" y="5303190"/>
                  </a:lnTo>
                  <a:lnTo>
                    <a:pt x="8055623" y="5311267"/>
                  </a:lnTo>
                  <a:lnTo>
                    <a:pt x="8055623" y="5345214"/>
                  </a:lnTo>
                  <a:lnTo>
                    <a:pt x="8068323" y="5354383"/>
                  </a:lnTo>
                  <a:lnTo>
                    <a:pt x="8068323" y="5359552"/>
                  </a:lnTo>
                  <a:lnTo>
                    <a:pt x="8081023" y="5360378"/>
                  </a:lnTo>
                  <a:lnTo>
                    <a:pt x="8093723" y="5356479"/>
                  </a:lnTo>
                  <a:lnTo>
                    <a:pt x="8106423" y="5348402"/>
                  </a:lnTo>
                  <a:lnTo>
                    <a:pt x="8106423" y="5314454"/>
                  </a:lnTo>
                  <a:close/>
                </a:path>
                <a:path w="9148444" h="9127490">
                  <a:moveTo>
                    <a:pt x="8106423" y="1297876"/>
                  </a:moveTo>
                  <a:lnTo>
                    <a:pt x="8093723" y="1276400"/>
                  </a:lnTo>
                  <a:lnTo>
                    <a:pt x="8081023" y="1259395"/>
                  </a:lnTo>
                  <a:lnTo>
                    <a:pt x="8055623" y="1249807"/>
                  </a:lnTo>
                  <a:lnTo>
                    <a:pt x="8042923" y="1248283"/>
                  </a:lnTo>
                  <a:lnTo>
                    <a:pt x="8017523" y="1255509"/>
                  </a:lnTo>
                  <a:lnTo>
                    <a:pt x="8004823" y="1270495"/>
                  </a:lnTo>
                  <a:lnTo>
                    <a:pt x="7992123" y="1290154"/>
                  </a:lnTo>
                  <a:lnTo>
                    <a:pt x="7992123" y="1333449"/>
                  </a:lnTo>
                  <a:lnTo>
                    <a:pt x="8004823" y="1350441"/>
                  </a:lnTo>
                  <a:lnTo>
                    <a:pt x="8030223" y="1360030"/>
                  </a:lnTo>
                  <a:lnTo>
                    <a:pt x="8055623" y="1361554"/>
                  </a:lnTo>
                  <a:lnTo>
                    <a:pt x="8068323" y="1354328"/>
                  </a:lnTo>
                  <a:lnTo>
                    <a:pt x="8093723" y="1339342"/>
                  </a:lnTo>
                  <a:lnTo>
                    <a:pt x="8093723" y="1319695"/>
                  </a:lnTo>
                  <a:lnTo>
                    <a:pt x="8106423" y="1297876"/>
                  </a:lnTo>
                  <a:close/>
                </a:path>
                <a:path w="9148444" h="9127490">
                  <a:moveTo>
                    <a:pt x="8115694" y="408901"/>
                  </a:moveTo>
                  <a:lnTo>
                    <a:pt x="8107718" y="385178"/>
                  </a:lnTo>
                  <a:lnTo>
                    <a:pt x="8091157" y="366407"/>
                  </a:lnTo>
                  <a:lnTo>
                    <a:pt x="8069427" y="355815"/>
                  </a:lnTo>
                  <a:lnTo>
                    <a:pt x="8045310" y="354126"/>
                  </a:lnTo>
                  <a:lnTo>
                    <a:pt x="8021587" y="362115"/>
                  </a:lnTo>
                  <a:lnTo>
                    <a:pt x="8002803" y="378663"/>
                  </a:lnTo>
                  <a:lnTo>
                    <a:pt x="7992199" y="400380"/>
                  </a:lnTo>
                  <a:lnTo>
                    <a:pt x="7990522" y="424484"/>
                  </a:lnTo>
                  <a:lnTo>
                    <a:pt x="7998498" y="448208"/>
                  </a:lnTo>
                  <a:lnTo>
                    <a:pt x="8015071" y="466979"/>
                  </a:lnTo>
                  <a:lnTo>
                    <a:pt x="8036788" y="477583"/>
                  </a:lnTo>
                  <a:lnTo>
                    <a:pt x="8060906" y="479259"/>
                  </a:lnTo>
                  <a:lnTo>
                    <a:pt x="8084629" y="471284"/>
                  </a:lnTo>
                  <a:lnTo>
                    <a:pt x="8103413" y="454723"/>
                  </a:lnTo>
                  <a:lnTo>
                    <a:pt x="8114017" y="433006"/>
                  </a:lnTo>
                  <a:lnTo>
                    <a:pt x="8115694" y="408901"/>
                  </a:lnTo>
                  <a:close/>
                </a:path>
                <a:path w="9148444" h="9127490">
                  <a:moveTo>
                    <a:pt x="8119123" y="4096740"/>
                  </a:moveTo>
                  <a:lnTo>
                    <a:pt x="8106423" y="4082123"/>
                  </a:lnTo>
                  <a:lnTo>
                    <a:pt x="8093723" y="4070566"/>
                  </a:lnTo>
                  <a:lnTo>
                    <a:pt x="8081023" y="4064038"/>
                  </a:lnTo>
                  <a:lnTo>
                    <a:pt x="8068323" y="4062996"/>
                  </a:lnTo>
                  <a:lnTo>
                    <a:pt x="8055623" y="4067911"/>
                  </a:lnTo>
                  <a:lnTo>
                    <a:pt x="8042923" y="4078109"/>
                  </a:lnTo>
                  <a:lnTo>
                    <a:pt x="8042923" y="4120959"/>
                  </a:lnTo>
                  <a:lnTo>
                    <a:pt x="8055623" y="4132529"/>
                  </a:lnTo>
                  <a:lnTo>
                    <a:pt x="8068323" y="4139057"/>
                  </a:lnTo>
                  <a:lnTo>
                    <a:pt x="8081023" y="4140085"/>
                  </a:lnTo>
                  <a:lnTo>
                    <a:pt x="8093723" y="4135170"/>
                  </a:lnTo>
                  <a:lnTo>
                    <a:pt x="8106423" y="4124972"/>
                  </a:lnTo>
                  <a:lnTo>
                    <a:pt x="8119123" y="4111599"/>
                  </a:lnTo>
                  <a:lnTo>
                    <a:pt x="8119123" y="4096740"/>
                  </a:lnTo>
                  <a:close/>
                </a:path>
                <a:path w="9148444" h="9127490">
                  <a:moveTo>
                    <a:pt x="8119123" y="2867469"/>
                  </a:moveTo>
                  <a:lnTo>
                    <a:pt x="8106423" y="2849816"/>
                  </a:lnTo>
                  <a:lnTo>
                    <a:pt x="8093723" y="2835846"/>
                  </a:lnTo>
                  <a:lnTo>
                    <a:pt x="8081023" y="2827959"/>
                  </a:lnTo>
                  <a:lnTo>
                    <a:pt x="8068323" y="2826702"/>
                  </a:lnTo>
                  <a:lnTo>
                    <a:pt x="8042923" y="2832633"/>
                  </a:lnTo>
                  <a:lnTo>
                    <a:pt x="8030223" y="2844952"/>
                  </a:lnTo>
                  <a:lnTo>
                    <a:pt x="8030223" y="2861119"/>
                  </a:lnTo>
                  <a:lnTo>
                    <a:pt x="8017523" y="2879052"/>
                  </a:lnTo>
                  <a:lnTo>
                    <a:pt x="8030223" y="2896705"/>
                  </a:lnTo>
                  <a:lnTo>
                    <a:pt x="8042923" y="2910675"/>
                  </a:lnTo>
                  <a:lnTo>
                    <a:pt x="8055623" y="2918561"/>
                  </a:lnTo>
                  <a:lnTo>
                    <a:pt x="8081023" y="2919806"/>
                  </a:lnTo>
                  <a:lnTo>
                    <a:pt x="8093723" y="2913875"/>
                  </a:lnTo>
                  <a:lnTo>
                    <a:pt x="8106423" y="2901556"/>
                  </a:lnTo>
                  <a:lnTo>
                    <a:pt x="8119123" y="2885402"/>
                  </a:lnTo>
                  <a:lnTo>
                    <a:pt x="8119123" y="2867469"/>
                  </a:lnTo>
                  <a:close/>
                </a:path>
                <a:path w="9148444" h="9127490">
                  <a:moveTo>
                    <a:pt x="8119123" y="1638185"/>
                  </a:moveTo>
                  <a:lnTo>
                    <a:pt x="8106423" y="1617497"/>
                  </a:lnTo>
                  <a:lnTo>
                    <a:pt x="8093723" y="1601127"/>
                  </a:lnTo>
                  <a:lnTo>
                    <a:pt x="8081023" y="1591881"/>
                  </a:lnTo>
                  <a:lnTo>
                    <a:pt x="8055623" y="1590421"/>
                  </a:lnTo>
                  <a:lnTo>
                    <a:pt x="8042923" y="1597380"/>
                  </a:lnTo>
                  <a:lnTo>
                    <a:pt x="8017523" y="1611820"/>
                  </a:lnTo>
                  <a:lnTo>
                    <a:pt x="8017523" y="1630756"/>
                  </a:lnTo>
                  <a:lnTo>
                    <a:pt x="8004823" y="1651774"/>
                  </a:lnTo>
                  <a:lnTo>
                    <a:pt x="8017523" y="1672463"/>
                  </a:lnTo>
                  <a:lnTo>
                    <a:pt x="8030223" y="1688833"/>
                  </a:lnTo>
                  <a:lnTo>
                    <a:pt x="8055623" y="1698066"/>
                  </a:lnTo>
                  <a:lnTo>
                    <a:pt x="8068323" y="1699539"/>
                  </a:lnTo>
                  <a:lnTo>
                    <a:pt x="8093723" y="1692579"/>
                  </a:lnTo>
                  <a:lnTo>
                    <a:pt x="8106423" y="1678139"/>
                  </a:lnTo>
                  <a:lnTo>
                    <a:pt x="8119123" y="1659204"/>
                  </a:lnTo>
                  <a:lnTo>
                    <a:pt x="8119123" y="1638185"/>
                  </a:lnTo>
                  <a:close/>
                </a:path>
                <a:path w="9148444" h="9127490">
                  <a:moveTo>
                    <a:pt x="8120647" y="8126158"/>
                  </a:moveTo>
                  <a:lnTo>
                    <a:pt x="8113712" y="8114157"/>
                  </a:lnTo>
                  <a:lnTo>
                    <a:pt x="8106042" y="8112099"/>
                  </a:lnTo>
                  <a:lnTo>
                    <a:pt x="8094027" y="8119034"/>
                  </a:lnTo>
                  <a:lnTo>
                    <a:pt x="8091970" y="8126704"/>
                  </a:lnTo>
                  <a:lnTo>
                    <a:pt x="8098904" y="8138706"/>
                  </a:lnTo>
                  <a:lnTo>
                    <a:pt x="8106588" y="8140763"/>
                  </a:lnTo>
                  <a:lnTo>
                    <a:pt x="8118589" y="8133829"/>
                  </a:lnTo>
                  <a:lnTo>
                    <a:pt x="8120647" y="8126158"/>
                  </a:lnTo>
                  <a:close/>
                </a:path>
                <a:path w="9148444" h="9127490">
                  <a:moveTo>
                    <a:pt x="8131823" y="6895617"/>
                  </a:moveTo>
                  <a:lnTo>
                    <a:pt x="8119123" y="6887858"/>
                  </a:lnTo>
                  <a:lnTo>
                    <a:pt x="8119123" y="6881723"/>
                  </a:lnTo>
                  <a:lnTo>
                    <a:pt x="8106423" y="6878256"/>
                  </a:lnTo>
                  <a:lnTo>
                    <a:pt x="8106423" y="6877710"/>
                  </a:lnTo>
                  <a:lnTo>
                    <a:pt x="8093723" y="6880314"/>
                  </a:lnTo>
                  <a:lnTo>
                    <a:pt x="8093723" y="6885737"/>
                  </a:lnTo>
                  <a:lnTo>
                    <a:pt x="8081023" y="6892836"/>
                  </a:lnTo>
                  <a:lnTo>
                    <a:pt x="8081023" y="6900710"/>
                  </a:lnTo>
                  <a:lnTo>
                    <a:pt x="8093723" y="6908470"/>
                  </a:lnTo>
                  <a:lnTo>
                    <a:pt x="8093723" y="6914616"/>
                  </a:lnTo>
                  <a:lnTo>
                    <a:pt x="8106423" y="6918071"/>
                  </a:lnTo>
                  <a:lnTo>
                    <a:pt x="8106423" y="6918630"/>
                  </a:lnTo>
                  <a:lnTo>
                    <a:pt x="8119123" y="6916013"/>
                  </a:lnTo>
                  <a:lnTo>
                    <a:pt x="8119123" y="6910603"/>
                  </a:lnTo>
                  <a:lnTo>
                    <a:pt x="8131823" y="6903504"/>
                  </a:lnTo>
                  <a:lnTo>
                    <a:pt x="8131823" y="6895617"/>
                  </a:lnTo>
                  <a:close/>
                </a:path>
                <a:path w="9148444" h="9127490">
                  <a:moveTo>
                    <a:pt x="8131823" y="5655551"/>
                  </a:moveTo>
                  <a:lnTo>
                    <a:pt x="8119123" y="5647004"/>
                  </a:lnTo>
                  <a:lnTo>
                    <a:pt x="8106423" y="5642191"/>
                  </a:lnTo>
                  <a:lnTo>
                    <a:pt x="8093723" y="5641429"/>
                  </a:lnTo>
                  <a:lnTo>
                    <a:pt x="8093723" y="5645048"/>
                  </a:lnTo>
                  <a:lnTo>
                    <a:pt x="8081023" y="5652579"/>
                  </a:lnTo>
                  <a:lnTo>
                    <a:pt x="8068323" y="5662460"/>
                  </a:lnTo>
                  <a:lnTo>
                    <a:pt x="8068323" y="5673433"/>
                  </a:lnTo>
                  <a:lnTo>
                    <a:pt x="8081023" y="5684228"/>
                  </a:lnTo>
                  <a:lnTo>
                    <a:pt x="8081023" y="5692762"/>
                  </a:lnTo>
                  <a:lnTo>
                    <a:pt x="8093723" y="5697588"/>
                  </a:lnTo>
                  <a:lnTo>
                    <a:pt x="8106423" y="5698350"/>
                  </a:lnTo>
                  <a:lnTo>
                    <a:pt x="8119123" y="5694731"/>
                  </a:lnTo>
                  <a:lnTo>
                    <a:pt x="8119123" y="5687187"/>
                  </a:lnTo>
                  <a:lnTo>
                    <a:pt x="8131823" y="5677306"/>
                  </a:lnTo>
                  <a:lnTo>
                    <a:pt x="8131823" y="5655551"/>
                  </a:lnTo>
                  <a:close/>
                </a:path>
                <a:path w="9148444" h="9127490">
                  <a:moveTo>
                    <a:pt x="8131823" y="4423219"/>
                  </a:moveTo>
                  <a:lnTo>
                    <a:pt x="8119123" y="4412285"/>
                  </a:lnTo>
                  <a:lnTo>
                    <a:pt x="8106423" y="4406112"/>
                  </a:lnTo>
                  <a:lnTo>
                    <a:pt x="8093723" y="4405122"/>
                  </a:lnTo>
                  <a:lnTo>
                    <a:pt x="8081023" y="4409770"/>
                  </a:lnTo>
                  <a:lnTo>
                    <a:pt x="8068323" y="4419435"/>
                  </a:lnTo>
                  <a:lnTo>
                    <a:pt x="8055623" y="4432084"/>
                  </a:lnTo>
                  <a:lnTo>
                    <a:pt x="8055623" y="4446143"/>
                  </a:lnTo>
                  <a:lnTo>
                    <a:pt x="8068323" y="4459973"/>
                  </a:lnTo>
                  <a:lnTo>
                    <a:pt x="8068323" y="4470908"/>
                  </a:lnTo>
                  <a:lnTo>
                    <a:pt x="8081023" y="4477093"/>
                  </a:lnTo>
                  <a:lnTo>
                    <a:pt x="8106423" y="4478071"/>
                  </a:lnTo>
                  <a:lnTo>
                    <a:pt x="8119123" y="4473422"/>
                  </a:lnTo>
                  <a:lnTo>
                    <a:pt x="8131823" y="4463770"/>
                  </a:lnTo>
                  <a:lnTo>
                    <a:pt x="8131823" y="4423219"/>
                  </a:lnTo>
                  <a:close/>
                </a:path>
                <a:path w="9148444" h="9127490">
                  <a:moveTo>
                    <a:pt x="8131823" y="3190913"/>
                  </a:moveTo>
                  <a:lnTo>
                    <a:pt x="8119123" y="3177565"/>
                  </a:lnTo>
                  <a:lnTo>
                    <a:pt x="8106423" y="3170034"/>
                  </a:lnTo>
                  <a:lnTo>
                    <a:pt x="8081023" y="3168840"/>
                  </a:lnTo>
                  <a:lnTo>
                    <a:pt x="8068323" y="3174517"/>
                  </a:lnTo>
                  <a:lnTo>
                    <a:pt x="8055623" y="3186277"/>
                  </a:lnTo>
                  <a:lnTo>
                    <a:pt x="8042923" y="3201720"/>
                  </a:lnTo>
                  <a:lnTo>
                    <a:pt x="8042923" y="3218853"/>
                  </a:lnTo>
                  <a:lnTo>
                    <a:pt x="8055623" y="3235718"/>
                  </a:lnTo>
                  <a:lnTo>
                    <a:pt x="8068323" y="3249066"/>
                  </a:lnTo>
                  <a:lnTo>
                    <a:pt x="8081023" y="3256597"/>
                  </a:lnTo>
                  <a:lnTo>
                    <a:pt x="8093723" y="3257791"/>
                  </a:lnTo>
                  <a:lnTo>
                    <a:pt x="8119123" y="3252114"/>
                  </a:lnTo>
                  <a:lnTo>
                    <a:pt x="8131823" y="3240354"/>
                  </a:lnTo>
                  <a:lnTo>
                    <a:pt x="8131823" y="3190913"/>
                  </a:lnTo>
                  <a:close/>
                </a:path>
                <a:path w="9148444" h="9127490">
                  <a:moveTo>
                    <a:pt x="8131823" y="1958594"/>
                  </a:moveTo>
                  <a:lnTo>
                    <a:pt x="8119123" y="1942846"/>
                  </a:lnTo>
                  <a:lnTo>
                    <a:pt x="8093723" y="1933956"/>
                  </a:lnTo>
                  <a:lnTo>
                    <a:pt x="8081023" y="1932546"/>
                  </a:lnTo>
                  <a:lnTo>
                    <a:pt x="8055623" y="1939239"/>
                  </a:lnTo>
                  <a:lnTo>
                    <a:pt x="8042923" y="1953133"/>
                  </a:lnTo>
                  <a:lnTo>
                    <a:pt x="8030223" y="1971344"/>
                  </a:lnTo>
                  <a:lnTo>
                    <a:pt x="8030223" y="1991563"/>
                  </a:lnTo>
                  <a:lnTo>
                    <a:pt x="8042923" y="2011464"/>
                  </a:lnTo>
                  <a:lnTo>
                    <a:pt x="8055623" y="2027212"/>
                  </a:lnTo>
                  <a:lnTo>
                    <a:pt x="8068323" y="2036102"/>
                  </a:lnTo>
                  <a:lnTo>
                    <a:pt x="8093723" y="2037511"/>
                  </a:lnTo>
                  <a:lnTo>
                    <a:pt x="8106423" y="2030818"/>
                  </a:lnTo>
                  <a:lnTo>
                    <a:pt x="8131823" y="2016937"/>
                  </a:lnTo>
                  <a:lnTo>
                    <a:pt x="8131823" y="1958594"/>
                  </a:lnTo>
                  <a:close/>
                </a:path>
                <a:path w="9148444" h="9127490">
                  <a:moveTo>
                    <a:pt x="8138681" y="8466264"/>
                  </a:moveTo>
                  <a:lnTo>
                    <a:pt x="8132902" y="8456257"/>
                  </a:lnTo>
                  <a:lnTo>
                    <a:pt x="8126501" y="8454542"/>
                  </a:lnTo>
                  <a:lnTo>
                    <a:pt x="8116494" y="8460321"/>
                  </a:lnTo>
                  <a:lnTo>
                    <a:pt x="8114779" y="8466709"/>
                  </a:lnTo>
                  <a:lnTo>
                    <a:pt x="8120558" y="8476717"/>
                  </a:lnTo>
                  <a:lnTo>
                    <a:pt x="8126958" y="8478431"/>
                  </a:lnTo>
                  <a:lnTo>
                    <a:pt x="8136966" y="8472653"/>
                  </a:lnTo>
                  <a:lnTo>
                    <a:pt x="8138681" y="8466264"/>
                  </a:lnTo>
                  <a:close/>
                </a:path>
                <a:path w="9148444" h="9127490">
                  <a:moveTo>
                    <a:pt x="8144523" y="7223442"/>
                  </a:moveTo>
                  <a:lnTo>
                    <a:pt x="8131823" y="7220331"/>
                  </a:lnTo>
                  <a:lnTo>
                    <a:pt x="8119123" y="7219836"/>
                  </a:lnTo>
                  <a:lnTo>
                    <a:pt x="8119123" y="7227049"/>
                  </a:lnTo>
                  <a:lnTo>
                    <a:pt x="8106423" y="7233425"/>
                  </a:lnTo>
                  <a:lnTo>
                    <a:pt x="8106423" y="7247483"/>
                  </a:lnTo>
                  <a:lnTo>
                    <a:pt x="8119123" y="7252995"/>
                  </a:lnTo>
                  <a:lnTo>
                    <a:pt x="8119123" y="7256119"/>
                  </a:lnTo>
                  <a:lnTo>
                    <a:pt x="8131823" y="7256615"/>
                  </a:lnTo>
                  <a:lnTo>
                    <a:pt x="8131823" y="7254265"/>
                  </a:lnTo>
                  <a:lnTo>
                    <a:pt x="8144523" y="7249401"/>
                  </a:lnTo>
                  <a:lnTo>
                    <a:pt x="8144523" y="7223442"/>
                  </a:lnTo>
                  <a:close/>
                </a:path>
                <a:path w="9148444" h="9127490">
                  <a:moveTo>
                    <a:pt x="8144523" y="5988736"/>
                  </a:moveTo>
                  <a:lnTo>
                    <a:pt x="8131823" y="5984265"/>
                  </a:lnTo>
                  <a:lnTo>
                    <a:pt x="8119123" y="5983554"/>
                  </a:lnTo>
                  <a:lnTo>
                    <a:pt x="8106423" y="5986919"/>
                  </a:lnTo>
                  <a:lnTo>
                    <a:pt x="8106423" y="5993904"/>
                  </a:lnTo>
                  <a:lnTo>
                    <a:pt x="8093723" y="6003061"/>
                  </a:lnTo>
                  <a:lnTo>
                    <a:pt x="8093723" y="6023241"/>
                  </a:lnTo>
                  <a:lnTo>
                    <a:pt x="8106423" y="6031154"/>
                  </a:lnTo>
                  <a:lnTo>
                    <a:pt x="8119123" y="6035624"/>
                  </a:lnTo>
                  <a:lnTo>
                    <a:pt x="8131823" y="6036335"/>
                  </a:lnTo>
                  <a:lnTo>
                    <a:pt x="8131823" y="6032970"/>
                  </a:lnTo>
                  <a:lnTo>
                    <a:pt x="8144523" y="6025985"/>
                  </a:lnTo>
                  <a:lnTo>
                    <a:pt x="8144523" y="5988736"/>
                  </a:lnTo>
                  <a:close/>
                </a:path>
                <a:path w="9148444" h="9127490">
                  <a:moveTo>
                    <a:pt x="8144523" y="749211"/>
                  </a:moveTo>
                  <a:lnTo>
                    <a:pt x="8131823" y="726274"/>
                  </a:lnTo>
                  <a:lnTo>
                    <a:pt x="8119123" y="708126"/>
                  </a:lnTo>
                  <a:lnTo>
                    <a:pt x="8093723" y="697890"/>
                  </a:lnTo>
                  <a:lnTo>
                    <a:pt x="8068323" y="696264"/>
                  </a:lnTo>
                  <a:lnTo>
                    <a:pt x="8055623" y="703973"/>
                  </a:lnTo>
                  <a:lnTo>
                    <a:pt x="8030223" y="719988"/>
                  </a:lnTo>
                  <a:lnTo>
                    <a:pt x="8017523" y="740981"/>
                  </a:lnTo>
                  <a:lnTo>
                    <a:pt x="8017523" y="764286"/>
                  </a:lnTo>
                  <a:lnTo>
                    <a:pt x="8030223" y="787222"/>
                  </a:lnTo>
                  <a:lnTo>
                    <a:pt x="8042923" y="805370"/>
                  </a:lnTo>
                  <a:lnTo>
                    <a:pt x="8068323" y="815606"/>
                  </a:lnTo>
                  <a:lnTo>
                    <a:pt x="8093723" y="817232"/>
                  </a:lnTo>
                  <a:lnTo>
                    <a:pt x="8106423" y="809523"/>
                  </a:lnTo>
                  <a:lnTo>
                    <a:pt x="8131823" y="793521"/>
                  </a:lnTo>
                  <a:lnTo>
                    <a:pt x="8144523" y="772515"/>
                  </a:lnTo>
                  <a:lnTo>
                    <a:pt x="8144523" y="749211"/>
                  </a:lnTo>
                  <a:close/>
                </a:path>
                <a:path w="9148444" h="9127490">
                  <a:moveTo>
                    <a:pt x="8156702" y="8806358"/>
                  </a:moveTo>
                  <a:lnTo>
                    <a:pt x="8152092" y="8798357"/>
                  </a:lnTo>
                  <a:lnTo>
                    <a:pt x="8146961" y="8796985"/>
                  </a:lnTo>
                  <a:lnTo>
                    <a:pt x="8138960" y="8801608"/>
                  </a:lnTo>
                  <a:lnTo>
                    <a:pt x="8137588" y="8806726"/>
                  </a:lnTo>
                  <a:lnTo>
                    <a:pt x="8142211" y="8814727"/>
                  </a:lnTo>
                  <a:lnTo>
                    <a:pt x="8147329" y="8816086"/>
                  </a:lnTo>
                  <a:lnTo>
                    <a:pt x="8155330" y="8811476"/>
                  </a:lnTo>
                  <a:lnTo>
                    <a:pt x="8156702" y="8806358"/>
                  </a:lnTo>
                  <a:close/>
                </a:path>
                <a:path w="9148444" h="9127490">
                  <a:moveTo>
                    <a:pt x="8157223" y="4777371"/>
                  </a:moveTo>
                  <a:lnTo>
                    <a:pt x="8144523" y="4764329"/>
                  </a:lnTo>
                  <a:lnTo>
                    <a:pt x="8131823" y="4754016"/>
                  </a:lnTo>
                  <a:lnTo>
                    <a:pt x="8131823" y="4748187"/>
                  </a:lnTo>
                  <a:lnTo>
                    <a:pt x="8106423" y="4747260"/>
                  </a:lnTo>
                  <a:lnTo>
                    <a:pt x="8093723" y="4751654"/>
                  </a:lnTo>
                  <a:lnTo>
                    <a:pt x="8093723" y="4760747"/>
                  </a:lnTo>
                  <a:lnTo>
                    <a:pt x="8081023" y="4772685"/>
                  </a:lnTo>
                  <a:lnTo>
                    <a:pt x="8081023" y="4798987"/>
                  </a:lnTo>
                  <a:lnTo>
                    <a:pt x="8093723" y="4809299"/>
                  </a:lnTo>
                  <a:lnTo>
                    <a:pt x="8106423" y="4815129"/>
                  </a:lnTo>
                  <a:lnTo>
                    <a:pt x="8119123" y="4816056"/>
                  </a:lnTo>
                  <a:lnTo>
                    <a:pt x="8131823" y="4811674"/>
                  </a:lnTo>
                  <a:lnTo>
                    <a:pt x="8144523" y="4802568"/>
                  </a:lnTo>
                  <a:lnTo>
                    <a:pt x="8144523" y="4790630"/>
                  </a:lnTo>
                  <a:lnTo>
                    <a:pt x="8157223" y="4777371"/>
                  </a:lnTo>
                  <a:close/>
                </a:path>
                <a:path w="9148444" h="9127490">
                  <a:moveTo>
                    <a:pt x="8157223" y="3548088"/>
                  </a:moveTo>
                  <a:lnTo>
                    <a:pt x="8144523" y="3532009"/>
                  </a:lnTo>
                  <a:lnTo>
                    <a:pt x="8131823" y="3519284"/>
                  </a:lnTo>
                  <a:lnTo>
                    <a:pt x="8119123" y="3512108"/>
                  </a:lnTo>
                  <a:lnTo>
                    <a:pt x="8106423" y="3510965"/>
                  </a:lnTo>
                  <a:lnTo>
                    <a:pt x="8093723" y="3516376"/>
                  </a:lnTo>
                  <a:lnTo>
                    <a:pt x="8081023" y="3527590"/>
                  </a:lnTo>
                  <a:lnTo>
                    <a:pt x="8068323" y="3542309"/>
                  </a:lnTo>
                  <a:lnTo>
                    <a:pt x="8068323" y="3574732"/>
                  </a:lnTo>
                  <a:lnTo>
                    <a:pt x="8081023" y="3587458"/>
                  </a:lnTo>
                  <a:lnTo>
                    <a:pt x="8106423" y="3594633"/>
                  </a:lnTo>
                  <a:lnTo>
                    <a:pt x="8119123" y="3595776"/>
                  </a:lnTo>
                  <a:lnTo>
                    <a:pt x="8131823" y="3590366"/>
                  </a:lnTo>
                  <a:lnTo>
                    <a:pt x="8144523" y="3579139"/>
                  </a:lnTo>
                  <a:lnTo>
                    <a:pt x="8157223" y="3564432"/>
                  </a:lnTo>
                  <a:lnTo>
                    <a:pt x="8157223" y="3548088"/>
                  </a:lnTo>
                  <a:close/>
                </a:path>
                <a:path w="9148444" h="9127490">
                  <a:moveTo>
                    <a:pt x="8157223" y="2318804"/>
                  </a:moveTo>
                  <a:lnTo>
                    <a:pt x="8144523" y="2299703"/>
                  </a:lnTo>
                  <a:lnTo>
                    <a:pt x="8131823" y="2284577"/>
                  </a:lnTo>
                  <a:lnTo>
                    <a:pt x="8119123" y="2276030"/>
                  </a:lnTo>
                  <a:lnTo>
                    <a:pt x="8093723" y="2274684"/>
                  </a:lnTo>
                  <a:lnTo>
                    <a:pt x="8081023" y="2281110"/>
                  </a:lnTo>
                  <a:lnTo>
                    <a:pt x="8068323" y="2294445"/>
                  </a:lnTo>
                  <a:lnTo>
                    <a:pt x="8055623" y="2311946"/>
                  </a:lnTo>
                  <a:lnTo>
                    <a:pt x="8055623" y="2350490"/>
                  </a:lnTo>
                  <a:lnTo>
                    <a:pt x="8081023" y="2365603"/>
                  </a:lnTo>
                  <a:lnTo>
                    <a:pt x="8093723" y="2374138"/>
                  </a:lnTo>
                  <a:lnTo>
                    <a:pt x="8106423" y="2375497"/>
                  </a:lnTo>
                  <a:lnTo>
                    <a:pt x="8131823" y="2369070"/>
                  </a:lnTo>
                  <a:lnTo>
                    <a:pt x="8144523" y="2355723"/>
                  </a:lnTo>
                  <a:lnTo>
                    <a:pt x="8157223" y="2338235"/>
                  </a:lnTo>
                  <a:lnTo>
                    <a:pt x="8157223" y="2318804"/>
                  </a:lnTo>
                  <a:close/>
                </a:path>
                <a:path w="9148444" h="9127490">
                  <a:moveTo>
                    <a:pt x="8157223" y="1067384"/>
                  </a:moveTo>
                  <a:lnTo>
                    <a:pt x="8131823" y="1049858"/>
                  </a:lnTo>
                  <a:lnTo>
                    <a:pt x="8119123" y="1039964"/>
                  </a:lnTo>
                  <a:lnTo>
                    <a:pt x="8093723" y="1038390"/>
                  </a:lnTo>
                  <a:lnTo>
                    <a:pt x="8068323" y="1045845"/>
                  </a:lnTo>
                  <a:lnTo>
                    <a:pt x="8055623" y="1061300"/>
                  </a:lnTo>
                  <a:lnTo>
                    <a:pt x="8042923" y="1081570"/>
                  </a:lnTo>
                  <a:lnTo>
                    <a:pt x="8042923" y="1104074"/>
                  </a:lnTo>
                  <a:lnTo>
                    <a:pt x="8055623" y="1126236"/>
                  </a:lnTo>
                  <a:lnTo>
                    <a:pt x="8068323" y="1143762"/>
                  </a:lnTo>
                  <a:lnTo>
                    <a:pt x="8081023" y="1153655"/>
                  </a:lnTo>
                  <a:lnTo>
                    <a:pt x="8106423" y="1155217"/>
                  </a:lnTo>
                  <a:lnTo>
                    <a:pt x="8131823" y="1147775"/>
                  </a:lnTo>
                  <a:lnTo>
                    <a:pt x="8144523" y="1132319"/>
                  </a:lnTo>
                  <a:lnTo>
                    <a:pt x="8157223" y="1112037"/>
                  </a:lnTo>
                  <a:lnTo>
                    <a:pt x="8157223" y="1067384"/>
                  </a:lnTo>
                  <a:close/>
                </a:path>
                <a:path w="9148444" h="9127490">
                  <a:moveTo>
                    <a:pt x="8169923" y="7576248"/>
                  </a:moveTo>
                  <a:lnTo>
                    <a:pt x="8157223" y="7570063"/>
                  </a:lnTo>
                  <a:lnTo>
                    <a:pt x="8157223" y="7562405"/>
                  </a:lnTo>
                  <a:lnTo>
                    <a:pt x="8144523" y="7561974"/>
                  </a:lnTo>
                  <a:lnTo>
                    <a:pt x="8144523" y="7564056"/>
                  </a:lnTo>
                  <a:lnTo>
                    <a:pt x="8131823" y="7568362"/>
                  </a:lnTo>
                  <a:lnTo>
                    <a:pt x="8131823" y="7586497"/>
                  </a:lnTo>
                  <a:lnTo>
                    <a:pt x="8144523" y="7591387"/>
                  </a:lnTo>
                  <a:lnTo>
                    <a:pt x="8144523" y="7594587"/>
                  </a:lnTo>
                  <a:lnTo>
                    <a:pt x="8157223" y="7592504"/>
                  </a:lnTo>
                  <a:lnTo>
                    <a:pt x="8157223" y="7588186"/>
                  </a:lnTo>
                  <a:lnTo>
                    <a:pt x="8169923" y="7582535"/>
                  </a:lnTo>
                  <a:lnTo>
                    <a:pt x="8169923" y="7576248"/>
                  </a:lnTo>
                  <a:close/>
                </a:path>
                <a:path w="9148444" h="9127490">
                  <a:moveTo>
                    <a:pt x="8169923" y="6337757"/>
                  </a:moveTo>
                  <a:lnTo>
                    <a:pt x="8157223" y="6330455"/>
                  </a:lnTo>
                  <a:lnTo>
                    <a:pt x="8144523" y="6326340"/>
                  </a:lnTo>
                  <a:lnTo>
                    <a:pt x="8144523" y="6325679"/>
                  </a:lnTo>
                  <a:lnTo>
                    <a:pt x="8131823" y="6328778"/>
                  </a:lnTo>
                  <a:lnTo>
                    <a:pt x="8119123" y="6335217"/>
                  </a:lnTo>
                  <a:lnTo>
                    <a:pt x="8119123" y="6362243"/>
                  </a:lnTo>
                  <a:lnTo>
                    <a:pt x="8131823" y="6369545"/>
                  </a:lnTo>
                  <a:lnTo>
                    <a:pt x="8131823" y="6373660"/>
                  </a:lnTo>
                  <a:lnTo>
                    <a:pt x="8144523" y="6374320"/>
                  </a:lnTo>
                  <a:lnTo>
                    <a:pt x="8157223" y="6371222"/>
                  </a:lnTo>
                  <a:lnTo>
                    <a:pt x="8157223" y="6364783"/>
                  </a:lnTo>
                  <a:lnTo>
                    <a:pt x="8169923" y="6356337"/>
                  </a:lnTo>
                  <a:lnTo>
                    <a:pt x="8169923" y="6337757"/>
                  </a:lnTo>
                  <a:close/>
                </a:path>
                <a:path w="9148444" h="9127490">
                  <a:moveTo>
                    <a:pt x="8169923" y="5105438"/>
                  </a:moveTo>
                  <a:lnTo>
                    <a:pt x="8157223" y="5095735"/>
                  </a:lnTo>
                  <a:lnTo>
                    <a:pt x="8144523" y="5090261"/>
                  </a:lnTo>
                  <a:lnTo>
                    <a:pt x="8131823" y="5089398"/>
                  </a:lnTo>
                  <a:lnTo>
                    <a:pt x="8119123" y="5093513"/>
                  </a:lnTo>
                  <a:lnTo>
                    <a:pt x="8106423" y="5102072"/>
                  </a:lnTo>
                  <a:lnTo>
                    <a:pt x="8106423" y="5138001"/>
                  </a:lnTo>
                  <a:lnTo>
                    <a:pt x="8119123" y="5147691"/>
                  </a:lnTo>
                  <a:lnTo>
                    <a:pt x="8131823" y="5153164"/>
                  </a:lnTo>
                  <a:lnTo>
                    <a:pt x="8144523" y="5154041"/>
                  </a:lnTo>
                  <a:lnTo>
                    <a:pt x="8157223" y="5149913"/>
                  </a:lnTo>
                  <a:lnTo>
                    <a:pt x="8157223" y="5141366"/>
                  </a:lnTo>
                  <a:lnTo>
                    <a:pt x="8169923" y="5130139"/>
                  </a:lnTo>
                  <a:lnTo>
                    <a:pt x="8169923" y="5105438"/>
                  </a:lnTo>
                  <a:close/>
                </a:path>
                <a:path w="9148444" h="9127490">
                  <a:moveTo>
                    <a:pt x="8169923" y="3873119"/>
                  </a:moveTo>
                  <a:lnTo>
                    <a:pt x="8157223" y="3861016"/>
                  </a:lnTo>
                  <a:lnTo>
                    <a:pt x="8144523" y="3854183"/>
                  </a:lnTo>
                  <a:lnTo>
                    <a:pt x="8131823" y="3853103"/>
                  </a:lnTo>
                  <a:lnTo>
                    <a:pt x="8106423" y="3858247"/>
                  </a:lnTo>
                  <a:lnTo>
                    <a:pt x="8093723" y="3868915"/>
                  </a:lnTo>
                  <a:lnTo>
                    <a:pt x="8093723" y="3913746"/>
                  </a:lnTo>
                  <a:lnTo>
                    <a:pt x="8106423" y="3925849"/>
                  </a:lnTo>
                  <a:lnTo>
                    <a:pt x="8119123" y="3932669"/>
                  </a:lnTo>
                  <a:lnTo>
                    <a:pt x="8131823" y="3933761"/>
                  </a:lnTo>
                  <a:lnTo>
                    <a:pt x="8157223" y="3928618"/>
                  </a:lnTo>
                  <a:lnTo>
                    <a:pt x="8169923" y="3917937"/>
                  </a:lnTo>
                  <a:lnTo>
                    <a:pt x="8169923" y="3873119"/>
                  </a:lnTo>
                  <a:close/>
                </a:path>
                <a:path w="9148444" h="9127490">
                  <a:moveTo>
                    <a:pt x="8169923" y="2640800"/>
                  </a:moveTo>
                  <a:lnTo>
                    <a:pt x="8157223" y="2626296"/>
                  </a:lnTo>
                  <a:lnTo>
                    <a:pt x="8144523" y="2618105"/>
                  </a:lnTo>
                  <a:lnTo>
                    <a:pt x="8119123" y="2616809"/>
                  </a:lnTo>
                  <a:lnTo>
                    <a:pt x="8106423" y="2622969"/>
                  </a:lnTo>
                  <a:lnTo>
                    <a:pt x="8081023" y="2635770"/>
                  </a:lnTo>
                  <a:lnTo>
                    <a:pt x="8081023" y="2689491"/>
                  </a:lnTo>
                  <a:lnTo>
                    <a:pt x="8093723" y="2703995"/>
                  </a:lnTo>
                  <a:lnTo>
                    <a:pt x="8119123" y="2712174"/>
                  </a:lnTo>
                  <a:lnTo>
                    <a:pt x="8131823" y="2713469"/>
                  </a:lnTo>
                  <a:lnTo>
                    <a:pt x="8144523" y="2707309"/>
                  </a:lnTo>
                  <a:lnTo>
                    <a:pt x="8169923" y="2694521"/>
                  </a:lnTo>
                  <a:lnTo>
                    <a:pt x="8169923" y="2640800"/>
                  </a:lnTo>
                  <a:close/>
                </a:path>
                <a:path w="9148444" h="9127490">
                  <a:moveTo>
                    <a:pt x="8173250" y="200571"/>
                  </a:moveTo>
                  <a:lnTo>
                    <a:pt x="8165046" y="176174"/>
                  </a:lnTo>
                  <a:lnTo>
                    <a:pt x="8148015" y="156857"/>
                  </a:lnTo>
                  <a:lnTo>
                    <a:pt x="8125676" y="145961"/>
                  </a:lnTo>
                  <a:lnTo>
                    <a:pt x="8100873" y="144233"/>
                  </a:lnTo>
                  <a:lnTo>
                    <a:pt x="8076463" y="152438"/>
                  </a:lnTo>
                  <a:lnTo>
                    <a:pt x="8057159" y="169468"/>
                  </a:lnTo>
                  <a:lnTo>
                    <a:pt x="8046263" y="191808"/>
                  </a:lnTo>
                  <a:lnTo>
                    <a:pt x="8044523" y="216598"/>
                  </a:lnTo>
                  <a:lnTo>
                    <a:pt x="8052740" y="240995"/>
                  </a:lnTo>
                  <a:lnTo>
                    <a:pt x="8069770" y="260299"/>
                  </a:lnTo>
                  <a:lnTo>
                    <a:pt x="8092110" y="271195"/>
                  </a:lnTo>
                  <a:lnTo>
                    <a:pt x="8116900" y="272923"/>
                  </a:lnTo>
                  <a:lnTo>
                    <a:pt x="8141309" y="264718"/>
                  </a:lnTo>
                  <a:lnTo>
                    <a:pt x="8160626" y="247688"/>
                  </a:lnTo>
                  <a:lnTo>
                    <a:pt x="8171523" y="225361"/>
                  </a:lnTo>
                  <a:lnTo>
                    <a:pt x="8173250" y="200571"/>
                  </a:lnTo>
                  <a:close/>
                </a:path>
                <a:path w="9148444" h="9127490">
                  <a:moveTo>
                    <a:pt x="8178470" y="7918005"/>
                  </a:moveTo>
                  <a:lnTo>
                    <a:pt x="8170545" y="7904289"/>
                  </a:lnTo>
                  <a:lnTo>
                    <a:pt x="8161782" y="7901940"/>
                  </a:lnTo>
                  <a:lnTo>
                    <a:pt x="8148066" y="7909852"/>
                  </a:lnTo>
                  <a:lnTo>
                    <a:pt x="8145704" y="7918628"/>
                  </a:lnTo>
                  <a:lnTo>
                    <a:pt x="8153628" y="7932344"/>
                  </a:lnTo>
                  <a:lnTo>
                    <a:pt x="8162404" y="7934693"/>
                  </a:lnTo>
                  <a:lnTo>
                    <a:pt x="8176120" y="7926768"/>
                  </a:lnTo>
                  <a:lnTo>
                    <a:pt x="8178470" y="7918005"/>
                  </a:lnTo>
                  <a:close/>
                </a:path>
                <a:path w="9148444" h="9127490">
                  <a:moveTo>
                    <a:pt x="8182623" y="6672186"/>
                  </a:moveTo>
                  <a:lnTo>
                    <a:pt x="8169923" y="6668414"/>
                  </a:lnTo>
                  <a:lnTo>
                    <a:pt x="8157223" y="6667817"/>
                  </a:lnTo>
                  <a:lnTo>
                    <a:pt x="8157223" y="6670662"/>
                  </a:lnTo>
                  <a:lnTo>
                    <a:pt x="8144523" y="6676542"/>
                  </a:lnTo>
                  <a:lnTo>
                    <a:pt x="8144523" y="6707924"/>
                  </a:lnTo>
                  <a:lnTo>
                    <a:pt x="8157223" y="6711696"/>
                  </a:lnTo>
                  <a:lnTo>
                    <a:pt x="8169923" y="6712293"/>
                  </a:lnTo>
                  <a:lnTo>
                    <a:pt x="8169923" y="6709461"/>
                  </a:lnTo>
                  <a:lnTo>
                    <a:pt x="8182623" y="6703581"/>
                  </a:lnTo>
                  <a:lnTo>
                    <a:pt x="8182623" y="6672186"/>
                  </a:lnTo>
                  <a:close/>
                </a:path>
                <a:path w="9148444" h="9127490">
                  <a:moveTo>
                    <a:pt x="8182623" y="5446534"/>
                  </a:moveTo>
                  <a:lnTo>
                    <a:pt x="8169923" y="5437467"/>
                  </a:lnTo>
                  <a:lnTo>
                    <a:pt x="8169923" y="5432336"/>
                  </a:lnTo>
                  <a:lnTo>
                    <a:pt x="8157223" y="5431523"/>
                  </a:lnTo>
                  <a:lnTo>
                    <a:pt x="8144523" y="5435384"/>
                  </a:lnTo>
                  <a:lnTo>
                    <a:pt x="8131823" y="5443385"/>
                  </a:lnTo>
                  <a:lnTo>
                    <a:pt x="8131823" y="5477002"/>
                  </a:lnTo>
                  <a:lnTo>
                    <a:pt x="8144523" y="5486082"/>
                  </a:lnTo>
                  <a:lnTo>
                    <a:pt x="8144523" y="5491200"/>
                  </a:lnTo>
                  <a:lnTo>
                    <a:pt x="8157223" y="5492013"/>
                  </a:lnTo>
                  <a:lnTo>
                    <a:pt x="8169923" y="5488152"/>
                  </a:lnTo>
                  <a:lnTo>
                    <a:pt x="8182623" y="5480151"/>
                  </a:lnTo>
                  <a:lnTo>
                    <a:pt x="8182623" y="5446534"/>
                  </a:lnTo>
                  <a:close/>
                </a:path>
                <a:path w="9148444" h="9127490">
                  <a:moveTo>
                    <a:pt x="8182623" y="1429842"/>
                  </a:moveTo>
                  <a:lnTo>
                    <a:pt x="8169923" y="1408480"/>
                  </a:lnTo>
                  <a:lnTo>
                    <a:pt x="8157223" y="1391577"/>
                  </a:lnTo>
                  <a:lnTo>
                    <a:pt x="8131823" y="1382039"/>
                  </a:lnTo>
                  <a:lnTo>
                    <a:pt x="8119123" y="1380528"/>
                  </a:lnTo>
                  <a:lnTo>
                    <a:pt x="8093723" y="1387703"/>
                  </a:lnTo>
                  <a:lnTo>
                    <a:pt x="8081023" y="1402613"/>
                  </a:lnTo>
                  <a:lnTo>
                    <a:pt x="8068323" y="1422171"/>
                  </a:lnTo>
                  <a:lnTo>
                    <a:pt x="8068323" y="1465237"/>
                  </a:lnTo>
                  <a:lnTo>
                    <a:pt x="8081023" y="1482140"/>
                  </a:lnTo>
                  <a:lnTo>
                    <a:pt x="8106423" y="1491691"/>
                  </a:lnTo>
                  <a:lnTo>
                    <a:pt x="8131823" y="1493202"/>
                  </a:lnTo>
                  <a:lnTo>
                    <a:pt x="8144523" y="1486014"/>
                  </a:lnTo>
                  <a:lnTo>
                    <a:pt x="8169923" y="1471104"/>
                  </a:lnTo>
                  <a:lnTo>
                    <a:pt x="8169923" y="1451546"/>
                  </a:lnTo>
                  <a:lnTo>
                    <a:pt x="8182623" y="1429842"/>
                  </a:lnTo>
                  <a:close/>
                </a:path>
                <a:path w="9148444" h="9127490">
                  <a:moveTo>
                    <a:pt x="8195323" y="4228719"/>
                  </a:moveTo>
                  <a:lnTo>
                    <a:pt x="8182623" y="4214215"/>
                  </a:lnTo>
                  <a:lnTo>
                    <a:pt x="8169923" y="4202747"/>
                  </a:lnTo>
                  <a:lnTo>
                    <a:pt x="8157223" y="4196257"/>
                  </a:lnTo>
                  <a:lnTo>
                    <a:pt x="8144523" y="4195241"/>
                  </a:lnTo>
                  <a:lnTo>
                    <a:pt x="8131823" y="4200118"/>
                  </a:lnTo>
                  <a:lnTo>
                    <a:pt x="8119123" y="4210240"/>
                  </a:lnTo>
                  <a:lnTo>
                    <a:pt x="8119123" y="4252760"/>
                  </a:lnTo>
                  <a:lnTo>
                    <a:pt x="8131823" y="4264228"/>
                  </a:lnTo>
                  <a:lnTo>
                    <a:pt x="8144523" y="4270705"/>
                  </a:lnTo>
                  <a:lnTo>
                    <a:pt x="8157223" y="4271734"/>
                  </a:lnTo>
                  <a:lnTo>
                    <a:pt x="8169923" y="4266857"/>
                  </a:lnTo>
                  <a:lnTo>
                    <a:pt x="8182623" y="4256735"/>
                  </a:lnTo>
                  <a:lnTo>
                    <a:pt x="8195323" y="4243463"/>
                  </a:lnTo>
                  <a:lnTo>
                    <a:pt x="8195323" y="4228719"/>
                  </a:lnTo>
                  <a:close/>
                </a:path>
                <a:path w="9148444" h="9127490">
                  <a:moveTo>
                    <a:pt x="8195323" y="2999435"/>
                  </a:moveTo>
                  <a:lnTo>
                    <a:pt x="8182623" y="2981896"/>
                  </a:lnTo>
                  <a:lnTo>
                    <a:pt x="8169923" y="2968015"/>
                  </a:lnTo>
                  <a:lnTo>
                    <a:pt x="8157223" y="2960179"/>
                  </a:lnTo>
                  <a:lnTo>
                    <a:pt x="8144523" y="2958935"/>
                  </a:lnTo>
                  <a:lnTo>
                    <a:pt x="8119123" y="2964840"/>
                  </a:lnTo>
                  <a:lnTo>
                    <a:pt x="8106423" y="2977083"/>
                  </a:lnTo>
                  <a:lnTo>
                    <a:pt x="8106423" y="3028492"/>
                  </a:lnTo>
                  <a:lnTo>
                    <a:pt x="8119123" y="3042374"/>
                  </a:lnTo>
                  <a:lnTo>
                    <a:pt x="8131823" y="3050209"/>
                  </a:lnTo>
                  <a:lnTo>
                    <a:pt x="8157223" y="3051454"/>
                  </a:lnTo>
                  <a:lnTo>
                    <a:pt x="8169923" y="3045561"/>
                  </a:lnTo>
                  <a:lnTo>
                    <a:pt x="8182623" y="3033318"/>
                  </a:lnTo>
                  <a:lnTo>
                    <a:pt x="8195323" y="3017266"/>
                  </a:lnTo>
                  <a:lnTo>
                    <a:pt x="8195323" y="2999435"/>
                  </a:lnTo>
                  <a:close/>
                </a:path>
                <a:path w="9148444" h="9127490">
                  <a:moveTo>
                    <a:pt x="8195323" y="1770202"/>
                  </a:moveTo>
                  <a:lnTo>
                    <a:pt x="8182623" y="1749729"/>
                  </a:lnTo>
                  <a:lnTo>
                    <a:pt x="8169923" y="1733537"/>
                  </a:lnTo>
                  <a:lnTo>
                    <a:pt x="8157223" y="1724406"/>
                  </a:lnTo>
                  <a:lnTo>
                    <a:pt x="8131823" y="1722958"/>
                  </a:lnTo>
                  <a:lnTo>
                    <a:pt x="8119123" y="1729841"/>
                  </a:lnTo>
                  <a:lnTo>
                    <a:pt x="8093723" y="1744116"/>
                  </a:lnTo>
                  <a:lnTo>
                    <a:pt x="8093723" y="1762848"/>
                  </a:lnTo>
                  <a:lnTo>
                    <a:pt x="8081023" y="1783638"/>
                  </a:lnTo>
                  <a:lnTo>
                    <a:pt x="8093723" y="1804098"/>
                  </a:lnTo>
                  <a:lnTo>
                    <a:pt x="8106423" y="1820291"/>
                  </a:lnTo>
                  <a:lnTo>
                    <a:pt x="8131823" y="1829435"/>
                  </a:lnTo>
                  <a:lnTo>
                    <a:pt x="8144523" y="1830882"/>
                  </a:lnTo>
                  <a:lnTo>
                    <a:pt x="8169923" y="1823999"/>
                  </a:lnTo>
                  <a:lnTo>
                    <a:pt x="8182623" y="1809724"/>
                  </a:lnTo>
                  <a:lnTo>
                    <a:pt x="8195323" y="1790992"/>
                  </a:lnTo>
                  <a:lnTo>
                    <a:pt x="8195323" y="1770202"/>
                  </a:lnTo>
                  <a:close/>
                </a:path>
                <a:path w="9148444" h="9127490">
                  <a:moveTo>
                    <a:pt x="8195323" y="517271"/>
                  </a:moveTo>
                  <a:lnTo>
                    <a:pt x="8169923" y="498589"/>
                  </a:lnTo>
                  <a:lnTo>
                    <a:pt x="8157223" y="488035"/>
                  </a:lnTo>
                  <a:lnTo>
                    <a:pt x="8131823" y="486371"/>
                  </a:lnTo>
                  <a:lnTo>
                    <a:pt x="8106423" y="494309"/>
                  </a:lnTo>
                  <a:lnTo>
                    <a:pt x="8081023" y="510781"/>
                  </a:lnTo>
                  <a:lnTo>
                    <a:pt x="8081023" y="532396"/>
                  </a:lnTo>
                  <a:lnTo>
                    <a:pt x="8068323" y="556387"/>
                  </a:lnTo>
                  <a:lnTo>
                    <a:pt x="8081023" y="580009"/>
                  </a:lnTo>
                  <a:lnTo>
                    <a:pt x="8093723" y="598678"/>
                  </a:lnTo>
                  <a:lnTo>
                    <a:pt x="8119123" y="609231"/>
                  </a:lnTo>
                  <a:lnTo>
                    <a:pt x="8144523" y="610908"/>
                  </a:lnTo>
                  <a:lnTo>
                    <a:pt x="8169923" y="602970"/>
                  </a:lnTo>
                  <a:lnTo>
                    <a:pt x="8182623" y="586486"/>
                  </a:lnTo>
                  <a:lnTo>
                    <a:pt x="8195323" y="564870"/>
                  </a:lnTo>
                  <a:lnTo>
                    <a:pt x="8195323" y="517271"/>
                  </a:lnTo>
                  <a:close/>
                </a:path>
                <a:path w="9148444" h="9127490">
                  <a:moveTo>
                    <a:pt x="8196504" y="8258099"/>
                  </a:moveTo>
                  <a:lnTo>
                    <a:pt x="8189735" y="8246389"/>
                  </a:lnTo>
                  <a:lnTo>
                    <a:pt x="8182242" y="8244383"/>
                  </a:lnTo>
                  <a:lnTo>
                    <a:pt x="8170532" y="8251139"/>
                  </a:lnTo>
                  <a:lnTo>
                    <a:pt x="8168526" y="8258632"/>
                  </a:lnTo>
                  <a:lnTo>
                    <a:pt x="8175282" y="8270341"/>
                  </a:lnTo>
                  <a:lnTo>
                    <a:pt x="8182775" y="8272361"/>
                  </a:lnTo>
                  <a:lnTo>
                    <a:pt x="8188630" y="8268970"/>
                  </a:lnTo>
                  <a:lnTo>
                    <a:pt x="8194497" y="8265592"/>
                  </a:lnTo>
                  <a:lnTo>
                    <a:pt x="8196504" y="8258099"/>
                  </a:lnTo>
                  <a:close/>
                </a:path>
                <a:path w="9148444" h="9127490">
                  <a:moveTo>
                    <a:pt x="8208023" y="7027596"/>
                  </a:moveTo>
                  <a:lnTo>
                    <a:pt x="8195323" y="7019950"/>
                  </a:lnTo>
                  <a:lnTo>
                    <a:pt x="8195323" y="7013905"/>
                  </a:lnTo>
                  <a:lnTo>
                    <a:pt x="8182623" y="7010489"/>
                  </a:lnTo>
                  <a:lnTo>
                    <a:pt x="8182623" y="7009943"/>
                  </a:lnTo>
                  <a:lnTo>
                    <a:pt x="8169923" y="7012508"/>
                  </a:lnTo>
                  <a:lnTo>
                    <a:pt x="8169923" y="7024852"/>
                  </a:lnTo>
                  <a:lnTo>
                    <a:pt x="8157223" y="7032625"/>
                  </a:lnTo>
                  <a:lnTo>
                    <a:pt x="8169923" y="7040270"/>
                  </a:lnTo>
                  <a:lnTo>
                    <a:pt x="8169923" y="7046315"/>
                  </a:lnTo>
                  <a:lnTo>
                    <a:pt x="8182623" y="7049732"/>
                  </a:lnTo>
                  <a:lnTo>
                    <a:pt x="8182623" y="7050265"/>
                  </a:lnTo>
                  <a:lnTo>
                    <a:pt x="8195323" y="7047700"/>
                  </a:lnTo>
                  <a:lnTo>
                    <a:pt x="8195323" y="7042366"/>
                  </a:lnTo>
                  <a:lnTo>
                    <a:pt x="8208023" y="7035368"/>
                  </a:lnTo>
                  <a:lnTo>
                    <a:pt x="8208023" y="7027596"/>
                  </a:lnTo>
                  <a:close/>
                </a:path>
                <a:path w="9148444" h="9127490">
                  <a:moveTo>
                    <a:pt x="8208023" y="5787644"/>
                  </a:moveTo>
                  <a:lnTo>
                    <a:pt x="8195323" y="5779186"/>
                  </a:lnTo>
                  <a:lnTo>
                    <a:pt x="8182623" y="5774410"/>
                  </a:lnTo>
                  <a:lnTo>
                    <a:pt x="8169923" y="5773661"/>
                  </a:lnTo>
                  <a:lnTo>
                    <a:pt x="8169923" y="5777255"/>
                  </a:lnTo>
                  <a:lnTo>
                    <a:pt x="8157223" y="5784710"/>
                  </a:lnTo>
                  <a:lnTo>
                    <a:pt x="8144523" y="5794476"/>
                  </a:lnTo>
                  <a:lnTo>
                    <a:pt x="8144523" y="5805335"/>
                  </a:lnTo>
                  <a:lnTo>
                    <a:pt x="8157223" y="5816016"/>
                  </a:lnTo>
                  <a:lnTo>
                    <a:pt x="8157223" y="5824474"/>
                  </a:lnTo>
                  <a:lnTo>
                    <a:pt x="8169923" y="5829236"/>
                  </a:lnTo>
                  <a:lnTo>
                    <a:pt x="8182623" y="5829998"/>
                  </a:lnTo>
                  <a:lnTo>
                    <a:pt x="8195323" y="5826404"/>
                  </a:lnTo>
                  <a:lnTo>
                    <a:pt x="8195323" y="5818949"/>
                  </a:lnTo>
                  <a:lnTo>
                    <a:pt x="8208023" y="5809170"/>
                  </a:lnTo>
                  <a:lnTo>
                    <a:pt x="8208023" y="5787644"/>
                  </a:lnTo>
                  <a:close/>
                </a:path>
                <a:path w="9148444" h="9127490">
                  <a:moveTo>
                    <a:pt x="8208023" y="4555325"/>
                  </a:moveTo>
                  <a:lnTo>
                    <a:pt x="8195323" y="4544466"/>
                  </a:lnTo>
                  <a:lnTo>
                    <a:pt x="8182623" y="4538332"/>
                  </a:lnTo>
                  <a:lnTo>
                    <a:pt x="8169923" y="4537367"/>
                  </a:lnTo>
                  <a:lnTo>
                    <a:pt x="8157223" y="4541977"/>
                  </a:lnTo>
                  <a:lnTo>
                    <a:pt x="8144523" y="4551553"/>
                  </a:lnTo>
                  <a:lnTo>
                    <a:pt x="8131823" y="4564113"/>
                  </a:lnTo>
                  <a:lnTo>
                    <a:pt x="8131823" y="4578045"/>
                  </a:lnTo>
                  <a:lnTo>
                    <a:pt x="8144523" y="4591761"/>
                  </a:lnTo>
                  <a:lnTo>
                    <a:pt x="8144523" y="4602619"/>
                  </a:lnTo>
                  <a:lnTo>
                    <a:pt x="8157223" y="4608741"/>
                  </a:lnTo>
                  <a:lnTo>
                    <a:pt x="8182623" y="4609719"/>
                  </a:lnTo>
                  <a:lnTo>
                    <a:pt x="8195323" y="4605109"/>
                  </a:lnTo>
                  <a:lnTo>
                    <a:pt x="8195323" y="4595533"/>
                  </a:lnTo>
                  <a:lnTo>
                    <a:pt x="8208023" y="4582973"/>
                  </a:lnTo>
                  <a:lnTo>
                    <a:pt x="8208023" y="4555325"/>
                  </a:lnTo>
                  <a:close/>
                </a:path>
                <a:path w="9148444" h="9127490">
                  <a:moveTo>
                    <a:pt x="8208023" y="3323005"/>
                  </a:moveTo>
                  <a:lnTo>
                    <a:pt x="8195323" y="3309747"/>
                  </a:lnTo>
                  <a:lnTo>
                    <a:pt x="8182623" y="3302266"/>
                  </a:lnTo>
                  <a:lnTo>
                    <a:pt x="8157223" y="3301073"/>
                  </a:lnTo>
                  <a:lnTo>
                    <a:pt x="8144523" y="3306711"/>
                  </a:lnTo>
                  <a:lnTo>
                    <a:pt x="8131823" y="3318395"/>
                  </a:lnTo>
                  <a:lnTo>
                    <a:pt x="8119123" y="3333737"/>
                  </a:lnTo>
                  <a:lnTo>
                    <a:pt x="8119123" y="3350755"/>
                  </a:lnTo>
                  <a:lnTo>
                    <a:pt x="8131823" y="3367506"/>
                  </a:lnTo>
                  <a:lnTo>
                    <a:pt x="8144523" y="3380765"/>
                  </a:lnTo>
                  <a:lnTo>
                    <a:pt x="8157223" y="3388245"/>
                  </a:lnTo>
                  <a:lnTo>
                    <a:pt x="8169923" y="3389439"/>
                  </a:lnTo>
                  <a:lnTo>
                    <a:pt x="8195323" y="3383800"/>
                  </a:lnTo>
                  <a:lnTo>
                    <a:pt x="8208023" y="3372116"/>
                  </a:lnTo>
                  <a:lnTo>
                    <a:pt x="8208023" y="3323005"/>
                  </a:lnTo>
                  <a:close/>
                </a:path>
                <a:path w="9148444" h="9127490">
                  <a:moveTo>
                    <a:pt x="8208023" y="2090686"/>
                  </a:moveTo>
                  <a:lnTo>
                    <a:pt x="8195323" y="2075027"/>
                  </a:lnTo>
                  <a:lnTo>
                    <a:pt x="8169923" y="2066188"/>
                  </a:lnTo>
                  <a:lnTo>
                    <a:pt x="8157223" y="2064791"/>
                  </a:lnTo>
                  <a:lnTo>
                    <a:pt x="8131823" y="2071433"/>
                  </a:lnTo>
                  <a:lnTo>
                    <a:pt x="8119123" y="2085251"/>
                  </a:lnTo>
                  <a:lnTo>
                    <a:pt x="8106423" y="2103361"/>
                  </a:lnTo>
                  <a:lnTo>
                    <a:pt x="8106423" y="2123465"/>
                  </a:lnTo>
                  <a:lnTo>
                    <a:pt x="8119123" y="2143264"/>
                  </a:lnTo>
                  <a:lnTo>
                    <a:pt x="8131823" y="2158911"/>
                  </a:lnTo>
                  <a:lnTo>
                    <a:pt x="8144523" y="2167763"/>
                  </a:lnTo>
                  <a:lnTo>
                    <a:pt x="8169923" y="2169160"/>
                  </a:lnTo>
                  <a:lnTo>
                    <a:pt x="8182623" y="2162505"/>
                  </a:lnTo>
                  <a:lnTo>
                    <a:pt x="8208023" y="2148700"/>
                  </a:lnTo>
                  <a:lnTo>
                    <a:pt x="8208023" y="2090686"/>
                  </a:lnTo>
                  <a:close/>
                </a:path>
                <a:path w="9148444" h="9127490">
                  <a:moveTo>
                    <a:pt x="8214525" y="8598205"/>
                  </a:moveTo>
                  <a:lnTo>
                    <a:pt x="8208924" y="8588489"/>
                  </a:lnTo>
                  <a:lnTo>
                    <a:pt x="8202714" y="8586826"/>
                  </a:lnTo>
                  <a:lnTo>
                    <a:pt x="8192986" y="8592426"/>
                  </a:lnTo>
                  <a:lnTo>
                    <a:pt x="8191322" y="8598649"/>
                  </a:lnTo>
                  <a:lnTo>
                    <a:pt x="8196935" y="8608352"/>
                  </a:lnTo>
                  <a:lnTo>
                    <a:pt x="8203146" y="8610028"/>
                  </a:lnTo>
                  <a:lnTo>
                    <a:pt x="8212874" y="8604415"/>
                  </a:lnTo>
                  <a:lnTo>
                    <a:pt x="8214525" y="8598205"/>
                  </a:lnTo>
                  <a:close/>
                </a:path>
                <a:path w="9148444" h="9127490">
                  <a:moveTo>
                    <a:pt x="8220723" y="7355624"/>
                  </a:moveTo>
                  <a:lnTo>
                    <a:pt x="8208023" y="7352563"/>
                  </a:lnTo>
                  <a:lnTo>
                    <a:pt x="8195323" y="7352068"/>
                  </a:lnTo>
                  <a:lnTo>
                    <a:pt x="8195323" y="7359167"/>
                  </a:lnTo>
                  <a:lnTo>
                    <a:pt x="8182623" y="7365441"/>
                  </a:lnTo>
                  <a:lnTo>
                    <a:pt x="8182623" y="7379271"/>
                  </a:lnTo>
                  <a:lnTo>
                    <a:pt x="8195323" y="7384707"/>
                  </a:lnTo>
                  <a:lnTo>
                    <a:pt x="8195323" y="7387768"/>
                  </a:lnTo>
                  <a:lnTo>
                    <a:pt x="8208023" y="7388250"/>
                  </a:lnTo>
                  <a:lnTo>
                    <a:pt x="8208023" y="7385952"/>
                  </a:lnTo>
                  <a:lnTo>
                    <a:pt x="8220723" y="7381164"/>
                  </a:lnTo>
                  <a:lnTo>
                    <a:pt x="8220723" y="7355624"/>
                  </a:lnTo>
                  <a:close/>
                </a:path>
                <a:path w="9148444" h="9127490">
                  <a:moveTo>
                    <a:pt x="8220723" y="6128740"/>
                  </a:moveTo>
                  <a:lnTo>
                    <a:pt x="8208023" y="6120917"/>
                  </a:lnTo>
                  <a:lnTo>
                    <a:pt x="8208023" y="6116498"/>
                  </a:lnTo>
                  <a:lnTo>
                    <a:pt x="8195323" y="6115799"/>
                  </a:lnTo>
                  <a:lnTo>
                    <a:pt x="8182623" y="6119126"/>
                  </a:lnTo>
                  <a:lnTo>
                    <a:pt x="8182623" y="6126023"/>
                  </a:lnTo>
                  <a:lnTo>
                    <a:pt x="8169923" y="6135078"/>
                  </a:lnTo>
                  <a:lnTo>
                    <a:pt x="8169923" y="6155029"/>
                  </a:lnTo>
                  <a:lnTo>
                    <a:pt x="8182623" y="6162853"/>
                  </a:lnTo>
                  <a:lnTo>
                    <a:pt x="8195323" y="6167272"/>
                  </a:lnTo>
                  <a:lnTo>
                    <a:pt x="8195323" y="6167971"/>
                  </a:lnTo>
                  <a:lnTo>
                    <a:pt x="8208023" y="6164643"/>
                  </a:lnTo>
                  <a:lnTo>
                    <a:pt x="8220723" y="6157747"/>
                  </a:lnTo>
                  <a:lnTo>
                    <a:pt x="8220723" y="6128740"/>
                  </a:lnTo>
                  <a:close/>
                </a:path>
                <a:path w="9148444" h="9127490">
                  <a:moveTo>
                    <a:pt x="8220723" y="4896421"/>
                  </a:moveTo>
                  <a:lnTo>
                    <a:pt x="8208023" y="4886185"/>
                  </a:lnTo>
                  <a:lnTo>
                    <a:pt x="8208023" y="4880419"/>
                  </a:lnTo>
                  <a:lnTo>
                    <a:pt x="8182623" y="4879505"/>
                  </a:lnTo>
                  <a:lnTo>
                    <a:pt x="8169923" y="4883848"/>
                  </a:lnTo>
                  <a:lnTo>
                    <a:pt x="8169923" y="4892878"/>
                  </a:lnTo>
                  <a:lnTo>
                    <a:pt x="8157223" y="4904702"/>
                  </a:lnTo>
                  <a:lnTo>
                    <a:pt x="8157223" y="4930775"/>
                  </a:lnTo>
                  <a:lnTo>
                    <a:pt x="8169923" y="4940998"/>
                  </a:lnTo>
                  <a:lnTo>
                    <a:pt x="8182623" y="4946777"/>
                  </a:lnTo>
                  <a:lnTo>
                    <a:pt x="8195323" y="4947704"/>
                  </a:lnTo>
                  <a:lnTo>
                    <a:pt x="8208023" y="4943348"/>
                  </a:lnTo>
                  <a:lnTo>
                    <a:pt x="8220723" y="4934331"/>
                  </a:lnTo>
                  <a:lnTo>
                    <a:pt x="8220723" y="4896421"/>
                  </a:lnTo>
                  <a:close/>
                </a:path>
                <a:path w="9148444" h="9127490">
                  <a:moveTo>
                    <a:pt x="8220723" y="881202"/>
                  </a:moveTo>
                  <a:lnTo>
                    <a:pt x="8208023" y="858380"/>
                  </a:lnTo>
                  <a:lnTo>
                    <a:pt x="8195323" y="840308"/>
                  </a:lnTo>
                  <a:lnTo>
                    <a:pt x="8169923" y="830122"/>
                  </a:lnTo>
                  <a:lnTo>
                    <a:pt x="8144523" y="828497"/>
                  </a:lnTo>
                  <a:lnTo>
                    <a:pt x="8131823" y="836180"/>
                  </a:lnTo>
                  <a:lnTo>
                    <a:pt x="8106423" y="852106"/>
                  </a:lnTo>
                  <a:lnTo>
                    <a:pt x="8093723" y="872998"/>
                  </a:lnTo>
                  <a:lnTo>
                    <a:pt x="8093723" y="896188"/>
                  </a:lnTo>
                  <a:lnTo>
                    <a:pt x="8106423" y="919010"/>
                  </a:lnTo>
                  <a:lnTo>
                    <a:pt x="8119123" y="937069"/>
                  </a:lnTo>
                  <a:lnTo>
                    <a:pt x="8144523" y="947267"/>
                  </a:lnTo>
                  <a:lnTo>
                    <a:pt x="8169923" y="948880"/>
                  </a:lnTo>
                  <a:lnTo>
                    <a:pt x="8182623" y="941209"/>
                  </a:lnTo>
                  <a:lnTo>
                    <a:pt x="8208023" y="925283"/>
                  </a:lnTo>
                  <a:lnTo>
                    <a:pt x="8220723" y="904392"/>
                  </a:lnTo>
                  <a:lnTo>
                    <a:pt x="8220723" y="881202"/>
                  </a:lnTo>
                  <a:close/>
                </a:path>
                <a:path w="9148444" h="9127490">
                  <a:moveTo>
                    <a:pt x="8229676" y="0"/>
                  </a:moveTo>
                  <a:lnTo>
                    <a:pt x="8099730" y="0"/>
                  </a:lnTo>
                  <a:lnTo>
                    <a:pt x="8099120" y="8623"/>
                  </a:lnTo>
                  <a:lnTo>
                    <a:pt x="8107477" y="33477"/>
                  </a:lnTo>
                  <a:lnTo>
                    <a:pt x="8124825" y="53136"/>
                  </a:lnTo>
                  <a:lnTo>
                    <a:pt x="8147583" y="64236"/>
                  </a:lnTo>
                  <a:lnTo>
                    <a:pt x="8172831" y="66001"/>
                  </a:lnTo>
                  <a:lnTo>
                    <a:pt x="8197697" y="57645"/>
                  </a:lnTo>
                  <a:lnTo>
                    <a:pt x="8217357" y="40297"/>
                  </a:lnTo>
                  <a:lnTo>
                    <a:pt x="8228457" y="17551"/>
                  </a:lnTo>
                  <a:lnTo>
                    <a:pt x="8229676" y="0"/>
                  </a:lnTo>
                  <a:close/>
                </a:path>
                <a:path w="9148444" h="9127490">
                  <a:moveTo>
                    <a:pt x="8232216" y="8938311"/>
                  </a:moveTo>
                  <a:lnTo>
                    <a:pt x="8227923" y="8930881"/>
                  </a:lnTo>
                  <a:lnTo>
                    <a:pt x="8223174" y="8929611"/>
                  </a:lnTo>
                  <a:lnTo>
                    <a:pt x="8215744" y="8933891"/>
                  </a:lnTo>
                  <a:lnTo>
                    <a:pt x="8214474" y="8938654"/>
                  </a:lnTo>
                  <a:lnTo>
                    <a:pt x="8218767" y="8946070"/>
                  </a:lnTo>
                  <a:lnTo>
                    <a:pt x="8223517" y="8947353"/>
                  </a:lnTo>
                  <a:lnTo>
                    <a:pt x="8230946" y="8943061"/>
                  </a:lnTo>
                  <a:lnTo>
                    <a:pt x="8232216" y="8938311"/>
                  </a:lnTo>
                  <a:close/>
                </a:path>
                <a:path w="9148444" h="9127490">
                  <a:moveTo>
                    <a:pt x="8233423" y="3680066"/>
                  </a:moveTo>
                  <a:lnTo>
                    <a:pt x="8220723" y="3664102"/>
                  </a:lnTo>
                  <a:lnTo>
                    <a:pt x="8208023" y="3651466"/>
                  </a:lnTo>
                  <a:lnTo>
                    <a:pt x="8195323" y="3644341"/>
                  </a:lnTo>
                  <a:lnTo>
                    <a:pt x="8182623" y="3643211"/>
                  </a:lnTo>
                  <a:lnTo>
                    <a:pt x="8169923" y="3648583"/>
                  </a:lnTo>
                  <a:lnTo>
                    <a:pt x="8157223" y="3659721"/>
                  </a:lnTo>
                  <a:lnTo>
                    <a:pt x="8144523" y="3674338"/>
                  </a:lnTo>
                  <a:lnTo>
                    <a:pt x="8144523" y="3706520"/>
                  </a:lnTo>
                  <a:lnTo>
                    <a:pt x="8157223" y="3719157"/>
                  </a:lnTo>
                  <a:lnTo>
                    <a:pt x="8182623" y="3726281"/>
                  </a:lnTo>
                  <a:lnTo>
                    <a:pt x="8195323" y="3727412"/>
                  </a:lnTo>
                  <a:lnTo>
                    <a:pt x="8208023" y="3722052"/>
                  </a:lnTo>
                  <a:lnTo>
                    <a:pt x="8220723" y="3710902"/>
                  </a:lnTo>
                  <a:lnTo>
                    <a:pt x="8233423" y="3696297"/>
                  </a:lnTo>
                  <a:lnTo>
                    <a:pt x="8233423" y="3680066"/>
                  </a:lnTo>
                  <a:close/>
                </a:path>
                <a:path w="9148444" h="9127490">
                  <a:moveTo>
                    <a:pt x="8233423" y="2450782"/>
                  </a:moveTo>
                  <a:lnTo>
                    <a:pt x="8220723" y="2431783"/>
                  </a:lnTo>
                  <a:lnTo>
                    <a:pt x="8208023" y="2416746"/>
                  </a:lnTo>
                  <a:lnTo>
                    <a:pt x="8195323" y="2408263"/>
                  </a:lnTo>
                  <a:lnTo>
                    <a:pt x="8169923" y="2406916"/>
                  </a:lnTo>
                  <a:lnTo>
                    <a:pt x="8157223" y="2413304"/>
                  </a:lnTo>
                  <a:lnTo>
                    <a:pt x="8144523" y="2426563"/>
                  </a:lnTo>
                  <a:lnTo>
                    <a:pt x="8131823" y="2443962"/>
                  </a:lnTo>
                  <a:lnTo>
                    <a:pt x="8131823" y="2463266"/>
                  </a:lnTo>
                  <a:lnTo>
                    <a:pt x="8144523" y="2482265"/>
                  </a:lnTo>
                  <a:lnTo>
                    <a:pt x="8157223" y="2497302"/>
                  </a:lnTo>
                  <a:lnTo>
                    <a:pt x="8169923" y="2505786"/>
                  </a:lnTo>
                  <a:lnTo>
                    <a:pt x="8182623" y="2507132"/>
                  </a:lnTo>
                  <a:lnTo>
                    <a:pt x="8208023" y="2500757"/>
                  </a:lnTo>
                  <a:lnTo>
                    <a:pt x="8220723" y="2487485"/>
                  </a:lnTo>
                  <a:lnTo>
                    <a:pt x="8233423" y="2470099"/>
                  </a:lnTo>
                  <a:lnTo>
                    <a:pt x="8233423" y="2450782"/>
                  </a:lnTo>
                  <a:close/>
                </a:path>
                <a:path w="9148444" h="9127490">
                  <a:moveTo>
                    <a:pt x="8233423" y="1199464"/>
                  </a:moveTo>
                  <a:lnTo>
                    <a:pt x="8208023" y="1182039"/>
                  </a:lnTo>
                  <a:lnTo>
                    <a:pt x="8195323" y="1172197"/>
                  </a:lnTo>
                  <a:lnTo>
                    <a:pt x="8169923" y="1170635"/>
                  </a:lnTo>
                  <a:lnTo>
                    <a:pt x="8144523" y="1178039"/>
                  </a:lnTo>
                  <a:lnTo>
                    <a:pt x="8131823" y="1193419"/>
                  </a:lnTo>
                  <a:lnTo>
                    <a:pt x="8119123" y="1213586"/>
                  </a:lnTo>
                  <a:lnTo>
                    <a:pt x="8119123" y="1235989"/>
                  </a:lnTo>
                  <a:lnTo>
                    <a:pt x="8131823" y="1258023"/>
                  </a:lnTo>
                  <a:lnTo>
                    <a:pt x="8144523" y="1275461"/>
                  </a:lnTo>
                  <a:lnTo>
                    <a:pt x="8157223" y="1285303"/>
                  </a:lnTo>
                  <a:lnTo>
                    <a:pt x="8182623" y="1286865"/>
                  </a:lnTo>
                  <a:lnTo>
                    <a:pt x="8208023" y="1279448"/>
                  </a:lnTo>
                  <a:lnTo>
                    <a:pt x="8220723" y="1264069"/>
                  </a:lnTo>
                  <a:lnTo>
                    <a:pt x="8233423" y="1243901"/>
                  </a:lnTo>
                  <a:lnTo>
                    <a:pt x="8233423" y="1199464"/>
                  </a:lnTo>
                  <a:close/>
                </a:path>
                <a:path w="9148444" h="9127490">
                  <a:moveTo>
                    <a:pt x="8233892" y="7708201"/>
                  </a:moveTo>
                  <a:lnTo>
                    <a:pt x="8231848" y="7702131"/>
                  </a:lnTo>
                  <a:lnTo>
                    <a:pt x="8227606" y="7697330"/>
                  </a:lnTo>
                  <a:lnTo>
                    <a:pt x="8222056" y="7694625"/>
                  </a:lnTo>
                  <a:lnTo>
                    <a:pt x="8215884" y="7694193"/>
                  </a:lnTo>
                  <a:lnTo>
                    <a:pt x="8209813" y="7696225"/>
                  </a:lnTo>
                  <a:lnTo>
                    <a:pt x="8205000" y="7700467"/>
                  </a:lnTo>
                  <a:lnTo>
                    <a:pt x="8202295" y="7706030"/>
                  </a:lnTo>
                  <a:lnTo>
                    <a:pt x="8201863" y="7712189"/>
                  </a:lnTo>
                  <a:lnTo>
                    <a:pt x="8203895" y="7718260"/>
                  </a:lnTo>
                  <a:lnTo>
                    <a:pt x="8208137" y="7723073"/>
                  </a:lnTo>
                  <a:lnTo>
                    <a:pt x="8213699" y="7725778"/>
                  </a:lnTo>
                  <a:lnTo>
                    <a:pt x="8219872" y="7726210"/>
                  </a:lnTo>
                  <a:lnTo>
                    <a:pt x="8225942" y="7724165"/>
                  </a:lnTo>
                  <a:lnTo>
                    <a:pt x="8230743" y="7719936"/>
                  </a:lnTo>
                  <a:lnTo>
                    <a:pt x="8233461" y="7714374"/>
                  </a:lnTo>
                  <a:lnTo>
                    <a:pt x="8233892" y="7708201"/>
                  </a:lnTo>
                  <a:close/>
                </a:path>
                <a:path w="9148444" h="9127490">
                  <a:moveTo>
                    <a:pt x="8246123" y="6469837"/>
                  </a:moveTo>
                  <a:lnTo>
                    <a:pt x="8233423" y="6462636"/>
                  </a:lnTo>
                  <a:lnTo>
                    <a:pt x="8220723" y="6458559"/>
                  </a:lnTo>
                  <a:lnTo>
                    <a:pt x="8220723" y="6457924"/>
                  </a:lnTo>
                  <a:lnTo>
                    <a:pt x="8208023" y="6460985"/>
                  </a:lnTo>
                  <a:lnTo>
                    <a:pt x="8195323" y="6467335"/>
                  </a:lnTo>
                  <a:lnTo>
                    <a:pt x="8195323" y="6494031"/>
                  </a:lnTo>
                  <a:lnTo>
                    <a:pt x="8208023" y="6501244"/>
                  </a:lnTo>
                  <a:lnTo>
                    <a:pt x="8208023" y="6505308"/>
                  </a:lnTo>
                  <a:lnTo>
                    <a:pt x="8220723" y="6505956"/>
                  </a:lnTo>
                  <a:lnTo>
                    <a:pt x="8233423" y="6502895"/>
                  </a:lnTo>
                  <a:lnTo>
                    <a:pt x="8233423" y="6496532"/>
                  </a:lnTo>
                  <a:lnTo>
                    <a:pt x="8246123" y="6488201"/>
                  </a:lnTo>
                  <a:lnTo>
                    <a:pt x="8246123" y="6469837"/>
                  </a:lnTo>
                  <a:close/>
                </a:path>
                <a:path w="9148444" h="9127490">
                  <a:moveTo>
                    <a:pt x="8246123" y="5237531"/>
                  </a:moveTo>
                  <a:lnTo>
                    <a:pt x="8233423" y="5227917"/>
                  </a:lnTo>
                  <a:lnTo>
                    <a:pt x="8220723" y="5222494"/>
                  </a:lnTo>
                  <a:lnTo>
                    <a:pt x="8208023" y="5221630"/>
                  </a:lnTo>
                  <a:lnTo>
                    <a:pt x="8195323" y="5225720"/>
                  </a:lnTo>
                  <a:lnTo>
                    <a:pt x="8182623" y="5234190"/>
                  </a:lnTo>
                  <a:lnTo>
                    <a:pt x="8182623" y="5269789"/>
                  </a:lnTo>
                  <a:lnTo>
                    <a:pt x="8195323" y="5279390"/>
                  </a:lnTo>
                  <a:lnTo>
                    <a:pt x="8208023" y="5284813"/>
                  </a:lnTo>
                  <a:lnTo>
                    <a:pt x="8220723" y="5285676"/>
                  </a:lnTo>
                  <a:lnTo>
                    <a:pt x="8233423" y="5281600"/>
                  </a:lnTo>
                  <a:lnTo>
                    <a:pt x="8233423" y="5273129"/>
                  </a:lnTo>
                  <a:lnTo>
                    <a:pt x="8246123" y="5262003"/>
                  </a:lnTo>
                  <a:lnTo>
                    <a:pt x="8246123" y="5237531"/>
                  </a:lnTo>
                  <a:close/>
                </a:path>
                <a:path w="9148444" h="9127490">
                  <a:moveTo>
                    <a:pt x="8246123" y="4005351"/>
                  </a:moveTo>
                  <a:lnTo>
                    <a:pt x="8233423" y="3993438"/>
                  </a:lnTo>
                  <a:lnTo>
                    <a:pt x="8220723" y="3986707"/>
                  </a:lnTo>
                  <a:lnTo>
                    <a:pt x="8208023" y="3985641"/>
                  </a:lnTo>
                  <a:lnTo>
                    <a:pt x="8182623" y="3990695"/>
                  </a:lnTo>
                  <a:lnTo>
                    <a:pt x="8169923" y="4001211"/>
                  </a:lnTo>
                  <a:lnTo>
                    <a:pt x="8169923" y="4045381"/>
                  </a:lnTo>
                  <a:lnTo>
                    <a:pt x="8182623" y="4057307"/>
                  </a:lnTo>
                  <a:lnTo>
                    <a:pt x="8195323" y="4064038"/>
                  </a:lnTo>
                  <a:lnTo>
                    <a:pt x="8208023" y="4065105"/>
                  </a:lnTo>
                  <a:lnTo>
                    <a:pt x="8233423" y="4060037"/>
                  </a:lnTo>
                  <a:lnTo>
                    <a:pt x="8246123" y="4049522"/>
                  </a:lnTo>
                  <a:lnTo>
                    <a:pt x="8246123" y="4005351"/>
                  </a:lnTo>
                  <a:close/>
                </a:path>
                <a:path w="9148444" h="9127490">
                  <a:moveTo>
                    <a:pt x="8246123" y="2772880"/>
                  </a:moveTo>
                  <a:lnTo>
                    <a:pt x="8233423" y="2758478"/>
                  </a:lnTo>
                  <a:lnTo>
                    <a:pt x="8220723" y="2750337"/>
                  </a:lnTo>
                  <a:lnTo>
                    <a:pt x="8195323" y="2749042"/>
                  </a:lnTo>
                  <a:lnTo>
                    <a:pt x="8182623" y="2755176"/>
                  </a:lnTo>
                  <a:lnTo>
                    <a:pt x="8169923" y="2767888"/>
                  </a:lnTo>
                  <a:lnTo>
                    <a:pt x="8157223" y="2784564"/>
                  </a:lnTo>
                  <a:lnTo>
                    <a:pt x="8157223" y="2821279"/>
                  </a:lnTo>
                  <a:lnTo>
                    <a:pt x="8169923" y="2835694"/>
                  </a:lnTo>
                  <a:lnTo>
                    <a:pt x="8195323" y="2843822"/>
                  </a:lnTo>
                  <a:lnTo>
                    <a:pt x="8208023" y="2845117"/>
                  </a:lnTo>
                  <a:lnTo>
                    <a:pt x="8220723" y="2838996"/>
                  </a:lnTo>
                  <a:lnTo>
                    <a:pt x="8246123" y="2826283"/>
                  </a:lnTo>
                  <a:lnTo>
                    <a:pt x="8246123" y="2772880"/>
                  </a:lnTo>
                  <a:close/>
                </a:path>
                <a:path w="9148444" h="9127490">
                  <a:moveTo>
                    <a:pt x="8249158" y="332536"/>
                  </a:moveTo>
                  <a:lnTo>
                    <a:pt x="8240992" y="308254"/>
                  </a:lnTo>
                  <a:lnTo>
                    <a:pt x="8224037" y="289039"/>
                  </a:lnTo>
                  <a:lnTo>
                    <a:pt x="8201800" y="278193"/>
                  </a:lnTo>
                  <a:lnTo>
                    <a:pt x="8177111" y="276479"/>
                  </a:lnTo>
                  <a:lnTo>
                    <a:pt x="8152816" y="284645"/>
                  </a:lnTo>
                  <a:lnTo>
                    <a:pt x="8133601" y="301586"/>
                  </a:lnTo>
                  <a:lnTo>
                    <a:pt x="8122742" y="323824"/>
                  </a:lnTo>
                  <a:lnTo>
                    <a:pt x="8121028" y="348488"/>
                  </a:lnTo>
                  <a:lnTo>
                    <a:pt x="8129194" y="372783"/>
                  </a:lnTo>
                  <a:lnTo>
                    <a:pt x="8146148" y="391998"/>
                  </a:lnTo>
                  <a:lnTo>
                    <a:pt x="8168386" y="402844"/>
                  </a:lnTo>
                  <a:lnTo>
                    <a:pt x="8193075" y="404558"/>
                  </a:lnTo>
                  <a:lnTo>
                    <a:pt x="8217370" y="396392"/>
                  </a:lnTo>
                  <a:lnTo>
                    <a:pt x="8236585" y="379450"/>
                  </a:lnTo>
                  <a:lnTo>
                    <a:pt x="8247443" y="357212"/>
                  </a:lnTo>
                  <a:lnTo>
                    <a:pt x="8249158" y="332536"/>
                  </a:lnTo>
                  <a:close/>
                </a:path>
                <a:path w="9148444" h="9127490">
                  <a:moveTo>
                    <a:pt x="8254339" y="8049946"/>
                  </a:moveTo>
                  <a:lnTo>
                    <a:pt x="8246580" y="8036522"/>
                  </a:lnTo>
                  <a:lnTo>
                    <a:pt x="8237995" y="8034210"/>
                  </a:lnTo>
                  <a:lnTo>
                    <a:pt x="8224545" y="8041970"/>
                  </a:lnTo>
                  <a:lnTo>
                    <a:pt x="8222247" y="8050555"/>
                  </a:lnTo>
                  <a:lnTo>
                    <a:pt x="8230006" y="8063992"/>
                  </a:lnTo>
                  <a:lnTo>
                    <a:pt x="8238591" y="8066291"/>
                  </a:lnTo>
                  <a:lnTo>
                    <a:pt x="8252028" y="8058531"/>
                  </a:lnTo>
                  <a:lnTo>
                    <a:pt x="8254339" y="8049946"/>
                  </a:lnTo>
                  <a:close/>
                </a:path>
                <a:path w="9148444" h="9127490">
                  <a:moveTo>
                    <a:pt x="8258823" y="6804355"/>
                  </a:moveTo>
                  <a:lnTo>
                    <a:pt x="8246123" y="6800634"/>
                  </a:lnTo>
                  <a:lnTo>
                    <a:pt x="8233423" y="6800050"/>
                  </a:lnTo>
                  <a:lnTo>
                    <a:pt x="8233423" y="6802844"/>
                  </a:lnTo>
                  <a:lnTo>
                    <a:pt x="8220723" y="6808660"/>
                  </a:lnTo>
                  <a:lnTo>
                    <a:pt x="8220723" y="6839623"/>
                  </a:lnTo>
                  <a:lnTo>
                    <a:pt x="8233423" y="6843344"/>
                  </a:lnTo>
                  <a:lnTo>
                    <a:pt x="8246123" y="6843941"/>
                  </a:lnTo>
                  <a:lnTo>
                    <a:pt x="8246123" y="6841134"/>
                  </a:lnTo>
                  <a:lnTo>
                    <a:pt x="8258823" y="6835330"/>
                  </a:lnTo>
                  <a:lnTo>
                    <a:pt x="8258823" y="6804355"/>
                  </a:lnTo>
                  <a:close/>
                </a:path>
                <a:path w="9148444" h="9127490">
                  <a:moveTo>
                    <a:pt x="8258823" y="5578627"/>
                  </a:moveTo>
                  <a:lnTo>
                    <a:pt x="8246123" y="5569636"/>
                  </a:lnTo>
                  <a:lnTo>
                    <a:pt x="8246123" y="5564568"/>
                  </a:lnTo>
                  <a:lnTo>
                    <a:pt x="8233423" y="5563768"/>
                  </a:lnTo>
                  <a:lnTo>
                    <a:pt x="8220723" y="5567578"/>
                  </a:lnTo>
                  <a:lnTo>
                    <a:pt x="8208023" y="5575503"/>
                  </a:lnTo>
                  <a:lnTo>
                    <a:pt x="8208023" y="5608790"/>
                  </a:lnTo>
                  <a:lnTo>
                    <a:pt x="8220723" y="5617781"/>
                  </a:lnTo>
                  <a:lnTo>
                    <a:pt x="8220723" y="5622849"/>
                  </a:lnTo>
                  <a:lnTo>
                    <a:pt x="8233423" y="5623661"/>
                  </a:lnTo>
                  <a:lnTo>
                    <a:pt x="8246123" y="5619839"/>
                  </a:lnTo>
                  <a:lnTo>
                    <a:pt x="8258823" y="5611914"/>
                  </a:lnTo>
                  <a:lnTo>
                    <a:pt x="8258823" y="5578627"/>
                  </a:lnTo>
                  <a:close/>
                </a:path>
                <a:path w="9148444" h="9127490">
                  <a:moveTo>
                    <a:pt x="8258823" y="1561858"/>
                  </a:moveTo>
                  <a:lnTo>
                    <a:pt x="8246123" y="1540725"/>
                  </a:lnTo>
                  <a:lnTo>
                    <a:pt x="8233423" y="1524000"/>
                  </a:lnTo>
                  <a:lnTo>
                    <a:pt x="8208023" y="1514551"/>
                  </a:lnTo>
                  <a:lnTo>
                    <a:pt x="8195323" y="1513052"/>
                  </a:lnTo>
                  <a:lnTo>
                    <a:pt x="8169923" y="1520164"/>
                  </a:lnTo>
                  <a:lnTo>
                    <a:pt x="8157223" y="1534922"/>
                  </a:lnTo>
                  <a:lnTo>
                    <a:pt x="8144523" y="1554264"/>
                  </a:lnTo>
                  <a:lnTo>
                    <a:pt x="8144523" y="1596885"/>
                  </a:lnTo>
                  <a:lnTo>
                    <a:pt x="8157223" y="1613611"/>
                  </a:lnTo>
                  <a:lnTo>
                    <a:pt x="8182623" y="1623047"/>
                  </a:lnTo>
                  <a:lnTo>
                    <a:pt x="8208023" y="1624545"/>
                  </a:lnTo>
                  <a:lnTo>
                    <a:pt x="8220723" y="1617433"/>
                  </a:lnTo>
                  <a:lnTo>
                    <a:pt x="8246123" y="1602689"/>
                  </a:lnTo>
                  <a:lnTo>
                    <a:pt x="8246123" y="1583334"/>
                  </a:lnTo>
                  <a:lnTo>
                    <a:pt x="8258823" y="1561858"/>
                  </a:lnTo>
                  <a:close/>
                </a:path>
                <a:path w="9148444" h="9127490">
                  <a:moveTo>
                    <a:pt x="8271523" y="4360697"/>
                  </a:moveTo>
                  <a:lnTo>
                    <a:pt x="8258823" y="4346308"/>
                  </a:lnTo>
                  <a:lnTo>
                    <a:pt x="8246123" y="4334916"/>
                  </a:lnTo>
                  <a:lnTo>
                    <a:pt x="8233423" y="4328490"/>
                  </a:lnTo>
                  <a:lnTo>
                    <a:pt x="8220723" y="4327474"/>
                  </a:lnTo>
                  <a:lnTo>
                    <a:pt x="8208023" y="4332313"/>
                  </a:lnTo>
                  <a:lnTo>
                    <a:pt x="8195323" y="4342358"/>
                  </a:lnTo>
                  <a:lnTo>
                    <a:pt x="8195323" y="4384535"/>
                  </a:lnTo>
                  <a:lnTo>
                    <a:pt x="8208023" y="4395927"/>
                  </a:lnTo>
                  <a:lnTo>
                    <a:pt x="8220723" y="4402366"/>
                  </a:lnTo>
                  <a:lnTo>
                    <a:pt x="8233423" y="4403382"/>
                  </a:lnTo>
                  <a:lnTo>
                    <a:pt x="8246123" y="4398543"/>
                  </a:lnTo>
                  <a:lnTo>
                    <a:pt x="8258823" y="4388497"/>
                  </a:lnTo>
                  <a:lnTo>
                    <a:pt x="8271523" y="4375328"/>
                  </a:lnTo>
                  <a:lnTo>
                    <a:pt x="8271523" y="4360697"/>
                  </a:lnTo>
                  <a:close/>
                </a:path>
                <a:path w="9148444" h="9127490">
                  <a:moveTo>
                    <a:pt x="8271523" y="3131413"/>
                  </a:moveTo>
                  <a:lnTo>
                    <a:pt x="8258823" y="3113989"/>
                  </a:lnTo>
                  <a:lnTo>
                    <a:pt x="8246123" y="3100197"/>
                  </a:lnTo>
                  <a:lnTo>
                    <a:pt x="8233423" y="3092412"/>
                  </a:lnTo>
                  <a:lnTo>
                    <a:pt x="8220723" y="3091180"/>
                  </a:lnTo>
                  <a:lnTo>
                    <a:pt x="8195323" y="3097034"/>
                  </a:lnTo>
                  <a:lnTo>
                    <a:pt x="8182623" y="3109201"/>
                  </a:lnTo>
                  <a:lnTo>
                    <a:pt x="8182623" y="3160293"/>
                  </a:lnTo>
                  <a:lnTo>
                    <a:pt x="8195323" y="3174085"/>
                  </a:lnTo>
                  <a:lnTo>
                    <a:pt x="8208023" y="3181870"/>
                  </a:lnTo>
                  <a:lnTo>
                    <a:pt x="8233423" y="3183102"/>
                  </a:lnTo>
                  <a:lnTo>
                    <a:pt x="8246123" y="3177235"/>
                  </a:lnTo>
                  <a:lnTo>
                    <a:pt x="8258823" y="3165068"/>
                  </a:lnTo>
                  <a:lnTo>
                    <a:pt x="8271523" y="3149117"/>
                  </a:lnTo>
                  <a:lnTo>
                    <a:pt x="8271523" y="3131413"/>
                  </a:lnTo>
                  <a:close/>
                </a:path>
                <a:path w="9148444" h="9127490">
                  <a:moveTo>
                    <a:pt x="8271523" y="1902167"/>
                  </a:moveTo>
                  <a:lnTo>
                    <a:pt x="8258823" y="1881822"/>
                  </a:lnTo>
                  <a:lnTo>
                    <a:pt x="8246123" y="1865718"/>
                  </a:lnTo>
                  <a:lnTo>
                    <a:pt x="8233423" y="1856625"/>
                  </a:lnTo>
                  <a:lnTo>
                    <a:pt x="8208023" y="1855190"/>
                  </a:lnTo>
                  <a:lnTo>
                    <a:pt x="8195323" y="1862035"/>
                  </a:lnTo>
                  <a:lnTo>
                    <a:pt x="8169923" y="1876234"/>
                  </a:lnTo>
                  <a:lnTo>
                    <a:pt x="8169923" y="1935899"/>
                  </a:lnTo>
                  <a:lnTo>
                    <a:pt x="8182623" y="1951990"/>
                  </a:lnTo>
                  <a:lnTo>
                    <a:pt x="8208023" y="1961083"/>
                  </a:lnTo>
                  <a:lnTo>
                    <a:pt x="8220723" y="1962531"/>
                  </a:lnTo>
                  <a:lnTo>
                    <a:pt x="8246123" y="1955685"/>
                  </a:lnTo>
                  <a:lnTo>
                    <a:pt x="8258823" y="1941474"/>
                  </a:lnTo>
                  <a:lnTo>
                    <a:pt x="8271523" y="1922856"/>
                  </a:lnTo>
                  <a:lnTo>
                    <a:pt x="8271523" y="1902167"/>
                  </a:lnTo>
                  <a:close/>
                </a:path>
                <a:path w="9148444" h="9127490">
                  <a:moveTo>
                    <a:pt x="8271523" y="649351"/>
                  </a:moveTo>
                  <a:lnTo>
                    <a:pt x="8246123" y="630770"/>
                  </a:lnTo>
                  <a:lnTo>
                    <a:pt x="8233423" y="620268"/>
                  </a:lnTo>
                  <a:lnTo>
                    <a:pt x="8208023" y="618604"/>
                  </a:lnTo>
                  <a:lnTo>
                    <a:pt x="8182623" y="626503"/>
                  </a:lnTo>
                  <a:lnTo>
                    <a:pt x="8157223" y="642912"/>
                  </a:lnTo>
                  <a:lnTo>
                    <a:pt x="8157223" y="664413"/>
                  </a:lnTo>
                  <a:lnTo>
                    <a:pt x="8144523" y="688289"/>
                  </a:lnTo>
                  <a:lnTo>
                    <a:pt x="8157223" y="711784"/>
                  </a:lnTo>
                  <a:lnTo>
                    <a:pt x="8169923" y="730377"/>
                  </a:lnTo>
                  <a:lnTo>
                    <a:pt x="8195323" y="740879"/>
                  </a:lnTo>
                  <a:lnTo>
                    <a:pt x="8220723" y="742543"/>
                  </a:lnTo>
                  <a:lnTo>
                    <a:pt x="8246123" y="734644"/>
                  </a:lnTo>
                  <a:lnTo>
                    <a:pt x="8258823" y="718248"/>
                  </a:lnTo>
                  <a:lnTo>
                    <a:pt x="8271523" y="696734"/>
                  </a:lnTo>
                  <a:lnTo>
                    <a:pt x="8271523" y="649351"/>
                  </a:lnTo>
                  <a:close/>
                </a:path>
                <a:path w="9148444" h="9127490">
                  <a:moveTo>
                    <a:pt x="8272361" y="8390052"/>
                  </a:moveTo>
                  <a:lnTo>
                    <a:pt x="8265769" y="8378622"/>
                  </a:lnTo>
                  <a:lnTo>
                    <a:pt x="8258454" y="8376666"/>
                  </a:lnTo>
                  <a:lnTo>
                    <a:pt x="8247024" y="8383257"/>
                  </a:lnTo>
                  <a:lnTo>
                    <a:pt x="8245056" y="8390572"/>
                  </a:lnTo>
                  <a:lnTo>
                    <a:pt x="8251660" y="8402002"/>
                  </a:lnTo>
                  <a:lnTo>
                    <a:pt x="8258962" y="8403958"/>
                  </a:lnTo>
                  <a:lnTo>
                    <a:pt x="8270405" y="8397354"/>
                  </a:lnTo>
                  <a:lnTo>
                    <a:pt x="8272361" y="8390052"/>
                  </a:lnTo>
                  <a:close/>
                </a:path>
                <a:path w="9148444" h="9127490">
                  <a:moveTo>
                    <a:pt x="8284223" y="7159574"/>
                  </a:moveTo>
                  <a:lnTo>
                    <a:pt x="8271523" y="7152043"/>
                  </a:lnTo>
                  <a:lnTo>
                    <a:pt x="8271523" y="7146074"/>
                  </a:lnTo>
                  <a:lnTo>
                    <a:pt x="8258823" y="7142708"/>
                  </a:lnTo>
                  <a:lnTo>
                    <a:pt x="8258823" y="7142175"/>
                  </a:lnTo>
                  <a:lnTo>
                    <a:pt x="8246123" y="7144715"/>
                  </a:lnTo>
                  <a:lnTo>
                    <a:pt x="8246123" y="7178014"/>
                  </a:lnTo>
                  <a:lnTo>
                    <a:pt x="8258823" y="7181380"/>
                  </a:lnTo>
                  <a:lnTo>
                    <a:pt x="8258823" y="7181913"/>
                  </a:lnTo>
                  <a:lnTo>
                    <a:pt x="8271523" y="7179386"/>
                  </a:lnTo>
                  <a:lnTo>
                    <a:pt x="8271523" y="7174128"/>
                  </a:lnTo>
                  <a:lnTo>
                    <a:pt x="8284223" y="7167232"/>
                  </a:lnTo>
                  <a:lnTo>
                    <a:pt x="8284223" y="7159574"/>
                  </a:lnTo>
                  <a:close/>
                </a:path>
                <a:path w="9148444" h="9127490">
                  <a:moveTo>
                    <a:pt x="8284223" y="5919724"/>
                  </a:moveTo>
                  <a:lnTo>
                    <a:pt x="8271523" y="5911367"/>
                  </a:lnTo>
                  <a:lnTo>
                    <a:pt x="8258823" y="5906643"/>
                  </a:lnTo>
                  <a:lnTo>
                    <a:pt x="8246123" y="5905893"/>
                  </a:lnTo>
                  <a:lnTo>
                    <a:pt x="8246123" y="5909449"/>
                  </a:lnTo>
                  <a:lnTo>
                    <a:pt x="8233423" y="5916828"/>
                  </a:lnTo>
                  <a:lnTo>
                    <a:pt x="8220723" y="5926506"/>
                  </a:lnTo>
                  <a:lnTo>
                    <a:pt x="8220723" y="5937237"/>
                  </a:lnTo>
                  <a:lnTo>
                    <a:pt x="8233423" y="5947816"/>
                  </a:lnTo>
                  <a:lnTo>
                    <a:pt x="8233423" y="5956173"/>
                  </a:lnTo>
                  <a:lnTo>
                    <a:pt x="8246123" y="5960897"/>
                  </a:lnTo>
                  <a:lnTo>
                    <a:pt x="8258823" y="5961646"/>
                  </a:lnTo>
                  <a:lnTo>
                    <a:pt x="8271523" y="5958090"/>
                  </a:lnTo>
                  <a:lnTo>
                    <a:pt x="8271523" y="5950712"/>
                  </a:lnTo>
                  <a:lnTo>
                    <a:pt x="8284223" y="5941034"/>
                  </a:lnTo>
                  <a:lnTo>
                    <a:pt x="8284223" y="5919724"/>
                  </a:lnTo>
                  <a:close/>
                </a:path>
                <a:path w="9148444" h="9127490">
                  <a:moveTo>
                    <a:pt x="8284223" y="4687405"/>
                  </a:moveTo>
                  <a:lnTo>
                    <a:pt x="8271523" y="4676648"/>
                  </a:lnTo>
                  <a:lnTo>
                    <a:pt x="8258823" y="4670564"/>
                  </a:lnTo>
                  <a:lnTo>
                    <a:pt x="8246123" y="4669612"/>
                  </a:lnTo>
                  <a:lnTo>
                    <a:pt x="8233423" y="4674184"/>
                  </a:lnTo>
                  <a:lnTo>
                    <a:pt x="8220723" y="4683671"/>
                  </a:lnTo>
                  <a:lnTo>
                    <a:pt x="8208023" y="4696130"/>
                  </a:lnTo>
                  <a:lnTo>
                    <a:pt x="8208023" y="4709947"/>
                  </a:lnTo>
                  <a:lnTo>
                    <a:pt x="8220723" y="4723562"/>
                  </a:lnTo>
                  <a:lnTo>
                    <a:pt x="8220723" y="4734318"/>
                  </a:lnTo>
                  <a:lnTo>
                    <a:pt x="8233423" y="4740402"/>
                  </a:lnTo>
                  <a:lnTo>
                    <a:pt x="8258823" y="4741367"/>
                  </a:lnTo>
                  <a:lnTo>
                    <a:pt x="8271523" y="4736782"/>
                  </a:lnTo>
                  <a:lnTo>
                    <a:pt x="8271523" y="4727295"/>
                  </a:lnTo>
                  <a:lnTo>
                    <a:pt x="8284223" y="4714837"/>
                  </a:lnTo>
                  <a:lnTo>
                    <a:pt x="8284223" y="4687405"/>
                  </a:lnTo>
                  <a:close/>
                </a:path>
                <a:path w="9148444" h="9127490">
                  <a:moveTo>
                    <a:pt x="8284223" y="3455085"/>
                  </a:moveTo>
                  <a:lnTo>
                    <a:pt x="8271523" y="3441928"/>
                  </a:lnTo>
                  <a:lnTo>
                    <a:pt x="8258823" y="3434486"/>
                  </a:lnTo>
                  <a:lnTo>
                    <a:pt x="8233423" y="3433305"/>
                  </a:lnTo>
                  <a:lnTo>
                    <a:pt x="8220723" y="3438906"/>
                  </a:lnTo>
                  <a:lnTo>
                    <a:pt x="8208023" y="3450526"/>
                  </a:lnTo>
                  <a:lnTo>
                    <a:pt x="8195323" y="3465753"/>
                  </a:lnTo>
                  <a:lnTo>
                    <a:pt x="8195323" y="3482657"/>
                  </a:lnTo>
                  <a:lnTo>
                    <a:pt x="8208023" y="3499307"/>
                  </a:lnTo>
                  <a:lnTo>
                    <a:pt x="8220723" y="3512477"/>
                  </a:lnTo>
                  <a:lnTo>
                    <a:pt x="8233423" y="3519906"/>
                  </a:lnTo>
                  <a:lnTo>
                    <a:pt x="8246123" y="3521075"/>
                  </a:lnTo>
                  <a:lnTo>
                    <a:pt x="8271523" y="3515487"/>
                  </a:lnTo>
                  <a:lnTo>
                    <a:pt x="8284223" y="3503866"/>
                  </a:lnTo>
                  <a:lnTo>
                    <a:pt x="8284223" y="3455085"/>
                  </a:lnTo>
                  <a:close/>
                </a:path>
                <a:path w="9148444" h="9127490">
                  <a:moveTo>
                    <a:pt x="8284223" y="2222779"/>
                  </a:moveTo>
                  <a:lnTo>
                    <a:pt x="8271523" y="2207209"/>
                  </a:lnTo>
                  <a:lnTo>
                    <a:pt x="8246123" y="2198420"/>
                  </a:lnTo>
                  <a:lnTo>
                    <a:pt x="8233423" y="2197023"/>
                  </a:lnTo>
                  <a:lnTo>
                    <a:pt x="8208023" y="2203640"/>
                  </a:lnTo>
                  <a:lnTo>
                    <a:pt x="8195323" y="2217369"/>
                  </a:lnTo>
                  <a:lnTo>
                    <a:pt x="8182623" y="2235390"/>
                  </a:lnTo>
                  <a:lnTo>
                    <a:pt x="8182623" y="2255380"/>
                  </a:lnTo>
                  <a:lnTo>
                    <a:pt x="8195323" y="2275052"/>
                  </a:lnTo>
                  <a:lnTo>
                    <a:pt x="8208023" y="2290622"/>
                  </a:lnTo>
                  <a:lnTo>
                    <a:pt x="8220723" y="2299411"/>
                  </a:lnTo>
                  <a:lnTo>
                    <a:pt x="8246123" y="2300795"/>
                  </a:lnTo>
                  <a:lnTo>
                    <a:pt x="8258823" y="2294178"/>
                  </a:lnTo>
                  <a:lnTo>
                    <a:pt x="8284223" y="2280450"/>
                  </a:lnTo>
                  <a:lnTo>
                    <a:pt x="8284223" y="2222779"/>
                  </a:lnTo>
                  <a:close/>
                </a:path>
                <a:path w="9148444" h="9127490">
                  <a:moveTo>
                    <a:pt x="8290382" y="8730158"/>
                  </a:moveTo>
                  <a:lnTo>
                    <a:pt x="8284946" y="8720722"/>
                  </a:lnTo>
                  <a:lnTo>
                    <a:pt x="8278914" y="8719109"/>
                  </a:lnTo>
                  <a:lnTo>
                    <a:pt x="8269478" y="8724544"/>
                  </a:lnTo>
                  <a:lnTo>
                    <a:pt x="8267865" y="8730577"/>
                  </a:lnTo>
                  <a:lnTo>
                    <a:pt x="8273313" y="8740013"/>
                  </a:lnTo>
                  <a:lnTo>
                    <a:pt x="8279346" y="8741626"/>
                  </a:lnTo>
                  <a:lnTo>
                    <a:pt x="8288782" y="8736178"/>
                  </a:lnTo>
                  <a:lnTo>
                    <a:pt x="8290382" y="8730158"/>
                  </a:lnTo>
                  <a:close/>
                </a:path>
                <a:path w="9148444" h="9127490">
                  <a:moveTo>
                    <a:pt x="8296923" y="7487806"/>
                  </a:moveTo>
                  <a:lnTo>
                    <a:pt x="8284223" y="7484783"/>
                  </a:lnTo>
                  <a:lnTo>
                    <a:pt x="8271523" y="7484313"/>
                  </a:lnTo>
                  <a:lnTo>
                    <a:pt x="8271523" y="7491285"/>
                  </a:lnTo>
                  <a:lnTo>
                    <a:pt x="8258823" y="7497458"/>
                  </a:lnTo>
                  <a:lnTo>
                    <a:pt x="8258823" y="7511059"/>
                  </a:lnTo>
                  <a:lnTo>
                    <a:pt x="8271523" y="7516406"/>
                  </a:lnTo>
                  <a:lnTo>
                    <a:pt x="8271523" y="7519416"/>
                  </a:lnTo>
                  <a:lnTo>
                    <a:pt x="8284223" y="7519898"/>
                  </a:lnTo>
                  <a:lnTo>
                    <a:pt x="8284223" y="7517625"/>
                  </a:lnTo>
                  <a:lnTo>
                    <a:pt x="8296923" y="7512913"/>
                  </a:lnTo>
                  <a:lnTo>
                    <a:pt x="8296923" y="7487806"/>
                  </a:lnTo>
                  <a:close/>
                </a:path>
                <a:path w="9148444" h="9127490">
                  <a:moveTo>
                    <a:pt x="8296923" y="6260833"/>
                  </a:moveTo>
                  <a:lnTo>
                    <a:pt x="8284223" y="6253086"/>
                  </a:lnTo>
                  <a:lnTo>
                    <a:pt x="8284223" y="6248717"/>
                  </a:lnTo>
                  <a:lnTo>
                    <a:pt x="8271523" y="6248031"/>
                  </a:lnTo>
                  <a:lnTo>
                    <a:pt x="8258823" y="6251321"/>
                  </a:lnTo>
                  <a:lnTo>
                    <a:pt x="8258823" y="6258141"/>
                  </a:lnTo>
                  <a:lnTo>
                    <a:pt x="8246123" y="6267094"/>
                  </a:lnTo>
                  <a:lnTo>
                    <a:pt x="8246123" y="6286817"/>
                  </a:lnTo>
                  <a:lnTo>
                    <a:pt x="8258823" y="6294552"/>
                  </a:lnTo>
                  <a:lnTo>
                    <a:pt x="8271523" y="6298920"/>
                  </a:lnTo>
                  <a:lnTo>
                    <a:pt x="8271523" y="6299619"/>
                  </a:lnTo>
                  <a:lnTo>
                    <a:pt x="8284223" y="6296330"/>
                  </a:lnTo>
                  <a:lnTo>
                    <a:pt x="8296923" y="6289497"/>
                  </a:lnTo>
                  <a:lnTo>
                    <a:pt x="8296923" y="6260833"/>
                  </a:lnTo>
                  <a:close/>
                </a:path>
                <a:path w="9148444" h="9127490">
                  <a:moveTo>
                    <a:pt x="8296923" y="5028514"/>
                  </a:moveTo>
                  <a:lnTo>
                    <a:pt x="8284223" y="5018367"/>
                  </a:lnTo>
                  <a:lnTo>
                    <a:pt x="8284223" y="5012652"/>
                  </a:lnTo>
                  <a:lnTo>
                    <a:pt x="8258823" y="5011737"/>
                  </a:lnTo>
                  <a:lnTo>
                    <a:pt x="8246123" y="5016043"/>
                  </a:lnTo>
                  <a:lnTo>
                    <a:pt x="8246123" y="5024996"/>
                  </a:lnTo>
                  <a:lnTo>
                    <a:pt x="8233423" y="5036731"/>
                  </a:lnTo>
                  <a:lnTo>
                    <a:pt x="8233423" y="5062563"/>
                  </a:lnTo>
                  <a:lnTo>
                    <a:pt x="8246123" y="5072710"/>
                  </a:lnTo>
                  <a:lnTo>
                    <a:pt x="8258823" y="5078438"/>
                  </a:lnTo>
                  <a:lnTo>
                    <a:pt x="8271523" y="5079339"/>
                  </a:lnTo>
                  <a:lnTo>
                    <a:pt x="8284223" y="5075034"/>
                  </a:lnTo>
                  <a:lnTo>
                    <a:pt x="8296923" y="5066093"/>
                  </a:lnTo>
                  <a:lnTo>
                    <a:pt x="8296923" y="5028514"/>
                  </a:lnTo>
                  <a:close/>
                </a:path>
                <a:path w="9148444" h="9127490">
                  <a:moveTo>
                    <a:pt x="8296923" y="1013167"/>
                  </a:moveTo>
                  <a:lnTo>
                    <a:pt x="8284223" y="990460"/>
                  </a:lnTo>
                  <a:lnTo>
                    <a:pt x="8271523" y="972489"/>
                  </a:lnTo>
                  <a:lnTo>
                    <a:pt x="8246123" y="962342"/>
                  </a:lnTo>
                  <a:lnTo>
                    <a:pt x="8220723" y="960729"/>
                  </a:lnTo>
                  <a:lnTo>
                    <a:pt x="8208023" y="968362"/>
                  </a:lnTo>
                  <a:lnTo>
                    <a:pt x="8182623" y="984224"/>
                  </a:lnTo>
                  <a:lnTo>
                    <a:pt x="8169923" y="1005014"/>
                  </a:lnTo>
                  <a:lnTo>
                    <a:pt x="8169923" y="1028090"/>
                  </a:lnTo>
                  <a:lnTo>
                    <a:pt x="8182623" y="1050798"/>
                  </a:lnTo>
                  <a:lnTo>
                    <a:pt x="8195323" y="1068768"/>
                  </a:lnTo>
                  <a:lnTo>
                    <a:pt x="8220723" y="1078915"/>
                  </a:lnTo>
                  <a:lnTo>
                    <a:pt x="8233423" y="1080528"/>
                  </a:lnTo>
                  <a:lnTo>
                    <a:pt x="8258823" y="1072883"/>
                  </a:lnTo>
                  <a:lnTo>
                    <a:pt x="8284223" y="1057033"/>
                  </a:lnTo>
                  <a:lnTo>
                    <a:pt x="8296923" y="1036243"/>
                  </a:lnTo>
                  <a:lnTo>
                    <a:pt x="8296923" y="1013167"/>
                  </a:lnTo>
                  <a:close/>
                </a:path>
                <a:path w="9148444" h="9127490">
                  <a:moveTo>
                    <a:pt x="8305012" y="9070315"/>
                  </a:moveTo>
                  <a:lnTo>
                    <a:pt x="8302371" y="9065743"/>
                  </a:lnTo>
                  <a:lnTo>
                    <a:pt x="8299437" y="9064955"/>
                  </a:lnTo>
                  <a:lnTo>
                    <a:pt x="8294865" y="9067597"/>
                  </a:lnTo>
                  <a:lnTo>
                    <a:pt x="8294090" y="9070518"/>
                  </a:lnTo>
                  <a:lnTo>
                    <a:pt x="8296732" y="9075102"/>
                  </a:lnTo>
                  <a:lnTo>
                    <a:pt x="8299640" y="9075877"/>
                  </a:lnTo>
                  <a:lnTo>
                    <a:pt x="8304225" y="9073236"/>
                  </a:lnTo>
                  <a:lnTo>
                    <a:pt x="8305012" y="9070315"/>
                  </a:lnTo>
                  <a:close/>
                </a:path>
                <a:path w="9148444" h="9127490">
                  <a:moveTo>
                    <a:pt x="8306714" y="124206"/>
                  </a:moveTo>
                  <a:lnTo>
                    <a:pt x="8298320" y="99250"/>
                  </a:lnTo>
                  <a:lnTo>
                    <a:pt x="8280895" y="79502"/>
                  </a:lnTo>
                  <a:lnTo>
                    <a:pt x="8258035" y="68351"/>
                  </a:lnTo>
                  <a:lnTo>
                    <a:pt x="8232673" y="66573"/>
                  </a:lnTo>
                  <a:lnTo>
                    <a:pt x="8207705" y="74968"/>
                  </a:lnTo>
                  <a:lnTo>
                    <a:pt x="8187944" y="92392"/>
                  </a:lnTo>
                  <a:lnTo>
                    <a:pt x="8176793" y="115239"/>
                  </a:lnTo>
                  <a:lnTo>
                    <a:pt x="8175028" y="140601"/>
                  </a:lnTo>
                  <a:lnTo>
                    <a:pt x="8183423" y="165569"/>
                  </a:lnTo>
                  <a:lnTo>
                    <a:pt x="8200847" y="185318"/>
                  </a:lnTo>
                  <a:lnTo>
                    <a:pt x="8223707" y="196456"/>
                  </a:lnTo>
                  <a:lnTo>
                    <a:pt x="8249069" y="198234"/>
                  </a:lnTo>
                  <a:lnTo>
                    <a:pt x="8274037" y="189839"/>
                  </a:lnTo>
                  <a:lnTo>
                    <a:pt x="8293798" y="172415"/>
                  </a:lnTo>
                  <a:lnTo>
                    <a:pt x="8304949" y="149567"/>
                  </a:lnTo>
                  <a:lnTo>
                    <a:pt x="8306714" y="124206"/>
                  </a:lnTo>
                  <a:close/>
                </a:path>
                <a:path w="9148444" h="9127490">
                  <a:moveTo>
                    <a:pt x="8309623" y="3812044"/>
                  </a:moveTo>
                  <a:lnTo>
                    <a:pt x="8296923" y="3796195"/>
                  </a:lnTo>
                  <a:lnTo>
                    <a:pt x="8284223" y="3783647"/>
                  </a:lnTo>
                  <a:lnTo>
                    <a:pt x="8271523" y="3776573"/>
                  </a:lnTo>
                  <a:lnTo>
                    <a:pt x="8258823" y="3775443"/>
                  </a:lnTo>
                  <a:lnTo>
                    <a:pt x="8246123" y="3780777"/>
                  </a:lnTo>
                  <a:lnTo>
                    <a:pt x="8233423" y="3791839"/>
                  </a:lnTo>
                  <a:lnTo>
                    <a:pt x="8220723" y="3806355"/>
                  </a:lnTo>
                  <a:lnTo>
                    <a:pt x="8220723" y="3822458"/>
                  </a:lnTo>
                  <a:lnTo>
                    <a:pt x="8233423" y="3838321"/>
                  </a:lnTo>
                  <a:lnTo>
                    <a:pt x="8233423" y="3850856"/>
                  </a:lnTo>
                  <a:lnTo>
                    <a:pt x="8258823" y="3857942"/>
                  </a:lnTo>
                  <a:lnTo>
                    <a:pt x="8271523" y="3859060"/>
                  </a:lnTo>
                  <a:lnTo>
                    <a:pt x="8284223" y="3853726"/>
                  </a:lnTo>
                  <a:lnTo>
                    <a:pt x="8296923" y="3842664"/>
                  </a:lnTo>
                  <a:lnTo>
                    <a:pt x="8309623" y="3828161"/>
                  </a:lnTo>
                  <a:lnTo>
                    <a:pt x="8309623" y="3812044"/>
                  </a:lnTo>
                  <a:close/>
                </a:path>
                <a:path w="9148444" h="9127490">
                  <a:moveTo>
                    <a:pt x="8309623" y="2582761"/>
                  </a:moveTo>
                  <a:lnTo>
                    <a:pt x="8296923" y="2563876"/>
                  </a:lnTo>
                  <a:lnTo>
                    <a:pt x="8284223" y="2548928"/>
                  </a:lnTo>
                  <a:lnTo>
                    <a:pt x="8271523" y="2540495"/>
                  </a:lnTo>
                  <a:lnTo>
                    <a:pt x="8246123" y="2539149"/>
                  </a:lnTo>
                  <a:lnTo>
                    <a:pt x="8233423" y="2545499"/>
                  </a:lnTo>
                  <a:lnTo>
                    <a:pt x="8220723" y="2558681"/>
                  </a:lnTo>
                  <a:lnTo>
                    <a:pt x="8208023" y="2575979"/>
                  </a:lnTo>
                  <a:lnTo>
                    <a:pt x="8208023" y="2595168"/>
                  </a:lnTo>
                  <a:lnTo>
                    <a:pt x="8220723" y="2614053"/>
                  </a:lnTo>
                  <a:lnTo>
                    <a:pt x="8233423" y="2629001"/>
                  </a:lnTo>
                  <a:lnTo>
                    <a:pt x="8246123" y="2637447"/>
                  </a:lnTo>
                  <a:lnTo>
                    <a:pt x="8258823" y="2638780"/>
                  </a:lnTo>
                  <a:lnTo>
                    <a:pt x="8284223" y="2632430"/>
                  </a:lnTo>
                  <a:lnTo>
                    <a:pt x="8296923" y="2619248"/>
                  </a:lnTo>
                  <a:lnTo>
                    <a:pt x="8309623" y="2601950"/>
                  </a:lnTo>
                  <a:lnTo>
                    <a:pt x="8309623" y="2582761"/>
                  </a:lnTo>
                  <a:close/>
                </a:path>
                <a:path w="9148444" h="9127490">
                  <a:moveTo>
                    <a:pt x="8309623" y="1353489"/>
                  </a:moveTo>
                  <a:lnTo>
                    <a:pt x="8296923" y="1331556"/>
                  </a:lnTo>
                  <a:lnTo>
                    <a:pt x="8284223" y="1314208"/>
                  </a:lnTo>
                  <a:lnTo>
                    <a:pt x="8271523" y="1304417"/>
                  </a:lnTo>
                  <a:lnTo>
                    <a:pt x="8246123" y="1302867"/>
                  </a:lnTo>
                  <a:lnTo>
                    <a:pt x="8220723" y="1310246"/>
                  </a:lnTo>
                  <a:lnTo>
                    <a:pt x="8208023" y="1325537"/>
                  </a:lnTo>
                  <a:lnTo>
                    <a:pt x="8195323" y="1345603"/>
                  </a:lnTo>
                  <a:lnTo>
                    <a:pt x="8195323" y="1367891"/>
                  </a:lnTo>
                  <a:lnTo>
                    <a:pt x="8208023" y="1389811"/>
                  </a:lnTo>
                  <a:lnTo>
                    <a:pt x="8220723" y="1407160"/>
                  </a:lnTo>
                  <a:lnTo>
                    <a:pt x="8233423" y="1416951"/>
                  </a:lnTo>
                  <a:lnTo>
                    <a:pt x="8258823" y="1418501"/>
                  </a:lnTo>
                  <a:lnTo>
                    <a:pt x="8284223" y="1411135"/>
                  </a:lnTo>
                  <a:lnTo>
                    <a:pt x="8296923" y="1395831"/>
                  </a:lnTo>
                  <a:lnTo>
                    <a:pt x="8309623" y="1375765"/>
                  </a:lnTo>
                  <a:lnTo>
                    <a:pt x="8309623" y="1353489"/>
                  </a:lnTo>
                  <a:close/>
                </a:path>
                <a:path w="9148444" h="9127490">
                  <a:moveTo>
                    <a:pt x="8309788" y="7840180"/>
                  </a:moveTo>
                  <a:lnTo>
                    <a:pt x="8307781" y="7834223"/>
                  </a:lnTo>
                  <a:lnTo>
                    <a:pt x="8303628" y="7829499"/>
                  </a:lnTo>
                  <a:lnTo>
                    <a:pt x="8298167" y="7826845"/>
                  </a:lnTo>
                  <a:lnTo>
                    <a:pt x="8292122" y="7826426"/>
                  </a:lnTo>
                  <a:lnTo>
                    <a:pt x="8286153" y="7828420"/>
                  </a:lnTo>
                  <a:lnTo>
                    <a:pt x="8281441" y="7832585"/>
                  </a:lnTo>
                  <a:lnTo>
                    <a:pt x="8278774" y="7838033"/>
                  </a:lnTo>
                  <a:lnTo>
                    <a:pt x="8278355" y="7844091"/>
                  </a:lnTo>
                  <a:lnTo>
                    <a:pt x="8280362" y="7850048"/>
                  </a:lnTo>
                  <a:lnTo>
                    <a:pt x="8284527" y="7854772"/>
                  </a:lnTo>
                  <a:lnTo>
                    <a:pt x="8289976" y="7857426"/>
                  </a:lnTo>
                  <a:lnTo>
                    <a:pt x="8296034" y="7857858"/>
                  </a:lnTo>
                  <a:lnTo>
                    <a:pt x="8302003" y="7855852"/>
                  </a:lnTo>
                  <a:lnTo>
                    <a:pt x="8306714" y="7851686"/>
                  </a:lnTo>
                  <a:lnTo>
                    <a:pt x="8309369" y="7846238"/>
                  </a:lnTo>
                  <a:lnTo>
                    <a:pt x="8309788" y="7840180"/>
                  </a:lnTo>
                  <a:close/>
                </a:path>
                <a:path w="9148444" h="9127490">
                  <a:moveTo>
                    <a:pt x="8322323" y="6610959"/>
                  </a:moveTo>
                  <a:lnTo>
                    <a:pt x="8309623" y="6602082"/>
                  </a:lnTo>
                  <a:lnTo>
                    <a:pt x="8309623" y="6595046"/>
                  </a:lnTo>
                  <a:lnTo>
                    <a:pt x="8296923" y="6591084"/>
                  </a:lnTo>
                  <a:lnTo>
                    <a:pt x="8296923" y="6590449"/>
                  </a:lnTo>
                  <a:lnTo>
                    <a:pt x="8284223" y="6593446"/>
                  </a:lnTo>
                  <a:lnTo>
                    <a:pt x="8271523" y="6599644"/>
                  </a:lnTo>
                  <a:lnTo>
                    <a:pt x="8271523" y="6625679"/>
                  </a:lnTo>
                  <a:lnTo>
                    <a:pt x="8284223" y="6632702"/>
                  </a:lnTo>
                  <a:lnTo>
                    <a:pt x="8284223" y="6636677"/>
                  </a:lnTo>
                  <a:lnTo>
                    <a:pt x="8296923" y="6637299"/>
                  </a:lnTo>
                  <a:lnTo>
                    <a:pt x="8309623" y="6634315"/>
                  </a:lnTo>
                  <a:lnTo>
                    <a:pt x="8309623" y="6628117"/>
                  </a:lnTo>
                  <a:lnTo>
                    <a:pt x="8322323" y="6619989"/>
                  </a:lnTo>
                  <a:lnTo>
                    <a:pt x="8322323" y="6610959"/>
                  </a:lnTo>
                  <a:close/>
                </a:path>
                <a:path w="9148444" h="9127490">
                  <a:moveTo>
                    <a:pt x="8322323" y="5369611"/>
                  </a:moveTo>
                  <a:lnTo>
                    <a:pt x="8309623" y="5360098"/>
                  </a:lnTo>
                  <a:lnTo>
                    <a:pt x="8296923" y="5354726"/>
                  </a:lnTo>
                  <a:lnTo>
                    <a:pt x="8284223" y="5353875"/>
                  </a:lnTo>
                  <a:lnTo>
                    <a:pt x="8271523" y="5357914"/>
                  </a:lnTo>
                  <a:lnTo>
                    <a:pt x="8258823" y="5366309"/>
                  </a:lnTo>
                  <a:lnTo>
                    <a:pt x="8258823" y="5401576"/>
                  </a:lnTo>
                  <a:lnTo>
                    <a:pt x="8271523" y="5411101"/>
                  </a:lnTo>
                  <a:lnTo>
                    <a:pt x="8284223" y="5416474"/>
                  </a:lnTo>
                  <a:lnTo>
                    <a:pt x="8296923" y="5417324"/>
                  </a:lnTo>
                  <a:lnTo>
                    <a:pt x="8309623" y="5413286"/>
                  </a:lnTo>
                  <a:lnTo>
                    <a:pt x="8309623" y="5404878"/>
                  </a:lnTo>
                  <a:lnTo>
                    <a:pt x="8322323" y="5393868"/>
                  </a:lnTo>
                  <a:lnTo>
                    <a:pt x="8322323" y="5369611"/>
                  </a:lnTo>
                  <a:close/>
                </a:path>
                <a:path w="9148444" h="9127490">
                  <a:moveTo>
                    <a:pt x="8322323" y="4137444"/>
                  </a:moveTo>
                  <a:lnTo>
                    <a:pt x="8309623" y="4125607"/>
                  </a:lnTo>
                  <a:lnTo>
                    <a:pt x="8296923" y="4118927"/>
                  </a:lnTo>
                  <a:lnTo>
                    <a:pt x="8284223" y="4117873"/>
                  </a:lnTo>
                  <a:lnTo>
                    <a:pt x="8258823" y="4122902"/>
                  </a:lnTo>
                  <a:lnTo>
                    <a:pt x="8246123" y="4133342"/>
                  </a:lnTo>
                  <a:lnTo>
                    <a:pt x="8246123" y="4177182"/>
                  </a:lnTo>
                  <a:lnTo>
                    <a:pt x="8258823" y="4189006"/>
                  </a:lnTo>
                  <a:lnTo>
                    <a:pt x="8271523" y="4195686"/>
                  </a:lnTo>
                  <a:lnTo>
                    <a:pt x="8284223" y="4196753"/>
                  </a:lnTo>
                  <a:lnTo>
                    <a:pt x="8309623" y="4191724"/>
                  </a:lnTo>
                  <a:lnTo>
                    <a:pt x="8309623" y="4181284"/>
                  </a:lnTo>
                  <a:lnTo>
                    <a:pt x="8322323" y="4167594"/>
                  </a:lnTo>
                  <a:lnTo>
                    <a:pt x="8322323" y="4137444"/>
                  </a:lnTo>
                  <a:close/>
                </a:path>
                <a:path w="9148444" h="9127490">
                  <a:moveTo>
                    <a:pt x="8322323" y="2904972"/>
                  </a:moveTo>
                  <a:lnTo>
                    <a:pt x="8309623" y="2890659"/>
                  </a:lnTo>
                  <a:lnTo>
                    <a:pt x="8296923" y="2882569"/>
                  </a:lnTo>
                  <a:lnTo>
                    <a:pt x="8271523" y="2881287"/>
                  </a:lnTo>
                  <a:lnTo>
                    <a:pt x="8258823" y="2887370"/>
                  </a:lnTo>
                  <a:lnTo>
                    <a:pt x="8246123" y="2900007"/>
                  </a:lnTo>
                  <a:lnTo>
                    <a:pt x="8233423" y="2916580"/>
                  </a:lnTo>
                  <a:lnTo>
                    <a:pt x="8233423" y="2953067"/>
                  </a:lnTo>
                  <a:lnTo>
                    <a:pt x="8246123" y="2967393"/>
                  </a:lnTo>
                  <a:lnTo>
                    <a:pt x="8271523" y="2975483"/>
                  </a:lnTo>
                  <a:lnTo>
                    <a:pt x="8284223" y="2976765"/>
                  </a:lnTo>
                  <a:lnTo>
                    <a:pt x="8296923" y="2970669"/>
                  </a:lnTo>
                  <a:lnTo>
                    <a:pt x="8322323" y="2958046"/>
                  </a:lnTo>
                  <a:lnTo>
                    <a:pt x="8322323" y="2904972"/>
                  </a:lnTo>
                  <a:close/>
                </a:path>
                <a:path w="9148444" h="9127490">
                  <a:moveTo>
                    <a:pt x="8322323" y="1672805"/>
                  </a:moveTo>
                  <a:lnTo>
                    <a:pt x="8309623" y="1656168"/>
                  </a:lnTo>
                  <a:lnTo>
                    <a:pt x="8284223" y="1646783"/>
                  </a:lnTo>
                  <a:lnTo>
                    <a:pt x="8271523" y="1645285"/>
                  </a:lnTo>
                  <a:lnTo>
                    <a:pt x="8246123" y="1652358"/>
                  </a:lnTo>
                  <a:lnTo>
                    <a:pt x="8233423" y="1667027"/>
                  </a:lnTo>
                  <a:lnTo>
                    <a:pt x="8220723" y="1686280"/>
                  </a:lnTo>
                  <a:lnTo>
                    <a:pt x="8220723" y="1728673"/>
                  </a:lnTo>
                  <a:lnTo>
                    <a:pt x="8233423" y="1745310"/>
                  </a:lnTo>
                  <a:lnTo>
                    <a:pt x="8258823" y="1754708"/>
                  </a:lnTo>
                  <a:lnTo>
                    <a:pt x="8284223" y="1756194"/>
                  </a:lnTo>
                  <a:lnTo>
                    <a:pt x="8296923" y="1749120"/>
                  </a:lnTo>
                  <a:lnTo>
                    <a:pt x="8322323" y="1734451"/>
                  </a:lnTo>
                  <a:lnTo>
                    <a:pt x="8322323" y="1672805"/>
                  </a:lnTo>
                  <a:close/>
                </a:path>
                <a:path w="9148444" h="9127490">
                  <a:moveTo>
                    <a:pt x="8330197" y="8181886"/>
                  </a:moveTo>
                  <a:lnTo>
                    <a:pt x="8322602" y="8168741"/>
                  </a:lnTo>
                  <a:lnTo>
                    <a:pt x="8314195" y="8166506"/>
                  </a:lnTo>
                  <a:lnTo>
                    <a:pt x="8301050" y="8174088"/>
                  </a:lnTo>
                  <a:lnTo>
                    <a:pt x="8298789" y="8182483"/>
                  </a:lnTo>
                  <a:lnTo>
                    <a:pt x="8306384" y="8195640"/>
                  </a:lnTo>
                  <a:lnTo>
                    <a:pt x="8314791" y="8197888"/>
                  </a:lnTo>
                  <a:lnTo>
                    <a:pt x="8327936" y="8190306"/>
                  </a:lnTo>
                  <a:lnTo>
                    <a:pt x="8330197" y="8181886"/>
                  </a:lnTo>
                  <a:close/>
                </a:path>
                <a:path w="9148444" h="9127490">
                  <a:moveTo>
                    <a:pt x="8335023" y="6943026"/>
                  </a:moveTo>
                  <a:lnTo>
                    <a:pt x="8322323" y="6936537"/>
                  </a:lnTo>
                  <a:lnTo>
                    <a:pt x="8322323" y="6932866"/>
                  </a:lnTo>
                  <a:lnTo>
                    <a:pt x="8309623" y="6932282"/>
                  </a:lnTo>
                  <a:lnTo>
                    <a:pt x="8309623" y="6935051"/>
                  </a:lnTo>
                  <a:lnTo>
                    <a:pt x="8296923" y="6940778"/>
                  </a:lnTo>
                  <a:lnTo>
                    <a:pt x="8296923" y="6971335"/>
                  </a:lnTo>
                  <a:lnTo>
                    <a:pt x="8309623" y="6974992"/>
                  </a:lnTo>
                  <a:lnTo>
                    <a:pt x="8322323" y="6975576"/>
                  </a:lnTo>
                  <a:lnTo>
                    <a:pt x="8322323" y="6972821"/>
                  </a:lnTo>
                  <a:lnTo>
                    <a:pt x="8335023" y="6967093"/>
                  </a:lnTo>
                  <a:lnTo>
                    <a:pt x="8335023" y="6943026"/>
                  </a:lnTo>
                  <a:close/>
                </a:path>
                <a:path w="9148444" h="9127490">
                  <a:moveTo>
                    <a:pt x="8335023" y="5710707"/>
                  </a:moveTo>
                  <a:lnTo>
                    <a:pt x="8322323" y="5701817"/>
                  </a:lnTo>
                  <a:lnTo>
                    <a:pt x="8322323" y="5696801"/>
                  </a:lnTo>
                  <a:lnTo>
                    <a:pt x="8309623" y="5696001"/>
                  </a:lnTo>
                  <a:lnTo>
                    <a:pt x="8296923" y="5699785"/>
                  </a:lnTo>
                  <a:lnTo>
                    <a:pt x="8284223" y="5707634"/>
                  </a:lnTo>
                  <a:lnTo>
                    <a:pt x="8284223" y="5740590"/>
                  </a:lnTo>
                  <a:lnTo>
                    <a:pt x="8296923" y="5749480"/>
                  </a:lnTo>
                  <a:lnTo>
                    <a:pt x="8296923" y="5754509"/>
                  </a:lnTo>
                  <a:lnTo>
                    <a:pt x="8309623" y="5755297"/>
                  </a:lnTo>
                  <a:lnTo>
                    <a:pt x="8322323" y="5751525"/>
                  </a:lnTo>
                  <a:lnTo>
                    <a:pt x="8335023" y="5743676"/>
                  </a:lnTo>
                  <a:lnTo>
                    <a:pt x="8335023" y="5710707"/>
                  </a:lnTo>
                  <a:close/>
                </a:path>
                <a:path w="9148444" h="9127490">
                  <a:moveTo>
                    <a:pt x="8335023" y="464515"/>
                  </a:moveTo>
                  <a:lnTo>
                    <a:pt x="8322323" y="440347"/>
                  </a:lnTo>
                  <a:lnTo>
                    <a:pt x="8309623" y="421220"/>
                  </a:lnTo>
                  <a:lnTo>
                    <a:pt x="8284223" y="410425"/>
                  </a:lnTo>
                  <a:lnTo>
                    <a:pt x="8258823" y="408711"/>
                  </a:lnTo>
                  <a:lnTo>
                    <a:pt x="8233423" y="416839"/>
                  </a:lnTo>
                  <a:lnTo>
                    <a:pt x="8220723" y="433705"/>
                  </a:lnTo>
                  <a:lnTo>
                    <a:pt x="8208023" y="455841"/>
                  </a:lnTo>
                  <a:lnTo>
                    <a:pt x="8208023" y="504571"/>
                  </a:lnTo>
                  <a:lnTo>
                    <a:pt x="8233423" y="523697"/>
                  </a:lnTo>
                  <a:lnTo>
                    <a:pt x="8246123" y="534492"/>
                  </a:lnTo>
                  <a:lnTo>
                    <a:pt x="8271523" y="536206"/>
                  </a:lnTo>
                  <a:lnTo>
                    <a:pt x="8296923" y="528078"/>
                  </a:lnTo>
                  <a:lnTo>
                    <a:pt x="8322323" y="511213"/>
                  </a:lnTo>
                  <a:lnTo>
                    <a:pt x="8335023" y="489077"/>
                  </a:lnTo>
                  <a:lnTo>
                    <a:pt x="8335023" y="464515"/>
                  </a:lnTo>
                  <a:close/>
                </a:path>
                <a:path w="9148444" h="9127490">
                  <a:moveTo>
                    <a:pt x="8347723" y="4492676"/>
                  </a:moveTo>
                  <a:lnTo>
                    <a:pt x="8335023" y="4478401"/>
                  </a:lnTo>
                  <a:lnTo>
                    <a:pt x="8322323" y="4467098"/>
                  </a:lnTo>
                  <a:lnTo>
                    <a:pt x="8309623" y="4460722"/>
                  </a:lnTo>
                  <a:lnTo>
                    <a:pt x="8296923" y="4459706"/>
                  </a:lnTo>
                  <a:lnTo>
                    <a:pt x="8284223" y="4464507"/>
                  </a:lnTo>
                  <a:lnTo>
                    <a:pt x="8271523" y="4474476"/>
                  </a:lnTo>
                  <a:lnTo>
                    <a:pt x="8271523" y="4516336"/>
                  </a:lnTo>
                  <a:lnTo>
                    <a:pt x="8284223" y="4527639"/>
                  </a:lnTo>
                  <a:lnTo>
                    <a:pt x="8296923" y="4534014"/>
                  </a:lnTo>
                  <a:lnTo>
                    <a:pt x="8309623" y="4535030"/>
                  </a:lnTo>
                  <a:lnTo>
                    <a:pt x="8322323" y="4530229"/>
                  </a:lnTo>
                  <a:lnTo>
                    <a:pt x="8335023" y="4520260"/>
                  </a:lnTo>
                  <a:lnTo>
                    <a:pt x="8335023" y="4507192"/>
                  </a:lnTo>
                  <a:lnTo>
                    <a:pt x="8347723" y="4492676"/>
                  </a:lnTo>
                  <a:close/>
                </a:path>
                <a:path w="9148444" h="9127490">
                  <a:moveTo>
                    <a:pt x="8347723" y="3263392"/>
                  </a:moveTo>
                  <a:lnTo>
                    <a:pt x="8335023" y="3246069"/>
                  </a:lnTo>
                  <a:lnTo>
                    <a:pt x="8322323" y="3232378"/>
                  </a:lnTo>
                  <a:lnTo>
                    <a:pt x="8309623" y="3224644"/>
                  </a:lnTo>
                  <a:lnTo>
                    <a:pt x="8296923" y="3223412"/>
                  </a:lnTo>
                  <a:lnTo>
                    <a:pt x="8271523" y="3229241"/>
                  </a:lnTo>
                  <a:lnTo>
                    <a:pt x="8258823" y="3241319"/>
                  </a:lnTo>
                  <a:lnTo>
                    <a:pt x="8258823" y="3292081"/>
                  </a:lnTo>
                  <a:lnTo>
                    <a:pt x="8271523" y="3305784"/>
                  </a:lnTo>
                  <a:lnTo>
                    <a:pt x="8284223" y="3313519"/>
                  </a:lnTo>
                  <a:lnTo>
                    <a:pt x="8309623" y="3314738"/>
                  </a:lnTo>
                  <a:lnTo>
                    <a:pt x="8322323" y="3308921"/>
                  </a:lnTo>
                  <a:lnTo>
                    <a:pt x="8335023" y="3296831"/>
                  </a:lnTo>
                  <a:lnTo>
                    <a:pt x="8347723" y="3280981"/>
                  </a:lnTo>
                  <a:lnTo>
                    <a:pt x="8347723" y="3263392"/>
                  </a:lnTo>
                  <a:close/>
                </a:path>
                <a:path w="9148444" h="9127490">
                  <a:moveTo>
                    <a:pt x="8347723" y="2034146"/>
                  </a:moveTo>
                  <a:lnTo>
                    <a:pt x="8335023" y="2013915"/>
                  </a:lnTo>
                  <a:lnTo>
                    <a:pt x="8322323" y="1997900"/>
                  </a:lnTo>
                  <a:lnTo>
                    <a:pt x="8309623" y="1988858"/>
                  </a:lnTo>
                  <a:lnTo>
                    <a:pt x="8284223" y="1987423"/>
                  </a:lnTo>
                  <a:lnTo>
                    <a:pt x="8271523" y="1994230"/>
                  </a:lnTo>
                  <a:lnTo>
                    <a:pt x="8246123" y="2008352"/>
                  </a:lnTo>
                  <a:lnTo>
                    <a:pt x="8246123" y="2067687"/>
                  </a:lnTo>
                  <a:lnTo>
                    <a:pt x="8258823" y="2083701"/>
                  </a:lnTo>
                  <a:lnTo>
                    <a:pt x="8284223" y="2092731"/>
                  </a:lnTo>
                  <a:lnTo>
                    <a:pt x="8296923" y="2094166"/>
                  </a:lnTo>
                  <a:lnTo>
                    <a:pt x="8322323" y="2087372"/>
                  </a:lnTo>
                  <a:lnTo>
                    <a:pt x="8335023" y="2073236"/>
                  </a:lnTo>
                  <a:lnTo>
                    <a:pt x="8347723" y="2054720"/>
                  </a:lnTo>
                  <a:lnTo>
                    <a:pt x="8347723" y="2034146"/>
                  </a:lnTo>
                  <a:close/>
                </a:path>
                <a:path w="9148444" h="9127490">
                  <a:moveTo>
                    <a:pt x="8347723" y="781443"/>
                  </a:moveTo>
                  <a:lnTo>
                    <a:pt x="8322323" y="762939"/>
                  </a:lnTo>
                  <a:lnTo>
                    <a:pt x="8309623" y="752500"/>
                  </a:lnTo>
                  <a:lnTo>
                    <a:pt x="8284223" y="750836"/>
                  </a:lnTo>
                  <a:lnTo>
                    <a:pt x="8258823" y="758710"/>
                  </a:lnTo>
                  <a:lnTo>
                    <a:pt x="8233423" y="775030"/>
                  </a:lnTo>
                  <a:lnTo>
                    <a:pt x="8233423" y="796429"/>
                  </a:lnTo>
                  <a:lnTo>
                    <a:pt x="8220723" y="820191"/>
                  </a:lnTo>
                  <a:lnTo>
                    <a:pt x="8233423" y="843584"/>
                  </a:lnTo>
                  <a:lnTo>
                    <a:pt x="8246123" y="862088"/>
                  </a:lnTo>
                  <a:lnTo>
                    <a:pt x="8271523" y="872528"/>
                  </a:lnTo>
                  <a:lnTo>
                    <a:pt x="8296923" y="874191"/>
                  </a:lnTo>
                  <a:lnTo>
                    <a:pt x="8322323" y="866330"/>
                  </a:lnTo>
                  <a:lnTo>
                    <a:pt x="8335023" y="849998"/>
                  </a:lnTo>
                  <a:lnTo>
                    <a:pt x="8347723" y="828598"/>
                  </a:lnTo>
                  <a:lnTo>
                    <a:pt x="8347723" y="781443"/>
                  </a:lnTo>
                  <a:close/>
                </a:path>
                <a:path w="9148444" h="9127490">
                  <a:moveTo>
                    <a:pt x="8348218" y="8521992"/>
                  </a:moveTo>
                  <a:lnTo>
                    <a:pt x="8341779" y="8510841"/>
                  </a:lnTo>
                  <a:lnTo>
                    <a:pt x="8334654" y="8508936"/>
                  </a:lnTo>
                  <a:lnTo>
                    <a:pt x="8323504" y="8515375"/>
                  </a:lnTo>
                  <a:lnTo>
                    <a:pt x="8321599" y="8522500"/>
                  </a:lnTo>
                  <a:lnTo>
                    <a:pt x="8328038" y="8533651"/>
                  </a:lnTo>
                  <a:lnTo>
                    <a:pt x="8335162" y="8535556"/>
                  </a:lnTo>
                  <a:lnTo>
                    <a:pt x="8346313" y="8529117"/>
                  </a:lnTo>
                  <a:lnTo>
                    <a:pt x="8348218" y="8521992"/>
                  </a:lnTo>
                  <a:close/>
                </a:path>
                <a:path w="9148444" h="9127490">
                  <a:moveTo>
                    <a:pt x="8360423" y="7291552"/>
                  </a:moveTo>
                  <a:lnTo>
                    <a:pt x="8347723" y="7284136"/>
                  </a:lnTo>
                  <a:lnTo>
                    <a:pt x="8347723" y="7278256"/>
                  </a:lnTo>
                  <a:lnTo>
                    <a:pt x="8335023" y="7274941"/>
                  </a:lnTo>
                  <a:lnTo>
                    <a:pt x="8335023" y="7274420"/>
                  </a:lnTo>
                  <a:lnTo>
                    <a:pt x="8322323" y="7276909"/>
                  </a:lnTo>
                  <a:lnTo>
                    <a:pt x="8322323" y="7309713"/>
                  </a:lnTo>
                  <a:lnTo>
                    <a:pt x="8335023" y="7313028"/>
                  </a:lnTo>
                  <a:lnTo>
                    <a:pt x="8335023" y="7313562"/>
                  </a:lnTo>
                  <a:lnTo>
                    <a:pt x="8347723" y="7311060"/>
                  </a:lnTo>
                  <a:lnTo>
                    <a:pt x="8347723" y="7305878"/>
                  </a:lnTo>
                  <a:lnTo>
                    <a:pt x="8360423" y="7299096"/>
                  </a:lnTo>
                  <a:lnTo>
                    <a:pt x="8360423" y="7291552"/>
                  </a:lnTo>
                  <a:close/>
                </a:path>
                <a:path w="9148444" h="9127490">
                  <a:moveTo>
                    <a:pt x="8360423" y="6051816"/>
                  </a:moveTo>
                  <a:lnTo>
                    <a:pt x="8347723" y="6043549"/>
                  </a:lnTo>
                  <a:lnTo>
                    <a:pt x="8335023" y="6038875"/>
                  </a:lnTo>
                  <a:lnTo>
                    <a:pt x="8322323" y="6038126"/>
                  </a:lnTo>
                  <a:lnTo>
                    <a:pt x="8322323" y="6041644"/>
                  </a:lnTo>
                  <a:lnTo>
                    <a:pt x="8309623" y="6048946"/>
                  </a:lnTo>
                  <a:lnTo>
                    <a:pt x="8309623" y="6058522"/>
                  </a:lnTo>
                  <a:lnTo>
                    <a:pt x="8296923" y="6069139"/>
                  </a:lnTo>
                  <a:lnTo>
                    <a:pt x="8309623" y="6079591"/>
                  </a:lnTo>
                  <a:lnTo>
                    <a:pt x="8309623" y="6087872"/>
                  </a:lnTo>
                  <a:lnTo>
                    <a:pt x="8322323" y="6092545"/>
                  </a:lnTo>
                  <a:lnTo>
                    <a:pt x="8335023" y="6093282"/>
                  </a:lnTo>
                  <a:lnTo>
                    <a:pt x="8347723" y="6089764"/>
                  </a:lnTo>
                  <a:lnTo>
                    <a:pt x="8347723" y="6082462"/>
                  </a:lnTo>
                  <a:lnTo>
                    <a:pt x="8360423" y="6072898"/>
                  </a:lnTo>
                  <a:lnTo>
                    <a:pt x="8360423" y="6051816"/>
                  </a:lnTo>
                  <a:close/>
                </a:path>
                <a:path w="9148444" h="9127490">
                  <a:moveTo>
                    <a:pt x="8360423" y="4819497"/>
                  </a:moveTo>
                  <a:lnTo>
                    <a:pt x="8347723" y="4808829"/>
                  </a:lnTo>
                  <a:lnTo>
                    <a:pt x="8335023" y="4802797"/>
                  </a:lnTo>
                  <a:lnTo>
                    <a:pt x="8322323" y="4801844"/>
                  </a:lnTo>
                  <a:lnTo>
                    <a:pt x="8309623" y="4806378"/>
                  </a:lnTo>
                  <a:lnTo>
                    <a:pt x="8296923" y="4815789"/>
                  </a:lnTo>
                  <a:lnTo>
                    <a:pt x="8284223" y="4828146"/>
                  </a:lnTo>
                  <a:lnTo>
                    <a:pt x="8284223" y="4841849"/>
                  </a:lnTo>
                  <a:lnTo>
                    <a:pt x="8296923" y="4855349"/>
                  </a:lnTo>
                  <a:lnTo>
                    <a:pt x="8309623" y="4866017"/>
                  </a:lnTo>
                  <a:lnTo>
                    <a:pt x="8309623" y="4872050"/>
                  </a:lnTo>
                  <a:lnTo>
                    <a:pt x="8335023" y="4873002"/>
                  </a:lnTo>
                  <a:lnTo>
                    <a:pt x="8347723" y="4868469"/>
                  </a:lnTo>
                  <a:lnTo>
                    <a:pt x="8347723" y="4859058"/>
                  </a:lnTo>
                  <a:lnTo>
                    <a:pt x="8360423" y="4846701"/>
                  </a:lnTo>
                  <a:lnTo>
                    <a:pt x="8360423" y="4819497"/>
                  </a:lnTo>
                  <a:close/>
                </a:path>
                <a:path w="9148444" h="9127490">
                  <a:moveTo>
                    <a:pt x="8360423" y="3587178"/>
                  </a:moveTo>
                  <a:lnTo>
                    <a:pt x="8347723" y="3574097"/>
                  </a:lnTo>
                  <a:lnTo>
                    <a:pt x="8335023" y="3566718"/>
                  </a:lnTo>
                  <a:lnTo>
                    <a:pt x="8309623" y="3565550"/>
                  </a:lnTo>
                  <a:lnTo>
                    <a:pt x="8296923" y="3571113"/>
                  </a:lnTo>
                  <a:lnTo>
                    <a:pt x="8284223" y="3582644"/>
                  </a:lnTo>
                  <a:lnTo>
                    <a:pt x="8271523" y="3597770"/>
                  </a:lnTo>
                  <a:lnTo>
                    <a:pt x="8271523" y="3614559"/>
                  </a:lnTo>
                  <a:lnTo>
                    <a:pt x="8284223" y="3631095"/>
                  </a:lnTo>
                  <a:lnTo>
                    <a:pt x="8296923" y="3644176"/>
                  </a:lnTo>
                  <a:lnTo>
                    <a:pt x="8309623" y="3651554"/>
                  </a:lnTo>
                  <a:lnTo>
                    <a:pt x="8322323" y="3652723"/>
                  </a:lnTo>
                  <a:lnTo>
                    <a:pt x="8347723" y="3647160"/>
                  </a:lnTo>
                  <a:lnTo>
                    <a:pt x="8360423" y="3635629"/>
                  </a:lnTo>
                  <a:lnTo>
                    <a:pt x="8360423" y="3587178"/>
                  </a:lnTo>
                  <a:close/>
                </a:path>
                <a:path w="9148444" h="9127490">
                  <a:moveTo>
                    <a:pt x="8360423" y="2354859"/>
                  </a:moveTo>
                  <a:lnTo>
                    <a:pt x="8347723" y="2339378"/>
                  </a:lnTo>
                  <a:lnTo>
                    <a:pt x="8322323" y="2330640"/>
                  </a:lnTo>
                  <a:lnTo>
                    <a:pt x="8309623" y="2329256"/>
                  </a:lnTo>
                  <a:lnTo>
                    <a:pt x="8284223" y="2335834"/>
                  </a:lnTo>
                  <a:lnTo>
                    <a:pt x="8271523" y="2349487"/>
                  </a:lnTo>
                  <a:lnTo>
                    <a:pt x="8258823" y="2367394"/>
                  </a:lnTo>
                  <a:lnTo>
                    <a:pt x="8258823" y="2387269"/>
                  </a:lnTo>
                  <a:lnTo>
                    <a:pt x="8271523" y="2406840"/>
                  </a:lnTo>
                  <a:lnTo>
                    <a:pt x="8284223" y="2422321"/>
                  </a:lnTo>
                  <a:lnTo>
                    <a:pt x="8296923" y="2431059"/>
                  </a:lnTo>
                  <a:lnTo>
                    <a:pt x="8322323" y="2432443"/>
                  </a:lnTo>
                  <a:lnTo>
                    <a:pt x="8335023" y="2425865"/>
                  </a:lnTo>
                  <a:lnTo>
                    <a:pt x="8360423" y="2412212"/>
                  </a:lnTo>
                  <a:lnTo>
                    <a:pt x="8360423" y="2354859"/>
                  </a:lnTo>
                  <a:close/>
                </a:path>
                <a:path w="9148444" h="9127490">
                  <a:moveTo>
                    <a:pt x="8365909" y="8862111"/>
                  </a:moveTo>
                  <a:lnTo>
                    <a:pt x="8360791" y="8853246"/>
                  </a:lnTo>
                  <a:lnTo>
                    <a:pt x="8355127" y="8851722"/>
                  </a:lnTo>
                  <a:lnTo>
                    <a:pt x="8346262" y="8856840"/>
                  </a:lnTo>
                  <a:lnTo>
                    <a:pt x="8344751" y="8862504"/>
                  </a:lnTo>
                  <a:lnTo>
                    <a:pt x="8349869" y="8871369"/>
                  </a:lnTo>
                  <a:lnTo>
                    <a:pt x="8355520" y="8872880"/>
                  </a:lnTo>
                  <a:lnTo>
                    <a:pt x="8359965" y="8870328"/>
                  </a:lnTo>
                  <a:lnTo>
                    <a:pt x="8364398" y="8867762"/>
                  </a:lnTo>
                  <a:lnTo>
                    <a:pt x="8365909" y="8862111"/>
                  </a:lnTo>
                  <a:close/>
                </a:path>
                <a:path w="9148444" h="9127490">
                  <a:moveTo>
                    <a:pt x="8367357" y="7631849"/>
                  </a:moveTo>
                  <a:lnTo>
                    <a:pt x="8365134" y="7625207"/>
                  </a:lnTo>
                  <a:lnTo>
                    <a:pt x="8360499" y="7619962"/>
                  </a:lnTo>
                  <a:lnTo>
                    <a:pt x="8354415" y="7616990"/>
                  </a:lnTo>
                  <a:lnTo>
                    <a:pt x="8347672" y="7616520"/>
                  </a:lnTo>
                  <a:lnTo>
                    <a:pt x="8341042" y="7618755"/>
                  </a:lnTo>
                  <a:lnTo>
                    <a:pt x="8335785" y="7623391"/>
                  </a:lnTo>
                  <a:lnTo>
                    <a:pt x="8332825" y="7629461"/>
                  </a:lnTo>
                  <a:lnTo>
                    <a:pt x="8332356" y="7636192"/>
                  </a:lnTo>
                  <a:lnTo>
                    <a:pt x="8334591" y="7642834"/>
                  </a:lnTo>
                  <a:lnTo>
                    <a:pt x="8339214" y="7648080"/>
                  </a:lnTo>
                  <a:lnTo>
                    <a:pt x="8345297" y="7651051"/>
                  </a:lnTo>
                  <a:lnTo>
                    <a:pt x="8352028" y="7651521"/>
                  </a:lnTo>
                  <a:lnTo>
                    <a:pt x="8358670" y="7649286"/>
                  </a:lnTo>
                  <a:lnTo>
                    <a:pt x="8363928" y="7644651"/>
                  </a:lnTo>
                  <a:lnTo>
                    <a:pt x="8366887" y="7638580"/>
                  </a:lnTo>
                  <a:lnTo>
                    <a:pt x="8367357" y="7631849"/>
                  </a:lnTo>
                  <a:close/>
                </a:path>
                <a:path w="9148444" h="9127490">
                  <a:moveTo>
                    <a:pt x="8373123" y="6393066"/>
                  </a:moveTo>
                  <a:lnTo>
                    <a:pt x="8360423" y="6385509"/>
                  </a:lnTo>
                  <a:lnTo>
                    <a:pt x="8360423" y="6381242"/>
                  </a:lnTo>
                  <a:lnTo>
                    <a:pt x="8347723" y="6380556"/>
                  </a:lnTo>
                  <a:lnTo>
                    <a:pt x="8335023" y="6383769"/>
                  </a:lnTo>
                  <a:lnTo>
                    <a:pt x="8335023" y="6390449"/>
                  </a:lnTo>
                  <a:lnTo>
                    <a:pt x="8322323" y="6399187"/>
                  </a:lnTo>
                  <a:lnTo>
                    <a:pt x="8322323" y="6408902"/>
                  </a:lnTo>
                  <a:lnTo>
                    <a:pt x="8335023" y="6418453"/>
                  </a:lnTo>
                  <a:lnTo>
                    <a:pt x="8335023" y="6426022"/>
                  </a:lnTo>
                  <a:lnTo>
                    <a:pt x="8347723" y="6430289"/>
                  </a:lnTo>
                  <a:lnTo>
                    <a:pt x="8347723" y="6430962"/>
                  </a:lnTo>
                  <a:lnTo>
                    <a:pt x="8360423" y="6427749"/>
                  </a:lnTo>
                  <a:lnTo>
                    <a:pt x="8373123" y="6421082"/>
                  </a:lnTo>
                  <a:lnTo>
                    <a:pt x="8373123" y="6393066"/>
                  </a:lnTo>
                  <a:close/>
                </a:path>
                <a:path w="9148444" h="9127490">
                  <a:moveTo>
                    <a:pt x="8373123" y="5160607"/>
                  </a:moveTo>
                  <a:lnTo>
                    <a:pt x="8360423" y="5150548"/>
                  </a:lnTo>
                  <a:lnTo>
                    <a:pt x="8347723" y="5144871"/>
                  </a:lnTo>
                  <a:lnTo>
                    <a:pt x="8335023" y="5143970"/>
                  </a:lnTo>
                  <a:lnTo>
                    <a:pt x="8322323" y="5148250"/>
                  </a:lnTo>
                  <a:lnTo>
                    <a:pt x="8322323" y="5157114"/>
                  </a:lnTo>
                  <a:lnTo>
                    <a:pt x="8309623" y="5168747"/>
                  </a:lnTo>
                  <a:lnTo>
                    <a:pt x="8309623" y="5181651"/>
                  </a:lnTo>
                  <a:lnTo>
                    <a:pt x="8322323" y="5194363"/>
                  </a:lnTo>
                  <a:lnTo>
                    <a:pt x="8322323" y="5204409"/>
                  </a:lnTo>
                  <a:lnTo>
                    <a:pt x="8335023" y="5210086"/>
                  </a:lnTo>
                  <a:lnTo>
                    <a:pt x="8347723" y="5210988"/>
                  </a:lnTo>
                  <a:lnTo>
                    <a:pt x="8360423" y="5206708"/>
                  </a:lnTo>
                  <a:lnTo>
                    <a:pt x="8373123" y="5197843"/>
                  </a:lnTo>
                  <a:lnTo>
                    <a:pt x="8373123" y="5160607"/>
                  </a:lnTo>
                  <a:close/>
                </a:path>
                <a:path w="9148444" h="9127490">
                  <a:moveTo>
                    <a:pt x="8373123" y="1145146"/>
                  </a:moveTo>
                  <a:lnTo>
                    <a:pt x="8360423" y="1122553"/>
                  </a:lnTo>
                  <a:lnTo>
                    <a:pt x="8347723" y="1104671"/>
                  </a:lnTo>
                  <a:lnTo>
                    <a:pt x="8322323" y="1094574"/>
                  </a:lnTo>
                  <a:lnTo>
                    <a:pt x="8296923" y="1092974"/>
                  </a:lnTo>
                  <a:lnTo>
                    <a:pt x="8284223" y="1100569"/>
                  </a:lnTo>
                  <a:lnTo>
                    <a:pt x="8258823" y="1116342"/>
                  </a:lnTo>
                  <a:lnTo>
                    <a:pt x="8246123" y="1137031"/>
                  </a:lnTo>
                  <a:lnTo>
                    <a:pt x="8246123" y="1159992"/>
                  </a:lnTo>
                  <a:lnTo>
                    <a:pt x="8258823" y="1182598"/>
                  </a:lnTo>
                  <a:lnTo>
                    <a:pt x="8271523" y="1200467"/>
                  </a:lnTo>
                  <a:lnTo>
                    <a:pt x="8296923" y="1210564"/>
                  </a:lnTo>
                  <a:lnTo>
                    <a:pt x="8309623" y="1212164"/>
                  </a:lnTo>
                  <a:lnTo>
                    <a:pt x="8335023" y="1204569"/>
                  </a:lnTo>
                  <a:lnTo>
                    <a:pt x="8360423" y="1188796"/>
                  </a:lnTo>
                  <a:lnTo>
                    <a:pt x="8360423" y="1168107"/>
                  </a:lnTo>
                  <a:lnTo>
                    <a:pt x="8373123" y="1145146"/>
                  </a:lnTo>
                  <a:close/>
                </a:path>
                <a:path w="9148444" h="9127490">
                  <a:moveTo>
                    <a:pt x="8385708" y="7972158"/>
                  </a:moveTo>
                  <a:lnTo>
                    <a:pt x="8383740" y="7966303"/>
                  </a:lnTo>
                  <a:lnTo>
                    <a:pt x="8379650" y="7961681"/>
                  </a:lnTo>
                  <a:lnTo>
                    <a:pt x="8374291" y="7959077"/>
                  </a:lnTo>
                  <a:lnTo>
                    <a:pt x="8368347" y="7958658"/>
                  </a:lnTo>
                  <a:lnTo>
                    <a:pt x="8362505" y="7960627"/>
                  </a:lnTo>
                  <a:lnTo>
                    <a:pt x="8357883" y="7964703"/>
                  </a:lnTo>
                  <a:lnTo>
                    <a:pt x="8355266" y="7970050"/>
                  </a:lnTo>
                  <a:lnTo>
                    <a:pt x="8354847" y="7975994"/>
                  </a:lnTo>
                  <a:lnTo>
                    <a:pt x="8356816" y="7981848"/>
                  </a:lnTo>
                  <a:lnTo>
                    <a:pt x="8360905" y="7986471"/>
                  </a:lnTo>
                  <a:lnTo>
                    <a:pt x="8366252" y="7989087"/>
                  </a:lnTo>
                  <a:lnTo>
                    <a:pt x="8372195" y="7989494"/>
                  </a:lnTo>
                  <a:lnTo>
                    <a:pt x="8378050" y="7987538"/>
                  </a:lnTo>
                  <a:lnTo>
                    <a:pt x="8382673" y="7983448"/>
                  </a:lnTo>
                  <a:lnTo>
                    <a:pt x="8385289" y="7978102"/>
                  </a:lnTo>
                  <a:lnTo>
                    <a:pt x="8385708" y="7972158"/>
                  </a:lnTo>
                  <a:close/>
                </a:path>
                <a:path w="9148444" h="9127490">
                  <a:moveTo>
                    <a:pt x="8385823" y="3944061"/>
                  </a:moveTo>
                  <a:lnTo>
                    <a:pt x="8373123" y="3928427"/>
                  </a:lnTo>
                  <a:lnTo>
                    <a:pt x="8360423" y="3916070"/>
                  </a:lnTo>
                  <a:lnTo>
                    <a:pt x="8347723" y="3909085"/>
                  </a:lnTo>
                  <a:lnTo>
                    <a:pt x="8335023" y="3907980"/>
                  </a:lnTo>
                  <a:lnTo>
                    <a:pt x="8322323" y="3913238"/>
                  </a:lnTo>
                  <a:lnTo>
                    <a:pt x="8309623" y="3924147"/>
                  </a:lnTo>
                  <a:lnTo>
                    <a:pt x="8296923" y="3938447"/>
                  </a:lnTo>
                  <a:lnTo>
                    <a:pt x="8296923" y="3954322"/>
                  </a:lnTo>
                  <a:lnTo>
                    <a:pt x="8309623" y="3969956"/>
                  </a:lnTo>
                  <a:lnTo>
                    <a:pt x="8309623" y="3982313"/>
                  </a:lnTo>
                  <a:lnTo>
                    <a:pt x="8335023" y="3989298"/>
                  </a:lnTo>
                  <a:lnTo>
                    <a:pt x="8347723" y="3990403"/>
                  </a:lnTo>
                  <a:lnTo>
                    <a:pt x="8360423" y="3985158"/>
                  </a:lnTo>
                  <a:lnTo>
                    <a:pt x="8373123" y="3974249"/>
                  </a:lnTo>
                  <a:lnTo>
                    <a:pt x="8385823" y="3959936"/>
                  </a:lnTo>
                  <a:lnTo>
                    <a:pt x="8385823" y="3944061"/>
                  </a:lnTo>
                  <a:close/>
                </a:path>
                <a:path w="9148444" h="9127490">
                  <a:moveTo>
                    <a:pt x="8385823" y="2714739"/>
                  </a:moveTo>
                  <a:lnTo>
                    <a:pt x="8373123" y="2695968"/>
                  </a:lnTo>
                  <a:lnTo>
                    <a:pt x="8360423" y="2681109"/>
                  </a:lnTo>
                  <a:lnTo>
                    <a:pt x="8347723" y="2672715"/>
                  </a:lnTo>
                  <a:lnTo>
                    <a:pt x="8322323" y="2671394"/>
                  </a:lnTo>
                  <a:lnTo>
                    <a:pt x="8309623" y="2677706"/>
                  </a:lnTo>
                  <a:lnTo>
                    <a:pt x="8296923" y="2690812"/>
                  </a:lnTo>
                  <a:lnTo>
                    <a:pt x="8284223" y="2707995"/>
                  </a:lnTo>
                  <a:lnTo>
                    <a:pt x="8284223" y="2727071"/>
                  </a:lnTo>
                  <a:lnTo>
                    <a:pt x="8296923" y="2745854"/>
                  </a:lnTo>
                  <a:lnTo>
                    <a:pt x="8309623" y="2760700"/>
                  </a:lnTo>
                  <a:lnTo>
                    <a:pt x="8322323" y="2769095"/>
                  </a:lnTo>
                  <a:lnTo>
                    <a:pt x="8335023" y="2770428"/>
                  </a:lnTo>
                  <a:lnTo>
                    <a:pt x="8360423" y="2764104"/>
                  </a:lnTo>
                  <a:lnTo>
                    <a:pt x="8373123" y="2751010"/>
                  </a:lnTo>
                  <a:lnTo>
                    <a:pt x="8385823" y="2733814"/>
                  </a:lnTo>
                  <a:lnTo>
                    <a:pt x="8385823" y="2714739"/>
                  </a:lnTo>
                  <a:close/>
                </a:path>
                <a:path w="9148444" h="9127490">
                  <a:moveTo>
                    <a:pt x="8385823" y="1485506"/>
                  </a:moveTo>
                  <a:lnTo>
                    <a:pt x="8373123" y="1463802"/>
                  </a:lnTo>
                  <a:lnTo>
                    <a:pt x="8360423" y="1446631"/>
                  </a:lnTo>
                  <a:lnTo>
                    <a:pt x="8347723" y="1436941"/>
                  </a:lnTo>
                  <a:lnTo>
                    <a:pt x="8322323" y="1435404"/>
                  </a:lnTo>
                  <a:lnTo>
                    <a:pt x="8296923" y="1442694"/>
                  </a:lnTo>
                  <a:lnTo>
                    <a:pt x="8284223" y="1457845"/>
                  </a:lnTo>
                  <a:lnTo>
                    <a:pt x="8271523" y="1477708"/>
                  </a:lnTo>
                  <a:lnTo>
                    <a:pt x="8271523" y="1499755"/>
                  </a:lnTo>
                  <a:lnTo>
                    <a:pt x="8284223" y="1521460"/>
                  </a:lnTo>
                  <a:lnTo>
                    <a:pt x="8296923" y="1538630"/>
                  </a:lnTo>
                  <a:lnTo>
                    <a:pt x="8309623" y="1548320"/>
                  </a:lnTo>
                  <a:lnTo>
                    <a:pt x="8335023" y="1549857"/>
                  </a:lnTo>
                  <a:lnTo>
                    <a:pt x="8360423" y="1542554"/>
                  </a:lnTo>
                  <a:lnTo>
                    <a:pt x="8373123" y="1527416"/>
                  </a:lnTo>
                  <a:lnTo>
                    <a:pt x="8385823" y="1507553"/>
                  </a:lnTo>
                  <a:lnTo>
                    <a:pt x="8385823" y="1485506"/>
                  </a:lnTo>
                  <a:close/>
                </a:path>
                <a:path w="9148444" h="9127490">
                  <a:moveTo>
                    <a:pt x="8385823" y="231330"/>
                  </a:moveTo>
                  <a:lnTo>
                    <a:pt x="8360423" y="211670"/>
                  </a:lnTo>
                  <a:lnTo>
                    <a:pt x="8335023" y="200583"/>
                  </a:lnTo>
                  <a:lnTo>
                    <a:pt x="8309623" y="198818"/>
                  </a:lnTo>
                  <a:lnTo>
                    <a:pt x="8284223" y="207175"/>
                  </a:lnTo>
                  <a:lnTo>
                    <a:pt x="8271523" y="224510"/>
                  </a:lnTo>
                  <a:lnTo>
                    <a:pt x="8258823" y="247256"/>
                  </a:lnTo>
                  <a:lnTo>
                    <a:pt x="8258823" y="272503"/>
                  </a:lnTo>
                  <a:lnTo>
                    <a:pt x="8271523" y="297345"/>
                  </a:lnTo>
                  <a:lnTo>
                    <a:pt x="8284223" y="317017"/>
                  </a:lnTo>
                  <a:lnTo>
                    <a:pt x="8309623" y="328117"/>
                  </a:lnTo>
                  <a:lnTo>
                    <a:pt x="8335023" y="329882"/>
                  </a:lnTo>
                  <a:lnTo>
                    <a:pt x="8360423" y="321525"/>
                  </a:lnTo>
                  <a:lnTo>
                    <a:pt x="8373123" y="304177"/>
                  </a:lnTo>
                  <a:lnTo>
                    <a:pt x="8385823" y="281432"/>
                  </a:lnTo>
                  <a:lnTo>
                    <a:pt x="8385823" y="231330"/>
                  </a:lnTo>
                  <a:close/>
                </a:path>
                <a:path w="9148444" h="9127490">
                  <a:moveTo>
                    <a:pt x="8398523" y="6742938"/>
                  </a:moveTo>
                  <a:lnTo>
                    <a:pt x="8385823" y="6734162"/>
                  </a:lnTo>
                  <a:lnTo>
                    <a:pt x="8385823" y="6727228"/>
                  </a:lnTo>
                  <a:lnTo>
                    <a:pt x="8373123" y="6723304"/>
                  </a:lnTo>
                  <a:lnTo>
                    <a:pt x="8373123" y="6722681"/>
                  </a:lnTo>
                  <a:lnTo>
                    <a:pt x="8360423" y="6725640"/>
                  </a:lnTo>
                  <a:lnTo>
                    <a:pt x="8347723" y="6731762"/>
                  </a:lnTo>
                  <a:lnTo>
                    <a:pt x="8347723" y="6757467"/>
                  </a:lnTo>
                  <a:lnTo>
                    <a:pt x="8360423" y="6764401"/>
                  </a:lnTo>
                  <a:lnTo>
                    <a:pt x="8360423" y="6768325"/>
                  </a:lnTo>
                  <a:lnTo>
                    <a:pt x="8373123" y="6768947"/>
                  </a:lnTo>
                  <a:lnTo>
                    <a:pt x="8385823" y="6765988"/>
                  </a:lnTo>
                  <a:lnTo>
                    <a:pt x="8385823" y="6759867"/>
                  </a:lnTo>
                  <a:lnTo>
                    <a:pt x="8398523" y="6751841"/>
                  </a:lnTo>
                  <a:lnTo>
                    <a:pt x="8398523" y="6742938"/>
                  </a:lnTo>
                  <a:close/>
                </a:path>
                <a:path w="9148444" h="9127490">
                  <a:moveTo>
                    <a:pt x="8398523" y="5501703"/>
                  </a:moveTo>
                  <a:lnTo>
                    <a:pt x="8385823" y="5492267"/>
                  </a:lnTo>
                  <a:lnTo>
                    <a:pt x="8373123" y="5486946"/>
                  </a:lnTo>
                  <a:lnTo>
                    <a:pt x="8360423" y="5486108"/>
                  </a:lnTo>
                  <a:lnTo>
                    <a:pt x="8347723" y="5490108"/>
                  </a:lnTo>
                  <a:lnTo>
                    <a:pt x="8335023" y="5498427"/>
                  </a:lnTo>
                  <a:lnTo>
                    <a:pt x="8335023" y="5533364"/>
                  </a:lnTo>
                  <a:lnTo>
                    <a:pt x="8347723" y="5542800"/>
                  </a:lnTo>
                  <a:lnTo>
                    <a:pt x="8360423" y="5548122"/>
                  </a:lnTo>
                  <a:lnTo>
                    <a:pt x="8373123" y="5548973"/>
                  </a:lnTo>
                  <a:lnTo>
                    <a:pt x="8385823" y="5544959"/>
                  </a:lnTo>
                  <a:lnTo>
                    <a:pt x="8385823" y="5536641"/>
                  </a:lnTo>
                  <a:lnTo>
                    <a:pt x="8398523" y="5525732"/>
                  </a:lnTo>
                  <a:lnTo>
                    <a:pt x="8398523" y="5501703"/>
                  </a:lnTo>
                  <a:close/>
                </a:path>
                <a:path w="9148444" h="9127490">
                  <a:moveTo>
                    <a:pt x="8398523" y="4269524"/>
                  </a:moveTo>
                  <a:lnTo>
                    <a:pt x="8385823" y="4257789"/>
                  </a:lnTo>
                  <a:lnTo>
                    <a:pt x="8373123" y="4251160"/>
                  </a:lnTo>
                  <a:lnTo>
                    <a:pt x="8360423" y="4250106"/>
                  </a:lnTo>
                  <a:lnTo>
                    <a:pt x="8335023" y="4255097"/>
                  </a:lnTo>
                  <a:lnTo>
                    <a:pt x="8335023" y="4265460"/>
                  </a:lnTo>
                  <a:lnTo>
                    <a:pt x="8322323" y="4279036"/>
                  </a:lnTo>
                  <a:lnTo>
                    <a:pt x="8322323" y="4308957"/>
                  </a:lnTo>
                  <a:lnTo>
                    <a:pt x="8335023" y="4320705"/>
                  </a:lnTo>
                  <a:lnTo>
                    <a:pt x="8347723" y="4327334"/>
                  </a:lnTo>
                  <a:lnTo>
                    <a:pt x="8360423" y="4328388"/>
                  </a:lnTo>
                  <a:lnTo>
                    <a:pt x="8385823" y="4323397"/>
                  </a:lnTo>
                  <a:lnTo>
                    <a:pt x="8385823" y="4313047"/>
                  </a:lnTo>
                  <a:lnTo>
                    <a:pt x="8398523" y="4299458"/>
                  </a:lnTo>
                  <a:lnTo>
                    <a:pt x="8398523" y="4269524"/>
                  </a:lnTo>
                  <a:close/>
                </a:path>
                <a:path w="9148444" h="9127490">
                  <a:moveTo>
                    <a:pt x="8398523" y="3037065"/>
                  </a:moveTo>
                  <a:lnTo>
                    <a:pt x="8385823" y="3022828"/>
                  </a:lnTo>
                  <a:lnTo>
                    <a:pt x="8373123" y="3014789"/>
                  </a:lnTo>
                  <a:lnTo>
                    <a:pt x="8347723" y="3013519"/>
                  </a:lnTo>
                  <a:lnTo>
                    <a:pt x="8335023" y="3019577"/>
                  </a:lnTo>
                  <a:lnTo>
                    <a:pt x="8322323" y="3032125"/>
                  </a:lnTo>
                  <a:lnTo>
                    <a:pt x="8309623" y="3048597"/>
                  </a:lnTo>
                  <a:lnTo>
                    <a:pt x="8309623" y="3084855"/>
                  </a:lnTo>
                  <a:lnTo>
                    <a:pt x="8322323" y="3099092"/>
                  </a:lnTo>
                  <a:lnTo>
                    <a:pt x="8347723" y="3107131"/>
                  </a:lnTo>
                  <a:lnTo>
                    <a:pt x="8360423" y="3108401"/>
                  </a:lnTo>
                  <a:lnTo>
                    <a:pt x="8373123" y="3102356"/>
                  </a:lnTo>
                  <a:lnTo>
                    <a:pt x="8398523" y="3089808"/>
                  </a:lnTo>
                  <a:lnTo>
                    <a:pt x="8398523" y="3037065"/>
                  </a:lnTo>
                  <a:close/>
                </a:path>
                <a:path w="9148444" h="9127490">
                  <a:moveTo>
                    <a:pt x="8398523" y="1804898"/>
                  </a:moveTo>
                  <a:lnTo>
                    <a:pt x="8385823" y="1788350"/>
                  </a:lnTo>
                  <a:lnTo>
                    <a:pt x="8360423" y="1779003"/>
                  </a:lnTo>
                  <a:lnTo>
                    <a:pt x="8347723" y="1777530"/>
                  </a:lnTo>
                  <a:lnTo>
                    <a:pt x="8322323" y="1784553"/>
                  </a:lnTo>
                  <a:lnTo>
                    <a:pt x="8309623" y="1799158"/>
                  </a:lnTo>
                  <a:lnTo>
                    <a:pt x="8296923" y="1818297"/>
                  </a:lnTo>
                  <a:lnTo>
                    <a:pt x="8296923" y="1860461"/>
                  </a:lnTo>
                  <a:lnTo>
                    <a:pt x="8309623" y="1877009"/>
                  </a:lnTo>
                  <a:lnTo>
                    <a:pt x="8335023" y="1886356"/>
                  </a:lnTo>
                  <a:lnTo>
                    <a:pt x="8360423" y="1887829"/>
                  </a:lnTo>
                  <a:lnTo>
                    <a:pt x="8373123" y="1880806"/>
                  </a:lnTo>
                  <a:lnTo>
                    <a:pt x="8398523" y="1866201"/>
                  </a:lnTo>
                  <a:lnTo>
                    <a:pt x="8398523" y="1804898"/>
                  </a:lnTo>
                  <a:close/>
                </a:path>
                <a:path w="9148444" h="9127490">
                  <a:moveTo>
                    <a:pt x="8406041" y="8313839"/>
                  </a:moveTo>
                  <a:lnTo>
                    <a:pt x="8398624" y="8300974"/>
                  </a:lnTo>
                  <a:lnTo>
                    <a:pt x="8390407" y="8298777"/>
                  </a:lnTo>
                  <a:lnTo>
                    <a:pt x="8377542" y="8306206"/>
                  </a:lnTo>
                  <a:lnTo>
                    <a:pt x="8375332" y="8314423"/>
                  </a:lnTo>
                  <a:lnTo>
                    <a:pt x="8382762" y="8327276"/>
                  </a:lnTo>
                  <a:lnTo>
                    <a:pt x="8390991" y="8329485"/>
                  </a:lnTo>
                  <a:lnTo>
                    <a:pt x="8403857" y="8322056"/>
                  </a:lnTo>
                  <a:lnTo>
                    <a:pt x="8406041" y="8313839"/>
                  </a:lnTo>
                  <a:close/>
                </a:path>
                <a:path w="9148444" h="9127490">
                  <a:moveTo>
                    <a:pt x="8411223" y="7075119"/>
                  </a:moveTo>
                  <a:lnTo>
                    <a:pt x="8398523" y="7068718"/>
                  </a:lnTo>
                  <a:lnTo>
                    <a:pt x="8398523" y="7065099"/>
                  </a:lnTo>
                  <a:lnTo>
                    <a:pt x="8385823" y="7064527"/>
                  </a:lnTo>
                  <a:lnTo>
                    <a:pt x="8385823" y="7067245"/>
                  </a:lnTo>
                  <a:lnTo>
                    <a:pt x="8373123" y="7072897"/>
                  </a:lnTo>
                  <a:lnTo>
                    <a:pt x="8373123" y="7103034"/>
                  </a:lnTo>
                  <a:lnTo>
                    <a:pt x="8385823" y="7106653"/>
                  </a:lnTo>
                  <a:lnTo>
                    <a:pt x="8398523" y="7107225"/>
                  </a:lnTo>
                  <a:lnTo>
                    <a:pt x="8398523" y="7104494"/>
                  </a:lnTo>
                  <a:lnTo>
                    <a:pt x="8411223" y="7098855"/>
                  </a:lnTo>
                  <a:lnTo>
                    <a:pt x="8411223" y="7075119"/>
                  </a:lnTo>
                  <a:close/>
                </a:path>
                <a:path w="9148444" h="9127490">
                  <a:moveTo>
                    <a:pt x="8411223" y="5842813"/>
                  </a:moveTo>
                  <a:lnTo>
                    <a:pt x="8398523" y="5833999"/>
                  </a:lnTo>
                  <a:lnTo>
                    <a:pt x="8398523" y="5829033"/>
                  </a:lnTo>
                  <a:lnTo>
                    <a:pt x="8385823" y="5828246"/>
                  </a:lnTo>
                  <a:lnTo>
                    <a:pt x="8373123" y="5831979"/>
                  </a:lnTo>
                  <a:lnTo>
                    <a:pt x="8360423" y="5839752"/>
                  </a:lnTo>
                  <a:lnTo>
                    <a:pt x="8360423" y="5872378"/>
                  </a:lnTo>
                  <a:lnTo>
                    <a:pt x="8373123" y="5881192"/>
                  </a:lnTo>
                  <a:lnTo>
                    <a:pt x="8373123" y="5886158"/>
                  </a:lnTo>
                  <a:lnTo>
                    <a:pt x="8385823" y="5886945"/>
                  </a:lnTo>
                  <a:lnTo>
                    <a:pt x="8398523" y="5883199"/>
                  </a:lnTo>
                  <a:lnTo>
                    <a:pt x="8411223" y="5875439"/>
                  </a:lnTo>
                  <a:lnTo>
                    <a:pt x="8411223" y="5842813"/>
                  </a:lnTo>
                  <a:close/>
                </a:path>
                <a:path w="9148444" h="9127490">
                  <a:moveTo>
                    <a:pt x="8411223" y="596493"/>
                  </a:moveTo>
                  <a:lnTo>
                    <a:pt x="8398523" y="572427"/>
                  </a:lnTo>
                  <a:lnTo>
                    <a:pt x="8385823" y="553389"/>
                  </a:lnTo>
                  <a:lnTo>
                    <a:pt x="8360423" y="542645"/>
                  </a:lnTo>
                  <a:lnTo>
                    <a:pt x="8335023" y="540943"/>
                  </a:lnTo>
                  <a:lnTo>
                    <a:pt x="8309623" y="549033"/>
                  </a:lnTo>
                  <a:lnTo>
                    <a:pt x="8296923" y="565823"/>
                  </a:lnTo>
                  <a:lnTo>
                    <a:pt x="8284223" y="587857"/>
                  </a:lnTo>
                  <a:lnTo>
                    <a:pt x="8284223" y="636358"/>
                  </a:lnTo>
                  <a:lnTo>
                    <a:pt x="8309623" y="655396"/>
                  </a:lnTo>
                  <a:lnTo>
                    <a:pt x="8322323" y="666153"/>
                  </a:lnTo>
                  <a:lnTo>
                    <a:pt x="8347723" y="667854"/>
                  </a:lnTo>
                  <a:lnTo>
                    <a:pt x="8373123" y="659765"/>
                  </a:lnTo>
                  <a:lnTo>
                    <a:pt x="8398523" y="642975"/>
                  </a:lnTo>
                  <a:lnTo>
                    <a:pt x="8411223" y="620941"/>
                  </a:lnTo>
                  <a:lnTo>
                    <a:pt x="8411223" y="596493"/>
                  </a:lnTo>
                  <a:close/>
                </a:path>
                <a:path w="9148444" h="9127490">
                  <a:moveTo>
                    <a:pt x="8423923" y="4624654"/>
                  </a:moveTo>
                  <a:lnTo>
                    <a:pt x="8411223" y="4610493"/>
                  </a:lnTo>
                  <a:lnTo>
                    <a:pt x="8398523" y="4599279"/>
                  </a:lnTo>
                  <a:lnTo>
                    <a:pt x="8385823" y="4592955"/>
                  </a:lnTo>
                  <a:lnTo>
                    <a:pt x="8373123" y="4591951"/>
                  </a:lnTo>
                  <a:lnTo>
                    <a:pt x="8360423" y="4596714"/>
                  </a:lnTo>
                  <a:lnTo>
                    <a:pt x="8347723" y="4606595"/>
                  </a:lnTo>
                  <a:lnTo>
                    <a:pt x="8347723" y="4648124"/>
                  </a:lnTo>
                  <a:lnTo>
                    <a:pt x="8360423" y="4659338"/>
                  </a:lnTo>
                  <a:lnTo>
                    <a:pt x="8373123" y="4665662"/>
                  </a:lnTo>
                  <a:lnTo>
                    <a:pt x="8385823" y="4666666"/>
                  </a:lnTo>
                  <a:lnTo>
                    <a:pt x="8398523" y="4661903"/>
                  </a:lnTo>
                  <a:lnTo>
                    <a:pt x="8411223" y="4652022"/>
                  </a:lnTo>
                  <a:lnTo>
                    <a:pt x="8411223" y="4639056"/>
                  </a:lnTo>
                  <a:lnTo>
                    <a:pt x="8423923" y="4624654"/>
                  </a:lnTo>
                  <a:close/>
                </a:path>
                <a:path w="9148444" h="9127490">
                  <a:moveTo>
                    <a:pt x="8423923" y="3395370"/>
                  </a:moveTo>
                  <a:lnTo>
                    <a:pt x="8411223" y="3378174"/>
                  </a:lnTo>
                  <a:lnTo>
                    <a:pt x="8398523" y="3364560"/>
                  </a:lnTo>
                  <a:lnTo>
                    <a:pt x="8385823" y="3356876"/>
                  </a:lnTo>
                  <a:lnTo>
                    <a:pt x="8373123" y="3355657"/>
                  </a:lnTo>
                  <a:lnTo>
                    <a:pt x="8347723" y="3361436"/>
                  </a:lnTo>
                  <a:lnTo>
                    <a:pt x="8335023" y="3373450"/>
                  </a:lnTo>
                  <a:lnTo>
                    <a:pt x="8335023" y="3423882"/>
                  </a:lnTo>
                  <a:lnTo>
                    <a:pt x="8347723" y="3437483"/>
                  </a:lnTo>
                  <a:lnTo>
                    <a:pt x="8360423" y="3445167"/>
                  </a:lnTo>
                  <a:lnTo>
                    <a:pt x="8385823" y="3446386"/>
                  </a:lnTo>
                  <a:lnTo>
                    <a:pt x="8398523" y="3440607"/>
                  </a:lnTo>
                  <a:lnTo>
                    <a:pt x="8411223" y="3428593"/>
                  </a:lnTo>
                  <a:lnTo>
                    <a:pt x="8423923" y="3412858"/>
                  </a:lnTo>
                  <a:lnTo>
                    <a:pt x="8423923" y="3395370"/>
                  </a:lnTo>
                  <a:close/>
                </a:path>
                <a:path w="9148444" h="9127490">
                  <a:moveTo>
                    <a:pt x="8423923" y="2166124"/>
                  </a:moveTo>
                  <a:lnTo>
                    <a:pt x="8411223" y="2146008"/>
                  </a:lnTo>
                  <a:lnTo>
                    <a:pt x="8398523" y="2130082"/>
                  </a:lnTo>
                  <a:lnTo>
                    <a:pt x="8385823" y="2121090"/>
                  </a:lnTo>
                  <a:lnTo>
                    <a:pt x="8360423" y="2119668"/>
                  </a:lnTo>
                  <a:lnTo>
                    <a:pt x="8347723" y="2126437"/>
                  </a:lnTo>
                  <a:lnTo>
                    <a:pt x="8322323" y="2140470"/>
                  </a:lnTo>
                  <a:lnTo>
                    <a:pt x="8322323" y="2199475"/>
                  </a:lnTo>
                  <a:lnTo>
                    <a:pt x="8335023" y="2215400"/>
                  </a:lnTo>
                  <a:lnTo>
                    <a:pt x="8360423" y="2224392"/>
                  </a:lnTo>
                  <a:lnTo>
                    <a:pt x="8373123" y="2225814"/>
                  </a:lnTo>
                  <a:lnTo>
                    <a:pt x="8398523" y="2219045"/>
                  </a:lnTo>
                  <a:lnTo>
                    <a:pt x="8411223" y="2204999"/>
                  </a:lnTo>
                  <a:lnTo>
                    <a:pt x="8423923" y="2186584"/>
                  </a:lnTo>
                  <a:lnTo>
                    <a:pt x="8423923" y="2166124"/>
                  </a:lnTo>
                  <a:close/>
                </a:path>
                <a:path w="9148444" h="9127490">
                  <a:moveTo>
                    <a:pt x="8423923" y="913536"/>
                  </a:moveTo>
                  <a:lnTo>
                    <a:pt x="8398523" y="895121"/>
                  </a:lnTo>
                  <a:lnTo>
                    <a:pt x="8385823" y="884732"/>
                  </a:lnTo>
                  <a:lnTo>
                    <a:pt x="8360423" y="883081"/>
                  </a:lnTo>
                  <a:lnTo>
                    <a:pt x="8335023" y="890905"/>
                  </a:lnTo>
                  <a:lnTo>
                    <a:pt x="8309623" y="907148"/>
                  </a:lnTo>
                  <a:lnTo>
                    <a:pt x="8309623" y="928446"/>
                  </a:lnTo>
                  <a:lnTo>
                    <a:pt x="8296923" y="952093"/>
                  </a:lnTo>
                  <a:lnTo>
                    <a:pt x="8309623" y="975372"/>
                  </a:lnTo>
                  <a:lnTo>
                    <a:pt x="8322323" y="993787"/>
                  </a:lnTo>
                  <a:lnTo>
                    <a:pt x="8347723" y="1004189"/>
                  </a:lnTo>
                  <a:lnTo>
                    <a:pt x="8373123" y="1005840"/>
                  </a:lnTo>
                  <a:lnTo>
                    <a:pt x="8398523" y="998004"/>
                  </a:lnTo>
                  <a:lnTo>
                    <a:pt x="8411223" y="981760"/>
                  </a:lnTo>
                  <a:lnTo>
                    <a:pt x="8423923" y="960462"/>
                  </a:lnTo>
                  <a:lnTo>
                    <a:pt x="8423923" y="913536"/>
                  </a:lnTo>
                  <a:close/>
                </a:path>
                <a:path w="9148444" h="9127490">
                  <a:moveTo>
                    <a:pt x="8424075" y="8653945"/>
                  </a:moveTo>
                  <a:lnTo>
                    <a:pt x="8417814" y="8643087"/>
                  </a:lnTo>
                  <a:lnTo>
                    <a:pt x="8410854" y="8641220"/>
                  </a:lnTo>
                  <a:lnTo>
                    <a:pt x="8399996" y="8647493"/>
                  </a:lnTo>
                  <a:lnTo>
                    <a:pt x="8398142" y="8654428"/>
                  </a:lnTo>
                  <a:lnTo>
                    <a:pt x="8404415" y="8665299"/>
                  </a:lnTo>
                  <a:lnTo>
                    <a:pt x="8411362" y="8667153"/>
                  </a:lnTo>
                  <a:lnTo>
                    <a:pt x="8422221" y="8660879"/>
                  </a:lnTo>
                  <a:lnTo>
                    <a:pt x="8424075" y="8653945"/>
                  </a:lnTo>
                  <a:close/>
                </a:path>
                <a:path w="9148444" h="9127490">
                  <a:moveTo>
                    <a:pt x="8436038" y="48361"/>
                  </a:moveTo>
                  <a:lnTo>
                    <a:pt x="8427987" y="24422"/>
                  </a:lnTo>
                  <a:lnTo>
                    <a:pt x="8411261" y="5473"/>
                  </a:lnTo>
                  <a:lnTo>
                    <a:pt x="8400059" y="0"/>
                  </a:lnTo>
                  <a:lnTo>
                    <a:pt x="8344357" y="0"/>
                  </a:lnTo>
                  <a:lnTo>
                    <a:pt x="8341030" y="1117"/>
                  </a:lnTo>
                  <a:lnTo>
                    <a:pt x="8322081" y="17830"/>
                  </a:lnTo>
                  <a:lnTo>
                    <a:pt x="8311375" y="39763"/>
                  </a:lnTo>
                  <a:lnTo>
                    <a:pt x="8309673" y="64096"/>
                  </a:lnTo>
                  <a:lnTo>
                    <a:pt x="8317738" y="88049"/>
                  </a:lnTo>
                  <a:lnTo>
                    <a:pt x="8334451" y="106997"/>
                  </a:lnTo>
                  <a:lnTo>
                    <a:pt x="8356384" y="117690"/>
                  </a:lnTo>
                  <a:lnTo>
                    <a:pt x="8380717" y="119380"/>
                  </a:lnTo>
                  <a:lnTo>
                    <a:pt x="8404682" y="111328"/>
                  </a:lnTo>
                  <a:lnTo>
                    <a:pt x="8423631" y="94615"/>
                  </a:lnTo>
                  <a:lnTo>
                    <a:pt x="8434337" y="72694"/>
                  </a:lnTo>
                  <a:lnTo>
                    <a:pt x="8436038" y="48361"/>
                  </a:lnTo>
                  <a:close/>
                </a:path>
                <a:path w="9148444" h="9127490">
                  <a:moveTo>
                    <a:pt x="8436623" y="7423531"/>
                  </a:moveTo>
                  <a:lnTo>
                    <a:pt x="8423923" y="7416216"/>
                  </a:lnTo>
                  <a:lnTo>
                    <a:pt x="8423923" y="7410437"/>
                  </a:lnTo>
                  <a:lnTo>
                    <a:pt x="8411223" y="7407173"/>
                  </a:lnTo>
                  <a:lnTo>
                    <a:pt x="8411223" y="7406653"/>
                  </a:lnTo>
                  <a:lnTo>
                    <a:pt x="8398523" y="7409116"/>
                  </a:lnTo>
                  <a:lnTo>
                    <a:pt x="8398523" y="7441412"/>
                  </a:lnTo>
                  <a:lnTo>
                    <a:pt x="8411223" y="7444676"/>
                  </a:lnTo>
                  <a:lnTo>
                    <a:pt x="8411223" y="7445197"/>
                  </a:lnTo>
                  <a:lnTo>
                    <a:pt x="8423923" y="7442746"/>
                  </a:lnTo>
                  <a:lnTo>
                    <a:pt x="8423923" y="7437641"/>
                  </a:lnTo>
                  <a:lnTo>
                    <a:pt x="8436623" y="7430948"/>
                  </a:lnTo>
                  <a:lnTo>
                    <a:pt x="8436623" y="7423531"/>
                  </a:lnTo>
                  <a:close/>
                </a:path>
                <a:path w="9148444" h="9127490">
                  <a:moveTo>
                    <a:pt x="8436623" y="6194285"/>
                  </a:moveTo>
                  <a:lnTo>
                    <a:pt x="8423923" y="6184062"/>
                  </a:lnTo>
                  <a:lnTo>
                    <a:pt x="8423923" y="6175959"/>
                  </a:lnTo>
                  <a:lnTo>
                    <a:pt x="8411223" y="6171387"/>
                  </a:lnTo>
                  <a:lnTo>
                    <a:pt x="8398523" y="6170663"/>
                  </a:lnTo>
                  <a:lnTo>
                    <a:pt x="8398523" y="6174105"/>
                  </a:lnTo>
                  <a:lnTo>
                    <a:pt x="8385823" y="6181242"/>
                  </a:lnTo>
                  <a:lnTo>
                    <a:pt x="8385823" y="6219329"/>
                  </a:lnTo>
                  <a:lnTo>
                    <a:pt x="8398523" y="6223901"/>
                  </a:lnTo>
                  <a:lnTo>
                    <a:pt x="8411223" y="6224625"/>
                  </a:lnTo>
                  <a:lnTo>
                    <a:pt x="8423923" y="6221184"/>
                  </a:lnTo>
                  <a:lnTo>
                    <a:pt x="8423923" y="6214046"/>
                  </a:lnTo>
                  <a:lnTo>
                    <a:pt x="8436623" y="6204686"/>
                  </a:lnTo>
                  <a:lnTo>
                    <a:pt x="8436623" y="6194285"/>
                  </a:lnTo>
                  <a:close/>
                </a:path>
                <a:path w="9148444" h="9127490">
                  <a:moveTo>
                    <a:pt x="8436623" y="4951590"/>
                  </a:moveTo>
                  <a:lnTo>
                    <a:pt x="8423923" y="4940998"/>
                  </a:lnTo>
                  <a:lnTo>
                    <a:pt x="8411223" y="4935029"/>
                  </a:lnTo>
                  <a:lnTo>
                    <a:pt x="8398523" y="4934077"/>
                  </a:lnTo>
                  <a:lnTo>
                    <a:pt x="8385823" y="4938573"/>
                  </a:lnTo>
                  <a:lnTo>
                    <a:pt x="8373123" y="4947920"/>
                  </a:lnTo>
                  <a:lnTo>
                    <a:pt x="8360423" y="4960163"/>
                  </a:lnTo>
                  <a:lnTo>
                    <a:pt x="8360423" y="4973764"/>
                  </a:lnTo>
                  <a:lnTo>
                    <a:pt x="8373123" y="4987137"/>
                  </a:lnTo>
                  <a:lnTo>
                    <a:pt x="8385823" y="4997729"/>
                  </a:lnTo>
                  <a:lnTo>
                    <a:pt x="8385823" y="5003698"/>
                  </a:lnTo>
                  <a:lnTo>
                    <a:pt x="8411223" y="5004651"/>
                  </a:lnTo>
                  <a:lnTo>
                    <a:pt x="8423923" y="5000142"/>
                  </a:lnTo>
                  <a:lnTo>
                    <a:pt x="8423923" y="4990808"/>
                  </a:lnTo>
                  <a:lnTo>
                    <a:pt x="8436623" y="4978565"/>
                  </a:lnTo>
                  <a:lnTo>
                    <a:pt x="8436623" y="4951590"/>
                  </a:lnTo>
                  <a:close/>
                </a:path>
                <a:path w="9148444" h="9127490">
                  <a:moveTo>
                    <a:pt x="8436623" y="3719423"/>
                  </a:moveTo>
                  <a:lnTo>
                    <a:pt x="8423923" y="3706520"/>
                  </a:lnTo>
                  <a:lnTo>
                    <a:pt x="8411223" y="3699243"/>
                  </a:lnTo>
                  <a:lnTo>
                    <a:pt x="8385823" y="3698087"/>
                  </a:lnTo>
                  <a:lnTo>
                    <a:pt x="8373123" y="3703561"/>
                  </a:lnTo>
                  <a:lnTo>
                    <a:pt x="8360423" y="3714940"/>
                  </a:lnTo>
                  <a:lnTo>
                    <a:pt x="8347723" y="3729875"/>
                  </a:lnTo>
                  <a:lnTo>
                    <a:pt x="8347723" y="3746436"/>
                  </a:lnTo>
                  <a:lnTo>
                    <a:pt x="8360423" y="3762743"/>
                  </a:lnTo>
                  <a:lnTo>
                    <a:pt x="8373123" y="3775633"/>
                  </a:lnTo>
                  <a:lnTo>
                    <a:pt x="8385823" y="3782923"/>
                  </a:lnTo>
                  <a:lnTo>
                    <a:pt x="8398523" y="3784079"/>
                  </a:lnTo>
                  <a:lnTo>
                    <a:pt x="8411223" y="3778593"/>
                  </a:lnTo>
                  <a:lnTo>
                    <a:pt x="8423923" y="3767213"/>
                  </a:lnTo>
                  <a:lnTo>
                    <a:pt x="8436623" y="3752291"/>
                  </a:lnTo>
                  <a:lnTo>
                    <a:pt x="8436623" y="3719423"/>
                  </a:lnTo>
                  <a:close/>
                </a:path>
                <a:path w="9148444" h="9127490">
                  <a:moveTo>
                    <a:pt x="8436623" y="2486952"/>
                  </a:moveTo>
                  <a:lnTo>
                    <a:pt x="8423923" y="2471559"/>
                  </a:lnTo>
                  <a:lnTo>
                    <a:pt x="8398523" y="2462873"/>
                  </a:lnTo>
                  <a:lnTo>
                    <a:pt x="8385823" y="2461501"/>
                  </a:lnTo>
                  <a:lnTo>
                    <a:pt x="8360423" y="2468041"/>
                  </a:lnTo>
                  <a:lnTo>
                    <a:pt x="8347723" y="2481618"/>
                  </a:lnTo>
                  <a:lnTo>
                    <a:pt x="8335023" y="2499423"/>
                  </a:lnTo>
                  <a:lnTo>
                    <a:pt x="8335023" y="2519184"/>
                  </a:lnTo>
                  <a:lnTo>
                    <a:pt x="8347723" y="2538628"/>
                  </a:lnTo>
                  <a:lnTo>
                    <a:pt x="8360423" y="2554020"/>
                  </a:lnTo>
                  <a:lnTo>
                    <a:pt x="8373123" y="2562707"/>
                  </a:lnTo>
                  <a:lnTo>
                    <a:pt x="8398523" y="2564092"/>
                  </a:lnTo>
                  <a:lnTo>
                    <a:pt x="8411223" y="2557551"/>
                  </a:lnTo>
                  <a:lnTo>
                    <a:pt x="8436623" y="2543975"/>
                  </a:lnTo>
                  <a:lnTo>
                    <a:pt x="8436623" y="2486952"/>
                  </a:lnTo>
                  <a:close/>
                </a:path>
                <a:path w="9148444" h="9127490">
                  <a:moveTo>
                    <a:pt x="8440737" y="8994064"/>
                  </a:moveTo>
                  <a:lnTo>
                    <a:pt x="8436280" y="8986355"/>
                  </a:lnTo>
                  <a:lnTo>
                    <a:pt x="8431352" y="8985034"/>
                  </a:lnTo>
                  <a:lnTo>
                    <a:pt x="8423643" y="8989492"/>
                  </a:lnTo>
                  <a:lnTo>
                    <a:pt x="8422310" y="8994419"/>
                  </a:lnTo>
                  <a:lnTo>
                    <a:pt x="8426767" y="9002128"/>
                  </a:lnTo>
                  <a:lnTo>
                    <a:pt x="8431708" y="9003449"/>
                  </a:lnTo>
                  <a:lnTo>
                    <a:pt x="8439417" y="8999004"/>
                  </a:lnTo>
                  <a:lnTo>
                    <a:pt x="8440737" y="8994064"/>
                  </a:lnTo>
                  <a:close/>
                </a:path>
                <a:path w="9148444" h="9127490">
                  <a:moveTo>
                    <a:pt x="8443265" y="7763815"/>
                  </a:moveTo>
                  <a:lnTo>
                    <a:pt x="8441068" y="7757300"/>
                  </a:lnTo>
                  <a:lnTo>
                    <a:pt x="8436508" y="7752143"/>
                  </a:lnTo>
                  <a:lnTo>
                    <a:pt x="8430539" y="7749222"/>
                  </a:lnTo>
                  <a:lnTo>
                    <a:pt x="8423910" y="7748765"/>
                  </a:lnTo>
                  <a:lnTo>
                    <a:pt x="8417382" y="7750962"/>
                  </a:lnTo>
                  <a:lnTo>
                    <a:pt x="8412226" y="7755509"/>
                  </a:lnTo>
                  <a:lnTo>
                    <a:pt x="8409318" y="7761478"/>
                  </a:lnTo>
                  <a:lnTo>
                    <a:pt x="8408848" y="7768107"/>
                  </a:lnTo>
                  <a:lnTo>
                    <a:pt x="8411045" y="7774622"/>
                  </a:lnTo>
                  <a:lnTo>
                    <a:pt x="8415604" y="7779779"/>
                  </a:lnTo>
                  <a:lnTo>
                    <a:pt x="8421573" y="7782700"/>
                  </a:lnTo>
                  <a:lnTo>
                    <a:pt x="8428203" y="7783157"/>
                  </a:lnTo>
                  <a:lnTo>
                    <a:pt x="8434718" y="7780972"/>
                  </a:lnTo>
                  <a:lnTo>
                    <a:pt x="8439887" y="7776413"/>
                  </a:lnTo>
                  <a:lnTo>
                    <a:pt x="8442795" y="7770444"/>
                  </a:lnTo>
                  <a:lnTo>
                    <a:pt x="8443265" y="7763815"/>
                  </a:lnTo>
                  <a:close/>
                </a:path>
                <a:path w="9148444" h="9127490">
                  <a:moveTo>
                    <a:pt x="8449323" y="6525158"/>
                  </a:moveTo>
                  <a:lnTo>
                    <a:pt x="8436623" y="6517691"/>
                  </a:lnTo>
                  <a:lnTo>
                    <a:pt x="8436623" y="6513462"/>
                  </a:lnTo>
                  <a:lnTo>
                    <a:pt x="8423923" y="6512801"/>
                  </a:lnTo>
                  <a:lnTo>
                    <a:pt x="8411223" y="6515976"/>
                  </a:lnTo>
                  <a:lnTo>
                    <a:pt x="8411223" y="6522567"/>
                  </a:lnTo>
                  <a:lnTo>
                    <a:pt x="8398523" y="6531216"/>
                  </a:lnTo>
                  <a:lnTo>
                    <a:pt x="8398523" y="6540805"/>
                  </a:lnTo>
                  <a:lnTo>
                    <a:pt x="8411223" y="6550253"/>
                  </a:lnTo>
                  <a:lnTo>
                    <a:pt x="8411223" y="6557721"/>
                  </a:lnTo>
                  <a:lnTo>
                    <a:pt x="8423923" y="6561937"/>
                  </a:lnTo>
                  <a:lnTo>
                    <a:pt x="8423923" y="6562611"/>
                  </a:lnTo>
                  <a:lnTo>
                    <a:pt x="8436623" y="6559436"/>
                  </a:lnTo>
                  <a:lnTo>
                    <a:pt x="8449323" y="6552844"/>
                  </a:lnTo>
                  <a:lnTo>
                    <a:pt x="8449323" y="6525158"/>
                  </a:lnTo>
                  <a:close/>
                </a:path>
                <a:path w="9148444" h="9127490">
                  <a:moveTo>
                    <a:pt x="8449323" y="5292687"/>
                  </a:moveTo>
                  <a:lnTo>
                    <a:pt x="8436623" y="5282730"/>
                  </a:lnTo>
                  <a:lnTo>
                    <a:pt x="8423923" y="5277104"/>
                  </a:lnTo>
                  <a:lnTo>
                    <a:pt x="8411223" y="5276215"/>
                  </a:lnTo>
                  <a:lnTo>
                    <a:pt x="8398523" y="5280457"/>
                  </a:lnTo>
                  <a:lnTo>
                    <a:pt x="8398523" y="5289232"/>
                  </a:lnTo>
                  <a:lnTo>
                    <a:pt x="8385823" y="5300764"/>
                  </a:lnTo>
                  <a:lnTo>
                    <a:pt x="8385823" y="5313553"/>
                  </a:lnTo>
                  <a:lnTo>
                    <a:pt x="8398523" y="5326151"/>
                  </a:lnTo>
                  <a:lnTo>
                    <a:pt x="8398523" y="5336108"/>
                  </a:lnTo>
                  <a:lnTo>
                    <a:pt x="8411223" y="5341734"/>
                  </a:lnTo>
                  <a:lnTo>
                    <a:pt x="8423923" y="5342623"/>
                  </a:lnTo>
                  <a:lnTo>
                    <a:pt x="8436623" y="5338394"/>
                  </a:lnTo>
                  <a:lnTo>
                    <a:pt x="8449323" y="5329606"/>
                  </a:lnTo>
                  <a:lnTo>
                    <a:pt x="8449323" y="5292687"/>
                  </a:lnTo>
                  <a:close/>
                </a:path>
                <a:path w="9148444" h="9127490">
                  <a:moveTo>
                    <a:pt x="8449323" y="1277162"/>
                  </a:moveTo>
                  <a:lnTo>
                    <a:pt x="8436623" y="1254785"/>
                  </a:lnTo>
                  <a:lnTo>
                    <a:pt x="8423923" y="1237081"/>
                  </a:lnTo>
                  <a:lnTo>
                    <a:pt x="8398523" y="1227086"/>
                  </a:lnTo>
                  <a:lnTo>
                    <a:pt x="8373123" y="1225499"/>
                  </a:lnTo>
                  <a:lnTo>
                    <a:pt x="8360423" y="1233030"/>
                  </a:lnTo>
                  <a:lnTo>
                    <a:pt x="8335023" y="1248638"/>
                  </a:lnTo>
                  <a:lnTo>
                    <a:pt x="8322323" y="1269123"/>
                  </a:lnTo>
                  <a:lnTo>
                    <a:pt x="8322323" y="1291856"/>
                  </a:lnTo>
                  <a:lnTo>
                    <a:pt x="8335023" y="1314234"/>
                  </a:lnTo>
                  <a:lnTo>
                    <a:pt x="8347723" y="1331937"/>
                  </a:lnTo>
                  <a:lnTo>
                    <a:pt x="8373123" y="1341932"/>
                  </a:lnTo>
                  <a:lnTo>
                    <a:pt x="8385823" y="1343520"/>
                  </a:lnTo>
                  <a:lnTo>
                    <a:pt x="8411223" y="1335989"/>
                  </a:lnTo>
                  <a:lnTo>
                    <a:pt x="8436623" y="1320380"/>
                  </a:lnTo>
                  <a:lnTo>
                    <a:pt x="8436623" y="1299895"/>
                  </a:lnTo>
                  <a:lnTo>
                    <a:pt x="8449323" y="1277162"/>
                  </a:lnTo>
                  <a:close/>
                </a:path>
                <a:path w="9148444" h="9127490">
                  <a:moveTo>
                    <a:pt x="8462023" y="4076039"/>
                  </a:moveTo>
                  <a:lnTo>
                    <a:pt x="8449323" y="4060520"/>
                  </a:lnTo>
                  <a:lnTo>
                    <a:pt x="8436623" y="4048252"/>
                  </a:lnTo>
                  <a:lnTo>
                    <a:pt x="8423923" y="4041317"/>
                  </a:lnTo>
                  <a:lnTo>
                    <a:pt x="8411223" y="4040213"/>
                  </a:lnTo>
                  <a:lnTo>
                    <a:pt x="8398523" y="4045432"/>
                  </a:lnTo>
                  <a:lnTo>
                    <a:pt x="8385823" y="4056265"/>
                  </a:lnTo>
                  <a:lnTo>
                    <a:pt x="8373123" y="4070464"/>
                  </a:lnTo>
                  <a:lnTo>
                    <a:pt x="8373123" y="4086237"/>
                  </a:lnTo>
                  <a:lnTo>
                    <a:pt x="8385823" y="4101744"/>
                  </a:lnTo>
                  <a:lnTo>
                    <a:pt x="8385823" y="4114025"/>
                  </a:lnTo>
                  <a:lnTo>
                    <a:pt x="8411223" y="4120959"/>
                  </a:lnTo>
                  <a:lnTo>
                    <a:pt x="8423923" y="4122051"/>
                  </a:lnTo>
                  <a:lnTo>
                    <a:pt x="8436623" y="4116844"/>
                  </a:lnTo>
                  <a:lnTo>
                    <a:pt x="8449323" y="4106011"/>
                  </a:lnTo>
                  <a:lnTo>
                    <a:pt x="8462023" y="4091800"/>
                  </a:lnTo>
                  <a:lnTo>
                    <a:pt x="8462023" y="4076039"/>
                  </a:lnTo>
                  <a:close/>
                </a:path>
                <a:path w="9148444" h="9127490">
                  <a:moveTo>
                    <a:pt x="8462023" y="2846717"/>
                  </a:moveTo>
                  <a:lnTo>
                    <a:pt x="8449323" y="2828048"/>
                  </a:lnTo>
                  <a:lnTo>
                    <a:pt x="8436623" y="2813291"/>
                  </a:lnTo>
                  <a:lnTo>
                    <a:pt x="8423923" y="2804947"/>
                  </a:lnTo>
                  <a:lnTo>
                    <a:pt x="8398523" y="2803626"/>
                  </a:lnTo>
                  <a:lnTo>
                    <a:pt x="8385823" y="2809900"/>
                  </a:lnTo>
                  <a:lnTo>
                    <a:pt x="8373123" y="2822930"/>
                  </a:lnTo>
                  <a:lnTo>
                    <a:pt x="8360423" y="2840012"/>
                  </a:lnTo>
                  <a:lnTo>
                    <a:pt x="8360423" y="2858973"/>
                  </a:lnTo>
                  <a:lnTo>
                    <a:pt x="8373123" y="2877642"/>
                  </a:lnTo>
                  <a:lnTo>
                    <a:pt x="8385823" y="2892412"/>
                  </a:lnTo>
                  <a:lnTo>
                    <a:pt x="8398523" y="2900743"/>
                  </a:lnTo>
                  <a:lnTo>
                    <a:pt x="8411223" y="2902064"/>
                  </a:lnTo>
                  <a:lnTo>
                    <a:pt x="8436623" y="2895790"/>
                  </a:lnTo>
                  <a:lnTo>
                    <a:pt x="8449323" y="2882760"/>
                  </a:lnTo>
                  <a:lnTo>
                    <a:pt x="8462023" y="2865678"/>
                  </a:lnTo>
                  <a:lnTo>
                    <a:pt x="8462023" y="2846717"/>
                  </a:lnTo>
                  <a:close/>
                </a:path>
                <a:path w="9148444" h="9127490">
                  <a:moveTo>
                    <a:pt x="8462023" y="1617472"/>
                  </a:moveTo>
                  <a:lnTo>
                    <a:pt x="8449323" y="1595894"/>
                  </a:lnTo>
                  <a:lnTo>
                    <a:pt x="8436623" y="1578813"/>
                  </a:lnTo>
                  <a:lnTo>
                    <a:pt x="8423923" y="1569161"/>
                  </a:lnTo>
                  <a:lnTo>
                    <a:pt x="8398523" y="1567637"/>
                  </a:lnTo>
                  <a:lnTo>
                    <a:pt x="8373123" y="1574901"/>
                  </a:lnTo>
                  <a:lnTo>
                    <a:pt x="8360423" y="1589963"/>
                  </a:lnTo>
                  <a:lnTo>
                    <a:pt x="8347723" y="1609725"/>
                  </a:lnTo>
                  <a:lnTo>
                    <a:pt x="8347723" y="1631657"/>
                  </a:lnTo>
                  <a:lnTo>
                    <a:pt x="8360423" y="1653247"/>
                  </a:lnTo>
                  <a:lnTo>
                    <a:pt x="8373123" y="1670316"/>
                  </a:lnTo>
                  <a:lnTo>
                    <a:pt x="8385823" y="1679968"/>
                  </a:lnTo>
                  <a:lnTo>
                    <a:pt x="8411223" y="1681492"/>
                  </a:lnTo>
                  <a:lnTo>
                    <a:pt x="8436623" y="1674228"/>
                  </a:lnTo>
                  <a:lnTo>
                    <a:pt x="8449323" y="1659166"/>
                  </a:lnTo>
                  <a:lnTo>
                    <a:pt x="8462023" y="1639404"/>
                  </a:lnTo>
                  <a:lnTo>
                    <a:pt x="8462023" y="1617472"/>
                  </a:lnTo>
                  <a:close/>
                </a:path>
                <a:path w="9148444" h="9127490">
                  <a:moveTo>
                    <a:pt x="8462023" y="363423"/>
                  </a:moveTo>
                  <a:lnTo>
                    <a:pt x="8436623" y="343852"/>
                  </a:lnTo>
                  <a:lnTo>
                    <a:pt x="8411223" y="332803"/>
                  </a:lnTo>
                  <a:lnTo>
                    <a:pt x="8385823" y="331050"/>
                  </a:lnTo>
                  <a:lnTo>
                    <a:pt x="8360423" y="339369"/>
                  </a:lnTo>
                  <a:lnTo>
                    <a:pt x="8347723" y="356628"/>
                  </a:lnTo>
                  <a:lnTo>
                    <a:pt x="8335023" y="379272"/>
                  </a:lnTo>
                  <a:lnTo>
                    <a:pt x="8335023" y="404406"/>
                  </a:lnTo>
                  <a:lnTo>
                    <a:pt x="8347723" y="429145"/>
                  </a:lnTo>
                  <a:lnTo>
                    <a:pt x="8360423" y="448716"/>
                  </a:lnTo>
                  <a:lnTo>
                    <a:pt x="8385823" y="459765"/>
                  </a:lnTo>
                  <a:lnTo>
                    <a:pt x="8411223" y="461518"/>
                  </a:lnTo>
                  <a:lnTo>
                    <a:pt x="8436623" y="453199"/>
                  </a:lnTo>
                  <a:lnTo>
                    <a:pt x="8449323" y="435940"/>
                  </a:lnTo>
                  <a:lnTo>
                    <a:pt x="8462023" y="413296"/>
                  </a:lnTo>
                  <a:lnTo>
                    <a:pt x="8462023" y="363423"/>
                  </a:lnTo>
                  <a:close/>
                </a:path>
                <a:path w="9148444" h="9127490">
                  <a:moveTo>
                    <a:pt x="8463877" y="8105686"/>
                  </a:moveTo>
                  <a:lnTo>
                    <a:pt x="8455469" y="8091106"/>
                  </a:lnTo>
                  <a:lnTo>
                    <a:pt x="8446148" y="8088617"/>
                  </a:lnTo>
                  <a:lnTo>
                    <a:pt x="8431568" y="8097025"/>
                  </a:lnTo>
                  <a:lnTo>
                    <a:pt x="8429066" y="8106346"/>
                  </a:lnTo>
                  <a:lnTo>
                    <a:pt x="8437486" y="8120913"/>
                  </a:lnTo>
                  <a:lnTo>
                    <a:pt x="8446808" y="8123415"/>
                  </a:lnTo>
                  <a:lnTo>
                    <a:pt x="8461388" y="8114995"/>
                  </a:lnTo>
                  <a:lnTo>
                    <a:pt x="8463877" y="8105686"/>
                  </a:lnTo>
                  <a:close/>
                </a:path>
                <a:path w="9148444" h="9127490">
                  <a:moveTo>
                    <a:pt x="8474723" y="6874916"/>
                  </a:moveTo>
                  <a:lnTo>
                    <a:pt x="8462023" y="6866255"/>
                  </a:lnTo>
                  <a:lnTo>
                    <a:pt x="8462023" y="6859410"/>
                  </a:lnTo>
                  <a:lnTo>
                    <a:pt x="8449323" y="6855536"/>
                  </a:lnTo>
                  <a:lnTo>
                    <a:pt x="8449323" y="6854926"/>
                  </a:lnTo>
                  <a:lnTo>
                    <a:pt x="8436623" y="6857835"/>
                  </a:lnTo>
                  <a:lnTo>
                    <a:pt x="8423923" y="6863880"/>
                  </a:lnTo>
                  <a:lnTo>
                    <a:pt x="8423923" y="6889255"/>
                  </a:lnTo>
                  <a:lnTo>
                    <a:pt x="8436623" y="6896113"/>
                  </a:lnTo>
                  <a:lnTo>
                    <a:pt x="8436623" y="6899973"/>
                  </a:lnTo>
                  <a:lnTo>
                    <a:pt x="8449323" y="6900583"/>
                  </a:lnTo>
                  <a:lnTo>
                    <a:pt x="8462023" y="6897675"/>
                  </a:lnTo>
                  <a:lnTo>
                    <a:pt x="8462023" y="6891629"/>
                  </a:lnTo>
                  <a:lnTo>
                    <a:pt x="8474723" y="6883705"/>
                  </a:lnTo>
                  <a:lnTo>
                    <a:pt x="8474723" y="6874916"/>
                  </a:lnTo>
                  <a:close/>
                </a:path>
                <a:path w="9148444" h="9127490">
                  <a:moveTo>
                    <a:pt x="8474723" y="5633796"/>
                  </a:moveTo>
                  <a:lnTo>
                    <a:pt x="8462023" y="5624449"/>
                  </a:lnTo>
                  <a:lnTo>
                    <a:pt x="8449323" y="5619178"/>
                  </a:lnTo>
                  <a:lnTo>
                    <a:pt x="8436623" y="5618340"/>
                  </a:lnTo>
                  <a:lnTo>
                    <a:pt x="8423923" y="5622315"/>
                  </a:lnTo>
                  <a:lnTo>
                    <a:pt x="8411223" y="5630545"/>
                  </a:lnTo>
                  <a:lnTo>
                    <a:pt x="8411223" y="5665152"/>
                  </a:lnTo>
                  <a:lnTo>
                    <a:pt x="8423923" y="5674499"/>
                  </a:lnTo>
                  <a:lnTo>
                    <a:pt x="8436623" y="5679770"/>
                  </a:lnTo>
                  <a:lnTo>
                    <a:pt x="8449323" y="5680608"/>
                  </a:lnTo>
                  <a:lnTo>
                    <a:pt x="8462023" y="5676646"/>
                  </a:lnTo>
                  <a:lnTo>
                    <a:pt x="8462023" y="5668403"/>
                  </a:lnTo>
                  <a:lnTo>
                    <a:pt x="8474723" y="5657596"/>
                  </a:lnTo>
                  <a:lnTo>
                    <a:pt x="8474723" y="5633796"/>
                  </a:lnTo>
                  <a:close/>
                </a:path>
                <a:path w="9148444" h="9127490">
                  <a:moveTo>
                    <a:pt x="8474723" y="4401629"/>
                  </a:moveTo>
                  <a:lnTo>
                    <a:pt x="8462023" y="4389971"/>
                  </a:lnTo>
                  <a:lnTo>
                    <a:pt x="8449323" y="4383392"/>
                  </a:lnTo>
                  <a:lnTo>
                    <a:pt x="8436623" y="4382351"/>
                  </a:lnTo>
                  <a:lnTo>
                    <a:pt x="8411223" y="4387304"/>
                  </a:lnTo>
                  <a:lnTo>
                    <a:pt x="8411223" y="4397578"/>
                  </a:lnTo>
                  <a:lnTo>
                    <a:pt x="8398523" y="4411065"/>
                  </a:lnTo>
                  <a:lnTo>
                    <a:pt x="8398523" y="4440758"/>
                  </a:lnTo>
                  <a:lnTo>
                    <a:pt x="8411223" y="4452417"/>
                  </a:lnTo>
                  <a:lnTo>
                    <a:pt x="8423923" y="4458995"/>
                  </a:lnTo>
                  <a:lnTo>
                    <a:pt x="8436623" y="4460037"/>
                  </a:lnTo>
                  <a:lnTo>
                    <a:pt x="8462023" y="4455084"/>
                  </a:lnTo>
                  <a:lnTo>
                    <a:pt x="8462023" y="4444797"/>
                  </a:lnTo>
                  <a:lnTo>
                    <a:pt x="8474723" y="4431322"/>
                  </a:lnTo>
                  <a:lnTo>
                    <a:pt x="8474723" y="4401629"/>
                  </a:lnTo>
                  <a:close/>
                </a:path>
                <a:path w="9148444" h="9127490">
                  <a:moveTo>
                    <a:pt x="8474723" y="3169158"/>
                  </a:moveTo>
                  <a:lnTo>
                    <a:pt x="8462023" y="3155010"/>
                  </a:lnTo>
                  <a:lnTo>
                    <a:pt x="8449323" y="3147022"/>
                  </a:lnTo>
                  <a:lnTo>
                    <a:pt x="8423923" y="3145752"/>
                  </a:lnTo>
                  <a:lnTo>
                    <a:pt x="8411223" y="3151771"/>
                  </a:lnTo>
                  <a:lnTo>
                    <a:pt x="8398523" y="3164243"/>
                  </a:lnTo>
                  <a:lnTo>
                    <a:pt x="8385823" y="3180613"/>
                  </a:lnTo>
                  <a:lnTo>
                    <a:pt x="8385823" y="3216656"/>
                  </a:lnTo>
                  <a:lnTo>
                    <a:pt x="8398523" y="3230791"/>
                  </a:lnTo>
                  <a:lnTo>
                    <a:pt x="8423923" y="3238779"/>
                  </a:lnTo>
                  <a:lnTo>
                    <a:pt x="8436623" y="3240049"/>
                  </a:lnTo>
                  <a:lnTo>
                    <a:pt x="8449323" y="3234042"/>
                  </a:lnTo>
                  <a:lnTo>
                    <a:pt x="8474723" y="3221571"/>
                  </a:lnTo>
                  <a:lnTo>
                    <a:pt x="8474723" y="3169158"/>
                  </a:lnTo>
                  <a:close/>
                </a:path>
                <a:path w="9148444" h="9127490">
                  <a:moveTo>
                    <a:pt x="8474723" y="1936991"/>
                  </a:moveTo>
                  <a:lnTo>
                    <a:pt x="8462023" y="1920532"/>
                  </a:lnTo>
                  <a:lnTo>
                    <a:pt x="8436623" y="1911235"/>
                  </a:lnTo>
                  <a:lnTo>
                    <a:pt x="8423923" y="1909762"/>
                  </a:lnTo>
                  <a:lnTo>
                    <a:pt x="8398523" y="1916760"/>
                  </a:lnTo>
                  <a:lnTo>
                    <a:pt x="8385823" y="1931276"/>
                  </a:lnTo>
                  <a:lnTo>
                    <a:pt x="8373123" y="1950313"/>
                  </a:lnTo>
                  <a:lnTo>
                    <a:pt x="8373123" y="1992249"/>
                  </a:lnTo>
                  <a:lnTo>
                    <a:pt x="8385823" y="2008708"/>
                  </a:lnTo>
                  <a:lnTo>
                    <a:pt x="8411223" y="2018004"/>
                  </a:lnTo>
                  <a:lnTo>
                    <a:pt x="8436623" y="2019477"/>
                  </a:lnTo>
                  <a:lnTo>
                    <a:pt x="8449323" y="2012480"/>
                  </a:lnTo>
                  <a:lnTo>
                    <a:pt x="8474723" y="1997964"/>
                  </a:lnTo>
                  <a:lnTo>
                    <a:pt x="8474723" y="1936991"/>
                  </a:lnTo>
                  <a:close/>
                </a:path>
                <a:path w="9148444" h="9127490">
                  <a:moveTo>
                    <a:pt x="8481911" y="8445792"/>
                  </a:moveTo>
                  <a:lnTo>
                    <a:pt x="8474646" y="8433206"/>
                  </a:lnTo>
                  <a:lnTo>
                    <a:pt x="8466607" y="8431060"/>
                  </a:lnTo>
                  <a:lnTo>
                    <a:pt x="8454034" y="8438324"/>
                  </a:lnTo>
                  <a:lnTo>
                    <a:pt x="8451875" y="8446364"/>
                  </a:lnTo>
                  <a:lnTo>
                    <a:pt x="8459140" y="8458924"/>
                  </a:lnTo>
                  <a:lnTo>
                    <a:pt x="8467179" y="8461083"/>
                  </a:lnTo>
                  <a:lnTo>
                    <a:pt x="8473465" y="8457463"/>
                  </a:lnTo>
                  <a:lnTo>
                    <a:pt x="8479752" y="8453831"/>
                  </a:lnTo>
                  <a:lnTo>
                    <a:pt x="8481911" y="8445792"/>
                  </a:lnTo>
                  <a:close/>
                </a:path>
                <a:path w="9148444" h="9127490">
                  <a:moveTo>
                    <a:pt x="8487423" y="7207199"/>
                  </a:moveTo>
                  <a:lnTo>
                    <a:pt x="8474723" y="7200887"/>
                  </a:lnTo>
                  <a:lnTo>
                    <a:pt x="8474723" y="7197318"/>
                  </a:lnTo>
                  <a:lnTo>
                    <a:pt x="8462023" y="7196760"/>
                  </a:lnTo>
                  <a:lnTo>
                    <a:pt x="8462023" y="7199452"/>
                  </a:lnTo>
                  <a:lnTo>
                    <a:pt x="8449323" y="7205015"/>
                  </a:lnTo>
                  <a:lnTo>
                    <a:pt x="8449323" y="7234733"/>
                  </a:lnTo>
                  <a:lnTo>
                    <a:pt x="8462023" y="7238301"/>
                  </a:lnTo>
                  <a:lnTo>
                    <a:pt x="8474723" y="7238860"/>
                  </a:lnTo>
                  <a:lnTo>
                    <a:pt x="8474723" y="7236180"/>
                  </a:lnTo>
                  <a:lnTo>
                    <a:pt x="8487423" y="7230605"/>
                  </a:lnTo>
                  <a:lnTo>
                    <a:pt x="8487423" y="7207199"/>
                  </a:lnTo>
                  <a:close/>
                </a:path>
                <a:path w="9148444" h="9127490">
                  <a:moveTo>
                    <a:pt x="8487423" y="5974893"/>
                  </a:moveTo>
                  <a:lnTo>
                    <a:pt x="8474723" y="5966180"/>
                  </a:lnTo>
                  <a:lnTo>
                    <a:pt x="8474723" y="5961253"/>
                  </a:lnTo>
                  <a:lnTo>
                    <a:pt x="8462023" y="5960478"/>
                  </a:lnTo>
                  <a:lnTo>
                    <a:pt x="8449323" y="5964186"/>
                  </a:lnTo>
                  <a:lnTo>
                    <a:pt x="8436623" y="5971870"/>
                  </a:lnTo>
                  <a:lnTo>
                    <a:pt x="8436623" y="6004166"/>
                  </a:lnTo>
                  <a:lnTo>
                    <a:pt x="8449323" y="6012891"/>
                  </a:lnTo>
                  <a:lnTo>
                    <a:pt x="8449323" y="6017806"/>
                  </a:lnTo>
                  <a:lnTo>
                    <a:pt x="8462023" y="6018593"/>
                  </a:lnTo>
                  <a:lnTo>
                    <a:pt x="8474723" y="6014885"/>
                  </a:lnTo>
                  <a:lnTo>
                    <a:pt x="8487423" y="6007201"/>
                  </a:lnTo>
                  <a:lnTo>
                    <a:pt x="8487423" y="5974893"/>
                  </a:lnTo>
                  <a:close/>
                </a:path>
                <a:path w="9148444" h="9127490">
                  <a:moveTo>
                    <a:pt x="8487423" y="728472"/>
                  </a:moveTo>
                  <a:lnTo>
                    <a:pt x="8474723" y="704532"/>
                  </a:lnTo>
                  <a:lnTo>
                    <a:pt x="8462023" y="685584"/>
                  </a:lnTo>
                  <a:lnTo>
                    <a:pt x="8436623" y="674878"/>
                  </a:lnTo>
                  <a:lnTo>
                    <a:pt x="8411223" y="673176"/>
                  </a:lnTo>
                  <a:lnTo>
                    <a:pt x="8385823" y="681228"/>
                  </a:lnTo>
                  <a:lnTo>
                    <a:pt x="8373123" y="697953"/>
                  </a:lnTo>
                  <a:lnTo>
                    <a:pt x="8360423" y="719874"/>
                  </a:lnTo>
                  <a:lnTo>
                    <a:pt x="8360423" y="768159"/>
                  </a:lnTo>
                  <a:lnTo>
                    <a:pt x="8385823" y="787107"/>
                  </a:lnTo>
                  <a:lnTo>
                    <a:pt x="8398523" y="797801"/>
                  </a:lnTo>
                  <a:lnTo>
                    <a:pt x="8423923" y="799490"/>
                  </a:lnTo>
                  <a:lnTo>
                    <a:pt x="8449323" y="791438"/>
                  </a:lnTo>
                  <a:lnTo>
                    <a:pt x="8474723" y="774725"/>
                  </a:lnTo>
                  <a:lnTo>
                    <a:pt x="8487423" y="752805"/>
                  </a:lnTo>
                  <a:lnTo>
                    <a:pt x="8487423" y="728472"/>
                  </a:lnTo>
                  <a:close/>
                </a:path>
                <a:path w="9148444" h="9127490">
                  <a:moveTo>
                    <a:pt x="8499602" y="8785898"/>
                  </a:moveTo>
                  <a:lnTo>
                    <a:pt x="8493658" y="8775611"/>
                  </a:lnTo>
                  <a:lnTo>
                    <a:pt x="8487080" y="8773846"/>
                  </a:lnTo>
                  <a:lnTo>
                    <a:pt x="8476780" y="8779789"/>
                  </a:lnTo>
                  <a:lnTo>
                    <a:pt x="8475027" y="8786355"/>
                  </a:lnTo>
                  <a:lnTo>
                    <a:pt x="8480958" y="8796655"/>
                  </a:lnTo>
                  <a:lnTo>
                    <a:pt x="8487537" y="8798408"/>
                  </a:lnTo>
                  <a:lnTo>
                    <a:pt x="8497837" y="8792477"/>
                  </a:lnTo>
                  <a:lnTo>
                    <a:pt x="8499602" y="8785898"/>
                  </a:lnTo>
                  <a:close/>
                </a:path>
                <a:path w="9148444" h="9127490">
                  <a:moveTo>
                    <a:pt x="8500123" y="4756632"/>
                  </a:moveTo>
                  <a:lnTo>
                    <a:pt x="8487423" y="4742573"/>
                  </a:lnTo>
                  <a:lnTo>
                    <a:pt x="8474723" y="4731461"/>
                  </a:lnTo>
                  <a:lnTo>
                    <a:pt x="8462023" y="4725174"/>
                  </a:lnTo>
                  <a:lnTo>
                    <a:pt x="8449323" y="4724184"/>
                  </a:lnTo>
                  <a:lnTo>
                    <a:pt x="8436623" y="4728908"/>
                  </a:lnTo>
                  <a:lnTo>
                    <a:pt x="8423923" y="4738713"/>
                  </a:lnTo>
                  <a:lnTo>
                    <a:pt x="8423923" y="4779924"/>
                  </a:lnTo>
                  <a:lnTo>
                    <a:pt x="8436623" y="4791037"/>
                  </a:lnTo>
                  <a:lnTo>
                    <a:pt x="8449323" y="4797310"/>
                  </a:lnTo>
                  <a:lnTo>
                    <a:pt x="8462023" y="4798314"/>
                  </a:lnTo>
                  <a:lnTo>
                    <a:pt x="8474723" y="4793589"/>
                  </a:lnTo>
                  <a:lnTo>
                    <a:pt x="8487423" y="4783772"/>
                  </a:lnTo>
                  <a:lnTo>
                    <a:pt x="8487423" y="4770907"/>
                  </a:lnTo>
                  <a:lnTo>
                    <a:pt x="8500123" y="4756632"/>
                  </a:lnTo>
                  <a:close/>
                </a:path>
                <a:path w="9148444" h="9127490">
                  <a:moveTo>
                    <a:pt x="8500123" y="3527348"/>
                  </a:moveTo>
                  <a:lnTo>
                    <a:pt x="8487423" y="3510254"/>
                  </a:lnTo>
                  <a:lnTo>
                    <a:pt x="8474723" y="3496741"/>
                  </a:lnTo>
                  <a:lnTo>
                    <a:pt x="8462023" y="3489096"/>
                  </a:lnTo>
                  <a:lnTo>
                    <a:pt x="8449323" y="3487890"/>
                  </a:lnTo>
                  <a:lnTo>
                    <a:pt x="8423923" y="3493643"/>
                  </a:lnTo>
                  <a:lnTo>
                    <a:pt x="8411223" y="3505568"/>
                  </a:lnTo>
                  <a:lnTo>
                    <a:pt x="8411223" y="3555657"/>
                  </a:lnTo>
                  <a:lnTo>
                    <a:pt x="8423923" y="3569182"/>
                  </a:lnTo>
                  <a:lnTo>
                    <a:pt x="8436623" y="3576815"/>
                  </a:lnTo>
                  <a:lnTo>
                    <a:pt x="8462023" y="3578034"/>
                  </a:lnTo>
                  <a:lnTo>
                    <a:pt x="8474723" y="3572281"/>
                  </a:lnTo>
                  <a:lnTo>
                    <a:pt x="8487423" y="3560356"/>
                  </a:lnTo>
                  <a:lnTo>
                    <a:pt x="8500123" y="3544709"/>
                  </a:lnTo>
                  <a:lnTo>
                    <a:pt x="8500123" y="3527348"/>
                  </a:lnTo>
                  <a:close/>
                </a:path>
                <a:path w="9148444" h="9127490">
                  <a:moveTo>
                    <a:pt x="8500123" y="2298065"/>
                  </a:moveTo>
                  <a:lnTo>
                    <a:pt x="8487423" y="2277948"/>
                  </a:lnTo>
                  <a:lnTo>
                    <a:pt x="8474723" y="2262009"/>
                  </a:lnTo>
                  <a:lnTo>
                    <a:pt x="8462023" y="2253030"/>
                  </a:lnTo>
                  <a:lnTo>
                    <a:pt x="8436623" y="2251595"/>
                  </a:lnTo>
                  <a:lnTo>
                    <a:pt x="8423923" y="2258364"/>
                  </a:lnTo>
                  <a:lnTo>
                    <a:pt x="8398523" y="2272411"/>
                  </a:lnTo>
                  <a:lnTo>
                    <a:pt x="8398523" y="2331415"/>
                  </a:lnTo>
                  <a:lnTo>
                    <a:pt x="8411223" y="2347341"/>
                  </a:lnTo>
                  <a:lnTo>
                    <a:pt x="8436623" y="2356332"/>
                  </a:lnTo>
                  <a:lnTo>
                    <a:pt x="8449323" y="2357755"/>
                  </a:lnTo>
                  <a:lnTo>
                    <a:pt x="8474723" y="2350986"/>
                  </a:lnTo>
                  <a:lnTo>
                    <a:pt x="8487423" y="2336939"/>
                  </a:lnTo>
                  <a:lnTo>
                    <a:pt x="8500123" y="2318524"/>
                  </a:lnTo>
                  <a:lnTo>
                    <a:pt x="8500123" y="2298065"/>
                  </a:lnTo>
                  <a:close/>
                </a:path>
                <a:path w="9148444" h="9127490">
                  <a:moveTo>
                    <a:pt x="8500123" y="1068819"/>
                  </a:moveTo>
                  <a:lnTo>
                    <a:pt x="8487423" y="1045781"/>
                  </a:lnTo>
                  <a:lnTo>
                    <a:pt x="8474723" y="1027544"/>
                  </a:lnTo>
                  <a:lnTo>
                    <a:pt x="8462023" y="1017244"/>
                  </a:lnTo>
                  <a:lnTo>
                    <a:pt x="8436623" y="1015606"/>
                  </a:lnTo>
                  <a:lnTo>
                    <a:pt x="8411223" y="1023366"/>
                  </a:lnTo>
                  <a:lnTo>
                    <a:pt x="8385823" y="1039444"/>
                  </a:lnTo>
                  <a:lnTo>
                    <a:pt x="8385823" y="1107020"/>
                  </a:lnTo>
                  <a:lnTo>
                    <a:pt x="8398523" y="1125258"/>
                  </a:lnTo>
                  <a:lnTo>
                    <a:pt x="8423923" y="1135545"/>
                  </a:lnTo>
                  <a:lnTo>
                    <a:pt x="8449323" y="1137183"/>
                  </a:lnTo>
                  <a:lnTo>
                    <a:pt x="8474723" y="1129423"/>
                  </a:lnTo>
                  <a:lnTo>
                    <a:pt x="8487423" y="1113332"/>
                  </a:lnTo>
                  <a:lnTo>
                    <a:pt x="8500123" y="1092238"/>
                  </a:lnTo>
                  <a:lnTo>
                    <a:pt x="8500123" y="1068819"/>
                  </a:lnTo>
                  <a:close/>
                </a:path>
                <a:path w="9148444" h="9127490">
                  <a:moveTo>
                    <a:pt x="8500821" y="7555484"/>
                  </a:moveTo>
                  <a:lnTo>
                    <a:pt x="8498408" y="7548283"/>
                  </a:lnTo>
                  <a:lnTo>
                    <a:pt x="8493379" y="7542593"/>
                  </a:lnTo>
                  <a:lnTo>
                    <a:pt x="8486788" y="7539380"/>
                  </a:lnTo>
                  <a:lnTo>
                    <a:pt x="8479472" y="7538872"/>
                  </a:lnTo>
                  <a:lnTo>
                    <a:pt x="8472272" y="7541285"/>
                  </a:lnTo>
                  <a:lnTo>
                    <a:pt x="8466582" y="7546314"/>
                  </a:lnTo>
                  <a:lnTo>
                    <a:pt x="8463369" y="7552893"/>
                  </a:lnTo>
                  <a:lnTo>
                    <a:pt x="8462861" y="7560208"/>
                  </a:lnTo>
                  <a:lnTo>
                    <a:pt x="8465274" y="7567409"/>
                  </a:lnTo>
                  <a:lnTo>
                    <a:pt x="8470303" y="7573099"/>
                  </a:lnTo>
                  <a:lnTo>
                    <a:pt x="8476894" y="7576312"/>
                  </a:lnTo>
                  <a:lnTo>
                    <a:pt x="8484210" y="7576833"/>
                  </a:lnTo>
                  <a:lnTo>
                    <a:pt x="8491398" y="7574407"/>
                  </a:lnTo>
                  <a:lnTo>
                    <a:pt x="8497100" y="7569378"/>
                  </a:lnTo>
                  <a:lnTo>
                    <a:pt x="8500313" y="7562799"/>
                  </a:lnTo>
                  <a:lnTo>
                    <a:pt x="8500821" y="7555484"/>
                  </a:lnTo>
                  <a:close/>
                </a:path>
                <a:path w="9148444" h="9127490">
                  <a:moveTo>
                    <a:pt x="8508759" y="9126169"/>
                  </a:moveTo>
                  <a:lnTo>
                    <a:pt x="8508251" y="9125306"/>
                  </a:lnTo>
                  <a:lnTo>
                    <a:pt x="8507819" y="9125191"/>
                  </a:lnTo>
                  <a:lnTo>
                    <a:pt x="8507603" y="9125217"/>
                  </a:lnTo>
                  <a:lnTo>
                    <a:pt x="8506854" y="9125648"/>
                  </a:lnTo>
                  <a:lnTo>
                    <a:pt x="8506701" y="9126207"/>
                  </a:lnTo>
                  <a:lnTo>
                    <a:pt x="8507197" y="9127071"/>
                  </a:lnTo>
                  <a:lnTo>
                    <a:pt x="8507819" y="9127172"/>
                  </a:lnTo>
                  <a:lnTo>
                    <a:pt x="8508606" y="9126715"/>
                  </a:lnTo>
                  <a:lnTo>
                    <a:pt x="8508759" y="9126169"/>
                  </a:lnTo>
                  <a:close/>
                </a:path>
                <a:path w="9148444" h="9127490">
                  <a:moveTo>
                    <a:pt x="8512823" y="6326264"/>
                  </a:moveTo>
                  <a:lnTo>
                    <a:pt x="8500123" y="6316142"/>
                  </a:lnTo>
                  <a:lnTo>
                    <a:pt x="8500123" y="6308141"/>
                  </a:lnTo>
                  <a:lnTo>
                    <a:pt x="8487423" y="6303619"/>
                  </a:lnTo>
                  <a:lnTo>
                    <a:pt x="8474723" y="6302895"/>
                  </a:lnTo>
                  <a:lnTo>
                    <a:pt x="8474723" y="6306299"/>
                  </a:lnTo>
                  <a:lnTo>
                    <a:pt x="8462023" y="6313360"/>
                  </a:lnTo>
                  <a:lnTo>
                    <a:pt x="8462023" y="6351029"/>
                  </a:lnTo>
                  <a:lnTo>
                    <a:pt x="8474723" y="6355550"/>
                  </a:lnTo>
                  <a:lnTo>
                    <a:pt x="8487423" y="6356274"/>
                  </a:lnTo>
                  <a:lnTo>
                    <a:pt x="8500123" y="6352870"/>
                  </a:lnTo>
                  <a:lnTo>
                    <a:pt x="8500123" y="6345809"/>
                  </a:lnTo>
                  <a:lnTo>
                    <a:pt x="8512823" y="6336538"/>
                  </a:lnTo>
                  <a:lnTo>
                    <a:pt x="8512823" y="6326264"/>
                  </a:lnTo>
                  <a:close/>
                </a:path>
                <a:path w="9148444" h="9127490">
                  <a:moveTo>
                    <a:pt x="8512823" y="5083683"/>
                  </a:moveTo>
                  <a:lnTo>
                    <a:pt x="8500123" y="5073180"/>
                  </a:lnTo>
                  <a:lnTo>
                    <a:pt x="8487423" y="5067262"/>
                  </a:lnTo>
                  <a:lnTo>
                    <a:pt x="8474723" y="5066309"/>
                  </a:lnTo>
                  <a:lnTo>
                    <a:pt x="8462023" y="5070780"/>
                  </a:lnTo>
                  <a:lnTo>
                    <a:pt x="8449323" y="5080038"/>
                  </a:lnTo>
                  <a:lnTo>
                    <a:pt x="8449323" y="5092179"/>
                  </a:lnTo>
                  <a:lnTo>
                    <a:pt x="8436623" y="5105666"/>
                  </a:lnTo>
                  <a:lnTo>
                    <a:pt x="8449323" y="5118925"/>
                  </a:lnTo>
                  <a:lnTo>
                    <a:pt x="8462023" y="5129428"/>
                  </a:lnTo>
                  <a:lnTo>
                    <a:pt x="8462023" y="5135359"/>
                  </a:lnTo>
                  <a:lnTo>
                    <a:pt x="8487423" y="5136299"/>
                  </a:lnTo>
                  <a:lnTo>
                    <a:pt x="8500123" y="5131828"/>
                  </a:lnTo>
                  <a:lnTo>
                    <a:pt x="8500123" y="5122570"/>
                  </a:lnTo>
                  <a:lnTo>
                    <a:pt x="8512823" y="5110429"/>
                  </a:lnTo>
                  <a:lnTo>
                    <a:pt x="8512823" y="5083683"/>
                  </a:lnTo>
                  <a:close/>
                </a:path>
                <a:path w="9148444" h="9127490">
                  <a:moveTo>
                    <a:pt x="8512823" y="3851503"/>
                  </a:moveTo>
                  <a:lnTo>
                    <a:pt x="8500123" y="3838689"/>
                  </a:lnTo>
                  <a:lnTo>
                    <a:pt x="8487423" y="3831463"/>
                  </a:lnTo>
                  <a:lnTo>
                    <a:pt x="8462023" y="3830320"/>
                  </a:lnTo>
                  <a:lnTo>
                    <a:pt x="8449323" y="3835755"/>
                  </a:lnTo>
                  <a:lnTo>
                    <a:pt x="8436623" y="3847058"/>
                  </a:lnTo>
                  <a:lnTo>
                    <a:pt x="8436623" y="3861879"/>
                  </a:lnTo>
                  <a:lnTo>
                    <a:pt x="8423923" y="3878326"/>
                  </a:lnTo>
                  <a:lnTo>
                    <a:pt x="8436623" y="3894518"/>
                  </a:lnTo>
                  <a:lnTo>
                    <a:pt x="8449323" y="3907332"/>
                  </a:lnTo>
                  <a:lnTo>
                    <a:pt x="8462023" y="3914571"/>
                  </a:lnTo>
                  <a:lnTo>
                    <a:pt x="8474723" y="3915714"/>
                  </a:lnTo>
                  <a:lnTo>
                    <a:pt x="8487423" y="3910279"/>
                  </a:lnTo>
                  <a:lnTo>
                    <a:pt x="8500123" y="3898976"/>
                  </a:lnTo>
                  <a:lnTo>
                    <a:pt x="8512823" y="3884155"/>
                  </a:lnTo>
                  <a:lnTo>
                    <a:pt x="8512823" y="3851503"/>
                  </a:lnTo>
                  <a:close/>
                </a:path>
                <a:path w="9148444" h="9127490">
                  <a:moveTo>
                    <a:pt x="8512823" y="2619044"/>
                  </a:moveTo>
                  <a:lnTo>
                    <a:pt x="8500123" y="2603741"/>
                  </a:lnTo>
                  <a:lnTo>
                    <a:pt x="8474723" y="2595105"/>
                  </a:lnTo>
                  <a:lnTo>
                    <a:pt x="8462023" y="2593733"/>
                  </a:lnTo>
                  <a:lnTo>
                    <a:pt x="8436623" y="2600236"/>
                  </a:lnTo>
                  <a:lnTo>
                    <a:pt x="8423923" y="2613723"/>
                  </a:lnTo>
                  <a:lnTo>
                    <a:pt x="8411223" y="2631427"/>
                  </a:lnTo>
                  <a:lnTo>
                    <a:pt x="8411223" y="2651087"/>
                  </a:lnTo>
                  <a:lnTo>
                    <a:pt x="8423923" y="2670416"/>
                  </a:lnTo>
                  <a:lnTo>
                    <a:pt x="8436623" y="2685719"/>
                  </a:lnTo>
                  <a:lnTo>
                    <a:pt x="8449323" y="2694355"/>
                  </a:lnTo>
                  <a:lnTo>
                    <a:pt x="8474723" y="2695727"/>
                  </a:lnTo>
                  <a:lnTo>
                    <a:pt x="8487423" y="2689225"/>
                  </a:lnTo>
                  <a:lnTo>
                    <a:pt x="8512823" y="2675737"/>
                  </a:lnTo>
                  <a:lnTo>
                    <a:pt x="8512823" y="2619044"/>
                  </a:lnTo>
                  <a:close/>
                </a:path>
                <a:path w="9148444" h="9127490">
                  <a:moveTo>
                    <a:pt x="8519160" y="7895793"/>
                  </a:moveTo>
                  <a:lnTo>
                    <a:pt x="8517014" y="7889392"/>
                  </a:lnTo>
                  <a:lnTo>
                    <a:pt x="8512531" y="7884312"/>
                  </a:lnTo>
                  <a:lnTo>
                    <a:pt x="8506663" y="7881455"/>
                  </a:lnTo>
                  <a:lnTo>
                    <a:pt x="8500148" y="7880998"/>
                  </a:lnTo>
                  <a:lnTo>
                    <a:pt x="8493735" y="7883157"/>
                  </a:lnTo>
                  <a:lnTo>
                    <a:pt x="8488667" y="7887627"/>
                  </a:lnTo>
                  <a:lnTo>
                    <a:pt x="8485797" y="7893494"/>
                  </a:lnTo>
                  <a:lnTo>
                    <a:pt x="8485353" y="7900009"/>
                  </a:lnTo>
                  <a:lnTo>
                    <a:pt x="8487499" y="7906410"/>
                  </a:lnTo>
                  <a:lnTo>
                    <a:pt x="8491982" y="7911490"/>
                  </a:lnTo>
                  <a:lnTo>
                    <a:pt x="8497849" y="7914348"/>
                  </a:lnTo>
                  <a:lnTo>
                    <a:pt x="8504364" y="7914805"/>
                  </a:lnTo>
                  <a:lnTo>
                    <a:pt x="8510765" y="7912646"/>
                  </a:lnTo>
                  <a:lnTo>
                    <a:pt x="8515845" y="7908176"/>
                  </a:lnTo>
                  <a:lnTo>
                    <a:pt x="8518703" y="7902308"/>
                  </a:lnTo>
                  <a:lnTo>
                    <a:pt x="8519160" y="7895793"/>
                  </a:lnTo>
                  <a:close/>
                </a:path>
                <a:path w="9148444" h="9127490">
                  <a:moveTo>
                    <a:pt x="8525523" y="6657238"/>
                  </a:moveTo>
                  <a:lnTo>
                    <a:pt x="8512823" y="6649860"/>
                  </a:lnTo>
                  <a:lnTo>
                    <a:pt x="8512823" y="6645694"/>
                  </a:lnTo>
                  <a:lnTo>
                    <a:pt x="8500123" y="6645034"/>
                  </a:lnTo>
                  <a:lnTo>
                    <a:pt x="8487423" y="6648170"/>
                  </a:lnTo>
                  <a:lnTo>
                    <a:pt x="8487423" y="6654686"/>
                  </a:lnTo>
                  <a:lnTo>
                    <a:pt x="8474723" y="6663220"/>
                  </a:lnTo>
                  <a:lnTo>
                    <a:pt x="8474723" y="6672707"/>
                  </a:lnTo>
                  <a:lnTo>
                    <a:pt x="8487423" y="6682029"/>
                  </a:lnTo>
                  <a:lnTo>
                    <a:pt x="8487423" y="6689420"/>
                  </a:lnTo>
                  <a:lnTo>
                    <a:pt x="8500123" y="6693586"/>
                  </a:lnTo>
                  <a:lnTo>
                    <a:pt x="8500123" y="6694259"/>
                  </a:lnTo>
                  <a:lnTo>
                    <a:pt x="8512823" y="6691122"/>
                  </a:lnTo>
                  <a:lnTo>
                    <a:pt x="8525523" y="6684607"/>
                  </a:lnTo>
                  <a:lnTo>
                    <a:pt x="8525523" y="6657238"/>
                  </a:lnTo>
                  <a:close/>
                </a:path>
                <a:path w="9148444" h="9127490">
                  <a:moveTo>
                    <a:pt x="8525523" y="5424779"/>
                  </a:moveTo>
                  <a:lnTo>
                    <a:pt x="8512823" y="5414911"/>
                  </a:lnTo>
                  <a:lnTo>
                    <a:pt x="8500123" y="5409336"/>
                  </a:lnTo>
                  <a:lnTo>
                    <a:pt x="8487423" y="5408447"/>
                  </a:lnTo>
                  <a:lnTo>
                    <a:pt x="8487423" y="5412651"/>
                  </a:lnTo>
                  <a:lnTo>
                    <a:pt x="8474723" y="5421363"/>
                  </a:lnTo>
                  <a:lnTo>
                    <a:pt x="8462023" y="5432780"/>
                  </a:lnTo>
                  <a:lnTo>
                    <a:pt x="8462023" y="5445455"/>
                  </a:lnTo>
                  <a:lnTo>
                    <a:pt x="8474723" y="5457939"/>
                  </a:lnTo>
                  <a:lnTo>
                    <a:pt x="8474723" y="5467820"/>
                  </a:lnTo>
                  <a:lnTo>
                    <a:pt x="8487423" y="5473382"/>
                  </a:lnTo>
                  <a:lnTo>
                    <a:pt x="8500123" y="5474271"/>
                  </a:lnTo>
                  <a:lnTo>
                    <a:pt x="8512823" y="5470080"/>
                  </a:lnTo>
                  <a:lnTo>
                    <a:pt x="8525523" y="5461368"/>
                  </a:lnTo>
                  <a:lnTo>
                    <a:pt x="8525523" y="5424779"/>
                  </a:lnTo>
                  <a:close/>
                </a:path>
                <a:path w="9148444" h="9127490">
                  <a:moveTo>
                    <a:pt x="8525523" y="1409141"/>
                  </a:moveTo>
                  <a:lnTo>
                    <a:pt x="8512823" y="1386878"/>
                  </a:lnTo>
                  <a:lnTo>
                    <a:pt x="8500123" y="1369263"/>
                  </a:lnTo>
                  <a:lnTo>
                    <a:pt x="8474723" y="1359319"/>
                  </a:lnTo>
                  <a:lnTo>
                    <a:pt x="8449323" y="1357744"/>
                  </a:lnTo>
                  <a:lnTo>
                    <a:pt x="8436623" y="1365224"/>
                  </a:lnTo>
                  <a:lnTo>
                    <a:pt x="8411223" y="1380756"/>
                  </a:lnTo>
                  <a:lnTo>
                    <a:pt x="8398523" y="1401140"/>
                  </a:lnTo>
                  <a:lnTo>
                    <a:pt x="8398523" y="1423758"/>
                  </a:lnTo>
                  <a:lnTo>
                    <a:pt x="8411223" y="1446022"/>
                  </a:lnTo>
                  <a:lnTo>
                    <a:pt x="8423923" y="1463636"/>
                  </a:lnTo>
                  <a:lnTo>
                    <a:pt x="8449323" y="1473581"/>
                  </a:lnTo>
                  <a:lnTo>
                    <a:pt x="8462023" y="1475155"/>
                  </a:lnTo>
                  <a:lnTo>
                    <a:pt x="8487423" y="1467675"/>
                  </a:lnTo>
                  <a:lnTo>
                    <a:pt x="8512823" y="1452143"/>
                  </a:lnTo>
                  <a:lnTo>
                    <a:pt x="8512823" y="1431759"/>
                  </a:lnTo>
                  <a:lnTo>
                    <a:pt x="8525523" y="1409141"/>
                  </a:lnTo>
                  <a:close/>
                </a:path>
                <a:path w="9148444" h="9127490">
                  <a:moveTo>
                    <a:pt x="8525523" y="179819"/>
                  </a:moveTo>
                  <a:lnTo>
                    <a:pt x="8512823" y="154406"/>
                  </a:lnTo>
                  <a:lnTo>
                    <a:pt x="8500123" y="134302"/>
                  </a:lnTo>
                  <a:lnTo>
                    <a:pt x="8474723" y="122961"/>
                  </a:lnTo>
                  <a:lnTo>
                    <a:pt x="8449323" y="121158"/>
                  </a:lnTo>
                  <a:lnTo>
                    <a:pt x="8423923" y="129705"/>
                  </a:lnTo>
                  <a:lnTo>
                    <a:pt x="8398523" y="147434"/>
                  </a:lnTo>
                  <a:lnTo>
                    <a:pt x="8385823" y="170700"/>
                  </a:lnTo>
                  <a:lnTo>
                    <a:pt x="8385823" y="196519"/>
                  </a:lnTo>
                  <a:lnTo>
                    <a:pt x="8398523" y="221919"/>
                  </a:lnTo>
                  <a:lnTo>
                    <a:pt x="8411223" y="242023"/>
                  </a:lnTo>
                  <a:lnTo>
                    <a:pt x="8436623" y="253377"/>
                  </a:lnTo>
                  <a:lnTo>
                    <a:pt x="8462023" y="255181"/>
                  </a:lnTo>
                  <a:lnTo>
                    <a:pt x="8487423" y="246634"/>
                  </a:lnTo>
                  <a:lnTo>
                    <a:pt x="8512823" y="228904"/>
                  </a:lnTo>
                  <a:lnTo>
                    <a:pt x="8525523" y="205638"/>
                  </a:lnTo>
                  <a:lnTo>
                    <a:pt x="8525523" y="179819"/>
                  </a:lnTo>
                  <a:close/>
                </a:path>
                <a:path w="9148444" h="9127490">
                  <a:moveTo>
                    <a:pt x="8538223" y="4208018"/>
                  </a:moveTo>
                  <a:lnTo>
                    <a:pt x="8525523" y="4192613"/>
                  </a:lnTo>
                  <a:lnTo>
                    <a:pt x="8512823" y="4180421"/>
                  </a:lnTo>
                  <a:lnTo>
                    <a:pt x="8500123" y="4173537"/>
                  </a:lnTo>
                  <a:lnTo>
                    <a:pt x="8487423" y="4172458"/>
                  </a:lnTo>
                  <a:lnTo>
                    <a:pt x="8474723" y="4177639"/>
                  </a:lnTo>
                  <a:lnTo>
                    <a:pt x="8462023" y="4188383"/>
                  </a:lnTo>
                  <a:lnTo>
                    <a:pt x="8449323" y="4202480"/>
                  </a:lnTo>
                  <a:lnTo>
                    <a:pt x="8449323" y="4218127"/>
                  </a:lnTo>
                  <a:lnTo>
                    <a:pt x="8462023" y="4233532"/>
                  </a:lnTo>
                  <a:lnTo>
                    <a:pt x="8462023" y="4245724"/>
                  </a:lnTo>
                  <a:lnTo>
                    <a:pt x="8487423" y="4252607"/>
                  </a:lnTo>
                  <a:lnTo>
                    <a:pt x="8500123" y="4253700"/>
                  </a:lnTo>
                  <a:lnTo>
                    <a:pt x="8512823" y="4248518"/>
                  </a:lnTo>
                  <a:lnTo>
                    <a:pt x="8525523" y="4237774"/>
                  </a:lnTo>
                  <a:lnTo>
                    <a:pt x="8525523" y="4223664"/>
                  </a:lnTo>
                  <a:lnTo>
                    <a:pt x="8538223" y="4208018"/>
                  </a:lnTo>
                  <a:close/>
                </a:path>
                <a:path w="9148444" h="9127490">
                  <a:moveTo>
                    <a:pt x="8538223" y="2978696"/>
                  </a:moveTo>
                  <a:lnTo>
                    <a:pt x="8525523" y="2960141"/>
                  </a:lnTo>
                  <a:lnTo>
                    <a:pt x="8512823" y="2945473"/>
                  </a:lnTo>
                  <a:lnTo>
                    <a:pt x="8500123" y="2937179"/>
                  </a:lnTo>
                  <a:lnTo>
                    <a:pt x="8474723" y="2935871"/>
                  </a:lnTo>
                  <a:lnTo>
                    <a:pt x="8462023" y="2942107"/>
                  </a:lnTo>
                  <a:lnTo>
                    <a:pt x="8449323" y="2955048"/>
                  </a:lnTo>
                  <a:lnTo>
                    <a:pt x="8436623" y="2972028"/>
                  </a:lnTo>
                  <a:lnTo>
                    <a:pt x="8436623" y="2990888"/>
                  </a:lnTo>
                  <a:lnTo>
                    <a:pt x="8449323" y="3009430"/>
                  </a:lnTo>
                  <a:lnTo>
                    <a:pt x="8462023" y="3024111"/>
                  </a:lnTo>
                  <a:lnTo>
                    <a:pt x="8474723" y="3032404"/>
                  </a:lnTo>
                  <a:lnTo>
                    <a:pt x="8487423" y="3033712"/>
                  </a:lnTo>
                  <a:lnTo>
                    <a:pt x="8512823" y="3027476"/>
                  </a:lnTo>
                  <a:lnTo>
                    <a:pt x="8525523" y="3014522"/>
                  </a:lnTo>
                  <a:lnTo>
                    <a:pt x="8538223" y="2997543"/>
                  </a:lnTo>
                  <a:lnTo>
                    <a:pt x="8538223" y="2978696"/>
                  </a:lnTo>
                  <a:close/>
                </a:path>
                <a:path w="9148444" h="9127490">
                  <a:moveTo>
                    <a:pt x="8538223" y="1749450"/>
                  </a:moveTo>
                  <a:lnTo>
                    <a:pt x="8525523" y="1727974"/>
                  </a:lnTo>
                  <a:lnTo>
                    <a:pt x="8512823" y="1710982"/>
                  </a:lnTo>
                  <a:lnTo>
                    <a:pt x="8500123" y="1701393"/>
                  </a:lnTo>
                  <a:lnTo>
                    <a:pt x="8474723" y="1699869"/>
                  </a:lnTo>
                  <a:lnTo>
                    <a:pt x="8449323" y="1707095"/>
                  </a:lnTo>
                  <a:lnTo>
                    <a:pt x="8436623" y="1722081"/>
                  </a:lnTo>
                  <a:lnTo>
                    <a:pt x="8423923" y="1741741"/>
                  </a:lnTo>
                  <a:lnTo>
                    <a:pt x="8423923" y="1763560"/>
                  </a:lnTo>
                  <a:lnTo>
                    <a:pt x="8436623" y="1785035"/>
                  </a:lnTo>
                  <a:lnTo>
                    <a:pt x="8449323" y="1802028"/>
                  </a:lnTo>
                  <a:lnTo>
                    <a:pt x="8462023" y="1811616"/>
                  </a:lnTo>
                  <a:lnTo>
                    <a:pt x="8487423" y="1813140"/>
                  </a:lnTo>
                  <a:lnTo>
                    <a:pt x="8512823" y="1805914"/>
                  </a:lnTo>
                  <a:lnTo>
                    <a:pt x="8525523" y="1790928"/>
                  </a:lnTo>
                  <a:lnTo>
                    <a:pt x="8538223" y="1771269"/>
                  </a:lnTo>
                  <a:lnTo>
                    <a:pt x="8538223" y="1749450"/>
                  </a:lnTo>
                  <a:close/>
                </a:path>
                <a:path w="9148444" h="9127490">
                  <a:moveTo>
                    <a:pt x="8538223" y="495515"/>
                  </a:moveTo>
                  <a:lnTo>
                    <a:pt x="8512823" y="476034"/>
                  </a:lnTo>
                  <a:lnTo>
                    <a:pt x="8487423" y="465035"/>
                  </a:lnTo>
                  <a:lnTo>
                    <a:pt x="8462023" y="463283"/>
                  </a:lnTo>
                  <a:lnTo>
                    <a:pt x="8449323" y="471563"/>
                  </a:lnTo>
                  <a:lnTo>
                    <a:pt x="8423923" y="488759"/>
                  </a:lnTo>
                  <a:lnTo>
                    <a:pt x="8411223" y="511289"/>
                  </a:lnTo>
                  <a:lnTo>
                    <a:pt x="8411223" y="536308"/>
                  </a:lnTo>
                  <a:lnTo>
                    <a:pt x="8423923" y="560933"/>
                  </a:lnTo>
                  <a:lnTo>
                    <a:pt x="8436623" y="580415"/>
                  </a:lnTo>
                  <a:lnTo>
                    <a:pt x="8462023" y="591413"/>
                  </a:lnTo>
                  <a:lnTo>
                    <a:pt x="8487423" y="593153"/>
                  </a:lnTo>
                  <a:lnTo>
                    <a:pt x="8512823" y="584885"/>
                  </a:lnTo>
                  <a:lnTo>
                    <a:pt x="8525523" y="567690"/>
                  </a:lnTo>
                  <a:lnTo>
                    <a:pt x="8538223" y="545160"/>
                  </a:lnTo>
                  <a:lnTo>
                    <a:pt x="8538223" y="495515"/>
                  </a:lnTo>
                  <a:close/>
                </a:path>
                <a:path w="9148444" h="9127490">
                  <a:moveTo>
                    <a:pt x="8539734" y="8237626"/>
                  </a:moveTo>
                  <a:lnTo>
                    <a:pt x="8531479" y="8223339"/>
                  </a:lnTo>
                  <a:lnTo>
                    <a:pt x="8522348" y="8220900"/>
                  </a:lnTo>
                  <a:lnTo>
                    <a:pt x="8508060" y="8229143"/>
                  </a:lnTo>
                  <a:lnTo>
                    <a:pt x="8505609" y="8238274"/>
                  </a:lnTo>
                  <a:lnTo>
                    <a:pt x="8513864" y="8252561"/>
                  </a:lnTo>
                  <a:lnTo>
                    <a:pt x="8522995" y="8255013"/>
                  </a:lnTo>
                  <a:lnTo>
                    <a:pt x="8537296" y="8246770"/>
                  </a:lnTo>
                  <a:lnTo>
                    <a:pt x="8539734" y="8237626"/>
                  </a:lnTo>
                  <a:close/>
                </a:path>
                <a:path w="9148444" h="9127490">
                  <a:moveTo>
                    <a:pt x="8550923" y="7006882"/>
                  </a:moveTo>
                  <a:lnTo>
                    <a:pt x="8538223" y="6998348"/>
                  </a:lnTo>
                  <a:lnTo>
                    <a:pt x="8538223" y="6991578"/>
                  </a:lnTo>
                  <a:lnTo>
                    <a:pt x="8525523" y="6987768"/>
                  </a:lnTo>
                  <a:lnTo>
                    <a:pt x="8525523" y="6987159"/>
                  </a:lnTo>
                  <a:lnTo>
                    <a:pt x="8512823" y="6990042"/>
                  </a:lnTo>
                  <a:lnTo>
                    <a:pt x="8500123" y="6995998"/>
                  </a:lnTo>
                  <a:lnTo>
                    <a:pt x="8500123" y="7021055"/>
                  </a:lnTo>
                  <a:lnTo>
                    <a:pt x="8512823" y="7027812"/>
                  </a:lnTo>
                  <a:lnTo>
                    <a:pt x="8512823" y="7031622"/>
                  </a:lnTo>
                  <a:lnTo>
                    <a:pt x="8525523" y="7032231"/>
                  </a:lnTo>
                  <a:lnTo>
                    <a:pt x="8538223" y="7029361"/>
                  </a:lnTo>
                  <a:lnTo>
                    <a:pt x="8538223" y="7023392"/>
                  </a:lnTo>
                  <a:lnTo>
                    <a:pt x="8550923" y="7015569"/>
                  </a:lnTo>
                  <a:lnTo>
                    <a:pt x="8550923" y="7006882"/>
                  </a:lnTo>
                  <a:close/>
                </a:path>
                <a:path w="9148444" h="9127490">
                  <a:moveTo>
                    <a:pt x="8550923" y="5765889"/>
                  </a:moveTo>
                  <a:lnTo>
                    <a:pt x="8538223" y="5756630"/>
                  </a:lnTo>
                  <a:lnTo>
                    <a:pt x="8525523" y="5751411"/>
                  </a:lnTo>
                  <a:lnTo>
                    <a:pt x="8512823" y="5750572"/>
                  </a:lnTo>
                  <a:lnTo>
                    <a:pt x="8500123" y="5754509"/>
                  </a:lnTo>
                  <a:lnTo>
                    <a:pt x="8487423" y="5762676"/>
                  </a:lnTo>
                  <a:lnTo>
                    <a:pt x="8487423" y="5796953"/>
                  </a:lnTo>
                  <a:lnTo>
                    <a:pt x="8500123" y="5806211"/>
                  </a:lnTo>
                  <a:lnTo>
                    <a:pt x="8512823" y="5811431"/>
                  </a:lnTo>
                  <a:lnTo>
                    <a:pt x="8525523" y="5812256"/>
                  </a:lnTo>
                  <a:lnTo>
                    <a:pt x="8538223" y="5808319"/>
                  </a:lnTo>
                  <a:lnTo>
                    <a:pt x="8538223" y="5800166"/>
                  </a:lnTo>
                  <a:lnTo>
                    <a:pt x="8550923" y="5789460"/>
                  </a:lnTo>
                  <a:lnTo>
                    <a:pt x="8550923" y="5765889"/>
                  </a:lnTo>
                  <a:close/>
                </a:path>
                <a:path w="9148444" h="9127490">
                  <a:moveTo>
                    <a:pt x="8550923" y="4533709"/>
                  </a:moveTo>
                  <a:lnTo>
                    <a:pt x="8538223" y="4522152"/>
                  </a:lnTo>
                  <a:lnTo>
                    <a:pt x="8525523" y="4515624"/>
                  </a:lnTo>
                  <a:lnTo>
                    <a:pt x="8512823" y="4514583"/>
                  </a:lnTo>
                  <a:lnTo>
                    <a:pt x="8487423" y="4519498"/>
                  </a:lnTo>
                  <a:lnTo>
                    <a:pt x="8487423" y="4529696"/>
                  </a:lnTo>
                  <a:lnTo>
                    <a:pt x="8474723" y="4543082"/>
                  </a:lnTo>
                  <a:lnTo>
                    <a:pt x="8474723" y="4572546"/>
                  </a:lnTo>
                  <a:lnTo>
                    <a:pt x="8487423" y="4584116"/>
                  </a:lnTo>
                  <a:lnTo>
                    <a:pt x="8500123" y="4590643"/>
                  </a:lnTo>
                  <a:lnTo>
                    <a:pt x="8512823" y="4591672"/>
                  </a:lnTo>
                  <a:lnTo>
                    <a:pt x="8538223" y="4586757"/>
                  </a:lnTo>
                  <a:lnTo>
                    <a:pt x="8538223" y="4576559"/>
                  </a:lnTo>
                  <a:lnTo>
                    <a:pt x="8550923" y="4563186"/>
                  </a:lnTo>
                  <a:lnTo>
                    <a:pt x="8550923" y="4533709"/>
                  </a:lnTo>
                  <a:close/>
                </a:path>
                <a:path w="9148444" h="9127490">
                  <a:moveTo>
                    <a:pt x="8550923" y="3301403"/>
                  </a:moveTo>
                  <a:lnTo>
                    <a:pt x="8538223" y="3287433"/>
                  </a:lnTo>
                  <a:lnTo>
                    <a:pt x="8525523" y="3279546"/>
                  </a:lnTo>
                  <a:lnTo>
                    <a:pt x="8500123" y="3278289"/>
                  </a:lnTo>
                  <a:lnTo>
                    <a:pt x="8487423" y="3284220"/>
                  </a:lnTo>
                  <a:lnTo>
                    <a:pt x="8474723" y="3296551"/>
                  </a:lnTo>
                  <a:lnTo>
                    <a:pt x="8462023" y="3312706"/>
                  </a:lnTo>
                  <a:lnTo>
                    <a:pt x="8462023" y="3348304"/>
                  </a:lnTo>
                  <a:lnTo>
                    <a:pt x="8474723" y="3362261"/>
                  </a:lnTo>
                  <a:lnTo>
                    <a:pt x="8500123" y="3370148"/>
                  </a:lnTo>
                  <a:lnTo>
                    <a:pt x="8512823" y="3371405"/>
                  </a:lnTo>
                  <a:lnTo>
                    <a:pt x="8525523" y="3365462"/>
                  </a:lnTo>
                  <a:lnTo>
                    <a:pt x="8550923" y="3353143"/>
                  </a:lnTo>
                  <a:lnTo>
                    <a:pt x="8550923" y="3301403"/>
                  </a:lnTo>
                  <a:close/>
                </a:path>
                <a:path w="9148444" h="9127490">
                  <a:moveTo>
                    <a:pt x="8550923" y="2069084"/>
                  </a:moveTo>
                  <a:lnTo>
                    <a:pt x="8538223" y="2052713"/>
                  </a:lnTo>
                  <a:lnTo>
                    <a:pt x="8512823" y="2043468"/>
                  </a:lnTo>
                  <a:lnTo>
                    <a:pt x="8500123" y="2042007"/>
                  </a:lnTo>
                  <a:lnTo>
                    <a:pt x="8474723" y="2048954"/>
                  </a:lnTo>
                  <a:lnTo>
                    <a:pt x="8462023" y="2063394"/>
                  </a:lnTo>
                  <a:lnTo>
                    <a:pt x="8449323" y="2082330"/>
                  </a:lnTo>
                  <a:lnTo>
                    <a:pt x="8449323" y="2124049"/>
                  </a:lnTo>
                  <a:lnTo>
                    <a:pt x="8474723" y="2140420"/>
                  </a:lnTo>
                  <a:lnTo>
                    <a:pt x="8487423" y="2149652"/>
                  </a:lnTo>
                  <a:lnTo>
                    <a:pt x="8512823" y="2151113"/>
                  </a:lnTo>
                  <a:lnTo>
                    <a:pt x="8525523" y="2144166"/>
                  </a:lnTo>
                  <a:lnTo>
                    <a:pt x="8550923" y="2129726"/>
                  </a:lnTo>
                  <a:lnTo>
                    <a:pt x="8550923" y="2069084"/>
                  </a:lnTo>
                  <a:close/>
                </a:path>
                <a:path w="9148444" h="9127490">
                  <a:moveTo>
                    <a:pt x="8557425" y="8577745"/>
                  </a:moveTo>
                  <a:lnTo>
                    <a:pt x="8550491" y="8565744"/>
                  </a:lnTo>
                  <a:lnTo>
                    <a:pt x="8542820" y="8563686"/>
                  </a:lnTo>
                  <a:lnTo>
                    <a:pt x="8530819" y="8570608"/>
                  </a:lnTo>
                  <a:lnTo>
                    <a:pt x="8528761" y="8578291"/>
                  </a:lnTo>
                  <a:lnTo>
                    <a:pt x="8535695" y="8590280"/>
                  </a:lnTo>
                  <a:lnTo>
                    <a:pt x="8543366" y="8592337"/>
                  </a:lnTo>
                  <a:lnTo>
                    <a:pt x="8555380" y="8585416"/>
                  </a:lnTo>
                  <a:lnTo>
                    <a:pt x="8557425" y="8577745"/>
                  </a:lnTo>
                  <a:close/>
                </a:path>
                <a:path w="9148444" h="9127490">
                  <a:moveTo>
                    <a:pt x="8558746" y="0"/>
                  </a:moveTo>
                  <a:lnTo>
                    <a:pt x="8451291" y="0"/>
                  </a:lnTo>
                  <a:lnTo>
                    <a:pt x="8454377" y="9182"/>
                  </a:lnTo>
                  <a:lnTo>
                    <a:pt x="8469681" y="26530"/>
                  </a:lnTo>
                  <a:lnTo>
                    <a:pt x="8489759" y="36322"/>
                  </a:lnTo>
                  <a:lnTo>
                    <a:pt x="8512035" y="37871"/>
                  </a:lnTo>
                  <a:lnTo>
                    <a:pt x="8533968" y="30505"/>
                  </a:lnTo>
                  <a:lnTo>
                    <a:pt x="8551329" y="15201"/>
                  </a:lnTo>
                  <a:lnTo>
                    <a:pt x="8558746" y="0"/>
                  </a:lnTo>
                  <a:close/>
                </a:path>
                <a:path w="9148444" h="9127490">
                  <a:moveTo>
                    <a:pt x="8563623" y="7339292"/>
                  </a:moveTo>
                  <a:lnTo>
                    <a:pt x="8550923" y="7333069"/>
                  </a:lnTo>
                  <a:lnTo>
                    <a:pt x="8550923" y="7329551"/>
                  </a:lnTo>
                  <a:lnTo>
                    <a:pt x="8538223" y="7329005"/>
                  </a:lnTo>
                  <a:lnTo>
                    <a:pt x="8538223" y="7331646"/>
                  </a:lnTo>
                  <a:lnTo>
                    <a:pt x="8525523" y="7337133"/>
                  </a:lnTo>
                  <a:lnTo>
                    <a:pt x="8525523" y="7366432"/>
                  </a:lnTo>
                  <a:lnTo>
                    <a:pt x="8538223" y="7369950"/>
                  </a:lnTo>
                  <a:lnTo>
                    <a:pt x="8550923" y="7370508"/>
                  </a:lnTo>
                  <a:lnTo>
                    <a:pt x="8550923" y="7367867"/>
                  </a:lnTo>
                  <a:lnTo>
                    <a:pt x="8563623" y="7362368"/>
                  </a:lnTo>
                  <a:lnTo>
                    <a:pt x="8563623" y="7339292"/>
                  </a:lnTo>
                  <a:close/>
                </a:path>
                <a:path w="9148444" h="9127490">
                  <a:moveTo>
                    <a:pt x="8563623" y="6107138"/>
                  </a:moveTo>
                  <a:lnTo>
                    <a:pt x="8550923" y="6098603"/>
                  </a:lnTo>
                  <a:lnTo>
                    <a:pt x="8550923" y="6093777"/>
                  </a:lnTo>
                  <a:lnTo>
                    <a:pt x="8538223" y="6093015"/>
                  </a:lnTo>
                  <a:lnTo>
                    <a:pt x="8525523" y="6096647"/>
                  </a:lnTo>
                  <a:lnTo>
                    <a:pt x="8512823" y="6104179"/>
                  </a:lnTo>
                  <a:lnTo>
                    <a:pt x="8512823" y="6135814"/>
                  </a:lnTo>
                  <a:lnTo>
                    <a:pt x="8525523" y="6144349"/>
                  </a:lnTo>
                  <a:lnTo>
                    <a:pt x="8525523" y="6149175"/>
                  </a:lnTo>
                  <a:lnTo>
                    <a:pt x="8538223" y="6149937"/>
                  </a:lnTo>
                  <a:lnTo>
                    <a:pt x="8550923" y="6146304"/>
                  </a:lnTo>
                  <a:lnTo>
                    <a:pt x="8563623" y="6138773"/>
                  </a:lnTo>
                  <a:lnTo>
                    <a:pt x="8563623" y="6107138"/>
                  </a:lnTo>
                  <a:close/>
                </a:path>
                <a:path w="9148444" h="9127490">
                  <a:moveTo>
                    <a:pt x="8563623" y="4874666"/>
                  </a:moveTo>
                  <a:lnTo>
                    <a:pt x="8550923" y="4863643"/>
                  </a:lnTo>
                  <a:lnTo>
                    <a:pt x="8538223" y="4857407"/>
                  </a:lnTo>
                  <a:lnTo>
                    <a:pt x="8525523" y="4856416"/>
                  </a:lnTo>
                  <a:lnTo>
                    <a:pt x="8512823" y="4861115"/>
                  </a:lnTo>
                  <a:lnTo>
                    <a:pt x="8500123" y="4870843"/>
                  </a:lnTo>
                  <a:lnTo>
                    <a:pt x="8500123" y="4911699"/>
                  </a:lnTo>
                  <a:lnTo>
                    <a:pt x="8512823" y="4922736"/>
                  </a:lnTo>
                  <a:lnTo>
                    <a:pt x="8525523" y="4928971"/>
                  </a:lnTo>
                  <a:lnTo>
                    <a:pt x="8538223" y="4929962"/>
                  </a:lnTo>
                  <a:lnTo>
                    <a:pt x="8550923" y="4925263"/>
                  </a:lnTo>
                  <a:lnTo>
                    <a:pt x="8563623" y="4915535"/>
                  </a:lnTo>
                  <a:lnTo>
                    <a:pt x="8563623" y="4874666"/>
                  </a:lnTo>
                  <a:close/>
                </a:path>
                <a:path w="9148444" h="9127490">
                  <a:moveTo>
                    <a:pt x="8563623" y="860488"/>
                  </a:moveTo>
                  <a:lnTo>
                    <a:pt x="8550923" y="836764"/>
                  </a:lnTo>
                  <a:lnTo>
                    <a:pt x="8538223" y="817994"/>
                  </a:lnTo>
                  <a:lnTo>
                    <a:pt x="8512823" y="807389"/>
                  </a:lnTo>
                  <a:lnTo>
                    <a:pt x="8487423" y="805713"/>
                  </a:lnTo>
                  <a:lnTo>
                    <a:pt x="8462023" y="813689"/>
                  </a:lnTo>
                  <a:lnTo>
                    <a:pt x="8449323" y="830249"/>
                  </a:lnTo>
                  <a:lnTo>
                    <a:pt x="8436623" y="851966"/>
                  </a:lnTo>
                  <a:lnTo>
                    <a:pt x="8436623" y="899795"/>
                  </a:lnTo>
                  <a:lnTo>
                    <a:pt x="8462023" y="918565"/>
                  </a:lnTo>
                  <a:lnTo>
                    <a:pt x="8474723" y="929170"/>
                  </a:lnTo>
                  <a:lnTo>
                    <a:pt x="8500123" y="930846"/>
                  </a:lnTo>
                  <a:lnTo>
                    <a:pt x="8525523" y="922870"/>
                  </a:lnTo>
                  <a:lnTo>
                    <a:pt x="8550923" y="906310"/>
                  </a:lnTo>
                  <a:lnTo>
                    <a:pt x="8550923" y="884593"/>
                  </a:lnTo>
                  <a:lnTo>
                    <a:pt x="8563623" y="860488"/>
                  </a:lnTo>
                  <a:close/>
                </a:path>
                <a:path w="9148444" h="9127490">
                  <a:moveTo>
                    <a:pt x="8575459" y="8917838"/>
                  </a:moveTo>
                  <a:lnTo>
                    <a:pt x="8569681" y="8907843"/>
                  </a:lnTo>
                  <a:lnTo>
                    <a:pt x="8563280" y="8906129"/>
                  </a:lnTo>
                  <a:lnTo>
                    <a:pt x="8553272" y="8911895"/>
                  </a:lnTo>
                  <a:lnTo>
                    <a:pt x="8551570" y="8918296"/>
                  </a:lnTo>
                  <a:lnTo>
                    <a:pt x="8557349" y="8928290"/>
                  </a:lnTo>
                  <a:lnTo>
                    <a:pt x="8563737" y="8930005"/>
                  </a:lnTo>
                  <a:lnTo>
                    <a:pt x="8573745" y="8924239"/>
                  </a:lnTo>
                  <a:lnTo>
                    <a:pt x="8575459" y="8917838"/>
                  </a:lnTo>
                  <a:close/>
                </a:path>
                <a:path w="9148444" h="9127490">
                  <a:moveTo>
                    <a:pt x="8576323" y="3659365"/>
                  </a:moveTo>
                  <a:lnTo>
                    <a:pt x="8563623" y="3642499"/>
                  </a:lnTo>
                  <a:lnTo>
                    <a:pt x="8550923" y="3629152"/>
                  </a:lnTo>
                  <a:lnTo>
                    <a:pt x="8538223" y="3621621"/>
                  </a:lnTo>
                  <a:lnTo>
                    <a:pt x="8525523" y="3620427"/>
                  </a:lnTo>
                  <a:lnTo>
                    <a:pt x="8500123" y="3626104"/>
                  </a:lnTo>
                  <a:lnTo>
                    <a:pt x="8487423" y="3637864"/>
                  </a:lnTo>
                  <a:lnTo>
                    <a:pt x="8487423" y="3687305"/>
                  </a:lnTo>
                  <a:lnTo>
                    <a:pt x="8500123" y="3700653"/>
                  </a:lnTo>
                  <a:lnTo>
                    <a:pt x="8512823" y="3708184"/>
                  </a:lnTo>
                  <a:lnTo>
                    <a:pt x="8538223" y="3709378"/>
                  </a:lnTo>
                  <a:lnTo>
                    <a:pt x="8550923" y="3703713"/>
                  </a:lnTo>
                  <a:lnTo>
                    <a:pt x="8563623" y="3691940"/>
                  </a:lnTo>
                  <a:lnTo>
                    <a:pt x="8576323" y="3676497"/>
                  </a:lnTo>
                  <a:lnTo>
                    <a:pt x="8576323" y="3659365"/>
                  </a:lnTo>
                  <a:close/>
                </a:path>
                <a:path w="9148444" h="9127490">
                  <a:moveTo>
                    <a:pt x="8576323" y="2430043"/>
                  </a:moveTo>
                  <a:lnTo>
                    <a:pt x="8563623" y="2410028"/>
                  </a:lnTo>
                  <a:lnTo>
                    <a:pt x="8550923" y="2394191"/>
                  </a:lnTo>
                  <a:lnTo>
                    <a:pt x="8538223" y="2385250"/>
                  </a:lnTo>
                  <a:lnTo>
                    <a:pt x="8512823" y="2383840"/>
                  </a:lnTo>
                  <a:lnTo>
                    <a:pt x="8500123" y="2390571"/>
                  </a:lnTo>
                  <a:lnTo>
                    <a:pt x="8474723" y="2404541"/>
                  </a:lnTo>
                  <a:lnTo>
                    <a:pt x="8474723" y="2463203"/>
                  </a:lnTo>
                  <a:lnTo>
                    <a:pt x="8487423" y="2479040"/>
                  </a:lnTo>
                  <a:lnTo>
                    <a:pt x="8512823" y="2487980"/>
                  </a:lnTo>
                  <a:lnTo>
                    <a:pt x="8525523" y="2489390"/>
                  </a:lnTo>
                  <a:lnTo>
                    <a:pt x="8550923" y="2482672"/>
                  </a:lnTo>
                  <a:lnTo>
                    <a:pt x="8563623" y="2468702"/>
                  </a:lnTo>
                  <a:lnTo>
                    <a:pt x="8576323" y="2450376"/>
                  </a:lnTo>
                  <a:lnTo>
                    <a:pt x="8576323" y="2430043"/>
                  </a:lnTo>
                  <a:close/>
                </a:path>
                <a:path w="9148444" h="9127490">
                  <a:moveTo>
                    <a:pt x="8576323" y="1200797"/>
                  </a:moveTo>
                  <a:lnTo>
                    <a:pt x="8563623" y="1177861"/>
                  </a:lnTo>
                  <a:lnTo>
                    <a:pt x="8550923" y="1159713"/>
                  </a:lnTo>
                  <a:lnTo>
                    <a:pt x="8538223" y="1149477"/>
                  </a:lnTo>
                  <a:lnTo>
                    <a:pt x="8512823" y="1147851"/>
                  </a:lnTo>
                  <a:lnTo>
                    <a:pt x="8487423" y="1155560"/>
                  </a:lnTo>
                  <a:lnTo>
                    <a:pt x="8462023" y="1171562"/>
                  </a:lnTo>
                  <a:lnTo>
                    <a:pt x="8462023" y="1238808"/>
                  </a:lnTo>
                  <a:lnTo>
                    <a:pt x="8474723" y="1256957"/>
                  </a:lnTo>
                  <a:lnTo>
                    <a:pt x="8500123" y="1267193"/>
                  </a:lnTo>
                  <a:lnTo>
                    <a:pt x="8525523" y="1268818"/>
                  </a:lnTo>
                  <a:lnTo>
                    <a:pt x="8550923" y="1261110"/>
                  </a:lnTo>
                  <a:lnTo>
                    <a:pt x="8563623" y="1245095"/>
                  </a:lnTo>
                  <a:lnTo>
                    <a:pt x="8576323" y="1224102"/>
                  </a:lnTo>
                  <a:lnTo>
                    <a:pt x="8576323" y="1200797"/>
                  </a:lnTo>
                  <a:close/>
                </a:path>
                <a:path w="9148444" h="9127490">
                  <a:moveTo>
                    <a:pt x="8576729" y="7687462"/>
                  </a:moveTo>
                  <a:lnTo>
                    <a:pt x="8574341" y="7680376"/>
                  </a:lnTo>
                  <a:lnTo>
                    <a:pt x="8569401" y="7674775"/>
                  </a:lnTo>
                  <a:lnTo>
                    <a:pt x="8562911" y="7671600"/>
                  </a:lnTo>
                  <a:lnTo>
                    <a:pt x="8555711" y="7671105"/>
                  </a:lnTo>
                  <a:lnTo>
                    <a:pt x="8548624" y="7673480"/>
                  </a:lnTo>
                  <a:lnTo>
                    <a:pt x="8543023" y="7678433"/>
                  </a:lnTo>
                  <a:lnTo>
                    <a:pt x="8539861" y="7684910"/>
                  </a:lnTo>
                  <a:lnTo>
                    <a:pt x="8539353" y="7692110"/>
                  </a:lnTo>
                  <a:lnTo>
                    <a:pt x="8541741" y="7699197"/>
                  </a:lnTo>
                  <a:lnTo>
                    <a:pt x="8546681" y="7704798"/>
                  </a:lnTo>
                  <a:lnTo>
                    <a:pt x="8553171" y="7707960"/>
                  </a:lnTo>
                  <a:lnTo>
                    <a:pt x="8560371" y="7708468"/>
                  </a:lnTo>
                  <a:lnTo>
                    <a:pt x="8567445" y="7706080"/>
                  </a:lnTo>
                  <a:lnTo>
                    <a:pt x="8573059" y="7701140"/>
                  </a:lnTo>
                  <a:lnTo>
                    <a:pt x="8576221" y="7694650"/>
                  </a:lnTo>
                  <a:lnTo>
                    <a:pt x="8576729" y="7687462"/>
                  </a:lnTo>
                  <a:close/>
                </a:path>
                <a:path w="9148444" h="9127490">
                  <a:moveTo>
                    <a:pt x="8589023" y="6458242"/>
                  </a:moveTo>
                  <a:lnTo>
                    <a:pt x="8576323" y="6448234"/>
                  </a:lnTo>
                  <a:lnTo>
                    <a:pt x="8576323" y="6440322"/>
                  </a:lnTo>
                  <a:lnTo>
                    <a:pt x="8563623" y="6435852"/>
                  </a:lnTo>
                  <a:lnTo>
                    <a:pt x="8550923" y="6435141"/>
                  </a:lnTo>
                  <a:lnTo>
                    <a:pt x="8550923" y="6438506"/>
                  </a:lnTo>
                  <a:lnTo>
                    <a:pt x="8538223" y="6445478"/>
                  </a:lnTo>
                  <a:lnTo>
                    <a:pt x="8538223" y="6482740"/>
                  </a:lnTo>
                  <a:lnTo>
                    <a:pt x="8550923" y="6487211"/>
                  </a:lnTo>
                  <a:lnTo>
                    <a:pt x="8563623" y="6487909"/>
                  </a:lnTo>
                  <a:lnTo>
                    <a:pt x="8576323" y="6484544"/>
                  </a:lnTo>
                  <a:lnTo>
                    <a:pt x="8576323" y="6477571"/>
                  </a:lnTo>
                  <a:lnTo>
                    <a:pt x="8589023" y="6468415"/>
                  </a:lnTo>
                  <a:lnTo>
                    <a:pt x="8589023" y="6458242"/>
                  </a:lnTo>
                  <a:close/>
                </a:path>
                <a:path w="9148444" h="9127490">
                  <a:moveTo>
                    <a:pt x="8589023" y="5215775"/>
                  </a:moveTo>
                  <a:lnTo>
                    <a:pt x="8576323" y="5205361"/>
                  </a:lnTo>
                  <a:lnTo>
                    <a:pt x="8563623" y="5199481"/>
                  </a:lnTo>
                  <a:lnTo>
                    <a:pt x="8550923" y="5198554"/>
                  </a:lnTo>
                  <a:lnTo>
                    <a:pt x="8538223" y="5202974"/>
                  </a:lnTo>
                  <a:lnTo>
                    <a:pt x="8525523" y="5212156"/>
                  </a:lnTo>
                  <a:lnTo>
                    <a:pt x="8525523" y="5224196"/>
                  </a:lnTo>
                  <a:lnTo>
                    <a:pt x="8512823" y="5237569"/>
                  </a:lnTo>
                  <a:lnTo>
                    <a:pt x="8525523" y="5250726"/>
                  </a:lnTo>
                  <a:lnTo>
                    <a:pt x="8538223" y="5261127"/>
                  </a:lnTo>
                  <a:lnTo>
                    <a:pt x="8538223" y="5267007"/>
                  </a:lnTo>
                  <a:lnTo>
                    <a:pt x="8563623" y="5267934"/>
                  </a:lnTo>
                  <a:lnTo>
                    <a:pt x="8576323" y="5263515"/>
                  </a:lnTo>
                  <a:lnTo>
                    <a:pt x="8576323" y="5254333"/>
                  </a:lnTo>
                  <a:lnTo>
                    <a:pt x="8589023" y="5242293"/>
                  </a:lnTo>
                  <a:lnTo>
                    <a:pt x="8589023" y="5215775"/>
                  </a:lnTo>
                  <a:close/>
                </a:path>
                <a:path w="9148444" h="9127490">
                  <a:moveTo>
                    <a:pt x="8589023" y="3983609"/>
                  </a:moveTo>
                  <a:lnTo>
                    <a:pt x="8576323" y="3970883"/>
                  </a:lnTo>
                  <a:lnTo>
                    <a:pt x="8563623" y="3963695"/>
                  </a:lnTo>
                  <a:lnTo>
                    <a:pt x="8538223" y="3962552"/>
                  </a:lnTo>
                  <a:lnTo>
                    <a:pt x="8525523" y="3967962"/>
                  </a:lnTo>
                  <a:lnTo>
                    <a:pt x="8512823" y="3979189"/>
                  </a:lnTo>
                  <a:lnTo>
                    <a:pt x="8512823" y="3993908"/>
                  </a:lnTo>
                  <a:lnTo>
                    <a:pt x="8500123" y="4010241"/>
                  </a:lnTo>
                  <a:lnTo>
                    <a:pt x="8512823" y="4026319"/>
                  </a:lnTo>
                  <a:lnTo>
                    <a:pt x="8525523" y="4039044"/>
                  </a:lnTo>
                  <a:lnTo>
                    <a:pt x="8538223" y="4046220"/>
                  </a:lnTo>
                  <a:lnTo>
                    <a:pt x="8550923" y="4047363"/>
                  </a:lnTo>
                  <a:lnTo>
                    <a:pt x="8563623" y="4041952"/>
                  </a:lnTo>
                  <a:lnTo>
                    <a:pt x="8576323" y="4030738"/>
                  </a:lnTo>
                  <a:lnTo>
                    <a:pt x="8589023" y="4016019"/>
                  </a:lnTo>
                  <a:lnTo>
                    <a:pt x="8589023" y="3983609"/>
                  </a:lnTo>
                  <a:close/>
                </a:path>
                <a:path w="9148444" h="9127490">
                  <a:moveTo>
                    <a:pt x="8589023" y="2751137"/>
                  </a:moveTo>
                  <a:lnTo>
                    <a:pt x="8576323" y="2735923"/>
                  </a:lnTo>
                  <a:lnTo>
                    <a:pt x="8550923" y="2727325"/>
                  </a:lnTo>
                  <a:lnTo>
                    <a:pt x="8538223" y="2725966"/>
                  </a:lnTo>
                  <a:lnTo>
                    <a:pt x="8512823" y="2732430"/>
                  </a:lnTo>
                  <a:lnTo>
                    <a:pt x="8500123" y="2745854"/>
                  </a:lnTo>
                  <a:lnTo>
                    <a:pt x="8487423" y="2763456"/>
                  </a:lnTo>
                  <a:lnTo>
                    <a:pt x="8487423" y="2782989"/>
                  </a:lnTo>
                  <a:lnTo>
                    <a:pt x="8500123" y="2802217"/>
                  </a:lnTo>
                  <a:lnTo>
                    <a:pt x="8512823" y="2817431"/>
                  </a:lnTo>
                  <a:lnTo>
                    <a:pt x="8525523" y="2826016"/>
                  </a:lnTo>
                  <a:lnTo>
                    <a:pt x="8550923" y="2827375"/>
                  </a:lnTo>
                  <a:lnTo>
                    <a:pt x="8563623" y="2820911"/>
                  </a:lnTo>
                  <a:lnTo>
                    <a:pt x="8589023" y="2807500"/>
                  </a:lnTo>
                  <a:lnTo>
                    <a:pt x="8589023" y="2751137"/>
                  </a:lnTo>
                  <a:close/>
                </a:path>
                <a:path w="9148444" h="9127490">
                  <a:moveTo>
                    <a:pt x="8595068" y="8027771"/>
                  </a:moveTo>
                  <a:lnTo>
                    <a:pt x="8592947" y="8021472"/>
                  </a:lnTo>
                  <a:lnTo>
                    <a:pt x="8588553" y="8016494"/>
                  </a:lnTo>
                  <a:lnTo>
                    <a:pt x="8582787" y="8013674"/>
                  </a:lnTo>
                  <a:lnTo>
                    <a:pt x="8576386" y="8013230"/>
                  </a:lnTo>
                  <a:lnTo>
                    <a:pt x="8570087" y="8015351"/>
                  </a:lnTo>
                  <a:lnTo>
                    <a:pt x="8565109" y="8019745"/>
                  </a:lnTo>
                  <a:lnTo>
                    <a:pt x="8562289" y="8025511"/>
                  </a:lnTo>
                  <a:lnTo>
                    <a:pt x="8561845" y="8031912"/>
                  </a:lnTo>
                  <a:lnTo>
                    <a:pt x="8563966" y="8038211"/>
                  </a:lnTo>
                  <a:lnTo>
                    <a:pt x="8568360" y="8043189"/>
                  </a:lnTo>
                  <a:lnTo>
                    <a:pt x="8574126" y="8045996"/>
                  </a:lnTo>
                  <a:lnTo>
                    <a:pt x="8580526" y="8046453"/>
                  </a:lnTo>
                  <a:lnTo>
                    <a:pt x="8586826" y="8044332"/>
                  </a:lnTo>
                  <a:lnTo>
                    <a:pt x="8591804" y="8039938"/>
                  </a:lnTo>
                  <a:lnTo>
                    <a:pt x="8594623" y="8034172"/>
                  </a:lnTo>
                  <a:lnTo>
                    <a:pt x="8595068" y="8027771"/>
                  </a:lnTo>
                  <a:close/>
                </a:path>
                <a:path w="9148444" h="9127490">
                  <a:moveTo>
                    <a:pt x="8601723" y="6789331"/>
                  </a:moveTo>
                  <a:lnTo>
                    <a:pt x="8589023" y="6782041"/>
                  </a:lnTo>
                  <a:lnTo>
                    <a:pt x="8589023" y="6777926"/>
                  </a:lnTo>
                  <a:lnTo>
                    <a:pt x="8576323" y="6777266"/>
                  </a:lnTo>
                  <a:lnTo>
                    <a:pt x="8563623" y="6780365"/>
                  </a:lnTo>
                  <a:lnTo>
                    <a:pt x="8563623" y="6786804"/>
                  </a:lnTo>
                  <a:lnTo>
                    <a:pt x="8550923" y="6795236"/>
                  </a:lnTo>
                  <a:lnTo>
                    <a:pt x="8550923" y="6804609"/>
                  </a:lnTo>
                  <a:lnTo>
                    <a:pt x="8563623" y="6813829"/>
                  </a:lnTo>
                  <a:lnTo>
                    <a:pt x="8563623" y="6821119"/>
                  </a:lnTo>
                  <a:lnTo>
                    <a:pt x="8576323" y="6825247"/>
                  </a:lnTo>
                  <a:lnTo>
                    <a:pt x="8576323" y="6825894"/>
                  </a:lnTo>
                  <a:lnTo>
                    <a:pt x="8589023" y="6822795"/>
                  </a:lnTo>
                  <a:lnTo>
                    <a:pt x="8601723" y="6816357"/>
                  </a:lnTo>
                  <a:lnTo>
                    <a:pt x="8601723" y="6789331"/>
                  </a:lnTo>
                  <a:close/>
                </a:path>
                <a:path w="9148444" h="9127490">
                  <a:moveTo>
                    <a:pt x="8601723" y="5556872"/>
                  </a:moveTo>
                  <a:lnTo>
                    <a:pt x="8589023" y="5547080"/>
                  </a:lnTo>
                  <a:lnTo>
                    <a:pt x="8576323" y="5541556"/>
                  </a:lnTo>
                  <a:lnTo>
                    <a:pt x="8563623" y="5540680"/>
                  </a:lnTo>
                  <a:lnTo>
                    <a:pt x="8563623" y="5544845"/>
                  </a:lnTo>
                  <a:lnTo>
                    <a:pt x="8550923" y="5553481"/>
                  </a:lnTo>
                  <a:lnTo>
                    <a:pt x="8538223" y="5564797"/>
                  </a:lnTo>
                  <a:lnTo>
                    <a:pt x="8538223" y="5577357"/>
                  </a:lnTo>
                  <a:lnTo>
                    <a:pt x="8550923" y="5589727"/>
                  </a:lnTo>
                  <a:lnTo>
                    <a:pt x="8550923" y="5599519"/>
                  </a:lnTo>
                  <a:lnTo>
                    <a:pt x="8563623" y="5605043"/>
                  </a:lnTo>
                  <a:lnTo>
                    <a:pt x="8576323" y="5605919"/>
                  </a:lnTo>
                  <a:lnTo>
                    <a:pt x="8589023" y="5601754"/>
                  </a:lnTo>
                  <a:lnTo>
                    <a:pt x="8601723" y="5593131"/>
                  </a:lnTo>
                  <a:lnTo>
                    <a:pt x="8601723" y="5556872"/>
                  </a:lnTo>
                  <a:close/>
                </a:path>
                <a:path w="9148444" h="9127490">
                  <a:moveTo>
                    <a:pt x="8601723" y="1541119"/>
                  </a:moveTo>
                  <a:lnTo>
                    <a:pt x="8589023" y="1518970"/>
                  </a:lnTo>
                  <a:lnTo>
                    <a:pt x="8576323" y="1501444"/>
                  </a:lnTo>
                  <a:lnTo>
                    <a:pt x="8550923" y="1491551"/>
                  </a:lnTo>
                  <a:lnTo>
                    <a:pt x="8525523" y="1489976"/>
                  </a:lnTo>
                  <a:lnTo>
                    <a:pt x="8512823" y="1497418"/>
                  </a:lnTo>
                  <a:lnTo>
                    <a:pt x="8487423" y="1512887"/>
                  </a:lnTo>
                  <a:lnTo>
                    <a:pt x="8474723" y="1533156"/>
                  </a:lnTo>
                  <a:lnTo>
                    <a:pt x="8474723" y="1555661"/>
                  </a:lnTo>
                  <a:lnTo>
                    <a:pt x="8487423" y="1577809"/>
                  </a:lnTo>
                  <a:lnTo>
                    <a:pt x="8500123" y="1595335"/>
                  </a:lnTo>
                  <a:lnTo>
                    <a:pt x="8525523" y="1605241"/>
                  </a:lnTo>
                  <a:lnTo>
                    <a:pt x="8538223" y="1606804"/>
                  </a:lnTo>
                  <a:lnTo>
                    <a:pt x="8563623" y="1599361"/>
                  </a:lnTo>
                  <a:lnTo>
                    <a:pt x="8589023" y="1583905"/>
                  </a:lnTo>
                  <a:lnTo>
                    <a:pt x="8589023" y="1563624"/>
                  </a:lnTo>
                  <a:lnTo>
                    <a:pt x="8601723" y="1541119"/>
                  </a:lnTo>
                  <a:close/>
                </a:path>
                <a:path w="9148444" h="9127490">
                  <a:moveTo>
                    <a:pt x="8601723" y="311797"/>
                  </a:moveTo>
                  <a:lnTo>
                    <a:pt x="8589023" y="286512"/>
                  </a:lnTo>
                  <a:lnTo>
                    <a:pt x="8576323" y="266484"/>
                  </a:lnTo>
                  <a:lnTo>
                    <a:pt x="8550923" y="255181"/>
                  </a:lnTo>
                  <a:lnTo>
                    <a:pt x="8525523" y="253390"/>
                  </a:lnTo>
                  <a:lnTo>
                    <a:pt x="8500123" y="261899"/>
                  </a:lnTo>
                  <a:lnTo>
                    <a:pt x="8474723" y="279552"/>
                  </a:lnTo>
                  <a:lnTo>
                    <a:pt x="8462023" y="302704"/>
                  </a:lnTo>
                  <a:lnTo>
                    <a:pt x="8462023" y="328422"/>
                  </a:lnTo>
                  <a:lnTo>
                    <a:pt x="8474723" y="353720"/>
                  </a:lnTo>
                  <a:lnTo>
                    <a:pt x="8487423" y="373735"/>
                  </a:lnTo>
                  <a:lnTo>
                    <a:pt x="8512823" y="385038"/>
                  </a:lnTo>
                  <a:lnTo>
                    <a:pt x="8538223" y="386829"/>
                  </a:lnTo>
                  <a:lnTo>
                    <a:pt x="8563623" y="378320"/>
                  </a:lnTo>
                  <a:lnTo>
                    <a:pt x="8589023" y="360667"/>
                  </a:lnTo>
                  <a:lnTo>
                    <a:pt x="8601723" y="337502"/>
                  </a:lnTo>
                  <a:lnTo>
                    <a:pt x="8601723" y="311797"/>
                  </a:lnTo>
                  <a:close/>
                </a:path>
                <a:path w="9148444" h="9127490">
                  <a:moveTo>
                    <a:pt x="8614423" y="4339996"/>
                  </a:moveTo>
                  <a:lnTo>
                    <a:pt x="8601723" y="4324705"/>
                  </a:lnTo>
                  <a:lnTo>
                    <a:pt x="8589023" y="4312602"/>
                  </a:lnTo>
                  <a:lnTo>
                    <a:pt x="8576323" y="4305770"/>
                  </a:lnTo>
                  <a:lnTo>
                    <a:pt x="8563623" y="4304690"/>
                  </a:lnTo>
                  <a:lnTo>
                    <a:pt x="8550923" y="4309834"/>
                  </a:lnTo>
                  <a:lnTo>
                    <a:pt x="8538223" y="4320502"/>
                  </a:lnTo>
                  <a:lnTo>
                    <a:pt x="8525523" y="4334497"/>
                  </a:lnTo>
                  <a:lnTo>
                    <a:pt x="8525523" y="4350042"/>
                  </a:lnTo>
                  <a:lnTo>
                    <a:pt x="8538223" y="4365333"/>
                  </a:lnTo>
                  <a:lnTo>
                    <a:pt x="8538223" y="4377423"/>
                  </a:lnTo>
                  <a:lnTo>
                    <a:pt x="8563623" y="4384256"/>
                  </a:lnTo>
                  <a:lnTo>
                    <a:pt x="8576323" y="4385348"/>
                  </a:lnTo>
                  <a:lnTo>
                    <a:pt x="8589023" y="4380204"/>
                  </a:lnTo>
                  <a:lnTo>
                    <a:pt x="8601723" y="4369524"/>
                  </a:lnTo>
                  <a:lnTo>
                    <a:pt x="8601723" y="4355528"/>
                  </a:lnTo>
                  <a:lnTo>
                    <a:pt x="8614423" y="4339996"/>
                  </a:lnTo>
                  <a:close/>
                </a:path>
                <a:path w="9148444" h="9127490">
                  <a:moveTo>
                    <a:pt x="8614423" y="3110674"/>
                  </a:moveTo>
                  <a:lnTo>
                    <a:pt x="8601723" y="3092234"/>
                  </a:lnTo>
                  <a:lnTo>
                    <a:pt x="8589023" y="3077641"/>
                  </a:lnTo>
                  <a:lnTo>
                    <a:pt x="8576323" y="3069412"/>
                  </a:lnTo>
                  <a:lnTo>
                    <a:pt x="8550923" y="3068104"/>
                  </a:lnTo>
                  <a:lnTo>
                    <a:pt x="8538223" y="3074301"/>
                  </a:lnTo>
                  <a:lnTo>
                    <a:pt x="8525523" y="3087179"/>
                  </a:lnTo>
                  <a:lnTo>
                    <a:pt x="8512823" y="3104045"/>
                  </a:lnTo>
                  <a:lnTo>
                    <a:pt x="8512823" y="3122790"/>
                  </a:lnTo>
                  <a:lnTo>
                    <a:pt x="8525523" y="3141218"/>
                  </a:lnTo>
                  <a:lnTo>
                    <a:pt x="8538223" y="3155810"/>
                  </a:lnTo>
                  <a:lnTo>
                    <a:pt x="8550923" y="3164052"/>
                  </a:lnTo>
                  <a:lnTo>
                    <a:pt x="8563623" y="3165360"/>
                  </a:lnTo>
                  <a:lnTo>
                    <a:pt x="8589023" y="3159163"/>
                  </a:lnTo>
                  <a:lnTo>
                    <a:pt x="8601723" y="3146285"/>
                  </a:lnTo>
                  <a:lnTo>
                    <a:pt x="8614423" y="3129407"/>
                  </a:lnTo>
                  <a:lnTo>
                    <a:pt x="8614423" y="3110674"/>
                  </a:lnTo>
                  <a:close/>
                </a:path>
                <a:path w="9148444" h="9127490">
                  <a:moveTo>
                    <a:pt x="8614423" y="1881428"/>
                  </a:moveTo>
                  <a:lnTo>
                    <a:pt x="8601723" y="1860067"/>
                  </a:lnTo>
                  <a:lnTo>
                    <a:pt x="8589023" y="1843163"/>
                  </a:lnTo>
                  <a:lnTo>
                    <a:pt x="8576323" y="1833626"/>
                  </a:lnTo>
                  <a:lnTo>
                    <a:pt x="8550923" y="1832102"/>
                  </a:lnTo>
                  <a:lnTo>
                    <a:pt x="8525523" y="1839290"/>
                  </a:lnTo>
                  <a:lnTo>
                    <a:pt x="8512823" y="1854200"/>
                  </a:lnTo>
                  <a:lnTo>
                    <a:pt x="8500123" y="1873758"/>
                  </a:lnTo>
                  <a:lnTo>
                    <a:pt x="8500123" y="1895462"/>
                  </a:lnTo>
                  <a:lnTo>
                    <a:pt x="8512823" y="1916823"/>
                  </a:lnTo>
                  <a:lnTo>
                    <a:pt x="8525523" y="1933727"/>
                  </a:lnTo>
                  <a:lnTo>
                    <a:pt x="8538223" y="1943265"/>
                  </a:lnTo>
                  <a:lnTo>
                    <a:pt x="8563623" y="1944789"/>
                  </a:lnTo>
                  <a:lnTo>
                    <a:pt x="8589023" y="1937600"/>
                  </a:lnTo>
                  <a:lnTo>
                    <a:pt x="8601723" y="1922691"/>
                  </a:lnTo>
                  <a:lnTo>
                    <a:pt x="8614423" y="1903133"/>
                  </a:lnTo>
                  <a:lnTo>
                    <a:pt x="8614423" y="1881428"/>
                  </a:lnTo>
                  <a:close/>
                </a:path>
                <a:path w="9148444" h="9127490">
                  <a:moveTo>
                    <a:pt x="8614423" y="627608"/>
                  </a:moveTo>
                  <a:lnTo>
                    <a:pt x="8589023" y="608203"/>
                  </a:lnTo>
                  <a:lnTo>
                    <a:pt x="8563623" y="597255"/>
                  </a:lnTo>
                  <a:lnTo>
                    <a:pt x="8538223" y="595528"/>
                  </a:lnTo>
                  <a:lnTo>
                    <a:pt x="8525523" y="603770"/>
                  </a:lnTo>
                  <a:lnTo>
                    <a:pt x="8500123" y="620877"/>
                  </a:lnTo>
                  <a:lnTo>
                    <a:pt x="8487423" y="643305"/>
                  </a:lnTo>
                  <a:lnTo>
                    <a:pt x="8487423" y="668210"/>
                  </a:lnTo>
                  <a:lnTo>
                    <a:pt x="8500123" y="692734"/>
                  </a:lnTo>
                  <a:lnTo>
                    <a:pt x="8512823" y="712114"/>
                  </a:lnTo>
                  <a:lnTo>
                    <a:pt x="8538223" y="723074"/>
                  </a:lnTo>
                  <a:lnTo>
                    <a:pt x="8563623" y="724801"/>
                  </a:lnTo>
                  <a:lnTo>
                    <a:pt x="8589023" y="716559"/>
                  </a:lnTo>
                  <a:lnTo>
                    <a:pt x="8601723" y="699452"/>
                  </a:lnTo>
                  <a:lnTo>
                    <a:pt x="8614423" y="677024"/>
                  </a:lnTo>
                  <a:lnTo>
                    <a:pt x="8614423" y="627608"/>
                  </a:lnTo>
                  <a:close/>
                </a:path>
                <a:path w="9148444" h="9127490">
                  <a:moveTo>
                    <a:pt x="8615604" y="8369579"/>
                  </a:moveTo>
                  <a:lnTo>
                    <a:pt x="8607514" y="8355571"/>
                  </a:lnTo>
                  <a:lnTo>
                    <a:pt x="8598560" y="8353184"/>
                  </a:lnTo>
                  <a:lnTo>
                    <a:pt x="8584552" y="8361261"/>
                  </a:lnTo>
                  <a:lnTo>
                    <a:pt x="8582152" y="8370214"/>
                  </a:lnTo>
                  <a:lnTo>
                    <a:pt x="8590229" y="8384210"/>
                  </a:lnTo>
                  <a:lnTo>
                    <a:pt x="8599195" y="8386610"/>
                  </a:lnTo>
                  <a:lnTo>
                    <a:pt x="8613203" y="8378533"/>
                  </a:lnTo>
                  <a:lnTo>
                    <a:pt x="8615604" y="8369579"/>
                  </a:lnTo>
                  <a:close/>
                </a:path>
                <a:path w="9148444" h="9127490">
                  <a:moveTo>
                    <a:pt x="8627123" y="7138860"/>
                  </a:moveTo>
                  <a:lnTo>
                    <a:pt x="8614423" y="7130440"/>
                  </a:lnTo>
                  <a:lnTo>
                    <a:pt x="8614423" y="7123760"/>
                  </a:lnTo>
                  <a:lnTo>
                    <a:pt x="8601723" y="7120001"/>
                  </a:lnTo>
                  <a:lnTo>
                    <a:pt x="8601723" y="7119404"/>
                  </a:lnTo>
                  <a:lnTo>
                    <a:pt x="8589023" y="7122236"/>
                  </a:lnTo>
                  <a:lnTo>
                    <a:pt x="8576323" y="7128116"/>
                  </a:lnTo>
                  <a:lnTo>
                    <a:pt x="8576323" y="7152843"/>
                  </a:lnTo>
                  <a:lnTo>
                    <a:pt x="8589023" y="7159511"/>
                  </a:lnTo>
                  <a:lnTo>
                    <a:pt x="8589023" y="7163270"/>
                  </a:lnTo>
                  <a:lnTo>
                    <a:pt x="8601723" y="7163879"/>
                  </a:lnTo>
                  <a:lnTo>
                    <a:pt x="8614423" y="7161035"/>
                  </a:lnTo>
                  <a:lnTo>
                    <a:pt x="8614423" y="7155154"/>
                  </a:lnTo>
                  <a:lnTo>
                    <a:pt x="8627123" y="7147433"/>
                  </a:lnTo>
                  <a:lnTo>
                    <a:pt x="8627123" y="7138860"/>
                  </a:lnTo>
                  <a:close/>
                </a:path>
                <a:path w="9148444" h="9127490">
                  <a:moveTo>
                    <a:pt x="8627123" y="5909589"/>
                  </a:moveTo>
                  <a:lnTo>
                    <a:pt x="8614423" y="5898121"/>
                  </a:lnTo>
                  <a:lnTo>
                    <a:pt x="8614423" y="5889041"/>
                  </a:lnTo>
                  <a:lnTo>
                    <a:pt x="8601723" y="5883922"/>
                  </a:lnTo>
                  <a:lnTo>
                    <a:pt x="8589023" y="5883110"/>
                  </a:lnTo>
                  <a:lnTo>
                    <a:pt x="8576323" y="5886970"/>
                  </a:lnTo>
                  <a:lnTo>
                    <a:pt x="8576323" y="5894971"/>
                  </a:lnTo>
                  <a:lnTo>
                    <a:pt x="8563623" y="5905474"/>
                  </a:lnTo>
                  <a:lnTo>
                    <a:pt x="8563623" y="5928588"/>
                  </a:lnTo>
                  <a:lnTo>
                    <a:pt x="8576323" y="5937669"/>
                  </a:lnTo>
                  <a:lnTo>
                    <a:pt x="8589023" y="5942787"/>
                  </a:lnTo>
                  <a:lnTo>
                    <a:pt x="8601723" y="5943600"/>
                  </a:lnTo>
                  <a:lnTo>
                    <a:pt x="8614423" y="5939739"/>
                  </a:lnTo>
                  <a:lnTo>
                    <a:pt x="8614423" y="5931738"/>
                  </a:lnTo>
                  <a:lnTo>
                    <a:pt x="8627123" y="5921235"/>
                  </a:lnTo>
                  <a:lnTo>
                    <a:pt x="8627123" y="5909589"/>
                  </a:lnTo>
                  <a:close/>
                </a:path>
                <a:path w="9148444" h="9127490">
                  <a:moveTo>
                    <a:pt x="8627123" y="4665802"/>
                  </a:moveTo>
                  <a:lnTo>
                    <a:pt x="8614423" y="4654334"/>
                  </a:lnTo>
                  <a:lnTo>
                    <a:pt x="8601723" y="4647844"/>
                  </a:lnTo>
                  <a:lnTo>
                    <a:pt x="8589023" y="4646828"/>
                  </a:lnTo>
                  <a:lnTo>
                    <a:pt x="8563623" y="4651705"/>
                  </a:lnTo>
                  <a:lnTo>
                    <a:pt x="8563623" y="4661827"/>
                  </a:lnTo>
                  <a:lnTo>
                    <a:pt x="8550923" y="4675098"/>
                  </a:lnTo>
                  <a:lnTo>
                    <a:pt x="8550923" y="4704346"/>
                  </a:lnTo>
                  <a:lnTo>
                    <a:pt x="8563623" y="4715815"/>
                  </a:lnTo>
                  <a:lnTo>
                    <a:pt x="8576323" y="4722292"/>
                  </a:lnTo>
                  <a:lnTo>
                    <a:pt x="8589023" y="4723320"/>
                  </a:lnTo>
                  <a:lnTo>
                    <a:pt x="8614423" y="4718443"/>
                  </a:lnTo>
                  <a:lnTo>
                    <a:pt x="8614423" y="4708322"/>
                  </a:lnTo>
                  <a:lnTo>
                    <a:pt x="8627123" y="4695050"/>
                  </a:lnTo>
                  <a:lnTo>
                    <a:pt x="8627123" y="4665802"/>
                  </a:lnTo>
                  <a:close/>
                </a:path>
                <a:path w="9148444" h="9127490">
                  <a:moveTo>
                    <a:pt x="8627123" y="3433483"/>
                  </a:moveTo>
                  <a:lnTo>
                    <a:pt x="8614423" y="3419602"/>
                  </a:lnTo>
                  <a:lnTo>
                    <a:pt x="8601723" y="3411766"/>
                  </a:lnTo>
                  <a:lnTo>
                    <a:pt x="8576323" y="3410534"/>
                  </a:lnTo>
                  <a:lnTo>
                    <a:pt x="8563623" y="3416427"/>
                  </a:lnTo>
                  <a:lnTo>
                    <a:pt x="8550923" y="3428669"/>
                  </a:lnTo>
                  <a:lnTo>
                    <a:pt x="8538223" y="3444722"/>
                  </a:lnTo>
                  <a:lnTo>
                    <a:pt x="8538223" y="3480079"/>
                  </a:lnTo>
                  <a:lnTo>
                    <a:pt x="8550923" y="3493960"/>
                  </a:lnTo>
                  <a:lnTo>
                    <a:pt x="8576323" y="3501796"/>
                  </a:lnTo>
                  <a:lnTo>
                    <a:pt x="8589023" y="3503041"/>
                  </a:lnTo>
                  <a:lnTo>
                    <a:pt x="8601723" y="3497148"/>
                  </a:lnTo>
                  <a:lnTo>
                    <a:pt x="8614423" y="3484905"/>
                  </a:lnTo>
                  <a:lnTo>
                    <a:pt x="8627123" y="3468852"/>
                  </a:lnTo>
                  <a:lnTo>
                    <a:pt x="8627123" y="3433483"/>
                  </a:lnTo>
                  <a:close/>
                </a:path>
                <a:path w="9148444" h="9127490">
                  <a:moveTo>
                    <a:pt x="8627123" y="2201164"/>
                  </a:moveTo>
                  <a:lnTo>
                    <a:pt x="8614423" y="2184882"/>
                  </a:lnTo>
                  <a:lnTo>
                    <a:pt x="8589023" y="2175700"/>
                  </a:lnTo>
                  <a:lnTo>
                    <a:pt x="8576323" y="2174240"/>
                  </a:lnTo>
                  <a:lnTo>
                    <a:pt x="8550923" y="2181161"/>
                  </a:lnTo>
                  <a:lnTo>
                    <a:pt x="8538223" y="2195512"/>
                  </a:lnTo>
                  <a:lnTo>
                    <a:pt x="8525523" y="2214346"/>
                  </a:lnTo>
                  <a:lnTo>
                    <a:pt x="8525523" y="2255837"/>
                  </a:lnTo>
                  <a:lnTo>
                    <a:pt x="8550923" y="2272119"/>
                  </a:lnTo>
                  <a:lnTo>
                    <a:pt x="8563623" y="2281301"/>
                  </a:lnTo>
                  <a:lnTo>
                    <a:pt x="8589023" y="2282761"/>
                  </a:lnTo>
                  <a:lnTo>
                    <a:pt x="8601723" y="2275840"/>
                  </a:lnTo>
                  <a:lnTo>
                    <a:pt x="8627123" y="2261489"/>
                  </a:lnTo>
                  <a:lnTo>
                    <a:pt x="8627123" y="2201164"/>
                  </a:lnTo>
                  <a:close/>
                </a:path>
                <a:path w="9148444" h="9127490">
                  <a:moveTo>
                    <a:pt x="8633282" y="8709685"/>
                  </a:moveTo>
                  <a:lnTo>
                    <a:pt x="8626526" y="8697976"/>
                  </a:lnTo>
                  <a:lnTo>
                    <a:pt x="8619033" y="8695969"/>
                  </a:lnTo>
                  <a:lnTo>
                    <a:pt x="8607311" y="8702726"/>
                  </a:lnTo>
                  <a:lnTo>
                    <a:pt x="8605304" y="8710219"/>
                  </a:lnTo>
                  <a:lnTo>
                    <a:pt x="8612073" y="8721941"/>
                  </a:lnTo>
                  <a:lnTo>
                    <a:pt x="8619553" y="8723935"/>
                  </a:lnTo>
                  <a:lnTo>
                    <a:pt x="8625421" y="8720557"/>
                  </a:lnTo>
                  <a:lnTo>
                    <a:pt x="8631276" y="8717178"/>
                  </a:lnTo>
                  <a:lnTo>
                    <a:pt x="8633282" y="8709685"/>
                  </a:lnTo>
                  <a:close/>
                </a:path>
                <a:path w="9148444" h="9127490">
                  <a:moveTo>
                    <a:pt x="8634285" y="7479131"/>
                  </a:moveTo>
                  <a:lnTo>
                    <a:pt x="8631669" y="7471372"/>
                  </a:lnTo>
                  <a:lnTo>
                    <a:pt x="8626259" y="7465225"/>
                  </a:lnTo>
                  <a:lnTo>
                    <a:pt x="8619160" y="7461758"/>
                  </a:lnTo>
                  <a:lnTo>
                    <a:pt x="8611273" y="7461212"/>
                  </a:lnTo>
                  <a:lnTo>
                    <a:pt x="8603513" y="7463828"/>
                  </a:lnTo>
                  <a:lnTo>
                    <a:pt x="8597367" y="7469238"/>
                  </a:lnTo>
                  <a:lnTo>
                    <a:pt x="8593899" y="7476337"/>
                  </a:lnTo>
                  <a:lnTo>
                    <a:pt x="8593353" y="7484224"/>
                  </a:lnTo>
                  <a:lnTo>
                    <a:pt x="8595957" y="7491971"/>
                  </a:lnTo>
                  <a:lnTo>
                    <a:pt x="8601380" y="7498118"/>
                  </a:lnTo>
                  <a:lnTo>
                    <a:pt x="8608479" y="7501585"/>
                  </a:lnTo>
                  <a:lnTo>
                    <a:pt x="8616366" y="7502131"/>
                  </a:lnTo>
                  <a:lnTo>
                    <a:pt x="8624125" y="7499528"/>
                  </a:lnTo>
                  <a:lnTo>
                    <a:pt x="8630272" y="7494105"/>
                  </a:lnTo>
                  <a:lnTo>
                    <a:pt x="8633739" y="7487005"/>
                  </a:lnTo>
                  <a:lnTo>
                    <a:pt x="8634285" y="7479131"/>
                  </a:lnTo>
                  <a:close/>
                </a:path>
                <a:path w="9148444" h="9127490">
                  <a:moveTo>
                    <a:pt x="8639823" y="6239218"/>
                  </a:moveTo>
                  <a:lnTo>
                    <a:pt x="8627123" y="6230772"/>
                  </a:lnTo>
                  <a:lnTo>
                    <a:pt x="8627123" y="6225997"/>
                  </a:lnTo>
                  <a:lnTo>
                    <a:pt x="8614423" y="6225248"/>
                  </a:lnTo>
                  <a:lnTo>
                    <a:pt x="8601723" y="6228829"/>
                  </a:lnTo>
                  <a:lnTo>
                    <a:pt x="8589023" y="6236284"/>
                  </a:lnTo>
                  <a:lnTo>
                    <a:pt x="8589023" y="6267602"/>
                  </a:lnTo>
                  <a:lnTo>
                    <a:pt x="8601723" y="6276048"/>
                  </a:lnTo>
                  <a:lnTo>
                    <a:pt x="8601723" y="6280823"/>
                  </a:lnTo>
                  <a:lnTo>
                    <a:pt x="8614423" y="6281585"/>
                  </a:lnTo>
                  <a:lnTo>
                    <a:pt x="8627123" y="6277991"/>
                  </a:lnTo>
                  <a:lnTo>
                    <a:pt x="8639823" y="6270536"/>
                  </a:lnTo>
                  <a:lnTo>
                    <a:pt x="8639823" y="6239218"/>
                  </a:lnTo>
                  <a:close/>
                </a:path>
                <a:path w="9148444" h="9127490">
                  <a:moveTo>
                    <a:pt x="8639823" y="5006759"/>
                  </a:moveTo>
                  <a:lnTo>
                    <a:pt x="8627123" y="4995811"/>
                  </a:lnTo>
                  <a:lnTo>
                    <a:pt x="8614423" y="4989639"/>
                  </a:lnTo>
                  <a:lnTo>
                    <a:pt x="8601723" y="4988661"/>
                  </a:lnTo>
                  <a:lnTo>
                    <a:pt x="8589023" y="4993310"/>
                  </a:lnTo>
                  <a:lnTo>
                    <a:pt x="8576323" y="5002962"/>
                  </a:lnTo>
                  <a:lnTo>
                    <a:pt x="8576323" y="5043500"/>
                  </a:lnTo>
                  <a:lnTo>
                    <a:pt x="8589023" y="5054447"/>
                  </a:lnTo>
                  <a:lnTo>
                    <a:pt x="8601723" y="5060620"/>
                  </a:lnTo>
                  <a:lnTo>
                    <a:pt x="8614423" y="5061597"/>
                  </a:lnTo>
                  <a:lnTo>
                    <a:pt x="8627123" y="5056949"/>
                  </a:lnTo>
                  <a:lnTo>
                    <a:pt x="8639823" y="5047297"/>
                  </a:lnTo>
                  <a:lnTo>
                    <a:pt x="8639823" y="5006759"/>
                  </a:lnTo>
                  <a:close/>
                </a:path>
                <a:path w="9148444" h="9127490">
                  <a:moveTo>
                    <a:pt x="8639823" y="992466"/>
                  </a:moveTo>
                  <a:lnTo>
                    <a:pt x="8627123" y="968857"/>
                  </a:lnTo>
                  <a:lnTo>
                    <a:pt x="8614423" y="950175"/>
                  </a:lnTo>
                  <a:lnTo>
                    <a:pt x="8589023" y="939622"/>
                  </a:lnTo>
                  <a:lnTo>
                    <a:pt x="8563623" y="937945"/>
                  </a:lnTo>
                  <a:lnTo>
                    <a:pt x="8538223" y="945883"/>
                  </a:lnTo>
                  <a:lnTo>
                    <a:pt x="8525523" y="962367"/>
                  </a:lnTo>
                  <a:lnTo>
                    <a:pt x="8512823" y="983983"/>
                  </a:lnTo>
                  <a:lnTo>
                    <a:pt x="8512823" y="1031582"/>
                  </a:lnTo>
                  <a:lnTo>
                    <a:pt x="8538223" y="1050264"/>
                  </a:lnTo>
                  <a:lnTo>
                    <a:pt x="8550923" y="1060818"/>
                  </a:lnTo>
                  <a:lnTo>
                    <a:pt x="8576323" y="1062494"/>
                  </a:lnTo>
                  <a:lnTo>
                    <a:pt x="8601723" y="1054544"/>
                  </a:lnTo>
                  <a:lnTo>
                    <a:pt x="8627123" y="1038072"/>
                  </a:lnTo>
                  <a:lnTo>
                    <a:pt x="8627123" y="1016457"/>
                  </a:lnTo>
                  <a:lnTo>
                    <a:pt x="8639823" y="992466"/>
                  </a:lnTo>
                  <a:close/>
                </a:path>
                <a:path w="9148444" h="9127490">
                  <a:moveTo>
                    <a:pt x="8649271" y="9049829"/>
                  </a:moveTo>
                  <a:lnTo>
                    <a:pt x="8644649" y="9041816"/>
                  </a:lnTo>
                  <a:lnTo>
                    <a:pt x="8639531" y="9040457"/>
                  </a:lnTo>
                  <a:lnTo>
                    <a:pt x="8631530" y="9045080"/>
                  </a:lnTo>
                  <a:lnTo>
                    <a:pt x="8630158" y="9050185"/>
                  </a:lnTo>
                  <a:lnTo>
                    <a:pt x="8634781" y="9058199"/>
                  </a:lnTo>
                  <a:lnTo>
                    <a:pt x="8639899" y="9059558"/>
                  </a:lnTo>
                  <a:lnTo>
                    <a:pt x="8647900" y="9054948"/>
                  </a:lnTo>
                  <a:lnTo>
                    <a:pt x="8649271" y="9049829"/>
                  </a:lnTo>
                  <a:close/>
                </a:path>
                <a:path w="9148444" h="9127490">
                  <a:moveTo>
                    <a:pt x="8652523" y="3791343"/>
                  </a:moveTo>
                  <a:lnTo>
                    <a:pt x="8639823" y="3774592"/>
                  </a:lnTo>
                  <a:lnTo>
                    <a:pt x="8627123" y="3761333"/>
                  </a:lnTo>
                  <a:lnTo>
                    <a:pt x="8614423" y="3753853"/>
                  </a:lnTo>
                  <a:lnTo>
                    <a:pt x="8601723" y="3752659"/>
                  </a:lnTo>
                  <a:lnTo>
                    <a:pt x="8576323" y="3758298"/>
                  </a:lnTo>
                  <a:lnTo>
                    <a:pt x="8563623" y="3769995"/>
                  </a:lnTo>
                  <a:lnTo>
                    <a:pt x="8563623" y="3819093"/>
                  </a:lnTo>
                  <a:lnTo>
                    <a:pt x="8576323" y="3832352"/>
                  </a:lnTo>
                  <a:lnTo>
                    <a:pt x="8589023" y="3839832"/>
                  </a:lnTo>
                  <a:lnTo>
                    <a:pt x="8614423" y="3841026"/>
                  </a:lnTo>
                  <a:lnTo>
                    <a:pt x="8627123" y="3835400"/>
                  </a:lnTo>
                  <a:lnTo>
                    <a:pt x="8639823" y="3823703"/>
                  </a:lnTo>
                  <a:lnTo>
                    <a:pt x="8652523" y="3808361"/>
                  </a:lnTo>
                  <a:lnTo>
                    <a:pt x="8652523" y="3791343"/>
                  </a:lnTo>
                  <a:close/>
                </a:path>
                <a:path w="9148444" h="9127490">
                  <a:moveTo>
                    <a:pt x="8652523" y="2562021"/>
                  </a:moveTo>
                  <a:lnTo>
                    <a:pt x="8639823" y="2542121"/>
                  </a:lnTo>
                  <a:lnTo>
                    <a:pt x="8627123" y="2526373"/>
                  </a:lnTo>
                  <a:lnTo>
                    <a:pt x="8614423" y="2517483"/>
                  </a:lnTo>
                  <a:lnTo>
                    <a:pt x="8589023" y="2516073"/>
                  </a:lnTo>
                  <a:lnTo>
                    <a:pt x="8576323" y="2522766"/>
                  </a:lnTo>
                  <a:lnTo>
                    <a:pt x="8550923" y="2536660"/>
                  </a:lnTo>
                  <a:lnTo>
                    <a:pt x="8550923" y="2594991"/>
                  </a:lnTo>
                  <a:lnTo>
                    <a:pt x="8563623" y="2610739"/>
                  </a:lnTo>
                  <a:lnTo>
                    <a:pt x="8589023" y="2619629"/>
                  </a:lnTo>
                  <a:lnTo>
                    <a:pt x="8601723" y="2621038"/>
                  </a:lnTo>
                  <a:lnTo>
                    <a:pt x="8627123" y="2614345"/>
                  </a:lnTo>
                  <a:lnTo>
                    <a:pt x="8639823" y="2600464"/>
                  </a:lnTo>
                  <a:lnTo>
                    <a:pt x="8652523" y="2582240"/>
                  </a:lnTo>
                  <a:lnTo>
                    <a:pt x="8652523" y="2562021"/>
                  </a:lnTo>
                  <a:close/>
                </a:path>
                <a:path w="9148444" h="9127490">
                  <a:moveTo>
                    <a:pt x="8652523" y="1332776"/>
                  </a:moveTo>
                  <a:lnTo>
                    <a:pt x="8639823" y="1309954"/>
                  </a:lnTo>
                  <a:lnTo>
                    <a:pt x="8627123" y="1291894"/>
                  </a:lnTo>
                  <a:lnTo>
                    <a:pt x="8614423" y="1281696"/>
                  </a:lnTo>
                  <a:lnTo>
                    <a:pt x="8589023" y="1280083"/>
                  </a:lnTo>
                  <a:lnTo>
                    <a:pt x="8563623" y="1287754"/>
                  </a:lnTo>
                  <a:lnTo>
                    <a:pt x="8538223" y="1303693"/>
                  </a:lnTo>
                  <a:lnTo>
                    <a:pt x="8538223" y="1370596"/>
                  </a:lnTo>
                  <a:lnTo>
                    <a:pt x="8550923" y="1388656"/>
                  </a:lnTo>
                  <a:lnTo>
                    <a:pt x="8576323" y="1398854"/>
                  </a:lnTo>
                  <a:lnTo>
                    <a:pt x="8601723" y="1400467"/>
                  </a:lnTo>
                  <a:lnTo>
                    <a:pt x="8627123" y="1392796"/>
                  </a:lnTo>
                  <a:lnTo>
                    <a:pt x="8639823" y="1376857"/>
                  </a:lnTo>
                  <a:lnTo>
                    <a:pt x="8652523" y="1355966"/>
                  </a:lnTo>
                  <a:lnTo>
                    <a:pt x="8652523" y="1332776"/>
                  </a:lnTo>
                  <a:close/>
                </a:path>
                <a:path w="9148444" h="9127490">
                  <a:moveTo>
                    <a:pt x="8652523" y="77635"/>
                  </a:moveTo>
                  <a:lnTo>
                    <a:pt x="8627123" y="57175"/>
                  </a:lnTo>
                  <a:lnTo>
                    <a:pt x="8601723" y="45631"/>
                  </a:lnTo>
                  <a:lnTo>
                    <a:pt x="8576323" y="43802"/>
                  </a:lnTo>
                  <a:lnTo>
                    <a:pt x="8550923" y="52489"/>
                  </a:lnTo>
                  <a:lnTo>
                    <a:pt x="8538223" y="70535"/>
                  </a:lnTo>
                  <a:lnTo>
                    <a:pt x="8525523" y="94208"/>
                  </a:lnTo>
                  <a:lnTo>
                    <a:pt x="8525523" y="146342"/>
                  </a:lnTo>
                  <a:lnTo>
                    <a:pt x="8550923" y="166801"/>
                  </a:lnTo>
                  <a:lnTo>
                    <a:pt x="8563623" y="178358"/>
                  </a:lnTo>
                  <a:lnTo>
                    <a:pt x="8601723" y="180187"/>
                  </a:lnTo>
                  <a:lnTo>
                    <a:pt x="8627123" y="171500"/>
                  </a:lnTo>
                  <a:lnTo>
                    <a:pt x="8639823" y="153454"/>
                  </a:lnTo>
                  <a:lnTo>
                    <a:pt x="8652523" y="129781"/>
                  </a:lnTo>
                  <a:lnTo>
                    <a:pt x="8652523" y="77635"/>
                  </a:lnTo>
                  <a:close/>
                </a:path>
                <a:path w="9148444" h="9127490">
                  <a:moveTo>
                    <a:pt x="8652624" y="7819441"/>
                  </a:moveTo>
                  <a:lnTo>
                    <a:pt x="8650287" y="7812468"/>
                  </a:lnTo>
                  <a:lnTo>
                    <a:pt x="8645411" y="7806957"/>
                  </a:lnTo>
                  <a:lnTo>
                    <a:pt x="8639035" y="7803832"/>
                  </a:lnTo>
                  <a:lnTo>
                    <a:pt x="8631949" y="7803337"/>
                  </a:lnTo>
                  <a:lnTo>
                    <a:pt x="8624976" y="7805687"/>
                  </a:lnTo>
                  <a:lnTo>
                    <a:pt x="8619452" y="7810551"/>
                  </a:lnTo>
                  <a:lnTo>
                    <a:pt x="8616340" y="7816926"/>
                  </a:lnTo>
                  <a:lnTo>
                    <a:pt x="8615845" y="7824013"/>
                  </a:lnTo>
                  <a:lnTo>
                    <a:pt x="8618195" y="7830985"/>
                  </a:lnTo>
                  <a:lnTo>
                    <a:pt x="8623059" y="7836497"/>
                  </a:lnTo>
                  <a:lnTo>
                    <a:pt x="8629447" y="7839621"/>
                  </a:lnTo>
                  <a:lnTo>
                    <a:pt x="8636533" y="7840104"/>
                  </a:lnTo>
                  <a:lnTo>
                    <a:pt x="8643506" y="7837767"/>
                  </a:lnTo>
                  <a:lnTo>
                    <a:pt x="8649017" y="7832903"/>
                  </a:lnTo>
                  <a:lnTo>
                    <a:pt x="8652129" y="7826515"/>
                  </a:lnTo>
                  <a:lnTo>
                    <a:pt x="8652624" y="7819441"/>
                  </a:lnTo>
                  <a:close/>
                </a:path>
                <a:path w="9148444" h="9127490">
                  <a:moveTo>
                    <a:pt x="8665223" y="6590208"/>
                  </a:moveTo>
                  <a:lnTo>
                    <a:pt x="8652523" y="6580314"/>
                  </a:lnTo>
                  <a:lnTo>
                    <a:pt x="8652523" y="6572491"/>
                  </a:lnTo>
                  <a:lnTo>
                    <a:pt x="8639823" y="6568072"/>
                  </a:lnTo>
                  <a:lnTo>
                    <a:pt x="8627123" y="6567373"/>
                  </a:lnTo>
                  <a:lnTo>
                    <a:pt x="8627123" y="6570700"/>
                  </a:lnTo>
                  <a:lnTo>
                    <a:pt x="8614423" y="6577609"/>
                  </a:lnTo>
                  <a:lnTo>
                    <a:pt x="8614423" y="6614439"/>
                  </a:lnTo>
                  <a:lnTo>
                    <a:pt x="8627123" y="6618859"/>
                  </a:lnTo>
                  <a:lnTo>
                    <a:pt x="8639823" y="6619557"/>
                  </a:lnTo>
                  <a:lnTo>
                    <a:pt x="8652523" y="6616230"/>
                  </a:lnTo>
                  <a:lnTo>
                    <a:pt x="8652523" y="6609321"/>
                  </a:lnTo>
                  <a:lnTo>
                    <a:pt x="8665223" y="6600266"/>
                  </a:lnTo>
                  <a:lnTo>
                    <a:pt x="8665223" y="6590208"/>
                  </a:lnTo>
                  <a:close/>
                </a:path>
                <a:path w="9148444" h="9127490">
                  <a:moveTo>
                    <a:pt x="8665223" y="5347855"/>
                  </a:moveTo>
                  <a:lnTo>
                    <a:pt x="8652523" y="5337543"/>
                  </a:lnTo>
                  <a:lnTo>
                    <a:pt x="8639823" y="5331714"/>
                  </a:lnTo>
                  <a:lnTo>
                    <a:pt x="8627123" y="5330787"/>
                  </a:lnTo>
                  <a:lnTo>
                    <a:pt x="8614423" y="5335168"/>
                  </a:lnTo>
                  <a:lnTo>
                    <a:pt x="8601723" y="5344274"/>
                  </a:lnTo>
                  <a:lnTo>
                    <a:pt x="8601723" y="5356212"/>
                  </a:lnTo>
                  <a:lnTo>
                    <a:pt x="8589023" y="5369471"/>
                  </a:lnTo>
                  <a:lnTo>
                    <a:pt x="8601723" y="5382514"/>
                  </a:lnTo>
                  <a:lnTo>
                    <a:pt x="8614423" y="5392826"/>
                  </a:lnTo>
                  <a:lnTo>
                    <a:pt x="8614423" y="5398655"/>
                  </a:lnTo>
                  <a:lnTo>
                    <a:pt x="8639823" y="5399583"/>
                  </a:lnTo>
                  <a:lnTo>
                    <a:pt x="8652523" y="5395201"/>
                  </a:lnTo>
                  <a:lnTo>
                    <a:pt x="8652523" y="5386095"/>
                  </a:lnTo>
                  <a:lnTo>
                    <a:pt x="8665223" y="5374157"/>
                  </a:lnTo>
                  <a:lnTo>
                    <a:pt x="8665223" y="5347855"/>
                  </a:lnTo>
                  <a:close/>
                </a:path>
                <a:path w="9148444" h="9127490">
                  <a:moveTo>
                    <a:pt x="8665223" y="4115689"/>
                  </a:moveTo>
                  <a:lnTo>
                    <a:pt x="8652523" y="4103052"/>
                  </a:lnTo>
                  <a:lnTo>
                    <a:pt x="8639823" y="4095927"/>
                  </a:lnTo>
                  <a:lnTo>
                    <a:pt x="8614423" y="4094797"/>
                  </a:lnTo>
                  <a:lnTo>
                    <a:pt x="8601723" y="4100169"/>
                  </a:lnTo>
                  <a:lnTo>
                    <a:pt x="8589023" y="4111307"/>
                  </a:lnTo>
                  <a:lnTo>
                    <a:pt x="8589023" y="4125925"/>
                  </a:lnTo>
                  <a:lnTo>
                    <a:pt x="8576323" y="4142143"/>
                  </a:lnTo>
                  <a:lnTo>
                    <a:pt x="8589023" y="4158107"/>
                  </a:lnTo>
                  <a:lnTo>
                    <a:pt x="8601723" y="4170743"/>
                  </a:lnTo>
                  <a:lnTo>
                    <a:pt x="8614423" y="4177881"/>
                  </a:lnTo>
                  <a:lnTo>
                    <a:pt x="8627123" y="4179011"/>
                  </a:lnTo>
                  <a:lnTo>
                    <a:pt x="8639823" y="4173639"/>
                  </a:lnTo>
                  <a:lnTo>
                    <a:pt x="8652523" y="4162488"/>
                  </a:lnTo>
                  <a:lnTo>
                    <a:pt x="8665223" y="4147883"/>
                  </a:lnTo>
                  <a:lnTo>
                    <a:pt x="8665223" y="4115689"/>
                  </a:lnTo>
                  <a:close/>
                </a:path>
                <a:path w="9148444" h="9127490">
                  <a:moveTo>
                    <a:pt x="8665223" y="2883370"/>
                  </a:moveTo>
                  <a:lnTo>
                    <a:pt x="8652523" y="2868333"/>
                  </a:lnTo>
                  <a:lnTo>
                    <a:pt x="8627123" y="2859849"/>
                  </a:lnTo>
                  <a:lnTo>
                    <a:pt x="8614423" y="2858503"/>
                  </a:lnTo>
                  <a:lnTo>
                    <a:pt x="8589023" y="2864891"/>
                  </a:lnTo>
                  <a:lnTo>
                    <a:pt x="8576323" y="2878150"/>
                  </a:lnTo>
                  <a:lnTo>
                    <a:pt x="8576323" y="2895549"/>
                  </a:lnTo>
                  <a:lnTo>
                    <a:pt x="8563623" y="2914853"/>
                  </a:lnTo>
                  <a:lnTo>
                    <a:pt x="8576323" y="2933852"/>
                  </a:lnTo>
                  <a:lnTo>
                    <a:pt x="8589023" y="2948889"/>
                  </a:lnTo>
                  <a:lnTo>
                    <a:pt x="8601723" y="2957372"/>
                  </a:lnTo>
                  <a:lnTo>
                    <a:pt x="8627123" y="2958731"/>
                  </a:lnTo>
                  <a:lnTo>
                    <a:pt x="8639823" y="2952331"/>
                  </a:lnTo>
                  <a:lnTo>
                    <a:pt x="8665223" y="2939072"/>
                  </a:lnTo>
                  <a:lnTo>
                    <a:pt x="8665223" y="2883370"/>
                  </a:lnTo>
                  <a:close/>
                </a:path>
                <a:path w="9148444" h="9127490">
                  <a:moveTo>
                    <a:pt x="8665223" y="1651050"/>
                  </a:moveTo>
                  <a:lnTo>
                    <a:pt x="8652523" y="1633613"/>
                  </a:lnTo>
                  <a:lnTo>
                    <a:pt x="8627123" y="1623771"/>
                  </a:lnTo>
                  <a:lnTo>
                    <a:pt x="8601723" y="1622209"/>
                  </a:lnTo>
                  <a:lnTo>
                    <a:pt x="8589023" y="1629625"/>
                  </a:lnTo>
                  <a:lnTo>
                    <a:pt x="8563623" y="1645005"/>
                  </a:lnTo>
                  <a:lnTo>
                    <a:pt x="8550923" y="1665173"/>
                  </a:lnTo>
                  <a:lnTo>
                    <a:pt x="8550923" y="1687563"/>
                  </a:lnTo>
                  <a:lnTo>
                    <a:pt x="8563623" y="1709610"/>
                  </a:lnTo>
                  <a:lnTo>
                    <a:pt x="8576323" y="1727034"/>
                  </a:lnTo>
                  <a:lnTo>
                    <a:pt x="8601723" y="1736890"/>
                  </a:lnTo>
                  <a:lnTo>
                    <a:pt x="8614423" y="1738439"/>
                  </a:lnTo>
                  <a:lnTo>
                    <a:pt x="8639823" y="1731035"/>
                  </a:lnTo>
                  <a:lnTo>
                    <a:pt x="8665223" y="1715655"/>
                  </a:lnTo>
                  <a:lnTo>
                    <a:pt x="8665223" y="1651050"/>
                  </a:lnTo>
                  <a:close/>
                </a:path>
                <a:path w="9148444" h="9127490">
                  <a:moveTo>
                    <a:pt x="8670671" y="8159788"/>
                  </a:moveTo>
                  <a:lnTo>
                    <a:pt x="8668626" y="8153717"/>
                  </a:lnTo>
                  <a:lnTo>
                    <a:pt x="8664397" y="8148917"/>
                  </a:lnTo>
                  <a:lnTo>
                    <a:pt x="8658835" y="8146199"/>
                  </a:lnTo>
                  <a:lnTo>
                    <a:pt x="8652662" y="8145767"/>
                  </a:lnTo>
                  <a:lnTo>
                    <a:pt x="8646579" y="8147812"/>
                  </a:lnTo>
                  <a:lnTo>
                    <a:pt x="8641778" y="8152054"/>
                  </a:lnTo>
                  <a:lnTo>
                    <a:pt x="8639073" y="8157604"/>
                  </a:lnTo>
                  <a:lnTo>
                    <a:pt x="8638642" y="8163776"/>
                  </a:lnTo>
                  <a:lnTo>
                    <a:pt x="8640686" y="8169846"/>
                  </a:lnTo>
                  <a:lnTo>
                    <a:pt x="8644915" y="8174647"/>
                  </a:lnTo>
                  <a:lnTo>
                    <a:pt x="8650478" y="8177365"/>
                  </a:lnTo>
                  <a:lnTo>
                    <a:pt x="8656650" y="8177797"/>
                  </a:lnTo>
                  <a:lnTo>
                    <a:pt x="8662721" y="8175752"/>
                  </a:lnTo>
                  <a:lnTo>
                    <a:pt x="8667534" y="8171510"/>
                  </a:lnTo>
                  <a:lnTo>
                    <a:pt x="8670239" y="8165960"/>
                  </a:lnTo>
                  <a:lnTo>
                    <a:pt x="8670671" y="8159788"/>
                  </a:lnTo>
                  <a:close/>
                </a:path>
                <a:path w="9148444" h="9127490">
                  <a:moveTo>
                    <a:pt x="8677923" y="6921424"/>
                  </a:moveTo>
                  <a:lnTo>
                    <a:pt x="8665223" y="6914210"/>
                  </a:lnTo>
                  <a:lnTo>
                    <a:pt x="8665223" y="6910146"/>
                  </a:lnTo>
                  <a:lnTo>
                    <a:pt x="8652523" y="6909498"/>
                  </a:lnTo>
                  <a:lnTo>
                    <a:pt x="8639823" y="6912559"/>
                  </a:lnTo>
                  <a:lnTo>
                    <a:pt x="8639823" y="6918922"/>
                  </a:lnTo>
                  <a:lnTo>
                    <a:pt x="8627123" y="6927253"/>
                  </a:lnTo>
                  <a:lnTo>
                    <a:pt x="8627123" y="6936511"/>
                  </a:lnTo>
                  <a:lnTo>
                    <a:pt x="8639823" y="6945617"/>
                  </a:lnTo>
                  <a:lnTo>
                    <a:pt x="8639823" y="6952831"/>
                  </a:lnTo>
                  <a:lnTo>
                    <a:pt x="8652523" y="6956895"/>
                  </a:lnTo>
                  <a:lnTo>
                    <a:pt x="8652523" y="6957542"/>
                  </a:lnTo>
                  <a:lnTo>
                    <a:pt x="8665223" y="6954469"/>
                  </a:lnTo>
                  <a:lnTo>
                    <a:pt x="8677923" y="6948119"/>
                  </a:lnTo>
                  <a:lnTo>
                    <a:pt x="8677923" y="6921424"/>
                  </a:lnTo>
                  <a:close/>
                </a:path>
                <a:path w="9148444" h="9127490">
                  <a:moveTo>
                    <a:pt x="8677923" y="5689117"/>
                  </a:moveTo>
                  <a:lnTo>
                    <a:pt x="8665223" y="5679503"/>
                  </a:lnTo>
                  <a:lnTo>
                    <a:pt x="8652523" y="5674080"/>
                  </a:lnTo>
                  <a:lnTo>
                    <a:pt x="8639823" y="5673217"/>
                  </a:lnTo>
                  <a:lnTo>
                    <a:pt x="8639823" y="5677306"/>
                  </a:lnTo>
                  <a:lnTo>
                    <a:pt x="8627123" y="5685777"/>
                  </a:lnTo>
                  <a:lnTo>
                    <a:pt x="8614423" y="5696890"/>
                  </a:lnTo>
                  <a:lnTo>
                    <a:pt x="8614423" y="5709234"/>
                  </a:lnTo>
                  <a:lnTo>
                    <a:pt x="8627123" y="5721375"/>
                  </a:lnTo>
                  <a:lnTo>
                    <a:pt x="8627123" y="5730989"/>
                  </a:lnTo>
                  <a:lnTo>
                    <a:pt x="8639823" y="5736412"/>
                  </a:lnTo>
                  <a:lnTo>
                    <a:pt x="8652523" y="5737263"/>
                  </a:lnTo>
                  <a:lnTo>
                    <a:pt x="8665223" y="5733186"/>
                  </a:lnTo>
                  <a:lnTo>
                    <a:pt x="8677923" y="5724703"/>
                  </a:lnTo>
                  <a:lnTo>
                    <a:pt x="8677923" y="5689117"/>
                  </a:lnTo>
                  <a:close/>
                </a:path>
                <a:path w="9148444" h="9127490">
                  <a:moveTo>
                    <a:pt x="8677923" y="443814"/>
                  </a:moveTo>
                  <a:lnTo>
                    <a:pt x="8665223" y="418731"/>
                  </a:lnTo>
                  <a:lnTo>
                    <a:pt x="8652523" y="398894"/>
                  </a:lnTo>
                  <a:lnTo>
                    <a:pt x="8627123" y="387705"/>
                  </a:lnTo>
                  <a:lnTo>
                    <a:pt x="8601723" y="385927"/>
                  </a:lnTo>
                  <a:lnTo>
                    <a:pt x="8576323" y="394347"/>
                  </a:lnTo>
                  <a:lnTo>
                    <a:pt x="8550923" y="411848"/>
                  </a:lnTo>
                  <a:lnTo>
                    <a:pt x="8538223" y="434809"/>
                  </a:lnTo>
                  <a:lnTo>
                    <a:pt x="8538223" y="460286"/>
                  </a:lnTo>
                  <a:lnTo>
                    <a:pt x="8550923" y="485355"/>
                  </a:lnTo>
                  <a:lnTo>
                    <a:pt x="8563623" y="505193"/>
                  </a:lnTo>
                  <a:lnTo>
                    <a:pt x="8589023" y="516394"/>
                  </a:lnTo>
                  <a:lnTo>
                    <a:pt x="8614423" y="518172"/>
                  </a:lnTo>
                  <a:lnTo>
                    <a:pt x="8639823" y="509739"/>
                  </a:lnTo>
                  <a:lnTo>
                    <a:pt x="8665223" y="492239"/>
                  </a:lnTo>
                  <a:lnTo>
                    <a:pt x="8677923" y="469290"/>
                  </a:lnTo>
                  <a:lnTo>
                    <a:pt x="8677923" y="443814"/>
                  </a:lnTo>
                  <a:close/>
                </a:path>
                <a:path w="9148444" h="9127490">
                  <a:moveTo>
                    <a:pt x="8690623" y="4471975"/>
                  </a:moveTo>
                  <a:lnTo>
                    <a:pt x="8677923" y="4456798"/>
                  </a:lnTo>
                  <a:lnTo>
                    <a:pt x="8665223" y="4444784"/>
                  </a:lnTo>
                  <a:lnTo>
                    <a:pt x="8652523" y="4438002"/>
                  </a:lnTo>
                  <a:lnTo>
                    <a:pt x="8639823" y="4436923"/>
                  </a:lnTo>
                  <a:lnTo>
                    <a:pt x="8627123" y="4442028"/>
                  </a:lnTo>
                  <a:lnTo>
                    <a:pt x="8614423" y="4452620"/>
                  </a:lnTo>
                  <a:lnTo>
                    <a:pt x="8601723" y="4466514"/>
                  </a:lnTo>
                  <a:lnTo>
                    <a:pt x="8601723" y="4481944"/>
                  </a:lnTo>
                  <a:lnTo>
                    <a:pt x="8614423" y="4497121"/>
                  </a:lnTo>
                  <a:lnTo>
                    <a:pt x="8614423" y="4509135"/>
                  </a:lnTo>
                  <a:lnTo>
                    <a:pt x="8639823" y="4515917"/>
                  </a:lnTo>
                  <a:lnTo>
                    <a:pt x="8652523" y="4516983"/>
                  </a:lnTo>
                  <a:lnTo>
                    <a:pt x="8665223" y="4511891"/>
                  </a:lnTo>
                  <a:lnTo>
                    <a:pt x="8677923" y="4501286"/>
                  </a:lnTo>
                  <a:lnTo>
                    <a:pt x="8677923" y="4487392"/>
                  </a:lnTo>
                  <a:lnTo>
                    <a:pt x="8690623" y="4471975"/>
                  </a:lnTo>
                  <a:close/>
                </a:path>
                <a:path w="9148444" h="9127490">
                  <a:moveTo>
                    <a:pt x="8690623" y="3242691"/>
                  </a:moveTo>
                  <a:lnTo>
                    <a:pt x="8677923" y="3224479"/>
                  </a:lnTo>
                  <a:lnTo>
                    <a:pt x="8665223" y="3210064"/>
                  </a:lnTo>
                  <a:lnTo>
                    <a:pt x="8652523" y="3201924"/>
                  </a:lnTo>
                  <a:lnTo>
                    <a:pt x="8627123" y="3200641"/>
                  </a:lnTo>
                  <a:lnTo>
                    <a:pt x="8614423" y="3206762"/>
                  </a:lnTo>
                  <a:lnTo>
                    <a:pt x="8601723" y="3219475"/>
                  </a:lnTo>
                  <a:lnTo>
                    <a:pt x="8589023" y="3236150"/>
                  </a:lnTo>
                  <a:lnTo>
                    <a:pt x="8589023" y="3254654"/>
                  </a:lnTo>
                  <a:lnTo>
                    <a:pt x="8601723" y="3272866"/>
                  </a:lnTo>
                  <a:lnTo>
                    <a:pt x="8614423" y="3287280"/>
                  </a:lnTo>
                  <a:lnTo>
                    <a:pt x="8627123" y="3295408"/>
                  </a:lnTo>
                  <a:lnTo>
                    <a:pt x="8639823" y="3296704"/>
                  </a:lnTo>
                  <a:lnTo>
                    <a:pt x="8665223" y="3290582"/>
                  </a:lnTo>
                  <a:lnTo>
                    <a:pt x="8677923" y="3277870"/>
                  </a:lnTo>
                  <a:lnTo>
                    <a:pt x="8690623" y="3261195"/>
                  </a:lnTo>
                  <a:lnTo>
                    <a:pt x="8690623" y="3242691"/>
                  </a:lnTo>
                  <a:close/>
                </a:path>
                <a:path w="9148444" h="9127490">
                  <a:moveTo>
                    <a:pt x="8690623" y="2013407"/>
                  </a:moveTo>
                  <a:lnTo>
                    <a:pt x="8677923" y="1992160"/>
                  </a:lnTo>
                  <a:lnTo>
                    <a:pt x="8665223" y="1975345"/>
                  </a:lnTo>
                  <a:lnTo>
                    <a:pt x="8652523" y="1965845"/>
                  </a:lnTo>
                  <a:lnTo>
                    <a:pt x="8627123" y="1964347"/>
                  </a:lnTo>
                  <a:lnTo>
                    <a:pt x="8601723" y="1971497"/>
                  </a:lnTo>
                  <a:lnTo>
                    <a:pt x="8589023" y="1986318"/>
                  </a:lnTo>
                  <a:lnTo>
                    <a:pt x="8576323" y="2005774"/>
                  </a:lnTo>
                  <a:lnTo>
                    <a:pt x="8576323" y="2027364"/>
                  </a:lnTo>
                  <a:lnTo>
                    <a:pt x="8589023" y="2048624"/>
                  </a:lnTo>
                  <a:lnTo>
                    <a:pt x="8601723" y="2065426"/>
                  </a:lnTo>
                  <a:lnTo>
                    <a:pt x="8614423" y="2074926"/>
                  </a:lnTo>
                  <a:lnTo>
                    <a:pt x="8639823" y="2076424"/>
                  </a:lnTo>
                  <a:lnTo>
                    <a:pt x="8665223" y="2069287"/>
                  </a:lnTo>
                  <a:lnTo>
                    <a:pt x="8677923" y="2054453"/>
                  </a:lnTo>
                  <a:lnTo>
                    <a:pt x="8690623" y="2034997"/>
                  </a:lnTo>
                  <a:lnTo>
                    <a:pt x="8690623" y="2013407"/>
                  </a:lnTo>
                  <a:close/>
                </a:path>
                <a:path w="9148444" h="9127490">
                  <a:moveTo>
                    <a:pt x="8690623" y="784136"/>
                  </a:moveTo>
                  <a:lnTo>
                    <a:pt x="8677923" y="759841"/>
                  </a:lnTo>
                  <a:lnTo>
                    <a:pt x="8665223" y="740625"/>
                  </a:lnTo>
                  <a:lnTo>
                    <a:pt x="8639823" y="729780"/>
                  </a:lnTo>
                  <a:lnTo>
                    <a:pt x="8614423" y="728052"/>
                  </a:lnTo>
                  <a:lnTo>
                    <a:pt x="8601723" y="736231"/>
                  </a:lnTo>
                  <a:lnTo>
                    <a:pt x="8576323" y="753173"/>
                  </a:lnTo>
                  <a:lnTo>
                    <a:pt x="8563623" y="775398"/>
                  </a:lnTo>
                  <a:lnTo>
                    <a:pt x="8563623" y="800074"/>
                  </a:lnTo>
                  <a:lnTo>
                    <a:pt x="8576323" y="824369"/>
                  </a:lnTo>
                  <a:lnTo>
                    <a:pt x="8589023" y="843584"/>
                  </a:lnTo>
                  <a:lnTo>
                    <a:pt x="8614423" y="854430"/>
                  </a:lnTo>
                  <a:lnTo>
                    <a:pt x="8639823" y="856145"/>
                  </a:lnTo>
                  <a:lnTo>
                    <a:pt x="8665223" y="847979"/>
                  </a:lnTo>
                  <a:lnTo>
                    <a:pt x="8677923" y="831037"/>
                  </a:lnTo>
                  <a:lnTo>
                    <a:pt x="8690623" y="808799"/>
                  </a:lnTo>
                  <a:lnTo>
                    <a:pt x="8690623" y="784136"/>
                  </a:lnTo>
                  <a:close/>
                </a:path>
                <a:path w="9148444" h="9127490">
                  <a:moveTo>
                    <a:pt x="8691118" y="8501532"/>
                  </a:moveTo>
                  <a:lnTo>
                    <a:pt x="8683358" y="8488108"/>
                  </a:lnTo>
                  <a:lnTo>
                    <a:pt x="8674760" y="8485797"/>
                  </a:lnTo>
                  <a:lnTo>
                    <a:pt x="8661336" y="8493557"/>
                  </a:lnTo>
                  <a:lnTo>
                    <a:pt x="8659038" y="8502142"/>
                  </a:lnTo>
                  <a:lnTo>
                    <a:pt x="8666797" y="8515579"/>
                  </a:lnTo>
                  <a:lnTo>
                    <a:pt x="8675383" y="8517877"/>
                  </a:lnTo>
                  <a:lnTo>
                    <a:pt x="8688819" y="8510118"/>
                  </a:lnTo>
                  <a:lnTo>
                    <a:pt x="8691118" y="8501532"/>
                  </a:lnTo>
                  <a:close/>
                </a:path>
                <a:path w="9148444" h="9127490">
                  <a:moveTo>
                    <a:pt x="8703323" y="7270801"/>
                  </a:moveTo>
                  <a:lnTo>
                    <a:pt x="8690623" y="7262368"/>
                  </a:lnTo>
                  <a:lnTo>
                    <a:pt x="8690623" y="7255700"/>
                  </a:lnTo>
                  <a:lnTo>
                    <a:pt x="8677923" y="7251928"/>
                  </a:lnTo>
                  <a:lnTo>
                    <a:pt x="8677923" y="7251332"/>
                  </a:lnTo>
                  <a:lnTo>
                    <a:pt x="8665223" y="7254176"/>
                  </a:lnTo>
                  <a:lnTo>
                    <a:pt x="8652523" y="7260056"/>
                  </a:lnTo>
                  <a:lnTo>
                    <a:pt x="8652523" y="7284771"/>
                  </a:lnTo>
                  <a:lnTo>
                    <a:pt x="8665223" y="7291451"/>
                  </a:lnTo>
                  <a:lnTo>
                    <a:pt x="8665223" y="7295223"/>
                  </a:lnTo>
                  <a:lnTo>
                    <a:pt x="8677923" y="7295807"/>
                  </a:lnTo>
                  <a:lnTo>
                    <a:pt x="8690623" y="7292975"/>
                  </a:lnTo>
                  <a:lnTo>
                    <a:pt x="8690623" y="7287095"/>
                  </a:lnTo>
                  <a:lnTo>
                    <a:pt x="8703323" y="7279373"/>
                  </a:lnTo>
                  <a:lnTo>
                    <a:pt x="8703323" y="7270801"/>
                  </a:lnTo>
                  <a:close/>
                </a:path>
                <a:path w="9148444" h="9127490">
                  <a:moveTo>
                    <a:pt x="8703323" y="6041568"/>
                  </a:moveTo>
                  <a:lnTo>
                    <a:pt x="8690623" y="6030214"/>
                  </a:lnTo>
                  <a:lnTo>
                    <a:pt x="8690623" y="6021222"/>
                  </a:lnTo>
                  <a:lnTo>
                    <a:pt x="8677923" y="6016155"/>
                  </a:lnTo>
                  <a:lnTo>
                    <a:pt x="8665223" y="6015342"/>
                  </a:lnTo>
                  <a:lnTo>
                    <a:pt x="8652523" y="6019165"/>
                  </a:lnTo>
                  <a:lnTo>
                    <a:pt x="8652523" y="6027090"/>
                  </a:lnTo>
                  <a:lnTo>
                    <a:pt x="8639823" y="6037491"/>
                  </a:lnTo>
                  <a:lnTo>
                    <a:pt x="8639823" y="6060389"/>
                  </a:lnTo>
                  <a:lnTo>
                    <a:pt x="8652523" y="6069368"/>
                  </a:lnTo>
                  <a:lnTo>
                    <a:pt x="8665223" y="6074435"/>
                  </a:lnTo>
                  <a:lnTo>
                    <a:pt x="8677923" y="6075248"/>
                  </a:lnTo>
                  <a:lnTo>
                    <a:pt x="8690623" y="6071425"/>
                  </a:lnTo>
                  <a:lnTo>
                    <a:pt x="8690623" y="6063500"/>
                  </a:lnTo>
                  <a:lnTo>
                    <a:pt x="8703323" y="6053099"/>
                  </a:lnTo>
                  <a:lnTo>
                    <a:pt x="8703323" y="6041568"/>
                  </a:lnTo>
                  <a:close/>
                </a:path>
                <a:path w="9148444" h="9127490">
                  <a:moveTo>
                    <a:pt x="8703323" y="4797742"/>
                  </a:moveTo>
                  <a:lnTo>
                    <a:pt x="8690623" y="4786261"/>
                  </a:lnTo>
                  <a:lnTo>
                    <a:pt x="8677923" y="4779784"/>
                  </a:lnTo>
                  <a:lnTo>
                    <a:pt x="8665223" y="4778756"/>
                  </a:lnTo>
                  <a:lnTo>
                    <a:pt x="8639823" y="4783633"/>
                  </a:lnTo>
                  <a:lnTo>
                    <a:pt x="8639823" y="4793767"/>
                  </a:lnTo>
                  <a:lnTo>
                    <a:pt x="8627123" y="4807039"/>
                  </a:lnTo>
                  <a:lnTo>
                    <a:pt x="8627123" y="4836274"/>
                  </a:lnTo>
                  <a:lnTo>
                    <a:pt x="8639823" y="4847755"/>
                  </a:lnTo>
                  <a:lnTo>
                    <a:pt x="8652523" y="4854232"/>
                  </a:lnTo>
                  <a:lnTo>
                    <a:pt x="8665223" y="4855261"/>
                  </a:lnTo>
                  <a:lnTo>
                    <a:pt x="8690623" y="4850384"/>
                  </a:lnTo>
                  <a:lnTo>
                    <a:pt x="8690623" y="4840262"/>
                  </a:lnTo>
                  <a:lnTo>
                    <a:pt x="8703323" y="4826990"/>
                  </a:lnTo>
                  <a:lnTo>
                    <a:pt x="8703323" y="4797742"/>
                  </a:lnTo>
                  <a:close/>
                </a:path>
                <a:path w="9148444" h="9127490">
                  <a:moveTo>
                    <a:pt x="8703323" y="3565575"/>
                  </a:moveTo>
                  <a:lnTo>
                    <a:pt x="8690623" y="3551783"/>
                  </a:lnTo>
                  <a:lnTo>
                    <a:pt x="8677923" y="3543998"/>
                  </a:lnTo>
                  <a:lnTo>
                    <a:pt x="8652523" y="3542766"/>
                  </a:lnTo>
                  <a:lnTo>
                    <a:pt x="8639823" y="3548621"/>
                  </a:lnTo>
                  <a:lnTo>
                    <a:pt x="8627123" y="3560788"/>
                  </a:lnTo>
                  <a:lnTo>
                    <a:pt x="8614423" y="3576739"/>
                  </a:lnTo>
                  <a:lnTo>
                    <a:pt x="8614423" y="3611880"/>
                  </a:lnTo>
                  <a:lnTo>
                    <a:pt x="8627123" y="3625672"/>
                  </a:lnTo>
                  <a:lnTo>
                    <a:pt x="8652523" y="3633457"/>
                  </a:lnTo>
                  <a:lnTo>
                    <a:pt x="8665223" y="3634689"/>
                  </a:lnTo>
                  <a:lnTo>
                    <a:pt x="8677923" y="3628821"/>
                  </a:lnTo>
                  <a:lnTo>
                    <a:pt x="8690623" y="3616668"/>
                  </a:lnTo>
                  <a:lnTo>
                    <a:pt x="8703323" y="3600716"/>
                  </a:lnTo>
                  <a:lnTo>
                    <a:pt x="8703323" y="3565575"/>
                  </a:lnTo>
                  <a:close/>
                </a:path>
                <a:path w="9148444" h="9127490">
                  <a:moveTo>
                    <a:pt x="8703323" y="2333256"/>
                  </a:moveTo>
                  <a:lnTo>
                    <a:pt x="8690623" y="2317064"/>
                  </a:lnTo>
                  <a:lnTo>
                    <a:pt x="8665223" y="2307920"/>
                  </a:lnTo>
                  <a:lnTo>
                    <a:pt x="8652523" y="2306472"/>
                  </a:lnTo>
                  <a:lnTo>
                    <a:pt x="8627123" y="2313355"/>
                  </a:lnTo>
                  <a:lnTo>
                    <a:pt x="8614423" y="2327643"/>
                  </a:lnTo>
                  <a:lnTo>
                    <a:pt x="8601723" y="2346375"/>
                  </a:lnTo>
                  <a:lnTo>
                    <a:pt x="8601723" y="2387625"/>
                  </a:lnTo>
                  <a:lnTo>
                    <a:pt x="8627123" y="2403818"/>
                  </a:lnTo>
                  <a:lnTo>
                    <a:pt x="8639823" y="2412962"/>
                  </a:lnTo>
                  <a:lnTo>
                    <a:pt x="8665223" y="2414409"/>
                  </a:lnTo>
                  <a:lnTo>
                    <a:pt x="8677923" y="2407526"/>
                  </a:lnTo>
                  <a:lnTo>
                    <a:pt x="8703323" y="2393251"/>
                  </a:lnTo>
                  <a:lnTo>
                    <a:pt x="8703323" y="2333256"/>
                  </a:lnTo>
                  <a:close/>
                </a:path>
                <a:path w="9148444" h="9127490">
                  <a:moveTo>
                    <a:pt x="8709139" y="8841638"/>
                  </a:moveTo>
                  <a:lnTo>
                    <a:pt x="8702548" y="8830208"/>
                  </a:lnTo>
                  <a:lnTo>
                    <a:pt x="8695233" y="8828240"/>
                  </a:lnTo>
                  <a:lnTo>
                    <a:pt x="8683803" y="8834844"/>
                  </a:lnTo>
                  <a:lnTo>
                    <a:pt x="8681847" y="8842159"/>
                  </a:lnTo>
                  <a:lnTo>
                    <a:pt x="8688438" y="8853589"/>
                  </a:lnTo>
                  <a:lnTo>
                    <a:pt x="8695753" y="8855545"/>
                  </a:lnTo>
                  <a:lnTo>
                    <a:pt x="8707183" y="8848941"/>
                  </a:lnTo>
                  <a:lnTo>
                    <a:pt x="8709139" y="8841638"/>
                  </a:lnTo>
                  <a:close/>
                </a:path>
                <a:path w="9148444" h="9127490">
                  <a:moveTo>
                    <a:pt x="8710193" y="7611097"/>
                  </a:moveTo>
                  <a:lnTo>
                    <a:pt x="8707615" y="7603452"/>
                  </a:lnTo>
                  <a:lnTo>
                    <a:pt x="8702281" y="7597407"/>
                  </a:lnTo>
                  <a:lnTo>
                    <a:pt x="8695284" y="7593990"/>
                  </a:lnTo>
                  <a:lnTo>
                    <a:pt x="8687511" y="7593457"/>
                  </a:lnTo>
                  <a:lnTo>
                    <a:pt x="8679866" y="7596022"/>
                  </a:lnTo>
                  <a:lnTo>
                    <a:pt x="8673808" y="7601356"/>
                  </a:lnTo>
                  <a:lnTo>
                    <a:pt x="8670392" y="7608354"/>
                  </a:lnTo>
                  <a:lnTo>
                    <a:pt x="8669858" y="7616126"/>
                  </a:lnTo>
                  <a:lnTo>
                    <a:pt x="8672424" y="7623772"/>
                  </a:lnTo>
                  <a:lnTo>
                    <a:pt x="8677758" y="7629817"/>
                  </a:lnTo>
                  <a:lnTo>
                    <a:pt x="8684768" y="7633233"/>
                  </a:lnTo>
                  <a:lnTo>
                    <a:pt x="8692528" y="7633779"/>
                  </a:lnTo>
                  <a:lnTo>
                    <a:pt x="8700173" y="7631214"/>
                  </a:lnTo>
                  <a:lnTo>
                    <a:pt x="8706231" y="7625867"/>
                  </a:lnTo>
                  <a:lnTo>
                    <a:pt x="8709647" y="7618870"/>
                  </a:lnTo>
                  <a:lnTo>
                    <a:pt x="8710193" y="7611097"/>
                  </a:lnTo>
                  <a:close/>
                </a:path>
                <a:path w="9148444" h="9127490">
                  <a:moveTo>
                    <a:pt x="8716023" y="6371310"/>
                  </a:moveTo>
                  <a:lnTo>
                    <a:pt x="8703323" y="6362954"/>
                  </a:lnTo>
                  <a:lnTo>
                    <a:pt x="8703323" y="6358229"/>
                  </a:lnTo>
                  <a:lnTo>
                    <a:pt x="8690623" y="6357480"/>
                  </a:lnTo>
                  <a:lnTo>
                    <a:pt x="8677923" y="6361036"/>
                  </a:lnTo>
                  <a:lnTo>
                    <a:pt x="8665223" y="6368415"/>
                  </a:lnTo>
                  <a:lnTo>
                    <a:pt x="8665223" y="6399390"/>
                  </a:lnTo>
                  <a:lnTo>
                    <a:pt x="8677923" y="6407759"/>
                  </a:lnTo>
                  <a:lnTo>
                    <a:pt x="8677923" y="6412471"/>
                  </a:lnTo>
                  <a:lnTo>
                    <a:pt x="8690623" y="6413220"/>
                  </a:lnTo>
                  <a:lnTo>
                    <a:pt x="8703323" y="6409677"/>
                  </a:lnTo>
                  <a:lnTo>
                    <a:pt x="8716023" y="6402298"/>
                  </a:lnTo>
                  <a:lnTo>
                    <a:pt x="8716023" y="6371310"/>
                  </a:lnTo>
                  <a:close/>
                </a:path>
                <a:path w="9148444" h="9127490">
                  <a:moveTo>
                    <a:pt x="8716023" y="5138839"/>
                  </a:moveTo>
                  <a:lnTo>
                    <a:pt x="8703323" y="5127993"/>
                  </a:lnTo>
                  <a:lnTo>
                    <a:pt x="8690623" y="5121859"/>
                  </a:lnTo>
                  <a:lnTo>
                    <a:pt x="8677923" y="5120894"/>
                  </a:lnTo>
                  <a:lnTo>
                    <a:pt x="8665223" y="5125504"/>
                  </a:lnTo>
                  <a:lnTo>
                    <a:pt x="8652523" y="5135080"/>
                  </a:lnTo>
                  <a:lnTo>
                    <a:pt x="8652523" y="5175288"/>
                  </a:lnTo>
                  <a:lnTo>
                    <a:pt x="8665223" y="5186146"/>
                  </a:lnTo>
                  <a:lnTo>
                    <a:pt x="8677923" y="5192268"/>
                  </a:lnTo>
                  <a:lnTo>
                    <a:pt x="8690623" y="5193246"/>
                  </a:lnTo>
                  <a:lnTo>
                    <a:pt x="8703323" y="5188636"/>
                  </a:lnTo>
                  <a:lnTo>
                    <a:pt x="8716023" y="5179060"/>
                  </a:lnTo>
                  <a:lnTo>
                    <a:pt x="8716023" y="5138839"/>
                  </a:lnTo>
                  <a:close/>
                </a:path>
                <a:path w="9148444" h="9127490">
                  <a:moveTo>
                    <a:pt x="8716023" y="1124445"/>
                  </a:moveTo>
                  <a:lnTo>
                    <a:pt x="8703323" y="1100937"/>
                  </a:lnTo>
                  <a:lnTo>
                    <a:pt x="8690623" y="1082344"/>
                  </a:lnTo>
                  <a:lnTo>
                    <a:pt x="8665223" y="1071854"/>
                  </a:lnTo>
                  <a:lnTo>
                    <a:pt x="8639823" y="1070190"/>
                  </a:lnTo>
                  <a:lnTo>
                    <a:pt x="8614423" y="1078090"/>
                  </a:lnTo>
                  <a:lnTo>
                    <a:pt x="8601723" y="1094498"/>
                  </a:lnTo>
                  <a:lnTo>
                    <a:pt x="8589023" y="1115999"/>
                  </a:lnTo>
                  <a:lnTo>
                    <a:pt x="8589023" y="1163383"/>
                  </a:lnTo>
                  <a:lnTo>
                    <a:pt x="8614423" y="1181976"/>
                  </a:lnTo>
                  <a:lnTo>
                    <a:pt x="8627123" y="1192466"/>
                  </a:lnTo>
                  <a:lnTo>
                    <a:pt x="8652523" y="1194130"/>
                  </a:lnTo>
                  <a:lnTo>
                    <a:pt x="8677923" y="1186230"/>
                  </a:lnTo>
                  <a:lnTo>
                    <a:pt x="8703323" y="1169835"/>
                  </a:lnTo>
                  <a:lnTo>
                    <a:pt x="8703323" y="1148321"/>
                  </a:lnTo>
                  <a:lnTo>
                    <a:pt x="8716023" y="1124445"/>
                  </a:lnTo>
                  <a:close/>
                </a:path>
                <a:path w="9148444" h="9127490">
                  <a:moveTo>
                    <a:pt x="8728532" y="7951419"/>
                  </a:moveTo>
                  <a:lnTo>
                    <a:pt x="8726221" y="7944548"/>
                  </a:lnTo>
                  <a:lnTo>
                    <a:pt x="8721433" y="7939125"/>
                  </a:lnTo>
                  <a:lnTo>
                    <a:pt x="8715159" y="7936065"/>
                  </a:lnTo>
                  <a:lnTo>
                    <a:pt x="8708187" y="7935582"/>
                  </a:lnTo>
                  <a:lnTo>
                    <a:pt x="8701329" y="7937894"/>
                  </a:lnTo>
                  <a:lnTo>
                    <a:pt x="8695906" y="7942669"/>
                  </a:lnTo>
                  <a:lnTo>
                    <a:pt x="8692832" y="7948955"/>
                  </a:lnTo>
                  <a:lnTo>
                    <a:pt x="8692350" y="7955915"/>
                  </a:lnTo>
                  <a:lnTo>
                    <a:pt x="8694649" y="7962773"/>
                  </a:lnTo>
                  <a:lnTo>
                    <a:pt x="8699436" y="7968208"/>
                  </a:lnTo>
                  <a:lnTo>
                    <a:pt x="8705723" y="7971269"/>
                  </a:lnTo>
                  <a:lnTo>
                    <a:pt x="8712695" y="7971752"/>
                  </a:lnTo>
                  <a:lnTo>
                    <a:pt x="8719553" y="7969453"/>
                  </a:lnTo>
                  <a:lnTo>
                    <a:pt x="8724976" y="7964665"/>
                  </a:lnTo>
                  <a:lnTo>
                    <a:pt x="8728050" y="7958379"/>
                  </a:lnTo>
                  <a:lnTo>
                    <a:pt x="8728532" y="7951419"/>
                  </a:lnTo>
                  <a:close/>
                </a:path>
                <a:path w="9148444" h="9127490">
                  <a:moveTo>
                    <a:pt x="8728723" y="3923322"/>
                  </a:moveTo>
                  <a:lnTo>
                    <a:pt x="8716023" y="3906685"/>
                  </a:lnTo>
                  <a:lnTo>
                    <a:pt x="8703323" y="3893515"/>
                  </a:lnTo>
                  <a:lnTo>
                    <a:pt x="8690623" y="3886073"/>
                  </a:lnTo>
                  <a:lnTo>
                    <a:pt x="8677923" y="3884892"/>
                  </a:lnTo>
                  <a:lnTo>
                    <a:pt x="8652523" y="3890492"/>
                  </a:lnTo>
                  <a:lnTo>
                    <a:pt x="8639823" y="3902113"/>
                  </a:lnTo>
                  <a:lnTo>
                    <a:pt x="8639823" y="3950893"/>
                  </a:lnTo>
                  <a:lnTo>
                    <a:pt x="8652523" y="3964063"/>
                  </a:lnTo>
                  <a:lnTo>
                    <a:pt x="8665223" y="3971493"/>
                  </a:lnTo>
                  <a:lnTo>
                    <a:pt x="8690623" y="3972674"/>
                  </a:lnTo>
                  <a:lnTo>
                    <a:pt x="8703323" y="3967073"/>
                  </a:lnTo>
                  <a:lnTo>
                    <a:pt x="8716023" y="3955465"/>
                  </a:lnTo>
                  <a:lnTo>
                    <a:pt x="8728723" y="3940225"/>
                  </a:lnTo>
                  <a:lnTo>
                    <a:pt x="8728723" y="3923322"/>
                  </a:lnTo>
                  <a:close/>
                </a:path>
                <a:path w="9148444" h="9127490">
                  <a:moveTo>
                    <a:pt x="8728723" y="2694000"/>
                  </a:moveTo>
                  <a:lnTo>
                    <a:pt x="8716023" y="2674201"/>
                  </a:lnTo>
                  <a:lnTo>
                    <a:pt x="8703323" y="2658554"/>
                  </a:lnTo>
                  <a:lnTo>
                    <a:pt x="8690623" y="2649715"/>
                  </a:lnTo>
                  <a:lnTo>
                    <a:pt x="8665223" y="2648305"/>
                  </a:lnTo>
                  <a:lnTo>
                    <a:pt x="8652523" y="2654960"/>
                  </a:lnTo>
                  <a:lnTo>
                    <a:pt x="8627123" y="2668778"/>
                  </a:lnTo>
                  <a:lnTo>
                    <a:pt x="8627123" y="2726779"/>
                  </a:lnTo>
                  <a:lnTo>
                    <a:pt x="8639823" y="2742438"/>
                  </a:lnTo>
                  <a:lnTo>
                    <a:pt x="8665223" y="2751277"/>
                  </a:lnTo>
                  <a:lnTo>
                    <a:pt x="8677923" y="2752687"/>
                  </a:lnTo>
                  <a:lnTo>
                    <a:pt x="8703323" y="2746032"/>
                  </a:lnTo>
                  <a:lnTo>
                    <a:pt x="8716023" y="2732214"/>
                  </a:lnTo>
                  <a:lnTo>
                    <a:pt x="8728723" y="2714104"/>
                  </a:lnTo>
                  <a:lnTo>
                    <a:pt x="8728723" y="2694000"/>
                  </a:lnTo>
                  <a:close/>
                </a:path>
                <a:path w="9148444" h="9127490">
                  <a:moveTo>
                    <a:pt x="8728723" y="1464754"/>
                  </a:moveTo>
                  <a:lnTo>
                    <a:pt x="8716023" y="1442046"/>
                  </a:lnTo>
                  <a:lnTo>
                    <a:pt x="8703323" y="1424076"/>
                  </a:lnTo>
                  <a:lnTo>
                    <a:pt x="8690623" y="1413929"/>
                  </a:lnTo>
                  <a:lnTo>
                    <a:pt x="8665223" y="1412316"/>
                  </a:lnTo>
                  <a:lnTo>
                    <a:pt x="8639823" y="1419961"/>
                  </a:lnTo>
                  <a:lnTo>
                    <a:pt x="8627123" y="1435811"/>
                  </a:lnTo>
                  <a:lnTo>
                    <a:pt x="8614423" y="1456601"/>
                  </a:lnTo>
                  <a:lnTo>
                    <a:pt x="8614423" y="1502384"/>
                  </a:lnTo>
                  <a:lnTo>
                    <a:pt x="8627123" y="1520355"/>
                  </a:lnTo>
                  <a:lnTo>
                    <a:pt x="8652523" y="1530502"/>
                  </a:lnTo>
                  <a:lnTo>
                    <a:pt x="8677923" y="1532115"/>
                  </a:lnTo>
                  <a:lnTo>
                    <a:pt x="8703323" y="1524469"/>
                  </a:lnTo>
                  <a:lnTo>
                    <a:pt x="8716023" y="1508620"/>
                  </a:lnTo>
                  <a:lnTo>
                    <a:pt x="8728723" y="1487830"/>
                  </a:lnTo>
                  <a:lnTo>
                    <a:pt x="8728723" y="1464754"/>
                  </a:lnTo>
                  <a:close/>
                </a:path>
                <a:path w="9148444" h="9127490">
                  <a:moveTo>
                    <a:pt x="8728723" y="209727"/>
                  </a:moveTo>
                  <a:lnTo>
                    <a:pt x="8703323" y="189357"/>
                  </a:lnTo>
                  <a:lnTo>
                    <a:pt x="8677923" y="177863"/>
                  </a:lnTo>
                  <a:lnTo>
                    <a:pt x="8652523" y="176034"/>
                  </a:lnTo>
                  <a:lnTo>
                    <a:pt x="8627123" y="184696"/>
                  </a:lnTo>
                  <a:lnTo>
                    <a:pt x="8614423" y="202666"/>
                  </a:lnTo>
                  <a:lnTo>
                    <a:pt x="8601723" y="226225"/>
                  </a:lnTo>
                  <a:lnTo>
                    <a:pt x="8601723" y="278142"/>
                  </a:lnTo>
                  <a:lnTo>
                    <a:pt x="8627123" y="298513"/>
                  </a:lnTo>
                  <a:lnTo>
                    <a:pt x="8639823" y="310007"/>
                  </a:lnTo>
                  <a:lnTo>
                    <a:pt x="8677923" y="311835"/>
                  </a:lnTo>
                  <a:lnTo>
                    <a:pt x="8703323" y="303174"/>
                  </a:lnTo>
                  <a:lnTo>
                    <a:pt x="8716023" y="285203"/>
                  </a:lnTo>
                  <a:lnTo>
                    <a:pt x="8728723" y="261632"/>
                  </a:lnTo>
                  <a:lnTo>
                    <a:pt x="8728723" y="209727"/>
                  </a:lnTo>
                  <a:close/>
                </a:path>
                <a:path w="9148444" h="9127490">
                  <a:moveTo>
                    <a:pt x="8741423" y="6722199"/>
                  </a:moveTo>
                  <a:lnTo>
                    <a:pt x="8728723" y="6712420"/>
                  </a:lnTo>
                  <a:lnTo>
                    <a:pt x="8728723" y="6704673"/>
                  </a:lnTo>
                  <a:lnTo>
                    <a:pt x="8716023" y="6700304"/>
                  </a:lnTo>
                  <a:lnTo>
                    <a:pt x="8703323" y="6699605"/>
                  </a:lnTo>
                  <a:lnTo>
                    <a:pt x="8703323" y="6702895"/>
                  </a:lnTo>
                  <a:lnTo>
                    <a:pt x="8690623" y="6709727"/>
                  </a:lnTo>
                  <a:lnTo>
                    <a:pt x="8690623" y="6746138"/>
                  </a:lnTo>
                  <a:lnTo>
                    <a:pt x="8703323" y="6750507"/>
                  </a:lnTo>
                  <a:lnTo>
                    <a:pt x="8716023" y="6751206"/>
                  </a:lnTo>
                  <a:lnTo>
                    <a:pt x="8728723" y="6747916"/>
                  </a:lnTo>
                  <a:lnTo>
                    <a:pt x="8728723" y="6741084"/>
                  </a:lnTo>
                  <a:lnTo>
                    <a:pt x="8741423" y="6732130"/>
                  </a:lnTo>
                  <a:lnTo>
                    <a:pt x="8741423" y="6722199"/>
                  </a:lnTo>
                  <a:close/>
                </a:path>
                <a:path w="9148444" h="9127490">
                  <a:moveTo>
                    <a:pt x="8741423" y="5480101"/>
                  </a:moveTo>
                  <a:lnTo>
                    <a:pt x="8728723" y="5469953"/>
                  </a:lnTo>
                  <a:lnTo>
                    <a:pt x="8716023" y="5464226"/>
                  </a:lnTo>
                  <a:lnTo>
                    <a:pt x="8703323" y="5463324"/>
                  </a:lnTo>
                  <a:lnTo>
                    <a:pt x="8690623" y="5467629"/>
                  </a:lnTo>
                  <a:lnTo>
                    <a:pt x="8677923" y="5476570"/>
                  </a:lnTo>
                  <a:lnTo>
                    <a:pt x="8677923" y="5514149"/>
                  </a:lnTo>
                  <a:lnTo>
                    <a:pt x="8690623" y="5524297"/>
                  </a:lnTo>
                  <a:lnTo>
                    <a:pt x="8703323" y="5530012"/>
                  </a:lnTo>
                  <a:lnTo>
                    <a:pt x="8716023" y="5530926"/>
                  </a:lnTo>
                  <a:lnTo>
                    <a:pt x="8728723" y="5526608"/>
                  </a:lnTo>
                  <a:lnTo>
                    <a:pt x="8728723" y="5517667"/>
                  </a:lnTo>
                  <a:lnTo>
                    <a:pt x="8741423" y="5505932"/>
                  </a:lnTo>
                  <a:lnTo>
                    <a:pt x="8741423" y="5480101"/>
                  </a:lnTo>
                  <a:close/>
                </a:path>
                <a:path w="9148444" h="9127490">
                  <a:moveTo>
                    <a:pt x="8741423" y="4247781"/>
                  </a:moveTo>
                  <a:lnTo>
                    <a:pt x="8728723" y="4235234"/>
                  </a:lnTo>
                  <a:lnTo>
                    <a:pt x="8716023" y="4228160"/>
                  </a:lnTo>
                  <a:lnTo>
                    <a:pt x="8690623" y="4227030"/>
                  </a:lnTo>
                  <a:lnTo>
                    <a:pt x="8677923" y="4232364"/>
                  </a:lnTo>
                  <a:lnTo>
                    <a:pt x="8665223" y="4243425"/>
                  </a:lnTo>
                  <a:lnTo>
                    <a:pt x="8665223" y="4257941"/>
                  </a:lnTo>
                  <a:lnTo>
                    <a:pt x="8652523" y="4274045"/>
                  </a:lnTo>
                  <a:lnTo>
                    <a:pt x="8665223" y="4289907"/>
                  </a:lnTo>
                  <a:lnTo>
                    <a:pt x="8677923" y="4302442"/>
                  </a:lnTo>
                  <a:lnTo>
                    <a:pt x="8690623" y="4309529"/>
                  </a:lnTo>
                  <a:lnTo>
                    <a:pt x="8703323" y="4310646"/>
                  </a:lnTo>
                  <a:lnTo>
                    <a:pt x="8716023" y="4305312"/>
                  </a:lnTo>
                  <a:lnTo>
                    <a:pt x="8728723" y="4294251"/>
                  </a:lnTo>
                  <a:lnTo>
                    <a:pt x="8741423" y="4279747"/>
                  </a:lnTo>
                  <a:lnTo>
                    <a:pt x="8741423" y="4247781"/>
                  </a:lnTo>
                  <a:close/>
                </a:path>
                <a:path w="9148444" h="9127490">
                  <a:moveTo>
                    <a:pt x="8741423" y="3015462"/>
                  </a:moveTo>
                  <a:lnTo>
                    <a:pt x="8728723" y="3000514"/>
                  </a:lnTo>
                  <a:lnTo>
                    <a:pt x="8703323" y="2992082"/>
                  </a:lnTo>
                  <a:lnTo>
                    <a:pt x="8690623" y="2990735"/>
                  </a:lnTo>
                  <a:lnTo>
                    <a:pt x="8665223" y="2997085"/>
                  </a:lnTo>
                  <a:lnTo>
                    <a:pt x="8652523" y="3010268"/>
                  </a:lnTo>
                  <a:lnTo>
                    <a:pt x="8652523" y="3027565"/>
                  </a:lnTo>
                  <a:lnTo>
                    <a:pt x="8639823" y="3046755"/>
                  </a:lnTo>
                  <a:lnTo>
                    <a:pt x="8652523" y="3065640"/>
                  </a:lnTo>
                  <a:lnTo>
                    <a:pt x="8665223" y="3080588"/>
                  </a:lnTo>
                  <a:lnTo>
                    <a:pt x="8677923" y="3089033"/>
                  </a:lnTo>
                  <a:lnTo>
                    <a:pt x="8703323" y="3090367"/>
                  </a:lnTo>
                  <a:lnTo>
                    <a:pt x="8716023" y="3084017"/>
                  </a:lnTo>
                  <a:lnTo>
                    <a:pt x="8728723" y="3070834"/>
                  </a:lnTo>
                  <a:lnTo>
                    <a:pt x="8741423" y="3053550"/>
                  </a:lnTo>
                  <a:lnTo>
                    <a:pt x="8741423" y="3015462"/>
                  </a:lnTo>
                  <a:close/>
                </a:path>
                <a:path w="9148444" h="9127490">
                  <a:moveTo>
                    <a:pt x="8741423" y="1783143"/>
                  </a:moveTo>
                  <a:lnTo>
                    <a:pt x="8728723" y="1765795"/>
                  </a:lnTo>
                  <a:lnTo>
                    <a:pt x="8703323" y="1756003"/>
                  </a:lnTo>
                  <a:lnTo>
                    <a:pt x="8677923" y="1754454"/>
                  </a:lnTo>
                  <a:lnTo>
                    <a:pt x="8665223" y="1761820"/>
                  </a:lnTo>
                  <a:lnTo>
                    <a:pt x="8639823" y="1777123"/>
                  </a:lnTo>
                  <a:lnTo>
                    <a:pt x="8627123" y="1797189"/>
                  </a:lnTo>
                  <a:lnTo>
                    <a:pt x="8627123" y="1819465"/>
                  </a:lnTo>
                  <a:lnTo>
                    <a:pt x="8639823" y="1841398"/>
                  </a:lnTo>
                  <a:lnTo>
                    <a:pt x="8652523" y="1858746"/>
                  </a:lnTo>
                  <a:lnTo>
                    <a:pt x="8677923" y="1868538"/>
                  </a:lnTo>
                  <a:lnTo>
                    <a:pt x="8690623" y="1870087"/>
                  </a:lnTo>
                  <a:lnTo>
                    <a:pt x="8716023" y="1862721"/>
                  </a:lnTo>
                  <a:lnTo>
                    <a:pt x="8741423" y="1847418"/>
                  </a:lnTo>
                  <a:lnTo>
                    <a:pt x="8741423" y="1783143"/>
                  </a:lnTo>
                  <a:close/>
                </a:path>
                <a:path w="9148444" h="9127490">
                  <a:moveTo>
                    <a:pt x="8746579" y="8291766"/>
                  </a:moveTo>
                  <a:lnTo>
                    <a:pt x="8744572" y="8285810"/>
                  </a:lnTo>
                  <a:lnTo>
                    <a:pt x="8740419" y="8281086"/>
                  </a:lnTo>
                  <a:lnTo>
                    <a:pt x="8734958" y="8278431"/>
                  </a:lnTo>
                  <a:lnTo>
                    <a:pt x="8728900" y="8278012"/>
                  </a:lnTo>
                  <a:lnTo>
                    <a:pt x="8722931" y="8280019"/>
                  </a:lnTo>
                  <a:lnTo>
                    <a:pt x="8718220" y="8284172"/>
                  </a:lnTo>
                  <a:lnTo>
                    <a:pt x="8715553" y="8289620"/>
                  </a:lnTo>
                  <a:lnTo>
                    <a:pt x="8715134" y="8295678"/>
                  </a:lnTo>
                  <a:lnTo>
                    <a:pt x="8717140" y="8301634"/>
                  </a:lnTo>
                  <a:lnTo>
                    <a:pt x="8721306" y="8306346"/>
                  </a:lnTo>
                  <a:lnTo>
                    <a:pt x="8726754" y="8309013"/>
                  </a:lnTo>
                  <a:lnTo>
                    <a:pt x="8732812" y="8309432"/>
                  </a:lnTo>
                  <a:lnTo>
                    <a:pt x="8738781" y="8307438"/>
                  </a:lnTo>
                  <a:lnTo>
                    <a:pt x="8743493" y="8303273"/>
                  </a:lnTo>
                  <a:lnTo>
                    <a:pt x="8746160" y="8297824"/>
                  </a:lnTo>
                  <a:lnTo>
                    <a:pt x="8746579" y="8291766"/>
                  </a:lnTo>
                  <a:close/>
                </a:path>
                <a:path w="9148444" h="9127490">
                  <a:moveTo>
                    <a:pt x="8754123" y="7053504"/>
                  </a:moveTo>
                  <a:lnTo>
                    <a:pt x="8741423" y="7046392"/>
                  </a:lnTo>
                  <a:lnTo>
                    <a:pt x="8741423" y="7042378"/>
                  </a:lnTo>
                  <a:lnTo>
                    <a:pt x="8728723" y="7041743"/>
                  </a:lnTo>
                  <a:lnTo>
                    <a:pt x="8716023" y="7044766"/>
                  </a:lnTo>
                  <a:lnTo>
                    <a:pt x="8716023" y="7051040"/>
                  </a:lnTo>
                  <a:lnTo>
                    <a:pt x="8703323" y="7059269"/>
                  </a:lnTo>
                  <a:lnTo>
                    <a:pt x="8703323" y="7068413"/>
                  </a:lnTo>
                  <a:lnTo>
                    <a:pt x="8716023" y="7077405"/>
                  </a:lnTo>
                  <a:lnTo>
                    <a:pt x="8716023" y="7084530"/>
                  </a:lnTo>
                  <a:lnTo>
                    <a:pt x="8728723" y="7088543"/>
                  </a:lnTo>
                  <a:lnTo>
                    <a:pt x="8728723" y="7089178"/>
                  </a:lnTo>
                  <a:lnTo>
                    <a:pt x="8741423" y="7086155"/>
                  </a:lnTo>
                  <a:lnTo>
                    <a:pt x="8754123" y="7079882"/>
                  </a:lnTo>
                  <a:lnTo>
                    <a:pt x="8754123" y="7053504"/>
                  </a:lnTo>
                  <a:close/>
                </a:path>
                <a:path w="9148444" h="9127490">
                  <a:moveTo>
                    <a:pt x="8754123" y="5821197"/>
                  </a:moveTo>
                  <a:lnTo>
                    <a:pt x="8741423" y="5811685"/>
                  </a:lnTo>
                  <a:lnTo>
                    <a:pt x="8728723" y="5806313"/>
                  </a:lnTo>
                  <a:lnTo>
                    <a:pt x="8728723" y="5805449"/>
                  </a:lnTo>
                  <a:lnTo>
                    <a:pt x="8716023" y="5809500"/>
                  </a:lnTo>
                  <a:lnTo>
                    <a:pt x="8703323" y="5817895"/>
                  </a:lnTo>
                  <a:lnTo>
                    <a:pt x="8690623" y="5828906"/>
                  </a:lnTo>
                  <a:lnTo>
                    <a:pt x="8690623" y="5841136"/>
                  </a:lnTo>
                  <a:lnTo>
                    <a:pt x="8703323" y="5853163"/>
                  </a:lnTo>
                  <a:lnTo>
                    <a:pt x="8703323" y="5862675"/>
                  </a:lnTo>
                  <a:lnTo>
                    <a:pt x="8716023" y="5868060"/>
                  </a:lnTo>
                  <a:lnTo>
                    <a:pt x="8728723" y="5868911"/>
                  </a:lnTo>
                  <a:lnTo>
                    <a:pt x="8741423" y="5864860"/>
                  </a:lnTo>
                  <a:lnTo>
                    <a:pt x="8754123" y="5856465"/>
                  </a:lnTo>
                  <a:lnTo>
                    <a:pt x="8754123" y="5821197"/>
                  </a:lnTo>
                  <a:close/>
                </a:path>
                <a:path w="9148444" h="9127490">
                  <a:moveTo>
                    <a:pt x="8754123" y="575792"/>
                  </a:moveTo>
                  <a:lnTo>
                    <a:pt x="8741423" y="550837"/>
                  </a:lnTo>
                  <a:lnTo>
                    <a:pt x="8728723" y="531088"/>
                  </a:lnTo>
                  <a:lnTo>
                    <a:pt x="8703323" y="519938"/>
                  </a:lnTo>
                  <a:lnTo>
                    <a:pt x="8677923" y="518160"/>
                  </a:lnTo>
                  <a:lnTo>
                    <a:pt x="8652523" y="526554"/>
                  </a:lnTo>
                  <a:lnTo>
                    <a:pt x="8627123" y="543979"/>
                  </a:lnTo>
                  <a:lnTo>
                    <a:pt x="8614423" y="566826"/>
                  </a:lnTo>
                  <a:lnTo>
                    <a:pt x="8614423" y="592188"/>
                  </a:lnTo>
                  <a:lnTo>
                    <a:pt x="8627123" y="617143"/>
                  </a:lnTo>
                  <a:lnTo>
                    <a:pt x="8639823" y="636892"/>
                  </a:lnTo>
                  <a:lnTo>
                    <a:pt x="8665223" y="648042"/>
                  </a:lnTo>
                  <a:lnTo>
                    <a:pt x="8690623" y="649820"/>
                  </a:lnTo>
                  <a:lnTo>
                    <a:pt x="8716023" y="641426"/>
                  </a:lnTo>
                  <a:lnTo>
                    <a:pt x="8741423" y="624001"/>
                  </a:lnTo>
                  <a:lnTo>
                    <a:pt x="8754123" y="601154"/>
                  </a:lnTo>
                  <a:lnTo>
                    <a:pt x="8754123" y="575792"/>
                  </a:lnTo>
                  <a:close/>
                </a:path>
                <a:path w="9148444" h="9127490">
                  <a:moveTo>
                    <a:pt x="8766823" y="4603953"/>
                  </a:moveTo>
                  <a:lnTo>
                    <a:pt x="8754123" y="4588878"/>
                  </a:lnTo>
                  <a:lnTo>
                    <a:pt x="8741423" y="4576965"/>
                  </a:lnTo>
                  <a:lnTo>
                    <a:pt x="8728723" y="4570234"/>
                  </a:lnTo>
                  <a:lnTo>
                    <a:pt x="8716023" y="4569168"/>
                  </a:lnTo>
                  <a:lnTo>
                    <a:pt x="8703323" y="4574222"/>
                  </a:lnTo>
                  <a:lnTo>
                    <a:pt x="8690623" y="4584738"/>
                  </a:lnTo>
                  <a:lnTo>
                    <a:pt x="8677923" y="4598530"/>
                  </a:lnTo>
                  <a:lnTo>
                    <a:pt x="8677923" y="4613846"/>
                  </a:lnTo>
                  <a:lnTo>
                    <a:pt x="8690623" y="4628908"/>
                  </a:lnTo>
                  <a:lnTo>
                    <a:pt x="8690623" y="4640834"/>
                  </a:lnTo>
                  <a:lnTo>
                    <a:pt x="8716023" y="4647565"/>
                  </a:lnTo>
                  <a:lnTo>
                    <a:pt x="8728723" y="4648632"/>
                  </a:lnTo>
                  <a:lnTo>
                    <a:pt x="8741423" y="4643564"/>
                  </a:lnTo>
                  <a:lnTo>
                    <a:pt x="8754123" y="4633049"/>
                  </a:lnTo>
                  <a:lnTo>
                    <a:pt x="8754123" y="4619256"/>
                  </a:lnTo>
                  <a:lnTo>
                    <a:pt x="8766823" y="4603953"/>
                  </a:lnTo>
                  <a:close/>
                </a:path>
                <a:path w="9148444" h="9127490">
                  <a:moveTo>
                    <a:pt x="8766823" y="3374669"/>
                  </a:moveTo>
                  <a:lnTo>
                    <a:pt x="8754123" y="3356559"/>
                  </a:lnTo>
                  <a:lnTo>
                    <a:pt x="8741423" y="3342233"/>
                  </a:lnTo>
                  <a:lnTo>
                    <a:pt x="8728723" y="3334156"/>
                  </a:lnTo>
                  <a:lnTo>
                    <a:pt x="8703323" y="3332873"/>
                  </a:lnTo>
                  <a:lnTo>
                    <a:pt x="8690623" y="3338957"/>
                  </a:lnTo>
                  <a:lnTo>
                    <a:pt x="8677923" y="3351593"/>
                  </a:lnTo>
                  <a:lnTo>
                    <a:pt x="8665223" y="3368167"/>
                  </a:lnTo>
                  <a:lnTo>
                    <a:pt x="8665223" y="3386556"/>
                  </a:lnTo>
                  <a:lnTo>
                    <a:pt x="8677923" y="3404654"/>
                  </a:lnTo>
                  <a:lnTo>
                    <a:pt x="8690623" y="3418979"/>
                  </a:lnTo>
                  <a:lnTo>
                    <a:pt x="8703323" y="3427069"/>
                  </a:lnTo>
                  <a:lnTo>
                    <a:pt x="8716023" y="3428352"/>
                  </a:lnTo>
                  <a:lnTo>
                    <a:pt x="8741423" y="3422269"/>
                  </a:lnTo>
                  <a:lnTo>
                    <a:pt x="8754123" y="3409632"/>
                  </a:lnTo>
                  <a:lnTo>
                    <a:pt x="8766823" y="3393059"/>
                  </a:lnTo>
                  <a:lnTo>
                    <a:pt x="8766823" y="3374669"/>
                  </a:lnTo>
                  <a:close/>
                </a:path>
                <a:path w="9148444" h="9127490">
                  <a:moveTo>
                    <a:pt x="8766823" y="2145385"/>
                  </a:moveTo>
                  <a:lnTo>
                    <a:pt x="8754123" y="2124252"/>
                  </a:lnTo>
                  <a:lnTo>
                    <a:pt x="8741423" y="2107514"/>
                  </a:lnTo>
                  <a:lnTo>
                    <a:pt x="8728723" y="2098078"/>
                  </a:lnTo>
                  <a:lnTo>
                    <a:pt x="8703323" y="2096579"/>
                  </a:lnTo>
                  <a:lnTo>
                    <a:pt x="8677923" y="2103691"/>
                  </a:lnTo>
                  <a:lnTo>
                    <a:pt x="8665223" y="2118436"/>
                  </a:lnTo>
                  <a:lnTo>
                    <a:pt x="8652523" y="2137791"/>
                  </a:lnTo>
                  <a:lnTo>
                    <a:pt x="8652523" y="2159266"/>
                  </a:lnTo>
                  <a:lnTo>
                    <a:pt x="8665223" y="2180399"/>
                  </a:lnTo>
                  <a:lnTo>
                    <a:pt x="8677923" y="2197125"/>
                  </a:lnTo>
                  <a:lnTo>
                    <a:pt x="8690623" y="2206574"/>
                  </a:lnTo>
                  <a:lnTo>
                    <a:pt x="8716023" y="2208072"/>
                  </a:lnTo>
                  <a:lnTo>
                    <a:pt x="8741423" y="2200960"/>
                  </a:lnTo>
                  <a:lnTo>
                    <a:pt x="8754123" y="2186216"/>
                  </a:lnTo>
                  <a:lnTo>
                    <a:pt x="8766823" y="2166861"/>
                  </a:lnTo>
                  <a:lnTo>
                    <a:pt x="8766823" y="2145385"/>
                  </a:lnTo>
                  <a:close/>
                </a:path>
                <a:path w="9148444" h="9127490">
                  <a:moveTo>
                    <a:pt x="8766823" y="916101"/>
                  </a:moveTo>
                  <a:lnTo>
                    <a:pt x="8754123" y="891933"/>
                  </a:lnTo>
                  <a:lnTo>
                    <a:pt x="8741423" y="872807"/>
                  </a:lnTo>
                  <a:lnTo>
                    <a:pt x="8716023" y="862012"/>
                  </a:lnTo>
                  <a:lnTo>
                    <a:pt x="8690623" y="860298"/>
                  </a:lnTo>
                  <a:lnTo>
                    <a:pt x="8677923" y="868426"/>
                  </a:lnTo>
                  <a:lnTo>
                    <a:pt x="8652523" y="885291"/>
                  </a:lnTo>
                  <a:lnTo>
                    <a:pt x="8639823" y="907415"/>
                  </a:lnTo>
                  <a:lnTo>
                    <a:pt x="8639823" y="931976"/>
                  </a:lnTo>
                  <a:lnTo>
                    <a:pt x="8652523" y="956157"/>
                  </a:lnTo>
                  <a:lnTo>
                    <a:pt x="8665223" y="975283"/>
                  </a:lnTo>
                  <a:lnTo>
                    <a:pt x="8690623" y="986078"/>
                  </a:lnTo>
                  <a:lnTo>
                    <a:pt x="8716023" y="987793"/>
                  </a:lnTo>
                  <a:lnTo>
                    <a:pt x="8741423" y="979665"/>
                  </a:lnTo>
                  <a:lnTo>
                    <a:pt x="8754123" y="962787"/>
                  </a:lnTo>
                  <a:lnTo>
                    <a:pt x="8766823" y="940663"/>
                  </a:lnTo>
                  <a:lnTo>
                    <a:pt x="8766823" y="916101"/>
                  </a:lnTo>
                  <a:close/>
                </a:path>
                <a:path w="9148444" h="9127490">
                  <a:moveTo>
                    <a:pt x="8766975" y="8633473"/>
                  </a:moveTo>
                  <a:lnTo>
                    <a:pt x="8759380" y="8620328"/>
                  </a:lnTo>
                  <a:lnTo>
                    <a:pt x="8750973" y="8618080"/>
                  </a:lnTo>
                  <a:lnTo>
                    <a:pt x="8737829" y="8625675"/>
                  </a:lnTo>
                  <a:lnTo>
                    <a:pt x="8735568" y="8634070"/>
                  </a:lnTo>
                  <a:lnTo>
                    <a:pt x="8743163" y="8647214"/>
                  </a:lnTo>
                  <a:lnTo>
                    <a:pt x="8751570" y="8649475"/>
                  </a:lnTo>
                  <a:lnTo>
                    <a:pt x="8764727" y="8641880"/>
                  </a:lnTo>
                  <a:lnTo>
                    <a:pt x="8766975" y="8633473"/>
                  </a:lnTo>
                  <a:close/>
                </a:path>
                <a:path w="9148444" h="9127490">
                  <a:moveTo>
                    <a:pt x="8767750" y="7402766"/>
                  </a:moveTo>
                  <a:lnTo>
                    <a:pt x="8764956" y="7394448"/>
                  </a:lnTo>
                  <a:lnTo>
                    <a:pt x="8759139" y="7387857"/>
                  </a:lnTo>
                  <a:lnTo>
                    <a:pt x="8751532" y="7384148"/>
                  </a:lnTo>
                  <a:lnTo>
                    <a:pt x="8743074" y="7383551"/>
                  </a:lnTo>
                  <a:lnTo>
                    <a:pt x="8734742" y="7386345"/>
                  </a:lnTo>
                  <a:lnTo>
                    <a:pt x="8728164" y="7392162"/>
                  </a:lnTo>
                  <a:lnTo>
                    <a:pt x="8724443" y="7399769"/>
                  </a:lnTo>
                  <a:lnTo>
                    <a:pt x="8723859" y="7408227"/>
                  </a:lnTo>
                  <a:lnTo>
                    <a:pt x="8726653" y="7416546"/>
                  </a:lnTo>
                  <a:lnTo>
                    <a:pt x="8732469" y="7423137"/>
                  </a:lnTo>
                  <a:lnTo>
                    <a:pt x="8740076" y="7426846"/>
                  </a:lnTo>
                  <a:lnTo>
                    <a:pt x="8748535" y="7427442"/>
                  </a:lnTo>
                  <a:lnTo>
                    <a:pt x="8756866" y="7424636"/>
                  </a:lnTo>
                  <a:lnTo>
                    <a:pt x="8763444" y="7418832"/>
                  </a:lnTo>
                  <a:lnTo>
                    <a:pt x="8767166" y="7411225"/>
                  </a:lnTo>
                  <a:lnTo>
                    <a:pt x="8767750" y="7402766"/>
                  </a:lnTo>
                  <a:close/>
                </a:path>
                <a:path w="9148444" h="9127490">
                  <a:moveTo>
                    <a:pt x="8779523" y="6173546"/>
                  </a:moveTo>
                  <a:lnTo>
                    <a:pt x="8766823" y="6162294"/>
                  </a:lnTo>
                  <a:lnTo>
                    <a:pt x="8766823" y="6153404"/>
                  </a:lnTo>
                  <a:lnTo>
                    <a:pt x="8754123" y="6148387"/>
                  </a:lnTo>
                  <a:lnTo>
                    <a:pt x="8741423" y="6147587"/>
                  </a:lnTo>
                  <a:lnTo>
                    <a:pt x="8728723" y="6151372"/>
                  </a:lnTo>
                  <a:lnTo>
                    <a:pt x="8728723" y="6159220"/>
                  </a:lnTo>
                  <a:lnTo>
                    <a:pt x="8716023" y="6169507"/>
                  </a:lnTo>
                  <a:lnTo>
                    <a:pt x="8716023" y="6192177"/>
                  </a:lnTo>
                  <a:lnTo>
                    <a:pt x="8728723" y="6201067"/>
                  </a:lnTo>
                  <a:lnTo>
                    <a:pt x="8741423" y="6206096"/>
                  </a:lnTo>
                  <a:lnTo>
                    <a:pt x="8754123" y="6206883"/>
                  </a:lnTo>
                  <a:lnTo>
                    <a:pt x="8766823" y="6203099"/>
                  </a:lnTo>
                  <a:lnTo>
                    <a:pt x="8766823" y="6195263"/>
                  </a:lnTo>
                  <a:lnTo>
                    <a:pt x="8779523" y="6184963"/>
                  </a:lnTo>
                  <a:lnTo>
                    <a:pt x="8779523" y="6173546"/>
                  </a:lnTo>
                  <a:close/>
                </a:path>
                <a:path w="9148444" h="9127490">
                  <a:moveTo>
                    <a:pt x="8779523" y="4929835"/>
                  </a:moveTo>
                  <a:lnTo>
                    <a:pt x="8766823" y="4918456"/>
                  </a:lnTo>
                  <a:lnTo>
                    <a:pt x="8754123" y="4912017"/>
                  </a:lnTo>
                  <a:lnTo>
                    <a:pt x="8741423" y="4911001"/>
                  </a:lnTo>
                  <a:lnTo>
                    <a:pt x="8716023" y="4915840"/>
                  </a:lnTo>
                  <a:lnTo>
                    <a:pt x="8716023" y="4925885"/>
                  </a:lnTo>
                  <a:lnTo>
                    <a:pt x="8703323" y="4939055"/>
                  </a:lnTo>
                  <a:lnTo>
                    <a:pt x="8703323" y="4968075"/>
                  </a:lnTo>
                  <a:lnTo>
                    <a:pt x="8716023" y="4979467"/>
                  </a:lnTo>
                  <a:lnTo>
                    <a:pt x="8728723" y="4985893"/>
                  </a:lnTo>
                  <a:lnTo>
                    <a:pt x="8741423" y="4986909"/>
                  </a:lnTo>
                  <a:lnTo>
                    <a:pt x="8754123" y="4982070"/>
                  </a:lnTo>
                  <a:lnTo>
                    <a:pt x="8766823" y="4972024"/>
                  </a:lnTo>
                  <a:lnTo>
                    <a:pt x="8779523" y="4958854"/>
                  </a:lnTo>
                  <a:lnTo>
                    <a:pt x="8779523" y="4929835"/>
                  </a:lnTo>
                  <a:close/>
                </a:path>
                <a:path w="9148444" h="9127490">
                  <a:moveTo>
                    <a:pt x="8779523" y="3697655"/>
                  </a:moveTo>
                  <a:lnTo>
                    <a:pt x="8766823" y="3683965"/>
                  </a:lnTo>
                  <a:lnTo>
                    <a:pt x="8741423" y="3676231"/>
                  </a:lnTo>
                  <a:lnTo>
                    <a:pt x="8728723" y="3674999"/>
                  </a:lnTo>
                  <a:lnTo>
                    <a:pt x="8716023" y="3680828"/>
                  </a:lnTo>
                  <a:lnTo>
                    <a:pt x="8703323" y="3692906"/>
                  </a:lnTo>
                  <a:lnTo>
                    <a:pt x="8690623" y="3708755"/>
                  </a:lnTo>
                  <a:lnTo>
                    <a:pt x="8690623" y="3743668"/>
                  </a:lnTo>
                  <a:lnTo>
                    <a:pt x="8703323" y="3757371"/>
                  </a:lnTo>
                  <a:lnTo>
                    <a:pt x="8728723" y="3765105"/>
                  </a:lnTo>
                  <a:lnTo>
                    <a:pt x="8741423" y="3766324"/>
                  </a:lnTo>
                  <a:lnTo>
                    <a:pt x="8754123" y="3760508"/>
                  </a:lnTo>
                  <a:lnTo>
                    <a:pt x="8766823" y="3748417"/>
                  </a:lnTo>
                  <a:lnTo>
                    <a:pt x="8779523" y="3732568"/>
                  </a:lnTo>
                  <a:lnTo>
                    <a:pt x="8779523" y="3697655"/>
                  </a:lnTo>
                  <a:close/>
                </a:path>
                <a:path w="9148444" h="9127490">
                  <a:moveTo>
                    <a:pt x="8779523" y="2465349"/>
                  </a:moveTo>
                  <a:lnTo>
                    <a:pt x="8766823" y="2449245"/>
                  </a:lnTo>
                  <a:lnTo>
                    <a:pt x="8741423" y="2440152"/>
                  </a:lnTo>
                  <a:lnTo>
                    <a:pt x="8728723" y="2438717"/>
                  </a:lnTo>
                  <a:lnTo>
                    <a:pt x="8703323" y="2445562"/>
                  </a:lnTo>
                  <a:lnTo>
                    <a:pt x="8690623" y="2459761"/>
                  </a:lnTo>
                  <a:lnTo>
                    <a:pt x="8677923" y="2478379"/>
                  </a:lnTo>
                  <a:lnTo>
                    <a:pt x="8677923" y="2519413"/>
                  </a:lnTo>
                  <a:lnTo>
                    <a:pt x="8703323" y="2535517"/>
                  </a:lnTo>
                  <a:lnTo>
                    <a:pt x="8716023" y="2544610"/>
                  </a:lnTo>
                  <a:lnTo>
                    <a:pt x="8741423" y="2546045"/>
                  </a:lnTo>
                  <a:lnTo>
                    <a:pt x="8754123" y="2539212"/>
                  </a:lnTo>
                  <a:lnTo>
                    <a:pt x="8779523" y="2525001"/>
                  </a:lnTo>
                  <a:lnTo>
                    <a:pt x="8779523" y="2465349"/>
                  </a:lnTo>
                  <a:close/>
                </a:path>
                <a:path w="9148444" h="9127490">
                  <a:moveTo>
                    <a:pt x="8779523" y="3403"/>
                  </a:moveTo>
                  <a:lnTo>
                    <a:pt x="8766823" y="0"/>
                  </a:lnTo>
                  <a:lnTo>
                    <a:pt x="8665223" y="0"/>
                  </a:lnTo>
                  <a:lnTo>
                    <a:pt x="8652523" y="19037"/>
                  </a:lnTo>
                  <a:lnTo>
                    <a:pt x="8652523" y="43827"/>
                  </a:lnTo>
                  <a:lnTo>
                    <a:pt x="8665223" y="68224"/>
                  </a:lnTo>
                  <a:lnTo>
                    <a:pt x="8677923" y="87541"/>
                  </a:lnTo>
                  <a:lnTo>
                    <a:pt x="8703323" y="98437"/>
                  </a:lnTo>
                  <a:lnTo>
                    <a:pt x="8728723" y="100164"/>
                  </a:lnTo>
                  <a:lnTo>
                    <a:pt x="8754123" y="91960"/>
                  </a:lnTo>
                  <a:lnTo>
                    <a:pt x="8766823" y="74930"/>
                  </a:lnTo>
                  <a:lnTo>
                    <a:pt x="8779523" y="52590"/>
                  </a:lnTo>
                  <a:lnTo>
                    <a:pt x="8779523" y="3403"/>
                  </a:lnTo>
                  <a:close/>
                </a:path>
                <a:path w="9148444" h="9127490">
                  <a:moveTo>
                    <a:pt x="8783980" y="8973604"/>
                  </a:moveTo>
                  <a:lnTo>
                    <a:pt x="8778037" y="8963317"/>
                  </a:lnTo>
                  <a:lnTo>
                    <a:pt x="8771458" y="8961552"/>
                  </a:lnTo>
                  <a:lnTo>
                    <a:pt x="8761171" y="8967483"/>
                  </a:lnTo>
                  <a:lnTo>
                    <a:pt x="8759406" y="8974061"/>
                  </a:lnTo>
                  <a:lnTo>
                    <a:pt x="8765349" y="8984361"/>
                  </a:lnTo>
                  <a:lnTo>
                    <a:pt x="8771928" y="8986114"/>
                  </a:lnTo>
                  <a:lnTo>
                    <a:pt x="8782215" y="8980170"/>
                  </a:lnTo>
                  <a:lnTo>
                    <a:pt x="8783980" y="8973604"/>
                  </a:lnTo>
                  <a:close/>
                </a:path>
                <a:path w="9148444" h="9127490">
                  <a:moveTo>
                    <a:pt x="8785796" y="7743114"/>
                  </a:moveTo>
                  <a:lnTo>
                    <a:pt x="8783307" y="7735697"/>
                  </a:lnTo>
                  <a:lnTo>
                    <a:pt x="8778126" y="7729817"/>
                  </a:lnTo>
                  <a:lnTo>
                    <a:pt x="8771331" y="7726502"/>
                  </a:lnTo>
                  <a:lnTo>
                    <a:pt x="8763787" y="7725981"/>
                  </a:lnTo>
                  <a:lnTo>
                    <a:pt x="8756358" y="7728483"/>
                  </a:lnTo>
                  <a:lnTo>
                    <a:pt x="8750490" y="7733652"/>
                  </a:lnTo>
                  <a:lnTo>
                    <a:pt x="8747163" y="7740447"/>
                  </a:lnTo>
                  <a:lnTo>
                    <a:pt x="8746642" y="7747990"/>
                  </a:lnTo>
                  <a:lnTo>
                    <a:pt x="8749144" y="7755407"/>
                  </a:lnTo>
                  <a:lnTo>
                    <a:pt x="8754326" y="7761275"/>
                  </a:lnTo>
                  <a:lnTo>
                    <a:pt x="8761120" y="7764589"/>
                  </a:lnTo>
                  <a:lnTo>
                    <a:pt x="8768664" y="7765123"/>
                  </a:lnTo>
                  <a:lnTo>
                    <a:pt x="8776081" y="7762621"/>
                  </a:lnTo>
                  <a:lnTo>
                    <a:pt x="8781961" y="7757452"/>
                  </a:lnTo>
                  <a:lnTo>
                    <a:pt x="8785276" y="7750657"/>
                  </a:lnTo>
                  <a:lnTo>
                    <a:pt x="8785796" y="7743114"/>
                  </a:lnTo>
                  <a:close/>
                </a:path>
                <a:path w="9148444" h="9127490">
                  <a:moveTo>
                    <a:pt x="8792223" y="6503403"/>
                  </a:moveTo>
                  <a:lnTo>
                    <a:pt x="8779523" y="6495123"/>
                  </a:lnTo>
                  <a:lnTo>
                    <a:pt x="8779523" y="6490462"/>
                  </a:lnTo>
                  <a:lnTo>
                    <a:pt x="8766823" y="6489713"/>
                  </a:lnTo>
                  <a:lnTo>
                    <a:pt x="8754123" y="6493230"/>
                  </a:lnTo>
                  <a:lnTo>
                    <a:pt x="8741423" y="6500533"/>
                  </a:lnTo>
                  <a:lnTo>
                    <a:pt x="8741423" y="6531178"/>
                  </a:lnTo>
                  <a:lnTo>
                    <a:pt x="8754123" y="6539458"/>
                  </a:lnTo>
                  <a:lnTo>
                    <a:pt x="8754123" y="6544132"/>
                  </a:lnTo>
                  <a:lnTo>
                    <a:pt x="8766823" y="6544869"/>
                  </a:lnTo>
                  <a:lnTo>
                    <a:pt x="8779523" y="6541351"/>
                  </a:lnTo>
                  <a:lnTo>
                    <a:pt x="8792223" y="6534048"/>
                  </a:lnTo>
                  <a:lnTo>
                    <a:pt x="8792223" y="6503403"/>
                  </a:lnTo>
                  <a:close/>
                </a:path>
                <a:path w="9148444" h="9127490">
                  <a:moveTo>
                    <a:pt x="8792223" y="5271084"/>
                  </a:moveTo>
                  <a:lnTo>
                    <a:pt x="8779523" y="5260416"/>
                  </a:lnTo>
                  <a:lnTo>
                    <a:pt x="8766823" y="5254383"/>
                  </a:lnTo>
                  <a:lnTo>
                    <a:pt x="8754123" y="5253431"/>
                  </a:lnTo>
                  <a:lnTo>
                    <a:pt x="8741423" y="5257965"/>
                  </a:lnTo>
                  <a:lnTo>
                    <a:pt x="8728723" y="5267388"/>
                  </a:lnTo>
                  <a:lnTo>
                    <a:pt x="8728723" y="5306936"/>
                  </a:lnTo>
                  <a:lnTo>
                    <a:pt x="8741423" y="5317604"/>
                  </a:lnTo>
                  <a:lnTo>
                    <a:pt x="8754123" y="5323637"/>
                  </a:lnTo>
                  <a:lnTo>
                    <a:pt x="8766823" y="5324589"/>
                  </a:lnTo>
                  <a:lnTo>
                    <a:pt x="8779523" y="5320055"/>
                  </a:lnTo>
                  <a:lnTo>
                    <a:pt x="8792223" y="5310644"/>
                  </a:lnTo>
                  <a:lnTo>
                    <a:pt x="8792223" y="5271084"/>
                  </a:lnTo>
                  <a:close/>
                </a:path>
                <a:path w="9148444" h="9127490">
                  <a:moveTo>
                    <a:pt x="8792223" y="1256423"/>
                  </a:moveTo>
                  <a:lnTo>
                    <a:pt x="8779523" y="1233030"/>
                  </a:lnTo>
                  <a:lnTo>
                    <a:pt x="8766823" y="1214526"/>
                  </a:lnTo>
                  <a:lnTo>
                    <a:pt x="8741423" y="1204087"/>
                  </a:lnTo>
                  <a:lnTo>
                    <a:pt x="8716023" y="1202423"/>
                  </a:lnTo>
                  <a:lnTo>
                    <a:pt x="8690623" y="1210297"/>
                  </a:lnTo>
                  <a:lnTo>
                    <a:pt x="8677923" y="1226616"/>
                  </a:lnTo>
                  <a:lnTo>
                    <a:pt x="8665223" y="1248016"/>
                  </a:lnTo>
                  <a:lnTo>
                    <a:pt x="8665223" y="1295171"/>
                  </a:lnTo>
                  <a:lnTo>
                    <a:pt x="8690623" y="1313675"/>
                  </a:lnTo>
                  <a:lnTo>
                    <a:pt x="8703323" y="1324114"/>
                  </a:lnTo>
                  <a:lnTo>
                    <a:pt x="8728723" y="1325778"/>
                  </a:lnTo>
                  <a:lnTo>
                    <a:pt x="8754123" y="1317904"/>
                  </a:lnTo>
                  <a:lnTo>
                    <a:pt x="8779523" y="1301584"/>
                  </a:lnTo>
                  <a:lnTo>
                    <a:pt x="8779523" y="1280185"/>
                  </a:lnTo>
                  <a:lnTo>
                    <a:pt x="8792223" y="1256423"/>
                  </a:lnTo>
                  <a:close/>
                </a:path>
                <a:path w="9148444" h="9127490">
                  <a:moveTo>
                    <a:pt x="8804135" y="8083423"/>
                  </a:moveTo>
                  <a:lnTo>
                    <a:pt x="8801900" y="8076793"/>
                  </a:lnTo>
                  <a:lnTo>
                    <a:pt x="8797277" y="8071548"/>
                  </a:lnTo>
                  <a:lnTo>
                    <a:pt x="8791207" y="8068577"/>
                  </a:lnTo>
                  <a:lnTo>
                    <a:pt x="8784463" y="8068107"/>
                  </a:lnTo>
                  <a:lnTo>
                    <a:pt x="8777821" y="8070342"/>
                  </a:lnTo>
                  <a:lnTo>
                    <a:pt x="8772576" y="8074965"/>
                  </a:lnTo>
                  <a:lnTo>
                    <a:pt x="8769617" y="8081035"/>
                  </a:lnTo>
                  <a:lnTo>
                    <a:pt x="8769147" y="8087779"/>
                  </a:lnTo>
                  <a:lnTo>
                    <a:pt x="8771369" y="8094421"/>
                  </a:lnTo>
                  <a:lnTo>
                    <a:pt x="8776005" y="8099666"/>
                  </a:lnTo>
                  <a:lnTo>
                    <a:pt x="8782075" y="8102625"/>
                  </a:lnTo>
                  <a:lnTo>
                    <a:pt x="8788819" y="8103095"/>
                  </a:lnTo>
                  <a:lnTo>
                    <a:pt x="8795461" y="8100873"/>
                  </a:lnTo>
                  <a:lnTo>
                    <a:pt x="8800706" y="8096237"/>
                  </a:lnTo>
                  <a:lnTo>
                    <a:pt x="8803665" y="8090167"/>
                  </a:lnTo>
                  <a:lnTo>
                    <a:pt x="8804135" y="8083423"/>
                  </a:lnTo>
                  <a:close/>
                </a:path>
                <a:path w="9148444" h="9127490">
                  <a:moveTo>
                    <a:pt x="8804923" y="4055300"/>
                  </a:moveTo>
                  <a:lnTo>
                    <a:pt x="8792223" y="4038765"/>
                  </a:lnTo>
                  <a:lnTo>
                    <a:pt x="8779523" y="4025684"/>
                  </a:lnTo>
                  <a:lnTo>
                    <a:pt x="8766823" y="4018305"/>
                  </a:lnTo>
                  <a:lnTo>
                    <a:pt x="8754123" y="4017137"/>
                  </a:lnTo>
                  <a:lnTo>
                    <a:pt x="8728723" y="4022699"/>
                  </a:lnTo>
                  <a:lnTo>
                    <a:pt x="8716023" y="4034231"/>
                  </a:lnTo>
                  <a:lnTo>
                    <a:pt x="8716023" y="4082681"/>
                  </a:lnTo>
                  <a:lnTo>
                    <a:pt x="8728723" y="4095762"/>
                  </a:lnTo>
                  <a:lnTo>
                    <a:pt x="8741423" y="4103141"/>
                  </a:lnTo>
                  <a:lnTo>
                    <a:pt x="8766823" y="4104309"/>
                  </a:lnTo>
                  <a:lnTo>
                    <a:pt x="8779523" y="4098760"/>
                  </a:lnTo>
                  <a:lnTo>
                    <a:pt x="8792223" y="4087215"/>
                  </a:lnTo>
                  <a:lnTo>
                    <a:pt x="8804923" y="4072090"/>
                  </a:lnTo>
                  <a:lnTo>
                    <a:pt x="8804923" y="4055300"/>
                  </a:lnTo>
                  <a:close/>
                </a:path>
                <a:path w="9148444" h="9127490">
                  <a:moveTo>
                    <a:pt x="8804923" y="2826016"/>
                  </a:moveTo>
                  <a:lnTo>
                    <a:pt x="8792223" y="2806446"/>
                  </a:lnTo>
                  <a:lnTo>
                    <a:pt x="8779523" y="2790964"/>
                  </a:lnTo>
                  <a:lnTo>
                    <a:pt x="8766823" y="2782227"/>
                  </a:lnTo>
                  <a:lnTo>
                    <a:pt x="8741423" y="2780842"/>
                  </a:lnTo>
                  <a:lnTo>
                    <a:pt x="8728723" y="2787421"/>
                  </a:lnTo>
                  <a:lnTo>
                    <a:pt x="8703323" y="2801074"/>
                  </a:lnTo>
                  <a:lnTo>
                    <a:pt x="8703323" y="2858427"/>
                  </a:lnTo>
                  <a:lnTo>
                    <a:pt x="8716023" y="2873908"/>
                  </a:lnTo>
                  <a:lnTo>
                    <a:pt x="8741423" y="2882646"/>
                  </a:lnTo>
                  <a:lnTo>
                    <a:pt x="8754123" y="2884030"/>
                  </a:lnTo>
                  <a:lnTo>
                    <a:pt x="8779523" y="2877451"/>
                  </a:lnTo>
                  <a:lnTo>
                    <a:pt x="8792223" y="2863799"/>
                  </a:lnTo>
                  <a:lnTo>
                    <a:pt x="8804923" y="2845892"/>
                  </a:lnTo>
                  <a:lnTo>
                    <a:pt x="8804923" y="2826016"/>
                  </a:lnTo>
                  <a:close/>
                </a:path>
                <a:path w="9148444" h="9127490">
                  <a:moveTo>
                    <a:pt x="8804923" y="1596732"/>
                  </a:moveTo>
                  <a:lnTo>
                    <a:pt x="8792223" y="1574139"/>
                  </a:lnTo>
                  <a:lnTo>
                    <a:pt x="8779523" y="1556245"/>
                  </a:lnTo>
                  <a:lnTo>
                    <a:pt x="8766823" y="1546148"/>
                  </a:lnTo>
                  <a:lnTo>
                    <a:pt x="8741423" y="1544548"/>
                  </a:lnTo>
                  <a:lnTo>
                    <a:pt x="8716023" y="1552155"/>
                  </a:lnTo>
                  <a:lnTo>
                    <a:pt x="8703323" y="1567929"/>
                  </a:lnTo>
                  <a:lnTo>
                    <a:pt x="8690623" y="1588617"/>
                  </a:lnTo>
                  <a:lnTo>
                    <a:pt x="8690623" y="1634172"/>
                  </a:lnTo>
                  <a:lnTo>
                    <a:pt x="8703323" y="1652054"/>
                  </a:lnTo>
                  <a:lnTo>
                    <a:pt x="8728723" y="1662150"/>
                  </a:lnTo>
                  <a:lnTo>
                    <a:pt x="8754123" y="1663750"/>
                  </a:lnTo>
                  <a:lnTo>
                    <a:pt x="8779523" y="1656156"/>
                  </a:lnTo>
                  <a:lnTo>
                    <a:pt x="8792223" y="1640382"/>
                  </a:lnTo>
                  <a:lnTo>
                    <a:pt x="8804923" y="1619694"/>
                  </a:lnTo>
                  <a:lnTo>
                    <a:pt x="8804923" y="1596732"/>
                  </a:lnTo>
                  <a:close/>
                </a:path>
                <a:path w="9148444" h="9127490">
                  <a:moveTo>
                    <a:pt x="8804923" y="341820"/>
                  </a:moveTo>
                  <a:lnTo>
                    <a:pt x="8779523" y="321538"/>
                  </a:lnTo>
                  <a:lnTo>
                    <a:pt x="8754123" y="310083"/>
                  </a:lnTo>
                  <a:lnTo>
                    <a:pt x="8728723" y="308267"/>
                  </a:lnTo>
                  <a:lnTo>
                    <a:pt x="8703323" y="316890"/>
                  </a:lnTo>
                  <a:lnTo>
                    <a:pt x="8690623" y="334784"/>
                  </a:lnTo>
                  <a:lnTo>
                    <a:pt x="8677923" y="358241"/>
                  </a:lnTo>
                  <a:lnTo>
                    <a:pt x="8677923" y="409930"/>
                  </a:lnTo>
                  <a:lnTo>
                    <a:pt x="8703323" y="430212"/>
                  </a:lnTo>
                  <a:lnTo>
                    <a:pt x="8716023" y="441655"/>
                  </a:lnTo>
                  <a:lnTo>
                    <a:pt x="8754123" y="443471"/>
                  </a:lnTo>
                  <a:lnTo>
                    <a:pt x="8779523" y="434860"/>
                  </a:lnTo>
                  <a:lnTo>
                    <a:pt x="8792223" y="416966"/>
                  </a:lnTo>
                  <a:lnTo>
                    <a:pt x="8804923" y="393496"/>
                  </a:lnTo>
                  <a:lnTo>
                    <a:pt x="8804923" y="341820"/>
                  </a:lnTo>
                  <a:close/>
                </a:path>
                <a:path w="9148444" h="9127490">
                  <a:moveTo>
                    <a:pt x="8817623" y="6854164"/>
                  </a:moveTo>
                  <a:lnTo>
                    <a:pt x="8804923" y="6844500"/>
                  </a:lnTo>
                  <a:lnTo>
                    <a:pt x="8804923" y="6836842"/>
                  </a:lnTo>
                  <a:lnTo>
                    <a:pt x="8792223" y="6832524"/>
                  </a:lnTo>
                  <a:lnTo>
                    <a:pt x="8779523" y="6831851"/>
                  </a:lnTo>
                  <a:lnTo>
                    <a:pt x="8779523" y="6835102"/>
                  </a:lnTo>
                  <a:lnTo>
                    <a:pt x="8766823" y="6841845"/>
                  </a:lnTo>
                  <a:lnTo>
                    <a:pt x="8766823" y="6877837"/>
                  </a:lnTo>
                  <a:lnTo>
                    <a:pt x="8779523" y="6882168"/>
                  </a:lnTo>
                  <a:lnTo>
                    <a:pt x="8792223" y="6882841"/>
                  </a:lnTo>
                  <a:lnTo>
                    <a:pt x="8804923" y="6879590"/>
                  </a:lnTo>
                  <a:lnTo>
                    <a:pt x="8804923" y="6872846"/>
                  </a:lnTo>
                  <a:lnTo>
                    <a:pt x="8817623" y="6863994"/>
                  </a:lnTo>
                  <a:lnTo>
                    <a:pt x="8817623" y="6854164"/>
                  </a:lnTo>
                  <a:close/>
                </a:path>
                <a:path w="9148444" h="9127490">
                  <a:moveTo>
                    <a:pt x="8817623" y="5612193"/>
                  </a:moveTo>
                  <a:lnTo>
                    <a:pt x="8804923" y="5602135"/>
                  </a:lnTo>
                  <a:lnTo>
                    <a:pt x="8792223" y="5596458"/>
                  </a:lnTo>
                  <a:lnTo>
                    <a:pt x="8779523" y="5595556"/>
                  </a:lnTo>
                  <a:lnTo>
                    <a:pt x="8766823" y="5599823"/>
                  </a:lnTo>
                  <a:lnTo>
                    <a:pt x="8754123" y="5608701"/>
                  </a:lnTo>
                  <a:lnTo>
                    <a:pt x="8754123" y="5645950"/>
                  </a:lnTo>
                  <a:lnTo>
                    <a:pt x="8766823" y="5655996"/>
                  </a:lnTo>
                  <a:lnTo>
                    <a:pt x="8779523" y="5661672"/>
                  </a:lnTo>
                  <a:lnTo>
                    <a:pt x="8792223" y="5662574"/>
                  </a:lnTo>
                  <a:lnTo>
                    <a:pt x="8804923" y="5658294"/>
                  </a:lnTo>
                  <a:lnTo>
                    <a:pt x="8804923" y="5649430"/>
                  </a:lnTo>
                  <a:lnTo>
                    <a:pt x="8817623" y="5637809"/>
                  </a:lnTo>
                  <a:lnTo>
                    <a:pt x="8817623" y="5612193"/>
                  </a:lnTo>
                  <a:close/>
                </a:path>
                <a:path w="9148444" h="9127490">
                  <a:moveTo>
                    <a:pt x="8817623" y="4379874"/>
                  </a:moveTo>
                  <a:lnTo>
                    <a:pt x="8804923" y="4367415"/>
                  </a:lnTo>
                  <a:lnTo>
                    <a:pt x="8792223" y="4360380"/>
                  </a:lnTo>
                  <a:lnTo>
                    <a:pt x="8766823" y="4359275"/>
                  </a:lnTo>
                  <a:lnTo>
                    <a:pt x="8754123" y="4364558"/>
                  </a:lnTo>
                  <a:lnTo>
                    <a:pt x="8741423" y="4375543"/>
                  </a:lnTo>
                  <a:lnTo>
                    <a:pt x="8741423" y="4421695"/>
                  </a:lnTo>
                  <a:lnTo>
                    <a:pt x="8754123" y="4434154"/>
                  </a:lnTo>
                  <a:lnTo>
                    <a:pt x="8766823" y="4441177"/>
                  </a:lnTo>
                  <a:lnTo>
                    <a:pt x="8779523" y="4442295"/>
                  </a:lnTo>
                  <a:lnTo>
                    <a:pt x="8792223" y="4436999"/>
                  </a:lnTo>
                  <a:lnTo>
                    <a:pt x="8804923" y="4426013"/>
                  </a:lnTo>
                  <a:lnTo>
                    <a:pt x="8817623" y="4411611"/>
                  </a:lnTo>
                  <a:lnTo>
                    <a:pt x="8817623" y="4379874"/>
                  </a:lnTo>
                  <a:close/>
                </a:path>
                <a:path w="9148444" h="9127490">
                  <a:moveTo>
                    <a:pt x="8817623" y="3147555"/>
                  </a:moveTo>
                  <a:lnTo>
                    <a:pt x="8804923" y="3132696"/>
                  </a:lnTo>
                  <a:lnTo>
                    <a:pt x="8779523" y="3124301"/>
                  </a:lnTo>
                  <a:lnTo>
                    <a:pt x="8766823" y="3122968"/>
                  </a:lnTo>
                  <a:lnTo>
                    <a:pt x="8741423" y="3129280"/>
                  </a:lnTo>
                  <a:lnTo>
                    <a:pt x="8728723" y="3142386"/>
                  </a:lnTo>
                  <a:lnTo>
                    <a:pt x="8728723" y="3159582"/>
                  </a:lnTo>
                  <a:lnTo>
                    <a:pt x="8716023" y="3178657"/>
                  </a:lnTo>
                  <a:lnTo>
                    <a:pt x="8728723" y="3197441"/>
                  </a:lnTo>
                  <a:lnTo>
                    <a:pt x="8741423" y="3212300"/>
                  </a:lnTo>
                  <a:lnTo>
                    <a:pt x="8754123" y="3220682"/>
                  </a:lnTo>
                  <a:lnTo>
                    <a:pt x="8779523" y="3222015"/>
                  </a:lnTo>
                  <a:lnTo>
                    <a:pt x="8792223" y="3215690"/>
                  </a:lnTo>
                  <a:lnTo>
                    <a:pt x="8804923" y="3202584"/>
                  </a:lnTo>
                  <a:lnTo>
                    <a:pt x="8817623" y="3185401"/>
                  </a:lnTo>
                  <a:lnTo>
                    <a:pt x="8817623" y="3147555"/>
                  </a:lnTo>
                  <a:close/>
                </a:path>
                <a:path w="9148444" h="9127490">
                  <a:moveTo>
                    <a:pt x="8817623" y="1915236"/>
                  </a:moveTo>
                  <a:lnTo>
                    <a:pt x="8804923" y="1897976"/>
                  </a:lnTo>
                  <a:lnTo>
                    <a:pt x="8779523" y="1888236"/>
                  </a:lnTo>
                  <a:lnTo>
                    <a:pt x="8754123" y="1886686"/>
                  </a:lnTo>
                  <a:lnTo>
                    <a:pt x="8741423" y="1894027"/>
                  </a:lnTo>
                  <a:lnTo>
                    <a:pt x="8716023" y="1909241"/>
                  </a:lnTo>
                  <a:lnTo>
                    <a:pt x="8716023" y="1929218"/>
                  </a:lnTo>
                  <a:lnTo>
                    <a:pt x="8703323" y="1951380"/>
                  </a:lnTo>
                  <a:lnTo>
                    <a:pt x="8716023" y="1973199"/>
                  </a:lnTo>
                  <a:lnTo>
                    <a:pt x="8728723" y="1990445"/>
                  </a:lnTo>
                  <a:lnTo>
                    <a:pt x="8754123" y="2000186"/>
                  </a:lnTo>
                  <a:lnTo>
                    <a:pt x="8766823" y="2001735"/>
                  </a:lnTo>
                  <a:lnTo>
                    <a:pt x="8792223" y="1994395"/>
                  </a:lnTo>
                  <a:lnTo>
                    <a:pt x="8817623" y="1979180"/>
                  </a:lnTo>
                  <a:lnTo>
                    <a:pt x="8817623" y="1915236"/>
                  </a:lnTo>
                  <a:close/>
                </a:path>
                <a:path w="9148444" h="9127490">
                  <a:moveTo>
                    <a:pt x="8822487" y="8423745"/>
                  </a:moveTo>
                  <a:lnTo>
                    <a:pt x="8820518" y="8417903"/>
                  </a:lnTo>
                  <a:lnTo>
                    <a:pt x="8816429" y="8413267"/>
                  </a:lnTo>
                  <a:lnTo>
                    <a:pt x="8811082" y="8410651"/>
                  </a:lnTo>
                  <a:lnTo>
                    <a:pt x="8805139" y="8410245"/>
                  </a:lnTo>
                  <a:lnTo>
                    <a:pt x="8799284" y="8412213"/>
                  </a:lnTo>
                  <a:lnTo>
                    <a:pt x="8794661" y="8416290"/>
                  </a:lnTo>
                  <a:lnTo>
                    <a:pt x="8792045" y="8421637"/>
                  </a:lnTo>
                  <a:lnTo>
                    <a:pt x="8791638" y="8427580"/>
                  </a:lnTo>
                  <a:lnTo>
                    <a:pt x="8793607" y="8433422"/>
                  </a:lnTo>
                  <a:lnTo>
                    <a:pt x="8797684" y="8438058"/>
                  </a:lnTo>
                  <a:lnTo>
                    <a:pt x="8803030" y="8440661"/>
                  </a:lnTo>
                  <a:lnTo>
                    <a:pt x="8808974" y="8441080"/>
                  </a:lnTo>
                  <a:lnTo>
                    <a:pt x="8814829" y="8439112"/>
                  </a:lnTo>
                  <a:lnTo>
                    <a:pt x="8819451" y="8435035"/>
                  </a:lnTo>
                  <a:lnTo>
                    <a:pt x="8822068" y="8429676"/>
                  </a:lnTo>
                  <a:lnTo>
                    <a:pt x="8822487" y="8423745"/>
                  </a:lnTo>
                  <a:close/>
                </a:path>
                <a:path w="9148444" h="9127490">
                  <a:moveTo>
                    <a:pt x="8830323" y="7185596"/>
                  </a:moveTo>
                  <a:lnTo>
                    <a:pt x="8817623" y="7178573"/>
                  </a:lnTo>
                  <a:lnTo>
                    <a:pt x="8817623" y="7174611"/>
                  </a:lnTo>
                  <a:lnTo>
                    <a:pt x="8804923" y="7173976"/>
                  </a:lnTo>
                  <a:lnTo>
                    <a:pt x="8792223" y="7176960"/>
                  </a:lnTo>
                  <a:lnTo>
                    <a:pt x="8792223" y="7183171"/>
                  </a:lnTo>
                  <a:lnTo>
                    <a:pt x="8779523" y="7191299"/>
                  </a:lnTo>
                  <a:lnTo>
                    <a:pt x="8779523" y="7200316"/>
                  </a:lnTo>
                  <a:lnTo>
                    <a:pt x="8792223" y="7209193"/>
                  </a:lnTo>
                  <a:lnTo>
                    <a:pt x="8792223" y="7216229"/>
                  </a:lnTo>
                  <a:lnTo>
                    <a:pt x="8804923" y="7220191"/>
                  </a:lnTo>
                  <a:lnTo>
                    <a:pt x="8804923" y="7220826"/>
                  </a:lnTo>
                  <a:lnTo>
                    <a:pt x="8817623" y="7217842"/>
                  </a:lnTo>
                  <a:lnTo>
                    <a:pt x="8830323" y="7211644"/>
                  </a:lnTo>
                  <a:lnTo>
                    <a:pt x="8830323" y="7185596"/>
                  </a:lnTo>
                  <a:close/>
                </a:path>
                <a:path w="9148444" h="9127490">
                  <a:moveTo>
                    <a:pt x="8830323" y="5953290"/>
                  </a:moveTo>
                  <a:lnTo>
                    <a:pt x="8817623" y="5943854"/>
                  </a:lnTo>
                  <a:lnTo>
                    <a:pt x="8804923" y="5938532"/>
                  </a:lnTo>
                  <a:lnTo>
                    <a:pt x="8804923" y="5937694"/>
                  </a:lnTo>
                  <a:lnTo>
                    <a:pt x="8792223" y="5941707"/>
                  </a:lnTo>
                  <a:lnTo>
                    <a:pt x="8779523" y="5950013"/>
                  </a:lnTo>
                  <a:lnTo>
                    <a:pt x="8766823" y="5960923"/>
                  </a:lnTo>
                  <a:lnTo>
                    <a:pt x="8766823" y="5973038"/>
                  </a:lnTo>
                  <a:lnTo>
                    <a:pt x="8779523" y="5984951"/>
                  </a:lnTo>
                  <a:lnTo>
                    <a:pt x="8779523" y="5994387"/>
                  </a:lnTo>
                  <a:lnTo>
                    <a:pt x="8792223" y="5999708"/>
                  </a:lnTo>
                  <a:lnTo>
                    <a:pt x="8804923" y="6000559"/>
                  </a:lnTo>
                  <a:lnTo>
                    <a:pt x="8817623" y="5996546"/>
                  </a:lnTo>
                  <a:lnTo>
                    <a:pt x="8830323" y="5988228"/>
                  </a:lnTo>
                  <a:lnTo>
                    <a:pt x="8830323" y="5953290"/>
                  </a:lnTo>
                  <a:close/>
                </a:path>
                <a:path w="9148444" h="9127490">
                  <a:moveTo>
                    <a:pt x="8830323" y="4720971"/>
                  </a:moveTo>
                  <a:lnTo>
                    <a:pt x="8817623" y="4709147"/>
                  </a:lnTo>
                  <a:lnTo>
                    <a:pt x="8804923" y="4702467"/>
                  </a:lnTo>
                  <a:lnTo>
                    <a:pt x="8792223" y="4701400"/>
                  </a:lnTo>
                  <a:lnTo>
                    <a:pt x="8779523" y="4706429"/>
                  </a:lnTo>
                  <a:lnTo>
                    <a:pt x="8766823" y="4716869"/>
                  </a:lnTo>
                  <a:lnTo>
                    <a:pt x="8754123" y="4730559"/>
                  </a:lnTo>
                  <a:lnTo>
                    <a:pt x="8754123" y="4745748"/>
                  </a:lnTo>
                  <a:lnTo>
                    <a:pt x="8766823" y="4760696"/>
                  </a:lnTo>
                  <a:lnTo>
                    <a:pt x="8766823" y="4772533"/>
                  </a:lnTo>
                  <a:lnTo>
                    <a:pt x="8792223" y="4779213"/>
                  </a:lnTo>
                  <a:lnTo>
                    <a:pt x="8804923" y="4780280"/>
                  </a:lnTo>
                  <a:lnTo>
                    <a:pt x="8817623" y="4775251"/>
                  </a:lnTo>
                  <a:lnTo>
                    <a:pt x="8830323" y="4764811"/>
                  </a:lnTo>
                  <a:lnTo>
                    <a:pt x="8830323" y="4720971"/>
                  </a:lnTo>
                  <a:close/>
                </a:path>
                <a:path w="9148444" h="9127490">
                  <a:moveTo>
                    <a:pt x="8830323" y="707771"/>
                  </a:moveTo>
                  <a:lnTo>
                    <a:pt x="8817623" y="682917"/>
                  </a:lnTo>
                  <a:lnTo>
                    <a:pt x="8804923" y="663257"/>
                  </a:lnTo>
                  <a:lnTo>
                    <a:pt x="8779523" y="652157"/>
                  </a:lnTo>
                  <a:lnTo>
                    <a:pt x="8754123" y="650405"/>
                  </a:lnTo>
                  <a:lnTo>
                    <a:pt x="8728723" y="658761"/>
                  </a:lnTo>
                  <a:lnTo>
                    <a:pt x="8703323" y="676097"/>
                  </a:lnTo>
                  <a:lnTo>
                    <a:pt x="8690623" y="698842"/>
                  </a:lnTo>
                  <a:lnTo>
                    <a:pt x="8690623" y="724090"/>
                  </a:lnTo>
                  <a:lnTo>
                    <a:pt x="8703323" y="748944"/>
                  </a:lnTo>
                  <a:lnTo>
                    <a:pt x="8716023" y="768604"/>
                  </a:lnTo>
                  <a:lnTo>
                    <a:pt x="8741423" y="779703"/>
                  </a:lnTo>
                  <a:lnTo>
                    <a:pt x="8766823" y="781456"/>
                  </a:lnTo>
                  <a:lnTo>
                    <a:pt x="8792223" y="773112"/>
                  </a:lnTo>
                  <a:lnTo>
                    <a:pt x="8817623" y="755764"/>
                  </a:lnTo>
                  <a:lnTo>
                    <a:pt x="8830323" y="733018"/>
                  </a:lnTo>
                  <a:lnTo>
                    <a:pt x="8830323" y="707771"/>
                  </a:lnTo>
                  <a:close/>
                </a:path>
                <a:path w="9148444" h="9127490">
                  <a:moveTo>
                    <a:pt x="8842832" y="8765426"/>
                  </a:moveTo>
                  <a:lnTo>
                    <a:pt x="8835403" y="8752561"/>
                  </a:lnTo>
                  <a:lnTo>
                    <a:pt x="8827186" y="8750363"/>
                  </a:lnTo>
                  <a:lnTo>
                    <a:pt x="8814321" y="8757780"/>
                  </a:lnTo>
                  <a:lnTo>
                    <a:pt x="8812111" y="8766010"/>
                  </a:lnTo>
                  <a:lnTo>
                    <a:pt x="8819540" y="8778862"/>
                  </a:lnTo>
                  <a:lnTo>
                    <a:pt x="8827770" y="8781072"/>
                  </a:lnTo>
                  <a:lnTo>
                    <a:pt x="8834196" y="8777364"/>
                  </a:lnTo>
                  <a:lnTo>
                    <a:pt x="8840622" y="8773655"/>
                  </a:lnTo>
                  <a:lnTo>
                    <a:pt x="8842832" y="8765426"/>
                  </a:lnTo>
                  <a:close/>
                </a:path>
                <a:path w="9148444" h="9127490">
                  <a:moveTo>
                    <a:pt x="8843023" y="3506647"/>
                  </a:moveTo>
                  <a:lnTo>
                    <a:pt x="8830323" y="3488652"/>
                  </a:lnTo>
                  <a:lnTo>
                    <a:pt x="8817623" y="3474428"/>
                  </a:lnTo>
                  <a:lnTo>
                    <a:pt x="8804923" y="3466388"/>
                  </a:lnTo>
                  <a:lnTo>
                    <a:pt x="8779523" y="3465106"/>
                  </a:lnTo>
                  <a:lnTo>
                    <a:pt x="8766823" y="3471164"/>
                  </a:lnTo>
                  <a:lnTo>
                    <a:pt x="8754123" y="3483711"/>
                  </a:lnTo>
                  <a:lnTo>
                    <a:pt x="8741423" y="3500183"/>
                  </a:lnTo>
                  <a:lnTo>
                    <a:pt x="8741423" y="3518458"/>
                  </a:lnTo>
                  <a:lnTo>
                    <a:pt x="8754123" y="3536442"/>
                  </a:lnTo>
                  <a:lnTo>
                    <a:pt x="8766823" y="3550678"/>
                  </a:lnTo>
                  <a:lnTo>
                    <a:pt x="8779523" y="3558717"/>
                  </a:lnTo>
                  <a:lnTo>
                    <a:pt x="8792223" y="3560000"/>
                  </a:lnTo>
                  <a:lnTo>
                    <a:pt x="8817623" y="3553955"/>
                  </a:lnTo>
                  <a:lnTo>
                    <a:pt x="8830323" y="3541395"/>
                  </a:lnTo>
                  <a:lnTo>
                    <a:pt x="8843023" y="3524923"/>
                  </a:lnTo>
                  <a:lnTo>
                    <a:pt x="8843023" y="3506647"/>
                  </a:lnTo>
                  <a:close/>
                </a:path>
                <a:path w="9148444" h="9127490">
                  <a:moveTo>
                    <a:pt x="8843023" y="2277364"/>
                  </a:moveTo>
                  <a:lnTo>
                    <a:pt x="8830323" y="2256332"/>
                  </a:lnTo>
                  <a:lnTo>
                    <a:pt x="8817623" y="2239695"/>
                  </a:lnTo>
                  <a:lnTo>
                    <a:pt x="8804923" y="2230310"/>
                  </a:lnTo>
                  <a:lnTo>
                    <a:pt x="8779523" y="2228824"/>
                  </a:lnTo>
                  <a:lnTo>
                    <a:pt x="8754123" y="2235885"/>
                  </a:lnTo>
                  <a:lnTo>
                    <a:pt x="8741423" y="2250567"/>
                  </a:lnTo>
                  <a:lnTo>
                    <a:pt x="8728723" y="2269807"/>
                  </a:lnTo>
                  <a:lnTo>
                    <a:pt x="8728723" y="2291169"/>
                  </a:lnTo>
                  <a:lnTo>
                    <a:pt x="8741423" y="2312200"/>
                  </a:lnTo>
                  <a:lnTo>
                    <a:pt x="8754123" y="2328837"/>
                  </a:lnTo>
                  <a:lnTo>
                    <a:pt x="8766823" y="2338222"/>
                  </a:lnTo>
                  <a:lnTo>
                    <a:pt x="8792223" y="2339708"/>
                  </a:lnTo>
                  <a:lnTo>
                    <a:pt x="8817623" y="2332647"/>
                  </a:lnTo>
                  <a:lnTo>
                    <a:pt x="8830323" y="2317966"/>
                  </a:lnTo>
                  <a:lnTo>
                    <a:pt x="8843023" y="2298725"/>
                  </a:lnTo>
                  <a:lnTo>
                    <a:pt x="8843023" y="2277364"/>
                  </a:lnTo>
                  <a:close/>
                </a:path>
                <a:path w="9148444" h="9127490">
                  <a:moveTo>
                    <a:pt x="8843023" y="1048080"/>
                  </a:moveTo>
                  <a:lnTo>
                    <a:pt x="8830323" y="1024026"/>
                  </a:lnTo>
                  <a:lnTo>
                    <a:pt x="8817623" y="1004976"/>
                  </a:lnTo>
                  <a:lnTo>
                    <a:pt x="8792223" y="994232"/>
                  </a:lnTo>
                  <a:lnTo>
                    <a:pt x="8766823" y="992530"/>
                  </a:lnTo>
                  <a:lnTo>
                    <a:pt x="8754123" y="1000620"/>
                  </a:lnTo>
                  <a:lnTo>
                    <a:pt x="8728723" y="1017409"/>
                  </a:lnTo>
                  <a:lnTo>
                    <a:pt x="8716023" y="1039431"/>
                  </a:lnTo>
                  <a:lnTo>
                    <a:pt x="8716023" y="1063891"/>
                  </a:lnTo>
                  <a:lnTo>
                    <a:pt x="8728723" y="1087945"/>
                  </a:lnTo>
                  <a:lnTo>
                    <a:pt x="8741423" y="1106982"/>
                  </a:lnTo>
                  <a:lnTo>
                    <a:pt x="8766823" y="1117727"/>
                  </a:lnTo>
                  <a:lnTo>
                    <a:pt x="8792223" y="1119441"/>
                  </a:lnTo>
                  <a:lnTo>
                    <a:pt x="8817623" y="1111351"/>
                  </a:lnTo>
                  <a:lnTo>
                    <a:pt x="8830323" y="1094549"/>
                  </a:lnTo>
                  <a:lnTo>
                    <a:pt x="8843023" y="1072527"/>
                  </a:lnTo>
                  <a:lnTo>
                    <a:pt x="8843023" y="1048080"/>
                  </a:lnTo>
                  <a:close/>
                </a:path>
                <a:path w="9148444" h="9127490">
                  <a:moveTo>
                    <a:pt x="8843658" y="7534745"/>
                  </a:moveTo>
                  <a:lnTo>
                    <a:pt x="8840902" y="7526528"/>
                  </a:lnTo>
                  <a:lnTo>
                    <a:pt x="8835174" y="7520038"/>
                  </a:lnTo>
                  <a:lnTo>
                    <a:pt x="8827656" y="7516368"/>
                  </a:lnTo>
                  <a:lnTo>
                    <a:pt x="8819312" y="7515796"/>
                  </a:lnTo>
                  <a:lnTo>
                    <a:pt x="8811095" y="7518552"/>
                  </a:lnTo>
                  <a:lnTo>
                    <a:pt x="8804605" y="7524280"/>
                  </a:lnTo>
                  <a:lnTo>
                    <a:pt x="8800935" y="7531798"/>
                  </a:lnTo>
                  <a:lnTo>
                    <a:pt x="8800351" y="7540130"/>
                  </a:lnTo>
                  <a:lnTo>
                    <a:pt x="8803107" y="7548346"/>
                  </a:lnTo>
                  <a:lnTo>
                    <a:pt x="8808847" y="7554836"/>
                  </a:lnTo>
                  <a:lnTo>
                    <a:pt x="8816353" y="7558494"/>
                  </a:lnTo>
                  <a:lnTo>
                    <a:pt x="8824697" y="7559078"/>
                  </a:lnTo>
                  <a:lnTo>
                    <a:pt x="8832913" y="7556322"/>
                  </a:lnTo>
                  <a:lnTo>
                    <a:pt x="8839403" y="7550594"/>
                  </a:lnTo>
                  <a:lnTo>
                    <a:pt x="8843073" y="7543076"/>
                  </a:lnTo>
                  <a:lnTo>
                    <a:pt x="8843658" y="7534745"/>
                  </a:lnTo>
                  <a:close/>
                </a:path>
                <a:path w="9148444" h="9127490">
                  <a:moveTo>
                    <a:pt x="8851303" y="9105709"/>
                  </a:moveTo>
                  <a:lnTo>
                    <a:pt x="8849652" y="9102852"/>
                  </a:lnTo>
                  <a:lnTo>
                    <a:pt x="8849385" y="9102776"/>
                  </a:lnTo>
                  <a:lnTo>
                    <a:pt x="8847823" y="9102357"/>
                  </a:lnTo>
                  <a:lnTo>
                    <a:pt x="8844966" y="9104008"/>
                  </a:lnTo>
                  <a:lnTo>
                    <a:pt x="8844483" y="9105836"/>
                  </a:lnTo>
                  <a:lnTo>
                    <a:pt x="8846134" y="9108694"/>
                  </a:lnTo>
                  <a:lnTo>
                    <a:pt x="8847950" y="9109189"/>
                  </a:lnTo>
                  <a:lnTo>
                    <a:pt x="8849385" y="9108364"/>
                  </a:lnTo>
                  <a:lnTo>
                    <a:pt x="8850808" y="9107526"/>
                  </a:lnTo>
                  <a:lnTo>
                    <a:pt x="8851303" y="9105709"/>
                  </a:lnTo>
                  <a:close/>
                </a:path>
                <a:path w="9148444" h="9127490">
                  <a:moveTo>
                    <a:pt x="8855723" y="6305524"/>
                  </a:moveTo>
                  <a:lnTo>
                    <a:pt x="8843023" y="6294399"/>
                  </a:lnTo>
                  <a:lnTo>
                    <a:pt x="8843023" y="6285585"/>
                  </a:lnTo>
                  <a:lnTo>
                    <a:pt x="8830323" y="6280607"/>
                  </a:lnTo>
                  <a:lnTo>
                    <a:pt x="8817623" y="6279820"/>
                  </a:lnTo>
                  <a:lnTo>
                    <a:pt x="8804923" y="6283566"/>
                  </a:lnTo>
                  <a:lnTo>
                    <a:pt x="8804923" y="6291338"/>
                  </a:lnTo>
                  <a:lnTo>
                    <a:pt x="8792223" y="6301524"/>
                  </a:lnTo>
                  <a:lnTo>
                    <a:pt x="8792223" y="6323965"/>
                  </a:lnTo>
                  <a:lnTo>
                    <a:pt x="8804923" y="6332766"/>
                  </a:lnTo>
                  <a:lnTo>
                    <a:pt x="8817623" y="6337744"/>
                  </a:lnTo>
                  <a:lnTo>
                    <a:pt x="8830323" y="6338532"/>
                  </a:lnTo>
                  <a:lnTo>
                    <a:pt x="8843023" y="6334785"/>
                  </a:lnTo>
                  <a:lnTo>
                    <a:pt x="8843023" y="6327013"/>
                  </a:lnTo>
                  <a:lnTo>
                    <a:pt x="8855723" y="6316827"/>
                  </a:lnTo>
                  <a:lnTo>
                    <a:pt x="8855723" y="6305524"/>
                  </a:lnTo>
                  <a:close/>
                </a:path>
                <a:path w="9148444" h="9127490">
                  <a:moveTo>
                    <a:pt x="8855723" y="5062080"/>
                  </a:moveTo>
                  <a:lnTo>
                    <a:pt x="8843023" y="5050866"/>
                  </a:lnTo>
                  <a:lnTo>
                    <a:pt x="8830323" y="5044541"/>
                  </a:lnTo>
                  <a:lnTo>
                    <a:pt x="8817623" y="5043538"/>
                  </a:lnTo>
                  <a:lnTo>
                    <a:pt x="8804923" y="5048301"/>
                  </a:lnTo>
                  <a:lnTo>
                    <a:pt x="8792223" y="5058181"/>
                  </a:lnTo>
                  <a:lnTo>
                    <a:pt x="8779523" y="5071148"/>
                  </a:lnTo>
                  <a:lnTo>
                    <a:pt x="8779523" y="5099710"/>
                  </a:lnTo>
                  <a:lnTo>
                    <a:pt x="8792223" y="5110924"/>
                  </a:lnTo>
                  <a:lnTo>
                    <a:pt x="8804923" y="5117249"/>
                  </a:lnTo>
                  <a:lnTo>
                    <a:pt x="8817623" y="5118252"/>
                  </a:lnTo>
                  <a:lnTo>
                    <a:pt x="8830323" y="5113490"/>
                  </a:lnTo>
                  <a:lnTo>
                    <a:pt x="8843023" y="5103609"/>
                  </a:lnTo>
                  <a:lnTo>
                    <a:pt x="8855723" y="5090642"/>
                  </a:lnTo>
                  <a:lnTo>
                    <a:pt x="8855723" y="5062080"/>
                  </a:lnTo>
                  <a:close/>
                </a:path>
                <a:path w="9148444" h="9127490">
                  <a:moveTo>
                    <a:pt x="8855723" y="3829761"/>
                  </a:moveTo>
                  <a:lnTo>
                    <a:pt x="8843023" y="3816146"/>
                  </a:lnTo>
                  <a:lnTo>
                    <a:pt x="8817623" y="3808463"/>
                  </a:lnTo>
                  <a:lnTo>
                    <a:pt x="8804923" y="3807244"/>
                  </a:lnTo>
                  <a:lnTo>
                    <a:pt x="8792223" y="3813022"/>
                  </a:lnTo>
                  <a:lnTo>
                    <a:pt x="8779523" y="3825036"/>
                  </a:lnTo>
                  <a:lnTo>
                    <a:pt x="8766823" y="3840784"/>
                  </a:lnTo>
                  <a:lnTo>
                    <a:pt x="8766823" y="3875468"/>
                  </a:lnTo>
                  <a:lnTo>
                    <a:pt x="8779523" y="3889070"/>
                  </a:lnTo>
                  <a:lnTo>
                    <a:pt x="8804923" y="3896753"/>
                  </a:lnTo>
                  <a:lnTo>
                    <a:pt x="8817623" y="3897973"/>
                  </a:lnTo>
                  <a:lnTo>
                    <a:pt x="8830323" y="3892194"/>
                  </a:lnTo>
                  <a:lnTo>
                    <a:pt x="8843023" y="3880180"/>
                  </a:lnTo>
                  <a:lnTo>
                    <a:pt x="8855723" y="3864432"/>
                  </a:lnTo>
                  <a:lnTo>
                    <a:pt x="8855723" y="3829761"/>
                  </a:lnTo>
                  <a:close/>
                </a:path>
                <a:path w="9148444" h="9127490">
                  <a:moveTo>
                    <a:pt x="8855723" y="2597442"/>
                  </a:moveTo>
                  <a:lnTo>
                    <a:pt x="8843023" y="2581427"/>
                  </a:lnTo>
                  <a:lnTo>
                    <a:pt x="8817623" y="2572385"/>
                  </a:lnTo>
                  <a:lnTo>
                    <a:pt x="8804923" y="2570950"/>
                  </a:lnTo>
                  <a:lnTo>
                    <a:pt x="8779523" y="2577757"/>
                  </a:lnTo>
                  <a:lnTo>
                    <a:pt x="8766823" y="2591879"/>
                  </a:lnTo>
                  <a:lnTo>
                    <a:pt x="8754123" y="2610408"/>
                  </a:lnTo>
                  <a:lnTo>
                    <a:pt x="8754123" y="2651201"/>
                  </a:lnTo>
                  <a:lnTo>
                    <a:pt x="8779523" y="2667216"/>
                  </a:lnTo>
                  <a:lnTo>
                    <a:pt x="8792223" y="2676258"/>
                  </a:lnTo>
                  <a:lnTo>
                    <a:pt x="8817623" y="2677693"/>
                  </a:lnTo>
                  <a:lnTo>
                    <a:pt x="8830323" y="2670886"/>
                  </a:lnTo>
                  <a:lnTo>
                    <a:pt x="8855723" y="2656763"/>
                  </a:lnTo>
                  <a:lnTo>
                    <a:pt x="8855723" y="2597442"/>
                  </a:lnTo>
                  <a:close/>
                </a:path>
                <a:path w="9148444" h="9127490">
                  <a:moveTo>
                    <a:pt x="8861704" y="7875092"/>
                  </a:moveTo>
                  <a:lnTo>
                    <a:pt x="8859241" y="7867777"/>
                  </a:lnTo>
                  <a:lnTo>
                    <a:pt x="8854135" y="7861998"/>
                  </a:lnTo>
                  <a:lnTo>
                    <a:pt x="8847455" y="7858734"/>
                  </a:lnTo>
                  <a:lnTo>
                    <a:pt x="8840025" y="7858214"/>
                  </a:lnTo>
                  <a:lnTo>
                    <a:pt x="8832710" y="7860678"/>
                  </a:lnTo>
                  <a:lnTo>
                    <a:pt x="8826932" y="7865783"/>
                  </a:lnTo>
                  <a:lnTo>
                    <a:pt x="8823655" y="7872463"/>
                  </a:lnTo>
                  <a:lnTo>
                    <a:pt x="8823147" y="7879893"/>
                  </a:lnTo>
                  <a:lnTo>
                    <a:pt x="8825598" y="7887195"/>
                  </a:lnTo>
                  <a:lnTo>
                    <a:pt x="8830704" y="7892986"/>
                  </a:lnTo>
                  <a:lnTo>
                    <a:pt x="8837397" y="7896250"/>
                  </a:lnTo>
                  <a:lnTo>
                    <a:pt x="8844826" y="7896771"/>
                  </a:lnTo>
                  <a:lnTo>
                    <a:pt x="8852129" y="7894307"/>
                  </a:lnTo>
                  <a:lnTo>
                    <a:pt x="8857920" y="7889202"/>
                  </a:lnTo>
                  <a:lnTo>
                    <a:pt x="8861184" y="7882522"/>
                  </a:lnTo>
                  <a:lnTo>
                    <a:pt x="8861704" y="7875092"/>
                  </a:lnTo>
                  <a:close/>
                </a:path>
                <a:path w="9148444" h="9127490">
                  <a:moveTo>
                    <a:pt x="8868423" y="6635483"/>
                  </a:moveTo>
                  <a:lnTo>
                    <a:pt x="8855723" y="6627304"/>
                  </a:lnTo>
                  <a:lnTo>
                    <a:pt x="8855723" y="6622682"/>
                  </a:lnTo>
                  <a:lnTo>
                    <a:pt x="8843023" y="6621958"/>
                  </a:lnTo>
                  <a:lnTo>
                    <a:pt x="8830323" y="6625437"/>
                  </a:lnTo>
                  <a:lnTo>
                    <a:pt x="8817623" y="6632651"/>
                  </a:lnTo>
                  <a:lnTo>
                    <a:pt x="8817623" y="6662979"/>
                  </a:lnTo>
                  <a:lnTo>
                    <a:pt x="8830323" y="6671157"/>
                  </a:lnTo>
                  <a:lnTo>
                    <a:pt x="8830323" y="6675780"/>
                  </a:lnTo>
                  <a:lnTo>
                    <a:pt x="8843023" y="6676504"/>
                  </a:lnTo>
                  <a:lnTo>
                    <a:pt x="8855723" y="6673024"/>
                  </a:lnTo>
                  <a:lnTo>
                    <a:pt x="8868423" y="6665811"/>
                  </a:lnTo>
                  <a:lnTo>
                    <a:pt x="8868423" y="6635483"/>
                  </a:lnTo>
                  <a:close/>
                </a:path>
                <a:path w="9148444" h="9127490">
                  <a:moveTo>
                    <a:pt x="8868423" y="5403177"/>
                  </a:moveTo>
                  <a:lnTo>
                    <a:pt x="8855723" y="5392585"/>
                  </a:lnTo>
                  <a:lnTo>
                    <a:pt x="8843023" y="5386616"/>
                  </a:lnTo>
                  <a:lnTo>
                    <a:pt x="8830323" y="5385663"/>
                  </a:lnTo>
                  <a:lnTo>
                    <a:pt x="8817623" y="5390172"/>
                  </a:lnTo>
                  <a:lnTo>
                    <a:pt x="8804923" y="5399506"/>
                  </a:lnTo>
                  <a:lnTo>
                    <a:pt x="8804923" y="5438724"/>
                  </a:lnTo>
                  <a:lnTo>
                    <a:pt x="8817623" y="5449316"/>
                  </a:lnTo>
                  <a:lnTo>
                    <a:pt x="8830323" y="5455285"/>
                  </a:lnTo>
                  <a:lnTo>
                    <a:pt x="8843023" y="5456237"/>
                  </a:lnTo>
                  <a:lnTo>
                    <a:pt x="8855723" y="5451741"/>
                  </a:lnTo>
                  <a:lnTo>
                    <a:pt x="8868423" y="5442394"/>
                  </a:lnTo>
                  <a:lnTo>
                    <a:pt x="8868423" y="5403177"/>
                  </a:lnTo>
                  <a:close/>
                </a:path>
                <a:path w="9148444" h="9127490">
                  <a:moveTo>
                    <a:pt x="8868423" y="1388402"/>
                  </a:moveTo>
                  <a:lnTo>
                    <a:pt x="8855723" y="1365123"/>
                  </a:lnTo>
                  <a:lnTo>
                    <a:pt x="8843023" y="1346708"/>
                  </a:lnTo>
                  <a:lnTo>
                    <a:pt x="8817623" y="1336306"/>
                  </a:lnTo>
                  <a:lnTo>
                    <a:pt x="8792223" y="1334655"/>
                  </a:lnTo>
                  <a:lnTo>
                    <a:pt x="8766823" y="1342478"/>
                  </a:lnTo>
                  <a:lnTo>
                    <a:pt x="8754123" y="1358722"/>
                  </a:lnTo>
                  <a:lnTo>
                    <a:pt x="8741423" y="1380032"/>
                  </a:lnTo>
                  <a:lnTo>
                    <a:pt x="8741423" y="1426959"/>
                  </a:lnTo>
                  <a:lnTo>
                    <a:pt x="8766823" y="1445374"/>
                  </a:lnTo>
                  <a:lnTo>
                    <a:pt x="8779523" y="1455762"/>
                  </a:lnTo>
                  <a:lnTo>
                    <a:pt x="8804923" y="1457413"/>
                  </a:lnTo>
                  <a:lnTo>
                    <a:pt x="8830323" y="1449590"/>
                  </a:lnTo>
                  <a:lnTo>
                    <a:pt x="8855723" y="1433347"/>
                  </a:lnTo>
                  <a:lnTo>
                    <a:pt x="8855723" y="1412049"/>
                  </a:lnTo>
                  <a:lnTo>
                    <a:pt x="8868423" y="1388402"/>
                  </a:lnTo>
                  <a:close/>
                </a:path>
                <a:path w="9148444" h="9127490">
                  <a:moveTo>
                    <a:pt x="8868423" y="159156"/>
                  </a:moveTo>
                  <a:lnTo>
                    <a:pt x="8855723" y="132956"/>
                  </a:lnTo>
                  <a:lnTo>
                    <a:pt x="8843023" y="112229"/>
                  </a:lnTo>
                  <a:lnTo>
                    <a:pt x="8817623" y="100520"/>
                  </a:lnTo>
                  <a:lnTo>
                    <a:pt x="8792223" y="98666"/>
                  </a:lnTo>
                  <a:lnTo>
                    <a:pt x="8766823" y="107480"/>
                  </a:lnTo>
                  <a:lnTo>
                    <a:pt x="8741423" y="125768"/>
                  </a:lnTo>
                  <a:lnTo>
                    <a:pt x="8728723" y="149745"/>
                  </a:lnTo>
                  <a:lnTo>
                    <a:pt x="8728723" y="176364"/>
                  </a:lnTo>
                  <a:lnTo>
                    <a:pt x="8741423" y="202565"/>
                  </a:lnTo>
                  <a:lnTo>
                    <a:pt x="8754123" y="223291"/>
                  </a:lnTo>
                  <a:lnTo>
                    <a:pt x="8779523" y="234988"/>
                  </a:lnTo>
                  <a:lnTo>
                    <a:pt x="8804923" y="236842"/>
                  </a:lnTo>
                  <a:lnTo>
                    <a:pt x="8830323" y="228028"/>
                  </a:lnTo>
                  <a:lnTo>
                    <a:pt x="8855723" y="209753"/>
                  </a:lnTo>
                  <a:lnTo>
                    <a:pt x="8868423" y="185775"/>
                  </a:lnTo>
                  <a:lnTo>
                    <a:pt x="8868423" y="159156"/>
                  </a:lnTo>
                  <a:close/>
                </a:path>
                <a:path w="9148444" h="9127490">
                  <a:moveTo>
                    <a:pt x="8880043" y="8215401"/>
                  </a:moveTo>
                  <a:lnTo>
                    <a:pt x="8877846" y="8208886"/>
                  </a:lnTo>
                  <a:lnTo>
                    <a:pt x="8873299" y="8203717"/>
                  </a:lnTo>
                  <a:lnTo>
                    <a:pt x="8867330" y="8200809"/>
                  </a:lnTo>
                  <a:lnTo>
                    <a:pt x="8860701" y="8200352"/>
                  </a:lnTo>
                  <a:lnTo>
                    <a:pt x="8854173" y="8202536"/>
                  </a:lnTo>
                  <a:lnTo>
                    <a:pt x="8849017" y="8207095"/>
                  </a:lnTo>
                  <a:lnTo>
                    <a:pt x="8846096" y="8213064"/>
                  </a:lnTo>
                  <a:lnTo>
                    <a:pt x="8845639" y="8219681"/>
                  </a:lnTo>
                  <a:lnTo>
                    <a:pt x="8847823" y="8226209"/>
                  </a:lnTo>
                  <a:lnTo>
                    <a:pt x="8852383" y="8231365"/>
                  </a:lnTo>
                  <a:lnTo>
                    <a:pt x="8858352" y="8234286"/>
                  </a:lnTo>
                  <a:lnTo>
                    <a:pt x="8864981" y="8234743"/>
                  </a:lnTo>
                  <a:lnTo>
                    <a:pt x="8871509" y="8232559"/>
                  </a:lnTo>
                  <a:lnTo>
                    <a:pt x="8876665" y="8228000"/>
                  </a:lnTo>
                  <a:lnTo>
                    <a:pt x="8879586" y="8222031"/>
                  </a:lnTo>
                  <a:lnTo>
                    <a:pt x="8880043" y="8215401"/>
                  </a:lnTo>
                  <a:close/>
                </a:path>
                <a:path w="9148444" h="9127490">
                  <a:moveTo>
                    <a:pt x="8881123" y="4187279"/>
                  </a:moveTo>
                  <a:lnTo>
                    <a:pt x="8868423" y="4170857"/>
                  </a:lnTo>
                  <a:lnTo>
                    <a:pt x="8855723" y="4157865"/>
                  </a:lnTo>
                  <a:lnTo>
                    <a:pt x="8843023" y="4150537"/>
                  </a:lnTo>
                  <a:lnTo>
                    <a:pt x="8830323" y="4149369"/>
                  </a:lnTo>
                  <a:lnTo>
                    <a:pt x="8804923" y="4154894"/>
                  </a:lnTo>
                  <a:lnTo>
                    <a:pt x="8792223" y="4166349"/>
                  </a:lnTo>
                  <a:lnTo>
                    <a:pt x="8792223" y="4214469"/>
                  </a:lnTo>
                  <a:lnTo>
                    <a:pt x="8804923" y="4227461"/>
                  </a:lnTo>
                  <a:lnTo>
                    <a:pt x="8817623" y="4234789"/>
                  </a:lnTo>
                  <a:lnTo>
                    <a:pt x="8843023" y="4235958"/>
                  </a:lnTo>
                  <a:lnTo>
                    <a:pt x="8855723" y="4230433"/>
                  </a:lnTo>
                  <a:lnTo>
                    <a:pt x="8868423" y="4218978"/>
                  </a:lnTo>
                  <a:lnTo>
                    <a:pt x="8868423" y="4203954"/>
                  </a:lnTo>
                  <a:lnTo>
                    <a:pt x="8881123" y="4187279"/>
                  </a:lnTo>
                  <a:close/>
                </a:path>
                <a:path w="9148444" h="9127490">
                  <a:moveTo>
                    <a:pt x="8881123" y="2957995"/>
                  </a:moveTo>
                  <a:lnTo>
                    <a:pt x="8868423" y="2938538"/>
                  </a:lnTo>
                  <a:lnTo>
                    <a:pt x="8855723" y="2923146"/>
                  </a:lnTo>
                  <a:lnTo>
                    <a:pt x="8843023" y="2914459"/>
                  </a:lnTo>
                  <a:lnTo>
                    <a:pt x="8817623" y="2913088"/>
                  </a:lnTo>
                  <a:lnTo>
                    <a:pt x="8804923" y="2919628"/>
                  </a:lnTo>
                  <a:lnTo>
                    <a:pt x="8779523" y="2933192"/>
                  </a:lnTo>
                  <a:lnTo>
                    <a:pt x="8779523" y="2990215"/>
                  </a:lnTo>
                  <a:lnTo>
                    <a:pt x="8792223" y="3005607"/>
                  </a:lnTo>
                  <a:lnTo>
                    <a:pt x="8817623" y="3014294"/>
                  </a:lnTo>
                  <a:lnTo>
                    <a:pt x="8830323" y="3015678"/>
                  </a:lnTo>
                  <a:lnTo>
                    <a:pt x="8855723" y="3009138"/>
                  </a:lnTo>
                  <a:lnTo>
                    <a:pt x="8868423" y="2995561"/>
                  </a:lnTo>
                  <a:lnTo>
                    <a:pt x="8881123" y="2977756"/>
                  </a:lnTo>
                  <a:lnTo>
                    <a:pt x="8881123" y="2957995"/>
                  </a:lnTo>
                  <a:close/>
                </a:path>
                <a:path w="9148444" h="9127490">
                  <a:moveTo>
                    <a:pt x="8881123" y="1728711"/>
                  </a:moveTo>
                  <a:lnTo>
                    <a:pt x="8868423" y="1706219"/>
                  </a:lnTo>
                  <a:lnTo>
                    <a:pt x="8855723" y="1688426"/>
                  </a:lnTo>
                  <a:lnTo>
                    <a:pt x="8843023" y="1678381"/>
                  </a:lnTo>
                  <a:lnTo>
                    <a:pt x="8817623" y="1676793"/>
                  </a:lnTo>
                  <a:lnTo>
                    <a:pt x="8792223" y="1684350"/>
                  </a:lnTo>
                  <a:lnTo>
                    <a:pt x="8779523" y="1700047"/>
                  </a:lnTo>
                  <a:lnTo>
                    <a:pt x="8766823" y="1720634"/>
                  </a:lnTo>
                  <a:lnTo>
                    <a:pt x="8766823" y="1765973"/>
                  </a:lnTo>
                  <a:lnTo>
                    <a:pt x="8779523" y="1783765"/>
                  </a:lnTo>
                  <a:lnTo>
                    <a:pt x="8804923" y="1793798"/>
                  </a:lnTo>
                  <a:lnTo>
                    <a:pt x="8830323" y="1795399"/>
                  </a:lnTo>
                  <a:lnTo>
                    <a:pt x="8855723" y="1787842"/>
                  </a:lnTo>
                  <a:lnTo>
                    <a:pt x="8868423" y="1772145"/>
                  </a:lnTo>
                  <a:lnTo>
                    <a:pt x="8881123" y="1751558"/>
                  </a:lnTo>
                  <a:lnTo>
                    <a:pt x="8881123" y="1728711"/>
                  </a:lnTo>
                  <a:close/>
                </a:path>
                <a:path w="9148444" h="9127490">
                  <a:moveTo>
                    <a:pt x="8881123" y="499427"/>
                  </a:moveTo>
                  <a:lnTo>
                    <a:pt x="8868423" y="473913"/>
                  </a:lnTo>
                  <a:lnTo>
                    <a:pt x="8855723" y="453707"/>
                  </a:lnTo>
                  <a:lnTo>
                    <a:pt x="8830323" y="442315"/>
                  </a:lnTo>
                  <a:lnTo>
                    <a:pt x="8804923" y="440499"/>
                  </a:lnTo>
                  <a:lnTo>
                    <a:pt x="8779523" y="449084"/>
                  </a:lnTo>
                  <a:lnTo>
                    <a:pt x="8766823" y="466902"/>
                  </a:lnTo>
                  <a:lnTo>
                    <a:pt x="8754123" y="490258"/>
                  </a:lnTo>
                  <a:lnTo>
                    <a:pt x="8754123" y="541718"/>
                  </a:lnTo>
                  <a:lnTo>
                    <a:pt x="8779523" y="561911"/>
                  </a:lnTo>
                  <a:lnTo>
                    <a:pt x="8792223" y="573316"/>
                  </a:lnTo>
                  <a:lnTo>
                    <a:pt x="8830323" y="575119"/>
                  </a:lnTo>
                  <a:lnTo>
                    <a:pt x="8855723" y="566534"/>
                  </a:lnTo>
                  <a:lnTo>
                    <a:pt x="8868423" y="548728"/>
                  </a:lnTo>
                  <a:lnTo>
                    <a:pt x="8881123" y="525360"/>
                  </a:lnTo>
                  <a:lnTo>
                    <a:pt x="8881123" y="499427"/>
                  </a:lnTo>
                  <a:close/>
                </a:path>
                <a:path w="9148444" h="9127490">
                  <a:moveTo>
                    <a:pt x="8881123" y="0"/>
                  </a:moveTo>
                  <a:lnTo>
                    <a:pt x="8830323" y="0"/>
                  </a:lnTo>
                  <a:lnTo>
                    <a:pt x="8843023" y="4940"/>
                  </a:lnTo>
                  <a:lnTo>
                    <a:pt x="8855723" y="6197"/>
                  </a:lnTo>
                  <a:lnTo>
                    <a:pt x="8881123" y="254"/>
                  </a:lnTo>
                  <a:lnTo>
                    <a:pt x="8881123" y="0"/>
                  </a:lnTo>
                  <a:close/>
                </a:path>
                <a:path w="9148444" h="9127490">
                  <a:moveTo>
                    <a:pt x="8893823" y="6986143"/>
                  </a:moveTo>
                  <a:lnTo>
                    <a:pt x="8881123" y="6976592"/>
                  </a:lnTo>
                  <a:lnTo>
                    <a:pt x="8881123" y="6969023"/>
                  </a:lnTo>
                  <a:lnTo>
                    <a:pt x="8868423" y="6964756"/>
                  </a:lnTo>
                  <a:lnTo>
                    <a:pt x="8855723" y="6964083"/>
                  </a:lnTo>
                  <a:lnTo>
                    <a:pt x="8855723" y="6967296"/>
                  </a:lnTo>
                  <a:lnTo>
                    <a:pt x="8843023" y="6973964"/>
                  </a:lnTo>
                  <a:lnTo>
                    <a:pt x="8843023" y="7009549"/>
                  </a:lnTo>
                  <a:lnTo>
                    <a:pt x="8855723" y="7013816"/>
                  </a:lnTo>
                  <a:lnTo>
                    <a:pt x="8868423" y="7014489"/>
                  </a:lnTo>
                  <a:lnTo>
                    <a:pt x="8881123" y="7011276"/>
                  </a:lnTo>
                  <a:lnTo>
                    <a:pt x="8881123" y="7004609"/>
                  </a:lnTo>
                  <a:lnTo>
                    <a:pt x="8893823" y="6995858"/>
                  </a:lnTo>
                  <a:lnTo>
                    <a:pt x="8893823" y="6986143"/>
                  </a:lnTo>
                  <a:close/>
                </a:path>
                <a:path w="9148444" h="9127490">
                  <a:moveTo>
                    <a:pt x="8893823" y="5756872"/>
                  </a:moveTo>
                  <a:lnTo>
                    <a:pt x="8881123" y="5744273"/>
                  </a:lnTo>
                  <a:lnTo>
                    <a:pt x="8881123" y="5734316"/>
                  </a:lnTo>
                  <a:lnTo>
                    <a:pt x="8868423" y="5728690"/>
                  </a:lnTo>
                  <a:lnTo>
                    <a:pt x="8855723" y="5727801"/>
                  </a:lnTo>
                  <a:lnTo>
                    <a:pt x="8843023" y="5732030"/>
                  </a:lnTo>
                  <a:lnTo>
                    <a:pt x="8830323" y="5740819"/>
                  </a:lnTo>
                  <a:lnTo>
                    <a:pt x="8830323" y="5777738"/>
                  </a:lnTo>
                  <a:lnTo>
                    <a:pt x="8843023" y="5787695"/>
                  </a:lnTo>
                  <a:lnTo>
                    <a:pt x="8855723" y="5793321"/>
                  </a:lnTo>
                  <a:lnTo>
                    <a:pt x="8868423" y="5794210"/>
                  </a:lnTo>
                  <a:lnTo>
                    <a:pt x="8881123" y="5789981"/>
                  </a:lnTo>
                  <a:lnTo>
                    <a:pt x="8881123" y="5781192"/>
                  </a:lnTo>
                  <a:lnTo>
                    <a:pt x="8893823" y="5769661"/>
                  </a:lnTo>
                  <a:lnTo>
                    <a:pt x="8893823" y="5756872"/>
                  </a:lnTo>
                  <a:close/>
                </a:path>
                <a:path w="9148444" h="9127490">
                  <a:moveTo>
                    <a:pt x="8893823" y="4511954"/>
                  </a:moveTo>
                  <a:lnTo>
                    <a:pt x="8881123" y="4499597"/>
                  </a:lnTo>
                  <a:lnTo>
                    <a:pt x="8868423" y="4492612"/>
                  </a:lnTo>
                  <a:lnTo>
                    <a:pt x="8843023" y="4491507"/>
                  </a:lnTo>
                  <a:lnTo>
                    <a:pt x="8830323" y="4496765"/>
                  </a:lnTo>
                  <a:lnTo>
                    <a:pt x="8817623" y="4507662"/>
                  </a:lnTo>
                  <a:lnTo>
                    <a:pt x="8817623" y="4553483"/>
                  </a:lnTo>
                  <a:lnTo>
                    <a:pt x="8830323" y="4565853"/>
                  </a:lnTo>
                  <a:lnTo>
                    <a:pt x="8843023" y="4572838"/>
                  </a:lnTo>
                  <a:lnTo>
                    <a:pt x="8855723" y="4573943"/>
                  </a:lnTo>
                  <a:lnTo>
                    <a:pt x="8868423" y="4568685"/>
                  </a:lnTo>
                  <a:lnTo>
                    <a:pt x="8881123" y="4557776"/>
                  </a:lnTo>
                  <a:lnTo>
                    <a:pt x="8893823" y="4543476"/>
                  </a:lnTo>
                  <a:lnTo>
                    <a:pt x="8893823" y="4511954"/>
                  </a:lnTo>
                  <a:close/>
                </a:path>
                <a:path w="9148444" h="9127490">
                  <a:moveTo>
                    <a:pt x="8893823" y="3279635"/>
                  </a:moveTo>
                  <a:lnTo>
                    <a:pt x="8881123" y="3264878"/>
                  </a:lnTo>
                  <a:lnTo>
                    <a:pt x="8855723" y="3256534"/>
                  </a:lnTo>
                  <a:lnTo>
                    <a:pt x="8843023" y="3255213"/>
                  </a:lnTo>
                  <a:lnTo>
                    <a:pt x="8817623" y="3261487"/>
                  </a:lnTo>
                  <a:lnTo>
                    <a:pt x="8804923" y="3274517"/>
                  </a:lnTo>
                  <a:lnTo>
                    <a:pt x="8804923" y="3291598"/>
                  </a:lnTo>
                  <a:lnTo>
                    <a:pt x="8792223" y="3310559"/>
                  </a:lnTo>
                  <a:lnTo>
                    <a:pt x="8804923" y="3329228"/>
                  </a:lnTo>
                  <a:lnTo>
                    <a:pt x="8817623" y="3343999"/>
                  </a:lnTo>
                  <a:lnTo>
                    <a:pt x="8830323" y="3352330"/>
                  </a:lnTo>
                  <a:lnTo>
                    <a:pt x="8855723" y="3353651"/>
                  </a:lnTo>
                  <a:lnTo>
                    <a:pt x="8868423" y="3347377"/>
                  </a:lnTo>
                  <a:lnTo>
                    <a:pt x="8881123" y="3334347"/>
                  </a:lnTo>
                  <a:lnTo>
                    <a:pt x="8893823" y="3317265"/>
                  </a:lnTo>
                  <a:lnTo>
                    <a:pt x="8893823" y="3279635"/>
                  </a:lnTo>
                  <a:close/>
                </a:path>
                <a:path w="9148444" h="9127490">
                  <a:moveTo>
                    <a:pt x="8893823" y="2047316"/>
                  </a:moveTo>
                  <a:lnTo>
                    <a:pt x="8881123" y="2030145"/>
                  </a:lnTo>
                  <a:lnTo>
                    <a:pt x="8855723" y="2020455"/>
                  </a:lnTo>
                  <a:lnTo>
                    <a:pt x="8830323" y="2018919"/>
                  </a:lnTo>
                  <a:lnTo>
                    <a:pt x="8817623" y="2026221"/>
                  </a:lnTo>
                  <a:lnTo>
                    <a:pt x="8792223" y="2041359"/>
                  </a:lnTo>
                  <a:lnTo>
                    <a:pt x="8792223" y="2061222"/>
                  </a:lnTo>
                  <a:lnTo>
                    <a:pt x="8779523" y="2083269"/>
                  </a:lnTo>
                  <a:lnTo>
                    <a:pt x="8792223" y="2104974"/>
                  </a:lnTo>
                  <a:lnTo>
                    <a:pt x="8804923" y="2122144"/>
                  </a:lnTo>
                  <a:lnTo>
                    <a:pt x="8830323" y="2131834"/>
                  </a:lnTo>
                  <a:lnTo>
                    <a:pt x="8843023" y="2133384"/>
                  </a:lnTo>
                  <a:lnTo>
                    <a:pt x="8868423" y="2126081"/>
                  </a:lnTo>
                  <a:lnTo>
                    <a:pt x="8893823" y="2110943"/>
                  </a:lnTo>
                  <a:lnTo>
                    <a:pt x="8893823" y="2047316"/>
                  </a:lnTo>
                  <a:close/>
                </a:path>
                <a:path w="9148444" h="9127490">
                  <a:moveTo>
                    <a:pt x="8900655" y="8557273"/>
                  </a:moveTo>
                  <a:lnTo>
                    <a:pt x="8892248" y="8542706"/>
                  </a:lnTo>
                  <a:lnTo>
                    <a:pt x="8882926" y="8540204"/>
                  </a:lnTo>
                  <a:lnTo>
                    <a:pt x="8868346" y="8548624"/>
                  </a:lnTo>
                  <a:lnTo>
                    <a:pt x="8865845" y="8557933"/>
                  </a:lnTo>
                  <a:lnTo>
                    <a:pt x="8874265" y="8572513"/>
                  </a:lnTo>
                  <a:lnTo>
                    <a:pt x="8883586" y="8575002"/>
                  </a:lnTo>
                  <a:lnTo>
                    <a:pt x="8898166" y="8566594"/>
                  </a:lnTo>
                  <a:lnTo>
                    <a:pt x="8900655" y="8557273"/>
                  </a:lnTo>
                  <a:close/>
                </a:path>
                <a:path w="9148444" h="9127490">
                  <a:moveTo>
                    <a:pt x="8900922" y="7326439"/>
                  </a:moveTo>
                  <a:lnTo>
                    <a:pt x="8897976" y="7317676"/>
                  </a:lnTo>
                  <a:lnTo>
                    <a:pt x="8891841" y="7310729"/>
                  </a:lnTo>
                  <a:lnTo>
                    <a:pt x="8883815" y="7306818"/>
                  </a:lnTo>
                  <a:lnTo>
                    <a:pt x="8874900" y="7306196"/>
                  </a:lnTo>
                  <a:lnTo>
                    <a:pt x="8866137" y="7309142"/>
                  </a:lnTo>
                  <a:lnTo>
                    <a:pt x="8859190" y="7315263"/>
                  </a:lnTo>
                  <a:lnTo>
                    <a:pt x="8855265" y="7323290"/>
                  </a:lnTo>
                  <a:lnTo>
                    <a:pt x="8854643" y="7332205"/>
                  </a:lnTo>
                  <a:lnTo>
                    <a:pt x="8857602" y="7340968"/>
                  </a:lnTo>
                  <a:lnTo>
                    <a:pt x="8863724" y="7347915"/>
                  </a:lnTo>
                  <a:lnTo>
                    <a:pt x="8871750" y="7351827"/>
                  </a:lnTo>
                  <a:lnTo>
                    <a:pt x="8880665" y="7352449"/>
                  </a:lnTo>
                  <a:lnTo>
                    <a:pt x="8889441" y="7349503"/>
                  </a:lnTo>
                  <a:lnTo>
                    <a:pt x="8896375" y="7343381"/>
                  </a:lnTo>
                  <a:lnTo>
                    <a:pt x="8900300" y="7335355"/>
                  </a:lnTo>
                  <a:lnTo>
                    <a:pt x="8900922" y="7326439"/>
                  </a:lnTo>
                  <a:close/>
                </a:path>
                <a:path w="9148444" h="9127490">
                  <a:moveTo>
                    <a:pt x="8906523" y="6085383"/>
                  </a:moveTo>
                  <a:lnTo>
                    <a:pt x="8893823" y="6076035"/>
                  </a:lnTo>
                  <a:lnTo>
                    <a:pt x="8881123" y="6070765"/>
                  </a:lnTo>
                  <a:lnTo>
                    <a:pt x="8881123" y="6069927"/>
                  </a:lnTo>
                  <a:lnTo>
                    <a:pt x="8868423" y="6073889"/>
                  </a:lnTo>
                  <a:lnTo>
                    <a:pt x="8855723" y="6082131"/>
                  </a:lnTo>
                  <a:lnTo>
                    <a:pt x="8843023" y="6092939"/>
                  </a:lnTo>
                  <a:lnTo>
                    <a:pt x="8843023" y="6104941"/>
                  </a:lnTo>
                  <a:lnTo>
                    <a:pt x="8855723" y="6116739"/>
                  </a:lnTo>
                  <a:lnTo>
                    <a:pt x="8855723" y="6126086"/>
                  </a:lnTo>
                  <a:lnTo>
                    <a:pt x="8868423" y="6131357"/>
                  </a:lnTo>
                  <a:lnTo>
                    <a:pt x="8881123" y="6132195"/>
                  </a:lnTo>
                  <a:lnTo>
                    <a:pt x="8893823" y="6128220"/>
                  </a:lnTo>
                  <a:lnTo>
                    <a:pt x="8906523" y="6119990"/>
                  </a:lnTo>
                  <a:lnTo>
                    <a:pt x="8906523" y="6085383"/>
                  </a:lnTo>
                  <a:close/>
                </a:path>
                <a:path w="9148444" h="9127490">
                  <a:moveTo>
                    <a:pt x="8906523" y="4853063"/>
                  </a:moveTo>
                  <a:lnTo>
                    <a:pt x="8893823" y="4841316"/>
                  </a:lnTo>
                  <a:lnTo>
                    <a:pt x="8881123" y="4834687"/>
                  </a:lnTo>
                  <a:lnTo>
                    <a:pt x="8868423" y="4833645"/>
                  </a:lnTo>
                  <a:lnTo>
                    <a:pt x="8855723" y="4838636"/>
                  </a:lnTo>
                  <a:lnTo>
                    <a:pt x="8843023" y="4848987"/>
                  </a:lnTo>
                  <a:lnTo>
                    <a:pt x="8830323" y="4862576"/>
                  </a:lnTo>
                  <a:lnTo>
                    <a:pt x="8830323" y="4877651"/>
                  </a:lnTo>
                  <a:lnTo>
                    <a:pt x="8843023" y="4892497"/>
                  </a:lnTo>
                  <a:lnTo>
                    <a:pt x="8855723" y="4904244"/>
                  </a:lnTo>
                  <a:lnTo>
                    <a:pt x="8868423" y="4910874"/>
                  </a:lnTo>
                  <a:lnTo>
                    <a:pt x="8881123" y="4911915"/>
                  </a:lnTo>
                  <a:lnTo>
                    <a:pt x="8893823" y="4906924"/>
                  </a:lnTo>
                  <a:lnTo>
                    <a:pt x="8906523" y="4896574"/>
                  </a:lnTo>
                  <a:lnTo>
                    <a:pt x="8906523" y="4853063"/>
                  </a:lnTo>
                  <a:close/>
                </a:path>
                <a:path w="9148444" h="9127490">
                  <a:moveTo>
                    <a:pt x="8906523" y="839749"/>
                  </a:moveTo>
                  <a:lnTo>
                    <a:pt x="8893823" y="815009"/>
                  </a:lnTo>
                  <a:lnTo>
                    <a:pt x="8881123" y="795439"/>
                  </a:lnTo>
                  <a:lnTo>
                    <a:pt x="8855723" y="784390"/>
                  </a:lnTo>
                  <a:lnTo>
                    <a:pt x="8830323" y="782637"/>
                  </a:lnTo>
                  <a:lnTo>
                    <a:pt x="8804923" y="790956"/>
                  </a:lnTo>
                  <a:lnTo>
                    <a:pt x="8779523" y="808215"/>
                  </a:lnTo>
                  <a:lnTo>
                    <a:pt x="8766823" y="830859"/>
                  </a:lnTo>
                  <a:lnTo>
                    <a:pt x="8766823" y="855992"/>
                  </a:lnTo>
                  <a:lnTo>
                    <a:pt x="8779523" y="880732"/>
                  </a:lnTo>
                  <a:lnTo>
                    <a:pt x="8792223" y="900303"/>
                  </a:lnTo>
                  <a:lnTo>
                    <a:pt x="8817623" y="911352"/>
                  </a:lnTo>
                  <a:lnTo>
                    <a:pt x="8843023" y="913104"/>
                  </a:lnTo>
                  <a:lnTo>
                    <a:pt x="8868423" y="904786"/>
                  </a:lnTo>
                  <a:lnTo>
                    <a:pt x="8893823" y="887514"/>
                  </a:lnTo>
                  <a:lnTo>
                    <a:pt x="8893823" y="864882"/>
                  </a:lnTo>
                  <a:lnTo>
                    <a:pt x="8906523" y="839749"/>
                  </a:lnTo>
                  <a:close/>
                </a:path>
                <a:path w="9148444" h="9127490">
                  <a:moveTo>
                    <a:pt x="8918689" y="8897366"/>
                  </a:moveTo>
                  <a:lnTo>
                    <a:pt x="8911425" y="8884793"/>
                  </a:lnTo>
                  <a:lnTo>
                    <a:pt x="8903386" y="8882647"/>
                  </a:lnTo>
                  <a:lnTo>
                    <a:pt x="8890813" y="8889911"/>
                  </a:lnTo>
                  <a:lnTo>
                    <a:pt x="8888654" y="8897937"/>
                  </a:lnTo>
                  <a:lnTo>
                    <a:pt x="8895918" y="8910510"/>
                  </a:lnTo>
                  <a:lnTo>
                    <a:pt x="8903957" y="8912669"/>
                  </a:lnTo>
                  <a:lnTo>
                    <a:pt x="8910256" y="8909037"/>
                  </a:lnTo>
                  <a:lnTo>
                    <a:pt x="8916543" y="8905405"/>
                  </a:lnTo>
                  <a:lnTo>
                    <a:pt x="8918689" y="8897366"/>
                  </a:lnTo>
                  <a:close/>
                </a:path>
                <a:path w="9148444" h="9127490">
                  <a:moveTo>
                    <a:pt x="8919223" y="3638626"/>
                  </a:moveTo>
                  <a:lnTo>
                    <a:pt x="8906523" y="3620744"/>
                  </a:lnTo>
                  <a:lnTo>
                    <a:pt x="8893823" y="3606596"/>
                  </a:lnTo>
                  <a:lnTo>
                    <a:pt x="8881123" y="3598608"/>
                  </a:lnTo>
                  <a:lnTo>
                    <a:pt x="8855723" y="3597351"/>
                  </a:lnTo>
                  <a:lnTo>
                    <a:pt x="8843023" y="3603358"/>
                  </a:lnTo>
                  <a:lnTo>
                    <a:pt x="8830323" y="3615829"/>
                  </a:lnTo>
                  <a:lnTo>
                    <a:pt x="8817623" y="3632200"/>
                  </a:lnTo>
                  <a:lnTo>
                    <a:pt x="8817623" y="3650361"/>
                  </a:lnTo>
                  <a:lnTo>
                    <a:pt x="8830323" y="3668242"/>
                  </a:lnTo>
                  <a:lnTo>
                    <a:pt x="8843023" y="3682390"/>
                  </a:lnTo>
                  <a:lnTo>
                    <a:pt x="8855723" y="3690378"/>
                  </a:lnTo>
                  <a:lnTo>
                    <a:pt x="8868423" y="3691636"/>
                  </a:lnTo>
                  <a:lnTo>
                    <a:pt x="8893823" y="3685629"/>
                  </a:lnTo>
                  <a:lnTo>
                    <a:pt x="8906523" y="3673157"/>
                  </a:lnTo>
                  <a:lnTo>
                    <a:pt x="8919223" y="3656787"/>
                  </a:lnTo>
                  <a:lnTo>
                    <a:pt x="8919223" y="3638626"/>
                  </a:lnTo>
                  <a:close/>
                </a:path>
                <a:path w="9148444" h="9127490">
                  <a:moveTo>
                    <a:pt x="8919223" y="2409342"/>
                  </a:moveTo>
                  <a:lnTo>
                    <a:pt x="8906523" y="2388425"/>
                  </a:lnTo>
                  <a:lnTo>
                    <a:pt x="8893823" y="2371877"/>
                  </a:lnTo>
                  <a:lnTo>
                    <a:pt x="8881123" y="2362543"/>
                  </a:lnTo>
                  <a:lnTo>
                    <a:pt x="8855723" y="2361057"/>
                  </a:lnTo>
                  <a:lnTo>
                    <a:pt x="8830323" y="2368092"/>
                  </a:lnTo>
                  <a:lnTo>
                    <a:pt x="8817623" y="2382685"/>
                  </a:lnTo>
                  <a:lnTo>
                    <a:pt x="8804923" y="2401824"/>
                  </a:lnTo>
                  <a:lnTo>
                    <a:pt x="8804923" y="2423071"/>
                  </a:lnTo>
                  <a:lnTo>
                    <a:pt x="8817623" y="2443988"/>
                  </a:lnTo>
                  <a:lnTo>
                    <a:pt x="8830323" y="2460536"/>
                  </a:lnTo>
                  <a:lnTo>
                    <a:pt x="8843023" y="2469883"/>
                  </a:lnTo>
                  <a:lnTo>
                    <a:pt x="8868423" y="2471356"/>
                  </a:lnTo>
                  <a:lnTo>
                    <a:pt x="8893823" y="2464333"/>
                  </a:lnTo>
                  <a:lnTo>
                    <a:pt x="8906523" y="2449728"/>
                  </a:lnTo>
                  <a:lnTo>
                    <a:pt x="8919223" y="2430589"/>
                  </a:lnTo>
                  <a:lnTo>
                    <a:pt x="8919223" y="2409342"/>
                  </a:lnTo>
                  <a:close/>
                </a:path>
                <a:path w="9148444" h="9127490">
                  <a:moveTo>
                    <a:pt x="8919223" y="1180058"/>
                  </a:moveTo>
                  <a:lnTo>
                    <a:pt x="8906523" y="1156119"/>
                  </a:lnTo>
                  <a:lnTo>
                    <a:pt x="8893823" y="1137158"/>
                  </a:lnTo>
                  <a:lnTo>
                    <a:pt x="8868423" y="1126464"/>
                  </a:lnTo>
                  <a:lnTo>
                    <a:pt x="8843023" y="1124762"/>
                  </a:lnTo>
                  <a:lnTo>
                    <a:pt x="8830323" y="1132814"/>
                  </a:lnTo>
                  <a:lnTo>
                    <a:pt x="8804923" y="1149527"/>
                  </a:lnTo>
                  <a:lnTo>
                    <a:pt x="8792223" y="1171460"/>
                  </a:lnTo>
                  <a:lnTo>
                    <a:pt x="8792223" y="1195793"/>
                  </a:lnTo>
                  <a:lnTo>
                    <a:pt x="8804923" y="1219746"/>
                  </a:lnTo>
                  <a:lnTo>
                    <a:pt x="8817623" y="1238681"/>
                  </a:lnTo>
                  <a:lnTo>
                    <a:pt x="8843023" y="1249387"/>
                  </a:lnTo>
                  <a:lnTo>
                    <a:pt x="8868423" y="1251077"/>
                  </a:lnTo>
                  <a:lnTo>
                    <a:pt x="8893823" y="1243025"/>
                  </a:lnTo>
                  <a:lnTo>
                    <a:pt x="8906523" y="1226312"/>
                  </a:lnTo>
                  <a:lnTo>
                    <a:pt x="8919223" y="1204391"/>
                  </a:lnTo>
                  <a:lnTo>
                    <a:pt x="8919223" y="1180058"/>
                  </a:lnTo>
                  <a:close/>
                </a:path>
                <a:path w="9148444" h="9127490">
                  <a:moveTo>
                    <a:pt x="8919261" y="7666749"/>
                  </a:moveTo>
                  <a:lnTo>
                    <a:pt x="8916581" y="7658773"/>
                  </a:lnTo>
                  <a:lnTo>
                    <a:pt x="8911006" y="7652461"/>
                  </a:lnTo>
                  <a:lnTo>
                    <a:pt x="8903691" y="7648892"/>
                  </a:lnTo>
                  <a:lnTo>
                    <a:pt x="8895575" y="7648321"/>
                  </a:lnTo>
                  <a:lnTo>
                    <a:pt x="8887587" y="7651001"/>
                  </a:lnTo>
                  <a:lnTo>
                    <a:pt x="8881275" y="7656576"/>
                  </a:lnTo>
                  <a:lnTo>
                    <a:pt x="8877706" y="7663878"/>
                  </a:lnTo>
                  <a:lnTo>
                    <a:pt x="8877148" y="7671994"/>
                  </a:lnTo>
                  <a:lnTo>
                    <a:pt x="8879827" y="7679982"/>
                  </a:lnTo>
                  <a:lnTo>
                    <a:pt x="8885403" y="7686294"/>
                  </a:lnTo>
                  <a:lnTo>
                    <a:pt x="8892718" y="7689863"/>
                  </a:lnTo>
                  <a:lnTo>
                    <a:pt x="8900820" y="7690434"/>
                  </a:lnTo>
                  <a:lnTo>
                    <a:pt x="8908809" y="7687742"/>
                  </a:lnTo>
                  <a:lnTo>
                    <a:pt x="8915133" y="7682166"/>
                  </a:lnTo>
                  <a:lnTo>
                    <a:pt x="8918689" y="7674864"/>
                  </a:lnTo>
                  <a:lnTo>
                    <a:pt x="8919261" y="7666749"/>
                  </a:lnTo>
                  <a:close/>
                </a:path>
                <a:path w="9148444" h="9127490">
                  <a:moveTo>
                    <a:pt x="8931923" y="6437503"/>
                  </a:moveTo>
                  <a:lnTo>
                    <a:pt x="8919223" y="6426479"/>
                  </a:lnTo>
                  <a:lnTo>
                    <a:pt x="8919223" y="6417754"/>
                  </a:lnTo>
                  <a:lnTo>
                    <a:pt x="8906523" y="6412839"/>
                  </a:lnTo>
                  <a:lnTo>
                    <a:pt x="8893823" y="6412065"/>
                  </a:lnTo>
                  <a:lnTo>
                    <a:pt x="8881123" y="6415760"/>
                  </a:lnTo>
                  <a:lnTo>
                    <a:pt x="8881123" y="6423457"/>
                  </a:lnTo>
                  <a:lnTo>
                    <a:pt x="8868423" y="6433540"/>
                  </a:lnTo>
                  <a:lnTo>
                    <a:pt x="8868423" y="6455753"/>
                  </a:lnTo>
                  <a:lnTo>
                    <a:pt x="8881123" y="6464478"/>
                  </a:lnTo>
                  <a:lnTo>
                    <a:pt x="8893823" y="6469393"/>
                  </a:lnTo>
                  <a:lnTo>
                    <a:pt x="8906523" y="6470180"/>
                  </a:lnTo>
                  <a:lnTo>
                    <a:pt x="8919223" y="6466472"/>
                  </a:lnTo>
                  <a:lnTo>
                    <a:pt x="8919223" y="6458775"/>
                  </a:lnTo>
                  <a:lnTo>
                    <a:pt x="8931923" y="6448692"/>
                  </a:lnTo>
                  <a:lnTo>
                    <a:pt x="8931923" y="6437503"/>
                  </a:lnTo>
                  <a:close/>
                </a:path>
                <a:path w="9148444" h="9127490">
                  <a:moveTo>
                    <a:pt x="8931923" y="5194173"/>
                  </a:moveTo>
                  <a:lnTo>
                    <a:pt x="8919223" y="5183048"/>
                  </a:lnTo>
                  <a:lnTo>
                    <a:pt x="8906523" y="5176761"/>
                  </a:lnTo>
                  <a:lnTo>
                    <a:pt x="8893823" y="5175770"/>
                  </a:lnTo>
                  <a:lnTo>
                    <a:pt x="8881123" y="5180495"/>
                  </a:lnTo>
                  <a:lnTo>
                    <a:pt x="8868423" y="5190299"/>
                  </a:lnTo>
                  <a:lnTo>
                    <a:pt x="8855723" y="5203164"/>
                  </a:lnTo>
                  <a:lnTo>
                    <a:pt x="8855723" y="5231498"/>
                  </a:lnTo>
                  <a:lnTo>
                    <a:pt x="8868423" y="5242623"/>
                  </a:lnTo>
                  <a:lnTo>
                    <a:pt x="8881123" y="5248910"/>
                  </a:lnTo>
                  <a:lnTo>
                    <a:pt x="8893823" y="5249900"/>
                  </a:lnTo>
                  <a:lnTo>
                    <a:pt x="8906523" y="5245163"/>
                  </a:lnTo>
                  <a:lnTo>
                    <a:pt x="8919223" y="5235359"/>
                  </a:lnTo>
                  <a:lnTo>
                    <a:pt x="8931923" y="5222506"/>
                  </a:lnTo>
                  <a:lnTo>
                    <a:pt x="8931923" y="5194173"/>
                  </a:lnTo>
                  <a:close/>
                </a:path>
                <a:path w="9148444" h="9127490">
                  <a:moveTo>
                    <a:pt x="8931923" y="3961841"/>
                  </a:moveTo>
                  <a:lnTo>
                    <a:pt x="8919223" y="3948328"/>
                  </a:lnTo>
                  <a:lnTo>
                    <a:pt x="8893823" y="3940695"/>
                  </a:lnTo>
                  <a:lnTo>
                    <a:pt x="8881123" y="3939476"/>
                  </a:lnTo>
                  <a:lnTo>
                    <a:pt x="8868423" y="3945229"/>
                  </a:lnTo>
                  <a:lnTo>
                    <a:pt x="8855723" y="3957155"/>
                  </a:lnTo>
                  <a:lnTo>
                    <a:pt x="8843023" y="3972801"/>
                  </a:lnTo>
                  <a:lnTo>
                    <a:pt x="8843023" y="4007243"/>
                  </a:lnTo>
                  <a:lnTo>
                    <a:pt x="8855723" y="4020769"/>
                  </a:lnTo>
                  <a:lnTo>
                    <a:pt x="8881123" y="4028414"/>
                  </a:lnTo>
                  <a:lnTo>
                    <a:pt x="8893823" y="4029621"/>
                  </a:lnTo>
                  <a:lnTo>
                    <a:pt x="8906523" y="4023868"/>
                  </a:lnTo>
                  <a:lnTo>
                    <a:pt x="8919223" y="4011942"/>
                  </a:lnTo>
                  <a:lnTo>
                    <a:pt x="8931923" y="3996296"/>
                  </a:lnTo>
                  <a:lnTo>
                    <a:pt x="8931923" y="3961841"/>
                  </a:lnTo>
                  <a:close/>
                </a:path>
                <a:path w="9148444" h="9127490">
                  <a:moveTo>
                    <a:pt x="8931923" y="2729522"/>
                  </a:moveTo>
                  <a:lnTo>
                    <a:pt x="8919223" y="2713609"/>
                  </a:lnTo>
                  <a:lnTo>
                    <a:pt x="8893823" y="2704617"/>
                  </a:lnTo>
                  <a:lnTo>
                    <a:pt x="8881123" y="2703182"/>
                  </a:lnTo>
                  <a:lnTo>
                    <a:pt x="8855723" y="2709951"/>
                  </a:lnTo>
                  <a:lnTo>
                    <a:pt x="8843023" y="2723997"/>
                  </a:lnTo>
                  <a:lnTo>
                    <a:pt x="8830323" y="2742425"/>
                  </a:lnTo>
                  <a:lnTo>
                    <a:pt x="8830323" y="2783001"/>
                  </a:lnTo>
                  <a:lnTo>
                    <a:pt x="8855723" y="2798927"/>
                  </a:lnTo>
                  <a:lnTo>
                    <a:pt x="8868423" y="2807906"/>
                  </a:lnTo>
                  <a:lnTo>
                    <a:pt x="8893823" y="2809341"/>
                  </a:lnTo>
                  <a:lnTo>
                    <a:pt x="8906523" y="2802572"/>
                  </a:lnTo>
                  <a:lnTo>
                    <a:pt x="8919223" y="2788526"/>
                  </a:lnTo>
                  <a:lnTo>
                    <a:pt x="8931923" y="2770098"/>
                  </a:lnTo>
                  <a:lnTo>
                    <a:pt x="8931923" y="2729522"/>
                  </a:lnTo>
                  <a:close/>
                </a:path>
                <a:path w="9148444" h="9127490">
                  <a:moveTo>
                    <a:pt x="8937600" y="8007070"/>
                  </a:moveTo>
                  <a:lnTo>
                    <a:pt x="8935187" y="7999870"/>
                  </a:lnTo>
                  <a:lnTo>
                    <a:pt x="8930157" y="7994180"/>
                  </a:lnTo>
                  <a:lnTo>
                    <a:pt x="8923566" y="7990967"/>
                  </a:lnTo>
                  <a:lnTo>
                    <a:pt x="8916251" y="7990459"/>
                  </a:lnTo>
                  <a:lnTo>
                    <a:pt x="8909063" y="7992872"/>
                  </a:lnTo>
                  <a:lnTo>
                    <a:pt x="8903360" y="7997901"/>
                  </a:lnTo>
                  <a:lnTo>
                    <a:pt x="8900147" y="8004480"/>
                  </a:lnTo>
                  <a:lnTo>
                    <a:pt x="8899639" y="8011795"/>
                  </a:lnTo>
                  <a:lnTo>
                    <a:pt x="8902065" y="8018996"/>
                  </a:lnTo>
                  <a:lnTo>
                    <a:pt x="8907081" y="8024685"/>
                  </a:lnTo>
                  <a:lnTo>
                    <a:pt x="8913673" y="8027898"/>
                  </a:lnTo>
                  <a:lnTo>
                    <a:pt x="8920988" y="8028406"/>
                  </a:lnTo>
                  <a:lnTo>
                    <a:pt x="8928189" y="8025993"/>
                  </a:lnTo>
                  <a:lnTo>
                    <a:pt x="8933878" y="8020964"/>
                  </a:lnTo>
                  <a:lnTo>
                    <a:pt x="8937092" y="8014373"/>
                  </a:lnTo>
                  <a:lnTo>
                    <a:pt x="8937600" y="8007070"/>
                  </a:lnTo>
                  <a:close/>
                </a:path>
                <a:path w="9148444" h="9127490">
                  <a:moveTo>
                    <a:pt x="8944623" y="6767576"/>
                  </a:moveTo>
                  <a:lnTo>
                    <a:pt x="8931923" y="6759486"/>
                  </a:lnTo>
                  <a:lnTo>
                    <a:pt x="8931923" y="6754914"/>
                  </a:lnTo>
                  <a:lnTo>
                    <a:pt x="8919223" y="6754190"/>
                  </a:lnTo>
                  <a:lnTo>
                    <a:pt x="8906523" y="6757632"/>
                  </a:lnTo>
                  <a:lnTo>
                    <a:pt x="8893823" y="6764769"/>
                  </a:lnTo>
                  <a:lnTo>
                    <a:pt x="8893823" y="6794754"/>
                  </a:lnTo>
                  <a:lnTo>
                    <a:pt x="8906523" y="6802856"/>
                  </a:lnTo>
                  <a:lnTo>
                    <a:pt x="8906523" y="6807428"/>
                  </a:lnTo>
                  <a:lnTo>
                    <a:pt x="8919223" y="6808152"/>
                  </a:lnTo>
                  <a:lnTo>
                    <a:pt x="8931923" y="6804711"/>
                  </a:lnTo>
                  <a:lnTo>
                    <a:pt x="8944623" y="6797573"/>
                  </a:lnTo>
                  <a:lnTo>
                    <a:pt x="8944623" y="6767576"/>
                  </a:lnTo>
                  <a:close/>
                </a:path>
                <a:path w="9148444" h="9127490">
                  <a:moveTo>
                    <a:pt x="8944623" y="5535269"/>
                  </a:moveTo>
                  <a:lnTo>
                    <a:pt x="8931923" y="5524766"/>
                  </a:lnTo>
                  <a:lnTo>
                    <a:pt x="8919223" y="5518848"/>
                  </a:lnTo>
                  <a:lnTo>
                    <a:pt x="8906523" y="5517908"/>
                  </a:lnTo>
                  <a:lnTo>
                    <a:pt x="8893823" y="5522366"/>
                  </a:lnTo>
                  <a:lnTo>
                    <a:pt x="8881123" y="5531624"/>
                  </a:lnTo>
                  <a:lnTo>
                    <a:pt x="8881123" y="5570512"/>
                  </a:lnTo>
                  <a:lnTo>
                    <a:pt x="8893823" y="5581015"/>
                  </a:lnTo>
                  <a:lnTo>
                    <a:pt x="8906523" y="5586946"/>
                  </a:lnTo>
                  <a:lnTo>
                    <a:pt x="8919223" y="5587885"/>
                  </a:lnTo>
                  <a:lnTo>
                    <a:pt x="8931923" y="5583428"/>
                  </a:lnTo>
                  <a:lnTo>
                    <a:pt x="8944623" y="5574157"/>
                  </a:lnTo>
                  <a:lnTo>
                    <a:pt x="8944623" y="5535269"/>
                  </a:lnTo>
                  <a:close/>
                </a:path>
                <a:path w="9148444" h="9127490">
                  <a:moveTo>
                    <a:pt x="8944623" y="1520380"/>
                  </a:moveTo>
                  <a:lnTo>
                    <a:pt x="8931923" y="1497215"/>
                  </a:lnTo>
                  <a:lnTo>
                    <a:pt x="8919223" y="1478889"/>
                  </a:lnTo>
                  <a:lnTo>
                    <a:pt x="8893823" y="1468539"/>
                  </a:lnTo>
                  <a:lnTo>
                    <a:pt x="8868423" y="1466900"/>
                  </a:lnTo>
                  <a:lnTo>
                    <a:pt x="8843023" y="1474685"/>
                  </a:lnTo>
                  <a:lnTo>
                    <a:pt x="8830323" y="1490853"/>
                  </a:lnTo>
                  <a:lnTo>
                    <a:pt x="8817623" y="1512049"/>
                  </a:lnTo>
                  <a:lnTo>
                    <a:pt x="8817623" y="1558747"/>
                  </a:lnTo>
                  <a:lnTo>
                    <a:pt x="8843023" y="1577073"/>
                  </a:lnTo>
                  <a:lnTo>
                    <a:pt x="8855723" y="1587423"/>
                  </a:lnTo>
                  <a:lnTo>
                    <a:pt x="8881123" y="1589062"/>
                  </a:lnTo>
                  <a:lnTo>
                    <a:pt x="8906523" y="1581277"/>
                  </a:lnTo>
                  <a:lnTo>
                    <a:pt x="8931923" y="1565109"/>
                  </a:lnTo>
                  <a:lnTo>
                    <a:pt x="8931923" y="1543913"/>
                  </a:lnTo>
                  <a:lnTo>
                    <a:pt x="8944623" y="1520380"/>
                  </a:lnTo>
                  <a:close/>
                </a:path>
                <a:path w="9148444" h="9127490">
                  <a:moveTo>
                    <a:pt x="8944623" y="291134"/>
                  </a:moveTo>
                  <a:lnTo>
                    <a:pt x="8931923" y="265036"/>
                  </a:lnTo>
                  <a:lnTo>
                    <a:pt x="8919223" y="244398"/>
                  </a:lnTo>
                  <a:lnTo>
                    <a:pt x="8893823" y="232752"/>
                  </a:lnTo>
                  <a:lnTo>
                    <a:pt x="8868423" y="230911"/>
                  </a:lnTo>
                  <a:lnTo>
                    <a:pt x="8843023" y="239674"/>
                  </a:lnTo>
                  <a:lnTo>
                    <a:pt x="8817623" y="257886"/>
                  </a:lnTo>
                  <a:lnTo>
                    <a:pt x="8804923" y="281762"/>
                  </a:lnTo>
                  <a:lnTo>
                    <a:pt x="8804923" y="308267"/>
                  </a:lnTo>
                  <a:lnTo>
                    <a:pt x="8817623" y="334340"/>
                  </a:lnTo>
                  <a:lnTo>
                    <a:pt x="8830323" y="354990"/>
                  </a:lnTo>
                  <a:lnTo>
                    <a:pt x="8855723" y="366636"/>
                  </a:lnTo>
                  <a:lnTo>
                    <a:pt x="8881123" y="368490"/>
                  </a:lnTo>
                  <a:lnTo>
                    <a:pt x="8906523" y="359714"/>
                  </a:lnTo>
                  <a:lnTo>
                    <a:pt x="8931923" y="341515"/>
                  </a:lnTo>
                  <a:lnTo>
                    <a:pt x="8944623" y="317639"/>
                  </a:lnTo>
                  <a:lnTo>
                    <a:pt x="8944623" y="291134"/>
                  </a:lnTo>
                  <a:close/>
                </a:path>
                <a:path w="9148444" h="9127490">
                  <a:moveTo>
                    <a:pt x="8955938" y="8347380"/>
                  </a:moveTo>
                  <a:lnTo>
                    <a:pt x="8953792" y="8340966"/>
                  </a:lnTo>
                  <a:lnTo>
                    <a:pt x="8949322" y="8335899"/>
                  </a:lnTo>
                  <a:lnTo>
                    <a:pt x="8943442" y="8333041"/>
                  </a:lnTo>
                  <a:lnTo>
                    <a:pt x="8936939" y="8332584"/>
                  </a:lnTo>
                  <a:lnTo>
                    <a:pt x="8930526" y="8334743"/>
                  </a:lnTo>
                  <a:lnTo>
                    <a:pt x="8925446" y="8339214"/>
                  </a:lnTo>
                  <a:lnTo>
                    <a:pt x="8922588" y="8345081"/>
                  </a:lnTo>
                  <a:lnTo>
                    <a:pt x="8922131" y="8351596"/>
                  </a:lnTo>
                  <a:lnTo>
                    <a:pt x="8924290" y="8357997"/>
                  </a:lnTo>
                  <a:lnTo>
                    <a:pt x="8928760" y="8363064"/>
                  </a:lnTo>
                  <a:lnTo>
                    <a:pt x="8934628" y="8365934"/>
                  </a:lnTo>
                  <a:lnTo>
                    <a:pt x="8941143" y="8366392"/>
                  </a:lnTo>
                  <a:lnTo>
                    <a:pt x="8947556" y="8364233"/>
                  </a:lnTo>
                  <a:lnTo>
                    <a:pt x="8952624" y="8359762"/>
                  </a:lnTo>
                  <a:lnTo>
                    <a:pt x="8955494" y="8353895"/>
                  </a:lnTo>
                  <a:lnTo>
                    <a:pt x="8955938" y="8347380"/>
                  </a:lnTo>
                  <a:close/>
                </a:path>
                <a:path w="9148444" h="9127490">
                  <a:moveTo>
                    <a:pt x="8957323" y="4319257"/>
                  </a:moveTo>
                  <a:lnTo>
                    <a:pt x="8944623" y="4302950"/>
                  </a:lnTo>
                  <a:lnTo>
                    <a:pt x="8931923" y="4290047"/>
                  </a:lnTo>
                  <a:lnTo>
                    <a:pt x="8919223" y="4282770"/>
                  </a:lnTo>
                  <a:lnTo>
                    <a:pt x="8906523" y="4281614"/>
                  </a:lnTo>
                  <a:lnTo>
                    <a:pt x="8881123" y="4287101"/>
                  </a:lnTo>
                  <a:lnTo>
                    <a:pt x="8868423" y="4298467"/>
                  </a:lnTo>
                  <a:lnTo>
                    <a:pt x="8868423" y="4346257"/>
                  </a:lnTo>
                  <a:lnTo>
                    <a:pt x="8881123" y="4359160"/>
                  </a:lnTo>
                  <a:lnTo>
                    <a:pt x="8893823" y="4366438"/>
                  </a:lnTo>
                  <a:lnTo>
                    <a:pt x="8919223" y="4367593"/>
                  </a:lnTo>
                  <a:lnTo>
                    <a:pt x="8931923" y="4362120"/>
                  </a:lnTo>
                  <a:lnTo>
                    <a:pt x="8944623" y="4350740"/>
                  </a:lnTo>
                  <a:lnTo>
                    <a:pt x="8944623" y="4335818"/>
                  </a:lnTo>
                  <a:lnTo>
                    <a:pt x="8957323" y="4319257"/>
                  </a:lnTo>
                  <a:close/>
                </a:path>
                <a:path w="9148444" h="9127490">
                  <a:moveTo>
                    <a:pt x="8957323" y="3089973"/>
                  </a:moveTo>
                  <a:lnTo>
                    <a:pt x="8944623" y="3070631"/>
                  </a:lnTo>
                  <a:lnTo>
                    <a:pt x="8931923" y="3055328"/>
                  </a:lnTo>
                  <a:lnTo>
                    <a:pt x="8919223" y="3046692"/>
                  </a:lnTo>
                  <a:lnTo>
                    <a:pt x="8893823" y="3045320"/>
                  </a:lnTo>
                  <a:lnTo>
                    <a:pt x="8881123" y="3051822"/>
                  </a:lnTo>
                  <a:lnTo>
                    <a:pt x="8868423" y="3065322"/>
                  </a:lnTo>
                  <a:lnTo>
                    <a:pt x="8855723" y="3083026"/>
                  </a:lnTo>
                  <a:lnTo>
                    <a:pt x="8855723" y="3122015"/>
                  </a:lnTo>
                  <a:lnTo>
                    <a:pt x="8868423" y="3137319"/>
                  </a:lnTo>
                  <a:lnTo>
                    <a:pt x="8893823" y="3145955"/>
                  </a:lnTo>
                  <a:lnTo>
                    <a:pt x="8906523" y="3147326"/>
                  </a:lnTo>
                  <a:lnTo>
                    <a:pt x="8931923" y="3140824"/>
                  </a:lnTo>
                  <a:lnTo>
                    <a:pt x="8944623" y="3127324"/>
                  </a:lnTo>
                  <a:lnTo>
                    <a:pt x="8957323" y="3109620"/>
                  </a:lnTo>
                  <a:lnTo>
                    <a:pt x="8957323" y="3089973"/>
                  </a:lnTo>
                  <a:close/>
                </a:path>
                <a:path w="9148444" h="9127490">
                  <a:moveTo>
                    <a:pt x="8957323" y="1860689"/>
                  </a:moveTo>
                  <a:lnTo>
                    <a:pt x="8944623" y="1838312"/>
                  </a:lnTo>
                  <a:lnTo>
                    <a:pt x="8931923" y="1820608"/>
                  </a:lnTo>
                  <a:lnTo>
                    <a:pt x="8919223" y="1810613"/>
                  </a:lnTo>
                  <a:lnTo>
                    <a:pt x="8893823" y="1809026"/>
                  </a:lnTo>
                  <a:lnTo>
                    <a:pt x="8868423" y="1816557"/>
                  </a:lnTo>
                  <a:lnTo>
                    <a:pt x="8855723" y="1832165"/>
                  </a:lnTo>
                  <a:lnTo>
                    <a:pt x="8843023" y="1852650"/>
                  </a:lnTo>
                  <a:lnTo>
                    <a:pt x="8843023" y="1897761"/>
                  </a:lnTo>
                  <a:lnTo>
                    <a:pt x="8855723" y="1915464"/>
                  </a:lnTo>
                  <a:lnTo>
                    <a:pt x="8881123" y="1925459"/>
                  </a:lnTo>
                  <a:lnTo>
                    <a:pt x="8906523" y="1927047"/>
                  </a:lnTo>
                  <a:lnTo>
                    <a:pt x="8931923" y="1919516"/>
                  </a:lnTo>
                  <a:lnTo>
                    <a:pt x="8944623" y="1903907"/>
                  </a:lnTo>
                  <a:lnTo>
                    <a:pt x="8957323" y="1883422"/>
                  </a:lnTo>
                  <a:lnTo>
                    <a:pt x="8957323" y="1860689"/>
                  </a:lnTo>
                  <a:close/>
                </a:path>
                <a:path w="9148444" h="9127490">
                  <a:moveTo>
                    <a:pt x="8957323" y="631405"/>
                  </a:moveTo>
                  <a:lnTo>
                    <a:pt x="8944623" y="605993"/>
                  </a:lnTo>
                  <a:lnTo>
                    <a:pt x="8931923" y="585889"/>
                  </a:lnTo>
                  <a:lnTo>
                    <a:pt x="8906523" y="574535"/>
                  </a:lnTo>
                  <a:lnTo>
                    <a:pt x="8881123" y="572744"/>
                  </a:lnTo>
                  <a:lnTo>
                    <a:pt x="8855723" y="581279"/>
                  </a:lnTo>
                  <a:lnTo>
                    <a:pt x="8843023" y="599020"/>
                  </a:lnTo>
                  <a:lnTo>
                    <a:pt x="8830323" y="622287"/>
                  </a:lnTo>
                  <a:lnTo>
                    <a:pt x="8830323" y="673506"/>
                  </a:lnTo>
                  <a:lnTo>
                    <a:pt x="8855723" y="693610"/>
                  </a:lnTo>
                  <a:lnTo>
                    <a:pt x="8868423" y="704964"/>
                  </a:lnTo>
                  <a:lnTo>
                    <a:pt x="8906523" y="706767"/>
                  </a:lnTo>
                  <a:lnTo>
                    <a:pt x="8931923" y="698220"/>
                  </a:lnTo>
                  <a:lnTo>
                    <a:pt x="8944623" y="680478"/>
                  </a:lnTo>
                  <a:lnTo>
                    <a:pt x="8957323" y="657225"/>
                  </a:lnTo>
                  <a:lnTo>
                    <a:pt x="8957323" y="631405"/>
                  </a:lnTo>
                  <a:close/>
                </a:path>
                <a:path w="9148444" h="9127490">
                  <a:moveTo>
                    <a:pt x="8970023" y="7118121"/>
                  </a:moveTo>
                  <a:lnTo>
                    <a:pt x="8957323" y="7108672"/>
                  </a:lnTo>
                  <a:lnTo>
                    <a:pt x="8957323" y="7101205"/>
                  </a:lnTo>
                  <a:lnTo>
                    <a:pt x="8944623" y="7096988"/>
                  </a:lnTo>
                  <a:lnTo>
                    <a:pt x="8931923" y="7096315"/>
                  </a:lnTo>
                  <a:lnTo>
                    <a:pt x="8931923" y="7099490"/>
                  </a:lnTo>
                  <a:lnTo>
                    <a:pt x="8919223" y="7106082"/>
                  </a:lnTo>
                  <a:lnTo>
                    <a:pt x="8919223" y="7141248"/>
                  </a:lnTo>
                  <a:lnTo>
                    <a:pt x="8931923" y="7145464"/>
                  </a:lnTo>
                  <a:lnTo>
                    <a:pt x="8944623" y="7146125"/>
                  </a:lnTo>
                  <a:lnTo>
                    <a:pt x="8957323" y="7142950"/>
                  </a:lnTo>
                  <a:lnTo>
                    <a:pt x="8957323" y="7136358"/>
                  </a:lnTo>
                  <a:lnTo>
                    <a:pt x="8970023" y="7127722"/>
                  </a:lnTo>
                  <a:lnTo>
                    <a:pt x="8970023" y="7118121"/>
                  </a:lnTo>
                  <a:close/>
                </a:path>
                <a:path w="9148444" h="9127490">
                  <a:moveTo>
                    <a:pt x="8970023" y="5888850"/>
                  </a:moveTo>
                  <a:lnTo>
                    <a:pt x="8957323" y="5876366"/>
                  </a:lnTo>
                  <a:lnTo>
                    <a:pt x="8957323" y="5866485"/>
                  </a:lnTo>
                  <a:lnTo>
                    <a:pt x="8944623" y="5860923"/>
                  </a:lnTo>
                  <a:lnTo>
                    <a:pt x="8931923" y="5860034"/>
                  </a:lnTo>
                  <a:lnTo>
                    <a:pt x="8919223" y="5864225"/>
                  </a:lnTo>
                  <a:lnTo>
                    <a:pt x="8906523" y="5872937"/>
                  </a:lnTo>
                  <a:lnTo>
                    <a:pt x="8906523" y="5909526"/>
                  </a:lnTo>
                  <a:lnTo>
                    <a:pt x="8919223" y="5919394"/>
                  </a:lnTo>
                  <a:lnTo>
                    <a:pt x="8931923" y="5924969"/>
                  </a:lnTo>
                  <a:lnTo>
                    <a:pt x="8944623" y="5925858"/>
                  </a:lnTo>
                  <a:lnTo>
                    <a:pt x="8957323" y="5921667"/>
                  </a:lnTo>
                  <a:lnTo>
                    <a:pt x="8957323" y="5912955"/>
                  </a:lnTo>
                  <a:lnTo>
                    <a:pt x="8970023" y="5901525"/>
                  </a:lnTo>
                  <a:lnTo>
                    <a:pt x="8970023" y="5888850"/>
                  </a:lnTo>
                  <a:close/>
                </a:path>
                <a:path w="9148444" h="9127490">
                  <a:moveTo>
                    <a:pt x="8970023" y="4644047"/>
                  </a:moveTo>
                  <a:lnTo>
                    <a:pt x="8957323" y="4631779"/>
                  </a:lnTo>
                  <a:lnTo>
                    <a:pt x="8944623" y="4624844"/>
                  </a:lnTo>
                  <a:lnTo>
                    <a:pt x="8919223" y="4623740"/>
                  </a:lnTo>
                  <a:lnTo>
                    <a:pt x="8906523" y="4628959"/>
                  </a:lnTo>
                  <a:lnTo>
                    <a:pt x="8893823" y="4639792"/>
                  </a:lnTo>
                  <a:lnTo>
                    <a:pt x="8893823" y="4685271"/>
                  </a:lnTo>
                  <a:lnTo>
                    <a:pt x="8906523" y="4697552"/>
                  </a:lnTo>
                  <a:lnTo>
                    <a:pt x="8919223" y="4704486"/>
                  </a:lnTo>
                  <a:lnTo>
                    <a:pt x="8931923" y="4705578"/>
                  </a:lnTo>
                  <a:lnTo>
                    <a:pt x="8944623" y="4700371"/>
                  </a:lnTo>
                  <a:lnTo>
                    <a:pt x="8957323" y="4689538"/>
                  </a:lnTo>
                  <a:lnTo>
                    <a:pt x="8970023" y="4675340"/>
                  </a:lnTo>
                  <a:lnTo>
                    <a:pt x="8970023" y="4644047"/>
                  </a:lnTo>
                  <a:close/>
                </a:path>
                <a:path w="9148444" h="9127490">
                  <a:moveTo>
                    <a:pt x="8970023" y="3411728"/>
                  </a:moveTo>
                  <a:lnTo>
                    <a:pt x="8957323" y="3397059"/>
                  </a:lnTo>
                  <a:lnTo>
                    <a:pt x="8931923" y="3388766"/>
                  </a:lnTo>
                  <a:lnTo>
                    <a:pt x="8919223" y="3387458"/>
                  </a:lnTo>
                  <a:lnTo>
                    <a:pt x="8893823" y="3393694"/>
                  </a:lnTo>
                  <a:lnTo>
                    <a:pt x="8881123" y="3406635"/>
                  </a:lnTo>
                  <a:lnTo>
                    <a:pt x="8881123" y="3423615"/>
                  </a:lnTo>
                  <a:lnTo>
                    <a:pt x="8868423" y="3442474"/>
                  </a:lnTo>
                  <a:lnTo>
                    <a:pt x="8881123" y="3461016"/>
                  </a:lnTo>
                  <a:lnTo>
                    <a:pt x="8893823" y="3475698"/>
                  </a:lnTo>
                  <a:lnTo>
                    <a:pt x="8906523" y="3483991"/>
                  </a:lnTo>
                  <a:lnTo>
                    <a:pt x="8931923" y="3485299"/>
                  </a:lnTo>
                  <a:lnTo>
                    <a:pt x="8944623" y="3479063"/>
                  </a:lnTo>
                  <a:lnTo>
                    <a:pt x="8957323" y="3466109"/>
                  </a:lnTo>
                  <a:lnTo>
                    <a:pt x="8970023" y="3449129"/>
                  </a:lnTo>
                  <a:lnTo>
                    <a:pt x="8970023" y="3411728"/>
                  </a:lnTo>
                  <a:close/>
                </a:path>
                <a:path w="9148444" h="9127490">
                  <a:moveTo>
                    <a:pt x="8970023" y="2179561"/>
                  </a:moveTo>
                  <a:lnTo>
                    <a:pt x="8957323" y="2162568"/>
                  </a:lnTo>
                  <a:lnTo>
                    <a:pt x="8931923" y="2152980"/>
                  </a:lnTo>
                  <a:lnTo>
                    <a:pt x="8906523" y="2151456"/>
                  </a:lnTo>
                  <a:lnTo>
                    <a:pt x="8893823" y="2158669"/>
                  </a:lnTo>
                  <a:lnTo>
                    <a:pt x="8868423" y="2173668"/>
                  </a:lnTo>
                  <a:lnTo>
                    <a:pt x="8868423" y="2193328"/>
                  </a:lnTo>
                  <a:lnTo>
                    <a:pt x="8855723" y="2215146"/>
                  </a:lnTo>
                  <a:lnTo>
                    <a:pt x="8868423" y="2236622"/>
                  </a:lnTo>
                  <a:lnTo>
                    <a:pt x="8881123" y="2253615"/>
                  </a:lnTo>
                  <a:lnTo>
                    <a:pt x="8906523" y="2263203"/>
                  </a:lnTo>
                  <a:lnTo>
                    <a:pt x="8919223" y="2264727"/>
                  </a:lnTo>
                  <a:lnTo>
                    <a:pt x="8944623" y="2257501"/>
                  </a:lnTo>
                  <a:lnTo>
                    <a:pt x="8957323" y="2242515"/>
                  </a:lnTo>
                  <a:lnTo>
                    <a:pt x="8970023" y="2222855"/>
                  </a:lnTo>
                  <a:lnTo>
                    <a:pt x="8970023" y="2179561"/>
                  </a:lnTo>
                  <a:close/>
                </a:path>
                <a:path w="9148444" h="9127490">
                  <a:moveTo>
                    <a:pt x="8976525" y="8689213"/>
                  </a:moveTo>
                  <a:lnTo>
                    <a:pt x="8968270" y="8674925"/>
                  </a:lnTo>
                  <a:lnTo>
                    <a:pt x="8959139" y="8672487"/>
                  </a:lnTo>
                  <a:lnTo>
                    <a:pt x="8944839" y="8680729"/>
                  </a:lnTo>
                  <a:lnTo>
                    <a:pt x="8942387" y="8689861"/>
                  </a:lnTo>
                  <a:lnTo>
                    <a:pt x="8950642" y="8704148"/>
                  </a:lnTo>
                  <a:lnTo>
                    <a:pt x="8959786" y="8706599"/>
                  </a:lnTo>
                  <a:lnTo>
                    <a:pt x="8974074" y="8698344"/>
                  </a:lnTo>
                  <a:lnTo>
                    <a:pt x="8976525" y="8689213"/>
                  </a:lnTo>
                  <a:close/>
                </a:path>
                <a:path w="9148444" h="9127490">
                  <a:moveTo>
                    <a:pt x="8976817" y="7458418"/>
                  </a:moveTo>
                  <a:lnTo>
                    <a:pt x="8973909" y="7449756"/>
                  </a:lnTo>
                  <a:lnTo>
                    <a:pt x="8967864" y="7442911"/>
                  </a:lnTo>
                  <a:lnTo>
                    <a:pt x="8959939" y="7439038"/>
                  </a:lnTo>
                  <a:lnTo>
                    <a:pt x="8951138" y="7438428"/>
                  </a:lnTo>
                  <a:lnTo>
                    <a:pt x="8942476" y="7441336"/>
                  </a:lnTo>
                  <a:lnTo>
                    <a:pt x="8935631" y="7447381"/>
                  </a:lnTo>
                  <a:lnTo>
                    <a:pt x="8931758" y="7455306"/>
                  </a:lnTo>
                  <a:lnTo>
                    <a:pt x="8931148" y="7464107"/>
                  </a:lnTo>
                  <a:lnTo>
                    <a:pt x="8934056" y="7472756"/>
                  </a:lnTo>
                  <a:lnTo>
                    <a:pt x="8940101" y="7479614"/>
                  </a:lnTo>
                  <a:lnTo>
                    <a:pt x="8948026" y="7483475"/>
                  </a:lnTo>
                  <a:lnTo>
                    <a:pt x="8956827" y="7484097"/>
                  </a:lnTo>
                  <a:lnTo>
                    <a:pt x="8965489" y="7481176"/>
                  </a:lnTo>
                  <a:lnTo>
                    <a:pt x="8972347" y="7475144"/>
                  </a:lnTo>
                  <a:lnTo>
                    <a:pt x="8976208" y="7467219"/>
                  </a:lnTo>
                  <a:lnTo>
                    <a:pt x="8976817" y="7458418"/>
                  </a:lnTo>
                  <a:close/>
                </a:path>
                <a:path w="9148444" h="9127490">
                  <a:moveTo>
                    <a:pt x="8982723" y="6217463"/>
                  </a:moveTo>
                  <a:lnTo>
                    <a:pt x="8970023" y="6208217"/>
                  </a:lnTo>
                  <a:lnTo>
                    <a:pt x="8957323" y="6202997"/>
                  </a:lnTo>
                  <a:lnTo>
                    <a:pt x="8957323" y="6202159"/>
                  </a:lnTo>
                  <a:lnTo>
                    <a:pt x="8944623" y="6206096"/>
                  </a:lnTo>
                  <a:lnTo>
                    <a:pt x="8931923" y="6214249"/>
                  </a:lnTo>
                  <a:lnTo>
                    <a:pt x="8919223" y="6224956"/>
                  </a:lnTo>
                  <a:lnTo>
                    <a:pt x="8919223" y="6236843"/>
                  </a:lnTo>
                  <a:lnTo>
                    <a:pt x="8931923" y="6248539"/>
                  </a:lnTo>
                  <a:lnTo>
                    <a:pt x="8931923" y="6257785"/>
                  </a:lnTo>
                  <a:lnTo>
                    <a:pt x="8944623" y="6263005"/>
                  </a:lnTo>
                  <a:lnTo>
                    <a:pt x="8957323" y="6263843"/>
                  </a:lnTo>
                  <a:lnTo>
                    <a:pt x="8970023" y="6259906"/>
                  </a:lnTo>
                  <a:lnTo>
                    <a:pt x="8982723" y="6251753"/>
                  </a:lnTo>
                  <a:lnTo>
                    <a:pt x="8982723" y="6217463"/>
                  </a:lnTo>
                  <a:close/>
                </a:path>
                <a:path w="9148444" h="9127490">
                  <a:moveTo>
                    <a:pt x="8982723" y="4985143"/>
                  </a:moveTo>
                  <a:lnTo>
                    <a:pt x="8970023" y="4973498"/>
                  </a:lnTo>
                  <a:lnTo>
                    <a:pt x="8957323" y="4966919"/>
                  </a:lnTo>
                  <a:lnTo>
                    <a:pt x="8944623" y="4965878"/>
                  </a:lnTo>
                  <a:lnTo>
                    <a:pt x="8931923" y="4970831"/>
                  </a:lnTo>
                  <a:lnTo>
                    <a:pt x="8919223" y="4981105"/>
                  </a:lnTo>
                  <a:lnTo>
                    <a:pt x="8906523" y="4994592"/>
                  </a:lnTo>
                  <a:lnTo>
                    <a:pt x="8906523" y="5009553"/>
                  </a:lnTo>
                  <a:lnTo>
                    <a:pt x="8919223" y="5024285"/>
                  </a:lnTo>
                  <a:lnTo>
                    <a:pt x="8931923" y="5035943"/>
                  </a:lnTo>
                  <a:lnTo>
                    <a:pt x="8944623" y="5042522"/>
                  </a:lnTo>
                  <a:lnTo>
                    <a:pt x="8957323" y="5043563"/>
                  </a:lnTo>
                  <a:lnTo>
                    <a:pt x="8970023" y="5038610"/>
                  </a:lnTo>
                  <a:lnTo>
                    <a:pt x="8982723" y="5028336"/>
                  </a:lnTo>
                  <a:lnTo>
                    <a:pt x="8982723" y="4985143"/>
                  </a:lnTo>
                  <a:close/>
                </a:path>
                <a:path w="9148444" h="9127490">
                  <a:moveTo>
                    <a:pt x="8982723" y="971715"/>
                  </a:moveTo>
                  <a:lnTo>
                    <a:pt x="8970023" y="947089"/>
                  </a:lnTo>
                  <a:lnTo>
                    <a:pt x="8957323" y="927620"/>
                  </a:lnTo>
                  <a:lnTo>
                    <a:pt x="8931923" y="916622"/>
                  </a:lnTo>
                  <a:lnTo>
                    <a:pt x="8906523" y="914869"/>
                  </a:lnTo>
                  <a:lnTo>
                    <a:pt x="8881123" y="923150"/>
                  </a:lnTo>
                  <a:lnTo>
                    <a:pt x="8855723" y="940333"/>
                  </a:lnTo>
                  <a:lnTo>
                    <a:pt x="8855723" y="962875"/>
                  </a:lnTo>
                  <a:lnTo>
                    <a:pt x="8843023" y="987894"/>
                  </a:lnTo>
                  <a:lnTo>
                    <a:pt x="8855723" y="1012520"/>
                  </a:lnTo>
                  <a:lnTo>
                    <a:pt x="8868423" y="1032002"/>
                  </a:lnTo>
                  <a:lnTo>
                    <a:pt x="8893823" y="1043000"/>
                  </a:lnTo>
                  <a:lnTo>
                    <a:pt x="8919223" y="1044740"/>
                  </a:lnTo>
                  <a:lnTo>
                    <a:pt x="8944623" y="1036459"/>
                  </a:lnTo>
                  <a:lnTo>
                    <a:pt x="8970023" y="1019276"/>
                  </a:lnTo>
                  <a:lnTo>
                    <a:pt x="8970023" y="996734"/>
                  </a:lnTo>
                  <a:lnTo>
                    <a:pt x="8982723" y="971715"/>
                  </a:lnTo>
                  <a:close/>
                </a:path>
                <a:path w="9148444" h="9127490">
                  <a:moveTo>
                    <a:pt x="8993861" y="9029332"/>
                  </a:moveTo>
                  <a:lnTo>
                    <a:pt x="8987104" y="9017610"/>
                  </a:lnTo>
                  <a:lnTo>
                    <a:pt x="8979611" y="9015603"/>
                  </a:lnTo>
                  <a:lnTo>
                    <a:pt x="8967889" y="9022372"/>
                  </a:lnTo>
                  <a:lnTo>
                    <a:pt x="8965882" y="9029852"/>
                  </a:lnTo>
                  <a:lnTo>
                    <a:pt x="8972652" y="9041574"/>
                  </a:lnTo>
                  <a:lnTo>
                    <a:pt x="8980132" y="9043581"/>
                  </a:lnTo>
                  <a:lnTo>
                    <a:pt x="8991867" y="9036812"/>
                  </a:lnTo>
                  <a:lnTo>
                    <a:pt x="8993861" y="9029332"/>
                  </a:lnTo>
                  <a:close/>
                </a:path>
                <a:path w="9148444" h="9127490">
                  <a:moveTo>
                    <a:pt x="8995169" y="7798727"/>
                  </a:moveTo>
                  <a:lnTo>
                    <a:pt x="8992514" y="7790853"/>
                  </a:lnTo>
                  <a:lnTo>
                    <a:pt x="8987028" y="7784630"/>
                  </a:lnTo>
                  <a:lnTo>
                    <a:pt x="8979814" y="7781112"/>
                  </a:lnTo>
                  <a:lnTo>
                    <a:pt x="8971826" y="7780566"/>
                  </a:lnTo>
                  <a:lnTo>
                    <a:pt x="8963952" y="7783208"/>
                  </a:lnTo>
                  <a:lnTo>
                    <a:pt x="8957716" y="7788694"/>
                  </a:lnTo>
                  <a:lnTo>
                    <a:pt x="8954198" y="7795908"/>
                  </a:lnTo>
                  <a:lnTo>
                    <a:pt x="8953640" y="7803896"/>
                  </a:lnTo>
                  <a:lnTo>
                    <a:pt x="8956294" y="7811770"/>
                  </a:lnTo>
                  <a:lnTo>
                    <a:pt x="8961780" y="7817993"/>
                  </a:lnTo>
                  <a:lnTo>
                    <a:pt x="8968994" y="7821511"/>
                  </a:lnTo>
                  <a:lnTo>
                    <a:pt x="8976995" y="7822070"/>
                  </a:lnTo>
                  <a:lnTo>
                    <a:pt x="8984856" y="7819428"/>
                  </a:lnTo>
                  <a:lnTo>
                    <a:pt x="8991092" y="7813929"/>
                  </a:lnTo>
                  <a:lnTo>
                    <a:pt x="8994610" y="7806728"/>
                  </a:lnTo>
                  <a:lnTo>
                    <a:pt x="8995169" y="7798727"/>
                  </a:lnTo>
                  <a:close/>
                </a:path>
                <a:path w="9148444" h="9127490">
                  <a:moveTo>
                    <a:pt x="8995423" y="3770592"/>
                  </a:moveTo>
                  <a:lnTo>
                    <a:pt x="8982723" y="3752837"/>
                  </a:lnTo>
                  <a:lnTo>
                    <a:pt x="8970023" y="3738778"/>
                  </a:lnTo>
                  <a:lnTo>
                    <a:pt x="8957323" y="3730841"/>
                  </a:lnTo>
                  <a:lnTo>
                    <a:pt x="8931923" y="3729583"/>
                  </a:lnTo>
                  <a:lnTo>
                    <a:pt x="8919223" y="3735552"/>
                  </a:lnTo>
                  <a:lnTo>
                    <a:pt x="8906523" y="3747947"/>
                  </a:lnTo>
                  <a:lnTo>
                    <a:pt x="8893823" y="3764216"/>
                  </a:lnTo>
                  <a:lnTo>
                    <a:pt x="8893823" y="3782263"/>
                  </a:lnTo>
                  <a:lnTo>
                    <a:pt x="8906523" y="3800030"/>
                  </a:lnTo>
                  <a:lnTo>
                    <a:pt x="8919223" y="3814089"/>
                  </a:lnTo>
                  <a:lnTo>
                    <a:pt x="8931923" y="3822027"/>
                  </a:lnTo>
                  <a:lnTo>
                    <a:pt x="8944623" y="3823284"/>
                  </a:lnTo>
                  <a:lnTo>
                    <a:pt x="8970023" y="3817315"/>
                  </a:lnTo>
                  <a:lnTo>
                    <a:pt x="8982723" y="3804907"/>
                  </a:lnTo>
                  <a:lnTo>
                    <a:pt x="8995423" y="3788651"/>
                  </a:lnTo>
                  <a:lnTo>
                    <a:pt x="8995423" y="3770592"/>
                  </a:lnTo>
                  <a:close/>
                </a:path>
                <a:path w="9148444" h="9127490">
                  <a:moveTo>
                    <a:pt x="8995423" y="2541346"/>
                  </a:moveTo>
                  <a:lnTo>
                    <a:pt x="8982723" y="2520658"/>
                  </a:lnTo>
                  <a:lnTo>
                    <a:pt x="8970023" y="2504287"/>
                  </a:lnTo>
                  <a:lnTo>
                    <a:pt x="8957323" y="2495054"/>
                  </a:lnTo>
                  <a:lnTo>
                    <a:pt x="8931923" y="2493594"/>
                  </a:lnTo>
                  <a:lnTo>
                    <a:pt x="8906523" y="2500553"/>
                  </a:lnTo>
                  <a:lnTo>
                    <a:pt x="8893823" y="2514981"/>
                  </a:lnTo>
                  <a:lnTo>
                    <a:pt x="8881123" y="2533916"/>
                  </a:lnTo>
                  <a:lnTo>
                    <a:pt x="8881123" y="2554935"/>
                  </a:lnTo>
                  <a:lnTo>
                    <a:pt x="8893823" y="2575623"/>
                  </a:lnTo>
                  <a:lnTo>
                    <a:pt x="8906523" y="2591993"/>
                  </a:lnTo>
                  <a:lnTo>
                    <a:pt x="8919223" y="2601239"/>
                  </a:lnTo>
                  <a:lnTo>
                    <a:pt x="8944623" y="2602700"/>
                  </a:lnTo>
                  <a:lnTo>
                    <a:pt x="8970023" y="2595740"/>
                  </a:lnTo>
                  <a:lnTo>
                    <a:pt x="8982723" y="2581313"/>
                  </a:lnTo>
                  <a:lnTo>
                    <a:pt x="8995423" y="2562377"/>
                  </a:lnTo>
                  <a:lnTo>
                    <a:pt x="8995423" y="2541346"/>
                  </a:lnTo>
                  <a:close/>
                </a:path>
                <a:path w="9148444" h="9127490">
                  <a:moveTo>
                    <a:pt x="8995423" y="1312037"/>
                  </a:moveTo>
                  <a:lnTo>
                    <a:pt x="8982723" y="1288199"/>
                  </a:lnTo>
                  <a:lnTo>
                    <a:pt x="8970023" y="1269339"/>
                  </a:lnTo>
                  <a:lnTo>
                    <a:pt x="8944623" y="1258684"/>
                  </a:lnTo>
                  <a:lnTo>
                    <a:pt x="8919223" y="1256995"/>
                  </a:lnTo>
                  <a:lnTo>
                    <a:pt x="8906523" y="1265021"/>
                  </a:lnTo>
                  <a:lnTo>
                    <a:pt x="8881123" y="1281645"/>
                  </a:lnTo>
                  <a:lnTo>
                    <a:pt x="8868423" y="1303477"/>
                  </a:lnTo>
                  <a:lnTo>
                    <a:pt x="8868423" y="1327696"/>
                  </a:lnTo>
                  <a:lnTo>
                    <a:pt x="8881123" y="1351534"/>
                  </a:lnTo>
                  <a:lnTo>
                    <a:pt x="8893823" y="1370393"/>
                  </a:lnTo>
                  <a:lnTo>
                    <a:pt x="8919223" y="1381036"/>
                  </a:lnTo>
                  <a:lnTo>
                    <a:pt x="8944623" y="1382725"/>
                  </a:lnTo>
                  <a:lnTo>
                    <a:pt x="8970023" y="1374711"/>
                  </a:lnTo>
                  <a:lnTo>
                    <a:pt x="8982723" y="1358074"/>
                  </a:lnTo>
                  <a:lnTo>
                    <a:pt x="8995423" y="1336255"/>
                  </a:lnTo>
                  <a:lnTo>
                    <a:pt x="8995423" y="1312037"/>
                  </a:lnTo>
                  <a:close/>
                </a:path>
                <a:path w="9148444" h="9127490">
                  <a:moveTo>
                    <a:pt x="8995423" y="82829"/>
                  </a:moveTo>
                  <a:lnTo>
                    <a:pt x="8982723" y="56184"/>
                  </a:lnTo>
                  <a:lnTo>
                    <a:pt x="8970023" y="35102"/>
                  </a:lnTo>
                  <a:lnTo>
                    <a:pt x="8944623" y="23202"/>
                  </a:lnTo>
                  <a:lnTo>
                    <a:pt x="8919223" y="21310"/>
                  </a:lnTo>
                  <a:lnTo>
                    <a:pt x="8893823" y="30264"/>
                  </a:lnTo>
                  <a:lnTo>
                    <a:pt x="8868423" y="48869"/>
                  </a:lnTo>
                  <a:lnTo>
                    <a:pt x="8855723" y="73253"/>
                  </a:lnTo>
                  <a:lnTo>
                    <a:pt x="8855723" y="100330"/>
                  </a:lnTo>
                  <a:lnTo>
                    <a:pt x="8868423" y="126987"/>
                  </a:lnTo>
                  <a:lnTo>
                    <a:pt x="8881123" y="148069"/>
                  </a:lnTo>
                  <a:lnTo>
                    <a:pt x="8906523" y="159969"/>
                  </a:lnTo>
                  <a:lnTo>
                    <a:pt x="8931923" y="161861"/>
                  </a:lnTo>
                  <a:lnTo>
                    <a:pt x="8957323" y="152895"/>
                  </a:lnTo>
                  <a:lnTo>
                    <a:pt x="8982723" y="134302"/>
                  </a:lnTo>
                  <a:lnTo>
                    <a:pt x="8995423" y="109905"/>
                  </a:lnTo>
                  <a:lnTo>
                    <a:pt x="8995423" y="82829"/>
                  </a:lnTo>
                  <a:close/>
                </a:path>
                <a:path w="9148444" h="9127490">
                  <a:moveTo>
                    <a:pt x="9008123" y="6569469"/>
                  </a:moveTo>
                  <a:lnTo>
                    <a:pt x="8995423" y="6558572"/>
                  </a:lnTo>
                  <a:lnTo>
                    <a:pt x="8995423" y="6549936"/>
                  </a:lnTo>
                  <a:lnTo>
                    <a:pt x="8982723" y="6545059"/>
                  </a:lnTo>
                  <a:lnTo>
                    <a:pt x="8970023" y="6544297"/>
                  </a:lnTo>
                  <a:lnTo>
                    <a:pt x="8957323" y="6547955"/>
                  </a:lnTo>
                  <a:lnTo>
                    <a:pt x="8957323" y="6555575"/>
                  </a:lnTo>
                  <a:lnTo>
                    <a:pt x="8944623" y="6565557"/>
                  </a:lnTo>
                  <a:lnTo>
                    <a:pt x="8944623" y="6587541"/>
                  </a:lnTo>
                  <a:lnTo>
                    <a:pt x="8957323" y="6596177"/>
                  </a:lnTo>
                  <a:lnTo>
                    <a:pt x="8970023" y="6601041"/>
                  </a:lnTo>
                  <a:lnTo>
                    <a:pt x="8982723" y="6601815"/>
                  </a:lnTo>
                  <a:lnTo>
                    <a:pt x="8995423" y="6598145"/>
                  </a:lnTo>
                  <a:lnTo>
                    <a:pt x="8995423" y="6590538"/>
                  </a:lnTo>
                  <a:lnTo>
                    <a:pt x="9008123" y="6580556"/>
                  </a:lnTo>
                  <a:lnTo>
                    <a:pt x="9008123" y="6569469"/>
                  </a:lnTo>
                  <a:close/>
                </a:path>
                <a:path w="9148444" h="9127490">
                  <a:moveTo>
                    <a:pt x="9008123" y="5326253"/>
                  </a:moveTo>
                  <a:lnTo>
                    <a:pt x="8995423" y="5315216"/>
                  </a:lnTo>
                  <a:lnTo>
                    <a:pt x="8982723" y="5308993"/>
                  </a:lnTo>
                  <a:lnTo>
                    <a:pt x="8970023" y="5308003"/>
                  </a:lnTo>
                  <a:lnTo>
                    <a:pt x="8957323" y="5312689"/>
                  </a:lnTo>
                  <a:lnTo>
                    <a:pt x="8944623" y="5322430"/>
                  </a:lnTo>
                  <a:lnTo>
                    <a:pt x="8931923" y="5335181"/>
                  </a:lnTo>
                  <a:lnTo>
                    <a:pt x="8931923" y="5363299"/>
                  </a:lnTo>
                  <a:lnTo>
                    <a:pt x="8944623" y="5374322"/>
                  </a:lnTo>
                  <a:lnTo>
                    <a:pt x="8957323" y="5380558"/>
                  </a:lnTo>
                  <a:lnTo>
                    <a:pt x="8970023" y="5381536"/>
                  </a:lnTo>
                  <a:lnTo>
                    <a:pt x="8982723" y="5376850"/>
                  </a:lnTo>
                  <a:lnTo>
                    <a:pt x="8995423" y="5367121"/>
                  </a:lnTo>
                  <a:lnTo>
                    <a:pt x="9008123" y="5354358"/>
                  </a:lnTo>
                  <a:lnTo>
                    <a:pt x="9008123" y="5326253"/>
                  </a:lnTo>
                  <a:close/>
                </a:path>
                <a:path w="9148444" h="9127490">
                  <a:moveTo>
                    <a:pt x="9008123" y="4093934"/>
                  </a:moveTo>
                  <a:lnTo>
                    <a:pt x="8995423" y="4080497"/>
                  </a:lnTo>
                  <a:lnTo>
                    <a:pt x="8970023" y="4072915"/>
                  </a:lnTo>
                  <a:lnTo>
                    <a:pt x="8957323" y="4071721"/>
                  </a:lnTo>
                  <a:lnTo>
                    <a:pt x="8944623" y="4077424"/>
                  </a:lnTo>
                  <a:lnTo>
                    <a:pt x="8931923" y="4089273"/>
                  </a:lnTo>
                  <a:lnTo>
                    <a:pt x="8919223" y="4104817"/>
                  </a:lnTo>
                  <a:lnTo>
                    <a:pt x="8919223" y="4139044"/>
                  </a:lnTo>
                  <a:lnTo>
                    <a:pt x="8931923" y="4152481"/>
                  </a:lnTo>
                  <a:lnTo>
                    <a:pt x="8957323" y="4160062"/>
                  </a:lnTo>
                  <a:lnTo>
                    <a:pt x="8970023" y="4161269"/>
                  </a:lnTo>
                  <a:lnTo>
                    <a:pt x="8982723" y="4155554"/>
                  </a:lnTo>
                  <a:lnTo>
                    <a:pt x="8995423" y="4143705"/>
                  </a:lnTo>
                  <a:lnTo>
                    <a:pt x="9008123" y="4128160"/>
                  </a:lnTo>
                  <a:lnTo>
                    <a:pt x="9008123" y="4093934"/>
                  </a:lnTo>
                  <a:close/>
                </a:path>
                <a:path w="9148444" h="9127490">
                  <a:moveTo>
                    <a:pt x="9008123" y="2861614"/>
                  </a:moveTo>
                  <a:lnTo>
                    <a:pt x="8995423" y="2845778"/>
                  </a:lnTo>
                  <a:lnTo>
                    <a:pt x="8970023" y="2836849"/>
                  </a:lnTo>
                  <a:lnTo>
                    <a:pt x="8957323" y="2835427"/>
                  </a:lnTo>
                  <a:lnTo>
                    <a:pt x="8931923" y="2842158"/>
                  </a:lnTo>
                  <a:lnTo>
                    <a:pt x="8919223" y="2856128"/>
                  </a:lnTo>
                  <a:lnTo>
                    <a:pt x="8906523" y="2874441"/>
                  </a:lnTo>
                  <a:lnTo>
                    <a:pt x="8906523" y="2914789"/>
                  </a:lnTo>
                  <a:lnTo>
                    <a:pt x="8931923" y="2930626"/>
                  </a:lnTo>
                  <a:lnTo>
                    <a:pt x="8944623" y="2939567"/>
                  </a:lnTo>
                  <a:lnTo>
                    <a:pt x="8970023" y="2940977"/>
                  </a:lnTo>
                  <a:lnTo>
                    <a:pt x="8982723" y="2934246"/>
                  </a:lnTo>
                  <a:lnTo>
                    <a:pt x="8995423" y="2920288"/>
                  </a:lnTo>
                  <a:lnTo>
                    <a:pt x="9008123" y="2901962"/>
                  </a:lnTo>
                  <a:lnTo>
                    <a:pt x="9008123" y="2861614"/>
                  </a:lnTo>
                  <a:close/>
                </a:path>
                <a:path w="9148444" h="9127490">
                  <a:moveTo>
                    <a:pt x="9008123" y="1629295"/>
                  </a:moveTo>
                  <a:lnTo>
                    <a:pt x="8995423" y="1611058"/>
                  </a:lnTo>
                  <a:lnTo>
                    <a:pt x="8970023" y="1600771"/>
                  </a:lnTo>
                  <a:lnTo>
                    <a:pt x="8944623" y="1599133"/>
                  </a:lnTo>
                  <a:lnTo>
                    <a:pt x="8919223" y="1606880"/>
                  </a:lnTo>
                  <a:lnTo>
                    <a:pt x="8906523" y="1622971"/>
                  </a:lnTo>
                  <a:lnTo>
                    <a:pt x="8893823" y="1644065"/>
                  </a:lnTo>
                  <a:lnTo>
                    <a:pt x="8893823" y="1667484"/>
                  </a:lnTo>
                  <a:lnTo>
                    <a:pt x="8906523" y="1690535"/>
                  </a:lnTo>
                  <a:lnTo>
                    <a:pt x="8919223" y="1708772"/>
                  </a:lnTo>
                  <a:lnTo>
                    <a:pt x="8931923" y="1719072"/>
                  </a:lnTo>
                  <a:lnTo>
                    <a:pt x="8957323" y="1720710"/>
                  </a:lnTo>
                  <a:lnTo>
                    <a:pt x="8982723" y="1712950"/>
                  </a:lnTo>
                  <a:lnTo>
                    <a:pt x="9008123" y="1696872"/>
                  </a:lnTo>
                  <a:lnTo>
                    <a:pt x="9008123" y="1629295"/>
                  </a:lnTo>
                  <a:close/>
                </a:path>
                <a:path w="9148444" h="9127490">
                  <a:moveTo>
                    <a:pt x="9013507" y="8139049"/>
                  </a:moveTo>
                  <a:lnTo>
                    <a:pt x="9011120" y="8131962"/>
                  </a:lnTo>
                  <a:lnTo>
                    <a:pt x="9006180" y="8126362"/>
                  </a:lnTo>
                  <a:lnTo>
                    <a:pt x="8999690" y="8123187"/>
                  </a:lnTo>
                  <a:lnTo>
                    <a:pt x="8992489" y="8122691"/>
                  </a:lnTo>
                  <a:lnTo>
                    <a:pt x="8985402" y="8125079"/>
                  </a:lnTo>
                  <a:lnTo>
                    <a:pt x="8979802" y="8130019"/>
                  </a:lnTo>
                  <a:lnTo>
                    <a:pt x="8976639" y="8136496"/>
                  </a:lnTo>
                  <a:lnTo>
                    <a:pt x="8976131" y="8143697"/>
                  </a:lnTo>
                  <a:lnTo>
                    <a:pt x="8978519" y="8150784"/>
                  </a:lnTo>
                  <a:lnTo>
                    <a:pt x="8983459" y="8156384"/>
                  </a:lnTo>
                  <a:lnTo>
                    <a:pt x="8989949" y="8159547"/>
                  </a:lnTo>
                  <a:lnTo>
                    <a:pt x="8997150" y="8160055"/>
                  </a:lnTo>
                  <a:lnTo>
                    <a:pt x="9004236" y="8157667"/>
                  </a:lnTo>
                  <a:lnTo>
                    <a:pt x="9009837" y="8152727"/>
                  </a:lnTo>
                  <a:lnTo>
                    <a:pt x="9012999" y="8146237"/>
                  </a:lnTo>
                  <a:lnTo>
                    <a:pt x="9013507" y="8139049"/>
                  </a:lnTo>
                  <a:close/>
                </a:path>
                <a:path w="9148444" h="9127490">
                  <a:moveTo>
                    <a:pt x="9020823" y="6899669"/>
                  </a:moveTo>
                  <a:lnTo>
                    <a:pt x="9008123" y="6891668"/>
                  </a:lnTo>
                  <a:lnTo>
                    <a:pt x="9008123" y="6887146"/>
                  </a:lnTo>
                  <a:lnTo>
                    <a:pt x="8995423" y="6886422"/>
                  </a:lnTo>
                  <a:lnTo>
                    <a:pt x="8982723" y="6889826"/>
                  </a:lnTo>
                  <a:lnTo>
                    <a:pt x="8970023" y="6896887"/>
                  </a:lnTo>
                  <a:lnTo>
                    <a:pt x="8970023" y="6926554"/>
                  </a:lnTo>
                  <a:lnTo>
                    <a:pt x="8982723" y="6934555"/>
                  </a:lnTo>
                  <a:lnTo>
                    <a:pt x="8982723" y="6939077"/>
                  </a:lnTo>
                  <a:lnTo>
                    <a:pt x="8995423" y="6939801"/>
                  </a:lnTo>
                  <a:lnTo>
                    <a:pt x="9008123" y="6936397"/>
                  </a:lnTo>
                  <a:lnTo>
                    <a:pt x="9020823" y="6929336"/>
                  </a:lnTo>
                  <a:lnTo>
                    <a:pt x="9020823" y="6899669"/>
                  </a:lnTo>
                  <a:close/>
                </a:path>
                <a:path w="9148444" h="9127490">
                  <a:moveTo>
                    <a:pt x="9020823" y="5667349"/>
                  </a:moveTo>
                  <a:lnTo>
                    <a:pt x="9008123" y="5656948"/>
                  </a:lnTo>
                  <a:lnTo>
                    <a:pt x="8995423" y="5651068"/>
                  </a:lnTo>
                  <a:lnTo>
                    <a:pt x="8982723" y="5650141"/>
                  </a:lnTo>
                  <a:lnTo>
                    <a:pt x="8970023" y="5654560"/>
                  </a:lnTo>
                  <a:lnTo>
                    <a:pt x="8957323" y="5663743"/>
                  </a:lnTo>
                  <a:lnTo>
                    <a:pt x="8957323" y="5702300"/>
                  </a:lnTo>
                  <a:lnTo>
                    <a:pt x="8970023" y="5712714"/>
                  </a:lnTo>
                  <a:lnTo>
                    <a:pt x="8982723" y="5718594"/>
                  </a:lnTo>
                  <a:lnTo>
                    <a:pt x="8995423" y="5719521"/>
                  </a:lnTo>
                  <a:lnTo>
                    <a:pt x="9008123" y="5715101"/>
                  </a:lnTo>
                  <a:lnTo>
                    <a:pt x="9020823" y="5705919"/>
                  </a:lnTo>
                  <a:lnTo>
                    <a:pt x="9020823" y="5667349"/>
                  </a:lnTo>
                  <a:close/>
                </a:path>
                <a:path w="9148444" h="9127490">
                  <a:moveTo>
                    <a:pt x="9020823" y="423113"/>
                  </a:moveTo>
                  <a:lnTo>
                    <a:pt x="9008123" y="397141"/>
                  </a:lnTo>
                  <a:lnTo>
                    <a:pt x="8995423" y="376580"/>
                  </a:lnTo>
                  <a:lnTo>
                    <a:pt x="8970023" y="364985"/>
                  </a:lnTo>
                  <a:lnTo>
                    <a:pt x="8944623" y="363143"/>
                  </a:lnTo>
                  <a:lnTo>
                    <a:pt x="8919223" y="371868"/>
                  </a:lnTo>
                  <a:lnTo>
                    <a:pt x="8893823" y="390004"/>
                  </a:lnTo>
                  <a:lnTo>
                    <a:pt x="8881123" y="413778"/>
                  </a:lnTo>
                  <a:lnTo>
                    <a:pt x="8881123" y="440169"/>
                  </a:lnTo>
                  <a:lnTo>
                    <a:pt x="8893823" y="466140"/>
                  </a:lnTo>
                  <a:lnTo>
                    <a:pt x="8906523" y="486689"/>
                  </a:lnTo>
                  <a:lnTo>
                    <a:pt x="8931923" y="498297"/>
                  </a:lnTo>
                  <a:lnTo>
                    <a:pt x="8957323" y="500138"/>
                  </a:lnTo>
                  <a:lnTo>
                    <a:pt x="8982723" y="491401"/>
                  </a:lnTo>
                  <a:lnTo>
                    <a:pt x="9008123" y="473278"/>
                  </a:lnTo>
                  <a:lnTo>
                    <a:pt x="9020823" y="449503"/>
                  </a:lnTo>
                  <a:lnTo>
                    <a:pt x="9020823" y="423113"/>
                  </a:lnTo>
                  <a:close/>
                </a:path>
                <a:path w="9148444" h="9127490">
                  <a:moveTo>
                    <a:pt x="9031846" y="8479358"/>
                  </a:moveTo>
                  <a:lnTo>
                    <a:pt x="9029725" y="8473059"/>
                  </a:lnTo>
                  <a:lnTo>
                    <a:pt x="9025331" y="8468081"/>
                  </a:lnTo>
                  <a:lnTo>
                    <a:pt x="9019565" y="8465274"/>
                  </a:lnTo>
                  <a:lnTo>
                    <a:pt x="9013177" y="8464829"/>
                  </a:lnTo>
                  <a:lnTo>
                    <a:pt x="9006878" y="8466938"/>
                  </a:lnTo>
                  <a:lnTo>
                    <a:pt x="9001887" y="8471332"/>
                  </a:lnTo>
                  <a:lnTo>
                    <a:pt x="8999080" y="8477098"/>
                  </a:lnTo>
                  <a:lnTo>
                    <a:pt x="8998636" y="8483498"/>
                  </a:lnTo>
                  <a:lnTo>
                    <a:pt x="9000744" y="8489785"/>
                  </a:lnTo>
                  <a:lnTo>
                    <a:pt x="9005151" y="8494776"/>
                  </a:lnTo>
                  <a:lnTo>
                    <a:pt x="9010904" y="8497583"/>
                  </a:lnTo>
                  <a:lnTo>
                    <a:pt x="9017305" y="8498040"/>
                  </a:lnTo>
                  <a:lnTo>
                    <a:pt x="9023604" y="8495919"/>
                  </a:lnTo>
                  <a:lnTo>
                    <a:pt x="9028595" y="8491525"/>
                  </a:lnTo>
                  <a:lnTo>
                    <a:pt x="9031402" y="8485759"/>
                  </a:lnTo>
                  <a:lnTo>
                    <a:pt x="9031846" y="8479358"/>
                  </a:lnTo>
                  <a:close/>
                </a:path>
                <a:path w="9148444" h="9127490">
                  <a:moveTo>
                    <a:pt x="9033523" y="4451235"/>
                  </a:moveTo>
                  <a:lnTo>
                    <a:pt x="9020823" y="4435043"/>
                  </a:lnTo>
                  <a:lnTo>
                    <a:pt x="9008123" y="4422229"/>
                  </a:lnTo>
                  <a:lnTo>
                    <a:pt x="8995423" y="4415002"/>
                  </a:lnTo>
                  <a:lnTo>
                    <a:pt x="8982723" y="4413847"/>
                  </a:lnTo>
                  <a:lnTo>
                    <a:pt x="8957323" y="4419295"/>
                  </a:lnTo>
                  <a:lnTo>
                    <a:pt x="8944623" y="4430598"/>
                  </a:lnTo>
                  <a:lnTo>
                    <a:pt x="8944623" y="4478058"/>
                  </a:lnTo>
                  <a:lnTo>
                    <a:pt x="8957323" y="4490872"/>
                  </a:lnTo>
                  <a:lnTo>
                    <a:pt x="8970023" y="4498098"/>
                  </a:lnTo>
                  <a:lnTo>
                    <a:pt x="8995423" y="4499241"/>
                  </a:lnTo>
                  <a:lnTo>
                    <a:pt x="9008123" y="4493806"/>
                  </a:lnTo>
                  <a:lnTo>
                    <a:pt x="9020823" y="4482503"/>
                  </a:lnTo>
                  <a:lnTo>
                    <a:pt x="9020823" y="4467682"/>
                  </a:lnTo>
                  <a:lnTo>
                    <a:pt x="9033523" y="4451235"/>
                  </a:lnTo>
                  <a:close/>
                </a:path>
                <a:path w="9148444" h="9127490">
                  <a:moveTo>
                    <a:pt x="9033523" y="3221952"/>
                  </a:moveTo>
                  <a:lnTo>
                    <a:pt x="9020823" y="3202724"/>
                  </a:lnTo>
                  <a:lnTo>
                    <a:pt x="9008123" y="3187509"/>
                  </a:lnTo>
                  <a:lnTo>
                    <a:pt x="8995423" y="3178911"/>
                  </a:lnTo>
                  <a:lnTo>
                    <a:pt x="8970023" y="3177552"/>
                  </a:lnTo>
                  <a:lnTo>
                    <a:pt x="8957323" y="3184017"/>
                  </a:lnTo>
                  <a:lnTo>
                    <a:pt x="8944623" y="3197441"/>
                  </a:lnTo>
                  <a:lnTo>
                    <a:pt x="8931923" y="3215030"/>
                  </a:lnTo>
                  <a:lnTo>
                    <a:pt x="8931923" y="3253803"/>
                  </a:lnTo>
                  <a:lnTo>
                    <a:pt x="8944623" y="3269018"/>
                  </a:lnTo>
                  <a:lnTo>
                    <a:pt x="8970023" y="3277603"/>
                  </a:lnTo>
                  <a:lnTo>
                    <a:pt x="8982723" y="3278962"/>
                  </a:lnTo>
                  <a:lnTo>
                    <a:pt x="9008123" y="3272498"/>
                  </a:lnTo>
                  <a:lnTo>
                    <a:pt x="9020823" y="3259086"/>
                  </a:lnTo>
                  <a:lnTo>
                    <a:pt x="9033523" y="3241484"/>
                  </a:lnTo>
                  <a:lnTo>
                    <a:pt x="9033523" y="3221952"/>
                  </a:lnTo>
                  <a:close/>
                </a:path>
                <a:path w="9148444" h="9127490">
                  <a:moveTo>
                    <a:pt x="9033523" y="1992668"/>
                  </a:moveTo>
                  <a:lnTo>
                    <a:pt x="9020823" y="1970405"/>
                  </a:lnTo>
                  <a:lnTo>
                    <a:pt x="9008123" y="1952790"/>
                  </a:lnTo>
                  <a:lnTo>
                    <a:pt x="8995423" y="1942846"/>
                  </a:lnTo>
                  <a:lnTo>
                    <a:pt x="8970023" y="1941271"/>
                  </a:lnTo>
                  <a:lnTo>
                    <a:pt x="8944623" y="1948751"/>
                  </a:lnTo>
                  <a:lnTo>
                    <a:pt x="8931923" y="1964296"/>
                  </a:lnTo>
                  <a:lnTo>
                    <a:pt x="8919223" y="1984667"/>
                  </a:lnTo>
                  <a:lnTo>
                    <a:pt x="8919223" y="2029548"/>
                  </a:lnTo>
                  <a:lnTo>
                    <a:pt x="8931923" y="2047163"/>
                  </a:lnTo>
                  <a:lnTo>
                    <a:pt x="8957323" y="2057107"/>
                  </a:lnTo>
                  <a:lnTo>
                    <a:pt x="8982723" y="2058682"/>
                  </a:lnTo>
                  <a:lnTo>
                    <a:pt x="9008123" y="2051189"/>
                  </a:lnTo>
                  <a:lnTo>
                    <a:pt x="9020823" y="2035657"/>
                  </a:lnTo>
                  <a:lnTo>
                    <a:pt x="9033523" y="2015274"/>
                  </a:lnTo>
                  <a:lnTo>
                    <a:pt x="9033523" y="1992668"/>
                  </a:lnTo>
                  <a:close/>
                </a:path>
                <a:path w="9148444" h="9127490">
                  <a:moveTo>
                    <a:pt x="9033523" y="763384"/>
                  </a:moveTo>
                  <a:lnTo>
                    <a:pt x="9020823" y="738085"/>
                  </a:lnTo>
                  <a:lnTo>
                    <a:pt x="9008123" y="718070"/>
                  </a:lnTo>
                  <a:lnTo>
                    <a:pt x="8982723" y="706767"/>
                  </a:lnTo>
                  <a:lnTo>
                    <a:pt x="8957323" y="704977"/>
                  </a:lnTo>
                  <a:lnTo>
                    <a:pt x="8931923" y="713486"/>
                  </a:lnTo>
                  <a:lnTo>
                    <a:pt x="8919223" y="731139"/>
                  </a:lnTo>
                  <a:lnTo>
                    <a:pt x="8906523" y="754303"/>
                  </a:lnTo>
                  <a:lnTo>
                    <a:pt x="8906523" y="805307"/>
                  </a:lnTo>
                  <a:lnTo>
                    <a:pt x="8931923" y="825322"/>
                  </a:lnTo>
                  <a:lnTo>
                    <a:pt x="8957323" y="836612"/>
                  </a:lnTo>
                  <a:lnTo>
                    <a:pt x="8982723" y="838403"/>
                  </a:lnTo>
                  <a:lnTo>
                    <a:pt x="9008123" y="829906"/>
                  </a:lnTo>
                  <a:lnTo>
                    <a:pt x="9020823" y="812241"/>
                  </a:lnTo>
                  <a:lnTo>
                    <a:pt x="9033523" y="789089"/>
                  </a:lnTo>
                  <a:lnTo>
                    <a:pt x="9033523" y="763384"/>
                  </a:lnTo>
                  <a:close/>
                </a:path>
                <a:path w="9148444" h="9127490">
                  <a:moveTo>
                    <a:pt x="9034386" y="7250087"/>
                  </a:moveTo>
                  <a:lnTo>
                    <a:pt x="9031249" y="7240752"/>
                  </a:lnTo>
                  <a:lnTo>
                    <a:pt x="9024734" y="7233361"/>
                  </a:lnTo>
                  <a:lnTo>
                    <a:pt x="9016187" y="7229195"/>
                  </a:lnTo>
                  <a:lnTo>
                    <a:pt x="9006700" y="7228535"/>
                  </a:lnTo>
                  <a:lnTo>
                    <a:pt x="8997366" y="7231672"/>
                  </a:lnTo>
                  <a:lnTo>
                    <a:pt x="8989974" y="7238187"/>
                  </a:lnTo>
                  <a:lnTo>
                    <a:pt x="8985809" y="7246734"/>
                  </a:lnTo>
                  <a:lnTo>
                    <a:pt x="8985148" y="7256208"/>
                  </a:lnTo>
                  <a:lnTo>
                    <a:pt x="8988285" y="7265543"/>
                  </a:lnTo>
                  <a:lnTo>
                    <a:pt x="8994800" y="7272934"/>
                  </a:lnTo>
                  <a:lnTo>
                    <a:pt x="9003347" y="7277100"/>
                  </a:lnTo>
                  <a:lnTo>
                    <a:pt x="9012834" y="7277760"/>
                  </a:lnTo>
                  <a:lnTo>
                    <a:pt x="9022169" y="7274611"/>
                  </a:lnTo>
                  <a:lnTo>
                    <a:pt x="9029560" y="7268108"/>
                  </a:lnTo>
                  <a:lnTo>
                    <a:pt x="9033726" y="7259561"/>
                  </a:lnTo>
                  <a:lnTo>
                    <a:pt x="9034386" y="7250087"/>
                  </a:lnTo>
                  <a:close/>
                </a:path>
                <a:path w="9148444" h="9127490">
                  <a:moveTo>
                    <a:pt x="9046223" y="6020828"/>
                  </a:moveTo>
                  <a:lnTo>
                    <a:pt x="9033523" y="6008459"/>
                  </a:lnTo>
                  <a:lnTo>
                    <a:pt x="9033523" y="5998667"/>
                  </a:lnTo>
                  <a:lnTo>
                    <a:pt x="9020823" y="5993142"/>
                  </a:lnTo>
                  <a:lnTo>
                    <a:pt x="9008123" y="5992266"/>
                  </a:lnTo>
                  <a:lnTo>
                    <a:pt x="8995423" y="5996432"/>
                  </a:lnTo>
                  <a:lnTo>
                    <a:pt x="8982723" y="6005055"/>
                  </a:lnTo>
                  <a:lnTo>
                    <a:pt x="8982723" y="6041314"/>
                  </a:lnTo>
                  <a:lnTo>
                    <a:pt x="8995423" y="6051105"/>
                  </a:lnTo>
                  <a:lnTo>
                    <a:pt x="9008123" y="6056630"/>
                  </a:lnTo>
                  <a:lnTo>
                    <a:pt x="9020823" y="6057506"/>
                  </a:lnTo>
                  <a:lnTo>
                    <a:pt x="9020823" y="6053340"/>
                  </a:lnTo>
                  <a:lnTo>
                    <a:pt x="9033523" y="6044717"/>
                  </a:lnTo>
                  <a:lnTo>
                    <a:pt x="9046223" y="6033389"/>
                  </a:lnTo>
                  <a:lnTo>
                    <a:pt x="9046223" y="6020828"/>
                  </a:lnTo>
                  <a:close/>
                </a:path>
                <a:path w="9148444" h="9127490">
                  <a:moveTo>
                    <a:pt x="9046223" y="4776292"/>
                  </a:moveTo>
                  <a:lnTo>
                    <a:pt x="9033523" y="4764189"/>
                  </a:lnTo>
                  <a:lnTo>
                    <a:pt x="9020823" y="4757356"/>
                  </a:lnTo>
                  <a:lnTo>
                    <a:pt x="8995423" y="4756277"/>
                  </a:lnTo>
                  <a:lnTo>
                    <a:pt x="8982723" y="4761420"/>
                  </a:lnTo>
                  <a:lnTo>
                    <a:pt x="8970023" y="4772088"/>
                  </a:lnTo>
                  <a:lnTo>
                    <a:pt x="8970023" y="4816919"/>
                  </a:lnTo>
                  <a:lnTo>
                    <a:pt x="8982723" y="4829010"/>
                  </a:lnTo>
                  <a:lnTo>
                    <a:pt x="8995423" y="4835842"/>
                  </a:lnTo>
                  <a:lnTo>
                    <a:pt x="9008123" y="4836934"/>
                  </a:lnTo>
                  <a:lnTo>
                    <a:pt x="9020823" y="4831791"/>
                  </a:lnTo>
                  <a:lnTo>
                    <a:pt x="9033523" y="4821123"/>
                  </a:lnTo>
                  <a:lnTo>
                    <a:pt x="9046223" y="4807115"/>
                  </a:lnTo>
                  <a:lnTo>
                    <a:pt x="9046223" y="4776292"/>
                  </a:lnTo>
                  <a:close/>
                </a:path>
                <a:path w="9148444" h="9127490">
                  <a:moveTo>
                    <a:pt x="9046223" y="3543820"/>
                  </a:moveTo>
                  <a:lnTo>
                    <a:pt x="9033523" y="3529228"/>
                  </a:lnTo>
                  <a:lnTo>
                    <a:pt x="9008123" y="3520998"/>
                  </a:lnTo>
                  <a:lnTo>
                    <a:pt x="8995423" y="3519690"/>
                  </a:lnTo>
                  <a:lnTo>
                    <a:pt x="8970023" y="3525888"/>
                  </a:lnTo>
                  <a:lnTo>
                    <a:pt x="8957323" y="3538753"/>
                  </a:lnTo>
                  <a:lnTo>
                    <a:pt x="8957323" y="3592804"/>
                  </a:lnTo>
                  <a:lnTo>
                    <a:pt x="8970023" y="3607397"/>
                  </a:lnTo>
                  <a:lnTo>
                    <a:pt x="8982723" y="3615639"/>
                  </a:lnTo>
                  <a:lnTo>
                    <a:pt x="9008123" y="3616947"/>
                  </a:lnTo>
                  <a:lnTo>
                    <a:pt x="9020823" y="3610749"/>
                  </a:lnTo>
                  <a:lnTo>
                    <a:pt x="9033523" y="3597872"/>
                  </a:lnTo>
                  <a:lnTo>
                    <a:pt x="9046223" y="3580993"/>
                  </a:lnTo>
                  <a:lnTo>
                    <a:pt x="9046223" y="3543820"/>
                  </a:lnTo>
                  <a:close/>
                </a:path>
                <a:path w="9148444" h="9127490">
                  <a:moveTo>
                    <a:pt x="9046223" y="2311654"/>
                  </a:moveTo>
                  <a:lnTo>
                    <a:pt x="9033523" y="2294750"/>
                  </a:lnTo>
                  <a:lnTo>
                    <a:pt x="9008123" y="2285200"/>
                  </a:lnTo>
                  <a:lnTo>
                    <a:pt x="8982723" y="2283688"/>
                  </a:lnTo>
                  <a:lnTo>
                    <a:pt x="8970023" y="2290876"/>
                  </a:lnTo>
                  <a:lnTo>
                    <a:pt x="8944623" y="2305786"/>
                  </a:lnTo>
                  <a:lnTo>
                    <a:pt x="8944623" y="2325344"/>
                  </a:lnTo>
                  <a:lnTo>
                    <a:pt x="8931923" y="2347049"/>
                  </a:lnTo>
                  <a:lnTo>
                    <a:pt x="8944623" y="2368410"/>
                  </a:lnTo>
                  <a:lnTo>
                    <a:pt x="8957323" y="2385314"/>
                  </a:lnTo>
                  <a:lnTo>
                    <a:pt x="8982723" y="2394851"/>
                  </a:lnTo>
                  <a:lnTo>
                    <a:pt x="8995423" y="2396363"/>
                  </a:lnTo>
                  <a:lnTo>
                    <a:pt x="9020823" y="2389187"/>
                  </a:lnTo>
                  <a:lnTo>
                    <a:pt x="9033523" y="2374277"/>
                  </a:lnTo>
                  <a:lnTo>
                    <a:pt x="9046223" y="2354719"/>
                  </a:lnTo>
                  <a:lnTo>
                    <a:pt x="9046223" y="2311654"/>
                  </a:lnTo>
                  <a:close/>
                </a:path>
                <a:path w="9148444" h="9127490">
                  <a:moveTo>
                    <a:pt x="9052039" y="8821166"/>
                  </a:moveTo>
                  <a:lnTo>
                    <a:pt x="9044114" y="8807463"/>
                  </a:lnTo>
                  <a:lnTo>
                    <a:pt x="9035339" y="8805100"/>
                  </a:lnTo>
                  <a:lnTo>
                    <a:pt x="9021623" y="8813025"/>
                  </a:lnTo>
                  <a:lnTo>
                    <a:pt x="9019273" y="8821801"/>
                  </a:lnTo>
                  <a:lnTo>
                    <a:pt x="9027198" y="8835504"/>
                  </a:lnTo>
                  <a:lnTo>
                    <a:pt x="9035974" y="8837854"/>
                  </a:lnTo>
                  <a:lnTo>
                    <a:pt x="9049690" y="8829942"/>
                  </a:lnTo>
                  <a:lnTo>
                    <a:pt x="9052039" y="8821166"/>
                  </a:lnTo>
                  <a:close/>
                </a:path>
                <a:path w="9148444" h="9127490">
                  <a:moveTo>
                    <a:pt x="9052725" y="7590396"/>
                  </a:moveTo>
                  <a:lnTo>
                    <a:pt x="9049855" y="7581849"/>
                  </a:lnTo>
                  <a:lnTo>
                    <a:pt x="9043886" y="7575093"/>
                  </a:lnTo>
                  <a:lnTo>
                    <a:pt x="9036063" y="7571270"/>
                  </a:lnTo>
                  <a:lnTo>
                    <a:pt x="9027376" y="7570660"/>
                  </a:lnTo>
                  <a:lnTo>
                    <a:pt x="9018829" y="7573543"/>
                  </a:lnTo>
                  <a:lnTo>
                    <a:pt x="9012072" y="7579500"/>
                  </a:lnTo>
                  <a:lnTo>
                    <a:pt x="9008250" y="7587323"/>
                  </a:lnTo>
                  <a:lnTo>
                    <a:pt x="9007640" y="7596010"/>
                  </a:lnTo>
                  <a:lnTo>
                    <a:pt x="9010523" y="7604557"/>
                  </a:lnTo>
                  <a:lnTo>
                    <a:pt x="9016492" y="7611313"/>
                  </a:lnTo>
                  <a:lnTo>
                    <a:pt x="9024315" y="7615136"/>
                  </a:lnTo>
                  <a:lnTo>
                    <a:pt x="9032989" y="7615733"/>
                  </a:lnTo>
                  <a:lnTo>
                    <a:pt x="9041536" y="7612862"/>
                  </a:lnTo>
                  <a:lnTo>
                    <a:pt x="9048305" y="7606906"/>
                  </a:lnTo>
                  <a:lnTo>
                    <a:pt x="9052128" y="7599083"/>
                  </a:lnTo>
                  <a:lnTo>
                    <a:pt x="9052725" y="7590396"/>
                  </a:lnTo>
                  <a:close/>
                </a:path>
                <a:path w="9148444" h="9127490">
                  <a:moveTo>
                    <a:pt x="9058923" y="6349555"/>
                  </a:moveTo>
                  <a:lnTo>
                    <a:pt x="9046223" y="6340399"/>
                  </a:lnTo>
                  <a:lnTo>
                    <a:pt x="9033523" y="6335217"/>
                  </a:lnTo>
                  <a:lnTo>
                    <a:pt x="9033523" y="6334404"/>
                  </a:lnTo>
                  <a:lnTo>
                    <a:pt x="9020823" y="6338303"/>
                  </a:lnTo>
                  <a:lnTo>
                    <a:pt x="9008123" y="6346380"/>
                  </a:lnTo>
                  <a:lnTo>
                    <a:pt x="8995423" y="6356972"/>
                  </a:lnTo>
                  <a:lnTo>
                    <a:pt x="8995423" y="6368745"/>
                  </a:lnTo>
                  <a:lnTo>
                    <a:pt x="9008123" y="6380327"/>
                  </a:lnTo>
                  <a:lnTo>
                    <a:pt x="9008123" y="6389484"/>
                  </a:lnTo>
                  <a:lnTo>
                    <a:pt x="9020823" y="6394666"/>
                  </a:lnTo>
                  <a:lnTo>
                    <a:pt x="9033523" y="6395479"/>
                  </a:lnTo>
                  <a:lnTo>
                    <a:pt x="9046223" y="6391592"/>
                  </a:lnTo>
                  <a:lnTo>
                    <a:pt x="9058923" y="6383502"/>
                  </a:lnTo>
                  <a:lnTo>
                    <a:pt x="9058923" y="6349555"/>
                  </a:lnTo>
                  <a:close/>
                </a:path>
                <a:path w="9148444" h="9127490">
                  <a:moveTo>
                    <a:pt x="9058923" y="5117236"/>
                  </a:moveTo>
                  <a:lnTo>
                    <a:pt x="9046223" y="5105679"/>
                  </a:lnTo>
                  <a:lnTo>
                    <a:pt x="9033523" y="5099151"/>
                  </a:lnTo>
                  <a:lnTo>
                    <a:pt x="9020823" y="5098110"/>
                  </a:lnTo>
                  <a:lnTo>
                    <a:pt x="9008123" y="5103025"/>
                  </a:lnTo>
                  <a:lnTo>
                    <a:pt x="8995423" y="5113236"/>
                  </a:lnTo>
                  <a:lnTo>
                    <a:pt x="8982723" y="5126609"/>
                  </a:lnTo>
                  <a:lnTo>
                    <a:pt x="8982723" y="5141455"/>
                  </a:lnTo>
                  <a:lnTo>
                    <a:pt x="8995423" y="5156073"/>
                  </a:lnTo>
                  <a:lnTo>
                    <a:pt x="9008123" y="5167642"/>
                  </a:lnTo>
                  <a:lnTo>
                    <a:pt x="9020823" y="5174170"/>
                  </a:lnTo>
                  <a:lnTo>
                    <a:pt x="9033523" y="5175212"/>
                  </a:lnTo>
                  <a:lnTo>
                    <a:pt x="9046223" y="5170297"/>
                  </a:lnTo>
                  <a:lnTo>
                    <a:pt x="9058923" y="5160099"/>
                  </a:lnTo>
                  <a:lnTo>
                    <a:pt x="9058923" y="5117236"/>
                  </a:lnTo>
                  <a:close/>
                </a:path>
                <a:path w="9148444" h="9127490">
                  <a:moveTo>
                    <a:pt x="9058923" y="1103706"/>
                  </a:moveTo>
                  <a:lnTo>
                    <a:pt x="9046223" y="1079195"/>
                  </a:lnTo>
                  <a:lnTo>
                    <a:pt x="9033523" y="1059802"/>
                  </a:lnTo>
                  <a:lnTo>
                    <a:pt x="9008123" y="1048842"/>
                  </a:lnTo>
                  <a:lnTo>
                    <a:pt x="8982723" y="1047115"/>
                  </a:lnTo>
                  <a:lnTo>
                    <a:pt x="8957323" y="1055357"/>
                  </a:lnTo>
                  <a:lnTo>
                    <a:pt x="8931923" y="1072464"/>
                  </a:lnTo>
                  <a:lnTo>
                    <a:pt x="8931923" y="1094892"/>
                  </a:lnTo>
                  <a:lnTo>
                    <a:pt x="8919223" y="1119797"/>
                  </a:lnTo>
                  <a:lnTo>
                    <a:pt x="8931923" y="1144308"/>
                  </a:lnTo>
                  <a:lnTo>
                    <a:pt x="8944623" y="1163701"/>
                  </a:lnTo>
                  <a:lnTo>
                    <a:pt x="8970023" y="1174648"/>
                  </a:lnTo>
                  <a:lnTo>
                    <a:pt x="8995423" y="1176388"/>
                  </a:lnTo>
                  <a:lnTo>
                    <a:pt x="9020823" y="1168146"/>
                  </a:lnTo>
                  <a:lnTo>
                    <a:pt x="9046223" y="1151039"/>
                  </a:lnTo>
                  <a:lnTo>
                    <a:pt x="9046223" y="1128610"/>
                  </a:lnTo>
                  <a:lnTo>
                    <a:pt x="9058923" y="1103706"/>
                  </a:lnTo>
                  <a:close/>
                </a:path>
                <a:path w="9148444" h="9127490">
                  <a:moveTo>
                    <a:pt x="9070480" y="7930782"/>
                  </a:moveTo>
                  <a:lnTo>
                    <a:pt x="9067952" y="7923250"/>
                  </a:lnTo>
                  <a:lnTo>
                    <a:pt x="9062682" y="7917281"/>
                  </a:lnTo>
                  <a:lnTo>
                    <a:pt x="9055786" y="7913916"/>
                  </a:lnTo>
                  <a:lnTo>
                    <a:pt x="9048128" y="7913383"/>
                  </a:lnTo>
                  <a:lnTo>
                    <a:pt x="9040597" y="7915923"/>
                  </a:lnTo>
                  <a:lnTo>
                    <a:pt x="9034628" y="7921180"/>
                  </a:lnTo>
                  <a:lnTo>
                    <a:pt x="9031262" y="7928076"/>
                  </a:lnTo>
                  <a:lnTo>
                    <a:pt x="9030729" y="7935735"/>
                  </a:lnTo>
                  <a:lnTo>
                    <a:pt x="9033269" y="7943266"/>
                  </a:lnTo>
                  <a:lnTo>
                    <a:pt x="9038526" y="7949222"/>
                  </a:lnTo>
                  <a:lnTo>
                    <a:pt x="9045423" y="7952587"/>
                  </a:lnTo>
                  <a:lnTo>
                    <a:pt x="9053081" y="7953121"/>
                  </a:lnTo>
                  <a:lnTo>
                    <a:pt x="9060612" y="7950594"/>
                  </a:lnTo>
                  <a:lnTo>
                    <a:pt x="9066581" y="7945336"/>
                  </a:lnTo>
                  <a:lnTo>
                    <a:pt x="9069946" y="7938440"/>
                  </a:lnTo>
                  <a:lnTo>
                    <a:pt x="9070480" y="7930782"/>
                  </a:lnTo>
                  <a:close/>
                </a:path>
                <a:path w="9148444" h="9127490">
                  <a:moveTo>
                    <a:pt x="9071623" y="3902570"/>
                  </a:moveTo>
                  <a:lnTo>
                    <a:pt x="9058923" y="3884917"/>
                  </a:lnTo>
                  <a:lnTo>
                    <a:pt x="9046223" y="3870960"/>
                  </a:lnTo>
                  <a:lnTo>
                    <a:pt x="9033523" y="3863073"/>
                  </a:lnTo>
                  <a:lnTo>
                    <a:pt x="9008123" y="3861828"/>
                  </a:lnTo>
                  <a:lnTo>
                    <a:pt x="8995423" y="3867759"/>
                  </a:lnTo>
                  <a:lnTo>
                    <a:pt x="8982723" y="3880078"/>
                  </a:lnTo>
                  <a:lnTo>
                    <a:pt x="8970023" y="3896233"/>
                  </a:lnTo>
                  <a:lnTo>
                    <a:pt x="8970023" y="3914165"/>
                  </a:lnTo>
                  <a:lnTo>
                    <a:pt x="8982723" y="3931818"/>
                  </a:lnTo>
                  <a:lnTo>
                    <a:pt x="8995423" y="3945788"/>
                  </a:lnTo>
                  <a:lnTo>
                    <a:pt x="9008123" y="3953675"/>
                  </a:lnTo>
                  <a:lnTo>
                    <a:pt x="9020823" y="3954932"/>
                  </a:lnTo>
                  <a:lnTo>
                    <a:pt x="9046223" y="3948988"/>
                  </a:lnTo>
                  <a:lnTo>
                    <a:pt x="9058923" y="3936669"/>
                  </a:lnTo>
                  <a:lnTo>
                    <a:pt x="9071623" y="3920515"/>
                  </a:lnTo>
                  <a:lnTo>
                    <a:pt x="9071623" y="3902570"/>
                  </a:lnTo>
                  <a:close/>
                </a:path>
                <a:path w="9148444" h="9127490">
                  <a:moveTo>
                    <a:pt x="9071623" y="2673324"/>
                  </a:moveTo>
                  <a:lnTo>
                    <a:pt x="9058923" y="2652750"/>
                  </a:lnTo>
                  <a:lnTo>
                    <a:pt x="9046223" y="2636469"/>
                  </a:lnTo>
                  <a:lnTo>
                    <a:pt x="9033523" y="2627287"/>
                  </a:lnTo>
                  <a:lnTo>
                    <a:pt x="9008123" y="2625826"/>
                  </a:lnTo>
                  <a:lnTo>
                    <a:pt x="8982723" y="2632748"/>
                  </a:lnTo>
                  <a:lnTo>
                    <a:pt x="8970023" y="2647099"/>
                  </a:lnTo>
                  <a:lnTo>
                    <a:pt x="8957323" y="2665933"/>
                  </a:lnTo>
                  <a:lnTo>
                    <a:pt x="8957323" y="2686837"/>
                  </a:lnTo>
                  <a:lnTo>
                    <a:pt x="8970023" y="2707424"/>
                  </a:lnTo>
                  <a:lnTo>
                    <a:pt x="8982723" y="2723705"/>
                  </a:lnTo>
                  <a:lnTo>
                    <a:pt x="8995423" y="2732887"/>
                  </a:lnTo>
                  <a:lnTo>
                    <a:pt x="9020823" y="2734348"/>
                  </a:lnTo>
                  <a:lnTo>
                    <a:pt x="9046223" y="2727426"/>
                  </a:lnTo>
                  <a:lnTo>
                    <a:pt x="9058923" y="2713075"/>
                  </a:lnTo>
                  <a:lnTo>
                    <a:pt x="9071623" y="2694241"/>
                  </a:lnTo>
                  <a:lnTo>
                    <a:pt x="9071623" y="2673324"/>
                  </a:lnTo>
                  <a:close/>
                </a:path>
                <a:path w="9148444" h="9127490">
                  <a:moveTo>
                    <a:pt x="9071623" y="1444015"/>
                  </a:moveTo>
                  <a:lnTo>
                    <a:pt x="9058923" y="1420291"/>
                  </a:lnTo>
                  <a:lnTo>
                    <a:pt x="9046223" y="1401521"/>
                  </a:lnTo>
                  <a:lnTo>
                    <a:pt x="9020823" y="1390916"/>
                  </a:lnTo>
                  <a:lnTo>
                    <a:pt x="8995423" y="1389240"/>
                  </a:lnTo>
                  <a:lnTo>
                    <a:pt x="8982723" y="1397215"/>
                  </a:lnTo>
                  <a:lnTo>
                    <a:pt x="8957323" y="1413776"/>
                  </a:lnTo>
                  <a:lnTo>
                    <a:pt x="8944623" y="1435493"/>
                  </a:lnTo>
                  <a:lnTo>
                    <a:pt x="8944623" y="1459598"/>
                  </a:lnTo>
                  <a:lnTo>
                    <a:pt x="8957323" y="1483321"/>
                  </a:lnTo>
                  <a:lnTo>
                    <a:pt x="8970023" y="1502092"/>
                  </a:lnTo>
                  <a:lnTo>
                    <a:pt x="8995423" y="1512684"/>
                  </a:lnTo>
                  <a:lnTo>
                    <a:pt x="9020823" y="1514360"/>
                  </a:lnTo>
                  <a:lnTo>
                    <a:pt x="9046223" y="1506385"/>
                  </a:lnTo>
                  <a:lnTo>
                    <a:pt x="9058923" y="1489824"/>
                  </a:lnTo>
                  <a:lnTo>
                    <a:pt x="9071623" y="1468120"/>
                  </a:lnTo>
                  <a:lnTo>
                    <a:pt x="9071623" y="1444015"/>
                  </a:lnTo>
                  <a:close/>
                </a:path>
                <a:path w="9148444" h="9127490">
                  <a:moveTo>
                    <a:pt x="9071623" y="214769"/>
                  </a:moveTo>
                  <a:lnTo>
                    <a:pt x="9058923" y="188125"/>
                  </a:lnTo>
                  <a:lnTo>
                    <a:pt x="9046223" y="167043"/>
                  </a:lnTo>
                  <a:lnTo>
                    <a:pt x="9020823" y="155130"/>
                  </a:lnTo>
                  <a:lnTo>
                    <a:pt x="8995423" y="153250"/>
                  </a:lnTo>
                  <a:lnTo>
                    <a:pt x="8970023" y="162204"/>
                  </a:lnTo>
                  <a:lnTo>
                    <a:pt x="8944623" y="180809"/>
                  </a:lnTo>
                  <a:lnTo>
                    <a:pt x="8931923" y="205193"/>
                  </a:lnTo>
                  <a:lnTo>
                    <a:pt x="8931923" y="232270"/>
                  </a:lnTo>
                  <a:lnTo>
                    <a:pt x="8944623" y="258914"/>
                  </a:lnTo>
                  <a:lnTo>
                    <a:pt x="8957323" y="279996"/>
                  </a:lnTo>
                  <a:lnTo>
                    <a:pt x="8982723" y="291909"/>
                  </a:lnTo>
                  <a:lnTo>
                    <a:pt x="9008123" y="293789"/>
                  </a:lnTo>
                  <a:lnTo>
                    <a:pt x="9033523" y="284835"/>
                  </a:lnTo>
                  <a:lnTo>
                    <a:pt x="9058923" y="266230"/>
                  </a:lnTo>
                  <a:lnTo>
                    <a:pt x="9071623" y="241846"/>
                  </a:lnTo>
                  <a:lnTo>
                    <a:pt x="9071623" y="214769"/>
                  </a:lnTo>
                  <a:close/>
                </a:path>
                <a:path w="9148444" h="9127490">
                  <a:moveTo>
                    <a:pt x="9084323" y="6701523"/>
                  </a:moveTo>
                  <a:lnTo>
                    <a:pt x="9071623" y="6690957"/>
                  </a:lnTo>
                  <a:lnTo>
                    <a:pt x="9071623" y="6682587"/>
                  </a:lnTo>
                  <a:lnTo>
                    <a:pt x="9058923" y="6677876"/>
                  </a:lnTo>
                  <a:lnTo>
                    <a:pt x="9046223" y="6677126"/>
                  </a:lnTo>
                  <a:lnTo>
                    <a:pt x="9033523" y="6680682"/>
                  </a:lnTo>
                  <a:lnTo>
                    <a:pt x="9033523" y="6688061"/>
                  </a:lnTo>
                  <a:lnTo>
                    <a:pt x="9020823" y="6697726"/>
                  </a:lnTo>
                  <a:lnTo>
                    <a:pt x="9020823" y="6708470"/>
                  </a:lnTo>
                  <a:lnTo>
                    <a:pt x="9033523" y="6719036"/>
                  </a:lnTo>
                  <a:lnTo>
                    <a:pt x="9033523" y="6727393"/>
                  </a:lnTo>
                  <a:lnTo>
                    <a:pt x="9046223" y="6732117"/>
                  </a:lnTo>
                  <a:lnTo>
                    <a:pt x="9058923" y="6732867"/>
                  </a:lnTo>
                  <a:lnTo>
                    <a:pt x="9071623" y="6729311"/>
                  </a:lnTo>
                  <a:lnTo>
                    <a:pt x="9071623" y="6721932"/>
                  </a:lnTo>
                  <a:lnTo>
                    <a:pt x="9084323" y="6712267"/>
                  </a:lnTo>
                  <a:lnTo>
                    <a:pt x="9084323" y="6701523"/>
                  </a:lnTo>
                  <a:close/>
                </a:path>
                <a:path w="9148444" h="9127490">
                  <a:moveTo>
                    <a:pt x="9084323" y="5472214"/>
                  </a:moveTo>
                  <a:lnTo>
                    <a:pt x="9071623" y="5458498"/>
                  </a:lnTo>
                  <a:lnTo>
                    <a:pt x="9071623" y="5447639"/>
                  </a:lnTo>
                  <a:lnTo>
                    <a:pt x="9058923" y="5441518"/>
                  </a:lnTo>
                  <a:lnTo>
                    <a:pt x="9046223" y="5440540"/>
                  </a:lnTo>
                  <a:lnTo>
                    <a:pt x="9033523" y="5445150"/>
                  </a:lnTo>
                  <a:lnTo>
                    <a:pt x="9020823" y="5454726"/>
                  </a:lnTo>
                  <a:lnTo>
                    <a:pt x="9008123" y="5467286"/>
                  </a:lnTo>
                  <a:lnTo>
                    <a:pt x="9008123" y="5481218"/>
                  </a:lnTo>
                  <a:lnTo>
                    <a:pt x="9020823" y="5494947"/>
                  </a:lnTo>
                  <a:lnTo>
                    <a:pt x="9020823" y="5505793"/>
                  </a:lnTo>
                  <a:lnTo>
                    <a:pt x="9033523" y="5511914"/>
                  </a:lnTo>
                  <a:lnTo>
                    <a:pt x="9046223" y="5512892"/>
                  </a:lnTo>
                  <a:lnTo>
                    <a:pt x="9058923" y="5508282"/>
                  </a:lnTo>
                  <a:lnTo>
                    <a:pt x="9071623" y="5498706"/>
                  </a:lnTo>
                  <a:lnTo>
                    <a:pt x="9084323" y="5486146"/>
                  </a:lnTo>
                  <a:lnTo>
                    <a:pt x="9084323" y="5472214"/>
                  </a:lnTo>
                  <a:close/>
                </a:path>
                <a:path w="9148444" h="9127490">
                  <a:moveTo>
                    <a:pt x="9084323" y="4226179"/>
                  </a:moveTo>
                  <a:lnTo>
                    <a:pt x="9071623" y="4212920"/>
                  </a:lnTo>
                  <a:lnTo>
                    <a:pt x="9046223" y="4205440"/>
                  </a:lnTo>
                  <a:lnTo>
                    <a:pt x="9033523" y="4204246"/>
                  </a:lnTo>
                  <a:lnTo>
                    <a:pt x="9020823" y="4209885"/>
                  </a:lnTo>
                  <a:lnTo>
                    <a:pt x="9008123" y="4221581"/>
                  </a:lnTo>
                  <a:lnTo>
                    <a:pt x="8995423" y="4236910"/>
                  </a:lnTo>
                  <a:lnTo>
                    <a:pt x="8995423" y="4253928"/>
                  </a:lnTo>
                  <a:lnTo>
                    <a:pt x="9008123" y="4270692"/>
                  </a:lnTo>
                  <a:lnTo>
                    <a:pt x="9008123" y="4283938"/>
                  </a:lnTo>
                  <a:lnTo>
                    <a:pt x="9033523" y="4291431"/>
                  </a:lnTo>
                  <a:lnTo>
                    <a:pt x="9046223" y="4292612"/>
                  </a:lnTo>
                  <a:lnTo>
                    <a:pt x="9058923" y="4286974"/>
                  </a:lnTo>
                  <a:lnTo>
                    <a:pt x="9071623" y="4275290"/>
                  </a:lnTo>
                  <a:lnTo>
                    <a:pt x="9084323" y="4259948"/>
                  </a:lnTo>
                  <a:lnTo>
                    <a:pt x="9084323" y="4226179"/>
                  </a:lnTo>
                  <a:close/>
                </a:path>
                <a:path w="9148444" h="9127490">
                  <a:moveTo>
                    <a:pt x="9084323" y="2993707"/>
                  </a:moveTo>
                  <a:lnTo>
                    <a:pt x="9071623" y="2977959"/>
                  </a:lnTo>
                  <a:lnTo>
                    <a:pt x="9046223" y="2969069"/>
                  </a:lnTo>
                  <a:lnTo>
                    <a:pt x="9033523" y="2967659"/>
                  </a:lnTo>
                  <a:lnTo>
                    <a:pt x="9008123" y="2974352"/>
                  </a:lnTo>
                  <a:lnTo>
                    <a:pt x="8995423" y="2988246"/>
                  </a:lnTo>
                  <a:lnTo>
                    <a:pt x="8982723" y="3006458"/>
                  </a:lnTo>
                  <a:lnTo>
                    <a:pt x="8982723" y="3026676"/>
                  </a:lnTo>
                  <a:lnTo>
                    <a:pt x="8995423" y="3046577"/>
                  </a:lnTo>
                  <a:lnTo>
                    <a:pt x="9008123" y="3062325"/>
                  </a:lnTo>
                  <a:lnTo>
                    <a:pt x="9020823" y="3071215"/>
                  </a:lnTo>
                  <a:lnTo>
                    <a:pt x="9046223" y="3072625"/>
                  </a:lnTo>
                  <a:lnTo>
                    <a:pt x="9058923" y="3065932"/>
                  </a:lnTo>
                  <a:lnTo>
                    <a:pt x="9071623" y="3052038"/>
                  </a:lnTo>
                  <a:lnTo>
                    <a:pt x="9084323" y="3033826"/>
                  </a:lnTo>
                  <a:lnTo>
                    <a:pt x="9084323" y="2993707"/>
                  </a:lnTo>
                  <a:close/>
                </a:path>
                <a:path w="9148444" h="9127490">
                  <a:moveTo>
                    <a:pt x="9084323" y="1761540"/>
                  </a:moveTo>
                  <a:lnTo>
                    <a:pt x="9071623" y="1743481"/>
                  </a:lnTo>
                  <a:lnTo>
                    <a:pt x="9046223" y="1733283"/>
                  </a:lnTo>
                  <a:lnTo>
                    <a:pt x="9020823" y="1731670"/>
                  </a:lnTo>
                  <a:lnTo>
                    <a:pt x="8995423" y="1739341"/>
                  </a:lnTo>
                  <a:lnTo>
                    <a:pt x="8982723" y="1755267"/>
                  </a:lnTo>
                  <a:lnTo>
                    <a:pt x="8970023" y="1776171"/>
                  </a:lnTo>
                  <a:lnTo>
                    <a:pt x="8970023" y="1799361"/>
                  </a:lnTo>
                  <a:lnTo>
                    <a:pt x="8982723" y="1822183"/>
                  </a:lnTo>
                  <a:lnTo>
                    <a:pt x="8995423" y="1840242"/>
                  </a:lnTo>
                  <a:lnTo>
                    <a:pt x="9008123" y="1850440"/>
                  </a:lnTo>
                  <a:lnTo>
                    <a:pt x="9033523" y="1852053"/>
                  </a:lnTo>
                  <a:lnTo>
                    <a:pt x="9058923" y="1844370"/>
                  </a:lnTo>
                  <a:lnTo>
                    <a:pt x="9084323" y="1828444"/>
                  </a:lnTo>
                  <a:lnTo>
                    <a:pt x="9084323" y="1761540"/>
                  </a:lnTo>
                  <a:close/>
                </a:path>
                <a:path w="9148444" h="9127490">
                  <a:moveTo>
                    <a:pt x="9088222" y="8271167"/>
                  </a:moveTo>
                  <a:lnTo>
                    <a:pt x="9086037" y="8264652"/>
                  </a:lnTo>
                  <a:lnTo>
                    <a:pt x="9081478" y="8259483"/>
                  </a:lnTo>
                  <a:lnTo>
                    <a:pt x="9075509" y="8256575"/>
                  </a:lnTo>
                  <a:lnTo>
                    <a:pt x="9068879" y="8256117"/>
                  </a:lnTo>
                  <a:lnTo>
                    <a:pt x="9062352" y="8258302"/>
                  </a:lnTo>
                  <a:lnTo>
                    <a:pt x="9057195" y="8262861"/>
                  </a:lnTo>
                  <a:lnTo>
                    <a:pt x="9054274" y="8268830"/>
                  </a:lnTo>
                  <a:lnTo>
                    <a:pt x="9053817" y="8275447"/>
                  </a:lnTo>
                  <a:lnTo>
                    <a:pt x="9056014" y="8281975"/>
                  </a:lnTo>
                  <a:lnTo>
                    <a:pt x="9060561" y="8287131"/>
                  </a:lnTo>
                  <a:lnTo>
                    <a:pt x="9066530" y="8290052"/>
                  </a:lnTo>
                  <a:lnTo>
                    <a:pt x="9073159" y="8290509"/>
                  </a:lnTo>
                  <a:lnTo>
                    <a:pt x="9079687" y="8288325"/>
                  </a:lnTo>
                  <a:lnTo>
                    <a:pt x="9084843" y="8283765"/>
                  </a:lnTo>
                  <a:lnTo>
                    <a:pt x="9087764" y="8277796"/>
                  </a:lnTo>
                  <a:lnTo>
                    <a:pt x="9088222" y="8271167"/>
                  </a:lnTo>
                  <a:close/>
                </a:path>
                <a:path w="9148444" h="9127490">
                  <a:moveTo>
                    <a:pt x="9097023" y="7032650"/>
                  </a:moveTo>
                  <a:lnTo>
                    <a:pt x="9084323" y="7025272"/>
                  </a:lnTo>
                  <a:lnTo>
                    <a:pt x="9084323" y="7021106"/>
                  </a:lnTo>
                  <a:lnTo>
                    <a:pt x="9071623" y="7020446"/>
                  </a:lnTo>
                  <a:lnTo>
                    <a:pt x="9058923" y="7023582"/>
                  </a:lnTo>
                  <a:lnTo>
                    <a:pt x="9046223" y="7030098"/>
                  </a:lnTo>
                  <a:lnTo>
                    <a:pt x="9046223" y="7057441"/>
                  </a:lnTo>
                  <a:lnTo>
                    <a:pt x="9058923" y="7064832"/>
                  </a:lnTo>
                  <a:lnTo>
                    <a:pt x="9071623" y="7068998"/>
                  </a:lnTo>
                  <a:lnTo>
                    <a:pt x="9071623" y="7069658"/>
                  </a:lnTo>
                  <a:lnTo>
                    <a:pt x="9084323" y="7066521"/>
                  </a:lnTo>
                  <a:lnTo>
                    <a:pt x="9097023" y="7060019"/>
                  </a:lnTo>
                  <a:lnTo>
                    <a:pt x="9097023" y="7032650"/>
                  </a:lnTo>
                  <a:close/>
                </a:path>
                <a:path w="9148444" h="9127490">
                  <a:moveTo>
                    <a:pt x="9097023" y="5800191"/>
                  </a:moveTo>
                  <a:lnTo>
                    <a:pt x="9084323" y="5790311"/>
                  </a:lnTo>
                  <a:lnTo>
                    <a:pt x="9071623" y="5784748"/>
                  </a:lnTo>
                  <a:lnTo>
                    <a:pt x="9058923" y="5783859"/>
                  </a:lnTo>
                  <a:lnTo>
                    <a:pt x="9046223" y="5788050"/>
                  </a:lnTo>
                  <a:lnTo>
                    <a:pt x="9046223" y="5796762"/>
                  </a:lnTo>
                  <a:lnTo>
                    <a:pt x="9033523" y="5808192"/>
                  </a:lnTo>
                  <a:lnTo>
                    <a:pt x="9033523" y="5833351"/>
                  </a:lnTo>
                  <a:lnTo>
                    <a:pt x="9046223" y="5843219"/>
                  </a:lnTo>
                  <a:lnTo>
                    <a:pt x="9058923" y="5848794"/>
                  </a:lnTo>
                  <a:lnTo>
                    <a:pt x="9071623" y="5849683"/>
                  </a:lnTo>
                  <a:lnTo>
                    <a:pt x="9084323" y="5845492"/>
                  </a:lnTo>
                  <a:lnTo>
                    <a:pt x="9097023" y="5836780"/>
                  </a:lnTo>
                  <a:lnTo>
                    <a:pt x="9097023" y="5800191"/>
                  </a:lnTo>
                  <a:close/>
                </a:path>
                <a:path w="9148444" h="9127490">
                  <a:moveTo>
                    <a:pt x="9097023" y="4568025"/>
                  </a:moveTo>
                  <a:lnTo>
                    <a:pt x="9084323" y="4555833"/>
                  </a:lnTo>
                  <a:lnTo>
                    <a:pt x="9071623" y="4548949"/>
                  </a:lnTo>
                  <a:lnTo>
                    <a:pt x="9058923" y="4547870"/>
                  </a:lnTo>
                  <a:lnTo>
                    <a:pt x="9046223" y="4553051"/>
                  </a:lnTo>
                  <a:lnTo>
                    <a:pt x="9033523" y="4563796"/>
                  </a:lnTo>
                  <a:lnTo>
                    <a:pt x="9020823" y="4577893"/>
                  </a:lnTo>
                  <a:lnTo>
                    <a:pt x="9020823" y="4608944"/>
                  </a:lnTo>
                  <a:lnTo>
                    <a:pt x="9033523" y="4621136"/>
                  </a:lnTo>
                  <a:lnTo>
                    <a:pt x="9046223" y="4628019"/>
                  </a:lnTo>
                  <a:lnTo>
                    <a:pt x="9071623" y="4629112"/>
                  </a:lnTo>
                  <a:lnTo>
                    <a:pt x="9084323" y="4623930"/>
                  </a:lnTo>
                  <a:lnTo>
                    <a:pt x="9097023" y="4613186"/>
                  </a:lnTo>
                  <a:lnTo>
                    <a:pt x="9097023" y="4568025"/>
                  </a:lnTo>
                  <a:close/>
                </a:path>
                <a:path w="9148444" h="9127490">
                  <a:moveTo>
                    <a:pt x="9097023" y="555078"/>
                  </a:moveTo>
                  <a:lnTo>
                    <a:pt x="9084323" y="529221"/>
                  </a:lnTo>
                  <a:lnTo>
                    <a:pt x="9071623" y="508762"/>
                  </a:lnTo>
                  <a:lnTo>
                    <a:pt x="9046223" y="497205"/>
                  </a:lnTo>
                  <a:lnTo>
                    <a:pt x="9020823" y="495376"/>
                  </a:lnTo>
                  <a:lnTo>
                    <a:pt x="8995423" y="504075"/>
                  </a:lnTo>
                  <a:lnTo>
                    <a:pt x="8970023" y="522122"/>
                  </a:lnTo>
                  <a:lnTo>
                    <a:pt x="8957323" y="545795"/>
                  </a:lnTo>
                  <a:lnTo>
                    <a:pt x="8957323" y="572071"/>
                  </a:lnTo>
                  <a:lnTo>
                    <a:pt x="8970023" y="597928"/>
                  </a:lnTo>
                  <a:lnTo>
                    <a:pt x="8982723" y="618388"/>
                  </a:lnTo>
                  <a:lnTo>
                    <a:pt x="9008123" y="629945"/>
                  </a:lnTo>
                  <a:lnTo>
                    <a:pt x="9033523" y="631774"/>
                  </a:lnTo>
                  <a:lnTo>
                    <a:pt x="9058923" y="623074"/>
                  </a:lnTo>
                  <a:lnTo>
                    <a:pt x="9084323" y="605028"/>
                  </a:lnTo>
                  <a:lnTo>
                    <a:pt x="9084323" y="581367"/>
                  </a:lnTo>
                  <a:lnTo>
                    <a:pt x="9097023" y="555078"/>
                  </a:lnTo>
                  <a:close/>
                </a:path>
                <a:path w="9148444" h="9127490">
                  <a:moveTo>
                    <a:pt x="9107919" y="7382357"/>
                  </a:moveTo>
                  <a:lnTo>
                    <a:pt x="9105113" y="7374039"/>
                  </a:lnTo>
                  <a:lnTo>
                    <a:pt x="9099309" y="7367448"/>
                  </a:lnTo>
                  <a:lnTo>
                    <a:pt x="9091689" y="7363727"/>
                  </a:lnTo>
                  <a:lnTo>
                    <a:pt x="9083230" y="7363142"/>
                  </a:lnTo>
                  <a:lnTo>
                    <a:pt x="9074912" y="7365936"/>
                  </a:lnTo>
                  <a:lnTo>
                    <a:pt x="9068333" y="7371740"/>
                  </a:lnTo>
                  <a:lnTo>
                    <a:pt x="9064612" y="7379360"/>
                  </a:lnTo>
                  <a:lnTo>
                    <a:pt x="9064015" y="7387818"/>
                  </a:lnTo>
                  <a:lnTo>
                    <a:pt x="9066822" y="7396137"/>
                  </a:lnTo>
                  <a:lnTo>
                    <a:pt x="9072626" y="7402716"/>
                  </a:lnTo>
                  <a:lnTo>
                    <a:pt x="9080246" y="7406437"/>
                  </a:lnTo>
                  <a:lnTo>
                    <a:pt x="9088704" y="7407034"/>
                  </a:lnTo>
                  <a:lnTo>
                    <a:pt x="9097023" y="7404227"/>
                  </a:lnTo>
                  <a:lnTo>
                    <a:pt x="9103614" y="7398423"/>
                  </a:lnTo>
                  <a:lnTo>
                    <a:pt x="9107322" y="7390803"/>
                  </a:lnTo>
                  <a:lnTo>
                    <a:pt x="9107919" y="7382357"/>
                  </a:lnTo>
                  <a:close/>
                </a:path>
                <a:path w="9148444" h="9127490">
                  <a:moveTo>
                    <a:pt x="9108503" y="8613038"/>
                  </a:moveTo>
                  <a:lnTo>
                    <a:pt x="9100248" y="8598751"/>
                  </a:lnTo>
                  <a:lnTo>
                    <a:pt x="9091117" y="8596312"/>
                  </a:lnTo>
                  <a:lnTo>
                    <a:pt x="9076817" y="8604555"/>
                  </a:lnTo>
                  <a:lnTo>
                    <a:pt x="9074379" y="8613686"/>
                  </a:lnTo>
                  <a:lnTo>
                    <a:pt x="9082634" y="8627974"/>
                  </a:lnTo>
                  <a:lnTo>
                    <a:pt x="9091765" y="8630425"/>
                  </a:lnTo>
                  <a:lnTo>
                    <a:pt x="9106052" y="8622170"/>
                  </a:lnTo>
                  <a:lnTo>
                    <a:pt x="9108503" y="8613038"/>
                  </a:lnTo>
                  <a:close/>
                </a:path>
                <a:path w="9148444" h="9127490">
                  <a:moveTo>
                    <a:pt x="9109723" y="3354070"/>
                  </a:moveTo>
                  <a:lnTo>
                    <a:pt x="9097023" y="3335401"/>
                  </a:lnTo>
                  <a:lnTo>
                    <a:pt x="9084323" y="3320631"/>
                  </a:lnTo>
                  <a:lnTo>
                    <a:pt x="9071623" y="3312299"/>
                  </a:lnTo>
                  <a:lnTo>
                    <a:pt x="9046223" y="3310979"/>
                  </a:lnTo>
                  <a:lnTo>
                    <a:pt x="9033523" y="3317252"/>
                  </a:lnTo>
                  <a:lnTo>
                    <a:pt x="9020823" y="3330283"/>
                  </a:lnTo>
                  <a:lnTo>
                    <a:pt x="9008123" y="3347364"/>
                  </a:lnTo>
                  <a:lnTo>
                    <a:pt x="9008123" y="3384994"/>
                  </a:lnTo>
                  <a:lnTo>
                    <a:pt x="9020823" y="3399764"/>
                  </a:lnTo>
                  <a:lnTo>
                    <a:pt x="9046223" y="3408095"/>
                  </a:lnTo>
                  <a:lnTo>
                    <a:pt x="9058923" y="3409429"/>
                  </a:lnTo>
                  <a:lnTo>
                    <a:pt x="9084323" y="3403142"/>
                  </a:lnTo>
                  <a:lnTo>
                    <a:pt x="9097023" y="3390125"/>
                  </a:lnTo>
                  <a:lnTo>
                    <a:pt x="9109723" y="3373031"/>
                  </a:lnTo>
                  <a:lnTo>
                    <a:pt x="9109723" y="3354070"/>
                  </a:lnTo>
                  <a:close/>
                </a:path>
                <a:path w="9148444" h="9127490">
                  <a:moveTo>
                    <a:pt x="9109723" y="2124786"/>
                  </a:moveTo>
                  <a:lnTo>
                    <a:pt x="9097023" y="2103081"/>
                  </a:lnTo>
                  <a:lnTo>
                    <a:pt x="9084323" y="2085911"/>
                  </a:lnTo>
                  <a:lnTo>
                    <a:pt x="9058923" y="2076221"/>
                  </a:lnTo>
                  <a:lnTo>
                    <a:pt x="9046223" y="2074697"/>
                  </a:lnTo>
                  <a:lnTo>
                    <a:pt x="9020823" y="2081987"/>
                  </a:lnTo>
                  <a:lnTo>
                    <a:pt x="9008123" y="2097138"/>
                  </a:lnTo>
                  <a:lnTo>
                    <a:pt x="8995423" y="2117001"/>
                  </a:lnTo>
                  <a:lnTo>
                    <a:pt x="8995423" y="2160740"/>
                  </a:lnTo>
                  <a:lnTo>
                    <a:pt x="9020823" y="2177910"/>
                  </a:lnTo>
                  <a:lnTo>
                    <a:pt x="9033523" y="2187600"/>
                  </a:lnTo>
                  <a:lnTo>
                    <a:pt x="9058923" y="2189137"/>
                  </a:lnTo>
                  <a:lnTo>
                    <a:pt x="9084323" y="2181847"/>
                  </a:lnTo>
                  <a:lnTo>
                    <a:pt x="9097023" y="2166696"/>
                  </a:lnTo>
                  <a:lnTo>
                    <a:pt x="9109723" y="2146833"/>
                  </a:lnTo>
                  <a:lnTo>
                    <a:pt x="9109723" y="2124786"/>
                  </a:lnTo>
                  <a:close/>
                </a:path>
                <a:path w="9148444" h="9127490">
                  <a:moveTo>
                    <a:pt x="9109723" y="895438"/>
                  </a:moveTo>
                  <a:lnTo>
                    <a:pt x="9097023" y="870470"/>
                  </a:lnTo>
                  <a:lnTo>
                    <a:pt x="9084323" y="850722"/>
                  </a:lnTo>
                  <a:lnTo>
                    <a:pt x="9058923" y="839571"/>
                  </a:lnTo>
                  <a:lnTo>
                    <a:pt x="9033523" y="837806"/>
                  </a:lnTo>
                  <a:lnTo>
                    <a:pt x="9008123" y="846201"/>
                  </a:lnTo>
                  <a:lnTo>
                    <a:pt x="8995423" y="863625"/>
                  </a:lnTo>
                  <a:lnTo>
                    <a:pt x="8982723" y="886472"/>
                  </a:lnTo>
                  <a:lnTo>
                    <a:pt x="8982723" y="936790"/>
                  </a:lnTo>
                  <a:lnTo>
                    <a:pt x="9008123" y="956538"/>
                  </a:lnTo>
                  <a:lnTo>
                    <a:pt x="9033523" y="967689"/>
                  </a:lnTo>
                  <a:lnTo>
                    <a:pt x="9058923" y="969454"/>
                  </a:lnTo>
                  <a:lnTo>
                    <a:pt x="9071623" y="961072"/>
                  </a:lnTo>
                  <a:lnTo>
                    <a:pt x="9097023" y="943648"/>
                  </a:lnTo>
                  <a:lnTo>
                    <a:pt x="9109723" y="920800"/>
                  </a:lnTo>
                  <a:lnTo>
                    <a:pt x="9109723" y="895438"/>
                  </a:lnTo>
                  <a:close/>
                </a:path>
                <a:path w="9148444" h="9127490">
                  <a:moveTo>
                    <a:pt x="9122423" y="6153099"/>
                  </a:moveTo>
                  <a:lnTo>
                    <a:pt x="9109723" y="6141745"/>
                  </a:lnTo>
                  <a:lnTo>
                    <a:pt x="9109723" y="6132754"/>
                  </a:lnTo>
                  <a:lnTo>
                    <a:pt x="9097023" y="6127686"/>
                  </a:lnTo>
                  <a:lnTo>
                    <a:pt x="9084323" y="6126873"/>
                  </a:lnTo>
                  <a:lnTo>
                    <a:pt x="9071623" y="6130696"/>
                  </a:lnTo>
                  <a:lnTo>
                    <a:pt x="9058923" y="6138621"/>
                  </a:lnTo>
                  <a:lnTo>
                    <a:pt x="9058923" y="6171908"/>
                  </a:lnTo>
                  <a:lnTo>
                    <a:pt x="9071623" y="6180899"/>
                  </a:lnTo>
                  <a:lnTo>
                    <a:pt x="9084323" y="6185967"/>
                  </a:lnTo>
                  <a:lnTo>
                    <a:pt x="9084323" y="6186779"/>
                  </a:lnTo>
                  <a:lnTo>
                    <a:pt x="9097023" y="6182957"/>
                  </a:lnTo>
                  <a:lnTo>
                    <a:pt x="9109723" y="6175032"/>
                  </a:lnTo>
                  <a:lnTo>
                    <a:pt x="9109723" y="6164631"/>
                  </a:lnTo>
                  <a:lnTo>
                    <a:pt x="9122423" y="6153099"/>
                  </a:lnTo>
                  <a:close/>
                </a:path>
                <a:path w="9148444" h="9127490">
                  <a:moveTo>
                    <a:pt x="9122423" y="4923891"/>
                  </a:moveTo>
                  <a:lnTo>
                    <a:pt x="9109723" y="4909718"/>
                  </a:lnTo>
                  <a:lnTo>
                    <a:pt x="9109723" y="4898517"/>
                  </a:lnTo>
                  <a:lnTo>
                    <a:pt x="9097023" y="4892192"/>
                  </a:lnTo>
                  <a:lnTo>
                    <a:pt x="9071623" y="4891189"/>
                  </a:lnTo>
                  <a:lnTo>
                    <a:pt x="9058923" y="4895951"/>
                  </a:lnTo>
                  <a:lnTo>
                    <a:pt x="9046223" y="4905832"/>
                  </a:lnTo>
                  <a:lnTo>
                    <a:pt x="9046223" y="4947361"/>
                  </a:lnTo>
                  <a:lnTo>
                    <a:pt x="9058923" y="4958575"/>
                  </a:lnTo>
                  <a:lnTo>
                    <a:pt x="9071623" y="4964900"/>
                  </a:lnTo>
                  <a:lnTo>
                    <a:pt x="9084323" y="4965903"/>
                  </a:lnTo>
                  <a:lnTo>
                    <a:pt x="9097023" y="4961140"/>
                  </a:lnTo>
                  <a:lnTo>
                    <a:pt x="9109723" y="4951260"/>
                  </a:lnTo>
                  <a:lnTo>
                    <a:pt x="9122423" y="4938293"/>
                  </a:lnTo>
                  <a:lnTo>
                    <a:pt x="9122423" y="4923891"/>
                  </a:lnTo>
                  <a:close/>
                </a:path>
                <a:path w="9148444" h="9127490">
                  <a:moveTo>
                    <a:pt x="9122423" y="3694569"/>
                  </a:moveTo>
                  <a:lnTo>
                    <a:pt x="9109723" y="3677259"/>
                  </a:lnTo>
                  <a:lnTo>
                    <a:pt x="9109723" y="3663556"/>
                  </a:lnTo>
                  <a:lnTo>
                    <a:pt x="9084323" y="3655822"/>
                  </a:lnTo>
                  <a:lnTo>
                    <a:pt x="9071623" y="3654590"/>
                  </a:lnTo>
                  <a:lnTo>
                    <a:pt x="9058923" y="3660419"/>
                  </a:lnTo>
                  <a:lnTo>
                    <a:pt x="9033523" y="3672497"/>
                  </a:lnTo>
                  <a:lnTo>
                    <a:pt x="9033523" y="3723259"/>
                  </a:lnTo>
                  <a:lnTo>
                    <a:pt x="9046223" y="3736962"/>
                  </a:lnTo>
                  <a:lnTo>
                    <a:pt x="9058923" y="3744696"/>
                  </a:lnTo>
                  <a:lnTo>
                    <a:pt x="9084323" y="3745928"/>
                  </a:lnTo>
                  <a:lnTo>
                    <a:pt x="9097023" y="3740099"/>
                  </a:lnTo>
                  <a:lnTo>
                    <a:pt x="9109723" y="3728021"/>
                  </a:lnTo>
                  <a:lnTo>
                    <a:pt x="9122423" y="3712159"/>
                  </a:lnTo>
                  <a:lnTo>
                    <a:pt x="9122423" y="3694569"/>
                  </a:lnTo>
                  <a:close/>
                </a:path>
                <a:path w="9148444" h="9127490">
                  <a:moveTo>
                    <a:pt x="9122423" y="2445080"/>
                  </a:moveTo>
                  <a:lnTo>
                    <a:pt x="9097023" y="2429078"/>
                  </a:lnTo>
                  <a:lnTo>
                    <a:pt x="9084323" y="2420035"/>
                  </a:lnTo>
                  <a:lnTo>
                    <a:pt x="9058923" y="2418600"/>
                  </a:lnTo>
                  <a:lnTo>
                    <a:pt x="9046223" y="2425408"/>
                  </a:lnTo>
                  <a:lnTo>
                    <a:pt x="9033523" y="2439530"/>
                  </a:lnTo>
                  <a:lnTo>
                    <a:pt x="9020823" y="2458059"/>
                  </a:lnTo>
                  <a:lnTo>
                    <a:pt x="9020823" y="2498852"/>
                  </a:lnTo>
                  <a:lnTo>
                    <a:pt x="9033523" y="2514866"/>
                  </a:lnTo>
                  <a:lnTo>
                    <a:pt x="9058923" y="2523909"/>
                  </a:lnTo>
                  <a:lnTo>
                    <a:pt x="9071623" y="2525344"/>
                  </a:lnTo>
                  <a:lnTo>
                    <a:pt x="9097023" y="2518537"/>
                  </a:lnTo>
                  <a:lnTo>
                    <a:pt x="9109723" y="2504414"/>
                  </a:lnTo>
                  <a:lnTo>
                    <a:pt x="9122423" y="2485885"/>
                  </a:lnTo>
                  <a:lnTo>
                    <a:pt x="9122423" y="2445080"/>
                  </a:lnTo>
                  <a:close/>
                </a:path>
                <a:path w="9148444" h="9127490">
                  <a:moveTo>
                    <a:pt x="9122423" y="1212621"/>
                  </a:moveTo>
                  <a:lnTo>
                    <a:pt x="9097023" y="1194117"/>
                  </a:lnTo>
                  <a:lnTo>
                    <a:pt x="9084323" y="1183665"/>
                  </a:lnTo>
                  <a:lnTo>
                    <a:pt x="9058923" y="1182014"/>
                  </a:lnTo>
                  <a:lnTo>
                    <a:pt x="9033523" y="1189875"/>
                  </a:lnTo>
                  <a:lnTo>
                    <a:pt x="9020823" y="1206195"/>
                  </a:lnTo>
                  <a:lnTo>
                    <a:pt x="9008123" y="1227607"/>
                  </a:lnTo>
                  <a:lnTo>
                    <a:pt x="9008123" y="1274749"/>
                  </a:lnTo>
                  <a:lnTo>
                    <a:pt x="9033523" y="1293266"/>
                  </a:lnTo>
                  <a:lnTo>
                    <a:pt x="9046223" y="1303705"/>
                  </a:lnTo>
                  <a:lnTo>
                    <a:pt x="9071623" y="1305356"/>
                  </a:lnTo>
                  <a:lnTo>
                    <a:pt x="9097023" y="1297495"/>
                  </a:lnTo>
                  <a:lnTo>
                    <a:pt x="9109723" y="1281176"/>
                  </a:lnTo>
                  <a:lnTo>
                    <a:pt x="9122423" y="1259776"/>
                  </a:lnTo>
                  <a:lnTo>
                    <a:pt x="9122423" y="1212621"/>
                  </a:lnTo>
                  <a:close/>
                </a:path>
                <a:path w="9148444" h="9127490">
                  <a:moveTo>
                    <a:pt x="9122423" y="0"/>
                  </a:moveTo>
                  <a:lnTo>
                    <a:pt x="8995423" y="0"/>
                  </a:lnTo>
                  <a:lnTo>
                    <a:pt x="8995423" y="49911"/>
                  </a:lnTo>
                  <a:lnTo>
                    <a:pt x="9020823" y="70459"/>
                  </a:lnTo>
                  <a:lnTo>
                    <a:pt x="9046223" y="82067"/>
                  </a:lnTo>
                  <a:lnTo>
                    <a:pt x="9071623" y="83896"/>
                  </a:lnTo>
                  <a:lnTo>
                    <a:pt x="9097023" y="75171"/>
                  </a:lnTo>
                  <a:lnTo>
                    <a:pt x="9109723" y="57048"/>
                  </a:lnTo>
                  <a:lnTo>
                    <a:pt x="9122423" y="33274"/>
                  </a:lnTo>
                  <a:lnTo>
                    <a:pt x="9122423" y="0"/>
                  </a:lnTo>
                  <a:close/>
                </a:path>
                <a:path w="9148444" h="9127490">
                  <a:moveTo>
                    <a:pt x="9127147" y="7722552"/>
                  </a:moveTo>
                  <a:lnTo>
                    <a:pt x="9124505" y="7714678"/>
                  </a:lnTo>
                  <a:lnTo>
                    <a:pt x="9119006" y="7708455"/>
                  </a:lnTo>
                  <a:lnTo>
                    <a:pt x="9111805" y="7704937"/>
                  </a:lnTo>
                  <a:lnTo>
                    <a:pt x="9103804" y="7704391"/>
                  </a:lnTo>
                  <a:lnTo>
                    <a:pt x="9095918" y="7707033"/>
                  </a:lnTo>
                  <a:lnTo>
                    <a:pt x="9089695" y="7712532"/>
                  </a:lnTo>
                  <a:lnTo>
                    <a:pt x="9086177" y="7719733"/>
                  </a:lnTo>
                  <a:lnTo>
                    <a:pt x="9085618" y="7727721"/>
                  </a:lnTo>
                  <a:lnTo>
                    <a:pt x="9088272" y="7735595"/>
                  </a:lnTo>
                  <a:lnTo>
                    <a:pt x="9093759" y="7741818"/>
                  </a:lnTo>
                  <a:lnTo>
                    <a:pt x="9100972" y="7745336"/>
                  </a:lnTo>
                  <a:lnTo>
                    <a:pt x="9108973" y="7745895"/>
                  </a:lnTo>
                  <a:lnTo>
                    <a:pt x="9116847" y="7743253"/>
                  </a:lnTo>
                  <a:lnTo>
                    <a:pt x="9123070" y="7737754"/>
                  </a:lnTo>
                  <a:lnTo>
                    <a:pt x="9126588" y="7730553"/>
                  </a:lnTo>
                  <a:lnTo>
                    <a:pt x="9127147" y="7722552"/>
                  </a:lnTo>
                  <a:close/>
                </a:path>
                <a:path w="9148444" h="9127490">
                  <a:moveTo>
                    <a:pt x="9127211" y="8953132"/>
                  </a:moveTo>
                  <a:lnTo>
                    <a:pt x="9119781" y="8940267"/>
                  </a:lnTo>
                  <a:lnTo>
                    <a:pt x="9111564" y="8938069"/>
                  </a:lnTo>
                  <a:lnTo>
                    <a:pt x="9098699" y="8945486"/>
                  </a:lnTo>
                  <a:lnTo>
                    <a:pt x="9096502" y="8953716"/>
                  </a:lnTo>
                  <a:lnTo>
                    <a:pt x="9103919" y="8966568"/>
                  </a:lnTo>
                  <a:lnTo>
                    <a:pt x="9112148" y="8968778"/>
                  </a:lnTo>
                  <a:lnTo>
                    <a:pt x="9125013" y="8961349"/>
                  </a:lnTo>
                  <a:lnTo>
                    <a:pt x="9127211" y="8953132"/>
                  </a:lnTo>
                  <a:close/>
                </a:path>
                <a:path w="9148444" h="9127490">
                  <a:moveTo>
                    <a:pt x="9135123" y="6482842"/>
                  </a:moveTo>
                  <a:lnTo>
                    <a:pt x="9122423" y="6474473"/>
                  </a:lnTo>
                  <a:lnTo>
                    <a:pt x="9109723" y="6469761"/>
                  </a:lnTo>
                  <a:lnTo>
                    <a:pt x="9109723" y="6469012"/>
                  </a:lnTo>
                  <a:lnTo>
                    <a:pt x="9097023" y="6472555"/>
                  </a:lnTo>
                  <a:lnTo>
                    <a:pt x="9084323" y="6479934"/>
                  </a:lnTo>
                  <a:lnTo>
                    <a:pt x="9084323" y="6519278"/>
                  </a:lnTo>
                  <a:lnTo>
                    <a:pt x="9097023" y="6524003"/>
                  </a:lnTo>
                  <a:lnTo>
                    <a:pt x="9109723" y="6524752"/>
                  </a:lnTo>
                  <a:lnTo>
                    <a:pt x="9122423" y="6521196"/>
                  </a:lnTo>
                  <a:lnTo>
                    <a:pt x="9135123" y="6513817"/>
                  </a:lnTo>
                  <a:lnTo>
                    <a:pt x="9135123" y="6482842"/>
                  </a:lnTo>
                  <a:close/>
                </a:path>
                <a:path w="9148444" h="9127490">
                  <a:moveTo>
                    <a:pt x="9135123" y="5250827"/>
                  </a:moveTo>
                  <a:lnTo>
                    <a:pt x="9122423" y="5240236"/>
                  </a:lnTo>
                  <a:lnTo>
                    <a:pt x="9109723" y="5234267"/>
                  </a:lnTo>
                  <a:lnTo>
                    <a:pt x="9097023" y="5233314"/>
                  </a:lnTo>
                  <a:lnTo>
                    <a:pt x="9084323" y="5237810"/>
                  </a:lnTo>
                  <a:lnTo>
                    <a:pt x="9071623" y="5247157"/>
                  </a:lnTo>
                  <a:lnTo>
                    <a:pt x="9071623" y="5286375"/>
                  </a:lnTo>
                  <a:lnTo>
                    <a:pt x="9084323" y="5296954"/>
                  </a:lnTo>
                  <a:lnTo>
                    <a:pt x="9097023" y="5302936"/>
                  </a:lnTo>
                  <a:lnTo>
                    <a:pt x="9109723" y="5303888"/>
                  </a:lnTo>
                  <a:lnTo>
                    <a:pt x="9122423" y="5299380"/>
                  </a:lnTo>
                  <a:lnTo>
                    <a:pt x="9135123" y="5290045"/>
                  </a:lnTo>
                  <a:lnTo>
                    <a:pt x="9135123" y="5250827"/>
                  </a:lnTo>
                  <a:close/>
                </a:path>
                <a:path w="9148444" h="9127490">
                  <a:moveTo>
                    <a:pt x="9135123" y="4018813"/>
                  </a:moveTo>
                  <a:lnTo>
                    <a:pt x="9122423" y="4005999"/>
                  </a:lnTo>
                  <a:lnTo>
                    <a:pt x="9109723" y="3998760"/>
                  </a:lnTo>
                  <a:lnTo>
                    <a:pt x="9097023" y="3997617"/>
                  </a:lnTo>
                  <a:lnTo>
                    <a:pt x="9071623" y="4003065"/>
                  </a:lnTo>
                  <a:lnTo>
                    <a:pt x="9058923" y="4014368"/>
                  </a:lnTo>
                  <a:lnTo>
                    <a:pt x="9058923" y="4061828"/>
                  </a:lnTo>
                  <a:lnTo>
                    <a:pt x="9071623" y="4074630"/>
                  </a:lnTo>
                  <a:lnTo>
                    <a:pt x="9084323" y="4081869"/>
                  </a:lnTo>
                  <a:lnTo>
                    <a:pt x="9097023" y="4083012"/>
                  </a:lnTo>
                  <a:lnTo>
                    <a:pt x="9122423" y="4077576"/>
                  </a:lnTo>
                  <a:lnTo>
                    <a:pt x="9135123" y="4066273"/>
                  </a:lnTo>
                  <a:lnTo>
                    <a:pt x="9135123" y="4018813"/>
                  </a:lnTo>
                  <a:close/>
                </a:path>
                <a:path w="9148444" h="9127490">
                  <a:moveTo>
                    <a:pt x="9135123" y="2786926"/>
                  </a:moveTo>
                  <a:lnTo>
                    <a:pt x="9122423" y="2771991"/>
                  </a:lnTo>
                  <a:lnTo>
                    <a:pt x="9109723" y="2763558"/>
                  </a:lnTo>
                  <a:lnTo>
                    <a:pt x="9084323" y="2762212"/>
                  </a:lnTo>
                  <a:lnTo>
                    <a:pt x="9071623" y="2768562"/>
                  </a:lnTo>
                  <a:lnTo>
                    <a:pt x="9046223" y="2781744"/>
                  </a:lnTo>
                  <a:lnTo>
                    <a:pt x="9046223" y="2837116"/>
                  </a:lnTo>
                  <a:lnTo>
                    <a:pt x="9058923" y="2852064"/>
                  </a:lnTo>
                  <a:lnTo>
                    <a:pt x="9071623" y="2860510"/>
                  </a:lnTo>
                  <a:lnTo>
                    <a:pt x="9097023" y="2861843"/>
                  </a:lnTo>
                  <a:lnTo>
                    <a:pt x="9109723" y="2855493"/>
                  </a:lnTo>
                  <a:lnTo>
                    <a:pt x="9135123" y="2842310"/>
                  </a:lnTo>
                  <a:lnTo>
                    <a:pt x="9135123" y="2786926"/>
                  </a:lnTo>
                  <a:close/>
                </a:path>
                <a:path w="9148444" h="9127490">
                  <a:moveTo>
                    <a:pt x="9146680" y="8062722"/>
                  </a:moveTo>
                  <a:lnTo>
                    <a:pt x="9144152" y="8055191"/>
                  </a:lnTo>
                  <a:lnTo>
                    <a:pt x="9138882" y="8049222"/>
                  </a:lnTo>
                  <a:lnTo>
                    <a:pt x="9131986" y="8045856"/>
                  </a:lnTo>
                  <a:lnTo>
                    <a:pt x="9124328" y="8045336"/>
                  </a:lnTo>
                  <a:lnTo>
                    <a:pt x="9116797" y="8047863"/>
                  </a:lnTo>
                  <a:lnTo>
                    <a:pt x="9110828" y="8053121"/>
                  </a:lnTo>
                  <a:lnTo>
                    <a:pt x="9107462" y="8060017"/>
                  </a:lnTo>
                  <a:lnTo>
                    <a:pt x="9106929" y="8067662"/>
                  </a:lnTo>
                  <a:lnTo>
                    <a:pt x="9109456" y="8075206"/>
                  </a:lnTo>
                  <a:lnTo>
                    <a:pt x="9114726" y="8081162"/>
                  </a:lnTo>
                  <a:lnTo>
                    <a:pt x="9121623" y="8084528"/>
                  </a:lnTo>
                  <a:lnTo>
                    <a:pt x="9129281" y="8085061"/>
                  </a:lnTo>
                  <a:lnTo>
                    <a:pt x="9136812" y="8082521"/>
                  </a:lnTo>
                  <a:lnTo>
                    <a:pt x="9142781" y="8077263"/>
                  </a:lnTo>
                  <a:lnTo>
                    <a:pt x="9146146" y="8070380"/>
                  </a:lnTo>
                  <a:lnTo>
                    <a:pt x="9146680" y="8062722"/>
                  </a:lnTo>
                  <a:close/>
                </a:path>
                <a:path w="9148444" h="9127490">
                  <a:moveTo>
                    <a:pt x="9147823" y="8388096"/>
                  </a:moveTo>
                  <a:lnTo>
                    <a:pt x="9146896" y="8387855"/>
                  </a:lnTo>
                  <a:lnTo>
                    <a:pt x="9132316" y="8396262"/>
                  </a:lnTo>
                  <a:lnTo>
                    <a:pt x="9129814" y="8405584"/>
                  </a:lnTo>
                  <a:lnTo>
                    <a:pt x="9138234" y="8420151"/>
                  </a:lnTo>
                  <a:lnTo>
                    <a:pt x="9147556" y="8422653"/>
                  </a:lnTo>
                  <a:lnTo>
                    <a:pt x="9147823" y="8422500"/>
                  </a:lnTo>
                  <a:lnTo>
                    <a:pt x="9147823" y="8388096"/>
                  </a:lnTo>
                  <a:close/>
                </a:path>
                <a:path w="9148444" h="9127490">
                  <a:moveTo>
                    <a:pt x="9147823" y="7508316"/>
                  </a:moveTo>
                  <a:lnTo>
                    <a:pt x="9145714" y="7512621"/>
                  </a:lnTo>
                  <a:lnTo>
                    <a:pt x="9145257" y="7519124"/>
                  </a:lnTo>
                  <a:lnTo>
                    <a:pt x="9147416" y="7525537"/>
                  </a:lnTo>
                  <a:lnTo>
                    <a:pt x="9147823" y="7525994"/>
                  </a:lnTo>
                  <a:lnTo>
                    <a:pt x="9147823" y="7508316"/>
                  </a:lnTo>
                  <a:close/>
                </a:path>
                <a:path w="9148444" h="9127490">
                  <a:moveTo>
                    <a:pt x="9147823" y="7154799"/>
                  </a:moveTo>
                  <a:lnTo>
                    <a:pt x="9138907" y="7154138"/>
                  </a:lnTo>
                  <a:lnTo>
                    <a:pt x="9130246" y="7157047"/>
                  </a:lnTo>
                  <a:lnTo>
                    <a:pt x="9123388" y="7163092"/>
                  </a:lnTo>
                  <a:lnTo>
                    <a:pt x="9119527" y="7171017"/>
                  </a:lnTo>
                  <a:lnTo>
                    <a:pt x="9118917" y="7179818"/>
                  </a:lnTo>
                  <a:lnTo>
                    <a:pt x="9121826" y="7188479"/>
                  </a:lnTo>
                  <a:lnTo>
                    <a:pt x="9127871" y="7195325"/>
                  </a:lnTo>
                  <a:lnTo>
                    <a:pt x="9135796" y="7199185"/>
                  </a:lnTo>
                  <a:lnTo>
                    <a:pt x="9144597" y="7199795"/>
                  </a:lnTo>
                  <a:lnTo>
                    <a:pt x="9147823" y="7198715"/>
                  </a:lnTo>
                  <a:lnTo>
                    <a:pt x="9147823" y="7154799"/>
                  </a:lnTo>
                  <a:close/>
                </a:path>
                <a:path w="9148444" h="9127490">
                  <a:moveTo>
                    <a:pt x="9147823" y="6814528"/>
                  </a:moveTo>
                  <a:lnTo>
                    <a:pt x="9135123" y="6809816"/>
                  </a:lnTo>
                  <a:lnTo>
                    <a:pt x="9122423" y="6809067"/>
                  </a:lnTo>
                  <a:lnTo>
                    <a:pt x="9109723" y="6812610"/>
                  </a:lnTo>
                  <a:lnTo>
                    <a:pt x="9109723" y="6819989"/>
                  </a:lnTo>
                  <a:lnTo>
                    <a:pt x="9097023" y="6829666"/>
                  </a:lnTo>
                  <a:lnTo>
                    <a:pt x="9097023" y="6840410"/>
                  </a:lnTo>
                  <a:lnTo>
                    <a:pt x="9109723" y="6850977"/>
                  </a:lnTo>
                  <a:lnTo>
                    <a:pt x="9109723" y="6859333"/>
                  </a:lnTo>
                  <a:lnTo>
                    <a:pt x="9122423" y="6864058"/>
                  </a:lnTo>
                  <a:lnTo>
                    <a:pt x="9135123" y="6864807"/>
                  </a:lnTo>
                  <a:lnTo>
                    <a:pt x="9147823" y="6861251"/>
                  </a:lnTo>
                  <a:lnTo>
                    <a:pt x="9147823" y="6814528"/>
                  </a:lnTo>
                  <a:close/>
                </a:path>
                <a:path w="9148444" h="9127490">
                  <a:moveTo>
                    <a:pt x="9147823" y="6273990"/>
                  </a:moveTo>
                  <a:lnTo>
                    <a:pt x="9135123" y="6282423"/>
                  </a:lnTo>
                  <a:lnTo>
                    <a:pt x="9135123" y="6291796"/>
                  </a:lnTo>
                  <a:lnTo>
                    <a:pt x="9147823" y="6301003"/>
                  </a:lnTo>
                  <a:lnTo>
                    <a:pt x="9147823" y="6273990"/>
                  </a:lnTo>
                  <a:close/>
                </a:path>
                <a:path w="9148444" h="9127490">
                  <a:moveTo>
                    <a:pt x="9147823" y="5917831"/>
                  </a:moveTo>
                  <a:lnTo>
                    <a:pt x="9135123" y="5916981"/>
                  </a:lnTo>
                  <a:lnTo>
                    <a:pt x="9122423" y="5921032"/>
                  </a:lnTo>
                  <a:lnTo>
                    <a:pt x="9122423" y="5929427"/>
                  </a:lnTo>
                  <a:lnTo>
                    <a:pt x="9109723" y="5940437"/>
                  </a:lnTo>
                  <a:lnTo>
                    <a:pt x="9109723" y="5964694"/>
                  </a:lnTo>
                  <a:lnTo>
                    <a:pt x="9122423" y="5974207"/>
                  </a:lnTo>
                  <a:lnTo>
                    <a:pt x="9135123" y="5979579"/>
                  </a:lnTo>
                  <a:lnTo>
                    <a:pt x="9147823" y="5980442"/>
                  </a:lnTo>
                  <a:lnTo>
                    <a:pt x="9147823" y="5917831"/>
                  </a:lnTo>
                  <a:close/>
                </a:path>
                <a:path w="9148444" h="9127490">
                  <a:moveTo>
                    <a:pt x="9147823" y="5580532"/>
                  </a:moveTo>
                  <a:lnTo>
                    <a:pt x="9135123" y="5574614"/>
                  </a:lnTo>
                  <a:lnTo>
                    <a:pt x="9122423" y="5573674"/>
                  </a:lnTo>
                  <a:lnTo>
                    <a:pt x="9109723" y="5578132"/>
                  </a:lnTo>
                  <a:lnTo>
                    <a:pt x="9097023" y="5587390"/>
                  </a:lnTo>
                  <a:lnTo>
                    <a:pt x="9084323" y="5599531"/>
                  </a:lnTo>
                  <a:lnTo>
                    <a:pt x="9084323" y="5613019"/>
                  </a:lnTo>
                  <a:lnTo>
                    <a:pt x="9097023" y="5626278"/>
                  </a:lnTo>
                  <a:lnTo>
                    <a:pt x="9097023" y="5636780"/>
                  </a:lnTo>
                  <a:lnTo>
                    <a:pt x="9109723" y="5642699"/>
                  </a:lnTo>
                  <a:lnTo>
                    <a:pt x="9122423" y="5643638"/>
                  </a:lnTo>
                  <a:lnTo>
                    <a:pt x="9135123" y="5639181"/>
                  </a:lnTo>
                  <a:lnTo>
                    <a:pt x="9147823" y="5629922"/>
                  </a:lnTo>
                  <a:lnTo>
                    <a:pt x="9147823" y="5580532"/>
                  </a:lnTo>
                  <a:close/>
                </a:path>
                <a:path w="9148444" h="9127490">
                  <a:moveTo>
                    <a:pt x="9147823" y="5028158"/>
                  </a:moveTo>
                  <a:lnTo>
                    <a:pt x="9135123" y="5032286"/>
                  </a:lnTo>
                  <a:lnTo>
                    <a:pt x="9135123" y="5040833"/>
                  </a:lnTo>
                  <a:lnTo>
                    <a:pt x="9122423" y="5052060"/>
                  </a:lnTo>
                  <a:lnTo>
                    <a:pt x="9122423" y="5064506"/>
                  </a:lnTo>
                  <a:lnTo>
                    <a:pt x="9135123" y="5076761"/>
                  </a:lnTo>
                  <a:lnTo>
                    <a:pt x="9135123" y="5086464"/>
                  </a:lnTo>
                  <a:lnTo>
                    <a:pt x="9147823" y="5091938"/>
                  </a:lnTo>
                  <a:lnTo>
                    <a:pt x="9147823" y="5028158"/>
                  </a:lnTo>
                  <a:close/>
                </a:path>
                <a:path w="9148444" h="9127490">
                  <a:moveTo>
                    <a:pt x="9147823" y="4681182"/>
                  </a:moveTo>
                  <a:lnTo>
                    <a:pt x="9135123" y="4680102"/>
                  </a:lnTo>
                  <a:lnTo>
                    <a:pt x="9122423" y="4685246"/>
                  </a:lnTo>
                  <a:lnTo>
                    <a:pt x="9109723" y="4695914"/>
                  </a:lnTo>
                  <a:lnTo>
                    <a:pt x="9097023" y="4709909"/>
                  </a:lnTo>
                  <a:lnTo>
                    <a:pt x="9097023" y="4740745"/>
                  </a:lnTo>
                  <a:lnTo>
                    <a:pt x="9109723" y="4752835"/>
                  </a:lnTo>
                  <a:lnTo>
                    <a:pt x="9122423" y="4759668"/>
                  </a:lnTo>
                  <a:lnTo>
                    <a:pt x="9147823" y="4760760"/>
                  </a:lnTo>
                  <a:lnTo>
                    <a:pt x="9147823" y="4681182"/>
                  </a:lnTo>
                  <a:close/>
                </a:path>
                <a:path w="9148444" h="9127490">
                  <a:moveTo>
                    <a:pt x="9147823" y="4347007"/>
                  </a:moveTo>
                  <a:lnTo>
                    <a:pt x="9122423" y="4339971"/>
                  </a:lnTo>
                  <a:lnTo>
                    <a:pt x="9109723" y="4338853"/>
                  </a:lnTo>
                  <a:lnTo>
                    <a:pt x="9097023" y="4344149"/>
                  </a:lnTo>
                  <a:lnTo>
                    <a:pt x="9084323" y="4355135"/>
                  </a:lnTo>
                  <a:lnTo>
                    <a:pt x="9071623" y="4369549"/>
                  </a:lnTo>
                  <a:lnTo>
                    <a:pt x="9071623" y="4385538"/>
                  </a:lnTo>
                  <a:lnTo>
                    <a:pt x="9084323" y="4401286"/>
                  </a:lnTo>
                  <a:lnTo>
                    <a:pt x="9097023" y="4413732"/>
                  </a:lnTo>
                  <a:lnTo>
                    <a:pt x="9109723" y="4420768"/>
                  </a:lnTo>
                  <a:lnTo>
                    <a:pt x="9122423" y="4421886"/>
                  </a:lnTo>
                  <a:lnTo>
                    <a:pt x="9135123" y="4416590"/>
                  </a:lnTo>
                  <a:lnTo>
                    <a:pt x="9147823" y="4405604"/>
                  </a:lnTo>
                  <a:lnTo>
                    <a:pt x="9147823" y="4347007"/>
                  </a:lnTo>
                  <a:close/>
                </a:path>
                <a:path w="9148444" h="9127490">
                  <a:moveTo>
                    <a:pt x="9147823" y="3790988"/>
                  </a:moveTo>
                  <a:lnTo>
                    <a:pt x="9135123" y="3796246"/>
                  </a:lnTo>
                  <a:lnTo>
                    <a:pt x="9122423" y="3807142"/>
                  </a:lnTo>
                  <a:lnTo>
                    <a:pt x="9109723" y="3821455"/>
                  </a:lnTo>
                  <a:lnTo>
                    <a:pt x="9109723" y="3837330"/>
                  </a:lnTo>
                  <a:lnTo>
                    <a:pt x="9122423" y="3852964"/>
                  </a:lnTo>
                  <a:lnTo>
                    <a:pt x="9122423" y="3865321"/>
                  </a:lnTo>
                  <a:lnTo>
                    <a:pt x="9135123" y="3872306"/>
                  </a:lnTo>
                  <a:lnTo>
                    <a:pt x="9147823" y="3873195"/>
                  </a:lnTo>
                  <a:lnTo>
                    <a:pt x="9147823" y="3790988"/>
                  </a:lnTo>
                  <a:close/>
                </a:path>
                <a:path w="9148444" h="9127490">
                  <a:moveTo>
                    <a:pt x="9147823" y="3443376"/>
                  </a:moveTo>
                  <a:lnTo>
                    <a:pt x="9122423" y="3442030"/>
                  </a:lnTo>
                  <a:lnTo>
                    <a:pt x="9109723" y="3448431"/>
                  </a:lnTo>
                  <a:lnTo>
                    <a:pt x="9097023" y="3461689"/>
                  </a:lnTo>
                  <a:lnTo>
                    <a:pt x="9084323" y="3479076"/>
                  </a:lnTo>
                  <a:lnTo>
                    <a:pt x="9084323" y="3517379"/>
                  </a:lnTo>
                  <a:lnTo>
                    <a:pt x="9097023" y="3532416"/>
                  </a:lnTo>
                  <a:lnTo>
                    <a:pt x="9122423" y="3540899"/>
                  </a:lnTo>
                  <a:lnTo>
                    <a:pt x="9135123" y="3542246"/>
                  </a:lnTo>
                  <a:lnTo>
                    <a:pt x="9147823" y="3536810"/>
                  </a:lnTo>
                  <a:lnTo>
                    <a:pt x="9147823" y="3443376"/>
                  </a:lnTo>
                  <a:close/>
                </a:path>
                <a:path w="9148444" h="9127490">
                  <a:moveTo>
                    <a:pt x="9147823" y="3127591"/>
                  </a:moveTo>
                  <a:lnTo>
                    <a:pt x="9135123" y="3112998"/>
                  </a:lnTo>
                  <a:lnTo>
                    <a:pt x="9122423" y="3104769"/>
                  </a:lnTo>
                  <a:lnTo>
                    <a:pt x="9109723" y="3103461"/>
                  </a:lnTo>
                  <a:lnTo>
                    <a:pt x="9084323" y="3109658"/>
                  </a:lnTo>
                  <a:lnTo>
                    <a:pt x="9071623" y="3122523"/>
                  </a:lnTo>
                  <a:lnTo>
                    <a:pt x="9058923" y="3139402"/>
                  </a:lnTo>
                  <a:lnTo>
                    <a:pt x="9058923" y="3158147"/>
                  </a:lnTo>
                  <a:lnTo>
                    <a:pt x="9071623" y="3176574"/>
                  </a:lnTo>
                  <a:lnTo>
                    <a:pt x="9084323" y="3191167"/>
                  </a:lnTo>
                  <a:lnTo>
                    <a:pt x="9097023" y="3199409"/>
                  </a:lnTo>
                  <a:lnTo>
                    <a:pt x="9122423" y="3200717"/>
                  </a:lnTo>
                  <a:lnTo>
                    <a:pt x="9135123" y="3194520"/>
                  </a:lnTo>
                  <a:lnTo>
                    <a:pt x="9147823" y="3181642"/>
                  </a:lnTo>
                  <a:lnTo>
                    <a:pt x="9147823" y="3127591"/>
                  </a:lnTo>
                  <a:close/>
                </a:path>
                <a:path w="9148444" h="9127490">
                  <a:moveTo>
                    <a:pt x="9147823" y="2910078"/>
                  </a:moveTo>
                  <a:lnTo>
                    <a:pt x="9135123" y="2920365"/>
                  </a:lnTo>
                  <a:lnTo>
                    <a:pt x="9135123" y="2933839"/>
                  </a:lnTo>
                  <a:lnTo>
                    <a:pt x="9122423" y="2948813"/>
                  </a:lnTo>
                  <a:lnTo>
                    <a:pt x="9135123" y="2963532"/>
                  </a:lnTo>
                  <a:lnTo>
                    <a:pt x="9147823" y="2975191"/>
                  </a:lnTo>
                  <a:lnTo>
                    <a:pt x="9147823" y="2910078"/>
                  </a:lnTo>
                  <a:close/>
                </a:path>
                <a:path w="9148444" h="9127490">
                  <a:moveTo>
                    <a:pt x="9147823" y="2554465"/>
                  </a:moveTo>
                  <a:lnTo>
                    <a:pt x="9135123" y="2553500"/>
                  </a:lnTo>
                  <a:lnTo>
                    <a:pt x="9122423" y="2559926"/>
                  </a:lnTo>
                  <a:lnTo>
                    <a:pt x="9109723" y="2573274"/>
                  </a:lnTo>
                  <a:lnTo>
                    <a:pt x="9097023" y="2590762"/>
                  </a:lnTo>
                  <a:lnTo>
                    <a:pt x="9097023" y="2629306"/>
                  </a:lnTo>
                  <a:lnTo>
                    <a:pt x="9109723" y="2644432"/>
                  </a:lnTo>
                  <a:lnTo>
                    <a:pt x="9135123" y="2652966"/>
                  </a:lnTo>
                  <a:lnTo>
                    <a:pt x="9147823" y="2654312"/>
                  </a:lnTo>
                  <a:lnTo>
                    <a:pt x="9147823" y="2554465"/>
                  </a:lnTo>
                  <a:close/>
                </a:path>
                <a:path w="9148444" h="9127490">
                  <a:moveTo>
                    <a:pt x="9147823" y="2215146"/>
                  </a:moveTo>
                  <a:lnTo>
                    <a:pt x="9135123" y="2208746"/>
                  </a:lnTo>
                  <a:lnTo>
                    <a:pt x="9122423" y="2207222"/>
                  </a:lnTo>
                  <a:lnTo>
                    <a:pt x="9097023" y="2214448"/>
                  </a:lnTo>
                  <a:lnTo>
                    <a:pt x="9084323" y="2229434"/>
                  </a:lnTo>
                  <a:lnTo>
                    <a:pt x="9071623" y="2249093"/>
                  </a:lnTo>
                  <a:lnTo>
                    <a:pt x="9071623" y="2292388"/>
                  </a:lnTo>
                  <a:lnTo>
                    <a:pt x="9097023" y="2309380"/>
                  </a:lnTo>
                  <a:lnTo>
                    <a:pt x="9109723" y="2318969"/>
                  </a:lnTo>
                  <a:lnTo>
                    <a:pt x="9135123" y="2320493"/>
                  </a:lnTo>
                  <a:lnTo>
                    <a:pt x="9147823" y="2313495"/>
                  </a:lnTo>
                  <a:lnTo>
                    <a:pt x="9147823" y="2215146"/>
                  </a:lnTo>
                  <a:close/>
                </a:path>
                <a:path w="9148444" h="9127490">
                  <a:moveTo>
                    <a:pt x="9147823" y="1895779"/>
                  </a:moveTo>
                  <a:lnTo>
                    <a:pt x="9135123" y="1879231"/>
                  </a:lnTo>
                  <a:lnTo>
                    <a:pt x="9122423" y="1869833"/>
                  </a:lnTo>
                  <a:lnTo>
                    <a:pt x="9097023" y="1868347"/>
                  </a:lnTo>
                  <a:lnTo>
                    <a:pt x="9071623" y="1875421"/>
                  </a:lnTo>
                  <a:lnTo>
                    <a:pt x="9058923" y="1890090"/>
                  </a:lnTo>
                  <a:lnTo>
                    <a:pt x="9046223" y="1909343"/>
                  </a:lnTo>
                  <a:lnTo>
                    <a:pt x="9046223" y="1930704"/>
                  </a:lnTo>
                  <a:lnTo>
                    <a:pt x="9058923" y="1951736"/>
                  </a:lnTo>
                  <a:lnTo>
                    <a:pt x="9071623" y="1968373"/>
                  </a:lnTo>
                  <a:lnTo>
                    <a:pt x="9097023" y="1977758"/>
                  </a:lnTo>
                  <a:lnTo>
                    <a:pt x="9109723" y="1979244"/>
                  </a:lnTo>
                  <a:lnTo>
                    <a:pt x="9135123" y="1972170"/>
                  </a:lnTo>
                  <a:lnTo>
                    <a:pt x="9147823" y="1957501"/>
                  </a:lnTo>
                  <a:lnTo>
                    <a:pt x="9147823" y="1895779"/>
                  </a:lnTo>
                  <a:close/>
                </a:path>
                <a:path w="9148444" h="9127490">
                  <a:moveTo>
                    <a:pt x="9147823" y="1668145"/>
                  </a:moveTo>
                  <a:lnTo>
                    <a:pt x="9135123" y="1673771"/>
                  </a:lnTo>
                  <a:lnTo>
                    <a:pt x="9122423" y="1686483"/>
                  </a:lnTo>
                  <a:lnTo>
                    <a:pt x="9109723" y="1703158"/>
                  </a:lnTo>
                  <a:lnTo>
                    <a:pt x="9109723" y="1721662"/>
                  </a:lnTo>
                  <a:lnTo>
                    <a:pt x="9122423" y="1739887"/>
                  </a:lnTo>
                  <a:lnTo>
                    <a:pt x="9135123" y="1754289"/>
                  </a:lnTo>
                  <a:lnTo>
                    <a:pt x="9147823" y="1762429"/>
                  </a:lnTo>
                  <a:lnTo>
                    <a:pt x="9147823" y="1668145"/>
                  </a:lnTo>
                  <a:close/>
                </a:path>
                <a:path w="9148444" h="9127490">
                  <a:moveTo>
                    <a:pt x="9147823" y="1576539"/>
                  </a:moveTo>
                  <a:lnTo>
                    <a:pt x="9135123" y="1554619"/>
                  </a:lnTo>
                  <a:lnTo>
                    <a:pt x="9122423" y="1537271"/>
                  </a:lnTo>
                  <a:lnTo>
                    <a:pt x="9097023" y="1527479"/>
                  </a:lnTo>
                  <a:lnTo>
                    <a:pt x="9084323" y="1525930"/>
                  </a:lnTo>
                  <a:lnTo>
                    <a:pt x="9058923" y="1533296"/>
                  </a:lnTo>
                  <a:lnTo>
                    <a:pt x="9033523" y="1548599"/>
                  </a:lnTo>
                  <a:lnTo>
                    <a:pt x="9033523" y="1612874"/>
                  </a:lnTo>
                  <a:lnTo>
                    <a:pt x="9046223" y="1630222"/>
                  </a:lnTo>
                  <a:lnTo>
                    <a:pt x="9071623" y="1640014"/>
                  </a:lnTo>
                  <a:lnTo>
                    <a:pt x="9097023" y="1641563"/>
                  </a:lnTo>
                  <a:lnTo>
                    <a:pt x="9109723" y="1634185"/>
                  </a:lnTo>
                  <a:lnTo>
                    <a:pt x="9135123" y="1618894"/>
                  </a:lnTo>
                  <a:lnTo>
                    <a:pt x="9147823" y="1598828"/>
                  </a:lnTo>
                  <a:lnTo>
                    <a:pt x="9147823" y="1576539"/>
                  </a:lnTo>
                  <a:close/>
                </a:path>
                <a:path w="9148444" h="9127490">
                  <a:moveTo>
                    <a:pt x="9147823" y="1316570"/>
                  </a:moveTo>
                  <a:lnTo>
                    <a:pt x="9135123" y="1315135"/>
                  </a:lnTo>
                  <a:lnTo>
                    <a:pt x="9109723" y="1322844"/>
                  </a:lnTo>
                  <a:lnTo>
                    <a:pt x="9097023" y="1338859"/>
                  </a:lnTo>
                  <a:lnTo>
                    <a:pt x="9084323" y="1359852"/>
                  </a:lnTo>
                  <a:lnTo>
                    <a:pt x="9084323" y="1406105"/>
                  </a:lnTo>
                  <a:lnTo>
                    <a:pt x="9109723" y="1424241"/>
                  </a:lnTo>
                  <a:lnTo>
                    <a:pt x="9122423" y="1434490"/>
                  </a:lnTo>
                  <a:lnTo>
                    <a:pt x="9147823" y="1436116"/>
                  </a:lnTo>
                  <a:lnTo>
                    <a:pt x="9147823" y="1316570"/>
                  </a:lnTo>
                  <a:close/>
                </a:path>
                <a:path w="9148444" h="9127490">
                  <a:moveTo>
                    <a:pt x="9147823" y="982027"/>
                  </a:moveTo>
                  <a:lnTo>
                    <a:pt x="9135123" y="973823"/>
                  </a:lnTo>
                  <a:lnTo>
                    <a:pt x="9109723" y="972121"/>
                  </a:lnTo>
                  <a:lnTo>
                    <a:pt x="9084323" y="980211"/>
                  </a:lnTo>
                  <a:lnTo>
                    <a:pt x="9071623" y="997000"/>
                  </a:lnTo>
                  <a:lnTo>
                    <a:pt x="9058923" y="1019022"/>
                  </a:lnTo>
                  <a:lnTo>
                    <a:pt x="9058923" y="1043482"/>
                  </a:lnTo>
                  <a:lnTo>
                    <a:pt x="9071623" y="1067536"/>
                  </a:lnTo>
                  <a:lnTo>
                    <a:pt x="9084323" y="1086573"/>
                  </a:lnTo>
                  <a:lnTo>
                    <a:pt x="9109723" y="1097318"/>
                  </a:lnTo>
                  <a:lnTo>
                    <a:pt x="9122423" y="1099019"/>
                  </a:lnTo>
                  <a:lnTo>
                    <a:pt x="9147823" y="1090930"/>
                  </a:lnTo>
                  <a:lnTo>
                    <a:pt x="9147823" y="982027"/>
                  </a:lnTo>
                  <a:close/>
                </a:path>
                <a:path w="9148444" h="9127490">
                  <a:moveTo>
                    <a:pt x="9147823" y="801687"/>
                  </a:moveTo>
                  <a:lnTo>
                    <a:pt x="9135123" y="816406"/>
                  </a:lnTo>
                  <a:lnTo>
                    <a:pt x="9135123" y="848817"/>
                  </a:lnTo>
                  <a:lnTo>
                    <a:pt x="9147823" y="861542"/>
                  </a:lnTo>
                  <a:lnTo>
                    <a:pt x="9147823" y="801687"/>
                  </a:lnTo>
                  <a:close/>
                </a:path>
                <a:path w="9148444" h="9127490">
                  <a:moveTo>
                    <a:pt x="9147823" y="663079"/>
                  </a:moveTo>
                  <a:lnTo>
                    <a:pt x="9135123" y="645236"/>
                  </a:lnTo>
                  <a:lnTo>
                    <a:pt x="9122423" y="634631"/>
                  </a:lnTo>
                  <a:lnTo>
                    <a:pt x="9097023" y="632955"/>
                  </a:lnTo>
                  <a:lnTo>
                    <a:pt x="9071623" y="640930"/>
                  </a:lnTo>
                  <a:lnTo>
                    <a:pt x="9046223" y="657491"/>
                  </a:lnTo>
                  <a:lnTo>
                    <a:pt x="9033523" y="679208"/>
                  </a:lnTo>
                  <a:lnTo>
                    <a:pt x="9033523" y="703313"/>
                  </a:lnTo>
                  <a:lnTo>
                    <a:pt x="9046223" y="727036"/>
                  </a:lnTo>
                  <a:lnTo>
                    <a:pt x="9058923" y="745807"/>
                  </a:lnTo>
                  <a:lnTo>
                    <a:pt x="9084323" y="756399"/>
                  </a:lnTo>
                  <a:lnTo>
                    <a:pt x="9109723" y="758075"/>
                  </a:lnTo>
                  <a:lnTo>
                    <a:pt x="9135123" y="750100"/>
                  </a:lnTo>
                  <a:lnTo>
                    <a:pt x="9147823" y="733539"/>
                  </a:lnTo>
                  <a:lnTo>
                    <a:pt x="9147823" y="663079"/>
                  </a:lnTo>
                  <a:close/>
                </a:path>
                <a:path w="9148444" h="9127490">
                  <a:moveTo>
                    <a:pt x="9147823" y="429577"/>
                  </a:moveTo>
                  <a:lnTo>
                    <a:pt x="9122423" y="436956"/>
                  </a:lnTo>
                  <a:lnTo>
                    <a:pt x="9109723" y="452259"/>
                  </a:lnTo>
                  <a:lnTo>
                    <a:pt x="9097023" y="472325"/>
                  </a:lnTo>
                  <a:lnTo>
                    <a:pt x="9097023" y="494601"/>
                  </a:lnTo>
                  <a:lnTo>
                    <a:pt x="9109723" y="516521"/>
                  </a:lnTo>
                  <a:lnTo>
                    <a:pt x="9122423" y="533882"/>
                  </a:lnTo>
                  <a:lnTo>
                    <a:pt x="9135123" y="543674"/>
                  </a:lnTo>
                  <a:lnTo>
                    <a:pt x="9147823" y="544588"/>
                  </a:lnTo>
                  <a:lnTo>
                    <a:pt x="9147823" y="429577"/>
                  </a:lnTo>
                  <a:close/>
                </a:path>
                <a:path w="9148444" h="9127490">
                  <a:moveTo>
                    <a:pt x="9147823" y="347268"/>
                  </a:moveTo>
                  <a:lnTo>
                    <a:pt x="9135123" y="322300"/>
                  </a:lnTo>
                  <a:lnTo>
                    <a:pt x="9122423" y="302552"/>
                  </a:lnTo>
                  <a:lnTo>
                    <a:pt x="9097023" y="291401"/>
                  </a:lnTo>
                  <a:lnTo>
                    <a:pt x="9071623" y="289636"/>
                  </a:lnTo>
                  <a:lnTo>
                    <a:pt x="9046223" y="298030"/>
                  </a:lnTo>
                  <a:lnTo>
                    <a:pt x="9020823" y="315442"/>
                  </a:lnTo>
                  <a:lnTo>
                    <a:pt x="9020823" y="338302"/>
                  </a:lnTo>
                  <a:lnTo>
                    <a:pt x="9008123" y="363664"/>
                  </a:lnTo>
                  <a:lnTo>
                    <a:pt x="9020823" y="388620"/>
                  </a:lnTo>
                  <a:lnTo>
                    <a:pt x="9046223" y="408368"/>
                  </a:lnTo>
                  <a:lnTo>
                    <a:pt x="9058923" y="419519"/>
                  </a:lnTo>
                  <a:lnTo>
                    <a:pt x="9084323" y="421284"/>
                  </a:lnTo>
                  <a:lnTo>
                    <a:pt x="9109723" y="412902"/>
                  </a:lnTo>
                  <a:lnTo>
                    <a:pt x="9135123" y="395478"/>
                  </a:lnTo>
                  <a:lnTo>
                    <a:pt x="9147823" y="372630"/>
                  </a:lnTo>
                  <a:lnTo>
                    <a:pt x="9147823" y="347268"/>
                  </a:lnTo>
                  <a:close/>
                </a:path>
                <a:path w="9148444" h="9127490">
                  <a:moveTo>
                    <a:pt x="9147823" y="78955"/>
                  </a:moveTo>
                  <a:lnTo>
                    <a:pt x="9122423" y="77076"/>
                  </a:lnTo>
                  <a:lnTo>
                    <a:pt x="9097023" y="86029"/>
                  </a:lnTo>
                  <a:lnTo>
                    <a:pt x="9084323" y="104635"/>
                  </a:lnTo>
                  <a:lnTo>
                    <a:pt x="9071623" y="129019"/>
                  </a:lnTo>
                  <a:lnTo>
                    <a:pt x="9071623" y="182740"/>
                  </a:lnTo>
                  <a:lnTo>
                    <a:pt x="9097023" y="203822"/>
                  </a:lnTo>
                  <a:lnTo>
                    <a:pt x="9122423" y="215734"/>
                  </a:lnTo>
                  <a:lnTo>
                    <a:pt x="9147823" y="217614"/>
                  </a:lnTo>
                  <a:lnTo>
                    <a:pt x="9147823" y="78955"/>
                  </a:lnTo>
                  <a:close/>
                </a:path>
              </a:pathLst>
            </a:custGeom>
            <a:solidFill>
              <a:srgbClr val="2929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61482" y="3704564"/>
              <a:ext cx="7312025" cy="474980"/>
            </a:xfrm>
            <a:custGeom>
              <a:avLst/>
              <a:gdLst/>
              <a:ahLst/>
              <a:cxnLst/>
              <a:rect l="l" t="t" r="r" b="b"/>
              <a:pathLst>
                <a:path w="7312025" h="474979">
                  <a:moveTo>
                    <a:pt x="3276244" y="415950"/>
                  </a:moveTo>
                  <a:lnTo>
                    <a:pt x="3184372" y="409206"/>
                  </a:lnTo>
                  <a:lnTo>
                    <a:pt x="3114179" y="407974"/>
                  </a:lnTo>
                  <a:lnTo>
                    <a:pt x="2620048" y="410337"/>
                  </a:lnTo>
                  <a:lnTo>
                    <a:pt x="2605862" y="411086"/>
                  </a:lnTo>
                  <a:lnTo>
                    <a:pt x="2591765" y="412800"/>
                  </a:lnTo>
                  <a:lnTo>
                    <a:pt x="2578036" y="414629"/>
                  </a:lnTo>
                  <a:lnTo>
                    <a:pt x="2563787" y="415861"/>
                  </a:lnTo>
                  <a:lnTo>
                    <a:pt x="2550934" y="415950"/>
                  </a:lnTo>
                  <a:lnTo>
                    <a:pt x="3276244" y="415950"/>
                  </a:lnTo>
                  <a:close/>
                </a:path>
                <a:path w="7312025" h="474979">
                  <a:moveTo>
                    <a:pt x="3422472" y="439127"/>
                  </a:moveTo>
                  <a:lnTo>
                    <a:pt x="3418509" y="435178"/>
                  </a:lnTo>
                  <a:lnTo>
                    <a:pt x="3416122" y="432816"/>
                  </a:lnTo>
                  <a:lnTo>
                    <a:pt x="3414674" y="431380"/>
                  </a:lnTo>
                  <a:lnTo>
                    <a:pt x="3411804" y="428879"/>
                  </a:lnTo>
                  <a:lnTo>
                    <a:pt x="3410000" y="427291"/>
                  </a:lnTo>
                  <a:lnTo>
                    <a:pt x="3407067" y="424738"/>
                  </a:lnTo>
                  <a:lnTo>
                    <a:pt x="3398342" y="421932"/>
                  </a:lnTo>
                  <a:lnTo>
                    <a:pt x="3387204" y="425716"/>
                  </a:lnTo>
                  <a:lnTo>
                    <a:pt x="3384829" y="427291"/>
                  </a:lnTo>
                  <a:lnTo>
                    <a:pt x="3384334" y="426897"/>
                  </a:lnTo>
                  <a:lnTo>
                    <a:pt x="3380917" y="424141"/>
                  </a:lnTo>
                  <a:lnTo>
                    <a:pt x="3378479" y="422173"/>
                  </a:lnTo>
                  <a:lnTo>
                    <a:pt x="3373729" y="420585"/>
                  </a:lnTo>
                  <a:lnTo>
                    <a:pt x="3361182" y="416864"/>
                  </a:lnTo>
                  <a:lnTo>
                    <a:pt x="3348571" y="414477"/>
                  </a:lnTo>
                  <a:lnTo>
                    <a:pt x="3335947" y="415048"/>
                  </a:lnTo>
                  <a:lnTo>
                    <a:pt x="3323412" y="420192"/>
                  </a:lnTo>
                  <a:lnTo>
                    <a:pt x="3317456" y="424141"/>
                  </a:lnTo>
                  <a:lnTo>
                    <a:pt x="3314687" y="420585"/>
                  </a:lnTo>
                  <a:lnTo>
                    <a:pt x="3310725" y="417830"/>
                  </a:lnTo>
                  <a:lnTo>
                    <a:pt x="3303511" y="415086"/>
                  </a:lnTo>
                  <a:lnTo>
                    <a:pt x="3298444" y="417195"/>
                  </a:lnTo>
                  <a:lnTo>
                    <a:pt x="3294646" y="421779"/>
                  </a:lnTo>
                  <a:lnTo>
                    <a:pt x="3290913" y="426897"/>
                  </a:lnTo>
                  <a:lnTo>
                    <a:pt x="3284601" y="421779"/>
                  </a:lnTo>
                  <a:lnTo>
                    <a:pt x="3280994" y="418846"/>
                  </a:lnTo>
                  <a:lnTo>
                    <a:pt x="3276257" y="415963"/>
                  </a:lnTo>
                  <a:lnTo>
                    <a:pt x="3253663" y="415963"/>
                  </a:lnTo>
                  <a:lnTo>
                    <a:pt x="3253663" y="423748"/>
                  </a:lnTo>
                  <a:lnTo>
                    <a:pt x="3252876" y="425323"/>
                  </a:lnTo>
                  <a:lnTo>
                    <a:pt x="3252076" y="428485"/>
                  </a:lnTo>
                  <a:lnTo>
                    <a:pt x="3252482" y="428879"/>
                  </a:lnTo>
                  <a:lnTo>
                    <a:pt x="3251289" y="428078"/>
                  </a:lnTo>
                  <a:lnTo>
                    <a:pt x="3250501" y="427685"/>
                  </a:lnTo>
                  <a:lnTo>
                    <a:pt x="3249307" y="427291"/>
                  </a:lnTo>
                  <a:lnTo>
                    <a:pt x="3249307" y="425323"/>
                  </a:lnTo>
                  <a:lnTo>
                    <a:pt x="3249307" y="424535"/>
                  </a:lnTo>
                  <a:lnTo>
                    <a:pt x="3250095" y="424535"/>
                  </a:lnTo>
                  <a:lnTo>
                    <a:pt x="3250501" y="424268"/>
                  </a:lnTo>
                  <a:lnTo>
                    <a:pt x="3251111" y="423862"/>
                  </a:lnTo>
                  <a:lnTo>
                    <a:pt x="3251289" y="423748"/>
                  </a:lnTo>
                  <a:lnTo>
                    <a:pt x="3253663" y="423748"/>
                  </a:lnTo>
                  <a:lnTo>
                    <a:pt x="3253663" y="415963"/>
                  </a:lnTo>
                  <a:lnTo>
                    <a:pt x="3227514" y="415963"/>
                  </a:lnTo>
                  <a:lnTo>
                    <a:pt x="3227514" y="425323"/>
                  </a:lnTo>
                  <a:lnTo>
                    <a:pt x="3227514" y="427685"/>
                  </a:lnTo>
                  <a:lnTo>
                    <a:pt x="3224339" y="426897"/>
                  </a:lnTo>
                  <a:lnTo>
                    <a:pt x="3227120" y="425323"/>
                  </a:lnTo>
                  <a:lnTo>
                    <a:pt x="3227514" y="425323"/>
                  </a:lnTo>
                  <a:lnTo>
                    <a:pt x="3227514" y="415963"/>
                  </a:lnTo>
                  <a:lnTo>
                    <a:pt x="3120123" y="415963"/>
                  </a:lnTo>
                  <a:lnTo>
                    <a:pt x="3120123" y="432816"/>
                  </a:lnTo>
                  <a:lnTo>
                    <a:pt x="3120123" y="435178"/>
                  </a:lnTo>
                  <a:lnTo>
                    <a:pt x="3117354" y="433997"/>
                  </a:lnTo>
                  <a:lnTo>
                    <a:pt x="3120123" y="432816"/>
                  </a:lnTo>
                  <a:lnTo>
                    <a:pt x="3120123" y="415963"/>
                  </a:lnTo>
                  <a:lnTo>
                    <a:pt x="2550934" y="415950"/>
                  </a:lnTo>
                  <a:lnTo>
                    <a:pt x="2537980" y="415366"/>
                  </a:lnTo>
                  <a:lnTo>
                    <a:pt x="2524950" y="414642"/>
                  </a:lnTo>
                  <a:lnTo>
                    <a:pt x="2511882" y="414286"/>
                  </a:lnTo>
                  <a:lnTo>
                    <a:pt x="2468537" y="414629"/>
                  </a:lnTo>
                  <a:lnTo>
                    <a:pt x="2425496" y="420585"/>
                  </a:lnTo>
                  <a:lnTo>
                    <a:pt x="2420734" y="421779"/>
                  </a:lnTo>
                  <a:lnTo>
                    <a:pt x="2415184" y="421779"/>
                  </a:lnTo>
                  <a:lnTo>
                    <a:pt x="2410434" y="420979"/>
                  </a:lnTo>
                  <a:lnTo>
                    <a:pt x="2396769" y="419290"/>
                  </a:lnTo>
                  <a:lnTo>
                    <a:pt x="2378938" y="417068"/>
                  </a:lnTo>
                  <a:lnTo>
                    <a:pt x="2347430" y="415963"/>
                  </a:lnTo>
                  <a:lnTo>
                    <a:pt x="2315934" y="416775"/>
                  </a:lnTo>
                  <a:lnTo>
                    <a:pt x="2284425" y="418617"/>
                  </a:lnTo>
                  <a:lnTo>
                    <a:pt x="2270239" y="419227"/>
                  </a:lnTo>
                  <a:lnTo>
                    <a:pt x="2252929" y="419214"/>
                  </a:lnTo>
                  <a:lnTo>
                    <a:pt x="2221420" y="418617"/>
                  </a:lnTo>
                  <a:lnTo>
                    <a:pt x="2211971" y="418985"/>
                  </a:lnTo>
                  <a:lnTo>
                    <a:pt x="2183777" y="420585"/>
                  </a:lnTo>
                  <a:lnTo>
                    <a:pt x="2179815" y="420979"/>
                  </a:lnTo>
                  <a:lnTo>
                    <a:pt x="2175853" y="423748"/>
                  </a:lnTo>
                  <a:lnTo>
                    <a:pt x="2172678" y="422567"/>
                  </a:lnTo>
                  <a:lnTo>
                    <a:pt x="2168563" y="421779"/>
                  </a:lnTo>
                  <a:lnTo>
                    <a:pt x="2148306" y="417893"/>
                  </a:lnTo>
                  <a:lnTo>
                    <a:pt x="2123948" y="418617"/>
                  </a:lnTo>
                  <a:lnTo>
                    <a:pt x="2099576" y="421119"/>
                  </a:lnTo>
                  <a:lnTo>
                    <a:pt x="2075205" y="421779"/>
                  </a:lnTo>
                  <a:lnTo>
                    <a:pt x="2051659" y="421246"/>
                  </a:lnTo>
                  <a:lnTo>
                    <a:pt x="2027999" y="422021"/>
                  </a:lnTo>
                  <a:lnTo>
                    <a:pt x="2004263" y="423164"/>
                  </a:lnTo>
                  <a:lnTo>
                    <a:pt x="1980501" y="423748"/>
                  </a:lnTo>
                  <a:lnTo>
                    <a:pt x="1965109" y="423786"/>
                  </a:lnTo>
                  <a:lnTo>
                    <a:pt x="1825726" y="423773"/>
                  </a:lnTo>
                  <a:lnTo>
                    <a:pt x="1672564" y="424268"/>
                  </a:lnTo>
                  <a:lnTo>
                    <a:pt x="1511566" y="421779"/>
                  </a:lnTo>
                  <a:lnTo>
                    <a:pt x="1472501" y="420979"/>
                  </a:lnTo>
                  <a:lnTo>
                    <a:pt x="1379867" y="418617"/>
                  </a:lnTo>
                  <a:lnTo>
                    <a:pt x="1321879" y="416344"/>
                  </a:lnTo>
                  <a:lnTo>
                    <a:pt x="1271739" y="413766"/>
                  </a:lnTo>
                  <a:lnTo>
                    <a:pt x="1221625" y="410603"/>
                  </a:lnTo>
                  <a:lnTo>
                    <a:pt x="1171511" y="406844"/>
                  </a:lnTo>
                  <a:lnTo>
                    <a:pt x="1121422" y="402450"/>
                  </a:lnTo>
                  <a:lnTo>
                    <a:pt x="936371" y="384302"/>
                  </a:lnTo>
                  <a:lnTo>
                    <a:pt x="885850" y="377355"/>
                  </a:lnTo>
                  <a:lnTo>
                    <a:pt x="694182" y="343903"/>
                  </a:lnTo>
                  <a:lnTo>
                    <a:pt x="600341" y="325932"/>
                  </a:lnTo>
                  <a:lnTo>
                    <a:pt x="530250" y="309372"/>
                  </a:lnTo>
                  <a:lnTo>
                    <a:pt x="495414" y="300316"/>
                  </a:lnTo>
                  <a:lnTo>
                    <a:pt x="460463" y="291630"/>
                  </a:lnTo>
                  <a:lnTo>
                    <a:pt x="388543" y="268109"/>
                  </a:lnTo>
                  <a:lnTo>
                    <a:pt x="318998" y="238379"/>
                  </a:lnTo>
                  <a:lnTo>
                    <a:pt x="275031" y="213537"/>
                  </a:lnTo>
                  <a:lnTo>
                    <a:pt x="243484" y="187553"/>
                  </a:lnTo>
                  <a:lnTo>
                    <a:pt x="209169" y="155244"/>
                  </a:lnTo>
                  <a:lnTo>
                    <a:pt x="176707" y="111810"/>
                  </a:lnTo>
                  <a:lnTo>
                    <a:pt x="148031" y="58712"/>
                  </a:lnTo>
                  <a:lnTo>
                    <a:pt x="134747" y="31724"/>
                  </a:lnTo>
                  <a:lnTo>
                    <a:pt x="120573" y="11036"/>
                  </a:lnTo>
                  <a:lnTo>
                    <a:pt x="103390" y="266"/>
                  </a:lnTo>
                  <a:lnTo>
                    <a:pt x="83756" y="0"/>
                  </a:lnTo>
                  <a:lnTo>
                    <a:pt x="62230" y="10820"/>
                  </a:lnTo>
                  <a:lnTo>
                    <a:pt x="21856" y="52082"/>
                  </a:lnTo>
                  <a:lnTo>
                    <a:pt x="812" y="106654"/>
                  </a:lnTo>
                  <a:lnTo>
                    <a:pt x="0" y="119253"/>
                  </a:lnTo>
                  <a:lnTo>
                    <a:pt x="1155" y="131152"/>
                  </a:lnTo>
                  <a:lnTo>
                    <a:pt x="40309" y="200494"/>
                  </a:lnTo>
                  <a:lnTo>
                    <a:pt x="76301" y="242277"/>
                  </a:lnTo>
                  <a:lnTo>
                    <a:pt x="117627" y="278650"/>
                  </a:lnTo>
                  <a:lnTo>
                    <a:pt x="164465" y="309372"/>
                  </a:lnTo>
                  <a:lnTo>
                    <a:pt x="211556" y="332079"/>
                  </a:lnTo>
                  <a:lnTo>
                    <a:pt x="260350" y="349605"/>
                  </a:lnTo>
                  <a:lnTo>
                    <a:pt x="310349" y="363283"/>
                  </a:lnTo>
                  <a:lnTo>
                    <a:pt x="361010" y="374446"/>
                  </a:lnTo>
                  <a:lnTo>
                    <a:pt x="410032" y="383946"/>
                  </a:lnTo>
                  <a:lnTo>
                    <a:pt x="459232" y="392734"/>
                  </a:lnTo>
                  <a:lnTo>
                    <a:pt x="508558" y="400824"/>
                  </a:lnTo>
                  <a:lnTo>
                    <a:pt x="557987" y="408216"/>
                  </a:lnTo>
                  <a:lnTo>
                    <a:pt x="607479" y="414934"/>
                  </a:lnTo>
                  <a:lnTo>
                    <a:pt x="657009" y="420979"/>
                  </a:lnTo>
                  <a:lnTo>
                    <a:pt x="710996" y="427685"/>
                  </a:lnTo>
                  <a:lnTo>
                    <a:pt x="798093" y="438340"/>
                  </a:lnTo>
                  <a:lnTo>
                    <a:pt x="845223" y="443077"/>
                  </a:lnTo>
                  <a:lnTo>
                    <a:pt x="895223" y="446925"/>
                  </a:lnTo>
                  <a:lnTo>
                    <a:pt x="1045730" y="455688"/>
                  </a:lnTo>
                  <a:lnTo>
                    <a:pt x="1156284" y="463791"/>
                  </a:lnTo>
                  <a:lnTo>
                    <a:pt x="1193139" y="465950"/>
                  </a:lnTo>
                  <a:lnTo>
                    <a:pt x="1225473" y="466979"/>
                  </a:lnTo>
                  <a:lnTo>
                    <a:pt x="1322324" y="467918"/>
                  </a:lnTo>
                  <a:lnTo>
                    <a:pt x="1393139" y="470192"/>
                  </a:lnTo>
                  <a:lnTo>
                    <a:pt x="1575828" y="473735"/>
                  </a:lnTo>
                  <a:lnTo>
                    <a:pt x="1629016" y="473837"/>
                  </a:lnTo>
                  <a:lnTo>
                    <a:pt x="2080755" y="466344"/>
                  </a:lnTo>
                  <a:lnTo>
                    <a:pt x="2109216" y="465429"/>
                  </a:lnTo>
                  <a:lnTo>
                    <a:pt x="2212314" y="460514"/>
                  </a:lnTo>
                  <a:lnTo>
                    <a:pt x="3035719" y="443865"/>
                  </a:lnTo>
                  <a:lnTo>
                    <a:pt x="3294088" y="442671"/>
                  </a:lnTo>
                  <a:lnTo>
                    <a:pt x="3294088" y="442277"/>
                  </a:lnTo>
                  <a:lnTo>
                    <a:pt x="3357829" y="442925"/>
                  </a:lnTo>
                  <a:lnTo>
                    <a:pt x="3387420" y="442277"/>
                  </a:lnTo>
                  <a:lnTo>
                    <a:pt x="3389985" y="442226"/>
                  </a:lnTo>
                  <a:lnTo>
                    <a:pt x="3422472" y="439127"/>
                  </a:lnTo>
                  <a:close/>
                </a:path>
                <a:path w="7312025" h="474979">
                  <a:moveTo>
                    <a:pt x="3785692" y="289775"/>
                  </a:moveTo>
                  <a:lnTo>
                    <a:pt x="3783660" y="275704"/>
                  </a:lnTo>
                  <a:lnTo>
                    <a:pt x="3776865" y="262877"/>
                  </a:lnTo>
                  <a:lnTo>
                    <a:pt x="3765626" y="251790"/>
                  </a:lnTo>
                  <a:lnTo>
                    <a:pt x="3765232" y="251002"/>
                  </a:lnTo>
                  <a:lnTo>
                    <a:pt x="3753942" y="244741"/>
                  </a:lnTo>
                  <a:lnTo>
                    <a:pt x="3742690" y="243217"/>
                  </a:lnTo>
                  <a:lnTo>
                    <a:pt x="3730625" y="246570"/>
                  </a:lnTo>
                  <a:lnTo>
                    <a:pt x="3700246" y="269938"/>
                  </a:lnTo>
                  <a:lnTo>
                    <a:pt x="3652697" y="333032"/>
                  </a:lnTo>
                  <a:lnTo>
                    <a:pt x="3648240" y="338886"/>
                  </a:lnTo>
                  <a:lnTo>
                    <a:pt x="3639324" y="350456"/>
                  </a:lnTo>
                  <a:lnTo>
                    <a:pt x="3634867" y="356311"/>
                  </a:lnTo>
                  <a:lnTo>
                    <a:pt x="3634067" y="355904"/>
                  </a:lnTo>
                  <a:lnTo>
                    <a:pt x="3623653" y="326720"/>
                  </a:lnTo>
                  <a:lnTo>
                    <a:pt x="3614521" y="310159"/>
                  </a:lnTo>
                  <a:lnTo>
                    <a:pt x="3612997" y="307403"/>
                  </a:lnTo>
                  <a:lnTo>
                    <a:pt x="3610787" y="303403"/>
                  </a:lnTo>
                  <a:lnTo>
                    <a:pt x="3597198" y="285673"/>
                  </a:lnTo>
                  <a:lnTo>
                    <a:pt x="3581768" y="270332"/>
                  </a:lnTo>
                  <a:lnTo>
                    <a:pt x="3581768" y="307403"/>
                  </a:lnTo>
                  <a:lnTo>
                    <a:pt x="3581362" y="310159"/>
                  </a:lnTo>
                  <a:lnTo>
                    <a:pt x="3580968" y="310159"/>
                  </a:lnTo>
                  <a:lnTo>
                    <a:pt x="3579380" y="307403"/>
                  </a:lnTo>
                  <a:lnTo>
                    <a:pt x="3581768" y="307403"/>
                  </a:lnTo>
                  <a:lnTo>
                    <a:pt x="3581768" y="270332"/>
                  </a:lnTo>
                  <a:lnTo>
                    <a:pt x="3580968" y="269532"/>
                  </a:lnTo>
                  <a:lnTo>
                    <a:pt x="3577005" y="266382"/>
                  </a:lnTo>
                  <a:lnTo>
                    <a:pt x="3572256" y="263626"/>
                  </a:lnTo>
                  <a:lnTo>
                    <a:pt x="3570274" y="262039"/>
                  </a:lnTo>
                  <a:lnTo>
                    <a:pt x="3569081" y="261645"/>
                  </a:lnTo>
                  <a:lnTo>
                    <a:pt x="3561130" y="257771"/>
                  </a:lnTo>
                  <a:lnTo>
                    <a:pt x="3553282" y="256032"/>
                  </a:lnTo>
                  <a:lnTo>
                    <a:pt x="3545509" y="257098"/>
                  </a:lnTo>
                  <a:lnTo>
                    <a:pt x="3537775" y="261645"/>
                  </a:lnTo>
                  <a:lnTo>
                    <a:pt x="3532682" y="278980"/>
                  </a:lnTo>
                  <a:lnTo>
                    <a:pt x="3531438" y="296164"/>
                  </a:lnTo>
                  <a:lnTo>
                    <a:pt x="3533762" y="313334"/>
                  </a:lnTo>
                  <a:lnTo>
                    <a:pt x="3551021" y="358317"/>
                  </a:lnTo>
                  <a:lnTo>
                    <a:pt x="3578923" y="411086"/>
                  </a:lnTo>
                  <a:lnTo>
                    <a:pt x="3607473" y="446671"/>
                  </a:lnTo>
                  <a:lnTo>
                    <a:pt x="3650716" y="467525"/>
                  </a:lnTo>
                  <a:lnTo>
                    <a:pt x="3653967" y="469709"/>
                  </a:lnTo>
                  <a:lnTo>
                    <a:pt x="3695852" y="438734"/>
                  </a:lnTo>
                  <a:lnTo>
                    <a:pt x="3745026" y="373265"/>
                  </a:lnTo>
                  <a:lnTo>
                    <a:pt x="3755720" y="357098"/>
                  </a:lnTo>
                  <a:lnTo>
                    <a:pt x="3756114" y="356704"/>
                  </a:lnTo>
                  <a:lnTo>
                    <a:pt x="3756317" y="356311"/>
                  </a:lnTo>
                  <a:lnTo>
                    <a:pt x="3756507" y="355904"/>
                  </a:lnTo>
                  <a:lnTo>
                    <a:pt x="3763937" y="343623"/>
                  </a:lnTo>
                  <a:lnTo>
                    <a:pt x="3770782" y="331012"/>
                  </a:lnTo>
                  <a:lnTo>
                    <a:pt x="3777018" y="318033"/>
                  </a:lnTo>
                  <a:lnTo>
                    <a:pt x="3782669" y="304634"/>
                  </a:lnTo>
                  <a:lnTo>
                    <a:pt x="3785692" y="289775"/>
                  </a:lnTo>
                  <a:close/>
                </a:path>
                <a:path w="7312025" h="474979">
                  <a:moveTo>
                    <a:pt x="7311733" y="119646"/>
                  </a:moveTo>
                  <a:lnTo>
                    <a:pt x="7303490" y="77825"/>
                  </a:lnTo>
                  <a:lnTo>
                    <a:pt x="7271855" y="30454"/>
                  </a:lnTo>
                  <a:lnTo>
                    <a:pt x="7227976" y="393"/>
                  </a:lnTo>
                  <a:lnTo>
                    <a:pt x="7208342" y="660"/>
                  </a:lnTo>
                  <a:lnTo>
                    <a:pt x="7191159" y="11430"/>
                  </a:lnTo>
                  <a:lnTo>
                    <a:pt x="7176986" y="32118"/>
                  </a:lnTo>
                  <a:lnTo>
                    <a:pt x="7163752" y="59321"/>
                  </a:lnTo>
                  <a:lnTo>
                    <a:pt x="7150138" y="86245"/>
                  </a:lnTo>
                  <a:lnTo>
                    <a:pt x="7117943" y="137414"/>
                  </a:lnTo>
                  <a:lnTo>
                    <a:pt x="7085698" y="172275"/>
                  </a:lnTo>
                  <a:lnTo>
                    <a:pt x="7050189" y="203276"/>
                  </a:lnTo>
                  <a:lnTo>
                    <a:pt x="7007784" y="231673"/>
                  </a:lnTo>
                  <a:lnTo>
                    <a:pt x="6958203" y="253974"/>
                  </a:lnTo>
                  <a:lnTo>
                    <a:pt x="6887794" y="281698"/>
                  </a:lnTo>
                  <a:lnTo>
                    <a:pt x="6816318" y="300710"/>
                  </a:lnTo>
                  <a:lnTo>
                    <a:pt x="6746557" y="318528"/>
                  </a:lnTo>
                  <a:lnTo>
                    <a:pt x="6617551" y="344297"/>
                  </a:lnTo>
                  <a:lnTo>
                    <a:pt x="6451371" y="373659"/>
                  </a:lnTo>
                  <a:lnTo>
                    <a:pt x="6400851" y="381469"/>
                  </a:lnTo>
                  <a:lnTo>
                    <a:pt x="6190310" y="402844"/>
                  </a:lnTo>
                  <a:lnTo>
                    <a:pt x="6140208" y="407238"/>
                  </a:lnTo>
                  <a:lnTo>
                    <a:pt x="6090107" y="410997"/>
                  </a:lnTo>
                  <a:lnTo>
                    <a:pt x="6039980" y="414159"/>
                  </a:lnTo>
                  <a:lnTo>
                    <a:pt x="5989840" y="416737"/>
                  </a:lnTo>
                  <a:lnTo>
                    <a:pt x="5939675" y="418769"/>
                  </a:lnTo>
                  <a:lnTo>
                    <a:pt x="5689358" y="424218"/>
                  </a:lnTo>
                  <a:lnTo>
                    <a:pt x="5682094" y="424294"/>
                  </a:lnTo>
                  <a:lnTo>
                    <a:pt x="5331231" y="424141"/>
                  </a:lnTo>
                  <a:lnTo>
                    <a:pt x="5307457" y="423392"/>
                  </a:lnTo>
                  <a:lnTo>
                    <a:pt x="5283733" y="422262"/>
                  </a:lnTo>
                  <a:lnTo>
                    <a:pt x="5280291" y="422173"/>
                  </a:lnTo>
                  <a:lnTo>
                    <a:pt x="5260073" y="421589"/>
                  </a:lnTo>
                  <a:lnTo>
                    <a:pt x="5236527" y="422173"/>
                  </a:lnTo>
                  <a:lnTo>
                    <a:pt x="5212156" y="421678"/>
                  </a:lnTo>
                  <a:lnTo>
                    <a:pt x="5187785" y="419163"/>
                  </a:lnTo>
                  <a:lnTo>
                    <a:pt x="5163413" y="418338"/>
                  </a:lnTo>
                  <a:lnTo>
                    <a:pt x="5139042" y="422960"/>
                  </a:lnTo>
                  <a:lnTo>
                    <a:pt x="5135880" y="424141"/>
                  </a:lnTo>
                  <a:lnTo>
                    <a:pt x="5134788" y="423354"/>
                  </a:lnTo>
                  <a:lnTo>
                    <a:pt x="5133149" y="422173"/>
                  </a:lnTo>
                  <a:lnTo>
                    <a:pt x="5131524" y="420979"/>
                  </a:lnTo>
                  <a:lnTo>
                    <a:pt x="5127955" y="420979"/>
                  </a:lnTo>
                  <a:lnTo>
                    <a:pt x="5109134" y="419709"/>
                  </a:lnTo>
                  <a:lnTo>
                    <a:pt x="5104447" y="419455"/>
                  </a:lnTo>
                  <a:lnTo>
                    <a:pt x="5099761" y="419214"/>
                  </a:lnTo>
                  <a:lnTo>
                    <a:pt x="5090312" y="419011"/>
                  </a:lnTo>
                  <a:lnTo>
                    <a:pt x="5074551" y="419011"/>
                  </a:lnTo>
                  <a:lnTo>
                    <a:pt x="5043055" y="419455"/>
                  </a:lnTo>
                  <a:lnTo>
                    <a:pt x="5027307" y="419011"/>
                  </a:lnTo>
                  <a:lnTo>
                    <a:pt x="4995799" y="417169"/>
                  </a:lnTo>
                  <a:lnTo>
                    <a:pt x="4964303" y="416356"/>
                  </a:lnTo>
                  <a:lnTo>
                    <a:pt x="4932794" y="417461"/>
                  </a:lnTo>
                  <a:lnTo>
                    <a:pt x="4901298" y="421386"/>
                  </a:lnTo>
                  <a:lnTo>
                    <a:pt x="4896536" y="422173"/>
                  </a:lnTo>
                  <a:lnTo>
                    <a:pt x="4890986" y="422173"/>
                  </a:lnTo>
                  <a:lnTo>
                    <a:pt x="4843196" y="414718"/>
                  </a:lnTo>
                  <a:lnTo>
                    <a:pt x="4821542" y="414502"/>
                  </a:lnTo>
                  <a:lnTo>
                    <a:pt x="4786998" y="414870"/>
                  </a:lnTo>
                  <a:lnTo>
                    <a:pt x="4761420" y="416267"/>
                  </a:lnTo>
                  <a:lnTo>
                    <a:pt x="4747946" y="416255"/>
                  </a:lnTo>
                  <a:lnTo>
                    <a:pt x="4733747" y="415061"/>
                  </a:lnTo>
                  <a:lnTo>
                    <a:pt x="4705655" y="411480"/>
                  </a:lnTo>
                  <a:lnTo>
                    <a:pt x="4691672" y="410730"/>
                  </a:lnTo>
                  <a:lnTo>
                    <a:pt x="4197540" y="408368"/>
                  </a:lnTo>
                  <a:lnTo>
                    <a:pt x="4194378" y="408406"/>
                  </a:lnTo>
                  <a:lnTo>
                    <a:pt x="4194378" y="433997"/>
                  </a:lnTo>
                  <a:lnTo>
                    <a:pt x="4191597" y="435178"/>
                  </a:lnTo>
                  <a:lnTo>
                    <a:pt x="4191597" y="432816"/>
                  </a:lnTo>
                  <a:lnTo>
                    <a:pt x="4194378" y="433997"/>
                  </a:lnTo>
                  <a:lnTo>
                    <a:pt x="4194378" y="408406"/>
                  </a:lnTo>
                  <a:lnTo>
                    <a:pt x="4162247" y="408762"/>
                  </a:lnTo>
                  <a:lnTo>
                    <a:pt x="4087380" y="411289"/>
                  </a:lnTo>
                  <a:lnTo>
                    <a:pt x="4087380" y="426897"/>
                  </a:lnTo>
                  <a:lnTo>
                    <a:pt x="4084612" y="427596"/>
                  </a:lnTo>
                  <a:lnTo>
                    <a:pt x="4084612" y="426897"/>
                  </a:lnTo>
                  <a:lnTo>
                    <a:pt x="4084612" y="426504"/>
                  </a:lnTo>
                  <a:lnTo>
                    <a:pt x="4084612" y="425323"/>
                  </a:lnTo>
                  <a:lnTo>
                    <a:pt x="4087380" y="426897"/>
                  </a:lnTo>
                  <a:lnTo>
                    <a:pt x="4087380" y="411289"/>
                  </a:lnTo>
                  <a:lnTo>
                    <a:pt x="4062425" y="412127"/>
                  </a:lnTo>
                  <a:lnTo>
                    <a:pt x="4062425" y="424535"/>
                  </a:lnTo>
                  <a:lnTo>
                    <a:pt x="4062425" y="426770"/>
                  </a:lnTo>
                  <a:lnTo>
                    <a:pt x="4061625" y="427291"/>
                  </a:lnTo>
                  <a:lnTo>
                    <a:pt x="4060837" y="427685"/>
                  </a:lnTo>
                  <a:lnTo>
                    <a:pt x="4059644" y="428078"/>
                  </a:lnTo>
                  <a:lnTo>
                    <a:pt x="4059453" y="427685"/>
                  </a:lnTo>
                  <a:lnTo>
                    <a:pt x="4059250" y="427291"/>
                  </a:lnTo>
                  <a:lnTo>
                    <a:pt x="4058856" y="426504"/>
                  </a:lnTo>
                  <a:lnTo>
                    <a:pt x="4058056" y="423354"/>
                  </a:lnTo>
                  <a:lnTo>
                    <a:pt x="4059250" y="423748"/>
                  </a:lnTo>
                  <a:lnTo>
                    <a:pt x="4060837" y="423748"/>
                  </a:lnTo>
                  <a:lnTo>
                    <a:pt x="4062425" y="424535"/>
                  </a:lnTo>
                  <a:lnTo>
                    <a:pt x="4062425" y="412127"/>
                  </a:lnTo>
                  <a:lnTo>
                    <a:pt x="4020820" y="427291"/>
                  </a:lnTo>
                  <a:lnTo>
                    <a:pt x="4018813" y="424535"/>
                  </a:lnTo>
                  <a:lnTo>
                    <a:pt x="4017200" y="422325"/>
                  </a:lnTo>
                  <a:lnTo>
                    <a:pt x="4013289" y="417588"/>
                  </a:lnTo>
                  <a:lnTo>
                    <a:pt x="4008221" y="415480"/>
                  </a:lnTo>
                  <a:lnTo>
                    <a:pt x="4001008" y="418223"/>
                  </a:lnTo>
                  <a:lnTo>
                    <a:pt x="3997045" y="420585"/>
                  </a:lnTo>
                  <a:lnTo>
                    <a:pt x="3994264" y="424535"/>
                  </a:lnTo>
                  <a:lnTo>
                    <a:pt x="3988320" y="420585"/>
                  </a:lnTo>
                  <a:lnTo>
                    <a:pt x="3975773" y="415442"/>
                  </a:lnTo>
                  <a:lnTo>
                    <a:pt x="3963162" y="414870"/>
                  </a:lnTo>
                  <a:lnTo>
                    <a:pt x="3950538" y="417258"/>
                  </a:lnTo>
                  <a:lnTo>
                    <a:pt x="3938003" y="420979"/>
                  </a:lnTo>
                  <a:lnTo>
                    <a:pt x="3933240" y="422173"/>
                  </a:lnTo>
                  <a:lnTo>
                    <a:pt x="3926903" y="427685"/>
                  </a:lnTo>
                  <a:lnTo>
                    <a:pt x="3924528" y="426110"/>
                  </a:lnTo>
                  <a:lnTo>
                    <a:pt x="3913390" y="422325"/>
                  </a:lnTo>
                  <a:lnTo>
                    <a:pt x="3904665" y="425132"/>
                  </a:lnTo>
                  <a:lnTo>
                    <a:pt x="3897058" y="431774"/>
                  </a:lnTo>
                  <a:lnTo>
                    <a:pt x="3889260" y="439521"/>
                  </a:lnTo>
                  <a:lnTo>
                    <a:pt x="3888867" y="440309"/>
                  </a:lnTo>
                  <a:lnTo>
                    <a:pt x="3921353" y="443242"/>
                  </a:lnTo>
                  <a:lnTo>
                    <a:pt x="3953497" y="443953"/>
                  </a:lnTo>
                  <a:lnTo>
                    <a:pt x="4017251" y="443471"/>
                  </a:lnTo>
                  <a:lnTo>
                    <a:pt x="4275607" y="444652"/>
                  </a:lnTo>
                  <a:lnTo>
                    <a:pt x="5098961" y="461302"/>
                  </a:lnTo>
                  <a:lnTo>
                    <a:pt x="5230584" y="467131"/>
                  </a:lnTo>
                  <a:lnTo>
                    <a:pt x="5682310" y="474624"/>
                  </a:lnTo>
                  <a:lnTo>
                    <a:pt x="5735282" y="474459"/>
                  </a:lnTo>
                  <a:lnTo>
                    <a:pt x="5894705" y="471462"/>
                  </a:lnTo>
                  <a:lnTo>
                    <a:pt x="5965533" y="469188"/>
                  </a:lnTo>
                  <a:lnTo>
                    <a:pt x="5989015" y="468706"/>
                  </a:lnTo>
                  <a:lnTo>
                    <a:pt x="6086030" y="467766"/>
                  </a:lnTo>
                  <a:lnTo>
                    <a:pt x="6118199" y="466737"/>
                  </a:lnTo>
                  <a:lnTo>
                    <a:pt x="6155042" y="464578"/>
                  </a:lnTo>
                  <a:lnTo>
                    <a:pt x="6265596" y="456476"/>
                  </a:lnTo>
                  <a:lnTo>
                    <a:pt x="6416103" y="447713"/>
                  </a:lnTo>
                  <a:lnTo>
                    <a:pt x="6466103" y="443865"/>
                  </a:lnTo>
                  <a:lnTo>
                    <a:pt x="6513284" y="439077"/>
                  </a:lnTo>
                  <a:lnTo>
                    <a:pt x="6565024" y="432816"/>
                  </a:lnTo>
                  <a:lnTo>
                    <a:pt x="6602311" y="428078"/>
                  </a:lnTo>
                  <a:lnTo>
                    <a:pt x="6605422" y="427685"/>
                  </a:lnTo>
                  <a:lnTo>
                    <a:pt x="6624929" y="425323"/>
                  </a:lnTo>
                  <a:lnTo>
                    <a:pt x="6630416" y="424662"/>
                  </a:lnTo>
                  <a:lnTo>
                    <a:pt x="6703987" y="415721"/>
                  </a:lnTo>
                  <a:lnTo>
                    <a:pt x="6753517" y="409003"/>
                  </a:lnTo>
                  <a:lnTo>
                    <a:pt x="6802920" y="401612"/>
                  </a:lnTo>
                  <a:lnTo>
                    <a:pt x="6852183" y="393522"/>
                  </a:lnTo>
                  <a:lnTo>
                    <a:pt x="6901320" y="384733"/>
                  </a:lnTo>
                  <a:lnTo>
                    <a:pt x="6950329" y="375234"/>
                  </a:lnTo>
                  <a:lnTo>
                    <a:pt x="7000989" y="364286"/>
                  </a:lnTo>
                  <a:lnTo>
                    <a:pt x="7050976" y="350685"/>
                  </a:lnTo>
                  <a:lnTo>
                    <a:pt x="7099782" y="333082"/>
                  </a:lnTo>
                  <a:lnTo>
                    <a:pt x="7146874" y="310159"/>
                  </a:lnTo>
                  <a:lnTo>
                    <a:pt x="7194093" y="279044"/>
                  </a:lnTo>
                  <a:lnTo>
                    <a:pt x="7235533" y="242570"/>
                  </a:lnTo>
                  <a:lnTo>
                    <a:pt x="7271474" y="200850"/>
                  </a:lnTo>
                  <a:lnTo>
                    <a:pt x="7302208" y="153974"/>
                  </a:lnTo>
                  <a:lnTo>
                    <a:pt x="7310577" y="131546"/>
                  </a:lnTo>
                  <a:lnTo>
                    <a:pt x="7311733" y="1196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9923681"/>
              <a:ext cx="18288000" cy="363855"/>
            </a:xfrm>
            <a:custGeom>
              <a:avLst/>
              <a:gdLst/>
              <a:ahLst/>
              <a:cxnLst/>
              <a:rect l="l" t="t" r="r" b="b"/>
              <a:pathLst>
                <a:path w="18288000" h="363854">
                  <a:moveTo>
                    <a:pt x="240776" y="0"/>
                  </a:moveTo>
                  <a:lnTo>
                    <a:pt x="18047098" y="0"/>
                  </a:lnTo>
                  <a:lnTo>
                    <a:pt x="18095104" y="2376"/>
                  </a:lnTo>
                  <a:lnTo>
                    <a:pt x="18142304" y="9419"/>
                  </a:lnTo>
                  <a:lnTo>
                    <a:pt x="18188372" y="20997"/>
                  </a:lnTo>
                  <a:lnTo>
                    <a:pt x="18232990" y="36977"/>
                  </a:lnTo>
                  <a:lnTo>
                    <a:pt x="18275838" y="57227"/>
                  </a:lnTo>
                  <a:lnTo>
                    <a:pt x="18288001" y="363318"/>
                  </a:lnTo>
                  <a:lnTo>
                    <a:pt x="0" y="363318"/>
                  </a:lnTo>
                  <a:lnTo>
                    <a:pt x="0" y="64429"/>
                  </a:lnTo>
                  <a:lnTo>
                    <a:pt x="12036" y="57227"/>
                  </a:lnTo>
                  <a:lnTo>
                    <a:pt x="54885" y="36977"/>
                  </a:lnTo>
                  <a:lnTo>
                    <a:pt x="99503" y="20997"/>
                  </a:lnTo>
                  <a:lnTo>
                    <a:pt x="145571" y="9419"/>
                  </a:lnTo>
                  <a:lnTo>
                    <a:pt x="192770" y="2376"/>
                  </a:lnTo>
                  <a:lnTo>
                    <a:pt x="240776" y="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47132" y="4387852"/>
              <a:ext cx="8740775" cy="1233170"/>
            </a:xfrm>
            <a:custGeom>
              <a:avLst/>
              <a:gdLst/>
              <a:ahLst/>
              <a:cxnLst/>
              <a:rect l="l" t="t" r="r" b="b"/>
              <a:pathLst>
                <a:path w="8740775" h="1233170">
                  <a:moveTo>
                    <a:pt x="485775" y="0"/>
                  </a:moveTo>
                  <a:lnTo>
                    <a:pt x="8254425" y="0"/>
                  </a:lnTo>
                  <a:lnTo>
                    <a:pt x="8302438" y="2377"/>
                  </a:lnTo>
                  <a:lnTo>
                    <a:pt x="8349638" y="9420"/>
                  </a:lnTo>
                  <a:lnTo>
                    <a:pt x="8395706" y="20997"/>
                  </a:lnTo>
                  <a:lnTo>
                    <a:pt x="8440323" y="36977"/>
                  </a:lnTo>
                  <a:lnTo>
                    <a:pt x="8483172" y="57227"/>
                  </a:lnTo>
                  <a:lnTo>
                    <a:pt x="8523934" y="81616"/>
                  </a:lnTo>
                  <a:lnTo>
                    <a:pt x="8562289" y="110010"/>
                  </a:lnTo>
                  <a:lnTo>
                    <a:pt x="8597920" y="142280"/>
                  </a:lnTo>
                  <a:lnTo>
                    <a:pt x="8630190" y="177911"/>
                  </a:lnTo>
                  <a:lnTo>
                    <a:pt x="8658584" y="216266"/>
                  </a:lnTo>
                  <a:lnTo>
                    <a:pt x="8682973" y="257028"/>
                  </a:lnTo>
                  <a:lnTo>
                    <a:pt x="8703223" y="299877"/>
                  </a:lnTo>
                  <a:lnTo>
                    <a:pt x="8719202" y="344494"/>
                  </a:lnTo>
                  <a:lnTo>
                    <a:pt x="8730780" y="390562"/>
                  </a:lnTo>
                  <a:lnTo>
                    <a:pt x="8737823" y="437762"/>
                  </a:lnTo>
                  <a:lnTo>
                    <a:pt x="8740200" y="485769"/>
                  </a:lnTo>
                  <a:lnTo>
                    <a:pt x="8740200" y="747053"/>
                  </a:lnTo>
                  <a:lnTo>
                    <a:pt x="8737823" y="795061"/>
                  </a:lnTo>
                  <a:lnTo>
                    <a:pt x="8730780" y="842261"/>
                  </a:lnTo>
                  <a:lnTo>
                    <a:pt x="8719202" y="888329"/>
                  </a:lnTo>
                  <a:lnTo>
                    <a:pt x="8703223" y="932946"/>
                  </a:lnTo>
                  <a:lnTo>
                    <a:pt x="8682973" y="975795"/>
                  </a:lnTo>
                  <a:lnTo>
                    <a:pt x="8658584" y="1016556"/>
                  </a:lnTo>
                  <a:lnTo>
                    <a:pt x="8630190" y="1054912"/>
                  </a:lnTo>
                  <a:lnTo>
                    <a:pt x="8597920" y="1090543"/>
                  </a:lnTo>
                  <a:lnTo>
                    <a:pt x="8562289" y="1122813"/>
                  </a:lnTo>
                  <a:lnTo>
                    <a:pt x="8523934" y="1151207"/>
                  </a:lnTo>
                  <a:lnTo>
                    <a:pt x="8483172" y="1175596"/>
                  </a:lnTo>
                  <a:lnTo>
                    <a:pt x="8440323" y="1195846"/>
                  </a:lnTo>
                  <a:lnTo>
                    <a:pt x="8395706" y="1211825"/>
                  </a:lnTo>
                  <a:lnTo>
                    <a:pt x="8349638" y="1223403"/>
                  </a:lnTo>
                  <a:lnTo>
                    <a:pt x="8302438" y="1230446"/>
                  </a:lnTo>
                  <a:lnTo>
                    <a:pt x="8254427" y="1232823"/>
                  </a:lnTo>
                  <a:lnTo>
                    <a:pt x="485773" y="1232823"/>
                  </a:lnTo>
                  <a:lnTo>
                    <a:pt x="437762" y="1230446"/>
                  </a:lnTo>
                  <a:lnTo>
                    <a:pt x="390562" y="1223403"/>
                  </a:lnTo>
                  <a:lnTo>
                    <a:pt x="344494" y="1211825"/>
                  </a:lnTo>
                  <a:lnTo>
                    <a:pt x="299877" y="1195846"/>
                  </a:lnTo>
                  <a:lnTo>
                    <a:pt x="257028" y="1175596"/>
                  </a:lnTo>
                  <a:lnTo>
                    <a:pt x="216267" y="1151207"/>
                  </a:lnTo>
                  <a:lnTo>
                    <a:pt x="177911" y="1122813"/>
                  </a:lnTo>
                  <a:lnTo>
                    <a:pt x="142280" y="1090543"/>
                  </a:lnTo>
                  <a:lnTo>
                    <a:pt x="110011" y="1054912"/>
                  </a:lnTo>
                  <a:lnTo>
                    <a:pt x="81616" y="1016556"/>
                  </a:lnTo>
                  <a:lnTo>
                    <a:pt x="57227" y="975795"/>
                  </a:lnTo>
                  <a:lnTo>
                    <a:pt x="36977" y="932946"/>
                  </a:lnTo>
                  <a:lnTo>
                    <a:pt x="20997" y="888329"/>
                  </a:lnTo>
                  <a:lnTo>
                    <a:pt x="9420" y="842261"/>
                  </a:lnTo>
                  <a:lnTo>
                    <a:pt x="2376" y="795061"/>
                  </a:lnTo>
                  <a:lnTo>
                    <a:pt x="0" y="747053"/>
                  </a:lnTo>
                  <a:lnTo>
                    <a:pt x="0" y="485769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1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6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5" y="0"/>
                  </a:lnTo>
                  <a:close/>
                </a:path>
              </a:pathLst>
            </a:custGeom>
            <a:solidFill>
              <a:srgbClr val="03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280086" y="4390586"/>
            <a:ext cx="7674609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95245" marR="5080" indent="-2583180">
              <a:lnSpc>
                <a:spcPct val="115700"/>
              </a:lnSpc>
              <a:spcBef>
                <a:spcPts val="100"/>
              </a:spcBef>
            </a:pP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Feito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 MT"/>
                <a:cs typeface="Arial MT"/>
              </a:rPr>
              <a:t>por:</a:t>
            </a:r>
            <a:r>
              <a:rPr sz="27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45" dirty="0">
                <a:solidFill>
                  <a:srgbClr val="FFFFFF"/>
                </a:solidFill>
                <a:latin typeface="Arial MT"/>
                <a:cs typeface="Arial MT"/>
              </a:rPr>
              <a:t>Guilherme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Tavares,</a:t>
            </a:r>
            <a:r>
              <a:rPr sz="27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45" dirty="0">
                <a:solidFill>
                  <a:srgbClr val="FFFFFF"/>
                </a:solidFill>
                <a:latin typeface="Arial MT"/>
                <a:cs typeface="Arial MT"/>
              </a:rPr>
              <a:t>Guilherme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Faleiro</a:t>
            </a:r>
            <a:r>
              <a:rPr sz="2700" spc="-1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700" spc="55" dirty="0">
                <a:solidFill>
                  <a:srgbClr val="FFFFFF"/>
                </a:solidFill>
                <a:latin typeface="Arial MT"/>
                <a:cs typeface="Arial MT"/>
              </a:rPr>
              <a:t>Pietro</a:t>
            </a:r>
            <a:r>
              <a:rPr sz="27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700" spc="-1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 MT"/>
                <a:cs typeface="Arial MT"/>
              </a:rPr>
              <a:t>Moura</a:t>
            </a:r>
            <a:endParaRPr sz="27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9258300"/>
            <a:ext cx="18288000" cy="1028700"/>
            <a:chOff x="0" y="9258300"/>
            <a:chExt cx="18288000" cy="1028700"/>
          </a:xfrm>
        </p:grpSpPr>
        <p:sp>
          <p:nvSpPr>
            <p:cNvPr id="17" name="object 17"/>
            <p:cNvSpPr/>
            <p:nvPr/>
          </p:nvSpPr>
          <p:spPr>
            <a:xfrm>
              <a:off x="0" y="9258312"/>
              <a:ext cx="18288000" cy="1028700"/>
            </a:xfrm>
            <a:custGeom>
              <a:avLst/>
              <a:gdLst/>
              <a:ahLst/>
              <a:cxnLst/>
              <a:rect l="l" t="t" r="r" b="b"/>
              <a:pathLst>
                <a:path w="18288000" h="1028700">
                  <a:moveTo>
                    <a:pt x="18287988" y="837514"/>
                  </a:moveTo>
                  <a:lnTo>
                    <a:pt x="13822096" y="837514"/>
                  </a:lnTo>
                  <a:lnTo>
                    <a:pt x="13840676" y="812431"/>
                  </a:lnTo>
                  <a:lnTo>
                    <a:pt x="13865060" y="771664"/>
                  </a:lnTo>
                  <a:lnTo>
                    <a:pt x="13885304" y="728814"/>
                  </a:lnTo>
                  <a:lnTo>
                    <a:pt x="13901293" y="684199"/>
                  </a:lnTo>
                  <a:lnTo>
                    <a:pt x="13912863" y="638136"/>
                  </a:lnTo>
                  <a:lnTo>
                    <a:pt x="13919911" y="590931"/>
                  </a:lnTo>
                  <a:lnTo>
                    <a:pt x="13922286" y="542925"/>
                  </a:lnTo>
                  <a:lnTo>
                    <a:pt x="13922286" y="485762"/>
                  </a:lnTo>
                  <a:lnTo>
                    <a:pt x="13919911" y="437756"/>
                  </a:lnTo>
                  <a:lnTo>
                    <a:pt x="13912863" y="390550"/>
                  </a:lnTo>
                  <a:lnTo>
                    <a:pt x="13901293" y="344487"/>
                  </a:lnTo>
                  <a:lnTo>
                    <a:pt x="13885304" y="299872"/>
                  </a:lnTo>
                  <a:lnTo>
                    <a:pt x="13865060" y="257022"/>
                  </a:lnTo>
                  <a:lnTo>
                    <a:pt x="13840676" y="216255"/>
                  </a:lnTo>
                  <a:lnTo>
                    <a:pt x="13812279" y="177901"/>
                  </a:lnTo>
                  <a:lnTo>
                    <a:pt x="13780008" y="142278"/>
                  </a:lnTo>
                  <a:lnTo>
                    <a:pt x="13744372" y="110007"/>
                  </a:lnTo>
                  <a:lnTo>
                    <a:pt x="13706018" y="81610"/>
                  </a:lnTo>
                  <a:lnTo>
                    <a:pt x="13665264" y="57226"/>
                  </a:lnTo>
                  <a:lnTo>
                    <a:pt x="13622414" y="36969"/>
                  </a:lnTo>
                  <a:lnTo>
                    <a:pt x="13577799" y="20993"/>
                  </a:lnTo>
                  <a:lnTo>
                    <a:pt x="13531723" y="9410"/>
                  </a:lnTo>
                  <a:lnTo>
                    <a:pt x="13484530" y="2374"/>
                  </a:lnTo>
                  <a:lnTo>
                    <a:pt x="13436511" y="0"/>
                  </a:lnTo>
                  <a:lnTo>
                    <a:pt x="4836592" y="0"/>
                  </a:lnTo>
                  <a:lnTo>
                    <a:pt x="4788573" y="2374"/>
                  </a:lnTo>
                  <a:lnTo>
                    <a:pt x="4741380" y="9410"/>
                  </a:lnTo>
                  <a:lnTo>
                    <a:pt x="4695304" y="20993"/>
                  </a:lnTo>
                  <a:lnTo>
                    <a:pt x="4650689" y="36969"/>
                  </a:lnTo>
                  <a:lnTo>
                    <a:pt x="4607839" y="57226"/>
                  </a:lnTo>
                  <a:lnTo>
                    <a:pt x="4567085" y="81610"/>
                  </a:lnTo>
                  <a:lnTo>
                    <a:pt x="4528731" y="110007"/>
                  </a:lnTo>
                  <a:lnTo>
                    <a:pt x="4493095" y="142278"/>
                  </a:lnTo>
                  <a:lnTo>
                    <a:pt x="4460824" y="177901"/>
                  </a:lnTo>
                  <a:lnTo>
                    <a:pt x="4432427" y="216255"/>
                  </a:lnTo>
                  <a:lnTo>
                    <a:pt x="4408043" y="257022"/>
                  </a:lnTo>
                  <a:lnTo>
                    <a:pt x="4387786" y="299872"/>
                  </a:lnTo>
                  <a:lnTo>
                    <a:pt x="4371810" y="344487"/>
                  </a:lnTo>
                  <a:lnTo>
                    <a:pt x="4360240" y="390550"/>
                  </a:lnTo>
                  <a:lnTo>
                    <a:pt x="4353191" y="437756"/>
                  </a:lnTo>
                  <a:lnTo>
                    <a:pt x="4350817" y="485762"/>
                  </a:lnTo>
                  <a:lnTo>
                    <a:pt x="4350817" y="542925"/>
                  </a:lnTo>
                  <a:lnTo>
                    <a:pt x="4353191" y="590931"/>
                  </a:lnTo>
                  <a:lnTo>
                    <a:pt x="4360240" y="638136"/>
                  </a:lnTo>
                  <a:lnTo>
                    <a:pt x="4371810" y="684199"/>
                  </a:lnTo>
                  <a:lnTo>
                    <a:pt x="4387786" y="728814"/>
                  </a:lnTo>
                  <a:lnTo>
                    <a:pt x="4408043" y="771664"/>
                  </a:lnTo>
                  <a:lnTo>
                    <a:pt x="4432427" y="812431"/>
                  </a:lnTo>
                  <a:lnTo>
                    <a:pt x="4450994" y="837514"/>
                  </a:lnTo>
                  <a:lnTo>
                    <a:pt x="0" y="837514"/>
                  </a:lnTo>
                  <a:lnTo>
                    <a:pt x="0" y="1028687"/>
                  </a:lnTo>
                  <a:lnTo>
                    <a:pt x="4836579" y="1028687"/>
                  </a:lnTo>
                  <a:lnTo>
                    <a:pt x="13436511" y="1028687"/>
                  </a:lnTo>
                  <a:lnTo>
                    <a:pt x="18287988" y="1028687"/>
                  </a:lnTo>
                  <a:lnTo>
                    <a:pt x="18287988" y="83751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47766" y="9431037"/>
              <a:ext cx="8740140" cy="855980"/>
            </a:xfrm>
            <a:custGeom>
              <a:avLst/>
              <a:gdLst/>
              <a:ahLst/>
              <a:cxnLst/>
              <a:rect l="l" t="t" r="r" b="b"/>
              <a:pathLst>
                <a:path w="8740140" h="855979">
                  <a:moveTo>
                    <a:pt x="485143" y="0"/>
                  </a:moveTo>
                  <a:lnTo>
                    <a:pt x="8253793" y="0"/>
                  </a:lnTo>
                  <a:lnTo>
                    <a:pt x="8301806" y="2377"/>
                  </a:lnTo>
                  <a:lnTo>
                    <a:pt x="8349005" y="9420"/>
                  </a:lnTo>
                  <a:lnTo>
                    <a:pt x="8395073" y="20997"/>
                  </a:lnTo>
                  <a:lnTo>
                    <a:pt x="8439691" y="36977"/>
                  </a:lnTo>
                  <a:lnTo>
                    <a:pt x="8482540" y="57227"/>
                  </a:lnTo>
                  <a:lnTo>
                    <a:pt x="8523301" y="81615"/>
                  </a:lnTo>
                  <a:lnTo>
                    <a:pt x="8561657" y="110010"/>
                  </a:lnTo>
                  <a:lnTo>
                    <a:pt x="8597288" y="142280"/>
                  </a:lnTo>
                  <a:lnTo>
                    <a:pt x="8629557" y="177911"/>
                  </a:lnTo>
                  <a:lnTo>
                    <a:pt x="8657952" y="216267"/>
                  </a:lnTo>
                  <a:lnTo>
                    <a:pt x="8682341" y="257028"/>
                  </a:lnTo>
                  <a:lnTo>
                    <a:pt x="8702590" y="299877"/>
                  </a:lnTo>
                  <a:lnTo>
                    <a:pt x="8718570" y="344494"/>
                  </a:lnTo>
                  <a:lnTo>
                    <a:pt x="8730147" y="390562"/>
                  </a:lnTo>
                  <a:lnTo>
                    <a:pt x="8737191" y="437762"/>
                  </a:lnTo>
                  <a:lnTo>
                    <a:pt x="8739567" y="485769"/>
                  </a:lnTo>
                  <a:lnTo>
                    <a:pt x="8739567" y="499403"/>
                  </a:lnTo>
                  <a:lnTo>
                    <a:pt x="8737191" y="547411"/>
                  </a:lnTo>
                  <a:lnTo>
                    <a:pt x="8730147" y="594611"/>
                  </a:lnTo>
                  <a:lnTo>
                    <a:pt x="8718570" y="640679"/>
                  </a:lnTo>
                  <a:lnTo>
                    <a:pt x="8702590" y="685296"/>
                  </a:lnTo>
                  <a:lnTo>
                    <a:pt x="8682341" y="728145"/>
                  </a:lnTo>
                  <a:lnTo>
                    <a:pt x="8657952" y="768906"/>
                  </a:lnTo>
                  <a:lnTo>
                    <a:pt x="8629557" y="807262"/>
                  </a:lnTo>
                  <a:lnTo>
                    <a:pt x="8597288" y="842893"/>
                  </a:lnTo>
                  <a:lnTo>
                    <a:pt x="8582857" y="855962"/>
                  </a:lnTo>
                  <a:lnTo>
                    <a:pt x="156078" y="855962"/>
                  </a:lnTo>
                  <a:lnTo>
                    <a:pt x="109378" y="807262"/>
                  </a:lnTo>
                  <a:lnTo>
                    <a:pt x="80983" y="768906"/>
                  </a:lnTo>
                  <a:lnTo>
                    <a:pt x="56595" y="728145"/>
                  </a:lnTo>
                  <a:lnTo>
                    <a:pt x="36345" y="685296"/>
                  </a:lnTo>
                  <a:lnTo>
                    <a:pt x="20365" y="640679"/>
                  </a:lnTo>
                  <a:lnTo>
                    <a:pt x="8787" y="594611"/>
                  </a:lnTo>
                  <a:lnTo>
                    <a:pt x="1744" y="547411"/>
                  </a:lnTo>
                  <a:lnTo>
                    <a:pt x="0" y="512173"/>
                  </a:lnTo>
                  <a:lnTo>
                    <a:pt x="0" y="472999"/>
                  </a:lnTo>
                  <a:lnTo>
                    <a:pt x="8787" y="390562"/>
                  </a:lnTo>
                  <a:lnTo>
                    <a:pt x="20365" y="344494"/>
                  </a:lnTo>
                  <a:lnTo>
                    <a:pt x="36345" y="299877"/>
                  </a:lnTo>
                  <a:lnTo>
                    <a:pt x="56595" y="257028"/>
                  </a:lnTo>
                  <a:lnTo>
                    <a:pt x="80983" y="216267"/>
                  </a:lnTo>
                  <a:lnTo>
                    <a:pt x="109378" y="177911"/>
                  </a:lnTo>
                  <a:lnTo>
                    <a:pt x="141647" y="142280"/>
                  </a:lnTo>
                  <a:lnTo>
                    <a:pt x="177279" y="110010"/>
                  </a:lnTo>
                  <a:lnTo>
                    <a:pt x="215634" y="81615"/>
                  </a:lnTo>
                  <a:lnTo>
                    <a:pt x="256396" y="57227"/>
                  </a:lnTo>
                  <a:lnTo>
                    <a:pt x="299244" y="36977"/>
                  </a:lnTo>
                  <a:lnTo>
                    <a:pt x="343862" y="20997"/>
                  </a:lnTo>
                  <a:lnTo>
                    <a:pt x="389930" y="9420"/>
                  </a:lnTo>
                  <a:lnTo>
                    <a:pt x="437130" y="2377"/>
                  </a:lnTo>
                  <a:lnTo>
                    <a:pt x="485143" y="0"/>
                  </a:lnTo>
                  <a:close/>
                </a:path>
              </a:pathLst>
            </a:custGeom>
            <a:solidFill>
              <a:srgbClr val="03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689363" y="9555577"/>
            <a:ext cx="685609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46070" algn="l"/>
              </a:tabLst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Fonte:</a:t>
            </a:r>
            <a:r>
              <a:rPr sz="2700" spc="-1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Arial MT"/>
                <a:cs typeface="Arial MT"/>
              </a:rPr>
              <a:t>Wikipédia,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	Atlas</a:t>
            </a:r>
            <a:r>
              <a:rPr sz="27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spc="-80" dirty="0">
                <a:solidFill>
                  <a:srgbClr val="FFFFFF"/>
                </a:solidFill>
                <a:latin typeface="Arial MT"/>
                <a:cs typeface="Arial MT"/>
              </a:rPr>
              <a:t>Escola,</a:t>
            </a:r>
            <a:r>
              <a:rPr sz="27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Brasil</a:t>
            </a:r>
            <a:r>
              <a:rPr sz="2700" spc="-65" dirty="0">
                <a:solidFill>
                  <a:srgbClr val="FFFFFF"/>
                </a:solidFill>
                <a:latin typeface="Arial MT"/>
                <a:cs typeface="Arial MT"/>
              </a:rPr>
              <a:t> Escola.</a:t>
            </a:r>
            <a:endParaRPr sz="2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577" y="38364"/>
              <a:ext cx="10313341" cy="102486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193020" cy="10287000"/>
            </a:xfrm>
            <a:custGeom>
              <a:avLst/>
              <a:gdLst/>
              <a:ahLst/>
              <a:cxnLst/>
              <a:rect l="l" t="t" r="r" b="b"/>
              <a:pathLst>
                <a:path w="10193020" h="10287000">
                  <a:moveTo>
                    <a:pt x="0" y="10287000"/>
                  </a:moveTo>
                  <a:lnTo>
                    <a:pt x="0" y="0"/>
                  </a:lnTo>
                  <a:lnTo>
                    <a:pt x="10192503" y="0"/>
                  </a:lnTo>
                  <a:lnTo>
                    <a:pt x="10192503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2" y="0"/>
              <a:ext cx="10007952" cy="10286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011737" cy="2541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2184" y="1488947"/>
              <a:ext cx="6819265" cy="477520"/>
            </a:xfrm>
            <a:custGeom>
              <a:avLst/>
              <a:gdLst/>
              <a:ahLst/>
              <a:cxnLst/>
              <a:rect l="l" t="t" r="r" b="b"/>
              <a:pathLst>
                <a:path w="6819265" h="477519">
                  <a:moveTo>
                    <a:pt x="1042276" y="0"/>
                  </a:moveTo>
                  <a:lnTo>
                    <a:pt x="0" y="0"/>
                  </a:lnTo>
                  <a:lnTo>
                    <a:pt x="1035532" y="477100"/>
                  </a:lnTo>
                  <a:lnTo>
                    <a:pt x="1042276" y="477100"/>
                  </a:lnTo>
                  <a:lnTo>
                    <a:pt x="1042276" y="0"/>
                  </a:lnTo>
                  <a:close/>
                </a:path>
                <a:path w="6819265" h="477519">
                  <a:moveTo>
                    <a:pt x="6818985" y="0"/>
                  </a:moveTo>
                  <a:lnTo>
                    <a:pt x="5776722" y="0"/>
                  </a:lnTo>
                  <a:lnTo>
                    <a:pt x="5776722" y="477100"/>
                  </a:lnTo>
                  <a:lnTo>
                    <a:pt x="5783465" y="477100"/>
                  </a:lnTo>
                  <a:lnTo>
                    <a:pt x="68189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6910" y="3068616"/>
              <a:ext cx="7440295" cy="4850130"/>
            </a:xfrm>
            <a:custGeom>
              <a:avLst/>
              <a:gdLst/>
              <a:ahLst/>
              <a:cxnLst/>
              <a:rect l="l" t="t" r="r" b="b"/>
              <a:pathLst>
                <a:path w="7440295" h="4850130">
                  <a:moveTo>
                    <a:pt x="6954369" y="4849998"/>
                  </a:moveTo>
                  <a:lnTo>
                    <a:pt x="485774" y="4849998"/>
                  </a:lnTo>
                  <a:lnTo>
                    <a:pt x="437762" y="4847621"/>
                  </a:lnTo>
                  <a:lnTo>
                    <a:pt x="390562" y="4840578"/>
                  </a:lnTo>
                  <a:lnTo>
                    <a:pt x="344494" y="4829000"/>
                  </a:lnTo>
                  <a:lnTo>
                    <a:pt x="299876" y="4813020"/>
                  </a:lnTo>
                  <a:lnTo>
                    <a:pt x="257028" y="4792770"/>
                  </a:lnTo>
                  <a:lnTo>
                    <a:pt x="216266" y="4768382"/>
                  </a:lnTo>
                  <a:lnTo>
                    <a:pt x="177911" y="4739987"/>
                  </a:lnTo>
                  <a:lnTo>
                    <a:pt x="142280" y="4707718"/>
                  </a:lnTo>
                  <a:lnTo>
                    <a:pt x="110010" y="4672087"/>
                  </a:lnTo>
                  <a:lnTo>
                    <a:pt x="81615" y="4633731"/>
                  </a:lnTo>
                  <a:lnTo>
                    <a:pt x="57227" y="4592970"/>
                  </a:lnTo>
                  <a:lnTo>
                    <a:pt x="36977" y="4550121"/>
                  </a:lnTo>
                  <a:lnTo>
                    <a:pt x="20997" y="4505504"/>
                  </a:lnTo>
                  <a:lnTo>
                    <a:pt x="9420" y="4459436"/>
                  </a:lnTo>
                  <a:lnTo>
                    <a:pt x="2377" y="4412236"/>
                  </a:lnTo>
                  <a:lnTo>
                    <a:pt x="0" y="4364223"/>
                  </a:ln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6954369" y="0"/>
                  </a:lnTo>
                  <a:lnTo>
                    <a:pt x="7002382" y="2377"/>
                  </a:lnTo>
                  <a:lnTo>
                    <a:pt x="7049582" y="9420"/>
                  </a:lnTo>
                  <a:lnTo>
                    <a:pt x="7095650" y="20997"/>
                  </a:lnTo>
                  <a:lnTo>
                    <a:pt x="7140268" y="36977"/>
                  </a:lnTo>
                  <a:lnTo>
                    <a:pt x="7183116" y="57227"/>
                  </a:lnTo>
                  <a:lnTo>
                    <a:pt x="7223878" y="81615"/>
                  </a:lnTo>
                  <a:lnTo>
                    <a:pt x="7262233" y="110010"/>
                  </a:lnTo>
                  <a:lnTo>
                    <a:pt x="7297864" y="142280"/>
                  </a:lnTo>
                  <a:lnTo>
                    <a:pt x="7330134" y="177911"/>
                  </a:lnTo>
                  <a:lnTo>
                    <a:pt x="7358529" y="216266"/>
                  </a:lnTo>
                  <a:lnTo>
                    <a:pt x="7382917" y="257028"/>
                  </a:lnTo>
                  <a:lnTo>
                    <a:pt x="7403167" y="299876"/>
                  </a:lnTo>
                  <a:lnTo>
                    <a:pt x="7419147" y="344494"/>
                  </a:lnTo>
                  <a:lnTo>
                    <a:pt x="7430725" y="390562"/>
                  </a:lnTo>
                  <a:lnTo>
                    <a:pt x="7437768" y="437761"/>
                  </a:lnTo>
                  <a:lnTo>
                    <a:pt x="7440145" y="485774"/>
                  </a:lnTo>
                  <a:lnTo>
                    <a:pt x="7440145" y="4364223"/>
                  </a:lnTo>
                  <a:lnTo>
                    <a:pt x="7437768" y="4412236"/>
                  </a:lnTo>
                  <a:lnTo>
                    <a:pt x="7430725" y="4459436"/>
                  </a:lnTo>
                  <a:lnTo>
                    <a:pt x="7419147" y="4505504"/>
                  </a:lnTo>
                  <a:lnTo>
                    <a:pt x="7403167" y="4550121"/>
                  </a:lnTo>
                  <a:lnTo>
                    <a:pt x="7382917" y="4592970"/>
                  </a:lnTo>
                  <a:lnTo>
                    <a:pt x="7358529" y="4633731"/>
                  </a:lnTo>
                  <a:lnTo>
                    <a:pt x="7330134" y="4672087"/>
                  </a:lnTo>
                  <a:lnTo>
                    <a:pt x="7297864" y="4707718"/>
                  </a:lnTo>
                  <a:lnTo>
                    <a:pt x="7262233" y="4739987"/>
                  </a:lnTo>
                  <a:lnTo>
                    <a:pt x="7223878" y="4768382"/>
                  </a:lnTo>
                  <a:lnTo>
                    <a:pt x="7183116" y="4792770"/>
                  </a:lnTo>
                  <a:lnTo>
                    <a:pt x="7140268" y="4813020"/>
                  </a:lnTo>
                  <a:lnTo>
                    <a:pt x="7095650" y="4829000"/>
                  </a:lnTo>
                  <a:lnTo>
                    <a:pt x="7049582" y="4840578"/>
                  </a:lnTo>
                  <a:lnTo>
                    <a:pt x="7002382" y="4847621"/>
                  </a:lnTo>
                  <a:lnTo>
                    <a:pt x="6954369" y="484999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09920" y="6512548"/>
              <a:ext cx="4601845" cy="1285240"/>
            </a:xfrm>
            <a:custGeom>
              <a:avLst/>
              <a:gdLst/>
              <a:ahLst/>
              <a:cxnLst/>
              <a:rect l="l" t="t" r="r" b="b"/>
              <a:pathLst>
                <a:path w="4601845" h="1285240">
                  <a:moveTo>
                    <a:pt x="6515" y="1002071"/>
                  </a:moveTo>
                  <a:lnTo>
                    <a:pt x="62381" y="1048783"/>
                  </a:lnTo>
                  <a:lnTo>
                    <a:pt x="32733" y="1040546"/>
                  </a:lnTo>
                  <a:lnTo>
                    <a:pt x="0" y="1013176"/>
                  </a:lnTo>
                  <a:lnTo>
                    <a:pt x="6515" y="1002071"/>
                  </a:lnTo>
                  <a:close/>
                </a:path>
                <a:path w="4601845" h="1285240">
                  <a:moveTo>
                    <a:pt x="4365175" y="244494"/>
                  </a:moveTo>
                  <a:lnTo>
                    <a:pt x="4341962" y="290213"/>
                  </a:lnTo>
                  <a:lnTo>
                    <a:pt x="4307808" y="327868"/>
                  </a:lnTo>
                  <a:lnTo>
                    <a:pt x="4267590" y="360453"/>
                  </a:lnTo>
                  <a:lnTo>
                    <a:pt x="4227024" y="392746"/>
                  </a:lnTo>
                  <a:lnTo>
                    <a:pt x="4186076" y="424721"/>
                  </a:lnTo>
                  <a:lnTo>
                    <a:pt x="4152989" y="446715"/>
                  </a:lnTo>
                  <a:lnTo>
                    <a:pt x="4111189" y="477977"/>
                  </a:lnTo>
                  <a:lnTo>
                    <a:pt x="4068916" y="508843"/>
                  </a:lnTo>
                  <a:lnTo>
                    <a:pt x="4026140" y="539289"/>
                  </a:lnTo>
                  <a:lnTo>
                    <a:pt x="3991101" y="559651"/>
                  </a:lnTo>
                  <a:lnTo>
                    <a:pt x="3947226" y="589178"/>
                  </a:lnTo>
                  <a:lnTo>
                    <a:pt x="3902756" y="618207"/>
                  </a:lnTo>
                  <a:lnTo>
                    <a:pt x="3857660" y="646713"/>
                  </a:lnTo>
                  <a:lnTo>
                    <a:pt x="3820179" y="665032"/>
                  </a:lnTo>
                  <a:lnTo>
                    <a:pt x="3773957" y="692597"/>
                  </a:lnTo>
                  <a:lnTo>
                    <a:pt x="3727254" y="719759"/>
                  </a:lnTo>
                  <a:lnTo>
                    <a:pt x="3688348" y="736888"/>
                  </a:lnTo>
                  <a:lnTo>
                    <a:pt x="3640704" y="763263"/>
                  </a:lnTo>
                  <a:lnTo>
                    <a:pt x="3592601" y="789255"/>
                  </a:lnTo>
                  <a:lnTo>
                    <a:pt x="3552318" y="805232"/>
                  </a:lnTo>
                  <a:lnTo>
                    <a:pt x="3503319" y="830474"/>
                  </a:lnTo>
                  <a:lnTo>
                    <a:pt x="3462156" y="845715"/>
                  </a:lnTo>
                  <a:lnTo>
                    <a:pt x="3412291" y="870234"/>
                  </a:lnTo>
                  <a:lnTo>
                    <a:pt x="3362005" y="894400"/>
                  </a:lnTo>
                  <a:lnTo>
                    <a:pt x="3319577" y="908583"/>
                  </a:lnTo>
                  <a:lnTo>
                    <a:pt x="3268470" y="932063"/>
                  </a:lnTo>
                  <a:lnTo>
                    <a:pt x="3225236" y="945573"/>
                  </a:lnTo>
                  <a:lnTo>
                    <a:pt x="3173339" y="968392"/>
                  </a:lnTo>
                  <a:lnTo>
                    <a:pt x="3129330" y="981253"/>
                  </a:lnTo>
                  <a:lnTo>
                    <a:pt x="3076672" y="1003436"/>
                  </a:lnTo>
                  <a:lnTo>
                    <a:pt x="3031917" y="1015674"/>
                  </a:lnTo>
                  <a:lnTo>
                    <a:pt x="2986801" y="1027610"/>
                  </a:lnTo>
                  <a:lnTo>
                    <a:pt x="2933059" y="1048887"/>
                  </a:lnTo>
                  <a:lnTo>
                    <a:pt x="2887243" y="1060237"/>
                  </a:lnTo>
                  <a:lnTo>
                    <a:pt x="2841087" y="1071303"/>
                  </a:lnTo>
                  <a:lnTo>
                    <a:pt x="2786329" y="1091730"/>
                  </a:lnTo>
                  <a:lnTo>
                    <a:pt x="2739518" y="1102249"/>
                  </a:lnTo>
                  <a:lnTo>
                    <a:pt x="2692391" y="1112503"/>
                  </a:lnTo>
                  <a:lnTo>
                    <a:pt x="2636683" y="1132136"/>
                  </a:lnTo>
                  <a:lnTo>
                    <a:pt x="2588946" y="1141880"/>
                  </a:lnTo>
                  <a:lnTo>
                    <a:pt x="2540915" y="1151379"/>
                  </a:lnTo>
                  <a:lnTo>
                    <a:pt x="2492597" y="1160638"/>
                  </a:lnTo>
                  <a:lnTo>
                    <a:pt x="2435729" y="1179300"/>
                  </a:lnTo>
                  <a:lnTo>
                    <a:pt x="2386862" y="1188100"/>
                  </a:lnTo>
                  <a:lnTo>
                    <a:pt x="2337731" y="1196678"/>
                  </a:lnTo>
                  <a:lnTo>
                    <a:pt x="2238852" y="1213320"/>
                  </a:lnTo>
                  <a:lnTo>
                    <a:pt x="2189062" y="1221348"/>
                  </a:lnTo>
                  <a:lnTo>
                    <a:pt x="2138976" y="1229128"/>
                  </a:lnTo>
                  <a:lnTo>
                    <a:pt x="2088595" y="1236662"/>
                  </a:lnTo>
                  <a:lnTo>
                    <a:pt x="2037925" y="1243953"/>
                  </a:lnTo>
                  <a:lnTo>
                    <a:pt x="1986966" y="1251004"/>
                  </a:lnTo>
                  <a:lnTo>
                    <a:pt x="1935723" y="1257816"/>
                  </a:lnTo>
                  <a:lnTo>
                    <a:pt x="1884198" y="1264393"/>
                  </a:lnTo>
                  <a:lnTo>
                    <a:pt x="1840665" y="1261100"/>
                  </a:lnTo>
                  <a:lnTo>
                    <a:pt x="1788585" y="1267213"/>
                  </a:lnTo>
                  <a:lnTo>
                    <a:pt x="1736232" y="1273098"/>
                  </a:lnTo>
                  <a:lnTo>
                    <a:pt x="1683609" y="1278757"/>
                  </a:lnTo>
                  <a:lnTo>
                    <a:pt x="1638991" y="1274555"/>
                  </a:lnTo>
                  <a:lnTo>
                    <a:pt x="1532421" y="1284766"/>
                  </a:lnTo>
                  <a:lnTo>
                    <a:pt x="1487019" y="1279910"/>
                  </a:lnTo>
                  <a:lnTo>
                    <a:pt x="1433090" y="1284477"/>
                  </a:lnTo>
                  <a:lnTo>
                    <a:pt x="1387181" y="1279196"/>
                  </a:lnTo>
                  <a:lnTo>
                    <a:pt x="1332750" y="1283343"/>
                  </a:lnTo>
                  <a:lnTo>
                    <a:pt x="1286344" y="1277647"/>
                  </a:lnTo>
                  <a:lnTo>
                    <a:pt x="1231423" y="1281385"/>
                  </a:lnTo>
                  <a:lnTo>
                    <a:pt x="1137406" y="1268985"/>
                  </a:lnTo>
                  <a:lnTo>
                    <a:pt x="1080176" y="1270792"/>
                  </a:lnTo>
                  <a:lnTo>
                    <a:pt x="1031004" y="1262783"/>
                  </a:lnTo>
                  <a:lnTo>
                    <a:pt x="973342" y="1264229"/>
                  </a:lnTo>
                  <a:lnTo>
                    <a:pt x="823821" y="1238526"/>
                  </a:lnTo>
                  <a:lnTo>
                    <a:pt x="765246" y="1239208"/>
                  </a:lnTo>
                  <a:lnTo>
                    <a:pt x="663921" y="1220697"/>
                  </a:lnTo>
                  <a:lnTo>
                    <a:pt x="458287" y="1181182"/>
                  </a:lnTo>
                  <a:lnTo>
                    <a:pt x="414505" y="1161127"/>
                  </a:lnTo>
                  <a:lnTo>
                    <a:pt x="309598" y="1139622"/>
                  </a:lnTo>
                  <a:lnTo>
                    <a:pt x="265008" y="1118891"/>
                  </a:lnTo>
                  <a:lnTo>
                    <a:pt x="211868" y="1107565"/>
                  </a:lnTo>
                  <a:lnTo>
                    <a:pt x="166719" y="1086366"/>
                  </a:lnTo>
                  <a:lnTo>
                    <a:pt x="113013" y="1074566"/>
                  </a:lnTo>
                  <a:lnTo>
                    <a:pt x="83627" y="1066548"/>
                  </a:lnTo>
                  <a:lnTo>
                    <a:pt x="12832" y="1007352"/>
                  </a:lnTo>
                  <a:lnTo>
                    <a:pt x="40353" y="1013811"/>
                  </a:lnTo>
                  <a:lnTo>
                    <a:pt x="103142" y="1016652"/>
                  </a:lnTo>
                  <a:lnTo>
                    <a:pt x="130666" y="1023113"/>
                  </a:lnTo>
                  <a:lnTo>
                    <a:pt x="181528" y="1032536"/>
                  </a:lnTo>
                  <a:lnTo>
                    <a:pt x="224031" y="1051521"/>
                  </a:lnTo>
                  <a:lnTo>
                    <a:pt x="576087" y="1114148"/>
                  </a:lnTo>
                  <a:lnTo>
                    <a:pt x="675286" y="1130881"/>
                  </a:lnTo>
                  <a:lnTo>
                    <a:pt x="732875" y="1129374"/>
                  </a:lnTo>
                  <a:lnTo>
                    <a:pt x="879573" y="1152717"/>
                  </a:lnTo>
                  <a:lnTo>
                    <a:pt x="936292" y="1150483"/>
                  </a:lnTo>
                  <a:lnTo>
                    <a:pt x="1032447" y="1164670"/>
                  </a:lnTo>
                  <a:lnTo>
                    <a:pt x="1088406" y="1161800"/>
                  </a:lnTo>
                  <a:lnTo>
                    <a:pt x="1135819" y="1168339"/>
                  </a:lnTo>
                  <a:lnTo>
                    <a:pt x="1190896" y="1164732"/>
                  </a:lnTo>
                  <a:lnTo>
                    <a:pt x="1237473" y="1170571"/>
                  </a:lnTo>
                  <a:lnTo>
                    <a:pt x="1346474" y="1162392"/>
                  </a:lnTo>
                  <a:lnTo>
                    <a:pt x="1392349" y="1167645"/>
                  </a:lnTo>
                  <a:lnTo>
                    <a:pt x="1499924" y="1158274"/>
                  </a:lnTo>
                  <a:lnTo>
                    <a:pt x="1545075" y="1162920"/>
                  </a:lnTo>
                  <a:lnTo>
                    <a:pt x="1651177" y="1152318"/>
                  </a:lnTo>
                  <a:lnTo>
                    <a:pt x="1756271" y="1140874"/>
                  </a:lnTo>
                  <a:lnTo>
                    <a:pt x="1808434" y="1134830"/>
                  </a:lnTo>
                  <a:lnTo>
                    <a:pt x="1852066" y="1138207"/>
                  </a:lnTo>
                  <a:lnTo>
                    <a:pt x="1903708" y="1131727"/>
                  </a:lnTo>
                  <a:lnTo>
                    <a:pt x="1955085" y="1125026"/>
                  </a:lnTo>
                  <a:lnTo>
                    <a:pt x="2006194" y="1118102"/>
                  </a:lnTo>
                  <a:lnTo>
                    <a:pt x="2057034" y="1110952"/>
                  </a:lnTo>
                  <a:lnTo>
                    <a:pt x="2107601" y="1103574"/>
                  </a:lnTo>
                  <a:lnTo>
                    <a:pt x="2166164" y="1086329"/>
                  </a:lnTo>
                  <a:lnTo>
                    <a:pt x="2216179" y="1078489"/>
                  </a:lnTo>
                  <a:lnTo>
                    <a:pt x="2265913" y="1070415"/>
                  </a:lnTo>
                  <a:lnTo>
                    <a:pt x="2315243" y="1062002"/>
                  </a:lnTo>
                  <a:lnTo>
                    <a:pt x="2364241" y="1053312"/>
                  </a:lnTo>
                  <a:lnTo>
                    <a:pt x="2412912" y="1044349"/>
                  </a:lnTo>
                  <a:lnTo>
                    <a:pt x="2469529" y="1025476"/>
                  </a:lnTo>
                  <a:lnTo>
                    <a:pt x="2517551" y="1015970"/>
                  </a:lnTo>
                  <a:lnTo>
                    <a:pt x="2565252" y="1006196"/>
                  </a:lnTo>
                  <a:lnTo>
                    <a:pt x="2612636" y="996156"/>
                  </a:lnTo>
                  <a:lnTo>
                    <a:pt x="2667975" y="976215"/>
                  </a:lnTo>
                  <a:lnTo>
                    <a:pt x="2714730" y="965649"/>
                  </a:lnTo>
                  <a:lnTo>
                    <a:pt x="2761174" y="954824"/>
                  </a:lnTo>
                  <a:lnTo>
                    <a:pt x="2815581" y="934104"/>
                  </a:lnTo>
                  <a:lnTo>
                    <a:pt x="2861412" y="922765"/>
                  </a:lnTo>
                  <a:lnTo>
                    <a:pt x="2915210" y="901536"/>
                  </a:lnTo>
                  <a:lnTo>
                    <a:pt x="2960436" y="889692"/>
                  </a:lnTo>
                  <a:lnTo>
                    <a:pt x="3005364" y="877599"/>
                  </a:lnTo>
                  <a:lnTo>
                    <a:pt x="3058268" y="855621"/>
                  </a:lnTo>
                  <a:lnTo>
                    <a:pt x="3102606" y="843035"/>
                  </a:lnTo>
                  <a:lnTo>
                    <a:pt x="3154926" y="820569"/>
                  </a:lnTo>
                  <a:lnTo>
                    <a:pt x="3198685" y="807499"/>
                  </a:lnTo>
                  <a:lnTo>
                    <a:pt x="3250430" y="784553"/>
                  </a:lnTo>
                  <a:lnTo>
                    <a:pt x="3293620" y="771006"/>
                  </a:lnTo>
                  <a:lnTo>
                    <a:pt x="3344800" y="747588"/>
                  </a:lnTo>
                  <a:lnTo>
                    <a:pt x="3387431" y="733574"/>
                  </a:lnTo>
                  <a:lnTo>
                    <a:pt x="3438057" y="709692"/>
                  </a:lnTo>
                  <a:lnTo>
                    <a:pt x="3488409" y="685581"/>
                  </a:lnTo>
                  <a:lnTo>
                    <a:pt x="3530219" y="670881"/>
                  </a:lnTo>
                  <a:lnTo>
                    <a:pt x="3580032" y="646319"/>
                  </a:lnTo>
                  <a:lnTo>
                    <a:pt x="3621307" y="631171"/>
                  </a:lnTo>
                  <a:lnTo>
                    <a:pt x="3670590" y="606166"/>
                  </a:lnTo>
                  <a:lnTo>
                    <a:pt x="3711340" y="590579"/>
                  </a:lnTo>
                  <a:lnTo>
                    <a:pt x="3760102" y="565140"/>
                  </a:lnTo>
                  <a:lnTo>
                    <a:pt x="3809653" y="540358"/>
                  </a:lnTo>
                  <a:lnTo>
                    <a:pt x="3859075" y="515470"/>
                  </a:lnTo>
                  <a:lnTo>
                    <a:pt x="3908327" y="490439"/>
                  </a:lnTo>
                  <a:lnTo>
                    <a:pt x="3949098" y="474869"/>
                  </a:lnTo>
                  <a:lnTo>
                    <a:pt x="3997887" y="449452"/>
                  </a:lnTo>
                  <a:lnTo>
                    <a:pt x="4046383" y="423789"/>
                  </a:lnTo>
                  <a:lnTo>
                    <a:pt x="4094545" y="397847"/>
                  </a:lnTo>
                  <a:lnTo>
                    <a:pt x="4142332" y="371590"/>
                  </a:lnTo>
                  <a:lnTo>
                    <a:pt x="4181430" y="354623"/>
                  </a:lnTo>
                  <a:lnTo>
                    <a:pt x="4228341" y="327635"/>
                  </a:lnTo>
                  <a:lnTo>
                    <a:pt x="4274754" y="300230"/>
                  </a:lnTo>
                  <a:lnTo>
                    <a:pt x="4320626" y="272373"/>
                  </a:lnTo>
                  <a:lnTo>
                    <a:pt x="4365175" y="244494"/>
                  </a:lnTo>
                  <a:close/>
                </a:path>
                <a:path w="4601845" h="1285240">
                  <a:moveTo>
                    <a:pt x="4561362" y="10174"/>
                  </a:moveTo>
                  <a:lnTo>
                    <a:pt x="4582103" y="27516"/>
                  </a:lnTo>
                  <a:lnTo>
                    <a:pt x="4590891" y="51417"/>
                  </a:lnTo>
                  <a:lnTo>
                    <a:pt x="4601486" y="60276"/>
                  </a:lnTo>
                  <a:lnTo>
                    <a:pt x="4594473" y="137179"/>
                  </a:lnTo>
                  <a:lnTo>
                    <a:pt x="4567458" y="197357"/>
                  </a:lnTo>
                  <a:lnTo>
                    <a:pt x="4549390" y="231908"/>
                  </a:lnTo>
                  <a:lnTo>
                    <a:pt x="4523494" y="276469"/>
                  </a:lnTo>
                  <a:lnTo>
                    <a:pt x="4497901" y="321282"/>
                  </a:lnTo>
                  <a:lnTo>
                    <a:pt x="4472472" y="366233"/>
                  </a:lnTo>
                  <a:lnTo>
                    <a:pt x="4438792" y="420838"/>
                  </a:lnTo>
                  <a:lnTo>
                    <a:pt x="4404994" y="475344"/>
                  </a:lnTo>
                  <a:lnTo>
                    <a:pt x="4370937" y="529633"/>
                  </a:lnTo>
                  <a:lnTo>
                    <a:pt x="4344750" y="573950"/>
                  </a:lnTo>
                  <a:lnTo>
                    <a:pt x="4318022" y="617814"/>
                  </a:lnTo>
                  <a:lnTo>
                    <a:pt x="4290612" y="661108"/>
                  </a:lnTo>
                  <a:lnTo>
                    <a:pt x="4249726" y="726241"/>
                  </a:lnTo>
                  <a:lnTo>
                    <a:pt x="4235968" y="747844"/>
                  </a:lnTo>
                  <a:lnTo>
                    <a:pt x="4106523" y="954120"/>
                  </a:lnTo>
                  <a:lnTo>
                    <a:pt x="4086264" y="986840"/>
                  </a:lnTo>
                  <a:lnTo>
                    <a:pt x="4058753" y="1030050"/>
                  </a:lnTo>
                  <a:lnTo>
                    <a:pt x="4021704" y="1065284"/>
                  </a:lnTo>
                  <a:lnTo>
                    <a:pt x="3981102" y="1064442"/>
                  </a:lnTo>
                  <a:lnTo>
                    <a:pt x="3955127" y="1042722"/>
                  </a:lnTo>
                  <a:lnTo>
                    <a:pt x="3950858" y="1006046"/>
                  </a:lnTo>
                  <a:lnTo>
                    <a:pt x="3967145" y="953451"/>
                  </a:lnTo>
                  <a:lnTo>
                    <a:pt x="3994564" y="893611"/>
                  </a:lnTo>
                  <a:lnTo>
                    <a:pt x="4114536" y="679414"/>
                  </a:lnTo>
                  <a:lnTo>
                    <a:pt x="4127465" y="657118"/>
                  </a:lnTo>
                  <a:lnTo>
                    <a:pt x="4147609" y="624302"/>
                  </a:lnTo>
                  <a:lnTo>
                    <a:pt x="4166797" y="590686"/>
                  </a:lnTo>
                  <a:lnTo>
                    <a:pt x="4193402" y="546720"/>
                  </a:lnTo>
                  <a:lnTo>
                    <a:pt x="4219254" y="502123"/>
                  </a:lnTo>
                  <a:lnTo>
                    <a:pt x="4252725" y="447343"/>
                  </a:lnTo>
                  <a:lnTo>
                    <a:pt x="4277373" y="401739"/>
                  </a:lnTo>
                  <a:lnTo>
                    <a:pt x="4309842" y="346122"/>
                  </a:lnTo>
                  <a:lnTo>
                    <a:pt x="4331570" y="308302"/>
                  </a:lnTo>
                  <a:lnTo>
                    <a:pt x="4347705" y="295015"/>
                  </a:lnTo>
                  <a:lnTo>
                    <a:pt x="4379043" y="271559"/>
                  </a:lnTo>
                  <a:lnTo>
                    <a:pt x="4388720" y="263096"/>
                  </a:lnTo>
                  <a:lnTo>
                    <a:pt x="4393484" y="250527"/>
                  </a:lnTo>
                  <a:lnTo>
                    <a:pt x="4205863" y="93647"/>
                  </a:lnTo>
                  <a:lnTo>
                    <a:pt x="4220742" y="89534"/>
                  </a:lnTo>
                  <a:lnTo>
                    <a:pt x="4257329" y="70467"/>
                  </a:lnTo>
                  <a:lnTo>
                    <a:pt x="4303093" y="59074"/>
                  </a:lnTo>
                  <a:lnTo>
                    <a:pt x="4370704" y="32840"/>
                  </a:lnTo>
                  <a:lnTo>
                    <a:pt x="4439746" y="7804"/>
                  </a:lnTo>
                  <a:lnTo>
                    <a:pt x="4489804" y="0"/>
                  </a:lnTo>
                  <a:lnTo>
                    <a:pt x="4530114" y="598"/>
                  </a:lnTo>
                  <a:lnTo>
                    <a:pt x="4561362" y="10174"/>
                  </a:lnTo>
                  <a:close/>
                </a:path>
                <a:path w="4601845" h="1285240">
                  <a:moveTo>
                    <a:pt x="4190985" y="97760"/>
                  </a:moveTo>
                  <a:lnTo>
                    <a:pt x="4365561" y="243732"/>
                  </a:lnTo>
                  <a:lnTo>
                    <a:pt x="4340279" y="239146"/>
                  </a:lnTo>
                  <a:lnTo>
                    <a:pt x="4307514" y="244856"/>
                  </a:lnTo>
                  <a:lnTo>
                    <a:pt x="4286308" y="243678"/>
                  </a:lnTo>
                  <a:lnTo>
                    <a:pt x="4270890" y="247339"/>
                  </a:lnTo>
                  <a:lnTo>
                    <a:pt x="4223875" y="257687"/>
                  </a:lnTo>
                  <a:lnTo>
                    <a:pt x="4176645" y="267856"/>
                  </a:lnTo>
                  <a:lnTo>
                    <a:pt x="4120903" y="287459"/>
                  </a:lnTo>
                  <a:lnTo>
                    <a:pt x="4073165" y="297203"/>
                  </a:lnTo>
                  <a:lnTo>
                    <a:pt x="4025134" y="306702"/>
                  </a:lnTo>
                  <a:lnTo>
                    <a:pt x="3976786" y="315935"/>
                  </a:lnTo>
                  <a:lnTo>
                    <a:pt x="3928095" y="324882"/>
                  </a:lnTo>
                  <a:lnTo>
                    <a:pt x="3879034" y="333519"/>
                  </a:lnTo>
                  <a:lnTo>
                    <a:pt x="3829579" y="341827"/>
                  </a:lnTo>
                  <a:lnTo>
                    <a:pt x="3779703" y="349783"/>
                  </a:lnTo>
                  <a:lnTo>
                    <a:pt x="3729382" y="357366"/>
                  </a:lnTo>
                  <a:lnTo>
                    <a:pt x="3678589" y="364556"/>
                  </a:lnTo>
                  <a:lnTo>
                    <a:pt x="3627342" y="371365"/>
                  </a:lnTo>
                  <a:lnTo>
                    <a:pt x="3575622" y="377779"/>
                  </a:lnTo>
                  <a:lnTo>
                    <a:pt x="3523483" y="383843"/>
                  </a:lnTo>
                  <a:lnTo>
                    <a:pt x="3479249" y="379963"/>
                  </a:lnTo>
                  <a:lnTo>
                    <a:pt x="3373356" y="390739"/>
                  </a:lnTo>
                  <a:lnTo>
                    <a:pt x="3328346" y="386210"/>
                  </a:lnTo>
                  <a:lnTo>
                    <a:pt x="3274912" y="391192"/>
                  </a:lnTo>
                  <a:lnTo>
                    <a:pt x="3267068" y="384633"/>
                  </a:lnTo>
                  <a:lnTo>
                    <a:pt x="3249671" y="386640"/>
                  </a:lnTo>
                  <a:lnTo>
                    <a:pt x="3240348" y="378844"/>
                  </a:lnTo>
                  <a:lnTo>
                    <a:pt x="3240183" y="362153"/>
                  </a:lnTo>
                  <a:lnTo>
                    <a:pt x="3242808" y="347795"/>
                  </a:lnTo>
                  <a:lnTo>
                    <a:pt x="3248920" y="336352"/>
                  </a:lnTo>
                  <a:lnTo>
                    <a:pt x="3258583" y="327878"/>
                  </a:lnTo>
                  <a:lnTo>
                    <a:pt x="3271865" y="322431"/>
                  </a:lnTo>
                  <a:lnTo>
                    <a:pt x="3320531" y="313463"/>
                  </a:lnTo>
                  <a:lnTo>
                    <a:pt x="3368858" y="304212"/>
                  </a:lnTo>
                  <a:lnTo>
                    <a:pt x="3416874" y="294701"/>
                  </a:lnTo>
                  <a:lnTo>
                    <a:pt x="3464604" y="284951"/>
                  </a:lnTo>
                  <a:lnTo>
                    <a:pt x="3512077" y="274986"/>
                  </a:lnTo>
                  <a:lnTo>
                    <a:pt x="3559318" y="264826"/>
                  </a:lnTo>
                  <a:lnTo>
                    <a:pt x="3606354" y="254496"/>
                  </a:lnTo>
                  <a:lnTo>
                    <a:pt x="3699919" y="233412"/>
                  </a:lnTo>
                  <a:lnTo>
                    <a:pt x="3754774" y="213065"/>
                  </a:lnTo>
                  <a:lnTo>
                    <a:pt x="3801260" y="202275"/>
                  </a:lnTo>
                  <a:lnTo>
                    <a:pt x="3893806" y="180338"/>
                  </a:lnTo>
                  <a:lnTo>
                    <a:pt x="3985922" y="158042"/>
                  </a:lnTo>
                  <a:lnTo>
                    <a:pt x="4040054" y="137091"/>
                  </a:lnTo>
                  <a:lnTo>
                    <a:pt x="4085701" y="125599"/>
                  </a:lnTo>
                  <a:lnTo>
                    <a:pt x="4131072" y="113877"/>
                  </a:lnTo>
                  <a:lnTo>
                    <a:pt x="4176106" y="101872"/>
                  </a:lnTo>
                  <a:lnTo>
                    <a:pt x="4190985" y="97760"/>
                  </a:lnTo>
                  <a:close/>
                </a:path>
                <a:path w="4601845" h="1285240">
                  <a:moveTo>
                    <a:pt x="4375593" y="235567"/>
                  </a:moveTo>
                  <a:lnTo>
                    <a:pt x="4393484" y="250527"/>
                  </a:lnTo>
                  <a:lnTo>
                    <a:pt x="4388720" y="263096"/>
                  </a:lnTo>
                  <a:lnTo>
                    <a:pt x="4379043" y="271559"/>
                  </a:lnTo>
                  <a:lnTo>
                    <a:pt x="4347705" y="295015"/>
                  </a:lnTo>
                  <a:lnTo>
                    <a:pt x="4331570" y="308302"/>
                  </a:lnTo>
                  <a:lnTo>
                    <a:pt x="4341962" y="290213"/>
                  </a:lnTo>
                  <a:lnTo>
                    <a:pt x="4365175" y="244494"/>
                  </a:lnTo>
                  <a:lnTo>
                    <a:pt x="4365917" y="244030"/>
                  </a:lnTo>
                  <a:lnTo>
                    <a:pt x="4375593" y="235567"/>
                  </a:lnTo>
                  <a:close/>
                </a:path>
                <a:path w="4601845" h="1285240">
                  <a:moveTo>
                    <a:pt x="4205863" y="93647"/>
                  </a:moveTo>
                  <a:lnTo>
                    <a:pt x="4375593" y="235567"/>
                  </a:lnTo>
                  <a:lnTo>
                    <a:pt x="4365917" y="244030"/>
                  </a:lnTo>
                  <a:lnTo>
                    <a:pt x="4365175" y="244494"/>
                  </a:lnTo>
                  <a:lnTo>
                    <a:pt x="4365561" y="243732"/>
                  </a:lnTo>
                  <a:lnTo>
                    <a:pt x="4190985" y="97760"/>
                  </a:lnTo>
                  <a:lnTo>
                    <a:pt x="4205863" y="93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66949" y="375570"/>
            <a:ext cx="6824345" cy="1109345"/>
          </a:xfrm>
          <a:prstGeom prst="rect">
            <a:avLst/>
          </a:prstGeom>
          <a:solidFill>
            <a:srgbClr val="035B6A"/>
          </a:solidFill>
        </p:spPr>
        <p:txBody>
          <a:bodyPr vert="horz" wrap="square" lIns="0" tIns="106045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835"/>
              </a:spcBef>
            </a:pPr>
            <a:r>
              <a:rPr sz="5200" u="heavy" spc="229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Floresta</a:t>
            </a:r>
            <a:r>
              <a:rPr sz="5200" u="heavy" spc="-13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200" u="heavy" spc="31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Temperada</a:t>
            </a:r>
            <a:endParaRPr sz="5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7395" y="3225305"/>
            <a:ext cx="6083935" cy="4370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3255" marR="441959" algn="ctr">
              <a:lnSpc>
                <a:spcPct val="116100"/>
              </a:lnSpc>
              <a:spcBef>
                <a:spcPts val="100"/>
              </a:spcBef>
            </a:pPr>
            <a:r>
              <a:rPr sz="21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floresta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temperada,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é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um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ecossistema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dinâmico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encanta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por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sua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beleza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endParaRPr sz="2100">
              <a:latin typeface="Lucida Sans Unicode"/>
              <a:cs typeface="Lucida Sans Unicode"/>
            </a:endParaRPr>
          </a:p>
          <a:p>
            <a:pPr marL="205740" marR="5080" algn="ctr">
              <a:lnSpc>
                <a:spcPct val="116100"/>
              </a:lnSpc>
            </a:pP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complexidade.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Com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paisagens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mudam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ao 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longo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ano,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floresta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temperada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oferece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um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espetáculo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visual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único,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desde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as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cores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vibrantes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do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outono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atmosfera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tranquila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e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serena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das</a:t>
            </a:r>
            <a:r>
              <a:rPr sz="21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arvores,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solos</a:t>
            </a:r>
            <a:r>
              <a:rPr sz="21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lagos</a:t>
            </a:r>
            <a:r>
              <a:rPr sz="21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compostos </a:t>
            </a:r>
            <a:r>
              <a:rPr sz="21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pela</a:t>
            </a:r>
            <a:r>
              <a:rPr sz="2100" spc="-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neve</a:t>
            </a:r>
            <a:r>
              <a:rPr sz="21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r>
              <a:rPr sz="210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inverno.</a:t>
            </a:r>
            <a:endParaRPr sz="2100">
              <a:latin typeface="Lucida Sans Unicode"/>
              <a:cs typeface="Lucida Sans Unicode"/>
            </a:endParaRPr>
          </a:p>
          <a:p>
            <a:pPr marR="253365" algn="ctr">
              <a:lnSpc>
                <a:spcPct val="100000"/>
              </a:lnSpc>
              <a:spcBef>
                <a:spcPts val="2440"/>
              </a:spcBef>
            </a:pPr>
            <a:r>
              <a:rPr sz="21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Portanto,</a:t>
            </a:r>
            <a:r>
              <a:rPr sz="21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para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possa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apresentar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suas</a:t>
            </a:r>
            <a:endParaRPr sz="2100">
              <a:latin typeface="Lucida Sans Unicode"/>
              <a:cs typeface="Lucida Sans Unicode"/>
            </a:endParaRPr>
          </a:p>
          <a:p>
            <a:pPr marL="12065" marR="267335" algn="ctr">
              <a:lnSpc>
                <a:spcPct val="116100"/>
              </a:lnSpc>
            </a:pPr>
            <a:r>
              <a:rPr sz="21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características,</a:t>
            </a:r>
            <a:r>
              <a:rPr sz="2100" spc="-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será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necessário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aborda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os</a:t>
            </a:r>
            <a:r>
              <a:rPr sz="21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seus </a:t>
            </a:r>
            <a:r>
              <a:rPr sz="21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principais</a:t>
            </a:r>
            <a:r>
              <a:rPr sz="21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tópicos: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26781" y="1988580"/>
            <a:ext cx="2522855" cy="559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0" marR="399415" indent="-600710">
              <a:lnSpc>
                <a:spcPct val="116100"/>
              </a:lnSpc>
              <a:spcBef>
                <a:spcPts val="100"/>
              </a:spcBef>
              <a:buAutoNum type="arabicPeriod"/>
              <a:tabLst>
                <a:tab pos="727710" algn="l"/>
              </a:tabLst>
            </a:pPr>
            <a:r>
              <a:rPr sz="2100" spc="60" dirty="0">
                <a:latin typeface="Times New Roman"/>
                <a:cs typeface="Times New Roman"/>
              </a:rPr>
              <a:t>Clima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suas 	</a:t>
            </a:r>
            <a:r>
              <a:rPr sz="2100" spc="114" dirty="0">
                <a:latin typeface="Times New Roman"/>
                <a:cs typeface="Times New Roman"/>
              </a:rPr>
              <a:t>mudanças;</a:t>
            </a:r>
            <a:endParaRPr sz="2100">
              <a:latin typeface="Times New Roman"/>
              <a:cs typeface="Times New Roman"/>
            </a:endParaRPr>
          </a:p>
          <a:p>
            <a:pPr marL="645795" indent="-6273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645795" algn="l"/>
              </a:tabLst>
            </a:pPr>
            <a:r>
              <a:rPr sz="2100" spc="45" dirty="0">
                <a:latin typeface="Times New Roman"/>
                <a:cs typeface="Times New Roman"/>
              </a:rPr>
              <a:t>Localização;</a:t>
            </a:r>
            <a:endParaRPr sz="2100">
              <a:latin typeface="Times New Roman"/>
              <a:cs typeface="Times New Roman"/>
            </a:endParaRPr>
          </a:p>
          <a:p>
            <a:pPr marL="977265" indent="-9575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977265" algn="l"/>
              </a:tabLst>
            </a:pPr>
            <a:r>
              <a:rPr sz="2100" spc="75" dirty="0">
                <a:latin typeface="Times New Roman"/>
                <a:cs typeface="Times New Roman"/>
              </a:rPr>
              <a:t>Fauna;</a:t>
            </a:r>
            <a:endParaRPr sz="2100">
              <a:latin typeface="Times New Roman"/>
              <a:cs typeface="Times New Roman"/>
            </a:endParaRPr>
          </a:p>
          <a:p>
            <a:pPr marL="1035685" indent="-101854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1035685" algn="l"/>
              </a:tabLst>
            </a:pPr>
            <a:r>
              <a:rPr sz="2100" spc="-10" dirty="0">
                <a:latin typeface="Times New Roman"/>
                <a:cs typeface="Times New Roman"/>
              </a:rPr>
              <a:t>Flora;</a:t>
            </a:r>
            <a:endParaRPr sz="2100">
              <a:latin typeface="Times New Roman"/>
              <a:cs typeface="Times New Roman"/>
            </a:endParaRPr>
          </a:p>
          <a:p>
            <a:pPr marL="357505" marR="121920" indent="-337820">
              <a:lnSpc>
                <a:spcPct val="116100"/>
              </a:lnSpc>
              <a:buAutoNum type="arabicPeriod"/>
              <a:tabLst>
                <a:tab pos="357505" algn="l"/>
                <a:tab pos="685800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85" dirty="0">
                <a:latin typeface="Times New Roman"/>
                <a:cs typeface="Times New Roman"/>
              </a:rPr>
              <a:t>Adaptações </a:t>
            </a:r>
            <a:r>
              <a:rPr sz="2100" spc="70" dirty="0">
                <a:latin typeface="Times New Roman"/>
                <a:cs typeface="Times New Roman"/>
              </a:rPr>
              <a:t>(animal,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50" dirty="0">
                <a:latin typeface="Times New Roman"/>
                <a:cs typeface="Times New Roman"/>
              </a:rPr>
              <a:t>vegetal);</a:t>
            </a:r>
            <a:endParaRPr sz="2100">
              <a:latin typeface="Times New Roman"/>
              <a:cs typeface="Times New Roman"/>
            </a:endParaRPr>
          </a:p>
          <a:p>
            <a:pPr marL="240029" marR="5080" indent="-226695">
              <a:lnSpc>
                <a:spcPct val="116100"/>
              </a:lnSpc>
              <a:buAutoNum type="arabicPeriod"/>
              <a:tabLst>
                <a:tab pos="240029" algn="l"/>
                <a:tab pos="499745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110" dirty="0">
                <a:latin typeface="Times New Roman"/>
                <a:cs typeface="Times New Roman"/>
              </a:rPr>
              <a:t>Semelhanças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</a:t>
            </a:r>
            <a:r>
              <a:rPr sz="2100" spc="110" dirty="0">
                <a:latin typeface="Times New Roman"/>
                <a:cs typeface="Times New Roman"/>
              </a:rPr>
              <a:t>diferenças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entre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os</a:t>
            </a:r>
            <a:endParaRPr sz="2100">
              <a:latin typeface="Times New Roman"/>
              <a:cs typeface="Times New Roman"/>
            </a:endParaRPr>
          </a:p>
          <a:p>
            <a:pPr marL="907415">
              <a:lnSpc>
                <a:spcPct val="100000"/>
              </a:lnSpc>
              <a:spcBef>
                <a:spcPts val="400"/>
              </a:spcBef>
            </a:pPr>
            <a:r>
              <a:rPr sz="2100" spc="80" dirty="0">
                <a:latin typeface="Times New Roman"/>
                <a:cs typeface="Times New Roman"/>
              </a:rPr>
              <a:t>biomas;</a:t>
            </a:r>
            <a:endParaRPr sz="2100">
              <a:latin typeface="Times New Roman"/>
              <a:cs typeface="Times New Roman"/>
            </a:endParaRPr>
          </a:p>
          <a:p>
            <a:pPr marL="560070" indent="-524510">
              <a:lnSpc>
                <a:spcPct val="100000"/>
              </a:lnSpc>
              <a:spcBef>
                <a:spcPts val="405"/>
              </a:spcBef>
              <a:buAutoNum type="arabicPeriod" startAt="7"/>
              <a:tabLst>
                <a:tab pos="560070" algn="l"/>
              </a:tabLst>
            </a:pPr>
            <a:r>
              <a:rPr sz="2100" spc="80" dirty="0">
                <a:latin typeface="Times New Roman"/>
                <a:cs typeface="Times New Roman"/>
              </a:rPr>
              <a:t>Curiosidades;</a:t>
            </a:r>
            <a:endParaRPr sz="2100">
              <a:latin typeface="Times New Roman"/>
              <a:cs typeface="Times New Roman"/>
            </a:endParaRPr>
          </a:p>
          <a:p>
            <a:pPr marL="513715" marR="278765" indent="-501650">
              <a:lnSpc>
                <a:spcPct val="116100"/>
              </a:lnSpc>
              <a:buAutoNum type="arabicPeriod" startAt="7"/>
              <a:tabLst>
                <a:tab pos="612140" algn="l"/>
              </a:tabLst>
            </a:pPr>
            <a:r>
              <a:rPr sz="2100" spc="100" dirty="0">
                <a:latin typeface="Times New Roman"/>
                <a:cs typeface="Times New Roman"/>
              </a:rPr>
              <a:t>Conservação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	</a:t>
            </a:r>
            <a:r>
              <a:rPr sz="2100" spc="100" dirty="0">
                <a:latin typeface="Times New Roman"/>
                <a:cs typeface="Times New Roman"/>
              </a:rPr>
              <a:t>preservação;</a:t>
            </a:r>
            <a:endParaRPr sz="2100">
              <a:latin typeface="Times New Roman"/>
              <a:cs typeface="Times New Roman"/>
            </a:endParaRPr>
          </a:p>
          <a:p>
            <a:pPr marL="737235" marR="502284" indent="-723900">
              <a:lnSpc>
                <a:spcPct val="116100"/>
              </a:lnSpc>
              <a:buAutoNum type="arabicPeriod" startAt="7"/>
              <a:tabLst>
                <a:tab pos="795020" algn="l"/>
              </a:tabLst>
            </a:pPr>
            <a:r>
              <a:rPr sz="2100" spc="75" dirty="0">
                <a:latin typeface="Times New Roman"/>
                <a:cs typeface="Times New Roman"/>
              </a:rPr>
              <a:t>Atividades 	</a:t>
            </a:r>
            <a:r>
              <a:rPr sz="2100" spc="125" dirty="0">
                <a:latin typeface="Times New Roman"/>
                <a:cs typeface="Times New Roman"/>
              </a:rPr>
              <a:t>humanas.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0672" y="0"/>
              <a:ext cx="6901228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36557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9226" y="406482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8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7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8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472" y="4128452"/>
              <a:ext cx="220163" cy="1750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2605" y="401116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0503" y="258299"/>
                  </a:moveTo>
                  <a:lnTo>
                    <a:pt x="186382" y="257359"/>
                  </a:lnTo>
                  <a:lnTo>
                    <a:pt x="142721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4033266"/>
              <a:ext cx="223980" cy="1740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961137"/>
              <a:ext cx="173775" cy="1347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92641" y="441385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10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4434727"/>
              <a:ext cx="223980" cy="1740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5411" y="443505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5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430" y="4497283"/>
              <a:ext cx="220163" cy="17448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67432" y="373474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354"/>
                  </a:lnTo>
                  <a:lnTo>
                    <a:pt x="75964" y="31498"/>
                  </a:lnTo>
                  <a:lnTo>
                    <a:pt x="116651" y="12468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728" y="3791713"/>
              <a:ext cx="242032" cy="1325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95" y="427004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4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8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1511" y="62325"/>
                  </a:lnTo>
                  <a:lnTo>
                    <a:pt x="74890" y="34855"/>
                  </a:lnTo>
                  <a:lnTo>
                    <a:pt x="114714" y="14751"/>
                  </a:lnTo>
                  <a:lnTo>
                    <a:pt x="159602" y="2934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9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1"/>
                  </a:lnTo>
                  <a:lnTo>
                    <a:pt x="110800" y="58182"/>
                  </a:lnTo>
                  <a:lnTo>
                    <a:pt x="76003" y="82391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419" y="4327725"/>
              <a:ext cx="242549" cy="1367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29552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1724" y="2820056"/>
              <a:ext cx="174027" cy="2239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89999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1226" y="3110333"/>
              <a:ext cx="136775" cy="2425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01715" y="3356413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4">
                  <a:moveTo>
                    <a:pt x="73010" y="341994"/>
                  </a:moveTo>
                  <a:lnTo>
                    <a:pt x="28506" y="308078"/>
                  </a:lnTo>
                  <a:lnTo>
                    <a:pt x="9476" y="273242"/>
                  </a:lnTo>
                  <a:lnTo>
                    <a:pt x="0" y="229985"/>
                  </a:lnTo>
                  <a:lnTo>
                    <a:pt x="882" y="185921"/>
                  </a:lnTo>
                  <a:lnTo>
                    <a:pt x="11893" y="142548"/>
                  </a:lnTo>
                  <a:lnTo>
                    <a:pt x="32802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8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3420407"/>
              <a:ext cx="173567" cy="2239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74337" y="324921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4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2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3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8891" y="3303237"/>
              <a:ext cx="175006" cy="2201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45129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413"/>
                  </a:lnTo>
                  <a:lnTo>
                    <a:pt x="159756" y="75964"/>
                  </a:lnTo>
                  <a:lnTo>
                    <a:pt x="178843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6357" y="3677536"/>
              <a:ext cx="132593" cy="24203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04936" y="274570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4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4936" y="2813227"/>
              <a:ext cx="136774" cy="2425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22711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8" y="341994"/>
                  </a:moveTo>
                  <a:lnTo>
                    <a:pt x="29024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111" y="2820056"/>
              <a:ext cx="174028" cy="22398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83158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4386" y="3110333"/>
              <a:ext cx="136774" cy="2425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3356413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4">
                  <a:moveTo>
                    <a:pt x="66658" y="341994"/>
                  </a:moveTo>
                  <a:lnTo>
                    <a:pt x="22153" y="308078"/>
                  </a:lnTo>
                  <a:lnTo>
                    <a:pt x="3123" y="273242"/>
                  </a:lnTo>
                  <a:lnTo>
                    <a:pt x="0" y="258718"/>
                  </a:lnTo>
                  <a:lnTo>
                    <a:pt x="0" y="166289"/>
                  </a:lnTo>
                  <a:lnTo>
                    <a:pt x="26450" y="101363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8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4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3420407"/>
              <a:ext cx="174028" cy="22398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9516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413"/>
                  </a:lnTo>
                  <a:lnTo>
                    <a:pt x="158835" y="75964"/>
                  </a:lnTo>
                  <a:lnTo>
                    <a:pt x="178152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9516" y="3677536"/>
              <a:ext cx="132593" cy="2420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3831" y="246332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4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240"/>
                  </a:lnTo>
                  <a:lnTo>
                    <a:pt x="159755" y="75504"/>
                  </a:lnTo>
                  <a:lnTo>
                    <a:pt x="178843" y="116133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5058" y="2529625"/>
              <a:ext cx="132593" cy="2420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4696078"/>
              <a:ext cx="181832" cy="15093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0293" y="5122246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5144345"/>
              <a:ext cx="223980" cy="17402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498956" y="247407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8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64178" y="2494942"/>
              <a:ext cx="223980" cy="17402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3098" y="554561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790"/>
                  </a:moveTo>
                  <a:lnTo>
                    <a:pt x="305546" y="260773"/>
                  </a:lnTo>
                  <a:lnTo>
                    <a:pt x="298966" y="256764"/>
                  </a:lnTo>
                  <a:lnTo>
                    <a:pt x="294343" y="250798"/>
                  </a:lnTo>
                  <a:lnTo>
                    <a:pt x="292252" y="243681"/>
                  </a:lnTo>
                  <a:lnTo>
                    <a:pt x="298218" y="199215"/>
                  </a:lnTo>
                  <a:lnTo>
                    <a:pt x="291427" y="161175"/>
                  </a:lnTo>
                  <a:lnTo>
                    <a:pt x="273587" y="123826"/>
                  </a:lnTo>
                  <a:lnTo>
                    <a:pt x="245388" y="88894"/>
                  </a:lnTo>
                  <a:lnTo>
                    <a:pt x="207118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0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6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2182" y="0"/>
                  </a:lnTo>
                  <a:lnTo>
                    <a:pt x="155152" y="1726"/>
                  </a:lnTo>
                  <a:lnTo>
                    <a:pt x="19812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3" y="151967"/>
                  </a:lnTo>
                  <a:lnTo>
                    <a:pt x="337141" y="200865"/>
                  </a:lnTo>
                  <a:lnTo>
                    <a:pt x="330100" y="248496"/>
                  </a:lnTo>
                  <a:lnTo>
                    <a:pt x="326091" y="255076"/>
                  </a:lnTo>
                  <a:lnTo>
                    <a:pt x="320125" y="259699"/>
                  </a:lnTo>
                  <a:lnTo>
                    <a:pt x="313008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18" y="5608363"/>
              <a:ext cx="220163" cy="17448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76347" y="4845819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354"/>
                  </a:lnTo>
                  <a:lnTo>
                    <a:pt x="75504" y="31498"/>
                  </a:lnTo>
                  <a:lnTo>
                    <a:pt x="116134" y="12468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8"/>
                  </a:lnTo>
                  <a:lnTo>
                    <a:pt x="314984" y="88471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2"/>
                  </a:lnTo>
                  <a:lnTo>
                    <a:pt x="77077" y="79666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2644" y="4902793"/>
              <a:ext cx="242032" cy="13259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902919"/>
              <a:ext cx="181832" cy="1509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0293" y="632908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4287" y="6349958"/>
              <a:ext cx="223980" cy="17402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098" y="675228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963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8"/>
                  </a:lnTo>
                  <a:lnTo>
                    <a:pt x="291427" y="161348"/>
                  </a:lnTo>
                  <a:lnTo>
                    <a:pt x="273587" y="123999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2"/>
                  </a:lnTo>
                  <a:lnTo>
                    <a:pt x="313008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118" y="6815741"/>
              <a:ext cx="220163" cy="17517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399770" y="630785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55017" y="6371309"/>
              <a:ext cx="220163" cy="1751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76347" y="605143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872"/>
                  </a:lnTo>
                  <a:lnTo>
                    <a:pt x="75504" y="31958"/>
                  </a:lnTo>
                  <a:lnTo>
                    <a:pt x="116134" y="1264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2644" y="6109634"/>
              <a:ext cx="242032" cy="13259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753150" y="625419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17144" y="6275068"/>
              <a:ext cx="223980" cy="1744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72325" y="6081089"/>
              <a:ext cx="342265" cy="259079"/>
            </a:xfrm>
            <a:custGeom>
              <a:avLst/>
              <a:gdLst/>
              <a:ahLst/>
              <a:cxnLst/>
              <a:rect l="l" t="t" r="r" b="b"/>
              <a:pathLst>
                <a:path w="342265" h="259079">
                  <a:moveTo>
                    <a:pt x="231193" y="258471"/>
                  </a:moveTo>
                  <a:lnTo>
                    <a:pt x="187302" y="257819"/>
                  </a:lnTo>
                  <a:lnTo>
                    <a:pt x="143412" y="246578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3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3" y="248304"/>
                  </a:lnTo>
                  <a:lnTo>
                    <a:pt x="231193" y="25847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37547" y="6101960"/>
              <a:ext cx="223981" cy="17402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233185" y="665688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97180" y="6677757"/>
              <a:ext cx="223980" cy="17402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835407" y="7041160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193" y="257608"/>
                  </a:moveTo>
                  <a:lnTo>
                    <a:pt x="187302" y="256438"/>
                  </a:lnTo>
                  <a:lnTo>
                    <a:pt x="143411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99401" y="7060804"/>
              <a:ext cx="223980" cy="17494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645955" y="667739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7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664" y="0"/>
                  </a:lnTo>
                  <a:lnTo>
                    <a:pt x="154691" y="1438"/>
                  </a:lnTo>
                  <a:lnTo>
                    <a:pt x="197949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99974" y="6739796"/>
              <a:ext cx="220163" cy="17500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71824" y="686837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6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5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5844" y="6930609"/>
              <a:ext cx="220163" cy="17448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007977" y="597777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182"/>
                  </a:lnTo>
                  <a:lnTo>
                    <a:pt x="76425" y="31038"/>
                  </a:lnTo>
                  <a:lnTo>
                    <a:pt x="116824" y="1195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5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74273" y="6034743"/>
              <a:ext cx="242031" cy="13259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142440" y="651307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3" y="14924"/>
                  </a:lnTo>
                  <a:lnTo>
                    <a:pt x="159602" y="2935"/>
                  </a:lnTo>
                  <a:lnTo>
                    <a:pt x="191541" y="0"/>
                  </a:lnTo>
                  <a:lnTo>
                    <a:pt x="202572" y="479"/>
                  </a:lnTo>
                  <a:lnTo>
                    <a:pt x="257166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8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2" y="82390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9964" y="6571983"/>
              <a:ext cx="242549" cy="136775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914881" y="549224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4" y="153770"/>
                  </a:lnTo>
                  <a:lnTo>
                    <a:pt x="248209" y="197258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39436" y="5546267"/>
              <a:ext cx="174488" cy="22016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363255" y="499909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29985"/>
                  </a:lnTo>
                  <a:lnTo>
                    <a:pt x="939" y="185921"/>
                  </a:lnTo>
                  <a:lnTo>
                    <a:pt x="12238" y="142548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4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6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4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26655" y="5063086"/>
              <a:ext cx="174027" cy="22398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24931" y="528706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993"/>
                  </a:lnTo>
                  <a:lnTo>
                    <a:pt x="159909" y="74429"/>
                  </a:lnTo>
                  <a:lnTo>
                    <a:pt x="18024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24930" y="5354591"/>
              <a:ext cx="136775" cy="24254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134901" y="559821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6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98301" y="5663437"/>
              <a:ext cx="174027" cy="22398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709268" y="5492248"/>
              <a:ext cx="261620" cy="337185"/>
            </a:xfrm>
            <a:custGeom>
              <a:avLst/>
              <a:gdLst/>
              <a:ahLst/>
              <a:cxnLst/>
              <a:rect l="l" t="t" r="r" b="b"/>
              <a:pathLst>
                <a:path w="261619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272" y="110973"/>
                  </a:lnTo>
                  <a:lnTo>
                    <a:pt x="259603" y="153770"/>
                  </a:lnTo>
                  <a:lnTo>
                    <a:pt x="248036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1367" y="5546267"/>
              <a:ext cx="175179" cy="22016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480061" y="58542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81288" y="5920566"/>
              <a:ext cx="132593" cy="24203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44661" y="63858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094" y="42759"/>
                  </a:lnTo>
                  <a:lnTo>
                    <a:pt x="159295" y="75964"/>
                  </a:lnTo>
                  <a:lnTo>
                    <a:pt x="178670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44661" y="6452165"/>
              <a:ext cx="132593" cy="24203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724375" y="470513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2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25603" y="4771427"/>
              <a:ext cx="132593" cy="24203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248254" y="2521990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69">
                  <a:moveTo>
                    <a:pt x="214504" y="330983"/>
                  </a:moveTo>
                  <a:lnTo>
                    <a:pt x="207291" y="329736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4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267"/>
                  </a:lnTo>
                  <a:lnTo>
                    <a:pt x="170613" y="27431"/>
                  </a:lnTo>
                  <a:lnTo>
                    <a:pt x="204644" y="56033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2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7"/>
                  </a:lnTo>
                  <a:lnTo>
                    <a:pt x="214504" y="33098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77719" y="2588556"/>
              <a:ext cx="178440" cy="21776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38640" y="498873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5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1" y="283908"/>
                  </a:lnTo>
                  <a:lnTo>
                    <a:pt x="151123" y="245734"/>
                  </a:lnTo>
                  <a:lnTo>
                    <a:pt x="157146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0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1"/>
                  </a:lnTo>
                  <a:lnTo>
                    <a:pt x="160830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9867" y="5055029"/>
              <a:ext cx="136774" cy="242549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809076" y="2478074"/>
              <a:ext cx="1015365" cy="1209675"/>
            </a:xfrm>
            <a:custGeom>
              <a:avLst/>
              <a:gdLst/>
              <a:ahLst/>
              <a:cxnLst/>
              <a:rect l="l" t="t" r="r" b="b"/>
              <a:pathLst>
                <a:path w="1015364" h="1209675">
                  <a:moveTo>
                    <a:pt x="375475" y="71107"/>
                  </a:moveTo>
                  <a:lnTo>
                    <a:pt x="373380" y="63982"/>
                  </a:lnTo>
                  <a:lnTo>
                    <a:pt x="368757" y="58026"/>
                  </a:lnTo>
                  <a:lnTo>
                    <a:pt x="362178" y="54013"/>
                  </a:lnTo>
                  <a:lnTo>
                    <a:pt x="354203" y="52997"/>
                  </a:lnTo>
                  <a:lnTo>
                    <a:pt x="347141" y="55092"/>
                  </a:lnTo>
                  <a:lnTo>
                    <a:pt x="341464" y="59715"/>
                  </a:lnTo>
                  <a:lnTo>
                    <a:pt x="337629" y="66294"/>
                  </a:lnTo>
                  <a:lnTo>
                    <a:pt x="331406" y="81445"/>
                  </a:lnTo>
                  <a:lnTo>
                    <a:pt x="323811" y="95453"/>
                  </a:lnTo>
                  <a:lnTo>
                    <a:pt x="314833" y="108077"/>
                  </a:lnTo>
                  <a:lnTo>
                    <a:pt x="304482" y="119087"/>
                  </a:lnTo>
                  <a:lnTo>
                    <a:pt x="270446" y="140436"/>
                  </a:lnTo>
                  <a:lnTo>
                    <a:pt x="229285" y="150850"/>
                  </a:lnTo>
                  <a:lnTo>
                    <a:pt x="183972" y="149987"/>
                  </a:lnTo>
                  <a:lnTo>
                    <a:pt x="137502" y="137502"/>
                  </a:lnTo>
                  <a:lnTo>
                    <a:pt x="98336" y="115608"/>
                  </a:lnTo>
                  <a:lnTo>
                    <a:pt x="68148" y="87617"/>
                  </a:lnTo>
                  <a:lnTo>
                    <a:pt x="48082" y="54800"/>
                  </a:lnTo>
                  <a:lnTo>
                    <a:pt x="39293" y="18415"/>
                  </a:lnTo>
                  <a:lnTo>
                    <a:pt x="37071" y="10693"/>
                  </a:lnTo>
                  <a:lnTo>
                    <a:pt x="32537" y="4597"/>
                  </a:lnTo>
                  <a:lnTo>
                    <a:pt x="26174" y="800"/>
                  </a:lnTo>
                  <a:lnTo>
                    <a:pt x="18415" y="0"/>
                  </a:lnTo>
                  <a:lnTo>
                    <a:pt x="10706" y="2222"/>
                  </a:lnTo>
                  <a:lnTo>
                    <a:pt x="4610" y="6743"/>
                  </a:lnTo>
                  <a:lnTo>
                    <a:pt x="812" y="13119"/>
                  </a:lnTo>
                  <a:lnTo>
                    <a:pt x="0" y="20866"/>
                  </a:lnTo>
                  <a:lnTo>
                    <a:pt x="10731" y="68135"/>
                  </a:lnTo>
                  <a:lnTo>
                    <a:pt x="36068" y="110794"/>
                  </a:lnTo>
                  <a:lnTo>
                    <a:pt x="74066" y="146558"/>
                  </a:lnTo>
                  <a:lnTo>
                    <a:pt x="122770" y="173101"/>
                  </a:lnTo>
                  <a:lnTo>
                    <a:pt x="163283" y="185381"/>
                  </a:lnTo>
                  <a:lnTo>
                    <a:pt x="210616" y="190500"/>
                  </a:lnTo>
                  <a:lnTo>
                    <a:pt x="255524" y="185839"/>
                  </a:lnTo>
                  <a:lnTo>
                    <a:pt x="296049" y="171742"/>
                  </a:lnTo>
                  <a:lnTo>
                    <a:pt x="330263" y="148551"/>
                  </a:lnTo>
                  <a:lnTo>
                    <a:pt x="356958" y="116776"/>
                  </a:lnTo>
                  <a:lnTo>
                    <a:pt x="374459" y="78562"/>
                  </a:lnTo>
                  <a:lnTo>
                    <a:pt x="375475" y="71107"/>
                  </a:lnTo>
                  <a:close/>
                </a:path>
                <a:path w="1015364" h="1209675">
                  <a:moveTo>
                    <a:pt x="1014996" y="1148156"/>
                  </a:moveTo>
                  <a:lnTo>
                    <a:pt x="1007186" y="1099261"/>
                  </a:lnTo>
                  <a:lnTo>
                    <a:pt x="985342" y="1051966"/>
                  </a:lnTo>
                  <a:lnTo>
                    <a:pt x="950252" y="1009167"/>
                  </a:lnTo>
                  <a:lnTo>
                    <a:pt x="917105" y="982167"/>
                  </a:lnTo>
                  <a:lnTo>
                    <a:pt x="875284" y="960183"/>
                  </a:lnTo>
                  <a:lnTo>
                    <a:pt x="832091" y="948093"/>
                  </a:lnTo>
                  <a:lnTo>
                    <a:pt x="789343" y="946594"/>
                  </a:lnTo>
                  <a:lnTo>
                    <a:pt x="748906" y="956386"/>
                  </a:lnTo>
                  <a:lnTo>
                    <a:pt x="713003" y="976337"/>
                  </a:lnTo>
                  <a:lnTo>
                    <a:pt x="682612" y="1005484"/>
                  </a:lnTo>
                  <a:lnTo>
                    <a:pt x="677849" y="1018997"/>
                  </a:lnTo>
                  <a:lnTo>
                    <a:pt x="680021" y="1026210"/>
                  </a:lnTo>
                  <a:lnTo>
                    <a:pt x="722858" y="1018070"/>
                  </a:lnTo>
                  <a:lnTo>
                    <a:pt x="734796" y="1007948"/>
                  </a:lnTo>
                  <a:lnTo>
                    <a:pt x="747649" y="999655"/>
                  </a:lnTo>
                  <a:lnTo>
                    <a:pt x="761187" y="993216"/>
                  </a:lnTo>
                  <a:lnTo>
                    <a:pt x="801522" y="985253"/>
                  </a:lnTo>
                  <a:lnTo>
                    <a:pt x="843597" y="990295"/>
                  </a:lnTo>
                  <a:lnTo>
                    <a:pt x="884974" y="1007541"/>
                  </a:lnTo>
                  <a:lnTo>
                    <a:pt x="923239" y="1036180"/>
                  </a:lnTo>
                  <a:lnTo>
                    <a:pt x="951445" y="1071118"/>
                  </a:lnTo>
                  <a:lnTo>
                    <a:pt x="969289" y="1108468"/>
                  </a:lnTo>
                  <a:lnTo>
                    <a:pt x="976071" y="1146505"/>
                  </a:lnTo>
                  <a:lnTo>
                    <a:pt x="970114" y="1190967"/>
                  </a:lnTo>
                  <a:lnTo>
                    <a:pt x="972197" y="1198092"/>
                  </a:lnTo>
                  <a:lnTo>
                    <a:pt x="976820" y="1204048"/>
                  </a:lnTo>
                  <a:lnTo>
                    <a:pt x="983399" y="1208062"/>
                  </a:lnTo>
                  <a:lnTo>
                    <a:pt x="990866" y="1209078"/>
                  </a:lnTo>
                  <a:lnTo>
                    <a:pt x="997978" y="1206982"/>
                  </a:lnTo>
                  <a:lnTo>
                    <a:pt x="1003947" y="1202359"/>
                  </a:lnTo>
                  <a:lnTo>
                    <a:pt x="1007960" y="1195781"/>
                  </a:lnTo>
                  <a:lnTo>
                    <a:pt x="1014996" y="114815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39729" y="3488104"/>
              <a:ext cx="220163" cy="174488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645255" y="2471942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19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99274" y="2534172"/>
              <a:ext cx="220164" cy="174488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872382" y="418705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5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4249822"/>
              <a:ext cx="220164" cy="17517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225762" y="4133938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89756" y="4153581"/>
              <a:ext cx="223981" cy="174488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705797" y="4535399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29984" y="258299"/>
                  </a:moveTo>
                  <a:lnTo>
                    <a:pt x="185921" y="257359"/>
                  </a:lnTo>
                  <a:lnTo>
                    <a:pt x="142548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4"/>
                  </a:lnTo>
                  <a:lnTo>
                    <a:pt x="273241" y="248304"/>
                  </a:lnTo>
                  <a:lnTo>
                    <a:pt x="229984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4556271"/>
              <a:ext cx="223980" cy="17402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118566" y="4556444"/>
              <a:ext cx="337185" cy="262890"/>
            </a:xfrm>
            <a:custGeom>
              <a:avLst/>
              <a:gdLst/>
              <a:ahLst/>
              <a:cxnLst/>
              <a:rect l="l" t="t" r="r" b="b"/>
              <a:pathLst>
                <a:path w="337185" h="262889">
                  <a:moveTo>
                    <a:pt x="313009" y="262653"/>
                  </a:moveTo>
                  <a:lnTo>
                    <a:pt x="305547" y="261636"/>
                  </a:lnTo>
                  <a:lnTo>
                    <a:pt x="298967" y="257627"/>
                  </a:lnTo>
                  <a:lnTo>
                    <a:pt x="294344" y="251661"/>
                  </a:lnTo>
                  <a:lnTo>
                    <a:pt x="292253" y="244544"/>
                  </a:lnTo>
                  <a:lnTo>
                    <a:pt x="298219" y="200078"/>
                  </a:lnTo>
                  <a:lnTo>
                    <a:pt x="291428" y="162038"/>
                  </a:lnTo>
                  <a:lnTo>
                    <a:pt x="273588" y="124689"/>
                  </a:lnTo>
                  <a:lnTo>
                    <a:pt x="245389" y="89757"/>
                  </a:lnTo>
                  <a:lnTo>
                    <a:pt x="207119" y="61117"/>
                  </a:lnTo>
                  <a:lnTo>
                    <a:pt x="165741" y="43871"/>
                  </a:lnTo>
                  <a:lnTo>
                    <a:pt x="123673" y="38826"/>
                  </a:lnTo>
                  <a:lnTo>
                    <a:pt x="83331" y="46787"/>
                  </a:lnTo>
                  <a:lnTo>
                    <a:pt x="69787" y="53232"/>
                  </a:lnTo>
                  <a:lnTo>
                    <a:pt x="56935" y="61519"/>
                  </a:lnTo>
                  <a:lnTo>
                    <a:pt x="45003" y="71648"/>
                  </a:lnTo>
                  <a:lnTo>
                    <a:pt x="34222" y="83618"/>
                  </a:lnTo>
                  <a:lnTo>
                    <a:pt x="28103" y="88663"/>
                  </a:lnTo>
                  <a:lnTo>
                    <a:pt x="0" y="72569"/>
                  </a:lnTo>
                  <a:lnTo>
                    <a:pt x="824" y="65356"/>
                  </a:lnTo>
                  <a:lnTo>
                    <a:pt x="35143" y="29906"/>
                  </a:lnTo>
                  <a:lnTo>
                    <a:pt x="71053" y="9955"/>
                  </a:lnTo>
                  <a:lnTo>
                    <a:pt x="111664" y="0"/>
                  </a:lnTo>
                  <a:lnTo>
                    <a:pt x="154692" y="1208"/>
                  </a:lnTo>
                  <a:lnTo>
                    <a:pt x="197949" y="13236"/>
                  </a:lnTo>
                  <a:lnTo>
                    <a:pt x="239250" y="35737"/>
                  </a:lnTo>
                  <a:lnTo>
                    <a:pt x="272399" y="62747"/>
                  </a:lnTo>
                  <a:lnTo>
                    <a:pt x="307484" y="105544"/>
                  </a:lnTo>
                  <a:lnTo>
                    <a:pt x="329334" y="152830"/>
                  </a:lnTo>
                  <a:lnTo>
                    <a:pt x="337141" y="201728"/>
                  </a:lnTo>
                  <a:lnTo>
                    <a:pt x="330101" y="249359"/>
                  </a:lnTo>
                  <a:lnTo>
                    <a:pt x="326092" y="255939"/>
                  </a:lnTo>
                  <a:lnTo>
                    <a:pt x="320126" y="260562"/>
                  </a:lnTo>
                  <a:lnTo>
                    <a:pt x="313009" y="26265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72586" y="4619537"/>
              <a:ext cx="220163" cy="17500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480589" y="3856283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700"/>
                  </a:lnTo>
                  <a:lnTo>
                    <a:pt x="76424" y="31498"/>
                  </a:lnTo>
                  <a:lnTo>
                    <a:pt x="116824" y="12123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1"/>
                  </a:lnTo>
                  <a:lnTo>
                    <a:pt x="285135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6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3" y="185115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46886" y="3914484"/>
              <a:ext cx="242030" cy="13259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042707" y="2877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8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2942827"/>
              <a:ext cx="174028" cy="22398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5303156" y="3166808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5" y="76002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304384" y="3233104"/>
              <a:ext cx="136774" cy="242549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4814871" y="347672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8"/>
                  </a:lnTo>
                  <a:lnTo>
                    <a:pt x="9475" y="273242"/>
                  </a:lnTo>
                  <a:lnTo>
                    <a:pt x="0" y="231193"/>
                  </a:lnTo>
                  <a:lnTo>
                    <a:pt x="882" y="187302"/>
                  </a:lnTo>
                  <a:lnTo>
                    <a:pt x="11894" y="143412"/>
                  </a:lnTo>
                  <a:lnTo>
                    <a:pt x="32803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8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5"/>
                  </a:lnTo>
                  <a:lnTo>
                    <a:pt x="69940" y="296837"/>
                  </a:lnTo>
                  <a:lnTo>
                    <a:pt x="81910" y="307618"/>
                  </a:lnTo>
                  <a:lnTo>
                    <a:pt x="86975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876986" y="3541951"/>
              <a:ext cx="173567" cy="22398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4387493" y="3370762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5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1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4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12048" y="3424781"/>
              <a:ext cx="175006" cy="22016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5158286" y="373401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068"/>
                  </a:lnTo>
                  <a:lnTo>
                    <a:pt x="159756" y="75043"/>
                  </a:lnTo>
                  <a:lnTo>
                    <a:pt x="178843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159513" y="3800307"/>
              <a:ext cx="132592" cy="2420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4618093" y="2868474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4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821"/>
                  </a:lnTo>
                  <a:lnTo>
                    <a:pt x="160830" y="73969"/>
                  </a:lnTo>
                  <a:lnTo>
                    <a:pt x="180934" y="114023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19320" y="2934770"/>
              <a:ext cx="136774" cy="242549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259226" y="8780464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14472" y="8843921"/>
              <a:ext cx="220163" cy="17517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12605" y="872680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0503" y="257781"/>
                  </a:moveTo>
                  <a:lnTo>
                    <a:pt x="186382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8747680"/>
              <a:ext cx="223980" cy="17402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0" y="8675552"/>
              <a:ext cx="173775" cy="136621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092641" y="9128271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29985" y="258299"/>
                  </a:moveTo>
                  <a:lnTo>
                    <a:pt x="185921" y="257358"/>
                  </a:lnTo>
                  <a:lnTo>
                    <a:pt x="142548" y="246059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2998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9150369"/>
              <a:ext cx="223980" cy="174028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505411" y="915000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8" y="261962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7"/>
                  </a:lnTo>
                  <a:lnTo>
                    <a:pt x="291427" y="161347"/>
                  </a:lnTo>
                  <a:lnTo>
                    <a:pt x="273587" y="123998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1"/>
                  </a:lnTo>
                  <a:lnTo>
                    <a:pt x="56935" y="60828"/>
                  </a:lnTo>
                  <a:lnTo>
                    <a:pt x="45003" y="70957"/>
                  </a:lnTo>
                  <a:lnTo>
                    <a:pt x="34222" y="82927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6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1"/>
                  </a:lnTo>
                  <a:lnTo>
                    <a:pt x="313008" y="26196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59430" y="9212945"/>
              <a:ext cx="220163" cy="175697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867432" y="845038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182"/>
                  </a:lnTo>
                  <a:lnTo>
                    <a:pt x="75964" y="31038"/>
                  </a:lnTo>
                  <a:lnTo>
                    <a:pt x="116651" y="11951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8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1"/>
                  </a:lnTo>
                  <a:lnTo>
                    <a:pt x="36562" y="178881"/>
                  </a:lnTo>
                  <a:lnTo>
                    <a:pt x="32534" y="185116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33728" y="8507356"/>
              <a:ext cx="242032" cy="132592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895" y="8985683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6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3" y="82390"/>
                  </a:lnTo>
                  <a:lnTo>
                    <a:pt x="51563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419" y="9044594"/>
              <a:ext cx="242549" cy="13677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429552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91724" y="7535698"/>
              <a:ext cx="174027" cy="22398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689999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91226" y="7827203"/>
              <a:ext cx="136775" cy="24254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201715" y="8070827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5">
                  <a:moveTo>
                    <a:pt x="73010" y="341994"/>
                  </a:moveTo>
                  <a:lnTo>
                    <a:pt x="28506" y="308079"/>
                  </a:lnTo>
                  <a:lnTo>
                    <a:pt x="9476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3" y="143239"/>
                  </a:lnTo>
                  <a:lnTo>
                    <a:pt x="32802" y="101362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9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8136049"/>
              <a:ext cx="173567" cy="223980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74337" y="796486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3" y="153770"/>
                  </a:lnTo>
                  <a:lnTo>
                    <a:pt x="248208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98891" y="8018879"/>
              <a:ext cx="175006" cy="220163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583188" y="832197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84416" y="8388267"/>
              <a:ext cx="132593" cy="24203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83423" y="2416522"/>
              <a:ext cx="3528136" cy="4052831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004936" y="746134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1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04936" y="7527641"/>
              <a:ext cx="136774" cy="242549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222711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6111" y="7535698"/>
              <a:ext cx="174028" cy="223980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483158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4386" y="7827203"/>
              <a:ext cx="136774" cy="242549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0" y="8070827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5">
                  <a:moveTo>
                    <a:pt x="66658" y="341994"/>
                  </a:moveTo>
                  <a:lnTo>
                    <a:pt x="22153" y="308079"/>
                  </a:lnTo>
                  <a:lnTo>
                    <a:pt x="3123" y="273242"/>
                  </a:lnTo>
                  <a:lnTo>
                    <a:pt x="0" y="258950"/>
                  </a:lnTo>
                  <a:lnTo>
                    <a:pt x="0" y="167106"/>
                  </a:lnTo>
                  <a:lnTo>
                    <a:pt x="26450" y="101362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9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5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8136049"/>
              <a:ext cx="174028" cy="223980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339516" y="8326882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9516" y="8391950"/>
              <a:ext cx="132593" cy="24203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83831" y="7177743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3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85058" y="7244040"/>
              <a:ext cx="132593" cy="24203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0" y="9411720"/>
              <a:ext cx="181832" cy="15215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20293" y="983788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1193" y="257781"/>
                  </a:moveTo>
                  <a:lnTo>
                    <a:pt x="187302" y="256898"/>
                  </a:lnTo>
                  <a:lnTo>
                    <a:pt x="143412" y="245887"/>
                  </a:lnTo>
                  <a:lnTo>
                    <a:pt x="101363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19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9858759"/>
              <a:ext cx="223980" cy="174028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3498956" y="7188485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30675" y="258299"/>
                  </a:moveTo>
                  <a:lnTo>
                    <a:pt x="186842" y="257359"/>
                  </a:lnTo>
                  <a:lnTo>
                    <a:pt x="143239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564178" y="7210585"/>
              <a:ext cx="223980" cy="173567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53301" y="9561474"/>
              <a:ext cx="695325" cy="725805"/>
            </a:xfrm>
            <a:custGeom>
              <a:avLst/>
              <a:gdLst/>
              <a:ahLst/>
              <a:cxnLst/>
              <a:rect l="l" t="t" r="r" b="b"/>
              <a:pathLst>
                <a:path w="695325" h="725804">
                  <a:moveTo>
                    <a:pt x="181825" y="725538"/>
                  </a:moveTo>
                  <a:lnTo>
                    <a:pt x="157911" y="712851"/>
                  </a:lnTo>
                  <a:lnTo>
                    <a:pt x="114947" y="701052"/>
                  </a:lnTo>
                  <a:lnTo>
                    <a:pt x="71970" y="699617"/>
                  </a:lnTo>
                  <a:lnTo>
                    <a:pt x="30848" y="708888"/>
                  </a:lnTo>
                  <a:lnTo>
                    <a:pt x="12192" y="717588"/>
                  </a:lnTo>
                  <a:lnTo>
                    <a:pt x="0" y="725538"/>
                  </a:lnTo>
                  <a:lnTo>
                    <a:pt x="181825" y="725538"/>
                  </a:lnTo>
                  <a:close/>
                </a:path>
                <a:path w="695325" h="725804">
                  <a:moveTo>
                    <a:pt x="695210" y="111099"/>
                  </a:moveTo>
                  <a:lnTo>
                    <a:pt x="667740" y="63169"/>
                  </a:lnTo>
                  <a:lnTo>
                    <a:pt x="629818" y="31343"/>
                  </a:lnTo>
                  <a:lnTo>
                    <a:pt x="582447" y="9867"/>
                  </a:lnTo>
                  <a:lnTo>
                    <a:pt x="528066" y="495"/>
                  </a:lnTo>
                  <a:lnTo>
                    <a:pt x="517042" y="0"/>
                  </a:lnTo>
                  <a:lnTo>
                    <a:pt x="506120" y="190"/>
                  </a:lnTo>
                  <a:lnTo>
                    <a:pt x="439178" y="11950"/>
                  </a:lnTo>
                  <a:lnTo>
                    <a:pt x="398538" y="31026"/>
                  </a:lnTo>
                  <a:lnTo>
                    <a:pt x="365277" y="58178"/>
                  </a:lnTo>
                  <a:lnTo>
                    <a:pt x="341452" y="92570"/>
                  </a:lnTo>
                  <a:lnTo>
                    <a:pt x="327177" y="130175"/>
                  </a:lnTo>
                  <a:lnTo>
                    <a:pt x="323037" y="172377"/>
                  </a:lnTo>
                  <a:lnTo>
                    <a:pt x="324561" y="179387"/>
                  </a:lnTo>
                  <a:lnTo>
                    <a:pt x="328714" y="185267"/>
                  </a:lnTo>
                  <a:lnTo>
                    <a:pt x="334949" y="189293"/>
                  </a:lnTo>
                  <a:lnTo>
                    <a:pt x="342684" y="190792"/>
                  </a:lnTo>
                  <a:lnTo>
                    <a:pt x="349707" y="189268"/>
                  </a:lnTo>
                  <a:lnTo>
                    <a:pt x="355574" y="185115"/>
                  </a:lnTo>
                  <a:lnTo>
                    <a:pt x="359600" y="178879"/>
                  </a:lnTo>
                  <a:lnTo>
                    <a:pt x="361099" y="171145"/>
                  </a:lnTo>
                  <a:lnTo>
                    <a:pt x="361315" y="154838"/>
                  </a:lnTo>
                  <a:lnTo>
                    <a:pt x="363702" y="139230"/>
                  </a:lnTo>
                  <a:lnTo>
                    <a:pt x="400113" y="79667"/>
                  </a:lnTo>
                  <a:lnTo>
                    <a:pt x="435991" y="56502"/>
                  </a:lnTo>
                  <a:lnTo>
                    <a:pt x="479221" y="42786"/>
                  </a:lnTo>
                  <a:lnTo>
                    <a:pt x="526834" y="39776"/>
                  </a:lnTo>
                  <a:lnTo>
                    <a:pt x="570496" y="47409"/>
                  </a:lnTo>
                  <a:lnTo>
                    <a:pt x="608177" y="64033"/>
                  </a:lnTo>
                  <a:lnTo>
                    <a:pt x="638022" y="88468"/>
                  </a:lnTo>
                  <a:lnTo>
                    <a:pt x="658202" y="119583"/>
                  </a:lnTo>
                  <a:lnTo>
                    <a:pt x="662927" y="125780"/>
                  </a:lnTo>
                  <a:lnTo>
                    <a:pt x="669251" y="129552"/>
                  </a:lnTo>
                  <a:lnTo>
                    <a:pt x="676503" y="130797"/>
                  </a:lnTo>
                  <a:lnTo>
                    <a:pt x="683983" y="129400"/>
                  </a:lnTo>
                  <a:lnTo>
                    <a:pt x="690181" y="124688"/>
                  </a:lnTo>
                  <a:lnTo>
                    <a:pt x="693966" y="118351"/>
                  </a:lnTo>
                  <a:lnTo>
                    <a:pt x="695210" y="1110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2644" y="9618435"/>
              <a:ext cx="242032" cy="13259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043734" y="10206662"/>
              <a:ext cx="125923" cy="8033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214548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3" y="314256"/>
                  </a:lnTo>
                  <a:lnTo>
                    <a:pt x="135662" y="283909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146708" y="9770672"/>
              <a:ext cx="136775" cy="242549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1363255" y="9713506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3"/>
                  </a:moveTo>
                  <a:lnTo>
                    <a:pt x="29024" y="308078"/>
                  </a:lnTo>
                  <a:lnTo>
                    <a:pt x="9994" y="273241"/>
                  </a:lnTo>
                  <a:lnTo>
                    <a:pt x="0" y="231192"/>
                  </a:lnTo>
                  <a:lnTo>
                    <a:pt x="939" y="187302"/>
                  </a:lnTo>
                  <a:lnTo>
                    <a:pt x="12238" y="14341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2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6"/>
                  </a:lnTo>
                  <a:lnTo>
                    <a:pt x="121562" y="66123"/>
                  </a:lnTo>
                  <a:lnTo>
                    <a:pt x="87340" y="95223"/>
                  </a:lnTo>
                  <a:lnTo>
                    <a:pt x="59582" y="133858"/>
                  </a:lnTo>
                  <a:lnTo>
                    <a:pt x="42989" y="175945"/>
                  </a:lnTo>
                  <a:lnTo>
                    <a:pt x="38136" y="218493"/>
                  </a:lnTo>
                  <a:lnTo>
                    <a:pt x="45598" y="258509"/>
                  </a:lnTo>
                  <a:lnTo>
                    <a:pt x="52043" y="272052"/>
                  </a:lnTo>
                  <a:lnTo>
                    <a:pt x="60330" y="284905"/>
                  </a:lnTo>
                  <a:lnTo>
                    <a:pt x="70459" y="296836"/>
                  </a:lnTo>
                  <a:lnTo>
                    <a:pt x="82429" y="307617"/>
                  </a:lnTo>
                  <a:lnTo>
                    <a:pt x="87494" y="313219"/>
                  </a:lnTo>
                  <a:lnTo>
                    <a:pt x="89795" y="320201"/>
                  </a:lnTo>
                  <a:lnTo>
                    <a:pt x="89335" y="327644"/>
                  </a:lnTo>
                  <a:lnTo>
                    <a:pt x="86112" y="334627"/>
                  </a:lnTo>
                  <a:lnTo>
                    <a:pt x="80511" y="339691"/>
                  </a:lnTo>
                  <a:lnTo>
                    <a:pt x="73528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26655" y="9778728"/>
              <a:ext cx="174027" cy="223980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624931" y="10003937"/>
              <a:ext cx="196215" cy="283210"/>
            </a:xfrm>
            <a:custGeom>
              <a:avLst/>
              <a:gdLst/>
              <a:ahLst/>
              <a:cxnLst/>
              <a:rect l="l" t="t" r="r" b="b"/>
              <a:pathLst>
                <a:path w="196214" h="283209">
                  <a:moveTo>
                    <a:pt x="176392" y="283063"/>
                  </a:moveTo>
                  <a:lnTo>
                    <a:pt x="136004" y="283063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303"/>
                  </a:lnTo>
                  <a:lnTo>
                    <a:pt x="159909" y="73509"/>
                  </a:lnTo>
                  <a:lnTo>
                    <a:pt x="180243" y="11385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76392" y="2830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24930" y="10070234"/>
              <a:ext cx="136775" cy="21676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5665" y="10206662"/>
              <a:ext cx="128260" cy="80337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1724375" y="942077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8"/>
                  </a:moveTo>
                  <a:lnTo>
                    <a:pt x="72435" y="370921"/>
                  </a:lnTo>
                  <a:lnTo>
                    <a:pt x="66104" y="367142"/>
                  </a:lnTo>
                  <a:lnTo>
                    <a:pt x="61385" y="360946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5"/>
                  </a:lnTo>
                  <a:lnTo>
                    <a:pt x="143373" y="247460"/>
                  </a:lnTo>
                  <a:lnTo>
                    <a:pt x="151008" y="203799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6" y="77076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8"/>
                  </a:lnTo>
                  <a:lnTo>
                    <a:pt x="11912" y="36562"/>
                  </a:lnTo>
                  <a:lnTo>
                    <a:pt x="5678" y="32533"/>
                  </a:lnTo>
                  <a:lnTo>
                    <a:pt x="1515" y="26663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7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6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8"/>
                  </a:lnTo>
                  <a:lnTo>
                    <a:pt x="87167" y="370768"/>
                  </a:lnTo>
                  <a:lnTo>
                    <a:pt x="79686" y="37216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725603" y="9487070"/>
              <a:ext cx="132593" cy="242030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3591380" y="9485151"/>
              <a:ext cx="259079" cy="342265"/>
            </a:xfrm>
            <a:custGeom>
              <a:avLst/>
              <a:gdLst/>
              <a:ahLst/>
              <a:cxnLst/>
              <a:rect l="l" t="t" r="r" b="b"/>
              <a:pathLst>
                <a:path w="259079" h="342265">
                  <a:moveTo>
                    <a:pt x="73701" y="341993"/>
                  </a:moveTo>
                  <a:lnTo>
                    <a:pt x="29196" y="308078"/>
                  </a:lnTo>
                  <a:lnTo>
                    <a:pt x="10167" y="273241"/>
                  </a:lnTo>
                  <a:lnTo>
                    <a:pt x="0" y="231193"/>
                  </a:lnTo>
                  <a:lnTo>
                    <a:pt x="652" y="187302"/>
                  </a:lnTo>
                  <a:lnTo>
                    <a:pt x="11893" y="143412"/>
                  </a:lnTo>
                  <a:lnTo>
                    <a:pt x="33493" y="101362"/>
                  </a:lnTo>
                  <a:lnTo>
                    <a:pt x="59275" y="66987"/>
                  </a:lnTo>
                  <a:lnTo>
                    <a:pt x="101363" y="30999"/>
                  </a:lnTo>
                  <a:lnTo>
                    <a:pt x="148284" y="8363"/>
                  </a:lnTo>
                  <a:lnTo>
                    <a:pt x="197047" y="0"/>
                  </a:lnTo>
                  <a:lnTo>
                    <a:pt x="244660" y="6828"/>
                  </a:lnTo>
                  <a:lnTo>
                    <a:pt x="251258" y="10665"/>
                  </a:lnTo>
                  <a:lnTo>
                    <a:pt x="256016" y="16343"/>
                  </a:lnTo>
                  <a:lnTo>
                    <a:pt x="258471" y="23402"/>
                  </a:lnTo>
                  <a:lnTo>
                    <a:pt x="258165" y="31383"/>
                  </a:lnTo>
                  <a:lnTo>
                    <a:pt x="196626" y="40149"/>
                  </a:lnTo>
                  <a:lnTo>
                    <a:pt x="158720" y="47496"/>
                  </a:lnTo>
                  <a:lnTo>
                    <a:pt x="121735" y="66123"/>
                  </a:lnTo>
                  <a:lnTo>
                    <a:pt x="87513" y="95223"/>
                  </a:lnTo>
                  <a:lnTo>
                    <a:pt x="59755" y="133858"/>
                  </a:lnTo>
                  <a:lnTo>
                    <a:pt x="43162" y="175945"/>
                  </a:lnTo>
                  <a:lnTo>
                    <a:pt x="38308" y="218493"/>
                  </a:lnTo>
                  <a:lnTo>
                    <a:pt x="45770" y="258509"/>
                  </a:lnTo>
                  <a:lnTo>
                    <a:pt x="52216" y="272052"/>
                  </a:lnTo>
                  <a:lnTo>
                    <a:pt x="60503" y="284905"/>
                  </a:lnTo>
                  <a:lnTo>
                    <a:pt x="70632" y="296836"/>
                  </a:lnTo>
                  <a:lnTo>
                    <a:pt x="82602" y="307617"/>
                  </a:lnTo>
                  <a:lnTo>
                    <a:pt x="87666" y="313219"/>
                  </a:lnTo>
                  <a:lnTo>
                    <a:pt x="89968" y="320201"/>
                  </a:lnTo>
                  <a:lnTo>
                    <a:pt x="89508" y="327644"/>
                  </a:lnTo>
                  <a:lnTo>
                    <a:pt x="86285" y="334627"/>
                  </a:lnTo>
                  <a:lnTo>
                    <a:pt x="80683" y="339691"/>
                  </a:lnTo>
                  <a:lnTo>
                    <a:pt x="73701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654953" y="9550374"/>
              <a:ext cx="174027" cy="223980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4108629" y="10113933"/>
              <a:ext cx="372745" cy="173355"/>
            </a:xfrm>
            <a:custGeom>
              <a:avLst/>
              <a:gdLst/>
              <a:ahLst/>
              <a:cxnLst/>
              <a:rect l="l" t="t" r="r" b="b"/>
              <a:pathLst>
                <a:path w="372745" h="173354">
                  <a:moveTo>
                    <a:pt x="37652" y="173067"/>
                  </a:moveTo>
                  <a:lnTo>
                    <a:pt x="112" y="173067"/>
                  </a:lnTo>
                  <a:lnTo>
                    <a:pt x="0" y="171151"/>
                  </a:lnTo>
                  <a:lnTo>
                    <a:pt x="4107" y="130176"/>
                  </a:lnTo>
                  <a:lnTo>
                    <a:pt x="18379" y="92577"/>
                  </a:lnTo>
                  <a:lnTo>
                    <a:pt x="42032" y="59045"/>
                  </a:lnTo>
                  <a:lnTo>
                    <a:pt x="75007" y="32418"/>
                  </a:lnTo>
                  <a:lnTo>
                    <a:pt x="115579" y="13159"/>
                  </a:lnTo>
                  <a:lnTo>
                    <a:pt x="162021" y="1726"/>
                  </a:lnTo>
                  <a:lnTo>
                    <a:pt x="193961" y="0"/>
                  </a:lnTo>
                  <a:lnTo>
                    <a:pt x="204991" y="498"/>
                  </a:lnTo>
                  <a:lnTo>
                    <a:pt x="259375" y="9879"/>
                  </a:lnTo>
                  <a:lnTo>
                    <a:pt x="306738" y="31345"/>
                  </a:lnTo>
                  <a:lnTo>
                    <a:pt x="316797" y="39785"/>
                  </a:lnTo>
                  <a:lnTo>
                    <a:pt x="203764" y="39785"/>
                  </a:lnTo>
                  <a:lnTo>
                    <a:pt x="156152" y="42797"/>
                  </a:lnTo>
                  <a:lnTo>
                    <a:pt x="112913" y="56513"/>
                  </a:lnTo>
                  <a:lnTo>
                    <a:pt x="77041" y="79667"/>
                  </a:lnTo>
                  <a:lnTo>
                    <a:pt x="51528" y="110993"/>
                  </a:lnTo>
                  <a:lnTo>
                    <a:pt x="38234" y="154845"/>
                  </a:lnTo>
                  <a:lnTo>
                    <a:pt x="38023" y="171151"/>
                  </a:lnTo>
                  <a:lnTo>
                    <a:pt x="37652" y="173067"/>
                  </a:lnTo>
                  <a:close/>
                </a:path>
                <a:path w="372745" h="173354">
                  <a:moveTo>
                    <a:pt x="353429" y="130809"/>
                  </a:moveTo>
                  <a:lnTo>
                    <a:pt x="346178" y="129562"/>
                  </a:lnTo>
                  <a:lnTo>
                    <a:pt x="339848" y="125783"/>
                  </a:lnTo>
                  <a:lnTo>
                    <a:pt x="335129" y="119587"/>
                  </a:lnTo>
                  <a:lnTo>
                    <a:pt x="314949" y="88472"/>
                  </a:lnTo>
                  <a:lnTo>
                    <a:pt x="285100" y="64033"/>
                  </a:lnTo>
                  <a:lnTo>
                    <a:pt x="247424" y="47420"/>
                  </a:lnTo>
                  <a:lnTo>
                    <a:pt x="203764" y="39785"/>
                  </a:lnTo>
                  <a:lnTo>
                    <a:pt x="316797" y="39785"/>
                  </a:lnTo>
                  <a:lnTo>
                    <a:pt x="344663" y="63169"/>
                  </a:lnTo>
                  <a:lnTo>
                    <a:pt x="370732" y="103627"/>
                  </a:lnTo>
                  <a:lnTo>
                    <a:pt x="372133" y="111108"/>
                  </a:lnTo>
                  <a:lnTo>
                    <a:pt x="370886" y="118359"/>
                  </a:lnTo>
                  <a:lnTo>
                    <a:pt x="367107" y="124689"/>
                  </a:lnTo>
                  <a:lnTo>
                    <a:pt x="360911" y="129408"/>
                  </a:lnTo>
                  <a:lnTo>
                    <a:pt x="353429" y="13080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174950" y="10172133"/>
              <a:ext cx="241970" cy="114866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4441129" y="9735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3"/>
                  </a:moveTo>
                  <a:lnTo>
                    <a:pt x="29022" y="308078"/>
                  </a:lnTo>
                  <a:lnTo>
                    <a:pt x="9993" y="273241"/>
                  </a:lnTo>
                  <a:lnTo>
                    <a:pt x="0" y="231020"/>
                  </a:lnTo>
                  <a:lnTo>
                    <a:pt x="940" y="186842"/>
                  </a:lnTo>
                  <a:lnTo>
                    <a:pt x="12239" y="142894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2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6"/>
                  </a:lnTo>
                  <a:lnTo>
                    <a:pt x="121562" y="66123"/>
                  </a:lnTo>
                  <a:lnTo>
                    <a:pt x="87339" y="95223"/>
                  </a:lnTo>
                  <a:lnTo>
                    <a:pt x="59581" y="133858"/>
                  </a:lnTo>
                  <a:lnTo>
                    <a:pt x="42988" y="175945"/>
                  </a:lnTo>
                  <a:lnTo>
                    <a:pt x="38134" y="218493"/>
                  </a:lnTo>
                  <a:lnTo>
                    <a:pt x="45597" y="258509"/>
                  </a:lnTo>
                  <a:lnTo>
                    <a:pt x="52042" y="272052"/>
                  </a:lnTo>
                  <a:lnTo>
                    <a:pt x="60329" y="284905"/>
                  </a:lnTo>
                  <a:lnTo>
                    <a:pt x="70458" y="296836"/>
                  </a:lnTo>
                  <a:lnTo>
                    <a:pt x="82428" y="307617"/>
                  </a:lnTo>
                  <a:lnTo>
                    <a:pt x="87492" y="313219"/>
                  </a:lnTo>
                  <a:lnTo>
                    <a:pt x="89794" y="320201"/>
                  </a:lnTo>
                  <a:lnTo>
                    <a:pt x="89334" y="327644"/>
                  </a:lnTo>
                  <a:lnTo>
                    <a:pt x="86111" y="334627"/>
                  </a:lnTo>
                  <a:lnTo>
                    <a:pt x="80509" y="339691"/>
                  </a:lnTo>
                  <a:lnTo>
                    <a:pt x="73527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504529" y="9799599"/>
              <a:ext cx="174028" cy="223980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4014269" y="962841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2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963" y="112182"/>
                  </a:lnTo>
                  <a:lnTo>
                    <a:pt x="260524" y="155152"/>
                  </a:lnTo>
                  <a:lnTo>
                    <a:pt x="248726" y="198122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4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038824" y="9682428"/>
              <a:ext cx="174488" cy="220164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4928703" y="9540398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354" y="341993"/>
                  </a:moveTo>
                  <a:lnTo>
                    <a:pt x="28850" y="308078"/>
                  </a:lnTo>
                  <a:lnTo>
                    <a:pt x="9820" y="273241"/>
                  </a:lnTo>
                  <a:lnTo>
                    <a:pt x="0" y="231365"/>
                  </a:lnTo>
                  <a:lnTo>
                    <a:pt x="1228" y="187763"/>
                  </a:lnTo>
                  <a:lnTo>
                    <a:pt x="12584" y="143930"/>
                  </a:lnTo>
                  <a:lnTo>
                    <a:pt x="33148" y="101362"/>
                  </a:lnTo>
                  <a:lnTo>
                    <a:pt x="58930" y="66987"/>
                  </a:lnTo>
                  <a:lnTo>
                    <a:pt x="101018" y="30999"/>
                  </a:lnTo>
                  <a:lnTo>
                    <a:pt x="147939" y="8363"/>
                  </a:lnTo>
                  <a:lnTo>
                    <a:pt x="196702" y="0"/>
                  </a:lnTo>
                  <a:lnTo>
                    <a:pt x="244314" y="6828"/>
                  </a:lnTo>
                  <a:lnTo>
                    <a:pt x="250913" y="10665"/>
                  </a:lnTo>
                  <a:lnTo>
                    <a:pt x="255670" y="16343"/>
                  </a:lnTo>
                  <a:lnTo>
                    <a:pt x="258126" y="23402"/>
                  </a:lnTo>
                  <a:lnTo>
                    <a:pt x="257819" y="31383"/>
                  </a:lnTo>
                  <a:lnTo>
                    <a:pt x="196280" y="40149"/>
                  </a:lnTo>
                  <a:lnTo>
                    <a:pt x="158374" y="47496"/>
                  </a:lnTo>
                  <a:lnTo>
                    <a:pt x="121389" y="66123"/>
                  </a:lnTo>
                  <a:lnTo>
                    <a:pt x="87167" y="95223"/>
                  </a:lnTo>
                  <a:lnTo>
                    <a:pt x="59409" y="133858"/>
                  </a:lnTo>
                  <a:lnTo>
                    <a:pt x="42815" y="175945"/>
                  </a:lnTo>
                  <a:lnTo>
                    <a:pt x="37962" y="218493"/>
                  </a:lnTo>
                  <a:lnTo>
                    <a:pt x="45424" y="258509"/>
                  </a:lnTo>
                  <a:lnTo>
                    <a:pt x="51869" y="272052"/>
                  </a:lnTo>
                  <a:lnTo>
                    <a:pt x="60156" y="284905"/>
                  </a:lnTo>
                  <a:lnTo>
                    <a:pt x="70285" y="296836"/>
                  </a:lnTo>
                  <a:lnTo>
                    <a:pt x="82255" y="307617"/>
                  </a:lnTo>
                  <a:lnTo>
                    <a:pt x="87320" y="313219"/>
                  </a:lnTo>
                  <a:lnTo>
                    <a:pt x="89622" y="320201"/>
                  </a:lnTo>
                  <a:lnTo>
                    <a:pt x="89161" y="327644"/>
                  </a:lnTo>
                  <a:lnTo>
                    <a:pt x="85938" y="334627"/>
                  </a:lnTo>
                  <a:lnTo>
                    <a:pt x="80337" y="339691"/>
                  </a:lnTo>
                  <a:lnTo>
                    <a:pt x="73354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991931" y="9605621"/>
              <a:ext cx="174028" cy="223980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5188979" y="983082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014" y="40475"/>
                  </a:lnTo>
                  <a:lnTo>
                    <a:pt x="160830" y="73969"/>
                  </a:lnTo>
                  <a:lnTo>
                    <a:pt x="181279" y="114368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188979" y="9897126"/>
              <a:ext cx="136774" cy="242549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5343670" y="928326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30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344898" y="9350794"/>
              <a:ext cx="136774" cy="24254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711685" y="10140750"/>
              <a:ext cx="246790" cy="146249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5221243" y="447485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9"/>
                  </a:lnTo>
                  <a:lnTo>
                    <a:pt x="9475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4" y="143239"/>
                  </a:lnTo>
                  <a:lnTo>
                    <a:pt x="32803" y="101363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4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8"/>
                  </a:lnTo>
                  <a:lnTo>
                    <a:pt x="81910" y="307618"/>
                  </a:lnTo>
                  <a:lnTo>
                    <a:pt x="86974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283666" y="4538853"/>
              <a:ext cx="174488" cy="223980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3883211" y="6867669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2837" y="341994"/>
                  </a:moveTo>
                  <a:lnTo>
                    <a:pt x="28333" y="308079"/>
                  </a:lnTo>
                  <a:lnTo>
                    <a:pt x="9303" y="273242"/>
                  </a:lnTo>
                  <a:lnTo>
                    <a:pt x="0" y="230675"/>
                  </a:lnTo>
                  <a:lnTo>
                    <a:pt x="1170" y="186842"/>
                  </a:lnTo>
                  <a:lnTo>
                    <a:pt x="12238" y="143239"/>
                  </a:lnTo>
                  <a:lnTo>
                    <a:pt x="32630" y="101362"/>
                  </a:lnTo>
                  <a:lnTo>
                    <a:pt x="58412" y="66987"/>
                  </a:lnTo>
                  <a:lnTo>
                    <a:pt x="100499" y="30999"/>
                  </a:lnTo>
                  <a:lnTo>
                    <a:pt x="147421" y="8363"/>
                  </a:lnTo>
                  <a:lnTo>
                    <a:pt x="196184" y="0"/>
                  </a:lnTo>
                  <a:lnTo>
                    <a:pt x="243796" y="6829"/>
                  </a:lnTo>
                  <a:lnTo>
                    <a:pt x="250395" y="10665"/>
                  </a:lnTo>
                  <a:lnTo>
                    <a:pt x="255153" y="16343"/>
                  </a:lnTo>
                  <a:lnTo>
                    <a:pt x="257608" y="23403"/>
                  </a:lnTo>
                  <a:lnTo>
                    <a:pt x="257301" y="31383"/>
                  </a:lnTo>
                  <a:lnTo>
                    <a:pt x="195762" y="40150"/>
                  </a:lnTo>
                  <a:lnTo>
                    <a:pt x="157857" y="47497"/>
                  </a:lnTo>
                  <a:lnTo>
                    <a:pt x="120872" y="66123"/>
                  </a:lnTo>
                  <a:lnTo>
                    <a:pt x="86649" y="95224"/>
                  </a:lnTo>
                  <a:lnTo>
                    <a:pt x="58892" y="133859"/>
                  </a:lnTo>
                  <a:lnTo>
                    <a:pt x="42298" y="175946"/>
                  </a:lnTo>
                  <a:lnTo>
                    <a:pt x="37445" y="218494"/>
                  </a:lnTo>
                  <a:lnTo>
                    <a:pt x="44907" y="258510"/>
                  </a:lnTo>
                  <a:lnTo>
                    <a:pt x="51353" y="272053"/>
                  </a:lnTo>
                  <a:lnTo>
                    <a:pt x="59640" y="284905"/>
                  </a:lnTo>
                  <a:lnTo>
                    <a:pt x="69768" y="296837"/>
                  </a:lnTo>
                  <a:lnTo>
                    <a:pt x="81739" y="307618"/>
                  </a:lnTo>
                  <a:lnTo>
                    <a:pt x="86803" y="313220"/>
                  </a:lnTo>
                  <a:lnTo>
                    <a:pt x="89105" y="320202"/>
                  </a:lnTo>
                  <a:lnTo>
                    <a:pt x="88644" y="327645"/>
                  </a:lnTo>
                  <a:lnTo>
                    <a:pt x="85422" y="334628"/>
                  </a:lnTo>
                  <a:lnTo>
                    <a:pt x="79820" y="339692"/>
                  </a:lnTo>
                  <a:lnTo>
                    <a:pt x="7283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945920" y="6931664"/>
              <a:ext cx="174028" cy="223980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5248254" y="7237632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70">
                  <a:moveTo>
                    <a:pt x="214504" y="330984"/>
                  </a:moveTo>
                  <a:lnTo>
                    <a:pt x="207291" y="329737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5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095"/>
                  </a:lnTo>
                  <a:lnTo>
                    <a:pt x="170613" y="26971"/>
                  </a:lnTo>
                  <a:lnTo>
                    <a:pt x="204644" y="55516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3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8"/>
                  </a:lnTo>
                  <a:lnTo>
                    <a:pt x="214504" y="33098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277719" y="7304198"/>
              <a:ext cx="178440" cy="217765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93864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6"/>
                  </a:lnTo>
                  <a:lnTo>
                    <a:pt x="111913" y="314256"/>
                  </a:lnTo>
                  <a:lnTo>
                    <a:pt x="135661" y="283909"/>
                  </a:lnTo>
                  <a:lnTo>
                    <a:pt x="151123" y="245734"/>
                  </a:lnTo>
                  <a:lnTo>
                    <a:pt x="157146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0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39867" y="9770672"/>
              <a:ext cx="136774" cy="242549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250478" y="7168669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0821" y="62325"/>
                  </a:lnTo>
                  <a:lnTo>
                    <a:pt x="73969" y="34855"/>
                  </a:lnTo>
                  <a:lnTo>
                    <a:pt x="114023" y="14751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3" y="113428"/>
                  </a:lnTo>
                  <a:lnTo>
                    <a:pt x="314256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318003" y="7227580"/>
              <a:ext cx="242549" cy="136775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486938" y="8140826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539729" y="8203228"/>
              <a:ext cx="220163" cy="175006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4771710" y="7096733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825728" y="7158963"/>
              <a:ext cx="220164" cy="174488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83423" y="8497054"/>
              <a:ext cx="1430764" cy="1789945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4872382" y="8902698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1"/>
                  </a:lnTo>
                  <a:lnTo>
                    <a:pt x="292253" y="243164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6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3"/>
                  </a:lnTo>
                  <a:lnTo>
                    <a:pt x="0" y="71188"/>
                  </a:lnTo>
                  <a:lnTo>
                    <a:pt x="824" y="63976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50"/>
                  </a:lnTo>
                  <a:lnTo>
                    <a:pt x="337141" y="200347"/>
                  </a:lnTo>
                  <a:lnTo>
                    <a:pt x="330101" y="247979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8965464"/>
              <a:ext cx="220164" cy="175179"/>
            </a:xfrm>
            <a:prstGeom prst="rect">
              <a:avLst/>
            </a:prstGeom>
          </p:spPr>
        </p:pic>
        <p:sp>
          <p:nvSpPr>
            <p:cNvPr id="207" name="object 207"/>
            <p:cNvSpPr/>
            <p:nvPr/>
          </p:nvSpPr>
          <p:spPr>
            <a:xfrm>
              <a:off x="4225762" y="884958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89756" y="8870451"/>
              <a:ext cx="223981" cy="174028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3570164" y="10080977"/>
              <a:ext cx="342265" cy="206375"/>
            </a:xfrm>
            <a:custGeom>
              <a:avLst/>
              <a:gdLst/>
              <a:ahLst/>
              <a:cxnLst/>
              <a:rect l="l" t="t" r="r" b="b"/>
              <a:pathLst>
                <a:path w="342264" h="206375">
                  <a:moveTo>
                    <a:pt x="152389" y="206022"/>
                  </a:moveTo>
                  <a:lnTo>
                    <a:pt x="74933" y="206022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52389" y="206022"/>
                  </a:lnTo>
                  <a:close/>
                </a:path>
                <a:path w="342264" h="206375">
                  <a:moveTo>
                    <a:pt x="332248" y="206022"/>
                  </a:moveTo>
                  <a:lnTo>
                    <a:pt x="272415" y="206022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38311" y="199197"/>
                  </a:lnTo>
                  <a:lnTo>
                    <a:pt x="332248" y="20602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634158" y="10103074"/>
              <a:ext cx="223980" cy="173567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3444937" y="8676473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6" y="257608"/>
                  </a:moveTo>
                  <a:lnTo>
                    <a:pt x="187763" y="256437"/>
                  </a:lnTo>
                  <a:lnTo>
                    <a:pt x="143929" y="245369"/>
                  </a:lnTo>
                  <a:lnTo>
                    <a:pt x="101362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366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510159" y="8697344"/>
              <a:ext cx="223980" cy="174028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4705797" y="9251042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6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7"/>
                  </a:lnTo>
                  <a:lnTo>
                    <a:pt x="40149" y="61846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9"/>
                  </a:lnTo>
                  <a:lnTo>
                    <a:pt x="133858" y="198717"/>
                  </a:lnTo>
                  <a:lnTo>
                    <a:pt x="175945" y="215310"/>
                  </a:lnTo>
                  <a:lnTo>
                    <a:pt x="218493" y="220163"/>
                  </a:lnTo>
                  <a:lnTo>
                    <a:pt x="258509" y="212701"/>
                  </a:lnTo>
                  <a:lnTo>
                    <a:pt x="272052" y="206256"/>
                  </a:lnTo>
                  <a:lnTo>
                    <a:pt x="284905" y="197969"/>
                  </a:lnTo>
                  <a:lnTo>
                    <a:pt x="296836" y="187840"/>
                  </a:lnTo>
                  <a:lnTo>
                    <a:pt x="307617" y="175870"/>
                  </a:lnTo>
                  <a:lnTo>
                    <a:pt x="313219" y="170806"/>
                  </a:lnTo>
                  <a:lnTo>
                    <a:pt x="320201" y="168504"/>
                  </a:lnTo>
                  <a:lnTo>
                    <a:pt x="327644" y="168964"/>
                  </a:lnTo>
                  <a:lnTo>
                    <a:pt x="334627" y="172187"/>
                  </a:lnTo>
                  <a:lnTo>
                    <a:pt x="339691" y="177788"/>
                  </a:lnTo>
                  <a:lnTo>
                    <a:pt x="341993" y="184771"/>
                  </a:lnTo>
                  <a:lnTo>
                    <a:pt x="341533" y="192214"/>
                  </a:lnTo>
                  <a:lnTo>
                    <a:pt x="308078" y="229276"/>
                  </a:lnTo>
                  <a:lnTo>
                    <a:pt x="273241" y="248305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9271913"/>
              <a:ext cx="223980" cy="174028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4118566" y="927223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72586" y="9335006"/>
              <a:ext cx="220163" cy="175178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4480589" y="8571926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872"/>
                  </a:lnTo>
                  <a:lnTo>
                    <a:pt x="76424" y="31958"/>
                  </a:lnTo>
                  <a:lnTo>
                    <a:pt x="116824" y="12641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7"/>
                  </a:lnTo>
                  <a:lnTo>
                    <a:pt x="372168" y="111108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5" y="64033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3"/>
                  </a:lnTo>
                  <a:lnTo>
                    <a:pt x="38269" y="154845"/>
                  </a:lnTo>
                  <a:lnTo>
                    <a:pt x="38058" y="171151"/>
                  </a:lnTo>
                  <a:lnTo>
                    <a:pt x="36562" y="178882"/>
                  </a:lnTo>
                  <a:lnTo>
                    <a:pt x="32533" y="185116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546886" y="8630127"/>
              <a:ext cx="242030" cy="132592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15052" y="9107227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6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682576" y="9164910"/>
              <a:ext cx="242549" cy="136774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5042707" y="7593247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6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50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9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7658469"/>
              <a:ext cx="174028" cy="223980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5303156" y="7882450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304384" y="7948747"/>
              <a:ext cx="136774" cy="242549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4814871" y="8192370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3009" y="341995"/>
                  </a:moveTo>
                  <a:lnTo>
                    <a:pt x="28504" y="308079"/>
                  </a:lnTo>
                  <a:lnTo>
                    <a:pt x="9475" y="273243"/>
                  </a:lnTo>
                  <a:lnTo>
                    <a:pt x="0" y="231366"/>
                  </a:lnTo>
                  <a:lnTo>
                    <a:pt x="882" y="187763"/>
                  </a:lnTo>
                  <a:lnTo>
                    <a:pt x="11894" y="143929"/>
                  </a:lnTo>
                  <a:lnTo>
                    <a:pt x="32803" y="101362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7"/>
                  </a:lnTo>
                  <a:lnTo>
                    <a:pt x="81910" y="307619"/>
                  </a:lnTo>
                  <a:lnTo>
                    <a:pt x="86975" y="313220"/>
                  </a:lnTo>
                  <a:lnTo>
                    <a:pt x="89276" y="320203"/>
                  </a:lnTo>
                  <a:lnTo>
                    <a:pt x="88816" y="327646"/>
                  </a:lnTo>
                  <a:lnTo>
                    <a:pt x="85593" y="334628"/>
                  </a:lnTo>
                  <a:lnTo>
                    <a:pt x="79992" y="339693"/>
                  </a:lnTo>
                  <a:lnTo>
                    <a:pt x="73009" y="3419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876986" y="8256365"/>
              <a:ext cx="173567" cy="223980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4387493" y="8085176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5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1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2182"/>
                  </a:lnTo>
                  <a:lnTo>
                    <a:pt x="260064" y="155152"/>
                  </a:lnTo>
                  <a:lnTo>
                    <a:pt x="248208" y="198122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412048" y="8139195"/>
              <a:ext cx="175006" cy="220163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5158286" y="8448425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758"/>
                  </a:lnTo>
                  <a:lnTo>
                    <a:pt x="159756" y="75964"/>
                  </a:lnTo>
                  <a:lnTo>
                    <a:pt x="178843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159513" y="8514722"/>
              <a:ext cx="132592" cy="242030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3535404" y="6495155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89423" y="6557921"/>
              <a:ext cx="220163" cy="175179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2887556" y="644203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952778" y="6462908"/>
              <a:ext cx="223980" cy="174028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3367591" y="684349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781"/>
                  </a:moveTo>
                  <a:lnTo>
                    <a:pt x="186842" y="256898"/>
                  </a:lnTo>
                  <a:lnTo>
                    <a:pt x="143239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431586" y="6864370"/>
              <a:ext cx="223980" cy="174027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780361" y="686469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34380" y="6927462"/>
              <a:ext cx="220163" cy="175178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983423" y="7291441"/>
              <a:ext cx="2404359" cy="1529153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5305611" y="663018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439" y="42068"/>
                  </a:lnTo>
                  <a:lnTo>
                    <a:pt x="159295" y="75043"/>
                  </a:lnTo>
                  <a:lnTo>
                    <a:pt x="178325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306839" y="6695253"/>
              <a:ext cx="132592" cy="242031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4618093" y="7584116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619320" y="7650412"/>
              <a:ext cx="136774" cy="242549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4641573" y="491948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790"/>
                  </a:moveTo>
                  <a:lnTo>
                    <a:pt x="305547" y="260773"/>
                  </a:lnTo>
                  <a:lnTo>
                    <a:pt x="298967" y="256764"/>
                  </a:lnTo>
                  <a:lnTo>
                    <a:pt x="294344" y="250798"/>
                  </a:lnTo>
                  <a:lnTo>
                    <a:pt x="292253" y="243681"/>
                  </a:lnTo>
                  <a:lnTo>
                    <a:pt x="298219" y="199215"/>
                  </a:lnTo>
                  <a:lnTo>
                    <a:pt x="291428" y="161175"/>
                  </a:lnTo>
                  <a:lnTo>
                    <a:pt x="273588" y="123826"/>
                  </a:lnTo>
                  <a:lnTo>
                    <a:pt x="245389" y="88893"/>
                  </a:lnTo>
                  <a:lnTo>
                    <a:pt x="207119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1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5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1491" y="0"/>
                  </a:lnTo>
                  <a:lnTo>
                    <a:pt x="154231" y="1726"/>
                  </a:lnTo>
                  <a:lnTo>
                    <a:pt x="19743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4" y="151967"/>
                  </a:lnTo>
                  <a:lnTo>
                    <a:pt x="337141" y="200865"/>
                  </a:lnTo>
                  <a:lnTo>
                    <a:pt x="330101" y="248496"/>
                  </a:lnTo>
                  <a:lnTo>
                    <a:pt x="326092" y="255076"/>
                  </a:lnTo>
                  <a:lnTo>
                    <a:pt x="320126" y="259699"/>
                  </a:lnTo>
                  <a:lnTo>
                    <a:pt x="313009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695591" y="4982230"/>
              <a:ext cx="220164" cy="174488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4869926" y="663511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23945" y="6697880"/>
              <a:ext cx="220164" cy="175179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4332573" y="6888924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5" y="257781"/>
                  </a:moveTo>
                  <a:lnTo>
                    <a:pt x="187763" y="256898"/>
                  </a:lnTo>
                  <a:lnTo>
                    <a:pt x="143930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5"/>
                  </a:lnTo>
                  <a:lnTo>
                    <a:pt x="273241" y="248304"/>
                  </a:lnTo>
                  <a:lnTo>
                    <a:pt x="23136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397795" y="6909795"/>
              <a:ext cx="223980" cy="174028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4381145" y="6515508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0" y="58354"/>
                  </a:lnTo>
                  <a:lnTo>
                    <a:pt x="76424" y="31498"/>
                  </a:lnTo>
                  <a:lnTo>
                    <a:pt x="116823" y="12469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447442" y="6573709"/>
              <a:ext cx="242030" cy="132593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0" y="2409252"/>
              <a:ext cx="5536565" cy="7246620"/>
            </a:xfrm>
            <a:custGeom>
              <a:avLst/>
              <a:gdLst/>
              <a:ahLst/>
              <a:cxnLst/>
              <a:rect l="l" t="t" r="r" b="b"/>
              <a:pathLst>
                <a:path w="5536565" h="7246620">
                  <a:moveTo>
                    <a:pt x="5026228" y="1098664"/>
                  </a:moveTo>
                  <a:lnTo>
                    <a:pt x="5023853" y="1050658"/>
                  </a:lnTo>
                  <a:lnTo>
                    <a:pt x="5016817" y="1003452"/>
                  </a:lnTo>
                  <a:lnTo>
                    <a:pt x="5005235" y="957389"/>
                  </a:lnTo>
                  <a:lnTo>
                    <a:pt x="4989258" y="912774"/>
                  </a:lnTo>
                  <a:lnTo>
                    <a:pt x="4969002" y="869924"/>
                  </a:lnTo>
                  <a:lnTo>
                    <a:pt x="4944618" y="829157"/>
                  </a:lnTo>
                  <a:lnTo>
                    <a:pt x="4916221" y="790803"/>
                  </a:lnTo>
                  <a:lnTo>
                    <a:pt x="4883950" y="755180"/>
                  </a:lnTo>
                  <a:lnTo>
                    <a:pt x="4848326" y="722909"/>
                  </a:lnTo>
                  <a:lnTo>
                    <a:pt x="4809960" y="694512"/>
                  </a:lnTo>
                  <a:lnTo>
                    <a:pt x="4769205" y="670115"/>
                  </a:lnTo>
                  <a:lnTo>
                    <a:pt x="4726356" y="649871"/>
                  </a:lnTo>
                  <a:lnTo>
                    <a:pt x="4681740" y="633895"/>
                  </a:lnTo>
                  <a:lnTo>
                    <a:pt x="4635665" y="622312"/>
                  </a:lnTo>
                  <a:lnTo>
                    <a:pt x="4588472" y="615276"/>
                  </a:lnTo>
                  <a:lnTo>
                    <a:pt x="4540453" y="612889"/>
                  </a:lnTo>
                  <a:lnTo>
                    <a:pt x="820826" y="612889"/>
                  </a:lnTo>
                  <a:lnTo>
                    <a:pt x="772807" y="615276"/>
                  </a:lnTo>
                  <a:lnTo>
                    <a:pt x="725614" y="622312"/>
                  </a:lnTo>
                  <a:lnTo>
                    <a:pt x="679538" y="633895"/>
                  </a:lnTo>
                  <a:lnTo>
                    <a:pt x="634923" y="649871"/>
                  </a:lnTo>
                  <a:lnTo>
                    <a:pt x="592074" y="670115"/>
                  </a:lnTo>
                  <a:lnTo>
                    <a:pt x="551319" y="694512"/>
                  </a:lnTo>
                  <a:lnTo>
                    <a:pt x="512953" y="722909"/>
                  </a:lnTo>
                  <a:lnTo>
                    <a:pt x="477329" y="755180"/>
                  </a:lnTo>
                  <a:lnTo>
                    <a:pt x="445058" y="790803"/>
                  </a:lnTo>
                  <a:lnTo>
                    <a:pt x="416661" y="829157"/>
                  </a:lnTo>
                  <a:lnTo>
                    <a:pt x="392277" y="869924"/>
                  </a:lnTo>
                  <a:lnTo>
                    <a:pt x="372021" y="912774"/>
                  </a:lnTo>
                  <a:lnTo>
                    <a:pt x="356044" y="957389"/>
                  </a:lnTo>
                  <a:lnTo>
                    <a:pt x="344462" y="1003452"/>
                  </a:lnTo>
                  <a:lnTo>
                    <a:pt x="337426" y="1050658"/>
                  </a:lnTo>
                  <a:lnTo>
                    <a:pt x="335051" y="1098664"/>
                  </a:lnTo>
                  <a:lnTo>
                    <a:pt x="335051" y="6764058"/>
                  </a:lnTo>
                  <a:lnTo>
                    <a:pt x="337426" y="6812077"/>
                  </a:lnTo>
                  <a:lnTo>
                    <a:pt x="344462" y="6859270"/>
                  </a:lnTo>
                  <a:lnTo>
                    <a:pt x="356044" y="6905333"/>
                  </a:lnTo>
                  <a:lnTo>
                    <a:pt x="372021" y="6949961"/>
                  </a:lnTo>
                  <a:lnTo>
                    <a:pt x="392277" y="6992810"/>
                  </a:lnTo>
                  <a:lnTo>
                    <a:pt x="416661" y="7033565"/>
                  </a:lnTo>
                  <a:lnTo>
                    <a:pt x="445058" y="7071919"/>
                  </a:lnTo>
                  <a:lnTo>
                    <a:pt x="477329" y="7107555"/>
                  </a:lnTo>
                  <a:lnTo>
                    <a:pt x="512953" y="7139826"/>
                  </a:lnTo>
                  <a:lnTo>
                    <a:pt x="551319" y="7168223"/>
                  </a:lnTo>
                  <a:lnTo>
                    <a:pt x="592074" y="7192607"/>
                  </a:lnTo>
                  <a:lnTo>
                    <a:pt x="634923" y="7212851"/>
                  </a:lnTo>
                  <a:lnTo>
                    <a:pt x="679538" y="7228840"/>
                  </a:lnTo>
                  <a:lnTo>
                    <a:pt x="725614" y="7240410"/>
                  </a:lnTo>
                  <a:lnTo>
                    <a:pt x="766533" y="7246518"/>
                  </a:lnTo>
                  <a:lnTo>
                    <a:pt x="4594745" y="7246518"/>
                  </a:lnTo>
                  <a:lnTo>
                    <a:pt x="4635665" y="7240410"/>
                  </a:lnTo>
                  <a:lnTo>
                    <a:pt x="4681740" y="7228840"/>
                  </a:lnTo>
                  <a:lnTo>
                    <a:pt x="4726356" y="7212851"/>
                  </a:lnTo>
                  <a:lnTo>
                    <a:pt x="4769205" y="7192607"/>
                  </a:lnTo>
                  <a:lnTo>
                    <a:pt x="4809960" y="7168223"/>
                  </a:lnTo>
                  <a:lnTo>
                    <a:pt x="4848326" y="7139826"/>
                  </a:lnTo>
                  <a:lnTo>
                    <a:pt x="4883950" y="7107555"/>
                  </a:lnTo>
                  <a:lnTo>
                    <a:pt x="4916221" y="7071919"/>
                  </a:lnTo>
                  <a:lnTo>
                    <a:pt x="4944618" y="7033565"/>
                  </a:lnTo>
                  <a:lnTo>
                    <a:pt x="4969002" y="6992810"/>
                  </a:lnTo>
                  <a:lnTo>
                    <a:pt x="4989258" y="6949961"/>
                  </a:lnTo>
                  <a:lnTo>
                    <a:pt x="5005235" y="6905333"/>
                  </a:lnTo>
                  <a:lnTo>
                    <a:pt x="5016817" y="6859270"/>
                  </a:lnTo>
                  <a:lnTo>
                    <a:pt x="5023853" y="6812077"/>
                  </a:lnTo>
                  <a:lnTo>
                    <a:pt x="5026228" y="6764058"/>
                  </a:lnTo>
                  <a:lnTo>
                    <a:pt x="5026228" y="1098664"/>
                  </a:lnTo>
                  <a:close/>
                </a:path>
                <a:path w="5536565" h="7246620">
                  <a:moveTo>
                    <a:pt x="5536336" y="0"/>
                  </a:moveTo>
                  <a:lnTo>
                    <a:pt x="0" y="0"/>
                  </a:lnTo>
                  <a:lnTo>
                    <a:pt x="0" y="239674"/>
                  </a:lnTo>
                  <a:lnTo>
                    <a:pt x="5536336" y="239674"/>
                  </a:lnTo>
                  <a:lnTo>
                    <a:pt x="5536336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12443750" y="2648916"/>
              <a:ext cx="5842635" cy="7638415"/>
            </a:xfrm>
            <a:custGeom>
              <a:avLst/>
              <a:gdLst/>
              <a:ahLst/>
              <a:cxnLst/>
              <a:rect l="l" t="t" r="r" b="b"/>
              <a:pathLst>
                <a:path w="5842634" h="7638415">
                  <a:moveTo>
                    <a:pt x="0" y="7638083"/>
                  </a:moveTo>
                  <a:lnTo>
                    <a:pt x="5842247" y="7638083"/>
                  </a:lnTo>
                  <a:lnTo>
                    <a:pt x="5842247" y="0"/>
                  </a:lnTo>
                  <a:lnTo>
                    <a:pt x="0" y="0"/>
                  </a:lnTo>
                  <a:lnTo>
                    <a:pt x="0" y="7638083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2443750" y="0"/>
              <a:ext cx="5842635" cy="2649220"/>
            </a:xfrm>
            <a:custGeom>
              <a:avLst/>
              <a:gdLst/>
              <a:ahLst/>
              <a:cxnLst/>
              <a:rect l="l" t="t" r="r" b="b"/>
              <a:pathLst>
                <a:path w="5842634" h="2649220">
                  <a:moveTo>
                    <a:pt x="0" y="2648917"/>
                  </a:moveTo>
                  <a:lnTo>
                    <a:pt x="0" y="0"/>
                  </a:lnTo>
                  <a:lnTo>
                    <a:pt x="5842247" y="0"/>
                  </a:lnTo>
                  <a:lnTo>
                    <a:pt x="5842247" y="2648917"/>
                  </a:lnTo>
                  <a:lnTo>
                    <a:pt x="0" y="264891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2441771" y="-1"/>
              <a:ext cx="5846011" cy="2409247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2441769" y="2574367"/>
              <a:ext cx="5846229" cy="7712632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853034" y="313570"/>
              <a:ext cx="4270132" cy="1381605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5917209" y="1870264"/>
              <a:ext cx="5877560" cy="8383270"/>
            </a:xfrm>
            <a:custGeom>
              <a:avLst/>
              <a:gdLst/>
              <a:ahLst/>
              <a:cxnLst/>
              <a:rect l="l" t="t" r="r" b="b"/>
              <a:pathLst>
                <a:path w="5877559" h="8383270">
                  <a:moveTo>
                    <a:pt x="5877420" y="5401843"/>
                  </a:moveTo>
                  <a:lnTo>
                    <a:pt x="5877382" y="5401081"/>
                  </a:lnTo>
                  <a:lnTo>
                    <a:pt x="5877382" y="485775"/>
                  </a:lnTo>
                  <a:lnTo>
                    <a:pt x="5875007" y="437769"/>
                  </a:lnTo>
                  <a:lnTo>
                    <a:pt x="5867959" y="390563"/>
                  </a:lnTo>
                  <a:lnTo>
                    <a:pt x="5856389" y="344500"/>
                  </a:lnTo>
                  <a:lnTo>
                    <a:pt x="5840400" y="299885"/>
                  </a:lnTo>
                  <a:lnTo>
                    <a:pt x="5820156" y="257035"/>
                  </a:lnTo>
                  <a:lnTo>
                    <a:pt x="5795772" y="216268"/>
                  </a:lnTo>
                  <a:lnTo>
                    <a:pt x="5767375" y="177914"/>
                  </a:lnTo>
                  <a:lnTo>
                    <a:pt x="5735104" y="142278"/>
                  </a:lnTo>
                  <a:lnTo>
                    <a:pt x="5699468" y="110020"/>
                  </a:lnTo>
                  <a:lnTo>
                    <a:pt x="5661114" y="81622"/>
                  </a:lnTo>
                  <a:lnTo>
                    <a:pt x="5620359" y="57226"/>
                  </a:lnTo>
                  <a:lnTo>
                    <a:pt x="5577510" y="36982"/>
                  </a:lnTo>
                  <a:lnTo>
                    <a:pt x="5532882" y="21005"/>
                  </a:lnTo>
                  <a:lnTo>
                    <a:pt x="5486819" y="9423"/>
                  </a:lnTo>
                  <a:lnTo>
                    <a:pt x="5439626" y="2374"/>
                  </a:lnTo>
                  <a:lnTo>
                    <a:pt x="5391607" y="0"/>
                  </a:lnTo>
                  <a:lnTo>
                    <a:pt x="755738" y="0"/>
                  </a:lnTo>
                  <a:lnTo>
                    <a:pt x="707732" y="2374"/>
                  </a:lnTo>
                  <a:lnTo>
                    <a:pt x="660527" y="9423"/>
                  </a:lnTo>
                  <a:lnTo>
                    <a:pt x="614464" y="21005"/>
                  </a:lnTo>
                  <a:lnTo>
                    <a:pt x="569849" y="36982"/>
                  </a:lnTo>
                  <a:lnTo>
                    <a:pt x="526999" y="57226"/>
                  </a:lnTo>
                  <a:lnTo>
                    <a:pt x="486232" y="81622"/>
                  </a:lnTo>
                  <a:lnTo>
                    <a:pt x="447878" y="110020"/>
                  </a:lnTo>
                  <a:lnTo>
                    <a:pt x="412242" y="142278"/>
                  </a:lnTo>
                  <a:lnTo>
                    <a:pt x="379984" y="177914"/>
                  </a:lnTo>
                  <a:lnTo>
                    <a:pt x="351586" y="216268"/>
                  </a:lnTo>
                  <a:lnTo>
                    <a:pt x="327190" y="257035"/>
                  </a:lnTo>
                  <a:lnTo>
                    <a:pt x="306946" y="299885"/>
                  </a:lnTo>
                  <a:lnTo>
                    <a:pt x="290969" y="344500"/>
                  </a:lnTo>
                  <a:lnTo>
                    <a:pt x="279387" y="390563"/>
                  </a:lnTo>
                  <a:lnTo>
                    <a:pt x="272338" y="437769"/>
                  </a:lnTo>
                  <a:lnTo>
                    <a:pt x="269963" y="485775"/>
                  </a:lnTo>
                  <a:lnTo>
                    <a:pt x="269963" y="5697537"/>
                  </a:lnTo>
                  <a:lnTo>
                    <a:pt x="257022" y="5703646"/>
                  </a:lnTo>
                  <a:lnTo>
                    <a:pt x="216268" y="5728030"/>
                  </a:lnTo>
                  <a:lnTo>
                    <a:pt x="177914" y="5756427"/>
                  </a:lnTo>
                  <a:lnTo>
                    <a:pt x="142278" y="5788698"/>
                  </a:lnTo>
                  <a:lnTo>
                    <a:pt x="110007" y="5824321"/>
                  </a:lnTo>
                  <a:lnTo>
                    <a:pt x="81610" y="5862688"/>
                  </a:lnTo>
                  <a:lnTo>
                    <a:pt x="57226" y="5903442"/>
                  </a:lnTo>
                  <a:lnTo>
                    <a:pt x="36982" y="5946292"/>
                  </a:lnTo>
                  <a:lnTo>
                    <a:pt x="20993" y="5990907"/>
                  </a:lnTo>
                  <a:lnTo>
                    <a:pt x="9423" y="6036983"/>
                  </a:lnTo>
                  <a:lnTo>
                    <a:pt x="2374" y="6084176"/>
                  </a:lnTo>
                  <a:lnTo>
                    <a:pt x="0" y="6132195"/>
                  </a:lnTo>
                  <a:lnTo>
                    <a:pt x="0" y="6789610"/>
                  </a:lnTo>
                  <a:lnTo>
                    <a:pt x="2374" y="6837629"/>
                  </a:lnTo>
                  <a:lnTo>
                    <a:pt x="9423" y="6884822"/>
                  </a:lnTo>
                  <a:lnTo>
                    <a:pt x="20993" y="6930898"/>
                  </a:lnTo>
                  <a:lnTo>
                    <a:pt x="36982" y="6975513"/>
                  </a:lnTo>
                  <a:lnTo>
                    <a:pt x="57226" y="7018363"/>
                  </a:lnTo>
                  <a:lnTo>
                    <a:pt x="81610" y="7059117"/>
                  </a:lnTo>
                  <a:lnTo>
                    <a:pt x="110007" y="7097471"/>
                  </a:lnTo>
                  <a:lnTo>
                    <a:pt x="142278" y="7133107"/>
                  </a:lnTo>
                  <a:lnTo>
                    <a:pt x="177914" y="7165378"/>
                  </a:lnTo>
                  <a:lnTo>
                    <a:pt x="216268" y="7193775"/>
                  </a:lnTo>
                  <a:lnTo>
                    <a:pt x="257022" y="7218159"/>
                  </a:lnTo>
                  <a:lnTo>
                    <a:pt x="269963" y="7224281"/>
                  </a:lnTo>
                  <a:lnTo>
                    <a:pt x="269963" y="7303097"/>
                  </a:lnTo>
                  <a:lnTo>
                    <a:pt x="272338" y="7351115"/>
                  </a:lnTo>
                  <a:lnTo>
                    <a:pt x="279387" y="7398309"/>
                  </a:lnTo>
                  <a:lnTo>
                    <a:pt x="290969" y="7444384"/>
                  </a:lnTo>
                  <a:lnTo>
                    <a:pt x="306946" y="7488999"/>
                  </a:lnTo>
                  <a:lnTo>
                    <a:pt x="327190" y="7531849"/>
                  </a:lnTo>
                  <a:lnTo>
                    <a:pt x="351586" y="7572603"/>
                  </a:lnTo>
                  <a:lnTo>
                    <a:pt x="379984" y="7610970"/>
                  </a:lnTo>
                  <a:lnTo>
                    <a:pt x="412242" y="7646594"/>
                  </a:lnTo>
                  <a:lnTo>
                    <a:pt x="447878" y="7678864"/>
                  </a:lnTo>
                  <a:lnTo>
                    <a:pt x="486232" y="7707262"/>
                  </a:lnTo>
                  <a:lnTo>
                    <a:pt x="526999" y="7731646"/>
                  </a:lnTo>
                  <a:lnTo>
                    <a:pt x="569849" y="7751902"/>
                  </a:lnTo>
                  <a:lnTo>
                    <a:pt x="614464" y="7767879"/>
                  </a:lnTo>
                  <a:lnTo>
                    <a:pt x="660527" y="7779461"/>
                  </a:lnTo>
                  <a:lnTo>
                    <a:pt x="707732" y="7786497"/>
                  </a:lnTo>
                  <a:lnTo>
                    <a:pt x="755738" y="7788872"/>
                  </a:lnTo>
                  <a:lnTo>
                    <a:pt x="2437257" y="7788872"/>
                  </a:lnTo>
                  <a:lnTo>
                    <a:pt x="2437257" y="7899514"/>
                  </a:lnTo>
                  <a:lnTo>
                    <a:pt x="2439632" y="7947533"/>
                  </a:lnTo>
                  <a:lnTo>
                    <a:pt x="2446667" y="7994726"/>
                  </a:lnTo>
                  <a:lnTo>
                    <a:pt x="2458250" y="8040802"/>
                  </a:lnTo>
                  <a:lnTo>
                    <a:pt x="2474226" y="8085417"/>
                  </a:lnTo>
                  <a:lnTo>
                    <a:pt x="2494483" y="8128267"/>
                  </a:lnTo>
                  <a:lnTo>
                    <a:pt x="2518867" y="8169021"/>
                  </a:lnTo>
                  <a:lnTo>
                    <a:pt x="2547264" y="8207375"/>
                  </a:lnTo>
                  <a:lnTo>
                    <a:pt x="2579535" y="8243011"/>
                  </a:lnTo>
                  <a:lnTo>
                    <a:pt x="2615158" y="8275282"/>
                  </a:lnTo>
                  <a:lnTo>
                    <a:pt x="2653512" y="8303679"/>
                  </a:lnTo>
                  <a:lnTo>
                    <a:pt x="2694279" y="8328063"/>
                  </a:lnTo>
                  <a:lnTo>
                    <a:pt x="2737129" y="8348319"/>
                  </a:lnTo>
                  <a:lnTo>
                    <a:pt x="2781744" y="8364296"/>
                  </a:lnTo>
                  <a:lnTo>
                    <a:pt x="2827807" y="8375866"/>
                  </a:lnTo>
                  <a:lnTo>
                    <a:pt x="2875013" y="8382914"/>
                  </a:lnTo>
                  <a:lnTo>
                    <a:pt x="2879013" y="8383117"/>
                  </a:lnTo>
                  <a:lnTo>
                    <a:pt x="5435651" y="8383117"/>
                  </a:lnTo>
                  <a:lnTo>
                    <a:pt x="5486857" y="8375866"/>
                  </a:lnTo>
                  <a:lnTo>
                    <a:pt x="5532920" y="8364296"/>
                  </a:lnTo>
                  <a:lnTo>
                    <a:pt x="5577548" y="8348319"/>
                  </a:lnTo>
                  <a:lnTo>
                    <a:pt x="5620385" y="8328063"/>
                  </a:lnTo>
                  <a:lnTo>
                    <a:pt x="5661152" y="8303679"/>
                  </a:lnTo>
                  <a:lnTo>
                    <a:pt x="5699506" y="8275282"/>
                  </a:lnTo>
                  <a:lnTo>
                    <a:pt x="5735142" y="8243011"/>
                  </a:lnTo>
                  <a:lnTo>
                    <a:pt x="5767413" y="8207375"/>
                  </a:lnTo>
                  <a:lnTo>
                    <a:pt x="5795797" y="8169021"/>
                  </a:lnTo>
                  <a:lnTo>
                    <a:pt x="5820194" y="8128267"/>
                  </a:lnTo>
                  <a:lnTo>
                    <a:pt x="5840438" y="8085417"/>
                  </a:lnTo>
                  <a:lnTo>
                    <a:pt x="5856427" y="8040802"/>
                  </a:lnTo>
                  <a:lnTo>
                    <a:pt x="5867997" y="7994726"/>
                  </a:lnTo>
                  <a:lnTo>
                    <a:pt x="5875045" y="7947533"/>
                  </a:lnTo>
                  <a:lnTo>
                    <a:pt x="5877420" y="7899527"/>
                  </a:lnTo>
                  <a:lnTo>
                    <a:pt x="5877420" y="5401843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6252261" y="6509917"/>
              <a:ext cx="5393690" cy="3646804"/>
            </a:xfrm>
            <a:custGeom>
              <a:avLst/>
              <a:gdLst/>
              <a:ahLst/>
              <a:cxnLst/>
              <a:rect l="l" t="t" r="r" b="b"/>
              <a:pathLst>
                <a:path w="5393690" h="3646804">
                  <a:moveTo>
                    <a:pt x="5393588" y="485762"/>
                  </a:moveTo>
                  <a:lnTo>
                    <a:pt x="5391201" y="437756"/>
                  </a:lnTo>
                  <a:lnTo>
                    <a:pt x="5384165" y="390563"/>
                  </a:lnTo>
                  <a:lnTo>
                    <a:pt x="5372582" y="344487"/>
                  </a:lnTo>
                  <a:lnTo>
                    <a:pt x="5356606" y="299872"/>
                  </a:lnTo>
                  <a:lnTo>
                    <a:pt x="5336349" y="257022"/>
                  </a:lnTo>
                  <a:lnTo>
                    <a:pt x="5311965" y="216255"/>
                  </a:lnTo>
                  <a:lnTo>
                    <a:pt x="5283568" y="177901"/>
                  </a:lnTo>
                  <a:lnTo>
                    <a:pt x="5251297" y="142278"/>
                  </a:lnTo>
                  <a:lnTo>
                    <a:pt x="5215674" y="110007"/>
                  </a:lnTo>
                  <a:lnTo>
                    <a:pt x="5177320" y="81610"/>
                  </a:lnTo>
                  <a:lnTo>
                    <a:pt x="5136553" y="57226"/>
                  </a:lnTo>
                  <a:lnTo>
                    <a:pt x="5093703" y="36969"/>
                  </a:lnTo>
                  <a:lnTo>
                    <a:pt x="5049088" y="20993"/>
                  </a:lnTo>
                  <a:lnTo>
                    <a:pt x="5003025" y="9410"/>
                  </a:lnTo>
                  <a:lnTo>
                    <a:pt x="4955819" y="2374"/>
                  </a:lnTo>
                  <a:lnTo>
                    <a:pt x="4907813" y="0"/>
                  </a:lnTo>
                  <a:lnTo>
                    <a:pt x="2725712" y="0"/>
                  </a:lnTo>
                  <a:lnTo>
                    <a:pt x="2677706" y="2374"/>
                  </a:lnTo>
                  <a:lnTo>
                    <a:pt x="2630500" y="9410"/>
                  </a:lnTo>
                  <a:lnTo>
                    <a:pt x="2584437" y="20993"/>
                  </a:lnTo>
                  <a:lnTo>
                    <a:pt x="2539822" y="36969"/>
                  </a:lnTo>
                  <a:lnTo>
                    <a:pt x="2496972" y="57226"/>
                  </a:lnTo>
                  <a:lnTo>
                    <a:pt x="2456205" y="81610"/>
                  </a:lnTo>
                  <a:lnTo>
                    <a:pt x="2417851" y="110007"/>
                  </a:lnTo>
                  <a:lnTo>
                    <a:pt x="2382215" y="142278"/>
                  </a:lnTo>
                  <a:lnTo>
                    <a:pt x="2349957" y="177901"/>
                  </a:lnTo>
                  <a:lnTo>
                    <a:pt x="2321560" y="216255"/>
                  </a:lnTo>
                  <a:lnTo>
                    <a:pt x="2297163" y="257022"/>
                  </a:lnTo>
                  <a:lnTo>
                    <a:pt x="2276919" y="299872"/>
                  </a:lnTo>
                  <a:lnTo>
                    <a:pt x="2260943" y="344487"/>
                  </a:lnTo>
                  <a:lnTo>
                    <a:pt x="2249360" y="390563"/>
                  </a:lnTo>
                  <a:lnTo>
                    <a:pt x="2242324" y="437756"/>
                  </a:lnTo>
                  <a:lnTo>
                    <a:pt x="2239937" y="485775"/>
                  </a:lnTo>
                  <a:lnTo>
                    <a:pt x="2239937" y="1179220"/>
                  </a:lnTo>
                  <a:lnTo>
                    <a:pt x="2210803" y="1152829"/>
                  </a:lnTo>
                  <a:lnTo>
                    <a:pt x="2172449" y="1124432"/>
                  </a:lnTo>
                  <a:lnTo>
                    <a:pt x="2131695" y="1100048"/>
                  </a:lnTo>
                  <a:lnTo>
                    <a:pt x="2088845" y="1079804"/>
                  </a:lnTo>
                  <a:lnTo>
                    <a:pt x="2044230" y="1063815"/>
                  </a:lnTo>
                  <a:lnTo>
                    <a:pt x="1998154" y="1052245"/>
                  </a:lnTo>
                  <a:lnTo>
                    <a:pt x="1950961" y="1045197"/>
                  </a:lnTo>
                  <a:lnTo>
                    <a:pt x="1902942" y="1042822"/>
                  </a:lnTo>
                  <a:lnTo>
                    <a:pt x="485775" y="1042822"/>
                  </a:lnTo>
                  <a:lnTo>
                    <a:pt x="437756" y="1045197"/>
                  </a:lnTo>
                  <a:lnTo>
                    <a:pt x="390563" y="1052245"/>
                  </a:lnTo>
                  <a:lnTo>
                    <a:pt x="344500" y="1063815"/>
                  </a:lnTo>
                  <a:lnTo>
                    <a:pt x="299872" y="1079804"/>
                  </a:lnTo>
                  <a:lnTo>
                    <a:pt x="257022" y="1100048"/>
                  </a:lnTo>
                  <a:lnTo>
                    <a:pt x="216268" y="1124432"/>
                  </a:lnTo>
                  <a:lnTo>
                    <a:pt x="177914" y="1152829"/>
                  </a:lnTo>
                  <a:lnTo>
                    <a:pt x="142278" y="1185100"/>
                  </a:lnTo>
                  <a:lnTo>
                    <a:pt x="110007" y="1220736"/>
                  </a:lnTo>
                  <a:lnTo>
                    <a:pt x="81610" y="1259090"/>
                  </a:lnTo>
                  <a:lnTo>
                    <a:pt x="57226" y="1299845"/>
                  </a:lnTo>
                  <a:lnTo>
                    <a:pt x="36982" y="1342694"/>
                  </a:lnTo>
                  <a:lnTo>
                    <a:pt x="20993" y="1387322"/>
                  </a:lnTo>
                  <a:lnTo>
                    <a:pt x="9423" y="1433385"/>
                  </a:lnTo>
                  <a:lnTo>
                    <a:pt x="2374" y="1480578"/>
                  </a:lnTo>
                  <a:lnTo>
                    <a:pt x="0" y="1528597"/>
                  </a:lnTo>
                  <a:lnTo>
                    <a:pt x="0" y="2113724"/>
                  </a:lnTo>
                  <a:lnTo>
                    <a:pt x="2374" y="2161730"/>
                  </a:lnTo>
                  <a:lnTo>
                    <a:pt x="9423" y="2208923"/>
                  </a:lnTo>
                  <a:lnTo>
                    <a:pt x="20993" y="2254999"/>
                  </a:lnTo>
                  <a:lnTo>
                    <a:pt x="36982" y="2299614"/>
                  </a:lnTo>
                  <a:lnTo>
                    <a:pt x="57226" y="2342464"/>
                  </a:lnTo>
                  <a:lnTo>
                    <a:pt x="81610" y="2383231"/>
                  </a:lnTo>
                  <a:lnTo>
                    <a:pt x="110007" y="2421585"/>
                  </a:lnTo>
                  <a:lnTo>
                    <a:pt x="142278" y="2457208"/>
                  </a:lnTo>
                  <a:lnTo>
                    <a:pt x="177914" y="2489479"/>
                  </a:lnTo>
                  <a:lnTo>
                    <a:pt x="216268" y="2517876"/>
                  </a:lnTo>
                  <a:lnTo>
                    <a:pt x="257022" y="2542260"/>
                  </a:lnTo>
                  <a:lnTo>
                    <a:pt x="299872" y="2562517"/>
                  </a:lnTo>
                  <a:lnTo>
                    <a:pt x="344500" y="2578493"/>
                  </a:lnTo>
                  <a:lnTo>
                    <a:pt x="390563" y="2590076"/>
                  </a:lnTo>
                  <a:lnTo>
                    <a:pt x="437756" y="2597112"/>
                  </a:lnTo>
                  <a:lnTo>
                    <a:pt x="485775" y="2599486"/>
                  </a:lnTo>
                  <a:lnTo>
                    <a:pt x="1902942" y="2599486"/>
                  </a:lnTo>
                  <a:lnTo>
                    <a:pt x="1950961" y="2597112"/>
                  </a:lnTo>
                  <a:lnTo>
                    <a:pt x="1998154" y="2590076"/>
                  </a:lnTo>
                  <a:lnTo>
                    <a:pt x="2044230" y="2578493"/>
                  </a:lnTo>
                  <a:lnTo>
                    <a:pt x="2088845" y="2562517"/>
                  </a:lnTo>
                  <a:lnTo>
                    <a:pt x="2131695" y="2542260"/>
                  </a:lnTo>
                  <a:lnTo>
                    <a:pt x="2172449" y="2517876"/>
                  </a:lnTo>
                  <a:lnTo>
                    <a:pt x="2210803" y="2489479"/>
                  </a:lnTo>
                  <a:lnTo>
                    <a:pt x="2239937" y="2463101"/>
                  </a:lnTo>
                  <a:lnTo>
                    <a:pt x="2239937" y="3164560"/>
                  </a:lnTo>
                  <a:lnTo>
                    <a:pt x="2242324" y="3212579"/>
                  </a:lnTo>
                  <a:lnTo>
                    <a:pt x="2249360" y="3259785"/>
                  </a:lnTo>
                  <a:lnTo>
                    <a:pt x="2260943" y="3305848"/>
                  </a:lnTo>
                  <a:lnTo>
                    <a:pt x="2276919" y="3350463"/>
                  </a:lnTo>
                  <a:lnTo>
                    <a:pt x="2297163" y="3393313"/>
                  </a:lnTo>
                  <a:lnTo>
                    <a:pt x="2321560" y="3434080"/>
                  </a:lnTo>
                  <a:lnTo>
                    <a:pt x="2349957" y="3472434"/>
                  </a:lnTo>
                  <a:lnTo>
                    <a:pt x="2382215" y="3508057"/>
                  </a:lnTo>
                  <a:lnTo>
                    <a:pt x="2417851" y="3540328"/>
                  </a:lnTo>
                  <a:lnTo>
                    <a:pt x="2456205" y="3568725"/>
                  </a:lnTo>
                  <a:lnTo>
                    <a:pt x="2496972" y="3593109"/>
                  </a:lnTo>
                  <a:lnTo>
                    <a:pt x="2539822" y="3613366"/>
                  </a:lnTo>
                  <a:lnTo>
                    <a:pt x="2584437" y="3629342"/>
                  </a:lnTo>
                  <a:lnTo>
                    <a:pt x="2630500" y="3640925"/>
                  </a:lnTo>
                  <a:lnTo>
                    <a:pt x="2667165" y="3646398"/>
                  </a:lnTo>
                  <a:lnTo>
                    <a:pt x="4966360" y="3646398"/>
                  </a:lnTo>
                  <a:lnTo>
                    <a:pt x="5049088" y="3629342"/>
                  </a:lnTo>
                  <a:lnTo>
                    <a:pt x="5093703" y="3613366"/>
                  </a:lnTo>
                  <a:lnTo>
                    <a:pt x="5136553" y="3593109"/>
                  </a:lnTo>
                  <a:lnTo>
                    <a:pt x="5177320" y="3568725"/>
                  </a:lnTo>
                  <a:lnTo>
                    <a:pt x="5215674" y="3540328"/>
                  </a:lnTo>
                  <a:lnTo>
                    <a:pt x="5251297" y="3508057"/>
                  </a:lnTo>
                  <a:lnTo>
                    <a:pt x="5283568" y="3472434"/>
                  </a:lnTo>
                  <a:lnTo>
                    <a:pt x="5311965" y="3434080"/>
                  </a:lnTo>
                  <a:lnTo>
                    <a:pt x="5336349" y="3393313"/>
                  </a:lnTo>
                  <a:lnTo>
                    <a:pt x="5356606" y="3350463"/>
                  </a:lnTo>
                  <a:lnTo>
                    <a:pt x="5372582" y="3305848"/>
                  </a:lnTo>
                  <a:lnTo>
                    <a:pt x="5384165" y="3259785"/>
                  </a:lnTo>
                  <a:lnTo>
                    <a:pt x="5391201" y="3212579"/>
                  </a:lnTo>
                  <a:lnTo>
                    <a:pt x="5393588" y="3164573"/>
                  </a:lnTo>
                  <a:lnTo>
                    <a:pt x="5393588" y="485762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630192" y="6892227"/>
              <a:ext cx="2877833" cy="2877832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0" y="7762077"/>
              <a:ext cx="3597910" cy="2525395"/>
            </a:xfrm>
            <a:custGeom>
              <a:avLst/>
              <a:gdLst/>
              <a:ahLst/>
              <a:cxnLst/>
              <a:rect l="l" t="t" r="r" b="b"/>
              <a:pathLst>
                <a:path w="3597910" h="2525395">
                  <a:moveTo>
                    <a:pt x="485695" y="0"/>
                  </a:moveTo>
                  <a:lnTo>
                    <a:pt x="3111702" y="0"/>
                  </a:lnTo>
                  <a:lnTo>
                    <a:pt x="3159711" y="2376"/>
                  </a:lnTo>
                  <a:lnTo>
                    <a:pt x="3206911" y="9420"/>
                  </a:lnTo>
                  <a:lnTo>
                    <a:pt x="3252979" y="20997"/>
                  </a:lnTo>
                  <a:lnTo>
                    <a:pt x="3297596" y="36977"/>
                  </a:lnTo>
                  <a:lnTo>
                    <a:pt x="3340445" y="57227"/>
                  </a:lnTo>
                  <a:lnTo>
                    <a:pt x="3381206" y="81615"/>
                  </a:lnTo>
                  <a:lnTo>
                    <a:pt x="3419562" y="110010"/>
                  </a:lnTo>
                  <a:lnTo>
                    <a:pt x="3455193" y="142280"/>
                  </a:lnTo>
                  <a:lnTo>
                    <a:pt x="3487462" y="177911"/>
                  </a:lnTo>
                  <a:lnTo>
                    <a:pt x="3515857" y="216266"/>
                  </a:lnTo>
                  <a:lnTo>
                    <a:pt x="3540246" y="257028"/>
                  </a:lnTo>
                  <a:lnTo>
                    <a:pt x="3560496" y="299877"/>
                  </a:lnTo>
                  <a:lnTo>
                    <a:pt x="3576475" y="344494"/>
                  </a:lnTo>
                  <a:lnTo>
                    <a:pt x="3588053" y="390562"/>
                  </a:lnTo>
                  <a:lnTo>
                    <a:pt x="3595096" y="437762"/>
                  </a:lnTo>
                  <a:lnTo>
                    <a:pt x="3597398" y="484256"/>
                  </a:lnTo>
                  <a:lnTo>
                    <a:pt x="3597398" y="2068990"/>
                  </a:lnTo>
                  <a:lnTo>
                    <a:pt x="3595096" y="2115484"/>
                  </a:lnTo>
                  <a:lnTo>
                    <a:pt x="3588053" y="2162684"/>
                  </a:lnTo>
                  <a:lnTo>
                    <a:pt x="3576475" y="2208752"/>
                  </a:lnTo>
                  <a:lnTo>
                    <a:pt x="3560496" y="2253369"/>
                  </a:lnTo>
                  <a:lnTo>
                    <a:pt x="3540246" y="2296218"/>
                  </a:lnTo>
                  <a:lnTo>
                    <a:pt x="3515857" y="2336980"/>
                  </a:lnTo>
                  <a:lnTo>
                    <a:pt x="3487462" y="2375335"/>
                  </a:lnTo>
                  <a:lnTo>
                    <a:pt x="3455193" y="2410966"/>
                  </a:lnTo>
                  <a:lnTo>
                    <a:pt x="3419562" y="2443235"/>
                  </a:lnTo>
                  <a:lnTo>
                    <a:pt x="3381206" y="2471630"/>
                  </a:lnTo>
                  <a:lnTo>
                    <a:pt x="3340445" y="2496019"/>
                  </a:lnTo>
                  <a:lnTo>
                    <a:pt x="3297596" y="2516269"/>
                  </a:lnTo>
                  <a:lnTo>
                    <a:pt x="3273438" y="2524921"/>
                  </a:lnTo>
                  <a:lnTo>
                    <a:pt x="323960" y="2524921"/>
                  </a:lnTo>
                  <a:lnTo>
                    <a:pt x="256953" y="2496019"/>
                  </a:lnTo>
                  <a:lnTo>
                    <a:pt x="216191" y="2471630"/>
                  </a:lnTo>
                  <a:lnTo>
                    <a:pt x="177836" y="2443235"/>
                  </a:lnTo>
                  <a:lnTo>
                    <a:pt x="142205" y="2410966"/>
                  </a:lnTo>
                  <a:lnTo>
                    <a:pt x="109935" y="2375335"/>
                  </a:lnTo>
                  <a:lnTo>
                    <a:pt x="81540" y="2336980"/>
                  </a:lnTo>
                  <a:lnTo>
                    <a:pt x="57152" y="2296218"/>
                  </a:lnTo>
                  <a:lnTo>
                    <a:pt x="36902" y="2253369"/>
                  </a:lnTo>
                  <a:lnTo>
                    <a:pt x="20922" y="2208752"/>
                  </a:lnTo>
                  <a:lnTo>
                    <a:pt x="9345" y="2162684"/>
                  </a:lnTo>
                  <a:lnTo>
                    <a:pt x="2301" y="2115484"/>
                  </a:lnTo>
                  <a:lnTo>
                    <a:pt x="0" y="2068990"/>
                  </a:lnTo>
                  <a:lnTo>
                    <a:pt x="0" y="484256"/>
                  </a:lnTo>
                  <a:lnTo>
                    <a:pt x="2301" y="437762"/>
                  </a:lnTo>
                  <a:lnTo>
                    <a:pt x="9345" y="390562"/>
                  </a:lnTo>
                  <a:lnTo>
                    <a:pt x="20922" y="344494"/>
                  </a:lnTo>
                  <a:lnTo>
                    <a:pt x="36902" y="299877"/>
                  </a:lnTo>
                  <a:lnTo>
                    <a:pt x="57152" y="257028"/>
                  </a:lnTo>
                  <a:lnTo>
                    <a:pt x="81540" y="216266"/>
                  </a:lnTo>
                  <a:lnTo>
                    <a:pt x="109935" y="177911"/>
                  </a:lnTo>
                  <a:lnTo>
                    <a:pt x="142205" y="142280"/>
                  </a:lnTo>
                  <a:lnTo>
                    <a:pt x="177836" y="110010"/>
                  </a:lnTo>
                  <a:lnTo>
                    <a:pt x="216191" y="81615"/>
                  </a:lnTo>
                  <a:lnTo>
                    <a:pt x="256953" y="57227"/>
                  </a:lnTo>
                  <a:lnTo>
                    <a:pt x="299801" y="36977"/>
                  </a:lnTo>
                  <a:lnTo>
                    <a:pt x="344419" y="20997"/>
                  </a:lnTo>
                  <a:lnTo>
                    <a:pt x="390487" y="9420"/>
                  </a:lnTo>
                  <a:lnTo>
                    <a:pt x="437686" y="2376"/>
                  </a:lnTo>
                  <a:lnTo>
                    <a:pt x="485695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44744" y="7930161"/>
              <a:ext cx="3292931" cy="2230133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3439016" y="7930038"/>
              <a:ext cx="2275205" cy="1294765"/>
            </a:xfrm>
            <a:custGeom>
              <a:avLst/>
              <a:gdLst/>
              <a:ahLst/>
              <a:cxnLst/>
              <a:rect l="l" t="t" r="r" b="b"/>
              <a:pathLst>
                <a:path w="2275204" h="1294765">
                  <a:moveTo>
                    <a:pt x="485774" y="0"/>
                  </a:moveTo>
                  <a:lnTo>
                    <a:pt x="1788869" y="0"/>
                  </a:lnTo>
                  <a:lnTo>
                    <a:pt x="1836882" y="2377"/>
                  </a:lnTo>
                  <a:lnTo>
                    <a:pt x="1884082" y="9420"/>
                  </a:lnTo>
                  <a:lnTo>
                    <a:pt x="1930149" y="20997"/>
                  </a:lnTo>
                  <a:lnTo>
                    <a:pt x="1974767" y="36977"/>
                  </a:lnTo>
                  <a:lnTo>
                    <a:pt x="2017616" y="57227"/>
                  </a:lnTo>
                  <a:lnTo>
                    <a:pt x="2058377" y="81616"/>
                  </a:lnTo>
                  <a:lnTo>
                    <a:pt x="2096733" y="110010"/>
                  </a:lnTo>
                  <a:lnTo>
                    <a:pt x="2132364" y="142280"/>
                  </a:lnTo>
                  <a:lnTo>
                    <a:pt x="2164633" y="177911"/>
                  </a:lnTo>
                  <a:lnTo>
                    <a:pt x="2193028" y="216266"/>
                  </a:lnTo>
                  <a:lnTo>
                    <a:pt x="2217416" y="257028"/>
                  </a:lnTo>
                  <a:lnTo>
                    <a:pt x="2237666" y="299877"/>
                  </a:lnTo>
                  <a:lnTo>
                    <a:pt x="2253646" y="344494"/>
                  </a:lnTo>
                  <a:lnTo>
                    <a:pt x="2265224" y="390562"/>
                  </a:lnTo>
                  <a:lnTo>
                    <a:pt x="2272267" y="437762"/>
                  </a:lnTo>
                  <a:lnTo>
                    <a:pt x="2274644" y="485772"/>
                  </a:lnTo>
                  <a:lnTo>
                    <a:pt x="2274644" y="808856"/>
                  </a:lnTo>
                  <a:lnTo>
                    <a:pt x="2272267" y="856867"/>
                  </a:lnTo>
                  <a:lnTo>
                    <a:pt x="2265224" y="904066"/>
                  </a:lnTo>
                  <a:lnTo>
                    <a:pt x="2253646" y="950134"/>
                  </a:lnTo>
                  <a:lnTo>
                    <a:pt x="2237666" y="994752"/>
                  </a:lnTo>
                  <a:lnTo>
                    <a:pt x="2217416" y="1037600"/>
                  </a:lnTo>
                  <a:lnTo>
                    <a:pt x="2193028" y="1078362"/>
                  </a:lnTo>
                  <a:lnTo>
                    <a:pt x="2164633" y="1116717"/>
                  </a:lnTo>
                  <a:lnTo>
                    <a:pt x="2132364" y="1152348"/>
                  </a:lnTo>
                  <a:lnTo>
                    <a:pt x="2096733" y="1184618"/>
                  </a:lnTo>
                  <a:lnTo>
                    <a:pt x="2058377" y="1213013"/>
                  </a:lnTo>
                  <a:lnTo>
                    <a:pt x="2017616" y="1237401"/>
                  </a:lnTo>
                  <a:lnTo>
                    <a:pt x="1974767" y="1257651"/>
                  </a:lnTo>
                  <a:lnTo>
                    <a:pt x="1930149" y="1273631"/>
                  </a:lnTo>
                  <a:lnTo>
                    <a:pt x="1884082" y="1285208"/>
                  </a:lnTo>
                  <a:lnTo>
                    <a:pt x="1836882" y="1292252"/>
                  </a:lnTo>
                  <a:lnTo>
                    <a:pt x="1788872" y="1294629"/>
                  </a:lnTo>
                  <a:lnTo>
                    <a:pt x="485771" y="1294629"/>
                  </a:lnTo>
                  <a:lnTo>
                    <a:pt x="437762" y="1292252"/>
                  </a:lnTo>
                  <a:lnTo>
                    <a:pt x="390562" y="1285208"/>
                  </a:lnTo>
                  <a:lnTo>
                    <a:pt x="344494" y="1273631"/>
                  </a:lnTo>
                  <a:lnTo>
                    <a:pt x="299876" y="1257651"/>
                  </a:lnTo>
                  <a:lnTo>
                    <a:pt x="257028" y="1237401"/>
                  </a:lnTo>
                  <a:lnTo>
                    <a:pt x="216266" y="1213013"/>
                  </a:lnTo>
                  <a:lnTo>
                    <a:pt x="177911" y="1184618"/>
                  </a:lnTo>
                  <a:lnTo>
                    <a:pt x="142280" y="1152348"/>
                  </a:lnTo>
                  <a:lnTo>
                    <a:pt x="110010" y="1116717"/>
                  </a:lnTo>
                  <a:lnTo>
                    <a:pt x="81615" y="1078362"/>
                  </a:lnTo>
                  <a:lnTo>
                    <a:pt x="57227" y="1037600"/>
                  </a:lnTo>
                  <a:lnTo>
                    <a:pt x="36977" y="994752"/>
                  </a:lnTo>
                  <a:lnTo>
                    <a:pt x="20997" y="950134"/>
                  </a:lnTo>
                  <a:lnTo>
                    <a:pt x="9420" y="904066"/>
                  </a:lnTo>
                  <a:lnTo>
                    <a:pt x="2376" y="856867"/>
                  </a:lnTo>
                  <a:lnTo>
                    <a:pt x="0" y="808856"/>
                  </a:lnTo>
                  <a:lnTo>
                    <a:pt x="0" y="485772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5" name="object 265"/>
          <p:cNvSpPr txBox="1"/>
          <p:nvPr/>
        </p:nvSpPr>
        <p:spPr>
          <a:xfrm>
            <a:off x="2240397" y="755037"/>
            <a:ext cx="10623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40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15069562" y="628952"/>
            <a:ext cx="895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67" name="object 2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7990" rIns="0" bIns="0" rtlCol="0">
            <a:spAutoFit/>
          </a:bodyPr>
          <a:lstStyle/>
          <a:p>
            <a:pPr marL="729615">
              <a:lnSpc>
                <a:spcPct val="100000"/>
              </a:lnSpc>
              <a:spcBef>
                <a:spcPts val="100"/>
              </a:spcBef>
            </a:pPr>
            <a:r>
              <a:rPr sz="3000" spc="75" dirty="0">
                <a:latin typeface="Times New Roman"/>
                <a:cs typeface="Times New Roman"/>
              </a:rPr>
              <a:t>Clima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6400758" y="7685336"/>
            <a:ext cx="2092325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65" dirty="0">
                <a:latin typeface="Times New Roman"/>
                <a:cs typeface="Times New Roman"/>
              </a:rPr>
              <a:t>Aspectos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da </a:t>
            </a:r>
            <a:r>
              <a:rPr sz="1700" spc="80" dirty="0">
                <a:latin typeface="Times New Roman"/>
                <a:cs typeface="Times New Roman"/>
              </a:rPr>
              <a:t>vegetação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temperada </a:t>
            </a:r>
            <a:r>
              <a:rPr sz="1700" spc="80" dirty="0">
                <a:latin typeface="Times New Roman"/>
                <a:cs typeface="Times New Roman"/>
              </a:rPr>
              <a:t>ao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longo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80" dirty="0">
                <a:latin typeface="Times New Roman"/>
                <a:cs typeface="Times New Roman"/>
              </a:rPr>
              <a:t>estação </a:t>
            </a:r>
            <a:r>
              <a:rPr sz="1700" spc="110" dirty="0">
                <a:latin typeface="Times New Roman"/>
                <a:cs typeface="Times New Roman"/>
              </a:rPr>
              <a:t>de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80" dirty="0">
                <a:latin typeface="Times New Roman"/>
                <a:cs typeface="Times New Roman"/>
              </a:rPr>
              <a:t>outono.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6356232" y="2014783"/>
            <a:ext cx="5258435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" marR="5080" indent="-66040" algn="just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clima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nas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florestas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temperadas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é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bastante </a:t>
            </a:r>
            <a:r>
              <a:rPr sz="2100" spc="114" dirty="0">
                <a:latin typeface="Times New Roman"/>
                <a:cs typeface="Times New Roman"/>
              </a:rPr>
              <a:t>variado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ao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longo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ano,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porem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ele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sempre </a:t>
            </a:r>
            <a:r>
              <a:rPr sz="2100" spc="180" dirty="0">
                <a:latin typeface="Times New Roman"/>
                <a:cs typeface="Times New Roman"/>
              </a:rPr>
              <a:t>mantem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esse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padrão: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verões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moderados</a:t>
            </a:r>
            <a:endParaRPr sz="2100">
              <a:latin typeface="Times New Roman"/>
              <a:cs typeface="Times New Roman"/>
            </a:endParaRPr>
          </a:p>
          <a:p>
            <a:pPr marL="38735" marR="31115" algn="ctr">
              <a:lnSpc>
                <a:spcPct val="116100"/>
              </a:lnSpc>
            </a:pP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quentes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invernos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frios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todos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eles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com </a:t>
            </a:r>
            <a:r>
              <a:rPr sz="2100" spc="145" dirty="0">
                <a:latin typeface="Times New Roman"/>
                <a:cs typeface="Times New Roman"/>
              </a:rPr>
              <a:t>bastante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humidade,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com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quatro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estações </a:t>
            </a:r>
            <a:r>
              <a:rPr sz="2100" spc="150" dirty="0">
                <a:latin typeface="Times New Roman"/>
                <a:cs typeface="Times New Roman"/>
              </a:rPr>
              <a:t>muito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bem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definidas,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acontecendo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a </a:t>
            </a:r>
            <a:r>
              <a:rPr sz="2100" spc="150" dirty="0">
                <a:latin typeface="Times New Roman"/>
                <a:cs typeface="Times New Roman"/>
              </a:rPr>
              <a:t>mudança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calor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para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frio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notáveis.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50" dirty="0">
                <a:latin typeface="Times New Roman"/>
                <a:cs typeface="Times New Roman"/>
              </a:rPr>
              <a:t>Essa </a:t>
            </a:r>
            <a:r>
              <a:rPr sz="2100" spc="100" dirty="0">
                <a:latin typeface="Times New Roman"/>
                <a:cs typeface="Times New Roman"/>
              </a:rPr>
              <a:t>variação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temperatura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precipitação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ao </a:t>
            </a:r>
            <a:r>
              <a:rPr sz="2100" spc="85" dirty="0">
                <a:latin typeface="Times New Roman"/>
                <a:cs typeface="Times New Roman"/>
              </a:rPr>
              <a:t>longo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ano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é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uma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características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que </a:t>
            </a:r>
            <a:r>
              <a:rPr sz="2100" spc="120" dirty="0">
                <a:latin typeface="Times New Roman"/>
                <a:cs typeface="Times New Roman"/>
              </a:rPr>
              <a:t>mais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afetam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flora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fauna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45" dirty="0">
                <a:latin typeface="Times New Roman"/>
                <a:cs typeface="Times New Roman"/>
              </a:rPr>
              <a:t>locais, </a:t>
            </a:r>
            <a:r>
              <a:rPr sz="2100" spc="145" dirty="0">
                <a:latin typeface="Times New Roman"/>
                <a:cs typeface="Times New Roman"/>
              </a:rPr>
              <a:t>promovendo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uma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diversidade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de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interessantes.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593621" y="3267014"/>
            <a:ext cx="4164329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bastante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rica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variada.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Aqui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muitas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diversidades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classes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 animais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como: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ursos,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javalis,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gatos bravos,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Times New Roman"/>
                <a:cs typeface="Times New Roman"/>
              </a:rPr>
              <a:t>linces,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lobos,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raposas,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aves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grande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porte,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ursos,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esquilos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veados.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Muitos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animais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desenvolveram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adaptações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sazonais,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hibernação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migração,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sobreviver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às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mudanças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temperatura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ao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longo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ano.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13332328" y="3318448"/>
            <a:ext cx="4047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3249729" y="3689923"/>
            <a:ext cx="42125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dominada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caducifólias,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3282769" y="4061398"/>
            <a:ext cx="41465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seja,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Times New Roman"/>
                <a:cs typeface="Times New Roman"/>
              </a:rPr>
              <a:t>perdem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suas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folhas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3374893" y="4432873"/>
            <a:ext cx="39624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outono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há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grande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variedade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3422816" y="4804348"/>
            <a:ext cx="38665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arbustos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plantas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herbáceas,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13263719" y="5175823"/>
            <a:ext cx="41846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contribuem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diversidade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14200889" y="5547298"/>
            <a:ext cx="22510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ecossistema.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3581548" y="8115577"/>
            <a:ext cx="207708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60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1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00" dirty="0">
                <a:solidFill>
                  <a:srgbClr val="FFFFFF"/>
                </a:solidFill>
                <a:latin typeface="Times New Roman"/>
                <a:cs typeface="Times New Roman"/>
              </a:rPr>
              <a:t>encontrados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4010025" y="8374581"/>
            <a:ext cx="1220470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">
              <a:lnSpc>
                <a:spcPct val="113999"/>
              </a:lnSpc>
              <a:spcBef>
                <a:spcPts val="100"/>
              </a:spcBef>
            </a:pPr>
            <a:r>
              <a:rPr sz="1700" spc="13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7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imes New Roman"/>
                <a:cs typeface="Times New Roman"/>
              </a:rPr>
              <a:t>florestas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temperadas.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1369" y="5620"/>
              <a:ext cx="10230783" cy="1022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41771" y="0"/>
              <a:ext cx="5846229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36558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09246"/>
              <a:ext cx="5536565" cy="240029"/>
            </a:xfrm>
            <a:custGeom>
              <a:avLst/>
              <a:gdLst/>
              <a:ahLst/>
              <a:cxnLst/>
              <a:rect l="l" t="t" r="r" b="b"/>
              <a:pathLst>
                <a:path w="5536565" h="240030">
                  <a:moveTo>
                    <a:pt x="0" y="239673"/>
                  </a:moveTo>
                  <a:lnTo>
                    <a:pt x="5536345" y="239673"/>
                  </a:lnTo>
                  <a:lnTo>
                    <a:pt x="5536345" y="0"/>
                  </a:lnTo>
                  <a:lnTo>
                    <a:pt x="0" y="0"/>
                  </a:lnTo>
                  <a:lnTo>
                    <a:pt x="0" y="23967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649288"/>
              <a:ext cx="5536206" cy="76327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443739" y="0"/>
              <a:ext cx="5842635" cy="9655810"/>
            </a:xfrm>
            <a:custGeom>
              <a:avLst/>
              <a:gdLst/>
              <a:ahLst/>
              <a:cxnLst/>
              <a:rect l="l" t="t" r="r" b="b"/>
              <a:pathLst>
                <a:path w="5842634" h="9655810">
                  <a:moveTo>
                    <a:pt x="5266626" y="3507917"/>
                  </a:moveTo>
                  <a:lnTo>
                    <a:pt x="5264251" y="3459911"/>
                  </a:lnTo>
                  <a:lnTo>
                    <a:pt x="5257203" y="3412706"/>
                  </a:lnTo>
                  <a:lnTo>
                    <a:pt x="5245620" y="3366643"/>
                  </a:lnTo>
                  <a:lnTo>
                    <a:pt x="5229644" y="3322028"/>
                  </a:lnTo>
                  <a:lnTo>
                    <a:pt x="5209400" y="3279178"/>
                  </a:lnTo>
                  <a:lnTo>
                    <a:pt x="5185003" y="3238411"/>
                  </a:lnTo>
                  <a:lnTo>
                    <a:pt x="5156619" y="3200057"/>
                  </a:lnTo>
                  <a:lnTo>
                    <a:pt x="5124348" y="3164433"/>
                  </a:lnTo>
                  <a:lnTo>
                    <a:pt x="5088712" y="3132163"/>
                  </a:lnTo>
                  <a:lnTo>
                    <a:pt x="5050358" y="3103765"/>
                  </a:lnTo>
                  <a:lnTo>
                    <a:pt x="5009591" y="3079369"/>
                  </a:lnTo>
                  <a:lnTo>
                    <a:pt x="4966741" y="3059125"/>
                  </a:lnTo>
                  <a:lnTo>
                    <a:pt x="4922126" y="3043148"/>
                  </a:lnTo>
                  <a:lnTo>
                    <a:pt x="4876063" y="3031566"/>
                  </a:lnTo>
                  <a:lnTo>
                    <a:pt x="4828857" y="3024530"/>
                  </a:lnTo>
                  <a:lnTo>
                    <a:pt x="4780851" y="3022142"/>
                  </a:lnTo>
                  <a:lnTo>
                    <a:pt x="1061212" y="3022142"/>
                  </a:lnTo>
                  <a:lnTo>
                    <a:pt x="1013206" y="3024530"/>
                  </a:lnTo>
                  <a:lnTo>
                    <a:pt x="966000" y="3031566"/>
                  </a:lnTo>
                  <a:lnTo>
                    <a:pt x="919937" y="3043148"/>
                  </a:lnTo>
                  <a:lnTo>
                    <a:pt x="875322" y="3059125"/>
                  </a:lnTo>
                  <a:lnTo>
                    <a:pt x="832472" y="3079369"/>
                  </a:lnTo>
                  <a:lnTo>
                    <a:pt x="791705" y="3103765"/>
                  </a:lnTo>
                  <a:lnTo>
                    <a:pt x="753351" y="3132163"/>
                  </a:lnTo>
                  <a:lnTo>
                    <a:pt x="717715" y="3164433"/>
                  </a:lnTo>
                  <a:lnTo>
                    <a:pt x="685444" y="3200057"/>
                  </a:lnTo>
                  <a:lnTo>
                    <a:pt x="657059" y="3238411"/>
                  </a:lnTo>
                  <a:lnTo>
                    <a:pt x="632663" y="3279178"/>
                  </a:lnTo>
                  <a:lnTo>
                    <a:pt x="612419" y="3322028"/>
                  </a:lnTo>
                  <a:lnTo>
                    <a:pt x="596430" y="3366643"/>
                  </a:lnTo>
                  <a:lnTo>
                    <a:pt x="584860" y="3412706"/>
                  </a:lnTo>
                  <a:lnTo>
                    <a:pt x="577811" y="3459911"/>
                  </a:lnTo>
                  <a:lnTo>
                    <a:pt x="575437" y="3507905"/>
                  </a:lnTo>
                  <a:lnTo>
                    <a:pt x="575437" y="9173324"/>
                  </a:lnTo>
                  <a:lnTo>
                    <a:pt x="577811" y="9221330"/>
                  </a:lnTo>
                  <a:lnTo>
                    <a:pt x="584860" y="9268523"/>
                  </a:lnTo>
                  <a:lnTo>
                    <a:pt x="596430" y="9314586"/>
                  </a:lnTo>
                  <a:lnTo>
                    <a:pt x="612419" y="9359214"/>
                  </a:lnTo>
                  <a:lnTo>
                    <a:pt x="632663" y="9402064"/>
                  </a:lnTo>
                  <a:lnTo>
                    <a:pt x="657059" y="9442818"/>
                  </a:lnTo>
                  <a:lnTo>
                    <a:pt x="685444" y="9481172"/>
                  </a:lnTo>
                  <a:lnTo>
                    <a:pt x="717715" y="9516808"/>
                  </a:lnTo>
                  <a:lnTo>
                    <a:pt x="753351" y="9549079"/>
                  </a:lnTo>
                  <a:lnTo>
                    <a:pt x="791705" y="9577476"/>
                  </a:lnTo>
                  <a:lnTo>
                    <a:pt x="832472" y="9601860"/>
                  </a:lnTo>
                  <a:lnTo>
                    <a:pt x="875322" y="9622104"/>
                  </a:lnTo>
                  <a:lnTo>
                    <a:pt x="919937" y="9638093"/>
                  </a:lnTo>
                  <a:lnTo>
                    <a:pt x="966000" y="9649663"/>
                  </a:lnTo>
                  <a:lnTo>
                    <a:pt x="1006932" y="9655772"/>
                  </a:lnTo>
                  <a:lnTo>
                    <a:pt x="4835131" y="9655772"/>
                  </a:lnTo>
                  <a:lnTo>
                    <a:pt x="4876063" y="9649663"/>
                  </a:lnTo>
                  <a:lnTo>
                    <a:pt x="4922126" y="9638093"/>
                  </a:lnTo>
                  <a:lnTo>
                    <a:pt x="4966741" y="9622104"/>
                  </a:lnTo>
                  <a:lnTo>
                    <a:pt x="5009591" y="9601860"/>
                  </a:lnTo>
                  <a:lnTo>
                    <a:pt x="5050358" y="9577476"/>
                  </a:lnTo>
                  <a:lnTo>
                    <a:pt x="5088712" y="9549079"/>
                  </a:lnTo>
                  <a:lnTo>
                    <a:pt x="5124348" y="9516808"/>
                  </a:lnTo>
                  <a:lnTo>
                    <a:pt x="5156619" y="9481172"/>
                  </a:lnTo>
                  <a:lnTo>
                    <a:pt x="5185003" y="9442818"/>
                  </a:lnTo>
                  <a:lnTo>
                    <a:pt x="5209400" y="9402064"/>
                  </a:lnTo>
                  <a:lnTo>
                    <a:pt x="5229644" y="9359214"/>
                  </a:lnTo>
                  <a:lnTo>
                    <a:pt x="5245620" y="9314586"/>
                  </a:lnTo>
                  <a:lnTo>
                    <a:pt x="5257203" y="9268523"/>
                  </a:lnTo>
                  <a:lnTo>
                    <a:pt x="5264251" y="9221330"/>
                  </a:lnTo>
                  <a:lnTo>
                    <a:pt x="5266626" y="9173324"/>
                  </a:lnTo>
                  <a:lnTo>
                    <a:pt x="5266626" y="3507917"/>
                  </a:lnTo>
                  <a:close/>
                </a:path>
                <a:path w="5842634" h="9655810">
                  <a:moveTo>
                    <a:pt x="5842254" y="0"/>
                  </a:moveTo>
                  <a:lnTo>
                    <a:pt x="0" y="0"/>
                  </a:lnTo>
                  <a:lnTo>
                    <a:pt x="0" y="2648928"/>
                  </a:lnTo>
                  <a:lnTo>
                    <a:pt x="5842254" y="2648928"/>
                  </a:lnTo>
                  <a:lnTo>
                    <a:pt x="584225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41770" y="-1"/>
              <a:ext cx="5846228" cy="24092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93711" y="75073"/>
              <a:ext cx="4625975" cy="5059680"/>
            </a:xfrm>
            <a:custGeom>
              <a:avLst/>
              <a:gdLst/>
              <a:ahLst/>
              <a:cxnLst/>
              <a:rect l="l" t="t" r="r" b="b"/>
              <a:pathLst>
                <a:path w="4625975" h="5059680">
                  <a:moveTo>
                    <a:pt x="0" y="4573583"/>
                  </a:move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4139981" y="0"/>
                  </a:lnTo>
                  <a:lnTo>
                    <a:pt x="4187994" y="2377"/>
                  </a:lnTo>
                  <a:lnTo>
                    <a:pt x="4235194" y="9420"/>
                  </a:lnTo>
                  <a:lnTo>
                    <a:pt x="4281262" y="20997"/>
                  </a:lnTo>
                  <a:lnTo>
                    <a:pt x="4325879" y="36977"/>
                  </a:lnTo>
                  <a:lnTo>
                    <a:pt x="4368728" y="57227"/>
                  </a:lnTo>
                  <a:lnTo>
                    <a:pt x="4409489" y="81615"/>
                  </a:lnTo>
                  <a:lnTo>
                    <a:pt x="4447845" y="110010"/>
                  </a:lnTo>
                  <a:lnTo>
                    <a:pt x="4483476" y="142280"/>
                  </a:lnTo>
                  <a:lnTo>
                    <a:pt x="4515745" y="177911"/>
                  </a:lnTo>
                  <a:lnTo>
                    <a:pt x="4544140" y="216266"/>
                  </a:lnTo>
                  <a:lnTo>
                    <a:pt x="4568529" y="257028"/>
                  </a:lnTo>
                  <a:lnTo>
                    <a:pt x="4588779" y="299876"/>
                  </a:lnTo>
                  <a:lnTo>
                    <a:pt x="4604758" y="344494"/>
                  </a:lnTo>
                  <a:lnTo>
                    <a:pt x="4616336" y="390562"/>
                  </a:lnTo>
                  <a:lnTo>
                    <a:pt x="4623379" y="437762"/>
                  </a:lnTo>
                  <a:lnTo>
                    <a:pt x="4625756" y="485770"/>
                  </a:lnTo>
                  <a:lnTo>
                    <a:pt x="4625756" y="4573588"/>
                  </a:lnTo>
                  <a:lnTo>
                    <a:pt x="4623379" y="4621596"/>
                  </a:lnTo>
                  <a:lnTo>
                    <a:pt x="4616336" y="4668796"/>
                  </a:lnTo>
                  <a:lnTo>
                    <a:pt x="4604758" y="4714864"/>
                  </a:lnTo>
                  <a:lnTo>
                    <a:pt x="4588779" y="4759481"/>
                  </a:lnTo>
                  <a:lnTo>
                    <a:pt x="4568529" y="4802330"/>
                  </a:lnTo>
                  <a:lnTo>
                    <a:pt x="4544140" y="4843092"/>
                  </a:lnTo>
                  <a:lnTo>
                    <a:pt x="4515745" y="4881447"/>
                  </a:lnTo>
                  <a:lnTo>
                    <a:pt x="4483476" y="4917078"/>
                  </a:lnTo>
                  <a:lnTo>
                    <a:pt x="4447845" y="4949347"/>
                  </a:lnTo>
                  <a:lnTo>
                    <a:pt x="4409489" y="4977742"/>
                  </a:lnTo>
                  <a:lnTo>
                    <a:pt x="4368728" y="5002131"/>
                  </a:lnTo>
                  <a:lnTo>
                    <a:pt x="4325879" y="5022381"/>
                  </a:lnTo>
                  <a:lnTo>
                    <a:pt x="4281262" y="5038361"/>
                  </a:lnTo>
                  <a:lnTo>
                    <a:pt x="4235194" y="5049938"/>
                  </a:lnTo>
                  <a:lnTo>
                    <a:pt x="4187994" y="5056981"/>
                  </a:lnTo>
                  <a:lnTo>
                    <a:pt x="4139981" y="5059359"/>
                  </a:lnTo>
                  <a:lnTo>
                    <a:pt x="485774" y="5059359"/>
                  </a:lnTo>
                  <a:lnTo>
                    <a:pt x="437761" y="5056981"/>
                  </a:lnTo>
                  <a:lnTo>
                    <a:pt x="390562" y="5049938"/>
                  </a:lnTo>
                  <a:lnTo>
                    <a:pt x="344494" y="5038361"/>
                  </a:lnTo>
                  <a:lnTo>
                    <a:pt x="299876" y="5022381"/>
                  </a:lnTo>
                  <a:lnTo>
                    <a:pt x="257027" y="5002131"/>
                  </a:lnTo>
                  <a:lnTo>
                    <a:pt x="216266" y="4977742"/>
                  </a:lnTo>
                  <a:lnTo>
                    <a:pt x="177910" y="4949347"/>
                  </a:lnTo>
                  <a:lnTo>
                    <a:pt x="142279" y="4917078"/>
                  </a:lnTo>
                  <a:lnTo>
                    <a:pt x="110010" y="4881447"/>
                  </a:lnTo>
                  <a:lnTo>
                    <a:pt x="81615" y="4843092"/>
                  </a:lnTo>
                  <a:lnTo>
                    <a:pt x="57227" y="4802330"/>
                  </a:lnTo>
                  <a:lnTo>
                    <a:pt x="36977" y="4759481"/>
                  </a:lnTo>
                  <a:lnTo>
                    <a:pt x="20997" y="4714864"/>
                  </a:lnTo>
                  <a:lnTo>
                    <a:pt x="9420" y="4668796"/>
                  </a:lnTo>
                  <a:lnTo>
                    <a:pt x="2377" y="4621596"/>
                  </a:lnTo>
                  <a:lnTo>
                    <a:pt x="0" y="4573583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83486" y="249456"/>
              <a:ext cx="4246245" cy="4710430"/>
            </a:xfrm>
            <a:custGeom>
              <a:avLst/>
              <a:gdLst/>
              <a:ahLst/>
              <a:cxnLst/>
              <a:rect l="l" t="t" r="r" b="b"/>
              <a:pathLst>
                <a:path w="4246245" h="4710430">
                  <a:moveTo>
                    <a:pt x="0" y="4224656"/>
                  </a:move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3760412" y="0"/>
                  </a:lnTo>
                  <a:lnTo>
                    <a:pt x="3808424" y="2377"/>
                  </a:lnTo>
                  <a:lnTo>
                    <a:pt x="3855624" y="9420"/>
                  </a:lnTo>
                  <a:lnTo>
                    <a:pt x="3901692" y="20997"/>
                  </a:lnTo>
                  <a:lnTo>
                    <a:pt x="3946310" y="36977"/>
                  </a:lnTo>
                  <a:lnTo>
                    <a:pt x="3989158" y="57227"/>
                  </a:lnTo>
                  <a:lnTo>
                    <a:pt x="4029920" y="81615"/>
                  </a:lnTo>
                  <a:lnTo>
                    <a:pt x="4068275" y="110010"/>
                  </a:lnTo>
                  <a:lnTo>
                    <a:pt x="4103906" y="142280"/>
                  </a:lnTo>
                  <a:lnTo>
                    <a:pt x="4136175" y="177911"/>
                  </a:lnTo>
                  <a:lnTo>
                    <a:pt x="4164570" y="216266"/>
                  </a:lnTo>
                  <a:lnTo>
                    <a:pt x="4188959" y="257028"/>
                  </a:lnTo>
                  <a:lnTo>
                    <a:pt x="4209209" y="299876"/>
                  </a:lnTo>
                  <a:lnTo>
                    <a:pt x="4225189" y="344494"/>
                  </a:lnTo>
                  <a:lnTo>
                    <a:pt x="4236766" y="390562"/>
                  </a:lnTo>
                  <a:lnTo>
                    <a:pt x="4243809" y="437762"/>
                  </a:lnTo>
                  <a:lnTo>
                    <a:pt x="4246186" y="485770"/>
                  </a:lnTo>
                  <a:lnTo>
                    <a:pt x="4246186" y="4224661"/>
                  </a:lnTo>
                  <a:lnTo>
                    <a:pt x="4243809" y="4272669"/>
                  </a:lnTo>
                  <a:lnTo>
                    <a:pt x="4236766" y="4319869"/>
                  </a:lnTo>
                  <a:lnTo>
                    <a:pt x="4225189" y="4365937"/>
                  </a:lnTo>
                  <a:lnTo>
                    <a:pt x="4209209" y="4410555"/>
                  </a:lnTo>
                  <a:lnTo>
                    <a:pt x="4188959" y="4453403"/>
                  </a:lnTo>
                  <a:lnTo>
                    <a:pt x="4164570" y="4494165"/>
                  </a:lnTo>
                  <a:lnTo>
                    <a:pt x="4136175" y="4532520"/>
                  </a:lnTo>
                  <a:lnTo>
                    <a:pt x="4103906" y="4568151"/>
                  </a:lnTo>
                  <a:lnTo>
                    <a:pt x="4068275" y="4600420"/>
                  </a:lnTo>
                  <a:lnTo>
                    <a:pt x="4029920" y="4628815"/>
                  </a:lnTo>
                  <a:lnTo>
                    <a:pt x="3989158" y="4653204"/>
                  </a:lnTo>
                  <a:lnTo>
                    <a:pt x="3946310" y="4673454"/>
                  </a:lnTo>
                  <a:lnTo>
                    <a:pt x="3901692" y="4689434"/>
                  </a:lnTo>
                  <a:lnTo>
                    <a:pt x="3855624" y="4701011"/>
                  </a:lnTo>
                  <a:lnTo>
                    <a:pt x="3808424" y="4708055"/>
                  </a:lnTo>
                  <a:lnTo>
                    <a:pt x="3760412" y="4710432"/>
                  </a:lnTo>
                  <a:lnTo>
                    <a:pt x="485774" y="4710432"/>
                  </a:lnTo>
                  <a:lnTo>
                    <a:pt x="437761" y="4708055"/>
                  </a:lnTo>
                  <a:lnTo>
                    <a:pt x="390562" y="4701011"/>
                  </a:lnTo>
                  <a:lnTo>
                    <a:pt x="344494" y="4689434"/>
                  </a:lnTo>
                  <a:lnTo>
                    <a:pt x="299876" y="4673454"/>
                  </a:lnTo>
                  <a:lnTo>
                    <a:pt x="257027" y="4653204"/>
                  </a:lnTo>
                  <a:lnTo>
                    <a:pt x="216266" y="4628815"/>
                  </a:lnTo>
                  <a:lnTo>
                    <a:pt x="177910" y="4600420"/>
                  </a:lnTo>
                  <a:lnTo>
                    <a:pt x="142279" y="4568151"/>
                  </a:lnTo>
                  <a:lnTo>
                    <a:pt x="110010" y="4532520"/>
                  </a:lnTo>
                  <a:lnTo>
                    <a:pt x="81615" y="4494165"/>
                  </a:lnTo>
                  <a:lnTo>
                    <a:pt x="57227" y="4453403"/>
                  </a:lnTo>
                  <a:lnTo>
                    <a:pt x="36977" y="4410555"/>
                  </a:lnTo>
                  <a:lnTo>
                    <a:pt x="20997" y="4365937"/>
                  </a:lnTo>
                  <a:lnTo>
                    <a:pt x="9420" y="4319869"/>
                  </a:lnTo>
                  <a:lnTo>
                    <a:pt x="2377" y="4272669"/>
                  </a:lnTo>
                  <a:lnTo>
                    <a:pt x="0" y="4224656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2353" y="447287"/>
              <a:ext cx="3097192" cy="30971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693711" y="5143532"/>
              <a:ext cx="4625975" cy="5059680"/>
            </a:xfrm>
            <a:custGeom>
              <a:avLst/>
              <a:gdLst/>
              <a:ahLst/>
              <a:cxnLst/>
              <a:rect l="l" t="t" r="r" b="b"/>
              <a:pathLst>
                <a:path w="4625975" h="5059680">
                  <a:moveTo>
                    <a:pt x="0" y="4573583"/>
                  </a:move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7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4139981" y="0"/>
                  </a:lnTo>
                  <a:lnTo>
                    <a:pt x="4187994" y="2377"/>
                  </a:lnTo>
                  <a:lnTo>
                    <a:pt x="4235194" y="9420"/>
                  </a:lnTo>
                  <a:lnTo>
                    <a:pt x="4281262" y="20997"/>
                  </a:lnTo>
                  <a:lnTo>
                    <a:pt x="4325879" y="36977"/>
                  </a:lnTo>
                  <a:lnTo>
                    <a:pt x="4368728" y="57227"/>
                  </a:lnTo>
                  <a:lnTo>
                    <a:pt x="4409489" y="81615"/>
                  </a:lnTo>
                  <a:lnTo>
                    <a:pt x="4447845" y="110010"/>
                  </a:lnTo>
                  <a:lnTo>
                    <a:pt x="4483476" y="142280"/>
                  </a:lnTo>
                  <a:lnTo>
                    <a:pt x="4515745" y="177911"/>
                  </a:lnTo>
                  <a:lnTo>
                    <a:pt x="4544140" y="216266"/>
                  </a:lnTo>
                  <a:lnTo>
                    <a:pt x="4568529" y="257027"/>
                  </a:lnTo>
                  <a:lnTo>
                    <a:pt x="4588779" y="299876"/>
                  </a:lnTo>
                  <a:lnTo>
                    <a:pt x="4604758" y="344494"/>
                  </a:lnTo>
                  <a:lnTo>
                    <a:pt x="4616336" y="390562"/>
                  </a:lnTo>
                  <a:lnTo>
                    <a:pt x="4623379" y="437761"/>
                  </a:lnTo>
                  <a:lnTo>
                    <a:pt x="4625756" y="485770"/>
                  </a:lnTo>
                  <a:lnTo>
                    <a:pt x="4625756" y="4573588"/>
                  </a:lnTo>
                  <a:lnTo>
                    <a:pt x="4623379" y="4621596"/>
                  </a:lnTo>
                  <a:lnTo>
                    <a:pt x="4616336" y="4668796"/>
                  </a:lnTo>
                  <a:lnTo>
                    <a:pt x="4604758" y="4714863"/>
                  </a:lnTo>
                  <a:lnTo>
                    <a:pt x="4588779" y="4759481"/>
                  </a:lnTo>
                  <a:lnTo>
                    <a:pt x="4568529" y="4802330"/>
                  </a:lnTo>
                  <a:lnTo>
                    <a:pt x="4544140" y="4843091"/>
                  </a:lnTo>
                  <a:lnTo>
                    <a:pt x="4515745" y="4881447"/>
                  </a:lnTo>
                  <a:lnTo>
                    <a:pt x="4483476" y="4917078"/>
                  </a:lnTo>
                  <a:lnTo>
                    <a:pt x="4447845" y="4949347"/>
                  </a:lnTo>
                  <a:lnTo>
                    <a:pt x="4409489" y="4977742"/>
                  </a:lnTo>
                  <a:lnTo>
                    <a:pt x="4368728" y="5002131"/>
                  </a:lnTo>
                  <a:lnTo>
                    <a:pt x="4325879" y="5022381"/>
                  </a:lnTo>
                  <a:lnTo>
                    <a:pt x="4281262" y="5038361"/>
                  </a:lnTo>
                  <a:lnTo>
                    <a:pt x="4235194" y="5049939"/>
                  </a:lnTo>
                  <a:lnTo>
                    <a:pt x="4187994" y="5056982"/>
                  </a:lnTo>
                  <a:lnTo>
                    <a:pt x="4139981" y="5059359"/>
                  </a:lnTo>
                  <a:lnTo>
                    <a:pt x="485774" y="5059359"/>
                  </a:lnTo>
                  <a:lnTo>
                    <a:pt x="437761" y="5056982"/>
                  </a:lnTo>
                  <a:lnTo>
                    <a:pt x="390562" y="5049939"/>
                  </a:lnTo>
                  <a:lnTo>
                    <a:pt x="344494" y="5038361"/>
                  </a:lnTo>
                  <a:lnTo>
                    <a:pt x="299876" y="5022381"/>
                  </a:lnTo>
                  <a:lnTo>
                    <a:pt x="257027" y="5002131"/>
                  </a:lnTo>
                  <a:lnTo>
                    <a:pt x="216266" y="4977742"/>
                  </a:lnTo>
                  <a:lnTo>
                    <a:pt x="177910" y="4949347"/>
                  </a:lnTo>
                  <a:lnTo>
                    <a:pt x="142279" y="4917078"/>
                  </a:lnTo>
                  <a:lnTo>
                    <a:pt x="110010" y="4881447"/>
                  </a:lnTo>
                  <a:lnTo>
                    <a:pt x="81615" y="4843091"/>
                  </a:lnTo>
                  <a:lnTo>
                    <a:pt x="57227" y="4802330"/>
                  </a:lnTo>
                  <a:lnTo>
                    <a:pt x="36977" y="4759481"/>
                  </a:lnTo>
                  <a:lnTo>
                    <a:pt x="20997" y="4714863"/>
                  </a:lnTo>
                  <a:lnTo>
                    <a:pt x="9420" y="4668796"/>
                  </a:lnTo>
                  <a:lnTo>
                    <a:pt x="2377" y="4621596"/>
                  </a:lnTo>
                  <a:lnTo>
                    <a:pt x="0" y="4573583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83486" y="5317913"/>
              <a:ext cx="4246245" cy="4710430"/>
            </a:xfrm>
            <a:custGeom>
              <a:avLst/>
              <a:gdLst/>
              <a:ahLst/>
              <a:cxnLst/>
              <a:rect l="l" t="t" r="r" b="b"/>
              <a:pathLst>
                <a:path w="4246245" h="4710430">
                  <a:moveTo>
                    <a:pt x="0" y="4224656"/>
                  </a:move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79" y="142280"/>
                  </a:lnTo>
                  <a:lnTo>
                    <a:pt x="177910" y="110010"/>
                  </a:lnTo>
                  <a:lnTo>
                    <a:pt x="216266" y="81615"/>
                  </a:lnTo>
                  <a:lnTo>
                    <a:pt x="257027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7"/>
                  </a:lnTo>
                  <a:lnTo>
                    <a:pt x="485774" y="0"/>
                  </a:lnTo>
                  <a:lnTo>
                    <a:pt x="3760412" y="0"/>
                  </a:lnTo>
                  <a:lnTo>
                    <a:pt x="3808424" y="2377"/>
                  </a:lnTo>
                  <a:lnTo>
                    <a:pt x="3855624" y="9420"/>
                  </a:lnTo>
                  <a:lnTo>
                    <a:pt x="3901692" y="20997"/>
                  </a:lnTo>
                  <a:lnTo>
                    <a:pt x="3946310" y="36977"/>
                  </a:lnTo>
                  <a:lnTo>
                    <a:pt x="3989158" y="57227"/>
                  </a:lnTo>
                  <a:lnTo>
                    <a:pt x="4029920" y="81615"/>
                  </a:lnTo>
                  <a:lnTo>
                    <a:pt x="4068275" y="110010"/>
                  </a:lnTo>
                  <a:lnTo>
                    <a:pt x="4103906" y="142280"/>
                  </a:lnTo>
                  <a:lnTo>
                    <a:pt x="4136175" y="177911"/>
                  </a:lnTo>
                  <a:lnTo>
                    <a:pt x="4164570" y="216266"/>
                  </a:lnTo>
                  <a:lnTo>
                    <a:pt x="4188959" y="257028"/>
                  </a:lnTo>
                  <a:lnTo>
                    <a:pt x="4209209" y="299876"/>
                  </a:lnTo>
                  <a:lnTo>
                    <a:pt x="4225189" y="344494"/>
                  </a:lnTo>
                  <a:lnTo>
                    <a:pt x="4236766" y="390562"/>
                  </a:lnTo>
                  <a:lnTo>
                    <a:pt x="4243809" y="437762"/>
                  </a:lnTo>
                  <a:lnTo>
                    <a:pt x="4246186" y="485770"/>
                  </a:lnTo>
                  <a:lnTo>
                    <a:pt x="4246186" y="4224660"/>
                  </a:lnTo>
                  <a:lnTo>
                    <a:pt x="4243809" y="4272669"/>
                  </a:lnTo>
                  <a:lnTo>
                    <a:pt x="4236766" y="4319869"/>
                  </a:lnTo>
                  <a:lnTo>
                    <a:pt x="4225189" y="4365937"/>
                  </a:lnTo>
                  <a:lnTo>
                    <a:pt x="4209209" y="4410555"/>
                  </a:lnTo>
                  <a:lnTo>
                    <a:pt x="4188959" y="4453403"/>
                  </a:lnTo>
                  <a:lnTo>
                    <a:pt x="4164570" y="4494165"/>
                  </a:lnTo>
                  <a:lnTo>
                    <a:pt x="4136175" y="4532521"/>
                  </a:lnTo>
                  <a:lnTo>
                    <a:pt x="4103906" y="4568152"/>
                  </a:lnTo>
                  <a:lnTo>
                    <a:pt x="4068275" y="4600421"/>
                  </a:lnTo>
                  <a:lnTo>
                    <a:pt x="4029920" y="4628816"/>
                  </a:lnTo>
                  <a:lnTo>
                    <a:pt x="3989158" y="4653204"/>
                  </a:lnTo>
                  <a:lnTo>
                    <a:pt x="3946310" y="4673455"/>
                  </a:lnTo>
                  <a:lnTo>
                    <a:pt x="3901692" y="4689434"/>
                  </a:lnTo>
                  <a:lnTo>
                    <a:pt x="3855624" y="4701012"/>
                  </a:lnTo>
                  <a:lnTo>
                    <a:pt x="3808424" y="4708055"/>
                  </a:lnTo>
                  <a:lnTo>
                    <a:pt x="3760412" y="4710432"/>
                  </a:lnTo>
                  <a:lnTo>
                    <a:pt x="485774" y="4710432"/>
                  </a:lnTo>
                  <a:lnTo>
                    <a:pt x="437761" y="4708055"/>
                  </a:lnTo>
                  <a:lnTo>
                    <a:pt x="390562" y="4701012"/>
                  </a:lnTo>
                  <a:lnTo>
                    <a:pt x="344494" y="4689434"/>
                  </a:lnTo>
                  <a:lnTo>
                    <a:pt x="299876" y="4673455"/>
                  </a:lnTo>
                  <a:lnTo>
                    <a:pt x="257027" y="4653204"/>
                  </a:lnTo>
                  <a:lnTo>
                    <a:pt x="216266" y="4628816"/>
                  </a:lnTo>
                  <a:lnTo>
                    <a:pt x="177910" y="4600421"/>
                  </a:lnTo>
                  <a:lnTo>
                    <a:pt x="142279" y="4568152"/>
                  </a:lnTo>
                  <a:lnTo>
                    <a:pt x="110010" y="4532521"/>
                  </a:lnTo>
                  <a:lnTo>
                    <a:pt x="81615" y="4494165"/>
                  </a:lnTo>
                  <a:lnTo>
                    <a:pt x="57227" y="4453403"/>
                  </a:lnTo>
                  <a:lnTo>
                    <a:pt x="36977" y="4410555"/>
                  </a:lnTo>
                  <a:lnTo>
                    <a:pt x="20997" y="4365937"/>
                  </a:lnTo>
                  <a:lnTo>
                    <a:pt x="9420" y="4319869"/>
                  </a:lnTo>
                  <a:lnTo>
                    <a:pt x="2377" y="4272669"/>
                  </a:lnTo>
                  <a:lnTo>
                    <a:pt x="0" y="4224656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5552" y="5720534"/>
              <a:ext cx="3739857" cy="22009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40987" y="1396999"/>
              <a:ext cx="9425940" cy="8837930"/>
            </a:xfrm>
            <a:custGeom>
              <a:avLst/>
              <a:gdLst/>
              <a:ahLst/>
              <a:cxnLst/>
              <a:rect l="l" t="t" r="r" b="b"/>
              <a:pathLst>
                <a:path w="9425940" h="8837930">
                  <a:moveTo>
                    <a:pt x="1983562" y="7992402"/>
                  </a:moveTo>
                  <a:lnTo>
                    <a:pt x="1982050" y="7938325"/>
                  </a:lnTo>
                  <a:lnTo>
                    <a:pt x="1973300" y="7887132"/>
                  </a:lnTo>
                  <a:lnTo>
                    <a:pt x="1950821" y="7827734"/>
                  </a:lnTo>
                  <a:lnTo>
                    <a:pt x="1921281" y="7784820"/>
                  </a:lnTo>
                  <a:lnTo>
                    <a:pt x="1883283" y="7758938"/>
                  </a:lnTo>
                  <a:lnTo>
                    <a:pt x="1830793" y="7738821"/>
                  </a:lnTo>
                  <a:lnTo>
                    <a:pt x="1780679" y="7731417"/>
                  </a:lnTo>
                  <a:lnTo>
                    <a:pt x="1691538" y="7739545"/>
                  </a:lnTo>
                  <a:lnTo>
                    <a:pt x="1652841" y="7754937"/>
                  </a:lnTo>
                  <a:lnTo>
                    <a:pt x="1619859" y="7781734"/>
                  </a:lnTo>
                  <a:lnTo>
                    <a:pt x="1588071" y="7808049"/>
                  </a:lnTo>
                  <a:lnTo>
                    <a:pt x="1562328" y="7845628"/>
                  </a:lnTo>
                  <a:lnTo>
                    <a:pt x="1538122" y="7882598"/>
                  </a:lnTo>
                  <a:lnTo>
                    <a:pt x="1520291" y="7930693"/>
                  </a:lnTo>
                  <a:lnTo>
                    <a:pt x="1504137" y="7978127"/>
                  </a:lnTo>
                  <a:lnTo>
                    <a:pt x="1490395" y="8024596"/>
                  </a:lnTo>
                  <a:lnTo>
                    <a:pt x="1483969" y="8081835"/>
                  </a:lnTo>
                  <a:lnTo>
                    <a:pt x="1480375" y="8137931"/>
                  </a:lnTo>
                  <a:lnTo>
                    <a:pt x="1479816" y="8192833"/>
                  </a:lnTo>
                  <a:lnTo>
                    <a:pt x="1482509" y="8246440"/>
                  </a:lnTo>
                  <a:lnTo>
                    <a:pt x="1488643" y="8298662"/>
                  </a:lnTo>
                  <a:lnTo>
                    <a:pt x="1498434" y="8349437"/>
                  </a:lnTo>
                  <a:lnTo>
                    <a:pt x="1507401" y="8386877"/>
                  </a:lnTo>
                  <a:lnTo>
                    <a:pt x="1525143" y="8434502"/>
                  </a:lnTo>
                  <a:lnTo>
                    <a:pt x="1424965" y="8474354"/>
                  </a:lnTo>
                  <a:lnTo>
                    <a:pt x="1396492" y="8499348"/>
                  </a:lnTo>
                  <a:lnTo>
                    <a:pt x="1861845" y="8314195"/>
                  </a:lnTo>
                  <a:lnTo>
                    <a:pt x="1890141" y="8275599"/>
                  </a:lnTo>
                  <a:lnTo>
                    <a:pt x="1903501" y="8256613"/>
                  </a:lnTo>
                  <a:lnTo>
                    <a:pt x="1623631" y="8367979"/>
                  </a:lnTo>
                  <a:lnTo>
                    <a:pt x="1612722" y="8331314"/>
                  </a:lnTo>
                  <a:lnTo>
                    <a:pt x="1601939" y="8280921"/>
                  </a:lnTo>
                  <a:lnTo>
                    <a:pt x="1595628" y="8228762"/>
                  </a:lnTo>
                  <a:lnTo>
                    <a:pt x="1593469" y="8174952"/>
                  </a:lnTo>
                  <a:lnTo>
                    <a:pt x="1595107" y="8119631"/>
                  </a:lnTo>
                  <a:lnTo>
                    <a:pt x="1604899" y="8074723"/>
                  </a:lnTo>
                  <a:lnTo>
                    <a:pt x="1613141" y="8016773"/>
                  </a:lnTo>
                  <a:lnTo>
                    <a:pt x="1628863" y="7969504"/>
                  </a:lnTo>
                  <a:lnTo>
                    <a:pt x="1648650" y="7920634"/>
                  </a:lnTo>
                  <a:lnTo>
                    <a:pt x="1675828" y="7882483"/>
                  </a:lnTo>
                  <a:lnTo>
                    <a:pt x="1755368" y="7850835"/>
                  </a:lnTo>
                  <a:lnTo>
                    <a:pt x="1802155" y="7845882"/>
                  </a:lnTo>
                  <a:lnTo>
                    <a:pt x="1829930" y="7862176"/>
                  </a:lnTo>
                  <a:lnTo>
                    <a:pt x="1847049" y="7882699"/>
                  </a:lnTo>
                  <a:lnTo>
                    <a:pt x="1856092" y="7906436"/>
                  </a:lnTo>
                  <a:lnTo>
                    <a:pt x="1864321" y="7944167"/>
                  </a:lnTo>
                  <a:lnTo>
                    <a:pt x="1865490" y="7984706"/>
                  </a:lnTo>
                  <a:lnTo>
                    <a:pt x="1862086" y="8027060"/>
                  </a:lnTo>
                  <a:lnTo>
                    <a:pt x="1855990" y="8070494"/>
                  </a:lnTo>
                  <a:lnTo>
                    <a:pt x="1826907" y="8150415"/>
                  </a:lnTo>
                  <a:lnTo>
                    <a:pt x="1802549" y="8187436"/>
                  </a:lnTo>
                  <a:lnTo>
                    <a:pt x="1776260" y="8225231"/>
                  </a:lnTo>
                  <a:lnTo>
                    <a:pt x="1748269" y="8263712"/>
                  </a:lnTo>
                  <a:lnTo>
                    <a:pt x="1718830" y="8302752"/>
                  </a:lnTo>
                  <a:lnTo>
                    <a:pt x="1693278" y="8312925"/>
                  </a:lnTo>
                  <a:lnTo>
                    <a:pt x="1650314" y="8357349"/>
                  </a:lnTo>
                  <a:lnTo>
                    <a:pt x="1903501" y="8256613"/>
                  </a:lnTo>
                  <a:lnTo>
                    <a:pt x="1937219" y="8188528"/>
                  </a:lnTo>
                  <a:lnTo>
                    <a:pt x="1955736" y="8140154"/>
                  </a:lnTo>
                  <a:lnTo>
                    <a:pt x="1968373" y="8094116"/>
                  </a:lnTo>
                  <a:lnTo>
                    <a:pt x="1975205" y="8036738"/>
                  </a:lnTo>
                  <a:lnTo>
                    <a:pt x="1983562" y="7992402"/>
                  </a:lnTo>
                  <a:close/>
                </a:path>
                <a:path w="9425940" h="8837930">
                  <a:moveTo>
                    <a:pt x="2689060" y="8395119"/>
                  </a:moveTo>
                  <a:close/>
                </a:path>
                <a:path w="9425940" h="8837930">
                  <a:moveTo>
                    <a:pt x="3141878" y="8255952"/>
                  </a:moveTo>
                  <a:lnTo>
                    <a:pt x="3106559" y="8283676"/>
                  </a:lnTo>
                  <a:lnTo>
                    <a:pt x="3044609" y="8363001"/>
                  </a:lnTo>
                  <a:lnTo>
                    <a:pt x="3008515" y="8391030"/>
                  </a:lnTo>
                  <a:lnTo>
                    <a:pt x="2976791" y="8430984"/>
                  </a:lnTo>
                  <a:lnTo>
                    <a:pt x="2760815" y="8585251"/>
                  </a:lnTo>
                  <a:lnTo>
                    <a:pt x="2673375" y="8620049"/>
                  </a:lnTo>
                  <a:lnTo>
                    <a:pt x="2632862" y="8649843"/>
                  </a:lnTo>
                  <a:lnTo>
                    <a:pt x="2582265" y="8656295"/>
                  </a:lnTo>
                  <a:lnTo>
                    <a:pt x="2489263" y="8693302"/>
                  </a:lnTo>
                  <a:lnTo>
                    <a:pt x="2236444" y="8725560"/>
                  </a:lnTo>
                  <a:lnTo>
                    <a:pt x="2183473" y="8719287"/>
                  </a:lnTo>
                  <a:lnTo>
                    <a:pt x="2136483" y="8724316"/>
                  </a:lnTo>
                  <a:lnTo>
                    <a:pt x="2087486" y="8716480"/>
                  </a:lnTo>
                  <a:lnTo>
                    <a:pt x="2040153" y="8707971"/>
                  </a:lnTo>
                  <a:lnTo>
                    <a:pt x="1994700" y="8698725"/>
                  </a:lnTo>
                  <a:lnTo>
                    <a:pt x="1946656" y="8676830"/>
                  </a:lnTo>
                  <a:lnTo>
                    <a:pt x="1900948" y="8654009"/>
                  </a:lnTo>
                  <a:lnTo>
                    <a:pt x="1862505" y="8641969"/>
                  </a:lnTo>
                  <a:lnTo>
                    <a:pt x="1822170" y="8617013"/>
                  </a:lnTo>
                  <a:lnTo>
                    <a:pt x="1780159" y="8579066"/>
                  </a:lnTo>
                  <a:lnTo>
                    <a:pt x="1746097" y="8551608"/>
                  </a:lnTo>
                  <a:lnTo>
                    <a:pt x="1710817" y="8510968"/>
                  </a:lnTo>
                  <a:lnTo>
                    <a:pt x="1679244" y="8468868"/>
                  </a:lnTo>
                  <a:lnTo>
                    <a:pt x="1712836" y="8455495"/>
                  </a:lnTo>
                  <a:lnTo>
                    <a:pt x="1796478" y="8381212"/>
                  </a:lnTo>
                  <a:lnTo>
                    <a:pt x="1832152" y="8353349"/>
                  </a:lnTo>
                  <a:lnTo>
                    <a:pt x="1861845" y="8314195"/>
                  </a:lnTo>
                  <a:lnTo>
                    <a:pt x="1305420" y="8535594"/>
                  </a:lnTo>
                  <a:lnTo>
                    <a:pt x="1255458" y="8541791"/>
                  </a:lnTo>
                  <a:lnTo>
                    <a:pt x="1210525" y="8559673"/>
                  </a:lnTo>
                  <a:lnTo>
                    <a:pt x="1112685" y="8571268"/>
                  </a:lnTo>
                  <a:lnTo>
                    <a:pt x="1059980" y="8564905"/>
                  </a:lnTo>
                  <a:lnTo>
                    <a:pt x="1012723" y="8570036"/>
                  </a:lnTo>
                  <a:lnTo>
                    <a:pt x="961631" y="8563026"/>
                  </a:lnTo>
                  <a:lnTo>
                    <a:pt x="911504" y="8555634"/>
                  </a:lnTo>
                  <a:lnTo>
                    <a:pt x="862444" y="8547811"/>
                  </a:lnTo>
                  <a:lnTo>
                    <a:pt x="814565" y="8539531"/>
                  </a:lnTo>
                  <a:lnTo>
                    <a:pt x="770699" y="8529650"/>
                  </a:lnTo>
                  <a:lnTo>
                    <a:pt x="723328" y="8507489"/>
                  </a:lnTo>
                  <a:lnTo>
                    <a:pt x="677227" y="8484832"/>
                  </a:lnTo>
                  <a:lnTo>
                    <a:pt x="637184" y="8473427"/>
                  </a:lnTo>
                  <a:lnTo>
                    <a:pt x="593864" y="8449653"/>
                  </a:lnTo>
                  <a:lnTo>
                    <a:pt x="552069" y="8425282"/>
                  </a:lnTo>
                  <a:lnTo>
                    <a:pt x="507187" y="8388464"/>
                  </a:lnTo>
                  <a:lnTo>
                    <a:pt x="468680" y="8362785"/>
                  </a:lnTo>
                  <a:lnTo>
                    <a:pt x="427240" y="8324596"/>
                  </a:lnTo>
                  <a:lnTo>
                    <a:pt x="392353" y="8297469"/>
                  </a:lnTo>
                  <a:lnTo>
                    <a:pt x="354698" y="8257781"/>
                  </a:lnTo>
                  <a:lnTo>
                    <a:pt x="319062" y="8217281"/>
                  </a:lnTo>
                  <a:lnTo>
                    <a:pt x="285978" y="8175777"/>
                  </a:lnTo>
                  <a:lnTo>
                    <a:pt x="256044" y="8133016"/>
                  </a:lnTo>
                  <a:lnTo>
                    <a:pt x="229057" y="8089074"/>
                  </a:lnTo>
                  <a:lnTo>
                    <a:pt x="204825" y="8044040"/>
                  </a:lnTo>
                  <a:lnTo>
                    <a:pt x="183134" y="7998003"/>
                  </a:lnTo>
                  <a:lnTo>
                    <a:pt x="163791" y="7951025"/>
                  </a:lnTo>
                  <a:lnTo>
                    <a:pt x="146596" y="7903197"/>
                  </a:lnTo>
                  <a:lnTo>
                    <a:pt x="131330" y="7854594"/>
                  </a:lnTo>
                  <a:lnTo>
                    <a:pt x="122491" y="7817104"/>
                  </a:lnTo>
                  <a:lnTo>
                    <a:pt x="110502" y="7767206"/>
                  </a:lnTo>
                  <a:lnTo>
                    <a:pt x="101358" y="7716164"/>
                  </a:lnTo>
                  <a:lnTo>
                    <a:pt x="93903" y="7664463"/>
                  </a:lnTo>
                  <a:lnTo>
                    <a:pt x="87871" y="7612189"/>
                  </a:lnTo>
                  <a:lnTo>
                    <a:pt x="82969" y="7559459"/>
                  </a:lnTo>
                  <a:lnTo>
                    <a:pt x="78930" y="7506398"/>
                  </a:lnTo>
                  <a:lnTo>
                    <a:pt x="80149" y="7464907"/>
                  </a:lnTo>
                  <a:lnTo>
                    <a:pt x="77647" y="7397559"/>
                  </a:lnTo>
                  <a:lnTo>
                    <a:pt x="79794" y="7342035"/>
                  </a:lnTo>
                  <a:lnTo>
                    <a:pt x="87109" y="7298118"/>
                  </a:lnTo>
                  <a:lnTo>
                    <a:pt x="95415" y="7253808"/>
                  </a:lnTo>
                  <a:lnTo>
                    <a:pt x="89877" y="7256018"/>
                  </a:lnTo>
                  <a:lnTo>
                    <a:pt x="66700" y="7292568"/>
                  </a:lnTo>
                  <a:lnTo>
                    <a:pt x="27190" y="7390295"/>
                  </a:lnTo>
                  <a:lnTo>
                    <a:pt x="13131" y="7450569"/>
                  </a:lnTo>
                  <a:lnTo>
                    <a:pt x="8699" y="7506995"/>
                  </a:lnTo>
                  <a:lnTo>
                    <a:pt x="5842" y="7562812"/>
                  </a:lnTo>
                  <a:lnTo>
                    <a:pt x="0" y="7606144"/>
                  </a:lnTo>
                  <a:lnTo>
                    <a:pt x="5397" y="7672337"/>
                  </a:lnTo>
                  <a:lnTo>
                    <a:pt x="8077" y="7725943"/>
                  </a:lnTo>
                  <a:lnTo>
                    <a:pt x="12890" y="7778699"/>
                  </a:lnTo>
                  <a:lnTo>
                    <a:pt x="22085" y="7829715"/>
                  </a:lnTo>
                  <a:lnTo>
                    <a:pt x="33185" y="7879969"/>
                  </a:lnTo>
                  <a:lnTo>
                    <a:pt x="46278" y="7929435"/>
                  </a:lnTo>
                  <a:lnTo>
                    <a:pt x="61455" y="7978076"/>
                  </a:lnTo>
                  <a:lnTo>
                    <a:pt x="78790" y="8025854"/>
                  </a:lnTo>
                  <a:lnTo>
                    <a:pt x="98386" y="8072729"/>
                  </a:lnTo>
                  <a:lnTo>
                    <a:pt x="120307" y="8118678"/>
                  </a:lnTo>
                  <a:lnTo>
                    <a:pt x="144665" y="8163661"/>
                  </a:lnTo>
                  <a:lnTo>
                    <a:pt x="171513" y="8207654"/>
                  </a:lnTo>
                  <a:lnTo>
                    <a:pt x="200964" y="8250606"/>
                  </a:lnTo>
                  <a:lnTo>
                    <a:pt x="233083" y="8292503"/>
                  </a:lnTo>
                  <a:lnTo>
                    <a:pt x="269036" y="8332864"/>
                  </a:lnTo>
                  <a:lnTo>
                    <a:pt x="306933" y="8372462"/>
                  </a:lnTo>
                  <a:lnTo>
                    <a:pt x="346697" y="8411311"/>
                  </a:lnTo>
                  <a:lnTo>
                    <a:pt x="383578" y="8437651"/>
                  </a:lnTo>
                  <a:lnTo>
                    <a:pt x="426859" y="8475091"/>
                  </a:lnTo>
                  <a:lnTo>
                    <a:pt x="467106" y="8500097"/>
                  </a:lnTo>
                  <a:lnTo>
                    <a:pt x="513613" y="8536254"/>
                  </a:lnTo>
                  <a:lnTo>
                    <a:pt x="556920" y="8560029"/>
                  </a:lnTo>
                  <a:lnTo>
                    <a:pt x="601649" y="8583244"/>
                  </a:lnTo>
                  <a:lnTo>
                    <a:pt x="643039" y="8594115"/>
                  </a:lnTo>
                  <a:lnTo>
                    <a:pt x="690384" y="8616277"/>
                  </a:lnTo>
                  <a:lnTo>
                    <a:pt x="738936" y="8637968"/>
                  </a:lnTo>
                  <a:lnTo>
                    <a:pt x="783907" y="8647405"/>
                  </a:lnTo>
                  <a:lnTo>
                    <a:pt x="830618" y="8656155"/>
                  </a:lnTo>
                  <a:lnTo>
                    <a:pt x="878332" y="8664511"/>
                  </a:lnTo>
                  <a:lnTo>
                    <a:pt x="926973" y="8672500"/>
                  </a:lnTo>
                  <a:lnTo>
                    <a:pt x="976477" y="8680132"/>
                  </a:lnTo>
                  <a:lnTo>
                    <a:pt x="1026756" y="8687460"/>
                  </a:lnTo>
                  <a:lnTo>
                    <a:pt x="1263688" y="8661540"/>
                  </a:lnTo>
                  <a:lnTo>
                    <a:pt x="1307642" y="8644052"/>
                  </a:lnTo>
                  <a:lnTo>
                    <a:pt x="1356525" y="8638273"/>
                  </a:lnTo>
                  <a:lnTo>
                    <a:pt x="1480591" y="8588908"/>
                  </a:lnTo>
                  <a:lnTo>
                    <a:pt x="1511376" y="8562988"/>
                  </a:lnTo>
                  <a:lnTo>
                    <a:pt x="1582521" y="8534679"/>
                  </a:lnTo>
                  <a:lnTo>
                    <a:pt x="1613446" y="8577047"/>
                  </a:lnTo>
                  <a:lnTo>
                    <a:pt x="1647609" y="8618131"/>
                  </a:lnTo>
                  <a:lnTo>
                    <a:pt x="1680159" y="8646185"/>
                  </a:lnTo>
                  <a:lnTo>
                    <a:pt x="1720342" y="8684870"/>
                  </a:lnTo>
                  <a:lnTo>
                    <a:pt x="1758581" y="8710663"/>
                  </a:lnTo>
                  <a:lnTo>
                    <a:pt x="1799437" y="8735403"/>
                  </a:lnTo>
                  <a:lnTo>
                    <a:pt x="1842744" y="8759177"/>
                  </a:lnTo>
                  <a:lnTo>
                    <a:pt x="1888350" y="8782050"/>
                  </a:lnTo>
                  <a:lnTo>
                    <a:pt x="1931390" y="8792261"/>
                  </a:lnTo>
                  <a:lnTo>
                    <a:pt x="1981098" y="8813482"/>
                  </a:lnTo>
                  <a:lnTo>
                    <a:pt x="2027923" y="8822182"/>
                  </a:lnTo>
                  <a:lnTo>
                    <a:pt x="2076411" y="8830234"/>
                  </a:lnTo>
                  <a:lnTo>
                    <a:pt x="2126399" y="8837676"/>
                  </a:lnTo>
                  <a:lnTo>
                    <a:pt x="2174722" y="8832113"/>
                  </a:lnTo>
                  <a:lnTo>
                    <a:pt x="2228989" y="8837866"/>
                  </a:lnTo>
                  <a:lnTo>
                    <a:pt x="2279599" y="8831402"/>
                  </a:lnTo>
                  <a:lnTo>
                    <a:pt x="2335746" y="8836393"/>
                  </a:lnTo>
                  <a:lnTo>
                    <a:pt x="2387854" y="8829332"/>
                  </a:lnTo>
                  <a:lnTo>
                    <a:pt x="2435707" y="8810295"/>
                  </a:lnTo>
                  <a:lnTo>
                    <a:pt x="2541371" y="8795588"/>
                  </a:lnTo>
                  <a:lnTo>
                    <a:pt x="2730512" y="8720328"/>
                  </a:lnTo>
                  <a:lnTo>
                    <a:pt x="2771241" y="8690458"/>
                  </a:lnTo>
                  <a:lnTo>
                    <a:pt x="2815526" y="8672843"/>
                  </a:lnTo>
                  <a:lnTo>
                    <a:pt x="2924733" y="8588388"/>
                  </a:lnTo>
                  <a:lnTo>
                    <a:pt x="2955277" y="8548891"/>
                  </a:lnTo>
                  <a:lnTo>
                    <a:pt x="2989999" y="8521408"/>
                  </a:lnTo>
                  <a:lnTo>
                    <a:pt x="3003143" y="8502510"/>
                  </a:lnTo>
                  <a:lnTo>
                    <a:pt x="3016300" y="8483613"/>
                  </a:lnTo>
                  <a:lnTo>
                    <a:pt x="3046831" y="8457794"/>
                  </a:lnTo>
                  <a:lnTo>
                    <a:pt x="3096996" y="8383473"/>
                  </a:lnTo>
                  <a:lnTo>
                    <a:pt x="3097022" y="8383143"/>
                  </a:lnTo>
                  <a:lnTo>
                    <a:pt x="3105112" y="8375993"/>
                  </a:lnTo>
                  <a:lnTo>
                    <a:pt x="3109226" y="8350961"/>
                  </a:lnTo>
                  <a:lnTo>
                    <a:pt x="3111677" y="8336318"/>
                  </a:lnTo>
                  <a:lnTo>
                    <a:pt x="3120186" y="8319262"/>
                  </a:lnTo>
                  <a:lnTo>
                    <a:pt x="3128937" y="8302104"/>
                  </a:lnTo>
                  <a:lnTo>
                    <a:pt x="3141878" y="8255952"/>
                  </a:lnTo>
                  <a:close/>
                </a:path>
                <a:path w="9425940" h="8837930">
                  <a:moveTo>
                    <a:pt x="3295573" y="8167471"/>
                  </a:moveTo>
                  <a:lnTo>
                    <a:pt x="3291103" y="8128241"/>
                  </a:lnTo>
                  <a:lnTo>
                    <a:pt x="3272447" y="8094662"/>
                  </a:lnTo>
                  <a:lnTo>
                    <a:pt x="3267976" y="8096440"/>
                  </a:lnTo>
                  <a:lnTo>
                    <a:pt x="3256597" y="8087296"/>
                  </a:lnTo>
                  <a:lnTo>
                    <a:pt x="3242284" y="8079321"/>
                  </a:lnTo>
                  <a:lnTo>
                    <a:pt x="3224326" y="8072793"/>
                  </a:lnTo>
                  <a:lnTo>
                    <a:pt x="3075025" y="8132204"/>
                  </a:lnTo>
                  <a:lnTo>
                    <a:pt x="3024467" y="8165986"/>
                  </a:lnTo>
                  <a:lnTo>
                    <a:pt x="2967672" y="8188579"/>
                  </a:lnTo>
                  <a:lnTo>
                    <a:pt x="2917774" y="8222107"/>
                  </a:lnTo>
                  <a:lnTo>
                    <a:pt x="2869069" y="8241487"/>
                  </a:lnTo>
                  <a:lnTo>
                    <a:pt x="2834678" y="8268830"/>
                  </a:lnTo>
                  <a:lnTo>
                    <a:pt x="2808922" y="8279079"/>
                  </a:lnTo>
                  <a:lnTo>
                    <a:pt x="2721114" y="8327695"/>
                  </a:lnTo>
                  <a:lnTo>
                    <a:pt x="2720517" y="8341601"/>
                  </a:lnTo>
                  <a:lnTo>
                    <a:pt x="2698381" y="8350402"/>
                  </a:lnTo>
                  <a:lnTo>
                    <a:pt x="2696121" y="8364969"/>
                  </a:lnTo>
                  <a:lnTo>
                    <a:pt x="2690164" y="8367344"/>
                  </a:lnTo>
                  <a:lnTo>
                    <a:pt x="2690584" y="8380844"/>
                  </a:lnTo>
                  <a:lnTo>
                    <a:pt x="2687815" y="8381949"/>
                  </a:lnTo>
                  <a:lnTo>
                    <a:pt x="2696794" y="8392046"/>
                  </a:lnTo>
                  <a:lnTo>
                    <a:pt x="2697543" y="8391741"/>
                  </a:lnTo>
                  <a:lnTo>
                    <a:pt x="2694673" y="8379219"/>
                  </a:lnTo>
                  <a:lnTo>
                    <a:pt x="2701137" y="8390306"/>
                  </a:lnTo>
                  <a:lnTo>
                    <a:pt x="2716453" y="8384222"/>
                  </a:lnTo>
                  <a:lnTo>
                    <a:pt x="2716606" y="8397824"/>
                  </a:lnTo>
                  <a:lnTo>
                    <a:pt x="2977654" y="8293963"/>
                  </a:lnTo>
                  <a:lnTo>
                    <a:pt x="2715857" y="8398129"/>
                  </a:lnTo>
                  <a:lnTo>
                    <a:pt x="2723565" y="8408721"/>
                  </a:lnTo>
                  <a:lnTo>
                    <a:pt x="2718524" y="8410727"/>
                  </a:lnTo>
                  <a:lnTo>
                    <a:pt x="2708795" y="8400936"/>
                  </a:lnTo>
                  <a:lnTo>
                    <a:pt x="2703499" y="8403044"/>
                  </a:lnTo>
                  <a:lnTo>
                    <a:pt x="2689060" y="8395144"/>
                  </a:lnTo>
                  <a:lnTo>
                    <a:pt x="2690634" y="8408149"/>
                  </a:lnTo>
                  <a:lnTo>
                    <a:pt x="2686202" y="8409914"/>
                  </a:lnTo>
                  <a:lnTo>
                    <a:pt x="2694495" y="8420290"/>
                  </a:lnTo>
                  <a:lnTo>
                    <a:pt x="2702991" y="8416912"/>
                  </a:lnTo>
                  <a:lnTo>
                    <a:pt x="2710116" y="8427745"/>
                  </a:lnTo>
                  <a:lnTo>
                    <a:pt x="2723184" y="8422551"/>
                  </a:lnTo>
                  <a:lnTo>
                    <a:pt x="2734221" y="8431822"/>
                  </a:lnTo>
                  <a:lnTo>
                    <a:pt x="2752052" y="8424723"/>
                  </a:lnTo>
                  <a:lnTo>
                    <a:pt x="2757017" y="8409089"/>
                  </a:lnTo>
                  <a:lnTo>
                    <a:pt x="2926588" y="8341614"/>
                  </a:lnTo>
                  <a:lnTo>
                    <a:pt x="2974962" y="8308695"/>
                  </a:lnTo>
                  <a:lnTo>
                    <a:pt x="3093542" y="8261515"/>
                  </a:lnTo>
                  <a:lnTo>
                    <a:pt x="3145066" y="8227352"/>
                  </a:lnTo>
                  <a:lnTo>
                    <a:pt x="3145764" y="8240738"/>
                  </a:lnTo>
                  <a:lnTo>
                    <a:pt x="3141472" y="8242440"/>
                  </a:lnTo>
                  <a:lnTo>
                    <a:pt x="3142132" y="8255851"/>
                  </a:lnTo>
                  <a:lnTo>
                    <a:pt x="3164662" y="8233219"/>
                  </a:lnTo>
                  <a:lnTo>
                    <a:pt x="3166783" y="8218716"/>
                  </a:lnTo>
                  <a:lnTo>
                    <a:pt x="3173793" y="8215935"/>
                  </a:lnTo>
                  <a:lnTo>
                    <a:pt x="3184906" y="8225168"/>
                  </a:lnTo>
                  <a:lnTo>
                    <a:pt x="3189871" y="8223186"/>
                  </a:lnTo>
                  <a:lnTo>
                    <a:pt x="3197098" y="8233981"/>
                  </a:lnTo>
                  <a:lnTo>
                    <a:pt x="3196869" y="8234070"/>
                  </a:lnTo>
                  <a:lnTo>
                    <a:pt x="3198723" y="8246999"/>
                  </a:lnTo>
                  <a:lnTo>
                    <a:pt x="3193465" y="8249094"/>
                  </a:lnTo>
                  <a:lnTo>
                    <a:pt x="3125076" y="8358314"/>
                  </a:lnTo>
                  <a:lnTo>
                    <a:pt x="3105112" y="8375993"/>
                  </a:lnTo>
                  <a:lnTo>
                    <a:pt x="3104426" y="8380209"/>
                  </a:lnTo>
                  <a:lnTo>
                    <a:pt x="3097276" y="8383041"/>
                  </a:lnTo>
                  <a:lnTo>
                    <a:pt x="3096996" y="8383473"/>
                  </a:lnTo>
                  <a:lnTo>
                    <a:pt x="3094177" y="8411616"/>
                  </a:lnTo>
                  <a:lnTo>
                    <a:pt x="3086760" y="8428241"/>
                  </a:lnTo>
                  <a:lnTo>
                    <a:pt x="3079470" y="8444801"/>
                  </a:lnTo>
                  <a:lnTo>
                    <a:pt x="3077057" y="8473097"/>
                  </a:lnTo>
                  <a:lnTo>
                    <a:pt x="3064497" y="8519109"/>
                  </a:lnTo>
                  <a:lnTo>
                    <a:pt x="3052572" y="8564855"/>
                  </a:lnTo>
                  <a:lnTo>
                    <a:pt x="3041142" y="8610409"/>
                  </a:lnTo>
                  <a:lnTo>
                    <a:pt x="3030080" y="8655812"/>
                  </a:lnTo>
                  <a:lnTo>
                    <a:pt x="3019247" y="8701126"/>
                  </a:lnTo>
                  <a:lnTo>
                    <a:pt x="3013189" y="8758212"/>
                  </a:lnTo>
                  <a:lnTo>
                    <a:pt x="3002394" y="8803513"/>
                  </a:lnTo>
                  <a:lnTo>
                    <a:pt x="2998876" y="8804910"/>
                  </a:lnTo>
                  <a:lnTo>
                    <a:pt x="3002800" y="8817013"/>
                  </a:lnTo>
                  <a:lnTo>
                    <a:pt x="3004680" y="8816276"/>
                  </a:lnTo>
                  <a:lnTo>
                    <a:pt x="3013799" y="8826309"/>
                  </a:lnTo>
                  <a:lnTo>
                    <a:pt x="3039008" y="8816276"/>
                  </a:lnTo>
                  <a:lnTo>
                    <a:pt x="3057169" y="8768055"/>
                  </a:lnTo>
                  <a:lnTo>
                    <a:pt x="3080207" y="8731542"/>
                  </a:lnTo>
                  <a:lnTo>
                    <a:pt x="3098647" y="8683206"/>
                  </a:lnTo>
                  <a:lnTo>
                    <a:pt x="3121799" y="8646655"/>
                  </a:lnTo>
                  <a:lnTo>
                    <a:pt x="3140202" y="8598332"/>
                  </a:lnTo>
                  <a:lnTo>
                    <a:pt x="3163163" y="8561857"/>
                  </a:lnTo>
                  <a:lnTo>
                    <a:pt x="3174123" y="8530158"/>
                  </a:lnTo>
                  <a:lnTo>
                    <a:pt x="3184906" y="8498535"/>
                  </a:lnTo>
                  <a:lnTo>
                    <a:pt x="3195396" y="8467026"/>
                  </a:lnTo>
                  <a:lnTo>
                    <a:pt x="3210204" y="8447468"/>
                  </a:lnTo>
                  <a:lnTo>
                    <a:pt x="3225127" y="8386851"/>
                  </a:lnTo>
                  <a:lnTo>
                    <a:pt x="3243643" y="8338477"/>
                  </a:lnTo>
                  <a:lnTo>
                    <a:pt x="3261283" y="8290458"/>
                  </a:lnTo>
                  <a:lnTo>
                    <a:pt x="3273590" y="8230883"/>
                  </a:lnTo>
                  <a:lnTo>
                    <a:pt x="3290189" y="8183283"/>
                  </a:lnTo>
                  <a:lnTo>
                    <a:pt x="3290405" y="8169529"/>
                  </a:lnTo>
                  <a:lnTo>
                    <a:pt x="3295573" y="8167471"/>
                  </a:lnTo>
                  <a:close/>
                </a:path>
                <a:path w="9425940" h="8837930">
                  <a:moveTo>
                    <a:pt x="9425699" y="1340116"/>
                  </a:moveTo>
                  <a:lnTo>
                    <a:pt x="9424987" y="1288834"/>
                  </a:lnTo>
                  <a:lnTo>
                    <a:pt x="9422663" y="1238008"/>
                  </a:lnTo>
                  <a:lnTo>
                    <a:pt x="9418663" y="1187691"/>
                  </a:lnTo>
                  <a:lnTo>
                    <a:pt x="9412961" y="1137894"/>
                  </a:lnTo>
                  <a:lnTo>
                    <a:pt x="9405468" y="1088656"/>
                  </a:lnTo>
                  <a:lnTo>
                    <a:pt x="9396146" y="1040003"/>
                  </a:lnTo>
                  <a:lnTo>
                    <a:pt x="9384944" y="991958"/>
                  </a:lnTo>
                  <a:lnTo>
                    <a:pt x="9371813" y="944562"/>
                  </a:lnTo>
                  <a:lnTo>
                    <a:pt x="9356687" y="897839"/>
                  </a:lnTo>
                  <a:lnTo>
                    <a:pt x="9339504" y="851814"/>
                  </a:lnTo>
                  <a:lnTo>
                    <a:pt x="9320238" y="806526"/>
                  </a:lnTo>
                  <a:lnTo>
                    <a:pt x="9298813" y="762000"/>
                  </a:lnTo>
                  <a:lnTo>
                    <a:pt x="9275178" y="718261"/>
                  </a:lnTo>
                  <a:lnTo>
                    <a:pt x="9249283" y="675347"/>
                  </a:lnTo>
                  <a:lnTo>
                    <a:pt x="9221076" y="633285"/>
                  </a:lnTo>
                  <a:lnTo>
                    <a:pt x="9190495" y="592099"/>
                  </a:lnTo>
                  <a:lnTo>
                    <a:pt x="9157487" y="551815"/>
                  </a:lnTo>
                  <a:lnTo>
                    <a:pt x="9122219" y="512635"/>
                  </a:lnTo>
                  <a:lnTo>
                    <a:pt x="9085783" y="475564"/>
                  </a:lnTo>
                  <a:lnTo>
                    <a:pt x="9048229" y="440563"/>
                  </a:lnTo>
                  <a:lnTo>
                    <a:pt x="9009570" y="407581"/>
                  </a:lnTo>
                  <a:lnTo>
                    <a:pt x="8969870" y="376567"/>
                  </a:lnTo>
                  <a:lnTo>
                    <a:pt x="8929179" y="347484"/>
                  </a:lnTo>
                  <a:lnTo>
                    <a:pt x="8887511" y="320268"/>
                  </a:lnTo>
                  <a:lnTo>
                    <a:pt x="8844928" y="294881"/>
                  </a:lnTo>
                  <a:lnTo>
                    <a:pt x="8801456" y="271272"/>
                  </a:lnTo>
                  <a:lnTo>
                    <a:pt x="8757145" y="249377"/>
                  </a:lnTo>
                  <a:lnTo>
                    <a:pt x="8712035" y="229171"/>
                  </a:lnTo>
                  <a:lnTo>
                    <a:pt x="8666162" y="210591"/>
                  </a:lnTo>
                  <a:lnTo>
                    <a:pt x="8619566" y="193586"/>
                  </a:lnTo>
                  <a:lnTo>
                    <a:pt x="8572297" y="178117"/>
                  </a:lnTo>
                  <a:lnTo>
                    <a:pt x="8524392" y="164134"/>
                  </a:lnTo>
                  <a:lnTo>
                    <a:pt x="8475891" y="151587"/>
                  </a:lnTo>
                  <a:lnTo>
                    <a:pt x="8426844" y="140423"/>
                  </a:lnTo>
                  <a:lnTo>
                    <a:pt x="8377263" y="130594"/>
                  </a:lnTo>
                  <a:lnTo>
                    <a:pt x="8327225" y="122047"/>
                  </a:lnTo>
                  <a:lnTo>
                    <a:pt x="8276742" y="114744"/>
                  </a:lnTo>
                  <a:lnTo>
                    <a:pt x="8226272" y="108940"/>
                  </a:lnTo>
                  <a:lnTo>
                    <a:pt x="8176069" y="104952"/>
                  </a:lnTo>
                  <a:lnTo>
                    <a:pt x="8126158" y="102755"/>
                  </a:lnTo>
                  <a:lnTo>
                    <a:pt x="8076539" y="102285"/>
                  </a:lnTo>
                  <a:lnTo>
                    <a:pt x="8027187" y="103543"/>
                  </a:lnTo>
                  <a:lnTo>
                    <a:pt x="7978127" y="106464"/>
                  </a:lnTo>
                  <a:lnTo>
                    <a:pt x="7929359" y="111023"/>
                  </a:lnTo>
                  <a:lnTo>
                    <a:pt x="7880871" y="117195"/>
                  </a:lnTo>
                  <a:lnTo>
                    <a:pt x="7832674" y="124917"/>
                  </a:lnTo>
                  <a:lnTo>
                    <a:pt x="7784770" y="134162"/>
                  </a:lnTo>
                  <a:lnTo>
                    <a:pt x="7737157" y="144907"/>
                  </a:lnTo>
                  <a:lnTo>
                    <a:pt x="7689824" y="157111"/>
                  </a:lnTo>
                  <a:lnTo>
                    <a:pt x="7642796" y="170726"/>
                  </a:lnTo>
                  <a:lnTo>
                    <a:pt x="7596060" y="185724"/>
                  </a:lnTo>
                  <a:lnTo>
                    <a:pt x="7549616" y="202082"/>
                  </a:lnTo>
                  <a:lnTo>
                    <a:pt x="7503477" y="219735"/>
                  </a:lnTo>
                  <a:lnTo>
                    <a:pt x="7457618" y="238658"/>
                  </a:lnTo>
                  <a:lnTo>
                    <a:pt x="7412075" y="258826"/>
                  </a:lnTo>
                  <a:lnTo>
                    <a:pt x="7366825" y="280200"/>
                  </a:lnTo>
                  <a:lnTo>
                    <a:pt x="7321867" y="302729"/>
                  </a:lnTo>
                  <a:lnTo>
                    <a:pt x="7277227" y="326390"/>
                  </a:lnTo>
                  <a:lnTo>
                    <a:pt x="7232878" y="351142"/>
                  </a:lnTo>
                  <a:lnTo>
                    <a:pt x="7085597" y="438873"/>
                  </a:lnTo>
                  <a:lnTo>
                    <a:pt x="7141184" y="246278"/>
                  </a:lnTo>
                  <a:lnTo>
                    <a:pt x="7148525" y="201891"/>
                  </a:lnTo>
                  <a:lnTo>
                    <a:pt x="7144601" y="160909"/>
                  </a:lnTo>
                  <a:lnTo>
                    <a:pt x="7131748" y="121780"/>
                  </a:lnTo>
                  <a:lnTo>
                    <a:pt x="7112330" y="82956"/>
                  </a:lnTo>
                  <a:lnTo>
                    <a:pt x="7063206" y="0"/>
                  </a:lnTo>
                  <a:lnTo>
                    <a:pt x="7012470" y="94297"/>
                  </a:lnTo>
                  <a:lnTo>
                    <a:pt x="6980695" y="165696"/>
                  </a:lnTo>
                  <a:lnTo>
                    <a:pt x="6962775" y="211721"/>
                  </a:lnTo>
                  <a:lnTo>
                    <a:pt x="6946176" y="258114"/>
                  </a:lnTo>
                  <a:lnTo>
                    <a:pt x="6930733" y="304838"/>
                  </a:lnTo>
                  <a:lnTo>
                    <a:pt x="6916318" y="351853"/>
                  </a:lnTo>
                  <a:lnTo>
                    <a:pt x="6902780" y="399110"/>
                  </a:lnTo>
                  <a:lnTo>
                    <a:pt x="6889991" y="446595"/>
                  </a:lnTo>
                  <a:lnTo>
                    <a:pt x="6877799" y="494258"/>
                  </a:lnTo>
                  <a:lnTo>
                    <a:pt x="6866077" y="542048"/>
                  </a:lnTo>
                  <a:lnTo>
                    <a:pt x="6809384" y="781672"/>
                  </a:lnTo>
                  <a:lnTo>
                    <a:pt x="6799923" y="835571"/>
                  </a:lnTo>
                  <a:lnTo>
                    <a:pt x="6798284" y="887374"/>
                  </a:lnTo>
                  <a:lnTo>
                    <a:pt x="6803872" y="937234"/>
                  </a:lnTo>
                  <a:lnTo>
                    <a:pt x="6816090" y="985354"/>
                  </a:lnTo>
                  <a:lnTo>
                    <a:pt x="6834352" y="1031900"/>
                  </a:lnTo>
                  <a:lnTo>
                    <a:pt x="6858076" y="1077036"/>
                  </a:lnTo>
                  <a:lnTo>
                    <a:pt x="6886676" y="1120965"/>
                  </a:lnTo>
                  <a:lnTo>
                    <a:pt x="6912432" y="1152906"/>
                  </a:lnTo>
                  <a:lnTo>
                    <a:pt x="6934657" y="1166241"/>
                  </a:lnTo>
                  <a:lnTo>
                    <a:pt x="6961543" y="1164894"/>
                  </a:lnTo>
                  <a:lnTo>
                    <a:pt x="7001294" y="1152804"/>
                  </a:lnTo>
                  <a:lnTo>
                    <a:pt x="7101014" y="1118984"/>
                  </a:lnTo>
                  <a:lnTo>
                    <a:pt x="7151141" y="1102906"/>
                  </a:lnTo>
                  <a:lnTo>
                    <a:pt x="7201624" y="1088720"/>
                  </a:lnTo>
                  <a:lnTo>
                    <a:pt x="7252602" y="1077417"/>
                  </a:lnTo>
                  <a:lnTo>
                    <a:pt x="7304214" y="1068158"/>
                  </a:lnTo>
                  <a:lnTo>
                    <a:pt x="7355916" y="1059688"/>
                  </a:lnTo>
                  <a:lnTo>
                    <a:pt x="7407694" y="1052106"/>
                  </a:lnTo>
                  <a:lnTo>
                    <a:pt x="7459535" y="1045451"/>
                  </a:lnTo>
                  <a:lnTo>
                    <a:pt x="7511466" y="1039799"/>
                  </a:lnTo>
                  <a:lnTo>
                    <a:pt x="7563472" y="1035253"/>
                  </a:lnTo>
                  <a:lnTo>
                    <a:pt x="7615555" y="1031849"/>
                  </a:lnTo>
                  <a:lnTo>
                    <a:pt x="7667714" y="1029677"/>
                  </a:lnTo>
                  <a:lnTo>
                    <a:pt x="7719949" y="1028801"/>
                  </a:lnTo>
                  <a:lnTo>
                    <a:pt x="7772247" y="1029296"/>
                  </a:lnTo>
                  <a:lnTo>
                    <a:pt x="7824622" y="1031240"/>
                  </a:lnTo>
                  <a:lnTo>
                    <a:pt x="7877073" y="1034694"/>
                  </a:lnTo>
                  <a:lnTo>
                    <a:pt x="7929588" y="1039723"/>
                  </a:lnTo>
                  <a:lnTo>
                    <a:pt x="7948955" y="1043051"/>
                  </a:lnTo>
                  <a:lnTo>
                    <a:pt x="7968272" y="1045425"/>
                  </a:lnTo>
                  <a:lnTo>
                    <a:pt x="7985861" y="1041717"/>
                  </a:lnTo>
                  <a:lnTo>
                    <a:pt x="7999984" y="1026833"/>
                  </a:lnTo>
                  <a:lnTo>
                    <a:pt x="7992732" y="1004163"/>
                  </a:lnTo>
                  <a:lnTo>
                    <a:pt x="7985087" y="982332"/>
                  </a:lnTo>
                  <a:lnTo>
                    <a:pt x="7979550" y="961326"/>
                  </a:lnTo>
                  <a:lnTo>
                    <a:pt x="7978648" y="941133"/>
                  </a:lnTo>
                  <a:lnTo>
                    <a:pt x="7979054" y="889076"/>
                  </a:lnTo>
                  <a:lnTo>
                    <a:pt x="7968259" y="840232"/>
                  </a:lnTo>
                  <a:lnTo>
                    <a:pt x="7947076" y="796696"/>
                  </a:lnTo>
                  <a:lnTo>
                    <a:pt x="7916316" y="760526"/>
                  </a:lnTo>
                  <a:lnTo>
                    <a:pt x="7876794" y="733780"/>
                  </a:lnTo>
                  <a:lnTo>
                    <a:pt x="7829309" y="718527"/>
                  </a:lnTo>
                  <a:lnTo>
                    <a:pt x="7781696" y="711200"/>
                  </a:lnTo>
                  <a:lnTo>
                    <a:pt x="7733855" y="705281"/>
                  </a:lnTo>
                  <a:lnTo>
                    <a:pt x="7685849" y="700366"/>
                  </a:lnTo>
                  <a:lnTo>
                    <a:pt x="7541539" y="687692"/>
                  </a:lnTo>
                  <a:lnTo>
                    <a:pt x="7448817" y="685190"/>
                  </a:lnTo>
                  <a:lnTo>
                    <a:pt x="7461885" y="667245"/>
                  </a:lnTo>
                  <a:lnTo>
                    <a:pt x="7543825" y="627976"/>
                  </a:lnTo>
                  <a:lnTo>
                    <a:pt x="7590701" y="609409"/>
                  </a:lnTo>
                  <a:lnTo>
                    <a:pt x="7637843" y="592201"/>
                  </a:lnTo>
                  <a:lnTo>
                    <a:pt x="7685252" y="576376"/>
                  </a:lnTo>
                  <a:lnTo>
                    <a:pt x="7732916" y="561949"/>
                  </a:lnTo>
                  <a:lnTo>
                    <a:pt x="7780845" y="548919"/>
                  </a:lnTo>
                  <a:lnTo>
                    <a:pt x="7829042" y="537324"/>
                  </a:lnTo>
                  <a:lnTo>
                    <a:pt x="7877492" y="527177"/>
                  </a:lnTo>
                  <a:lnTo>
                    <a:pt x="7926222" y="518490"/>
                  </a:lnTo>
                  <a:lnTo>
                    <a:pt x="7975206" y="511276"/>
                  </a:lnTo>
                  <a:lnTo>
                    <a:pt x="8024469" y="505561"/>
                  </a:lnTo>
                  <a:lnTo>
                    <a:pt x="8073987" y="501370"/>
                  </a:lnTo>
                  <a:lnTo>
                    <a:pt x="8123783" y="498703"/>
                  </a:lnTo>
                  <a:lnTo>
                    <a:pt x="8173834" y="497586"/>
                  </a:lnTo>
                  <a:lnTo>
                    <a:pt x="8224164" y="498030"/>
                  </a:lnTo>
                  <a:lnTo>
                    <a:pt x="8274774" y="500049"/>
                  </a:lnTo>
                  <a:lnTo>
                    <a:pt x="8325802" y="503643"/>
                  </a:lnTo>
                  <a:lnTo>
                    <a:pt x="8376348" y="508825"/>
                  </a:lnTo>
                  <a:lnTo>
                    <a:pt x="8426374" y="515658"/>
                  </a:lnTo>
                  <a:lnTo>
                    <a:pt x="8475840" y="524192"/>
                  </a:lnTo>
                  <a:lnTo>
                    <a:pt x="8524710" y="534479"/>
                  </a:lnTo>
                  <a:lnTo>
                    <a:pt x="8572983" y="546557"/>
                  </a:lnTo>
                  <a:lnTo>
                    <a:pt x="8620595" y="560501"/>
                  </a:lnTo>
                  <a:lnTo>
                    <a:pt x="8667534" y="576338"/>
                  </a:lnTo>
                  <a:lnTo>
                    <a:pt x="8713762" y="594131"/>
                  </a:lnTo>
                  <a:lnTo>
                    <a:pt x="8759253" y="613918"/>
                  </a:lnTo>
                  <a:lnTo>
                    <a:pt x="8803983" y="635774"/>
                  </a:lnTo>
                  <a:lnTo>
                    <a:pt x="8847899" y="659726"/>
                  </a:lnTo>
                  <a:lnTo>
                    <a:pt x="8890991" y="685825"/>
                  </a:lnTo>
                  <a:lnTo>
                    <a:pt x="8933218" y="714146"/>
                  </a:lnTo>
                  <a:lnTo>
                    <a:pt x="8974544" y="744715"/>
                  </a:lnTo>
                  <a:lnTo>
                    <a:pt x="9015692" y="778002"/>
                  </a:lnTo>
                  <a:lnTo>
                    <a:pt x="9054567" y="812317"/>
                  </a:lnTo>
                  <a:lnTo>
                    <a:pt x="9091130" y="847674"/>
                  </a:lnTo>
                  <a:lnTo>
                    <a:pt x="9125344" y="884097"/>
                  </a:lnTo>
                  <a:lnTo>
                    <a:pt x="9157144" y="921588"/>
                  </a:lnTo>
                  <a:lnTo>
                    <a:pt x="9186507" y="960183"/>
                  </a:lnTo>
                  <a:lnTo>
                    <a:pt x="9213367" y="999871"/>
                  </a:lnTo>
                  <a:lnTo>
                    <a:pt x="9237688" y="1040663"/>
                  </a:lnTo>
                  <a:lnTo>
                    <a:pt x="9259418" y="1082598"/>
                  </a:lnTo>
                  <a:lnTo>
                    <a:pt x="9278518" y="1125677"/>
                  </a:lnTo>
                  <a:lnTo>
                    <a:pt x="9294927" y="1169911"/>
                  </a:lnTo>
                  <a:lnTo>
                    <a:pt x="9308605" y="1215313"/>
                  </a:lnTo>
                  <a:lnTo>
                    <a:pt x="9319527" y="1261897"/>
                  </a:lnTo>
                  <a:lnTo>
                    <a:pt x="9327604" y="1309687"/>
                  </a:lnTo>
                  <a:lnTo>
                    <a:pt x="9332836" y="1358684"/>
                  </a:lnTo>
                  <a:lnTo>
                    <a:pt x="9335135" y="1408912"/>
                  </a:lnTo>
                  <a:lnTo>
                    <a:pt x="9334487" y="1460385"/>
                  </a:lnTo>
                  <a:lnTo>
                    <a:pt x="9330830" y="1513103"/>
                  </a:lnTo>
                  <a:lnTo>
                    <a:pt x="9324111" y="1567091"/>
                  </a:lnTo>
                  <a:lnTo>
                    <a:pt x="9317418" y="1607718"/>
                  </a:lnTo>
                  <a:lnTo>
                    <a:pt x="9315145" y="1628025"/>
                  </a:lnTo>
                  <a:lnTo>
                    <a:pt x="9317863" y="1680260"/>
                  </a:lnTo>
                  <a:lnTo>
                    <a:pt x="9332036" y="1776133"/>
                  </a:lnTo>
                  <a:lnTo>
                    <a:pt x="9356979" y="1778762"/>
                  </a:lnTo>
                  <a:lnTo>
                    <a:pt x="9375038" y="1735124"/>
                  </a:lnTo>
                  <a:lnTo>
                    <a:pt x="9387980" y="1690789"/>
                  </a:lnTo>
                  <a:lnTo>
                    <a:pt x="9409201" y="1540624"/>
                  </a:lnTo>
                  <a:lnTo>
                    <a:pt x="9415577" y="1490497"/>
                  </a:lnTo>
                  <a:lnTo>
                    <a:pt x="9420771" y="1440357"/>
                  </a:lnTo>
                  <a:lnTo>
                    <a:pt x="9424314" y="1390230"/>
                  </a:lnTo>
                  <a:lnTo>
                    <a:pt x="9425699" y="134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823731" y="755037"/>
            <a:ext cx="20072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  <a:latin typeface="Arial MT"/>
                <a:cs typeface="Arial MT"/>
              </a:rPr>
              <a:t>Localização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3766696" y="628952"/>
            <a:ext cx="35013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Atividades</a:t>
            </a:r>
            <a:r>
              <a:rPr sz="3000" spc="235" dirty="0"/>
              <a:t> </a:t>
            </a:r>
            <a:r>
              <a:rPr sz="3000" spc="-10" dirty="0"/>
              <a:t>humanas</a:t>
            </a:r>
            <a:endParaRPr sz="3000"/>
          </a:p>
        </p:txBody>
      </p:sp>
      <p:sp>
        <p:nvSpPr>
          <p:cNvPr id="22" name="object 22"/>
          <p:cNvSpPr txBox="1"/>
          <p:nvPr/>
        </p:nvSpPr>
        <p:spPr>
          <a:xfrm>
            <a:off x="7777415" y="8009435"/>
            <a:ext cx="2733040" cy="17170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5599"/>
              </a:lnSpc>
              <a:spcBef>
                <a:spcPts val="95"/>
              </a:spcBef>
            </a:pPr>
            <a:r>
              <a:rPr sz="1600" spc="75" dirty="0">
                <a:latin typeface="Times New Roman"/>
                <a:cs typeface="Times New Roman"/>
              </a:rPr>
              <a:t>Floresta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25" dirty="0">
                <a:latin typeface="Times New Roman"/>
                <a:cs typeface="Times New Roman"/>
              </a:rPr>
              <a:t>temperada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95" dirty="0">
                <a:latin typeface="Times New Roman"/>
                <a:cs typeface="Times New Roman"/>
              </a:rPr>
              <a:t>é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85" dirty="0">
                <a:latin typeface="Times New Roman"/>
                <a:cs typeface="Times New Roman"/>
              </a:rPr>
              <a:t>o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típico </a:t>
            </a:r>
            <a:r>
              <a:rPr sz="1600" spc="114" dirty="0">
                <a:latin typeface="Times New Roman"/>
                <a:cs typeface="Times New Roman"/>
              </a:rPr>
              <a:t>de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105" dirty="0">
                <a:latin typeface="Times New Roman"/>
                <a:cs typeface="Times New Roman"/>
              </a:rPr>
              <a:t>certas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regiões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95" dirty="0">
                <a:latin typeface="Times New Roman"/>
                <a:cs typeface="Times New Roman"/>
              </a:rPr>
              <a:t>Europa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45" dirty="0">
                <a:latin typeface="Times New Roman"/>
                <a:cs typeface="Times New Roman"/>
              </a:rPr>
              <a:t>e </a:t>
            </a:r>
            <a:r>
              <a:rPr sz="1600" spc="105" dirty="0">
                <a:latin typeface="Times New Roman"/>
                <a:cs typeface="Times New Roman"/>
              </a:rPr>
              <a:t>do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85" dirty="0">
                <a:latin typeface="Times New Roman"/>
                <a:cs typeface="Times New Roman"/>
              </a:rPr>
              <a:t>leste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América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05" dirty="0">
                <a:latin typeface="Times New Roman"/>
                <a:cs typeface="Times New Roman"/>
              </a:rPr>
              <a:t>do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Norte, </a:t>
            </a:r>
            <a:r>
              <a:rPr sz="1600" spc="55" dirty="0">
                <a:latin typeface="Times New Roman"/>
                <a:cs typeface="Times New Roman"/>
              </a:rPr>
              <a:t>Japão,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Austrália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45" dirty="0">
                <a:latin typeface="Times New Roman"/>
                <a:cs typeface="Times New Roman"/>
              </a:rPr>
              <a:t>e </a:t>
            </a:r>
            <a:r>
              <a:rPr sz="1600" spc="110" dirty="0">
                <a:latin typeface="Times New Roman"/>
                <a:cs typeface="Times New Roman"/>
              </a:rPr>
              <a:t>extremidades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70" dirty="0">
                <a:latin typeface="Times New Roman"/>
                <a:cs typeface="Times New Roman"/>
              </a:rPr>
              <a:t>América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do </a:t>
            </a:r>
            <a:r>
              <a:rPr sz="1600" spc="-20" dirty="0">
                <a:latin typeface="Times New Roman"/>
                <a:cs typeface="Times New Roman"/>
              </a:rPr>
              <a:t>Sul.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10037" y="3629557"/>
            <a:ext cx="276161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-130" dirty="0">
                <a:latin typeface="Times New Roman"/>
                <a:cs typeface="Times New Roman"/>
              </a:rPr>
              <a:t>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retirada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cobertura </a:t>
            </a:r>
            <a:r>
              <a:rPr sz="1700" spc="75" dirty="0">
                <a:latin typeface="Times New Roman"/>
                <a:cs typeface="Times New Roman"/>
              </a:rPr>
              <a:t>vegetal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causando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spc="90" dirty="0">
                <a:latin typeface="Times New Roman"/>
                <a:cs typeface="Times New Roman"/>
              </a:rPr>
              <a:t>problemas </a:t>
            </a:r>
            <a:r>
              <a:rPr sz="1700" spc="95" dirty="0">
                <a:latin typeface="Times New Roman"/>
                <a:cs typeface="Times New Roman"/>
              </a:rPr>
              <a:t>ambientais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no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95" dirty="0">
                <a:latin typeface="Times New Roman"/>
                <a:cs typeface="Times New Roman"/>
              </a:rPr>
              <a:t>mundo.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2188" y="3267014"/>
            <a:ext cx="4168775" cy="485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 marR="77470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estão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espalhadas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várias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partes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mundo.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Elas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suas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maiores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regiões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encontradas</a:t>
            </a:r>
            <a:endParaRPr sz="2100">
              <a:latin typeface="Times New Roman"/>
              <a:cs typeface="Times New Roman"/>
            </a:endParaRPr>
          </a:p>
          <a:p>
            <a:pPr marL="12700" marR="5080" algn="ctr">
              <a:lnSpc>
                <a:spcPct val="116100"/>
              </a:lnSpc>
            </a:pP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América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Norte,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Europa,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Ásia,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possuem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também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partes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menores,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sul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América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Sul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sudeste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Australiano.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cada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regiões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apresenta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leves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variações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flora,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todas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compartilham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características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climáticas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definem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bioma.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269252" y="3267014"/>
            <a:ext cx="4176395" cy="522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Infelizmente,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florestas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também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sofrem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com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impacto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atividades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humanas.</a:t>
            </a:r>
            <a:endParaRPr sz="2100">
              <a:latin typeface="Times New Roman"/>
              <a:cs typeface="Times New Roman"/>
            </a:endParaRPr>
          </a:p>
          <a:p>
            <a:pPr marL="50800" marR="43180" indent="59055" algn="ctr">
              <a:lnSpc>
                <a:spcPct val="116100"/>
              </a:lnSpc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exploração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madeireira,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urbanização,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agricultura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mudanças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climáticas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têm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levado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à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perda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à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fragmentação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florestas.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Essas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atividades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não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só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afetam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biodiversidade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local,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mas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também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têm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consequências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globais,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redução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capacidade</a:t>
            </a:r>
            <a:endParaRPr sz="2100">
              <a:latin typeface="Times New Roman"/>
              <a:cs typeface="Times New Roman"/>
            </a:endParaRPr>
          </a:p>
          <a:p>
            <a:pPr marL="155575" marR="88265" algn="ctr">
              <a:lnSpc>
                <a:spcPct val="116100"/>
              </a:lnSpc>
            </a:pP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absorver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dióxido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carbono.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90905" y="-1"/>
            <a:ext cx="13197205" cy="10287000"/>
            <a:chOff x="5090905" y="-1"/>
            <a:chExt cx="1319720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905" y="-1"/>
              <a:ext cx="13197095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4392" y="200264"/>
              <a:ext cx="4761797" cy="15221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713" y="6242292"/>
              <a:ext cx="2631358" cy="26313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0954" y="7530034"/>
              <a:ext cx="2388894" cy="23888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53642" y="5995758"/>
              <a:ext cx="4316095" cy="2470785"/>
            </a:xfrm>
            <a:custGeom>
              <a:avLst/>
              <a:gdLst/>
              <a:ahLst/>
              <a:cxnLst/>
              <a:rect l="l" t="t" r="r" b="b"/>
              <a:pathLst>
                <a:path w="4316095" h="2470784">
                  <a:moveTo>
                    <a:pt x="3554272" y="485775"/>
                  </a:moveTo>
                  <a:lnTo>
                    <a:pt x="3551898" y="437756"/>
                  </a:lnTo>
                  <a:lnTo>
                    <a:pt x="3544849" y="390563"/>
                  </a:lnTo>
                  <a:lnTo>
                    <a:pt x="3533267" y="344487"/>
                  </a:lnTo>
                  <a:lnTo>
                    <a:pt x="3517290" y="299872"/>
                  </a:lnTo>
                  <a:lnTo>
                    <a:pt x="3497046" y="257022"/>
                  </a:lnTo>
                  <a:lnTo>
                    <a:pt x="3472650" y="216268"/>
                  </a:lnTo>
                  <a:lnTo>
                    <a:pt x="3444252" y="177914"/>
                  </a:lnTo>
                  <a:lnTo>
                    <a:pt x="3411994" y="142278"/>
                  </a:lnTo>
                  <a:lnTo>
                    <a:pt x="3376358" y="110007"/>
                  </a:lnTo>
                  <a:lnTo>
                    <a:pt x="3338004" y="81610"/>
                  </a:lnTo>
                  <a:lnTo>
                    <a:pt x="3297237" y="57226"/>
                  </a:lnTo>
                  <a:lnTo>
                    <a:pt x="3254387" y="36982"/>
                  </a:lnTo>
                  <a:lnTo>
                    <a:pt x="3209772" y="20993"/>
                  </a:lnTo>
                  <a:lnTo>
                    <a:pt x="3163709" y="9423"/>
                  </a:lnTo>
                  <a:lnTo>
                    <a:pt x="3116503" y="2374"/>
                  </a:lnTo>
                  <a:lnTo>
                    <a:pt x="3068497" y="0"/>
                  </a:lnTo>
                  <a:lnTo>
                    <a:pt x="483692" y="0"/>
                  </a:lnTo>
                  <a:lnTo>
                    <a:pt x="435673" y="2374"/>
                  </a:lnTo>
                  <a:lnTo>
                    <a:pt x="388480" y="9423"/>
                  </a:lnTo>
                  <a:lnTo>
                    <a:pt x="342404" y="20993"/>
                  </a:lnTo>
                  <a:lnTo>
                    <a:pt x="297789" y="36982"/>
                  </a:lnTo>
                  <a:lnTo>
                    <a:pt x="254939" y="57226"/>
                  </a:lnTo>
                  <a:lnTo>
                    <a:pt x="214185" y="81610"/>
                  </a:lnTo>
                  <a:lnTo>
                    <a:pt x="175818" y="110007"/>
                  </a:lnTo>
                  <a:lnTo>
                    <a:pt x="140195" y="142278"/>
                  </a:lnTo>
                  <a:lnTo>
                    <a:pt x="107924" y="177914"/>
                  </a:lnTo>
                  <a:lnTo>
                    <a:pt x="79527" y="216268"/>
                  </a:lnTo>
                  <a:lnTo>
                    <a:pt x="55143" y="257022"/>
                  </a:lnTo>
                  <a:lnTo>
                    <a:pt x="34886" y="299872"/>
                  </a:lnTo>
                  <a:lnTo>
                    <a:pt x="18910" y="344487"/>
                  </a:lnTo>
                  <a:lnTo>
                    <a:pt x="7327" y="390563"/>
                  </a:lnTo>
                  <a:lnTo>
                    <a:pt x="292" y="437756"/>
                  </a:lnTo>
                  <a:lnTo>
                    <a:pt x="0" y="443674"/>
                  </a:lnTo>
                  <a:lnTo>
                    <a:pt x="0" y="804468"/>
                  </a:lnTo>
                  <a:lnTo>
                    <a:pt x="7327" y="857580"/>
                  </a:lnTo>
                  <a:lnTo>
                    <a:pt x="18910" y="903643"/>
                  </a:lnTo>
                  <a:lnTo>
                    <a:pt x="34886" y="948258"/>
                  </a:lnTo>
                  <a:lnTo>
                    <a:pt x="55143" y="991108"/>
                  </a:lnTo>
                  <a:lnTo>
                    <a:pt x="79527" y="1031875"/>
                  </a:lnTo>
                  <a:lnTo>
                    <a:pt x="107924" y="1070229"/>
                  </a:lnTo>
                  <a:lnTo>
                    <a:pt x="140195" y="1105852"/>
                  </a:lnTo>
                  <a:lnTo>
                    <a:pt x="175818" y="1138123"/>
                  </a:lnTo>
                  <a:lnTo>
                    <a:pt x="214185" y="1166520"/>
                  </a:lnTo>
                  <a:lnTo>
                    <a:pt x="254939" y="1190904"/>
                  </a:lnTo>
                  <a:lnTo>
                    <a:pt x="297789" y="1211160"/>
                  </a:lnTo>
                  <a:lnTo>
                    <a:pt x="342404" y="1227137"/>
                  </a:lnTo>
                  <a:lnTo>
                    <a:pt x="388480" y="1238719"/>
                  </a:lnTo>
                  <a:lnTo>
                    <a:pt x="435673" y="1245755"/>
                  </a:lnTo>
                  <a:lnTo>
                    <a:pt x="483679" y="1248143"/>
                  </a:lnTo>
                  <a:lnTo>
                    <a:pt x="3068497" y="1248143"/>
                  </a:lnTo>
                  <a:lnTo>
                    <a:pt x="3116503" y="1245755"/>
                  </a:lnTo>
                  <a:lnTo>
                    <a:pt x="3163709" y="1238719"/>
                  </a:lnTo>
                  <a:lnTo>
                    <a:pt x="3209772" y="1227137"/>
                  </a:lnTo>
                  <a:lnTo>
                    <a:pt x="3254387" y="1211160"/>
                  </a:lnTo>
                  <a:lnTo>
                    <a:pt x="3297237" y="1190904"/>
                  </a:lnTo>
                  <a:lnTo>
                    <a:pt x="3338004" y="1166520"/>
                  </a:lnTo>
                  <a:lnTo>
                    <a:pt x="3376358" y="1138123"/>
                  </a:lnTo>
                  <a:lnTo>
                    <a:pt x="3411994" y="1105852"/>
                  </a:lnTo>
                  <a:lnTo>
                    <a:pt x="3444252" y="1070229"/>
                  </a:lnTo>
                  <a:lnTo>
                    <a:pt x="3472650" y="1031875"/>
                  </a:lnTo>
                  <a:lnTo>
                    <a:pt x="3497046" y="991108"/>
                  </a:lnTo>
                  <a:lnTo>
                    <a:pt x="3517290" y="948258"/>
                  </a:lnTo>
                  <a:lnTo>
                    <a:pt x="3533267" y="903643"/>
                  </a:lnTo>
                  <a:lnTo>
                    <a:pt x="3544849" y="857580"/>
                  </a:lnTo>
                  <a:lnTo>
                    <a:pt x="3551898" y="810374"/>
                  </a:lnTo>
                  <a:lnTo>
                    <a:pt x="3554272" y="762368"/>
                  </a:lnTo>
                  <a:lnTo>
                    <a:pt x="3554272" y="485775"/>
                  </a:lnTo>
                  <a:close/>
                </a:path>
                <a:path w="4316095" h="2470784">
                  <a:moveTo>
                    <a:pt x="4315701" y="2002345"/>
                  </a:moveTo>
                  <a:lnTo>
                    <a:pt x="4312717" y="1949526"/>
                  </a:lnTo>
                  <a:lnTo>
                    <a:pt x="4303877" y="1897773"/>
                  </a:lnTo>
                  <a:lnTo>
                    <a:pt x="4289374" y="1847557"/>
                  </a:lnTo>
                  <a:lnTo>
                    <a:pt x="4269410" y="1799348"/>
                  </a:lnTo>
                  <a:lnTo>
                    <a:pt x="4244162" y="1753590"/>
                  </a:lnTo>
                  <a:lnTo>
                    <a:pt x="4213809" y="1710753"/>
                  </a:lnTo>
                  <a:lnTo>
                    <a:pt x="4178566" y="1671281"/>
                  </a:lnTo>
                  <a:lnTo>
                    <a:pt x="4139095" y="1636039"/>
                  </a:lnTo>
                  <a:lnTo>
                    <a:pt x="4096258" y="1605699"/>
                  </a:lnTo>
                  <a:lnTo>
                    <a:pt x="4050500" y="1580451"/>
                  </a:lnTo>
                  <a:lnTo>
                    <a:pt x="4002290" y="1560474"/>
                  </a:lnTo>
                  <a:lnTo>
                    <a:pt x="3952075" y="1545971"/>
                  </a:lnTo>
                  <a:lnTo>
                    <a:pt x="3900335" y="1537131"/>
                  </a:lnTo>
                  <a:lnTo>
                    <a:pt x="3847503" y="1534147"/>
                  </a:lnTo>
                  <a:lnTo>
                    <a:pt x="2256599" y="1534147"/>
                  </a:lnTo>
                  <a:lnTo>
                    <a:pt x="2203767" y="1537131"/>
                  </a:lnTo>
                  <a:lnTo>
                    <a:pt x="2152015" y="1545971"/>
                  </a:lnTo>
                  <a:lnTo>
                    <a:pt x="2101811" y="1560474"/>
                  </a:lnTo>
                  <a:lnTo>
                    <a:pt x="2053602" y="1580451"/>
                  </a:lnTo>
                  <a:lnTo>
                    <a:pt x="2007844" y="1605699"/>
                  </a:lnTo>
                  <a:lnTo>
                    <a:pt x="1964994" y="1636039"/>
                  </a:lnTo>
                  <a:lnTo>
                    <a:pt x="1925523" y="1671281"/>
                  </a:lnTo>
                  <a:lnTo>
                    <a:pt x="1890280" y="1710753"/>
                  </a:lnTo>
                  <a:lnTo>
                    <a:pt x="1859940" y="1753590"/>
                  </a:lnTo>
                  <a:lnTo>
                    <a:pt x="1834692" y="1799348"/>
                  </a:lnTo>
                  <a:lnTo>
                    <a:pt x="1814715" y="1847557"/>
                  </a:lnTo>
                  <a:lnTo>
                    <a:pt x="1800225" y="1897773"/>
                  </a:lnTo>
                  <a:lnTo>
                    <a:pt x="1791385" y="1949526"/>
                  </a:lnTo>
                  <a:lnTo>
                    <a:pt x="1788388" y="2002358"/>
                  </a:lnTo>
                  <a:lnTo>
                    <a:pt x="1791385" y="2055190"/>
                  </a:lnTo>
                  <a:lnTo>
                    <a:pt x="1800225" y="2106930"/>
                  </a:lnTo>
                  <a:lnTo>
                    <a:pt x="1814715" y="2157145"/>
                  </a:lnTo>
                  <a:lnTo>
                    <a:pt x="1834692" y="2205355"/>
                  </a:lnTo>
                  <a:lnTo>
                    <a:pt x="1859940" y="2251113"/>
                  </a:lnTo>
                  <a:lnTo>
                    <a:pt x="1890280" y="2293950"/>
                  </a:lnTo>
                  <a:lnTo>
                    <a:pt x="1925523" y="2333421"/>
                  </a:lnTo>
                  <a:lnTo>
                    <a:pt x="1964994" y="2368664"/>
                  </a:lnTo>
                  <a:lnTo>
                    <a:pt x="2007844" y="2399017"/>
                  </a:lnTo>
                  <a:lnTo>
                    <a:pt x="2053602" y="2424265"/>
                  </a:lnTo>
                  <a:lnTo>
                    <a:pt x="2101811" y="2444229"/>
                  </a:lnTo>
                  <a:lnTo>
                    <a:pt x="2152015" y="2458732"/>
                  </a:lnTo>
                  <a:lnTo>
                    <a:pt x="2203767" y="2467572"/>
                  </a:lnTo>
                  <a:lnTo>
                    <a:pt x="2256599" y="2470556"/>
                  </a:lnTo>
                  <a:lnTo>
                    <a:pt x="3847503" y="2470556"/>
                  </a:lnTo>
                  <a:lnTo>
                    <a:pt x="3900335" y="2467572"/>
                  </a:lnTo>
                  <a:lnTo>
                    <a:pt x="3952075" y="2458732"/>
                  </a:lnTo>
                  <a:lnTo>
                    <a:pt x="4002290" y="2444229"/>
                  </a:lnTo>
                  <a:lnTo>
                    <a:pt x="4050500" y="2424265"/>
                  </a:lnTo>
                  <a:lnTo>
                    <a:pt x="4096258" y="2399017"/>
                  </a:lnTo>
                  <a:lnTo>
                    <a:pt x="4139095" y="2368664"/>
                  </a:lnTo>
                  <a:lnTo>
                    <a:pt x="4178566" y="2333421"/>
                  </a:lnTo>
                  <a:lnTo>
                    <a:pt x="4213809" y="2293950"/>
                  </a:lnTo>
                  <a:lnTo>
                    <a:pt x="4244162" y="2251113"/>
                  </a:lnTo>
                  <a:lnTo>
                    <a:pt x="4269410" y="2205355"/>
                  </a:lnTo>
                  <a:lnTo>
                    <a:pt x="4289374" y="2157145"/>
                  </a:lnTo>
                  <a:lnTo>
                    <a:pt x="4303877" y="2106930"/>
                  </a:lnTo>
                  <a:lnTo>
                    <a:pt x="4312717" y="2055190"/>
                  </a:lnTo>
                  <a:lnTo>
                    <a:pt x="4315701" y="2002345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00853" y="755037"/>
            <a:ext cx="2252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Curiosidades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23394" y="504497"/>
            <a:ext cx="2132965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16500"/>
              </a:lnSpc>
              <a:spcBef>
                <a:spcPts val="95"/>
              </a:spcBef>
            </a:pPr>
            <a:r>
              <a:rPr sz="2550" spc="-35" dirty="0">
                <a:solidFill>
                  <a:srgbClr val="FFFFFF"/>
                </a:solidFill>
                <a:latin typeface="Arial MT"/>
                <a:cs typeface="Arial MT"/>
              </a:rPr>
              <a:t>Conservação</a:t>
            </a:r>
            <a:r>
              <a:rPr sz="255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50" spc="-6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550" spc="-10" dirty="0">
                <a:solidFill>
                  <a:srgbClr val="FFFFFF"/>
                </a:solidFill>
                <a:latin typeface="Arial MT"/>
                <a:cs typeface="Arial MT"/>
              </a:rPr>
              <a:t>preservação</a:t>
            </a:r>
            <a:endParaRPr sz="255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3220">
              <a:lnSpc>
                <a:spcPct val="115500"/>
              </a:lnSpc>
              <a:spcBef>
                <a:spcPts val="100"/>
              </a:spcBef>
            </a:pPr>
            <a:r>
              <a:rPr spc="-10" dirty="0"/>
              <a:t>Adaptações </a:t>
            </a:r>
            <a:r>
              <a:rPr spc="-35" dirty="0"/>
              <a:t>(vegetal,</a:t>
            </a:r>
            <a:r>
              <a:rPr spc="-120" dirty="0"/>
              <a:t> </a:t>
            </a:r>
            <a:r>
              <a:rPr spc="-10" dirty="0"/>
              <a:t>animal)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1954" y="3331357"/>
            <a:ext cx="4149725" cy="336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curiosidade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interessante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sobre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temperadas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elas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abrigam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algumas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das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antigas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mundo. Por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exemplo,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carvalhos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sequoias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viver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centenas,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até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milhares,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anos,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tornando-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verdadeiros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monumentos</a:t>
            </a:r>
            <a:r>
              <a:rPr sz="2100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naturais.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34801" y="3331357"/>
            <a:ext cx="4074795" cy="485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temperadas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desempenham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papel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crucial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equilíbrio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ecológico,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servindo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vasta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gama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espécies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ajudando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regular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clima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local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Times New Roman"/>
                <a:cs typeface="Times New Roman"/>
              </a:rPr>
              <a:t>global.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isso,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conservação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florestas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essencial.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Existem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várias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iniciativas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conservação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andamento,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criação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áreas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protegidas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reservas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naturais,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visam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preservar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esses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ecossistemas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39540" y="8211967"/>
            <a:ext cx="2065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futuras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gerações.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64203" y="2061453"/>
            <a:ext cx="4872990" cy="374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100"/>
              </a:spcBef>
            </a:pPr>
            <a:r>
              <a:rPr sz="2100" spc="70" dirty="0">
                <a:latin typeface="Times New Roman"/>
                <a:cs typeface="Times New Roman"/>
              </a:rPr>
              <a:t>Os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organismos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vivem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nas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5" dirty="0">
                <a:latin typeface="Times New Roman"/>
                <a:cs typeface="Times New Roman"/>
              </a:rPr>
              <a:t>florestas </a:t>
            </a:r>
            <a:r>
              <a:rPr sz="2100" spc="150" dirty="0">
                <a:latin typeface="Times New Roman"/>
                <a:cs typeface="Times New Roman"/>
              </a:rPr>
              <a:t>temperadas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desenvolveram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diversas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para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lidar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com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mudanças </a:t>
            </a:r>
            <a:r>
              <a:rPr sz="2100" spc="90" dirty="0">
                <a:latin typeface="Times New Roman"/>
                <a:cs typeface="Times New Roman"/>
              </a:rPr>
              <a:t>sazonais.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As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árvores,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por</a:t>
            </a:r>
            <a:r>
              <a:rPr sz="2100" spc="-6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exemplo, </a:t>
            </a:r>
            <a:r>
              <a:rPr sz="2100" spc="160" dirty="0">
                <a:latin typeface="Times New Roman"/>
                <a:cs typeface="Times New Roman"/>
              </a:rPr>
              <a:t>perdem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suas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folhas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no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outono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para </a:t>
            </a:r>
            <a:r>
              <a:rPr sz="2100" spc="140" dirty="0">
                <a:latin typeface="Times New Roman"/>
                <a:cs typeface="Times New Roman"/>
              </a:rPr>
              <a:t>reduzir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perda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água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durante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40" dirty="0">
                <a:latin typeface="Times New Roman"/>
                <a:cs typeface="Times New Roman"/>
              </a:rPr>
              <a:t>o </a:t>
            </a:r>
            <a:r>
              <a:rPr sz="2100" spc="105" dirty="0">
                <a:latin typeface="Times New Roman"/>
                <a:cs typeface="Times New Roman"/>
              </a:rPr>
              <a:t>inverno.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Animais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os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ursos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entram </a:t>
            </a:r>
            <a:r>
              <a:rPr sz="2100" spc="170" dirty="0">
                <a:latin typeface="Times New Roman"/>
                <a:cs typeface="Times New Roman"/>
              </a:rPr>
              <a:t>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hibernação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para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economizar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energia, </a:t>
            </a:r>
            <a:r>
              <a:rPr sz="2100" spc="150" dirty="0">
                <a:latin typeface="Times New Roman"/>
                <a:cs typeface="Times New Roman"/>
              </a:rPr>
              <a:t>enquanto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muitas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aves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migram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para </a:t>
            </a:r>
            <a:r>
              <a:rPr sz="2100" spc="95" dirty="0">
                <a:latin typeface="Times New Roman"/>
                <a:cs typeface="Times New Roman"/>
              </a:rPr>
              <a:t>regiões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mais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quentes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65" dirty="0">
                <a:latin typeface="Times New Roman"/>
                <a:cs typeface="Times New Roman"/>
              </a:rPr>
              <a:t>durante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5" dirty="0">
                <a:latin typeface="Times New Roman"/>
                <a:cs typeface="Times New Roman"/>
              </a:rPr>
              <a:t>inverno.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97547" y="6121716"/>
            <a:ext cx="2889250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75" dirty="0">
                <a:latin typeface="Times New Roman"/>
                <a:cs typeface="Times New Roman"/>
              </a:rPr>
              <a:t>Decomposição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das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65" dirty="0">
                <a:latin typeface="Times New Roman"/>
                <a:cs typeface="Times New Roman"/>
              </a:rPr>
              <a:t>folhas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que </a:t>
            </a:r>
            <a:r>
              <a:rPr sz="1700" spc="100" dirty="0">
                <a:latin typeface="Times New Roman"/>
                <a:cs typeface="Times New Roman"/>
              </a:rPr>
              <a:t>caem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no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inverno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garante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45" dirty="0">
                <a:latin typeface="Times New Roman"/>
                <a:cs typeface="Times New Roman"/>
              </a:rPr>
              <a:t>a </a:t>
            </a:r>
            <a:r>
              <a:rPr sz="1700" spc="95" dirty="0">
                <a:latin typeface="Times New Roman"/>
                <a:cs typeface="Times New Roman"/>
              </a:rPr>
              <a:t>riqueza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de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120" dirty="0">
                <a:latin typeface="Times New Roman"/>
                <a:cs typeface="Times New Roman"/>
              </a:rPr>
              <a:t>nutrientes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114" dirty="0">
                <a:latin typeface="Times New Roman"/>
                <a:cs typeface="Times New Roman"/>
              </a:rPr>
              <a:t>no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solo.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4059" y="7647707"/>
            <a:ext cx="2234565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 marR="5080" indent="-124460">
              <a:lnSpc>
                <a:spcPct val="113999"/>
              </a:lnSpc>
              <a:spcBef>
                <a:spcPts val="100"/>
              </a:spcBef>
            </a:pPr>
            <a:r>
              <a:rPr sz="1700" spc="70" dirty="0">
                <a:latin typeface="Times New Roman"/>
                <a:cs typeface="Times New Roman"/>
              </a:rPr>
              <a:t>Ursos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hibernando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95" dirty="0">
                <a:latin typeface="Times New Roman"/>
                <a:cs typeface="Times New Roman"/>
              </a:rPr>
              <a:t>para economizar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energia.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577" y="38364"/>
              <a:ext cx="10313341" cy="102486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193020" cy="10287000"/>
            </a:xfrm>
            <a:custGeom>
              <a:avLst/>
              <a:gdLst/>
              <a:ahLst/>
              <a:cxnLst/>
              <a:rect l="l" t="t" r="r" b="b"/>
              <a:pathLst>
                <a:path w="10193020" h="10287000">
                  <a:moveTo>
                    <a:pt x="0" y="10287000"/>
                  </a:moveTo>
                  <a:lnTo>
                    <a:pt x="0" y="0"/>
                  </a:lnTo>
                  <a:lnTo>
                    <a:pt x="10192503" y="0"/>
                  </a:lnTo>
                  <a:lnTo>
                    <a:pt x="10192503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2" y="0"/>
              <a:ext cx="10007952" cy="10286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011737" cy="25418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2184" y="1488947"/>
              <a:ext cx="6819265" cy="477520"/>
            </a:xfrm>
            <a:custGeom>
              <a:avLst/>
              <a:gdLst/>
              <a:ahLst/>
              <a:cxnLst/>
              <a:rect l="l" t="t" r="r" b="b"/>
              <a:pathLst>
                <a:path w="6819265" h="477519">
                  <a:moveTo>
                    <a:pt x="1042276" y="0"/>
                  </a:moveTo>
                  <a:lnTo>
                    <a:pt x="0" y="0"/>
                  </a:lnTo>
                  <a:lnTo>
                    <a:pt x="1035532" y="477100"/>
                  </a:lnTo>
                  <a:lnTo>
                    <a:pt x="1042276" y="477100"/>
                  </a:lnTo>
                  <a:lnTo>
                    <a:pt x="1042276" y="0"/>
                  </a:lnTo>
                  <a:close/>
                </a:path>
                <a:path w="6819265" h="477519">
                  <a:moveTo>
                    <a:pt x="6818985" y="0"/>
                  </a:moveTo>
                  <a:lnTo>
                    <a:pt x="5776722" y="0"/>
                  </a:lnTo>
                  <a:lnTo>
                    <a:pt x="5776722" y="477100"/>
                  </a:lnTo>
                  <a:lnTo>
                    <a:pt x="5783465" y="477100"/>
                  </a:lnTo>
                  <a:lnTo>
                    <a:pt x="68189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6910" y="3068616"/>
              <a:ext cx="7440295" cy="4850130"/>
            </a:xfrm>
            <a:custGeom>
              <a:avLst/>
              <a:gdLst/>
              <a:ahLst/>
              <a:cxnLst/>
              <a:rect l="l" t="t" r="r" b="b"/>
              <a:pathLst>
                <a:path w="7440295" h="4850130">
                  <a:moveTo>
                    <a:pt x="6954369" y="4849998"/>
                  </a:moveTo>
                  <a:lnTo>
                    <a:pt x="485774" y="4849998"/>
                  </a:lnTo>
                  <a:lnTo>
                    <a:pt x="437762" y="4847621"/>
                  </a:lnTo>
                  <a:lnTo>
                    <a:pt x="390562" y="4840578"/>
                  </a:lnTo>
                  <a:lnTo>
                    <a:pt x="344494" y="4829000"/>
                  </a:lnTo>
                  <a:lnTo>
                    <a:pt x="299876" y="4813020"/>
                  </a:lnTo>
                  <a:lnTo>
                    <a:pt x="257028" y="4792770"/>
                  </a:lnTo>
                  <a:lnTo>
                    <a:pt x="216266" y="4768382"/>
                  </a:lnTo>
                  <a:lnTo>
                    <a:pt x="177911" y="4739987"/>
                  </a:lnTo>
                  <a:lnTo>
                    <a:pt x="142280" y="4707718"/>
                  </a:lnTo>
                  <a:lnTo>
                    <a:pt x="110010" y="4672087"/>
                  </a:lnTo>
                  <a:lnTo>
                    <a:pt x="81615" y="4633731"/>
                  </a:lnTo>
                  <a:lnTo>
                    <a:pt x="57227" y="4592970"/>
                  </a:lnTo>
                  <a:lnTo>
                    <a:pt x="36977" y="4550121"/>
                  </a:lnTo>
                  <a:lnTo>
                    <a:pt x="20997" y="4505504"/>
                  </a:lnTo>
                  <a:lnTo>
                    <a:pt x="9420" y="4459436"/>
                  </a:lnTo>
                  <a:lnTo>
                    <a:pt x="2377" y="4412236"/>
                  </a:lnTo>
                  <a:lnTo>
                    <a:pt x="0" y="4364223"/>
                  </a:lnTo>
                  <a:lnTo>
                    <a:pt x="0" y="485774"/>
                  </a:lnTo>
                  <a:lnTo>
                    <a:pt x="2377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6954369" y="0"/>
                  </a:lnTo>
                  <a:lnTo>
                    <a:pt x="7002382" y="2377"/>
                  </a:lnTo>
                  <a:lnTo>
                    <a:pt x="7049582" y="9420"/>
                  </a:lnTo>
                  <a:lnTo>
                    <a:pt x="7095650" y="20997"/>
                  </a:lnTo>
                  <a:lnTo>
                    <a:pt x="7140268" y="36977"/>
                  </a:lnTo>
                  <a:lnTo>
                    <a:pt x="7183116" y="57227"/>
                  </a:lnTo>
                  <a:lnTo>
                    <a:pt x="7223878" y="81615"/>
                  </a:lnTo>
                  <a:lnTo>
                    <a:pt x="7262233" y="110010"/>
                  </a:lnTo>
                  <a:lnTo>
                    <a:pt x="7297864" y="142280"/>
                  </a:lnTo>
                  <a:lnTo>
                    <a:pt x="7330134" y="177911"/>
                  </a:lnTo>
                  <a:lnTo>
                    <a:pt x="7358529" y="216266"/>
                  </a:lnTo>
                  <a:lnTo>
                    <a:pt x="7382917" y="257028"/>
                  </a:lnTo>
                  <a:lnTo>
                    <a:pt x="7403167" y="299876"/>
                  </a:lnTo>
                  <a:lnTo>
                    <a:pt x="7419147" y="344494"/>
                  </a:lnTo>
                  <a:lnTo>
                    <a:pt x="7430725" y="390562"/>
                  </a:lnTo>
                  <a:lnTo>
                    <a:pt x="7437768" y="437761"/>
                  </a:lnTo>
                  <a:lnTo>
                    <a:pt x="7440145" y="485774"/>
                  </a:lnTo>
                  <a:lnTo>
                    <a:pt x="7440145" y="4364223"/>
                  </a:lnTo>
                  <a:lnTo>
                    <a:pt x="7437768" y="4412236"/>
                  </a:lnTo>
                  <a:lnTo>
                    <a:pt x="7430725" y="4459436"/>
                  </a:lnTo>
                  <a:lnTo>
                    <a:pt x="7419147" y="4505504"/>
                  </a:lnTo>
                  <a:lnTo>
                    <a:pt x="7403167" y="4550121"/>
                  </a:lnTo>
                  <a:lnTo>
                    <a:pt x="7382917" y="4592970"/>
                  </a:lnTo>
                  <a:lnTo>
                    <a:pt x="7358529" y="4633731"/>
                  </a:lnTo>
                  <a:lnTo>
                    <a:pt x="7330134" y="4672087"/>
                  </a:lnTo>
                  <a:lnTo>
                    <a:pt x="7297864" y="4707718"/>
                  </a:lnTo>
                  <a:lnTo>
                    <a:pt x="7262233" y="4739987"/>
                  </a:lnTo>
                  <a:lnTo>
                    <a:pt x="7223878" y="4768382"/>
                  </a:lnTo>
                  <a:lnTo>
                    <a:pt x="7183116" y="4792770"/>
                  </a:lnTo>
                  <a:lnTo>
                    <a:pt x="7140268" y="4813020"/>
                  </a:lnTo>
                  <a:lnTo>
                    <a:pt x="7095650" y="4829000"/>
                  </a:lnTo>
                  <a:lnTo>
                    <a:pt x="7049582" y="4840578"/>
                  </a:lnTo>
                  <a:lnTo>
                    <a:pt x="7002382" y="4847621"/>
                  </a:lnTo>
                  <a:lnTo>
                    <a:pt x="6954369" y="484999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09920" y="6512548"/>
              <a:ext cx="4601845" cy="1285240"/>
            </a:xfrm>
            <a:custGeom>
              <a:avLst/>
              <a:gdLst/>
              <a:ahLst/>
              <a:cxnLst/>
              <a:rect l="l" t="t" r="r" b="b"/>
              <a:pathLst>
                <a:path w="4601845" h="1285240">
                  <a:moveTo>
                    <a:pt x="6515" y="1002071"/>
                  </a:moveTo>
                  <a:lnTo>
                    <a:pt x="62381" y="1048783"/>
                  </a:lnTo>
                  <a:lnTo>
                    <a:pt x="32733" y="1040546"/>
                  </a:lnTo>
                  <a:lnTo>
                    <a:pt x="0" y="1013176"/>
                  </a:lnTo>
                  <a:lnTo>
                    <a:pt x="6515" y="1002071"/>
                  </a:lnTo>
                  <a:close/>
                </a:path>
                <a:path w="4601845" h="1285240">
                  <a:moveTo>
                    <a:pt x="4365175" y="244494"/>
                  </a:moveTo>
                  <a:lnTo>
                    <a:pt x="4341962" y="290213"/>
                  </a:lnTo>
                  <a:lnTo>
                    <a:pt x="4307808" y="327868"/>
                  </a:lnTo>
                  <a:lnTo>
                    <a:pt x="4267590" y="360453"/>
                  </a:lnTo>
                  <a:lnTo>
                    <a:pt x="4227024" y="392746"/>
                  </a:lnTo>
                  <a:lnTo>
                    <a:pt x="4186076" y="424721"/>
                  </a:lnTo>
                  <a:lnTo>
                    <a:pt x="4152989" y="446715"/>
                  </a:lnTo>
                  <a:lnTo>
                    <a:pt x="4111189" y="477977"/>
                  </a:lnTo>
                  <a:lnTo>
                    <a:pt x="4068916" y="508843"/>
                  </a:lnTo>
                  <a:lnTo>
                    <a:pt x="4026140" y="539289"/>
                  </a:lnTo>
                  <a:lnTo>
                    <a:pt x="3991101" y="559651"/>
                  </a:lnTo>
                  <a:lnTo>
                    <a:pt x="3947226" y="589178"/>
                  </a:lnTo>
                  <a:lnTo>
                    <a:pt x="3902756" y="618207"/>
                  </a:lnTo>
                  <a:lnTo>
                    <a:pt x="3857660" y="646713"/>
                  </a:lnTo>
                  <a:lnTo>
                    <a:pt x="3820179" y="665032"/>
                  </a:lnTo>
                  <a:lnTo>
                    <a:pt x="3773957" y="692597"/>
                  </a:lnTo>
                  <a:lnTo>
                    <a:pt x="3727254" y="719759"/>
                  </a:lnTo>
                  <a:lnTo>
                    <a:pt x="3688348" y="736888"/>
                  </a:lnTo>
                  <a:lnTo>
                    <a:pt x="3640704" y="763263"/>
                  </a:lnTo>
                  <a:lnTo>
                    <a:pt x="3592601" y="789255"/>
                  </a:lnTo>
                  <a:lnTo>
                    <a:pt x="3552318" y="805232"/>
                  </a:lnTo>
                  <a:lnTo>
                    <a:pt x="3503319" y="830474"/>
                  </a:lnTo>
                  <a:lnTo>
                    <a:pt x="3462156" y="845715"/>
                  </a:lnTo>
                  <a:lnTo>
                    <a:pt x="3412291" y="870234"/>
                  </a:lnTo>
                  <a:lnTo>
                    <a:pt x="3362005" y="894400"/>
                  </a:lnTo>
                  <a:lnTo>
                    <a:pt x="3319577" y="908583"/>
                  </a:lnTo>
                  <a:lnTo>
                    <a:pt x="3268470" y="932063"/>
                  </a:lnTo>
                  <a:lnTo>
                    <a:pt x="3225236" y="945573"/>
                  </a:lnTo>
                  <a:lnTo>
                    <a:pt x="3173339" y="968392"/>
                  </a:lnTo>
                  <a:lnTo>
                    <a:pt x="3129330" y="981253"/>
                  </a:lnTo>
                  <a:lnTo>
                    <a:pt x="3076672" y="1003436"/>
                  </a:lnTo>
                  <a:lnTo>
                    <a:pt x="3031917" y="1015674"/>
                  </a:lnTo>
                  <a:lnTo>
                    <a:pt x="2986801" y="1027610"/>
                  </a:lnTo>
                  <a:lnTo>
                    <a:pt x="2933059" y="1048887"/>
                  </a:lnTo>
                  <a:lnTo>
                    <a:pt x="2887243" y="1060237"/>
                  </a:lnTo>
                  <a:lnTo>
                    <a:pt x="2841087" y="1071303"/>
                  </a:lnTo>
                  <a:lnTo>
                    <a:pt x="2786329" y="1091730"/>
                  </a:lnTo>
                  <a:lnTo>
                    <a:pt x="2739518" y="1102249"/>
                  </a:lnTo>
                  <a:lnTo>
                    <a:pt x="2692391" y="1112503"/>
                  </a:lnTo>
                  <a:lnTo>
                    <a:pt x="2636683" y="1132136"/>
                  </a:lnTo>
                  <a:lnTo>
                    <a:pt x="2588946" y="1141880"/>
                  </a:lnTo>
                  <a:lnTo>
                    <a:pt x="2540915" y="1151379"/>
                  </a:lnTo>
                  <a:lnTo>
                    <a:pt x="2492597" y="1160638"/>
                  </a:lnTo>
                  <a:lnTo>
                    <a:pt x="2435729" y="1179300"/>
                  </a:lnTo>
                  <a:lnTo>
                    <a:pt x="2386862" y="1188100"/>
                  </a:lnTo>
                  <a:lnTo>
                    <a:pt x="2337731" y="1196678"/>
                  </a:lnTo>
                  <a:lnTo>
                    <a:pt x="2238852" y="1213320"/>
                  </a:lnTo>
                  <a:lnTo>
                    <a:pt x="2189062" y="1221348"/>
                  </a:lnTo>
                  <a:lnTo>
                    <a:pt x="2138976" y="1229128"/>
                  </a:lnTo>
                  <a:lnTo>
                    <a:pt x="2088595" y="1236662"/>
                  </a:lnTo>
                  <a:lnTo>
                    <a:pt x="2037925" y="1243953"/>
                  </a:lnTo>
                  <a:lnTo>
                    <a:pt x="1986966" y="1251004"/>
                  </a:lnTo>
                  <a:lnTo>
                    <a:pt x="1935723" y="1257816"/>
                  </a:lnTo>
                  <a:lnTo>
                    <a:pt x="1884198" y="1264393"/>
                  </a:lnTo>
                  <a:lnTo>
                    <a:pt x="1840665" y="1261100"/>
                  </a:lnTo>
                  <a:lnTo>
                    <a:pt x="1788585" y="1267213"/>
                  </a:lnTo>
                  <a:lnTo>
                    <a:pt x="1736232" y="1273098"/>
                  </a:lnTo>
                  <a:lnTo>
                    <a:pt x="1683609" y="1278757"/>
                  </a:lnTo>
                  <a:lnTo>
                    <a:pt x="1638991" y="1274555"/>
                  </a:lnTo>
                  <a:lnTo>
                    <a:pt x="1532421" y="1284766"/>
                  </a:lnTo>
                  <a:lnTo>
                    <a:pt x="1487019" y="1279910"/>
                  </a:lnTo>
                  <a:lnTo>
                    <a:pt x="1433090" y="1284477"/>
                  </a:lnTo>
                  <a:lnTo>
                    <a:pt x="1387181" y="1279196"/>
                  </a:lnTo>
                  <a:lnTo>
                    <a:pt x="1332750" y="1283343"/>
                  </a:lnTo>
                  <a:lnTo>
                    <a:pt x="1286344" y="1277647"/>
                  </a:lnTo>
                  <a:lnTo>
                    <a:pt x="1231423" y="1281385"/>
                  </a:lnTo>
                  <a:lnTo>
                    <a:pt x="1137406" y="1268985"/>
                  </a:lnTo>
                  <a:lnTo>
                    <a:pt x="1080176" y="1270792"/>
                  </a:lnTo>
                  <a:lnTo>
                    <a:pt x="1031004" y="1262783"/>
                  </a:lnTo>
                  <a:lnTo>
                    <a:pt x="973342" y="1264229"/>
                  </a:lnTo>
                  <a:lnTo>
                    <a:pt x="823821" y="1238526"/>
                  </a:lnTo>
                  <a:lnTo>
                    <a:pt x="765246" y="1239208"/>
                  </a:lnTo>
                  <a:lnTo>
                    <a:pt x="663921" y="1220697"/>
                  </a:lnTo>
                  <a:lnTo>
                    <a:pt x="458287" y="1181182"/>
                  </a:lnTo>
                  <a:lnTo>
                    <a:pt x="414505" y="1161127"/>
                  </a:lnTo>
                  <a:lnTo>
                    <a:pt x="309598" y="1139622"/>
                  </a:lnTo>
                  <a:lnTo>
                    <a:pt x="265008" y="1118891"/>
                  </a:lnTo>
                  <a:lnTo>
                    <a:pt x="211868" y="1107565"/>
                  </a:lnTo>
                  <a:lnTo>
                    <a:pt x="166719" y="1086366"/>
                  </a:lnTo>
                  <a:lnTo>
                    <a:pt x="113013" y="1074566"/>
                  </a:lnTo>
                  <a:lnTo>
                    <a:pt x="83627" y="1066548"/>
                  </a:lnTo>
                  <a:lnTo>
                    <a:pt x="12832" y="1007352"/>
                  </a:lnTo>
                  <a:lnTo>
                    <a:pt x="40353" y="1013811"/>
                  </a:lnTo>
                  <a:lnTo>
                    <a:pt x="103142" y="1016652"/>
                  </a:lnTo>
                  <a:lnTo>
                    <a:pt x="130666" y="1023113"/>
                  </a:lnTo>
                  <a:lnTo>
                    <a:pt x="181528" y="1032536"/>
                  </a:lnTo>
                  <a:lnTo>
                    <a:pt x="224031" y="1051521"/>
                  </a:lnTo>
                  <a:lnTo>
                    <a:pt x="576087" y="1114148"/>
                  </a:lnTo>
                  <a:lnTo>
                    <a:pt x="675286" y="1130881"/>
                  </a:lnTo>
                  <a:lnTo>
                    <a:pt x="732875" y="1129374"/>
                  </a:lnTo>
                  <a:lnTo>
                    <a:pt x="879573" y="1152717"/>
                  </a:lnTo>
                  <a:lnTo>
                    <a:pt x="936292" y="1150483"/>
                  </a:lnTo>
                  <a:lnTo>
                    <a:pt x="1032447" y="1164670"/>
                  </a:lnTo>
                  <a:lnTo>
                    <a:pt x="1088406" y="1161800"/>
                  </a:lnTo>
                  <a:lnTo>
                    <a:pt x="1135819" y="1168339"/>
                  </a:lnTo>
                  <a:lnTo>
                    <a:pt x="1190896" y="1164732"/>
                  </a:lnTo>
                  <a:lnTo>
                    <a:pt x="1237473" y="1170571"/>
                  </a:lnTo>
                  <a:lnTo>
                    <a:pt x="1346474" y="1162392"/>
                  </a:lnTo>
                  <a:lnTo>
                    <a:pt x="1392349" y="1167645"/>
                  </a:lnTo>
                  <a:lnTo>
                    <a:pt x="1499924" y="1158274"/>
                  </a:lnTo>
                  <a:lnTo>
                    <a:pt x="1545075" y="1162920"/>
                  </a:lnTo>
                  <a:lnTo>
                    <a:pt x="1651177" y="1152318"/>
                  </a:lnTo>
                  <a:lnTo>
                    <a:pt x="1756271" y="1140874"/>
                  </a:lnTo>
                  <a:lnTo>
                    <a:pt x="1808434" y="1134830"/>
                  </a:lnTo>
                  <a:lnTo>
                    <a:pt x="1852066" y="1138207"/>
                  </a:lnTo>
                  <a:lnTo>
                    <a:pt x="1903708" y="1131727"/>
                  </a:lnTo>
                  <a:lnTo>
                    <a:pt x="1955085" y="1125026"/>
                  </a:lnTo>
                  <a:lnTo>
                    <a:pt x="2006194" y="1118102"/>
                  </a:lnTo>
                  <a:lnTo>
                    <a:pt x="2057034" y="1110952"/>
                  </a:lnTo>
                  <a:lnTo>
                    <a:pt x="2107601" y="1103574"/>
                  </a:lnTo>
                  <a:lnTo>
                    <a:pt x="2166164" y="1086329"/>
                  </a:lnTo>
                  <a:lnTo>
                    <a:pt x="2216179" y="1078489"/>
                  </a:lnTo>
                  <a:lnTo>
                    <a:pt x="2265913" y="1070415"/>
                  </a:lnTo>
                  <a:lnTo>
                    <a:pt x="2315243" y="1062002"/>
                  </a:lnTo>
                  <a:lnTo>
                    <a:pt x="2364241" y="1053312"/>
                  </a:lnTo>
                  <a:lnTo>
                    <a:pt x="2412912" y="1044349"/>
                  </a:lnTo>
                  <a:lnTo>
                    <a:pt x="2469529" y="1025476"/>
                  </a:lnTo>
                  <a:lnTo>
                    <a:pt x="2517551" y="1015970"/>
                  </a:lnTo>
                  <a:lnTo>
                    <a:pt x="2565252" y="1006196"/>
                  </a:lnTo>
                  <a:lnTo>
                    <a:pt x="2612636" y="996156"/>
                  </a:lnTo>
                  <a:lnTo>
                    <a:pt x="2667975" y="976215"/>
                  </a:lnTo>
                  <a:lnTo>
                    <a:pt x="2714730" y="965649"/>
                  </a:lnTo>
                  <a:lnTo>
                    <a:pt x="2761174" y="954824"/>
                  </a:lnTo>
                  <a:lnTo>
                    <a:pt x="2815581" y="934104"/>
                  </a:lnTo>
                  <a:lnTo>
                    <a:pt x="2861412" y="922765"/>
                  </a:lnTo>
                  <a:lnTo>
                    <a:pt x="2915210" y="901536"/>
                  </a:lnTo>
                  <a:lnTo>
                    <a:pt x="2960436" y="889692"/>
                  </a:lnTo>
                  <a:lnTo>
                    <a:pt x="3005364" y="877599"/>
                  </a:lnTo>
                  <a:lnTo>
                    <a:pt x="3058268" y="855621"/>
                  </a:lnTo>
                  <a:lnTo>
                    <a:pt x="3102606" y="843035"/>
                  </a:lnTo>
                  <a:lnTo>
                    <a:pt x="3154926" y="820569"/>
                  </a:lnTo>
                  <a:lnTo>
                    <a:pt x="3198685" y="807499"/>
                  </a:lnTo>
                  <a:lnTo>
                    <a:pt x="3250430" y="784553"/>
                  </a:lnTo>
                  <a:lnTo>
                    <a:pt x="3293620" y="771006"/>
                  </a:lnTo>
                  <a:lnTo>
                    <a:pt x="3344800" y="747588"/>
                  </a:lnTo>
                  <a:lnTo>
                    <a:pt x="3387431" y="733574"/>
                  </a:lnTo>
                  <a:lnTo>
                    <a:pt x="3438057" y="709692"/>
                  </a:lnTo>
                  <a:lnTo>
                    <a:pt x="3488409" y="685581"/>
                  </a:lnTo>
                  <a:lnTo>
                    <a:pt x="3530219" y="670881"/>
                  </a:lnTo>
                  <a:lnTo>
                    <a:pt x="3580032" y="646319"/>
                  </a:lnTo>
                  <a:lnTo>
                    <a:pt x="3621307" y="631171"/>
                  </a:lnTo>
                  <a:lnTo>
                    <a:pt x="3670590" y="606166"/>
                  </a:lnTo>
                  <a:lnTo>
                    <a:pt x="3711340" y="590579"/>
                  </a:lnTo>
                  <a:lnTo>
                    <a:pt x="3760102" y="565140"/>
                  </a:lnTo>
                  <a:lnTo>
                    <a:pt x="3809653" y="540358"/>
                  </a:lnTo>
                  <a:lnTo>
                    <a:pt x="3859075" y="515470"/>
                  </a:lnTo>
                  <a:lnTo>
                    <a:pt x="3908327" y="490439"/>
                  </a:lnTo>
                  <a:lnTo>
                    <a:pt x="3949098" y="474869"/>
                  </a:lnTo>
                  <a:lnTo>
                    <a:pt x="3997887" y="449452"/>
                  </a:lnTo>
                  <a:lnTo>
                    <a:pt x="4046383" y="423789"/>
                  </a:lnTo>
                  <a:lnTo>
                    <a:pt x="4094545" y="397847"/>
                  </a:lnTo>
                  <a:lnTo>
                    <a:pt x="4142332" y="371590"/>
                  </a:lnTo>
                  <a:lnTo>
                    <a:pt x="4181430" y="354623"/>
                  </a:lnTo>
                  <a:lnTo>
                    <a:pt x="4228341" y="327635"/>
                  </a:lnTo>
                  <a:lnTo>
                    <a:pt x="4274754" y="300230"/>
                  </a:lnTo>
                  <a:lnTo>
                    <a:pt x="4320626" y="272373"/>
                  </a:lnTo>
                  <a:lnTo>
                    <a:pt x="4365175" y="244494"/>
                  </a:lnTo>
                  <a:close/>
                </a:path>
                <a:path w="4601845" h="1285240">
                  <a:moveTo>
                    <a:pt x="4561362" y="10174"/>
                  </a:moveTo>
                  <a:lnTo>
                    <a:pt x="4582103" y="27516"/>
                  </a:lnTo>
                  <a:lnTo>
                    <a:pt x="4590891" y="51417"/>
                  </a:lnTo>
                  <a:lnTo>
                    <a:pt x="4601486" y="60276"/>
                  </a:lnTo>
                  <a:lnTo>
                    <a:pt x="4594473" y="137179"/>
                  </a:lnTo>
                  <a:lnTo>
                    <a:pt x="4567458" y="197357"/>
                  </a:lnTo>
                  <a:lnTo>
                    <a:pt x="4549390" y="231908"/>
                  </a:lnTo>
                  <a:lnTo>
                    <a:pt x="4523494" y="276469"/>
                  </a:lnTo>
                  <a:lnTo>
                    <a:pt x="4497901" y="321282"/>
                  </a:lnTo>
                  <a:lnTo>
                    <a:pt x="4472472" y="366233"/>
                  </a:lnTo>
                  <a:lnTo>
                    <a:pt x="4438792" y="420838"/>
                  </a:lnTo>
                  <a:lnTo>
                    <a:pt x="4404994" y="475344"/>
                  </a:lnTo>
                  <a:lnTo>
                    <a:pt x="4370937" y="529633"/>
                  </a:lnTo>
                  <a:lnTo>
                    <a:pt x="4344750" y="573950"/>
                  </a:lnTo>
                  <a:lnTo>
                    <a:pt x="4318022" y="617814"/>
                  </a:lnTo>
                  <a:lnTo>
                    <a:pt x="4290612" y="661108"/>
                  </a:lnTo>
                  <a:lnTo>
                    <a:pt x="4249726" y="726241"/>
                  </a:lnTo>
                  <a:lnTo>
                    <a:pt x="4235968" y="747844"/>
                  </a:lnTo>
                  <a:lnTo>
                    <a:pt x="4106523" y="954120"/>
                  </a:lnTo>
                  <a:lnTo>
                    <a:pt x="4086264" y="986840"/>
                  </a:lnTo>
                  <a:lnTo>
                    <a:pt x="4058753" y="1030050"/>
                  </a:lnTo>
                  <a:lnTo>
                    <a:pt x="4021704" y="1065284"/>
                  </a:lnTo>
                  <a:lnTo>
                    <a:pt x="3981102" y="1064442"/>
                  </a:lnTo>
                  <a:lnTo>
                    <a:pt x="3955127" y="1042722"/>
                  </a:lnTo>
                  <a:lnTo>
                    <a:pt x="3950858" y="1006046"/>
                  </a:lnTo>
                  <a:lnTo>
                    <a:pt x="3967145" y="953451"/>
                  </a:lnTo>
                  <a:lnTo>
                    <a:pt x="3994564" y="893611"/>
                  </a:lnTo>
                  <a:lnTo>
                    <a:pt x="4114536" y="679414"/>
                  </a:lnTo>
                  <a:lnTo>
                    <a:pt x="4127465" y="657118"/>
                  </a:lnTo>
                  <a:lnTo>
                    <a:pt x="4147609" y="624302"/>
                  </a:lnTo>
                  <a:lnTo>
                    <a:pt x="4166797" y="590686"/>
                  </a:lnTo>
                  <a:lnTo>
                    <a:pt x="4193402" y="546720"/>
                  </a:lnTo>
                  <a:lnTo>
                    <a:pt x="4219254" y="502123"/>
                  </a:lnTo>
                  <a:lnTo>
                    <a:pt x="4252725" y="447343"/>
                  </a:lnTo>
                  <a:lnTo>
                    <a:pt x="4277373" y="401739"/>
                  </a:lnTo>
                  <a:lnTo>
                    <a:pt x="4309842" y="346122"/>
                  </a:lnTo>
                  <a:lnTo>
                    <a:pt x="4331570" y="308302"/>
                  </a:lnTo>
                  <a:lnTo>
                    <a:pt x="4347705" y="295015"/>
                  </a:lnTo>
                  <a:lnTo>
                    <a:pt x="4379043" y="271559"/>
                  </a:lnTo>
                  <a:lnTo>
                    <a:pt x="4388720" y="263096"/>
                  </a:lnTo>
                  <a:lnTo>
                    <a:pt x="4393484" y="250527"/>
                  </a:lnTo>
                  <a:lnTo>
                    <a:pt x="4205863" y="93647"/>
                  </a:lnTo>
                  <a:lnTo>
                    <a:pt x="4220742" y="89534"/>
                  </a:lnTo>
                  <a:lnTo>
                    <a:pt x="4257329" y="70467"/>
                  </a:lnTo>
                  <a:lnTo>
                    <a:pt x="4303093" y="59074"/>
                  </a:lnTo>
                  <a:lnTo>
                    <a:pt x="4370704" y="32840"/>
                  </a:lnTo>
                  <a:lnTo>
                    <a:pt x="4439746" y="7804"/>
                  </a:lnTo>
                  <a:lnTo>
                    <a:pt x="4489804" y="0"/>
                  </a:lnTo>
                  <a:lnTo>
                    <a:pt x="4530114" y="598"/>
                  </a:lnTo>
                  <a:lnTo>
                    <a:pt x="4561362" y="10174"/>
                  </a:lnTo>
                  <a:close/>
                </a:path>
                <a:path w="4601845" h="1285240">
                  <a:moveTo>
                    <a:pt x="4190985" y="97760"/>
                  </a:moveTo>
                  <a:lnTo>
                    <a:pt x="4365561" y="243732"/>
                  </a:lnTo>
                  <a:lnTo>
                    <a:pt x="4340279" y="239146"/>
                  </a:lnTo>
                  <a:lnTo>
                    <a:pt x="4307514" y="244856"/>
                  </a:lnTo>
                  <a:lnTo>
                    <a:pt x="4286308" y="243678"/>
                  </a:lnTo>
                  <a:lnTo>
                    <a:pt x="4270890" y="247339"/>
                  </a:lnTo>
                  <a:lnTo>
                    <a:pt x="4223875" y="257687"/>
                  </a:lnTo>
                  <a:lnTo>
                    <a:pt x="4176645" y="267856"/>
                  </a:lnTo>
                  <a:lnTo>
                    <a:pt x="4120903" y="287459"/>
                  </a:lnTo>
                  <a:lnTo>
                    <a:pt x="4073165" y="297203"/>
                  </a:lnTo>
                  <a:lnTo>
                    <a:pt x="4025134" y="306702"/>
                  </a:lnTo>
                  <a:lnTo>
                    <a:pt x="3976786" y="315935"/>
                  </a:lnTo>
                  <a:lnTo>
                    <a:pt x="3928095" y="324882"/>
                  </a:lnTo>
                  <a:lnTo>
                    <a:pt x="3879034" y="333519"/>
                  </a:lnTo>
                  <a:lnTo>
                    <a:pt x="3829579" y="341827"/>
                  </a:lnTo>
                  <a:lnTo>
                    <a:pt x="3779703" y="349783"/>
                  </a:lnTo>
                  <a:lnTo>
                    <a:pt x="3729382" y="357366"/>
                  </a:lnTo>
                  <a:lnTo>
                    <a:pt x="3678589" y="364556"/>
                  </a:lnTo>
                  <a:lnTo>
                    <a:pt x="3627342" y="371365"/>
                  </a:lnTo>
                  <a:lnTo>
                    <a:pt x="3575622" y="377779"/>
                  </a:lnTo>
                  <a:lnTo>
                    <a:pt x="3523483" y="383843"/>
                  </a:lnTo>
                  <a:lnTo>
                    <a:pt x="3479249" y="379963"/>
                  </a:lnTo>
                  <a:lnTo>
                    <a:pt x="3373356" y="390739"/>
                  </a:lnTo>
                  <a:lnTo>
                    <a:pt x="3328346" y="386210"/>
                  </a:lnTo>
                  <a:lnTo>
                    <a:pt x="3274912" y="391192"/>
                  </a:lnTo>
                  <a:lnTo>
                    <a:pt x="3267068" y="384633"/>
                  </a:lnTo>
                  <a:lnTo>
                    <a:pt x="3249671" y="386640"/>
                  </a:lnTo>
                  <a:lnTo>
                    <a:pt x="3240348" y="378844"/>
                  </a:lnTo>
                  <a:lnTo>
                    <a:pt x="3240183" y="362153"/>
                  </a:lnTo>
                  <a:lnTo>
                    <a:pt x="3242808" y="347795"/>
                  </a:lnTo>
                  <a:lnTo>
                    <a:pt x="3248920" y="336352"/>
                  </a:lnTo>
                  <a:lnTo>
                    <a:pt x="3258583" y="327878"/>
                  </a:lnTo>
                  <a:lnTo>
                    <a:pt x="3271865" y="322431"/>
                  </a:lnTo>
                  <a:lnTo>
                    <a:pt x="3320531" y="313463"/>
                  </a:lnTo>
                  <a:lnTo>
                    <a:pt x="3368858" y="304212"/>
                  </a:lnTo>
                  <a:lnTo>
                    <a:pt x="3416874" y="294701"/>
                  </a:lnTo>
                  <a:lnTo>
                    <a:pt x="3464604" y="284951"/>
                  </a:lnTo>
                  <a:lnTo>
                    <a:pt x="3512077" y="274986"/>
                  </a:lnTo>
                  <a:lnTo>
                    <a:pt x="3559318" y="264826"/>
                  </a:lnTo>
                  <a:lnTo>
                    <a:pt x="3606354" y="254496"/>
                  </a:lnTo>
                  <a:lnTo>
                    <a:pt x="3699919" y="233412"/>
                  </a:lnTo>
                  <a:lnTo>
                    <a:pt x="3754774" y="213065"/>
                  </a:lnTo>
                  <a:lnTo>
                    <a:pt x="3801260" y="202275"/>
                  </a:lnTo>
                  <a:lnTo>
                    <a:pt x="3893806" y="180338"/>
                  </a:lnTo>
                  <a:lnTo>
                    <a:pt x="3985922" y="158042"/>
                  </a:lnTo>
                  <a:lnTo>
                    <a:pt x="4040054" y="137091"/>
                  </a:lnTo>
                  <a:lnTo>
                    <a:pt x="4085701" y="125599"/>
                  </a:lnTo>
                  <a:lnTo>
                    <a:pt x="4131072" y="113877"/>
                  </a:lnTo>
                  <a:lnTo>
                    <a:pt x="4176106" y="101872"/>
                  </a:lnTo>
                  <a:lnTo>
                    <a:pt x="4190985" y="97760"/>
                  </a:lnTo>
                  <a:close/>
                </a:path>
                <a:path w="4601845" h="1285240">
                  <a:moveTo>
                    <a:pt x="4375593" y="235567"/>
                  </a:moveTo>
                  <a:lnTo>
                    <a:pt x="4393484" y="250527"/>
                  </a:lnTo>
                  <a:lnTo>
                    <a:pt x="4388720" y="263096"/>
                  </a:lnTo>
                  <a:lnTo>
                    <a:pt x="4379043" y="271559"/>
                  </a:lnTo>
                  <a:lnTo>
                    <a:pt x="4347705" y="295015"/>
                  </a:lnTo>
                  <a:lnTo>
                    <a:pt x="4331570" y="308302"/>
                  </a:lnTo>
                  <a:lnTo>
                    <a:pt x="4341962" y="290213"/>
                  </a:lnTo>
                  <a:lnTo>
                    <a:pt x="4365175" y="244494"/>
                  </a:lnTo>
                  <a:lnTo>
                    <a:pt x="4365917" y="244030"/>
                  </a:lnTo>
                  <a:lnTo>
                    <a:pt x="4375593" y="235567"/>
                  </a:lnTo>
                  <a:close/>
                </a:path>
                <a:path w="4601845" h="1285240">
                  <a:moveTo>
                    <a:pt x="4205863" y="93647"/>
                  </a:moveTo>
                  <a:lnTo>
                    <a:pt x="4375593" y="235567"/>
                  </a:lnTo>
                  <a:lnTo>
                    <a:pt x="4365917" y="244030"/>
                  </a:lnTo>
                  <a:lnTo>
                    <a:pt x="4365175" y="244494"/>
                  </a:lnTo>
                  <a:lnTo>
                    <a:pt x="4365561" y="243732"/>
                  </a:lnTo>
                  <a:lnTo>
                    <a:pt x="4190985" y="97760"/>
                  </a:lnTo>
                  <a:lnTo>
                    <a:pt x="4205863" y="93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66949" y="375570"/>
            <a:ext cx="6824345" cy="1109345"/>
          </a:xfrm>
          <a:prstGeom prst="rect">
            <a:avLst/>
          </a:prstGeom>
          <a:solidFill>
            <a:srgbClr val="035B6A"/>
          </a:solidFill>
        </p:spPr>
        <p:txBody>
          <a:bodyPr vert="horz" wrap="square" lIns="0" tIns="1060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5200" u="heavy" spc="25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Mata</a:t>
            </a:r>
            <a:r>
              <a:rPr sz="5200" u="heavy" spc="-14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200" u="heavy" spc="220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Araucária</a:t>
            </a:r>
            <a:endParaRPr sz="5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5628" y="3225305"/>
            <a:ext cx="5840730" cy="4370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marR="3619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Mata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Araucárias,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é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ecossistema</a:t>
            </a:r>
            <a:r>
              <a:rPr sz="2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único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exuberante,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 MT"/>
                <a:cs typeface="Arial MT"/>
              </a:rPr>
              <a:t>caracterizado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pela</a:t>
            </a:r>
            <a:r>
              <a:rPr sz="2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presença</a:t>
            </a:r>
            <a:endParaRPr sz="2100">
              <a:latin typeface="Arial MT"/>
              <a:cs typeface="Arial MT"/>
            </a:endParaRPr>
          </a:p>
          <a:p>
            <a:pPr marL="12065" marR="5080" algn="ctr">
              <a:lnSpc>
                <a:spcPct val="116100"/>
              </a:lnSpc>
            </a:pPr>
            <a:r>
              <a:rPr sz="2100" spc="95" dirty="0">
                <a:solidFill>
                  <a:srgbClr val="FFFFFF"/>
                </a:solidFill>
                <a:latin typeface="Arial MT"/>
                <a:cs typeface="Arial MT"/>
              </a:rPr>
              <a:t>dominante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Pinheiro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Brasileiro,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araucária </a:t>
            </a:r>
            <a:r>
              <a:rPr sz="2100" spc="50" dirty="0">
                <a:solidFill>
                  <a:srgbClr val="FFFFFF"/>
                </a:solidFill>
                <a:latin typeface="Arial MT"/>
                <a:cs typeface="Arial MT"/>
              </a:rPr>
              <a:t>angustifólia,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Arial MT"/>
                <a:cs typeface="Arial MT"/>
              </a:rPr>
              <a:t>com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árvore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Arial MT"/>
                <a:cs typeface="Arial MT"/>
              </a:rPr>
              <a:t>tronco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cilíndrico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100" spc="75" dirty="0">
                <a:solidFill>
                  <a:srgbClr val="FFFFFF"/>
                </a:solidFill>
                <a:latin typeface="Arial MT"/>
                <a:cs typeface="Arial MT"/>
              </a:rPr>
              <a:t>reto.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 MT"/>
                <a:cs typeface="Arial MT"/>
              </a:rPr>
              <a:t>Esse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bioma,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já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Arial MT"/>
                <a:cs typeface="Arial MT"/>
              </a:rPr>
              <a:t>cobriu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vastas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áreas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 MT"/>
                <a:cs typeface="Arial MT"/>
              </a:rPr>
              <a:t>do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sul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Brasil,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abriga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Arial MT"/>
                <a:cs typeface="Arial MT"/>
              </a:rPr>
              <a:t>uma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rica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biodiversidade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desempenha</a:t>
            </a:r>
            <a:r>
              <a:rPr sz="2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Arial MT"/>
                <a:cs typeface="Arial MT"/>
              </a:rPr>
              <a:t>um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papel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Arial MT"/>
                <a:cs typeface="Arial MT"/>
              </a:rPr>
              <a:t>fundamental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30" dirty="0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endParaRPr sz="21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regulação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clima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na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conservação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Arial MT"/>
                <a:cs typeface="Arial MT"/>
              </a:rPr>
              <a:t>da</a:t>
            </a:r>
            <a:r>
              <a:rPr sz="21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água.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100" spc="65" dirty="0">
                <a:solidFill>
                  <a:srgbClr val="FFFFFF"/>
                </a:solidFill>
                <a:latin typeface="Arial MT"/>
                <a:cs typeface="Arial MT"/>
              </a:rPr>
              <a:t>Portanto,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possa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Arial MT"/>
                <a:cs typeface="Arial MT"/>
              </a:rPr>
              <a:t>apresentar</a:t>
            </a:r>
            <a:r>
              <a:rPr sz="2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 MT"/>
                <a:cs typeface="Arial MT"/>
              </a:rPr>
              <a:t>suas</a:t>
            </a:r>
            <a:endParaRPr sz="2100">
              <a:latin typeface="Arial MT"/>
              <a:cs typeface="Arial MT"/>
            </a:endParaRPr>
          </a:p>
          <a:p>
            <a:pPr marL="21590" marR="13970" algn="ctr">
              <a:lnSpc>
                <a:spcPct val="116100"/>
              </a:lnSpc>
            </a:pP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características,</a:t>
            </a:r>
            <a:r>
              <a:rPr sz="2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será</a:t>
            </a:r>
            <a:r>
              <a:rPr sz="2100" spc="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necessário</a:t>
            </a:r>
            <a:r>
              <a:rPr sz="2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Arial MT"/>
                <a:cs typeface="Arial MT"/>
              </a:rPr>
              <a:t>aborda</a:t>
            </a:r>
            <a:r>
              <a:rPr sz="2100" spc="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sz="2100" spc="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 MT"/>
                <a:cs typeface="Arial MT"/>
              </a:rPr>
              <a:t>seus </a:t>
            </a:r>
            <a:r>
              <a:rPr sz="2100" spc="60" dirty="0">
                <a:solidFill>
                  <a:srgbClr val="FFFFFF"/>
                </a:solidFill>
                <a:latin typeface="Arial MT"/>
                <a:cs typeface="Arial MT"/>
              </a:rPr>
              <a:t>principais</a:t>
            </a:r>
            <a:r>
              <a:rPr sz="2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 MT"/>
                <a:cs typeface="Arial MT"/>
              </a:rPr>
              <a:t>tópicos: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226781" y="1988580"/>
            <a:ext cx="2522855" cy="559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0" marR="399415" indent="-600710">
              <a:lnSpc>
                <a:spcPct val="116100"/>
              </a:lnSpc>
              <a:spcBef>
                <a:spcPts val="100"/>
              </a:spcBef>
              <a:buAutoNum type="arabicPeriod"/>
              <a:tabLst>
                <a:tab pos="727710" algn="l"/>
              </a:tabLst>
            </a:pPr>
            <a:r>
              <a:rPr sz="2100" spc="60" dirty="0">
                <a:latin typeface="Times New Roman"/>
                <a:cs typeface="Times New Roman"/>
              </a:rPr>
              <a:t>Clima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suas 	</a:t>
            </a:r>
            <a:r>
              <a:rPr sz="2100" spc="114" dirty="0">
                <a:latin typeface="Times New Roman"/>
                <a:cs typeface="Times New Roman"/>
              </a:rPr>
              <a:t>mudanças;</a:t>
            </a:r>
            <a:endParaRPr sz="2100">
              <a:latin typeface="Times New Roman"/>
              <a:cs typeface="Times New Roman"/>
            </a:endParaRPr>
          </a:p>
          <a:p>
            <a:pPr marL="645795" indent="-6273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645795" algn="l"/>
              </a:tabLst>
            </a:pPr>
            <a:r>
              <a:rPr sz="2100" spc="45" dirty="0">
                <a:latin typeface="Times New Roman"/>
                <a:cs typeface="Times New Roman"/>
              </a:rPr>
              <a:t>Localização;</a:t>
            </a:r>
            <a:endParaRPr sz="2100">
              <a:latin typeface="Times New Roman"/>
              <a:cs typeface="Times New Roman"/>
            </a:endParaRPr>
          </a:p>
          <a:p>
            <a:pPr marL="977265" indent="-95758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977265" algn="l"/>
              </a:tabLst>
            </a:pPr>
            <a:r>
              <a:rPr sz="2100" spc="75" dirty="0">
                <a:latin typeface="Times New Roman"/>
                <a:cs typeface="Times New Roman"/>
              </a:rPr>
              <a:t>Fauna;</a:t>
            </a:r>
            <a:endParaRPr sz="2100">
              <a:latin typeface="Times New Roman"/>
              <a:cs typeface="Times New Roman"/>
            </a:endParaRPr>
          </a:p>
          <a:p>
            <a:pPr marL="1035685" indent="-101854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1035685" algn="l"/>
              </a:tabLst>
            </a:pPr>
            <a:r>
              <a:rPr sz="2100" spc="-10" dirty="0">
                <a:latin typeface="Times New Roman"/>
                <a:cs typeface="Times New Roman"/>
              </a:rPr>
              <a:t>Flora;</a:t>
            </a:r>
            <a:endParaRPr sz="2100">
              <a:latin typeface="Times New Roman"/>
              <a:cs typeface="Times New Roman"/>
            </a:endParaRPr>
          </a:p>
          <a:p>
            <a:pPr marL="357505" marR="121920" indent="-337820">
              <a:lnSpc>
                <a:spcPct val="116100"/>
              </a:lnSpc>
              <a:buAutoNum type="arabicPeriod"/>
              <a:tabLst>
                <a:tab pos="357505" algn="l"/>
                <a:tab pos="685800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85" dirty="0">
                <a:latin typeface="Times New Roman"/>
                <a:cs typeface="Times New Roman"/>
              </a:rPr>
              <a:t>Adaptações </a:t>
            </a:r>
            <a:r>
              <a:rPr sz="2100" spc="70" dirty="0">
                <a:latin typeface="Times New Roman"/>
                <a:cs typeface="Times New Roman"/>
              </a:rPr>
              <a:t>(animal,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50" dirty="0">
                <a:latin typeface="Times New Roman"/>
                <a:cs typeface="Times New Roman"/>
              </a:rPr>
              <a:t>vegetal);</a:t>
            </a:r>
            <a:endParaRPr sz="2100">
              <a:latin typeface="Times New Roman"/>
              <a:cs typeface="Times New Roman"/>
            </a:endParaRPr>
          </a:p>
          <a:p>
            <a:pPr marL="240029" marR="5080" indent="-226695">
              <a:lnSpc>
                <a:spcPct val="116100"/>
              </a:lnSpc>
              <a:buAutoNum type="arabicPeriod"/>
              <a:tabLst>
                <a:tab pos="240029" algn="l"/>
                <a:tab pos="499745" algn="l"/>
              </a:tabLst>
            </a:pPr>
            <a:r>
              <a:rPr sz="2100" dirty="0">
                <a:latin typeface="Times New Roman"/>
                <a:cs typeface="Times New Roman"/>
              </a:rPr>
              <a:t>	</a:t>
            </a:r>
            <a:r>
              <a:rPr sz="2100" spc="110" dirty="0">
                <a:latin typeface="Times New Roman"/>
                <a:cs typeface="Times New Roman"/>
              </a:rPr>
              <a:t>Semelhanças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</a:t>
            </a:r>
            <a:r>
              <a:rPr sz="2100" spc="110" dirty="0">
                <a:latin typeface="Times New Roman"/>
                <a:cs typeface="Times New Roman"/>
              </a:rPr>
              <a:t>diferenças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entre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os</a:t>
            </a:r>
            <a:endParaRPr sz="2100">
              <a:latin typeface="Times New Roman"/>
              <a:cs typeface="Times New Roman"/>
            </a:endParaRPr>
          </a:p>
          <a:p>
            <a:pPr marL="907415">
              <a:lnSpc>
                <a:spcPct val="100000"/>
              </a:lnSpc>
              <a:spcBef>
                <a:spcPts val="400"/>
              </a:spcBef>
            </a:pPr>
            <a:r>
              <a:rPr sz="2100" spc="80" dirty="0">
                <a:latin typeface="Times New Roman"/>
                <a:cs typeface="Times New Roman"/>
              </a:rPr>
              <a:t>biomas;</a:t>
            </a:r>
            <a:endParaRPr sz="2100">
              <a:latin typeface="Times New Roman"/>
              <a:cs typeface="Times New Roman"/>
            </a:endParaRPr>
          </a:p>
          <a:p>
            <a:pPr marL="560070" indent="-524510">
              <a:lnSpc>
                <a:spcPct val="100000"/>
              </a:lnSpc>
              <a:spcBef>
                <a:spcPts val="405"/>
              </a:spcBef>
              <a:buAutoNum type="arabicPeriod" startAt="7"/>
              <a:tabLst>
                <a:tab pos="560070" algn="l"/>
              </a:tabLst>
            </a:pPr>
            <a:r>
              <a:rPr sz="2100" spc="80" dirty="0">
                <a:latin typeface="Times New Roman"/>
                <a:cs typeface="Times New Roman"/>
              </a:rPr>
              <a:t>Curiosidades;</a:t>
            </a:r>
            <a:endParaRPr sz="2100">
              <a:latin typeface="Times New Roman"/>
              <a:cs typeface="Times New Roman"/>
            </a:endParaRPr>
          </a:p>
          <a:p>
            <a:pPr marL="513715" marR="278765" indent="-501650">
              <a:lnSpc>
                <a:spcPct val="116100"/>
              </a:lnSpc>
              <a:buAutoNum type="arabicPeriod" startAt="7"/>
              <a:tabLst>
                <a:tab pos="612140" algn="l"/>
              </a:tabLst>
            </a:pPr>
            <a:r>
              <a:rPr sz="2100" spc="100" dirty="0">
                <a:latin typeface="Times New Roman"/>
                <a:cs typeface="Times New Roman"/>
              </a:rPr>
              <a:t>Conservação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e 	</a:t>
            </a:r>
            <a:r>
              <a:rPr sz="2100" spc="100" dirty="0">
                <a:latin typeface="Times New Roman"/>
                <a:cs typeface="Times New Roman"/>
              </a:rPr>
              <a:t>preservação;</a:t>
            </a:r>
            <a:endParaRPr sz="2100">
              <a:latin typeface="Times New Roman"/>
              <a:cs typeface="Times New Roman"/>
            </a:endParaRPr>
          </a:p>
          <a:p>
            <a:pPr marL="737235" marR="502284" indent="-723900">
              <a:lnSpc>
                <a:spcPct val="116100"/>
              </a:lnSpc>
              <a:buAutoNum type="arabicPeriod" startAt="7"/>
              <a:tabLst>
                <a:tab pos="795020" algn="l"/>
              </a:tabLst>
            </a:pPr>
            <a:r>
              <a:rPr sz="2100" spc="75" dirty="0">
                <a:latin typeface="Times New Roman"/>
                <a:cs typeface="Times New Roman"/>
              </a:rPr>
              <a:t>Atividades 	</a:t>
            </a:r>
            <a:r>
              <a:rPr sz="2100" spc="125" dirty="0">
                <a:latin typeface="Times New Roman"/>
                <a:cs typeface="Times New Roman"/>
              </a:rPr>
              <a:t>humanas.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0672" y="0"/>
              <a:ext cx="6901228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36558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9226" y="406482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8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7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8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472" y="4128452"/>
              <a:ext cx="220163" cy="1750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2605" y="401116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0503" y="258299"/>
                  </a:moveTo>
                  <a:lnTo>
                    <a:pt x="186382" y="257359"/>
                  </a:lnTo>
                  <a:lnTo>
                    <a:pt x="142721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4033266"/>
              <a:ext cx="223980" cy="1740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961137"/>
              <a:ext cx="173775" cy="1347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92641" y="441385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10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4434727"/>
              <a:ext cx="223980" cy="1740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5411" y="443505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5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430" y="4497283"/>
              <a:ext cx="220163" cy="17448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67432" y="373474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354"/>
                  </a:lnTo>
                  <a:lnTo>
                    <a:pt x="75964" y="31498"/>
                  </a:lnTo>
                  <a:lnTo>
                    <a:pt x="116651" y="12468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728" y="3791713"/>
              <a:ext cx="242032" cy="1325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95" y="427004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4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8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1511" y="62325"/>
                  </a:lnTo>
                  <a:lnTo>
                    <a:pt x="74890" y="34855"/>
                  </a:lnTo>
                  <a:lnTo>
                    <a:pt x="114714" y="14751"/>
                  </a:lnTo>
                  <a:lnTo>
                    <a:pt x="159602" y="2934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9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1"/>
                  </a:lnTo>
                  <a:lnTo>
                    <a:pt x="110800" y="58182"/>
                  </a:lnTo>
                  <a:lnTo>
                    <a:pt x="76003" y="82391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419" y="4327725"/>
              <a:ext cx="242549" cy="1367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29552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1724" y="2820056"/>
              <a:ext cx="174027" cy="2239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89999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1227" y="3110333"/>
              <a:ext cx="136775" cy="24254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01715" y="3356413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4">
                  <a:moveTo>
                    <a:pt x="73010" y="341994"/>
                  </a:moveTo>
                  <a:lnTo>
                    <a:pt x="28506" y="308078"/>
                  </a:lnTo>
                  <a:lnTo>
                    <a:pt x="9476" y="273242"/>
                  </a:lnTo>
                  <a:lnTo>
                    <a:pt x="0" y="229985"/>
                  </a:lnTo>
                  <a:lnTo>
                    <a:pt x="882" y="185921"/>
                  </a:lnTo>
                  <a:lnTo>
                    <a:pt x="11893" y="142548"/>
                  </a:lnTo>
                  <a:lnTo>
                    <a:pt x="32802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8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3420407"/>
              <a:ext cx="173567" cy="2239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74337" y="324921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4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2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3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8891" y="3303237"/>
              <a:ext cx="175006" cy="2201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45129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413"/>
                  </a:lnTo>
                  <a:lnTo>
                    <a:pt x="159756" y="75964"/>
                  </a:lnTo>
                  <a:lnTo>
                    <a:pt x="178843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6357" y="3677536"/>
              <a:ext cx="132593" cy="24203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04936" y="274570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4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4936" y="2813227"/>
              <a:ext cx="136774" cy="2425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22711" y="275606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8" y="341994"/>
                  </a:moveTo>
                  <a:lnTo>
                    <a:pt x="29024" y="308078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8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111" y="2820056"/>
              <a:ext cx="174028" cy="22398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83158" y="304403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2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2"/>
                  </a:lnTo>
                  <a:lnTo>
                    <a:pt x="160830" y="74890"/>
                  </a:lnTo>
                  <a:lnTo>
                    <a:pt x="180934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4386" y="3110333"/>
              <a:ext cx="136774" cy="2425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3356413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4">
                  <a:moveTo>
                    <a:pt x="66658" y="341994"/>
                  </a:moveTo>
                  <a:lnTo>
                    <a:pt x="22153" y="308078"/>
                  </a:lnTo>
                  <a:lnTo>
                    <a:pt x="3123" y="273242"/>
                  </a:lnTo>
                  <a:lnTo>
                    <a:pt x="0" y="258718"/>
                  </a:lnTo>
                  <a:lnTo>
                    <a:pt x="0" y="166289"/>
                  </a:lnTo>
                  <a:lnTo>
                    <a:pt x="26450" y="101363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8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4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3420407"/>
              <a:ext cx="174028" cy="22398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9516" y="3611240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413"/>
                  </a:lnTo>
                  <a:lnTo>
                    <a:pt x="158835" y="75964"/>
                  </a:lnTo>
                  <a:lnTo>
                    <a:pt x="178152" y="116651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9516" y="3677536"/>
              <a:ext cx="132593" cy="2420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3831" y="246332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4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240"/>
                  </a:lnTo>
                  <a:lnTo>
                    <a:pt x="159755" y="75504"/>
                  </a:lnTo>
                  <a:lnTo>
                    <a:pt x="178843" y="116133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5058" y="2529625"/>
              <a:ext cx="132593" cy="2420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4696078"/>
              <a:ext cx="181832" cy="15093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0293" y="5122246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5144345"/>
              <a:ext cx="223980" cy="17402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498956" y="247407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8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64178" y="2494942"/>
              <a:ext cx="223980" cy="17402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3098" y="554561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790"/>
                  </a:moveTo>
                  <a:lnTo>
                    <a:pt x="305546" y="260773"/>
                  </a:lnTo>
                  <a:lnTo>
                    <a:pt x="298966" y="256764"/>
                  </a:lnTo>
                  <a:lnTo>
                    <a:pt x="294343" y="250798"/>
                  </a:lnTo>
                  <a:lnTo>
                    <a:pt x="292252" y="243681"/>
                  </a:lnTo>
                  <a:lnTo>
                    <a:pt x="298218" y="199215"/>
                  </a:lnTo>
                  <a:lnTo>
                    <a:pt x="291427" y="161175"/>
                  </a:lnTo>
                  <a:lnTo>
                    <a:pt x="273587" y="123826"/>
                  </a:lnTo>
                  <a:lnTo>
                    <a:pt x="245388" y="88894"/>
                  </a:lnTo>
                  <a:lnTo>
                    <a:pt x="207118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0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6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2182" y="0"/>
                  </a:lnTo>
                  <a:lnTo>
                    <a:pt x="155152" y="1726"/>
                  </a:lnTo>
                  <a:lnTo>
                    <a:pt x="19812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3" y="151967"/>
                  </a:lnTo>
                  <a:lnTo>
                    <a:pt x="337141" y="200865"/>
                  </a:lnTo>
                  <a:lnTo>
                    <a:pt x="330100" y="248496"/>
                  </a:lnTo>
                  <a:lnTo>
                    <a:pt x="326091" y="255076"/>
                  </a:lnTo>
                  <a:lnTo>
                    <a:pt x="320125" y="259699"/>
                  </a:lnTo>
                  <a:lnTo>
                    <a:pt x="313008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18" y="5608363"/>
              <a:ext cx="220163" cy="17448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76347" y="4845819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354"/>
                  </a:lnTo>
                  <a:lnTo>
                    <a:pt x="75504" y="31498"/>
                  </a:lnTo>
                  <a:lnTo>
                    <a:pt x="116134" y="12468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8"/>
                  </a:lnTo>
                  <a:lnTo>
                    <a:pt x="314984" y="88471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2"/>
                  </a:lnTo>
                  <a:lnTo>
                    <a:pt x="77077" y="79666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2644" y="4902793"/>
              <a:ext cx="242032" cy="13259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902919"/>
              <a:ext cx="181832" cy="1509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0293" y="6329087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31193" y="258299"/>
                  </a:moveTo>
                  <a:lnTo>
                    <a:pt x="187302" y="257359"/>
                  </a:lnTo>
                  <a:lnTo>
                    <a:pt x="143412" y="246060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4287" y="6349958"/>
              <a:ext cx="223980" cy="17402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098" y="675228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8" y="261963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8"/>
                  </a:lnTo>
                  <a:lnTo>
                    <a:pt x="291427" y="161348"/>
                  </a:lnTo>
                  <a:lnTo>
                    <a:pt x="273587" y="123999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2"/>
                  </a:lnTo>
                  <a:lnTo>
                    <a:pt x="313008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118" y="6815741"/>
              <a:ext cx="220163" cy="17517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399770" y="630785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2" y="0"/>
                  </a:lnTo>
                  <a:lnTo>
                    <a:pt x="155152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55017" y="6371309"/>
              <a:ext cx="220163" cy="17517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76347" y="605143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2" y="150759"/>
                  </a:lnTo>
                  <a:lnTo>
                    <a:pt x="10186" y="110743"/>
                  </a:lnTo>
                  <a:lnTo>
                    <a:pt x="42241" y="58872"/>
                  </a:lnTo>
                  <a:lnTo>
                    <a:pt x="75504" y="31958"/>
                  </a:lnTo>
                  <a:lnTo>
                    <a:pt x="116134" y="1264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2644" y="6109634"/>
              <a:ext cx="242032" cy="13259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753150" y="625419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17144" y="6275068"/>
              <a:ext cx="223980" cy="1744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72325" y="6081089"/>
              <a:ext cx="342265" cy="259079"/>
            </a:xfrm>
            <a:custGeom>
              <a:avLst/>
              <a:gdLst/>
              <a:ahLst/>
              <a:cxnLst/>
              <a:rect l="l" t="t" r="r" b="b"/>
              <a:pathLst>
                <a:path w="342265" h="259079">
                  <a:moveTo>
                    <a:pt x="231193" y="258471"/>
                  </a:moveTo>
                  <a:lnTo>
                    <a:pt x="187302" y="257819"/>
                  </a:lnTo>
                  <a:lnTo>
                    <a:pt x="143412" y="246578"/>
                  </a:lnTo>
                  <a:lnTo>
                    <a:pt x="101363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3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3" y="248304"/>
                  </a:lnTo>
                  <a:lnTo>
                    <a:pt x="231193" y="25847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37547" y="6101960"/>
              <a:ext cx="223981" cy="17402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233185" y="6656886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5" y="257608"/>
                  </a:moveTo>
                  <a:lnTo>
                    <a:pt x="185921" y="256438"/>
                  </a:lnTo>
                  <a:lnTo>
                    <a:pt x="142548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2998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97180" y="6677757"/>
              <a:ext cx="223980" cy="17402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835407" y="7041160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193" y="257608"/>
                  </a:moveTo>
                  <a:lnTo>
                    <a:pt x="187302" y="256438"/>
                  </a:lnTo>
                  <a:lnTo>
                    <a:pt x="143411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1193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99401" y="7060804"/>
              <a:ext cx="223980" cy="174948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645955" y="6677393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7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664" y="0"/>
                  </a:lnTo>
                  <a:lnTo>
                    <a:pt x="154691" y="1438"/>
                  </a:lnTo>
                  <a:lnTo>
                    <a:pt x="197949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99974" y="6739796"/>
              <a:ext cx="220163" cy="17500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71824" y="686837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4" h="261620">
                  <a:moveTo>
                    <a:pt x="313008" y="261272"/>
                  </a:moveTo>
                  <a:lnTo>
                    <a:pt x="305546" y="260256"/>
                  </a:lnTo>
                  <a:lnTo>
                    <a:pt x="298966" y="256246"/>
                  </a:lnTo>
                  <a:lnTo>
                    <a:pt x="294343" y="250280"/>
                  </a:lnTo>
                  <a:lnTo>
                    <a:pt x="292252" y="243163"/>
                  </a:lnTo>
                  <a:lnTo>
                    <a:pt x="298218" y="198697"/>
                  </a:lnTo>
                  <a:lnTo>
                    <a:pt x="291427" y="160657"/>
                  </a:lnTo>
                  <a:lnTo>
                    <a:pt x="273587" y="123308"/>
                  </a:lnTo>
                  <a:lnTo>
                    <a:pt x="245388" y="88376"/>
                  </a:lnTo>
                  <a:lnTo>
                    <a:pt x="207118" y="59735"/>
                  </a:lnTo>
                  <a:lnTo>
                    <a:pt x="165741" y="42490"/>
                  </a:lnTo>
                  <a:lnTo>
                    <a:pt x="123672" y="37445"/>
                  </a:lnTo>
                  <a:lnTo>
                    <a:pt x="83330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5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0" y="247978"/>
                  </a:lnTo>
                  <a:lnTo>
                    <a:pt x="326091" y="254558"/>
                  </a:lnTo>
                  <a:lnTo>
                    <a:pt x="320125" y="259181"/>
                  </a:lnTo>
                  <a:lnTo>
                    <a:pt x="313008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5844" y="6930609"/>
              <a:ext cx="220163" cy="17448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007976" y="5977770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182"/>
                  </a:lnTo>
                  <a:lnTo>
                    <a:pt x="76425" y="31038"/>
                  </a:lnTo>
                  <a:lnTo>
                    <a:pt x="116824" y="11951"/>
                  </a:lnTo>
                  <a:lnTo>
                    <a:pt x="162058" y="1726"/>
                  </a:lnTo>
                  <a:lnTo>
                    <a:pt x="193997" y="0"/>
                  </a:lnTo>
                  <a:lnTo>
                    <a:pt x="205028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7"/>
                  </a:lnTo>
                  <a:lnTo>
                    <a:pt x="370922" y="118359"/>
                  </a:lnTo>
                  <a:lnTo>
                    <a:pt x="314985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74273" y="6034743"/>
              <a:ext cx="242031" cy="13259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142440" y="6513071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3" y="14924"/>
                  </a:lnTo>
                  <a:lnTo>
                    <a:pt x="159602" y="2935"/>
                  </a:lnTo>
                  <a:lnTo>
                    <a:pt x="191541" y="0"/>
                  </a:lnTo>
                  <a:lnTo>
                    <a:pt x="202572" y="479"/>
                  </a:lnTo>
                  <a:lnTo>
                    <a:pt x="257166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8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2" y="82390"/>
                  </a:lnTo>
                  <a:lnTo>
                    <a:pt x="51563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9964" y="6571983"/>
              <a:ext cx="242549" cy="136775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914881" y="5492248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4" y="153770"/>
                  </a:lnTo>
                  <a:lnTo>
                    <a:pt x="248209" y="197258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39436" y="5546267"/>
              <a:ext cx="174488" cy="220163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363255" y="4999091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29985"/>
                  </a:lnTo>
                  <a:lnTo>
                    <a:pt x="939" y="185921"/>
                  </a:lnTo>
                  <a:lnTo>
                    <a:pt x="12238" y="142548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4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6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4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26655" y="5063086"/>
              <a:ext cx="174027" cy="22398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24931" y="528706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3" y="314255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993"/>
                  </a:lnTo>
                  <a:lnTo>
                    <a:pt x="159909" y="74429"/>
                  </a:lnTo>
                  <a:lnTo>
                    <a:pt x="18024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24930" y="5354591"/>
              <a:ext cx="136775" cy="24254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134901" y="559821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4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675"/>
                  </a:lnTo>
                  <a:lnTo>
                    <a:pt x="939" y="186842"/>
                  </a:lnTo>
                  <a:lnTo>
                    <a:pt x="12238" y="143239"/>
                  </a:lnTo>
                  <a:lnTo>
                    <a:pt x="33320" y="101362"/>
                  </a:lnTo>
                  <a:lnTo>
                    <a:pt x="59102" y="66986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98301" y="5663437"/>
              <a:ext cx="174027" cy="22398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709268" y="5492248"/>
              <a:ext cx="261620" cy="337185"/>
            </a:xfrm>
            <a:custGeom>
              <a:avLst/>
              <a:gdLst/>
              <a:ahLst/>
              <a:cxnLst/>
              <a:rect l="l" t="t" r="r" b="b"/>
              <a:pathLst>
                <a:path w="261619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272" y="110973"/>
                  </a:lnTo>
                  <a:lnTo>
                    <a:pt x="259603" y="153770"/>
                  </a:lnTo>
                  <a:lnTo>
                    <a:pt x="248036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1367" y="5546267"/>
              <a:ext cx="175179" cy="22016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480061" y="58542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81288" y="5920566"/>
              <a:ext cx="132593" cy="24203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44661" y="6385869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094" y="42759"/>
                  </a:lnTo>
                  <a:lnTo>
                    <a:pt x="159295" y="75964"/>
                  </a:lnTo>
                  <a:lnTo>
                    <a:pt x="178670" y="116306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44661" y="6452165"/>
              <a:ext cx="132593" cy="24203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724375" y="470513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2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725603" y="4771427"/>
              <a:ext cx="132593" cy="24203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248254" y="2521990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69">
                  <a:moveTo>
                    <a:pt x="214504" y="330983"/>
                  </a:moveTo>
                  <a:lnTo>
                    <a:pt x="207291" y="329736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4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267"/>
                  </a:lnTo>
                  <a:lnTo>
                    <a:pt x="170613" y="27431"/>
                  </a:lnTo>
                  <a:lnTo>
                    <a:pt x="204644" y="56033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2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7"/>
                  </a:lnTo>
                  <a:lnTo>
                    <a:pt x="214504" y="33098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77718" y="2588556"/>
              <a:ext cx="178440" cy="21776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38640" y="4988733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5"/>
                  </a:lnTo>
                  <a:lnTo>
                    <a:pt x="71207" y="360947"/>
                  </a:lnTo>
                  <a:lnTo>
                    <a:pt x="69288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5"/>
                  </a:lnTo>
                  <a:lnTo>
                    <a:pt x="135661" y="283908"/>
                  </a:lnTo>
                  <a:lnTo>
                    <a:pt x="151123" y="245734"/>
                  </a:lnTo>
                  <a:lnTo>
                    <a:pt x="157146" y="201344"/>
                  </a:lnTo>
                  <a:lnTo>
                    <a:pt x="152504" y="153425"/>
                  </a:lnTo>
                  <a:lnTo>
                    <a:pt x="137503" y="110800"/>
                  </a:lnTo>
                  <a:lnTo>
                    <a:pt x="113294" y="76003"/>
                  </a:lnTo>
                  <a:lnTo>
                    <a:pt x="81028" y="51563"/>
                  </a:lnTo>
                  <a:lnTo>
                    <a:pt x="37176" y="39478"/>
                  </a:lnTo>
                  <a:lnTo>
                    <a:pt x="20870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1511"/>
                  </a:lnTo>
                  <a:lnTo>
                    <a:pt x="160830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9867" y="5055029"/>
              <a:ext cx="136774" cy="242549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809076" y="2478074"/>
              <a:ext cx="1015365" cy="1209675"/>
            </a:xfrm>
            <a:custGeom>
              <a:avLst/>
              <a:gdLst/>
              <a:ahLst/>
              <a:cxnLst/>
              <a:rect l="l" t="t" r="r" b="b"/>
              <a:pathLst>
                <a:path w="1015364" h="1209675">
                  <a:moveTo>
                    <a:pt x="375475" y="71107"/>
                  </a:moveTo>
                  <a:lnTo>
                    <a:pt x="373380" y="63982"/>
                  </a:lnTo>
                  <a:lnTo>
                    <a:pt x="368757" y="58026"/>
                  </a:lnTo>
                  <a:lnTo>
                    <a:pt x="362178" y="54013"/>
                  </a:lnTo>
                  <a:lnTo>
                    <a:pt x="354203" y="52997"/>
                  </a:lnTo>
                  <a:lnTo>
                    <a:pt x="347141" y="55092"/>
                  </a:lnTo>
                  <a:lnTo>
                    <a:pt x="341464" y="59715"/>
                  </a:lnTo>
                  <a:lnTo>
                    <a:pt x="337629" y="66294"/>
                  </a:lnTo>
                  <a:lnTo>
                    <a:pt x="331406" y="81445"/>
                  </a:lnTo>
                  <a:lnTo>
                    <a:pt x="323811" y="95453"/>
                  </a:lnTo>
                  <a:lnTo>
                    <a:pt x="314833" y="108077"/>
                  </a:lnTo>
                  <a:lnTo>
                    <a:pt x="304482" y="119087"/>
                  </a:lnTo>
                  <a:lnTo>
                    <a:pt x="270446" y="140436"/>
                  </a:lnTo>
                  <a:lnTo>
                    <a:pt x="229285" y="150850"/>
                  </a:lnTo>
                  <a:lnTo>
                    <a:pt x="183972" y="149987"/>
                  </a:lnTo>
                  <a:lnTo>
                    <a:pt x="137502" y="137502"/>
                  </a:lnTo>
                  <a:lnTo>
                    <a:pt x="98336" y="115608"/>
                  </a:lnTo>
                  <a:lnTo>
                    <a:pt x="68148" y="87617"/>
                  </a:lnTo>
                  <a:lnTo>
                    <a:pt x="48082" y="54800"/>
                  </a:lnTo>
                  <a:lnTo>
                    <a:pt x="39293" y="18415"/>
                  </a:lnTo>
                  <a:lnTo>
                    <a:pt x="37071" y="10693"/>
                  </a:lnTo>
                  <a:lnTo>
                    <a:pt x="32537" y="4597"/>
                  </a:lnTo>
                  <a:lnTo>
                    <a:pt x="26174" y="800"/>
                  </a:lnTo>
                  <a:lnTo>
                    <a:pt x="18415" y="0"/>
                  </a:lnTo>
                  <a:lnTo>
                    <a:pt x="10706" y="2222"/>
                  </a:lnTo>
                  <a:lnTo>
                    <a:pt x="4610" y="6743"/>
                  </a:lnTo>
                  <a:lnTo>
                    <a:pt x="812" y="13119"/>
                  </a:lnTo>
                  <a:lnTo>
                    <a:pt x="0" y="20866"/>
                  </a:lnTo>
                  <a:lnTo>
                    <a:pt x="10731" y="68135"/>
                  </a:lnTo>
                  <a:lnTo>
                    <a:pt x="36068" y="110794"/>
                  </a:lnTo>
                  <a:lnTo>
                    <a:pt x="74066" y="146558"/>
                  </a:lnTo>
                  <a:lnTo>
                    <a:pt x="122770" y="173101"/>
                  </a:lnTo>
                  <a:lnTo>
                    <a:pt x="163283" y="185381"/>
                  </a:lnTo>
                  <a:lnTo>
                    <a:pt x="210616" y="190500"/>
                  </a:lnTo>
                  <a:lnTo>
                    <a:pt x="255524" y="185839"/>
                  </a:lnTo>
                  <a:lnTo>
                    <a:pt x="296049" y="171742"/>
                  </a:lnTo>
                  <a:lnTo>
                    <a:pt x="330263" y="148551"/>
                  </a:lnTo>
                  <a:lnTo>
                    <a:pt x="356958" y="116776"/>
                  </a:lnTo>
                  <a:lnTo>
                    <a:pt x="374459" y="78562"/>
                  </a:lnTo>
                  <a:lnTo>
                    <a:pt x="375475" y="71107"/>
                  </a:lnTo>
                  <a:close/>
                </a:path>
                <a:path w="1015364" h="1209675">
                  <a:moveTo>
                    <a:pt x="1014996" y="1148156"/>
                  </a:moveTo>
                  <a:lnTo>
                    <a:pt x="1007186" y="1099261"/>
                  </a:lnTo>
                  <a:lnTo>
                    <a:pt x="985342" y="1051966"/>
                  </a:lnTo>
                  <a:lnTo>
                    <a:pt x="950252" y="1009167"/>
                  </a:lnTo>
                  <a:lnTo>
                    <a:pt x="917105" y="982167"/>
                  </a:lnTo>
                  <a:lnTo>
                    <a:pt x="875284" y="960183"/>
                  </a:lnTo>
                  <a:lnTo>
                    <a:pt x="832091" y="948093"/>
                  </a:lnTo>
                  <a:lnTo>
                    <a:pt x="789343" y="946594"/>
                  </a:lnTo>
                  <a:lnTo>
                    <a:pt x="748906" y="956386"/>
                  </a:lnTo>
                  <a:lnTo>
                    <a:pt x="713003" y="976337"/>
                  </a:lnTo>
                  <a:lnTo>
                    <a:pt x="682612" y="1005484"/>
                  </a:lnTo>
                  <a:lnTo>
                    <a:pt x="677849" y="1018997"/>
                  </a:lnTo>
                  <a:lnTo>
                    <a:pt x="680021" y="1026210"/>
                  </a:lnTo>
                  <a:lnTo>
                    <a:pt x="722858" y="1018070"/>
                  </a:lnTo>
                  <a:lnTo>
                    <a:pt x="734796" y="1007948"/>
                  </a:lnTo>
                  <a:lnTo>
                    <a:pt x="747649" y="999655"/>
                  </a:lnTo>
                  <a:lnTo>
                    <a:pt x="761187" y="993216"/>
                  </a:lnTo>
                  <a:lnTo>
                    <a:pt x="801522" y="985253"/>
                  </a:lnTo>
                  <a:lnTo>
                    <a:pt x="843597" y="990295"/>
                  </a:lnTo>
                  <a:lnTo>
                    <a:pt x="884974" y="1007541"/>
                  </a:lnTo>
                  <a:lnTo>
                    <a:pt x="923239" y="1036180"/>
                  </a:lnTo>
                  <a:lnTo>
                    <a:pt x="951445" y="1071118"/>
                  </a:lnTo>
                  <a:lnTo>
                    <a:pt x="969289" y="1108468"/>
                  </a:lnTo>
                  <a:lnTo>
                    <a:pt x="976071" y="1146505"/>
                  </a:lnTo>
                  <a:lnTo>
                    <a:pt x="970114" y="1190967"/>
                  </a:lnTo>
                  <a:lnTo>
                    <a:pt x="972197" y="1198092"/>
                  </a:lnTo>
                  <a:lnTo>
                    <a:pt x="976820" y="1204048"/>
                  </a:lnTo>
                  <a:lnTo>
                    <a:pt x="983399" y="1208062"/>
                  </a:lnTo>
                  <a:lnTo>
                    <a:pt x="990866" y="1209078"/>
                  </a:lnTo>
                  <a:lnTo>
                    <a:pt x="997978" y="1206982"/>
                  </a:lnTo>
                  <a:lnTo>
                    <a:pt x="1003947" y="1202359"/>
                  </a:lnTo>
                  <a:lnTo>
                    <a:pt x="1007960" y="1195781"/>
                  </a:lnTo>
                  <a:lnTo>
                    <a:pt x="1014996" y="114815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39729" y="3488104"/>
              <a:ext cx="220163" cy="174488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645255" y="2471942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19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99273" y="2534172"/>
              <a:ext cx="220164" cy="174488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872382" y="418705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5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4249822"/>
              <a:ext cx="220164" cy="17517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225762" y="4133938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10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4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6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4"/>
                  </a:lnTo>
                  <a:lnTo>
                    <a:pt x="273242" y="248304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89757" y="4153581"/>
              <a:ext cx="223981" cy="174488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705797" y="4535399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29984" y="258299"/>
                  </a:moveTo>
                  <a:lnTo>
                    <a:pt x="185921" y="257359"/>
                  </a:lnTo>
                  <a:lnTo>
                    <a:pt x="142548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4"/>
                  </a:lnTo>
                  <a:lnTo>
                    <a:pt x="273241" y="248304"/>
                  </a:lnTo>
                  <a:lnTo>
                    <a:pt x="229984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4556271"/>
              <a:ext cx="223980" cy="17402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118567" y="4556444"/>
              <a:ext cx="337185" cy="262890"/>
            </a:xfrm>
            <a:custGeom>
              <a:avLst/>
              <a:gdLst/>
              <a:ahLst/>
              <a:cxnLst/>
              <a:rect l="l" t="t" r="r" b="b"/>
              <a:pathLst>
                <a:path w="337185" h="262889">
                  <a:moveTo>
                    <a:pt x="313009" y="262653"/>
                  </a:moveTo>
                  <a:lnTo>
                    <a:pt x="305547" y="261636"/>
                  </a:lnTo>
                  <a:lnTo>
                    <a:pt x="298967" y="257627"/>
                  </a:lnTo>
                  <a:lnTo>
                    <a:pt x="294344" y="251661"/>
                  </a:lnTo>
                  <a:lnTo>
                    <a:pt x="292253" y="244544"/>
                  </a:lnTo>
                  <a:lnTo>
                    <a:pt x="298219" y="200078"/>
                  </a:lnTo>
                  <a:lnTo>
                    <a:pt x="291428" y="162038"/>
                  </a:lnTo>
                  <a:lnTo>
                    <a:pt x="273588" y="124689"/>
                  </a:lnTo>
                  <a:lnTo>
                    <a:pt x="245389" y="89757"/>
                  </a:lnTo>
                  <a:lnTo>
                    <a:pt x="207119" y="61117"/>
                  </a:lnTo>
                  <a:lnTo>
                    <a:pt x="165741" y="43871"/>
                  </a:lnTo>
                  <a:lnTo>
                    <a:pt x="123673" y="38826"/>
                  </a:lnTo>
                  <a:lnTo>
                    <a:pt x="83331" y="46787"/>
                  </a:lnTo>
                  <a:lnTo>
                    <a:pt x="69787" y="53232"/>
                  </a:lnTo>
                  <a:lnTo>
                    <a:pt x="56935" y="61519"/>
                  </a:lnTo>
                  <a:lnTo>
                    <a:pt x="45003" y="71648"/>
                  </a:lnTo>
                  <a:lnTo>
                    <a:pt x="34222" y="83618"/>
                  </a:lnTo>
                  <a:lnTo>
                    <a:pt x="28103" y="88663"/>
                  </a:lnTo>
                  <a:lnTo>
                    <a:pt x="0" y="72569"/>
                  </a:lnTo>
                  <a:lnTo>
                    <a:pt x="824" y="65356"/>
                  </a:lnTo>
                  <a:lnTo>
                    <a:pt x="35143" y="29906"/>
                  </a:lnTo>
                  <a:lnTo>
                    <a:pt x="71053" y="9955"/>
                  </a:lnTo>
                  <a:lnTo>
                    <a:pt x="111664" y="0"/>
                  </a:lnTo>
                  <a:lnTo>
                    <a:pt x="154692" y="1208"/>
                  </a:lnTo>
                  <a:lnTo>
                    <a:pt x="197949" y="13236"/>
                  </a:lnTo>
                  <a:lnTo>
                    <a:pt x="239250" y="35737"/>
                  </a:lnTo>
                  <a:lnTo>
                    <a:pt x="272399" y="62747"/>
                  </a:lnTo>
                  <a:lnTo>
                    <a:pt x="307484" y="105544"/>
                  </a:lnTo>
                  <a:lnTo>
                    <a:pt x="329334" y="152830"/>
                  </a:lnTo>
                  <a:lnTo>
                    <a:pt x="337141" y="201728"/>
                  </a:lnTo>
                  <a:lnTo>
                    <a:pt x="330101" y="249359"/>
                  </a:lnTo>
                  <a:lnTo>
                    <a:pt x="326092" y="255939"/>
                  </a:lnTo>
                  <a:lnTo>
                    <a:pt x="320126" y="260562"/>
                  </a:lnTo>
                  <a:lnTo>
                    <a:pt x="313009" y="26265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72586" y="4619537"/>
              <a:ext cx="220163" cy="17500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480589" y="3856283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5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700"/>
                  </a:lnTo>
                  <a:lnTo>
                    <a:pt x="76424" y="31498"/>
                  </a:lnTo>
                  <a:lnTo>
                    <a:pt x="116824" y="12123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1"/>
                  </a:lnTo>
                  <a:lnTo>
                    <a:pt x="285135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6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3" y="185115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46886" y="3914484"/>
              <a:ext cx="242030" cy="13259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042708" y="2877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4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8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2942827"/>
              <a:ext cx="174028" cy="22398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5303156" y="3166808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0"/>
                  </a:lnTo>
                  <a:lnTo>
                    <a:pt x="113295" y="76002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09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8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304384" y="3233104"/>
              <a:ext cx="136774" cy="242549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4814871" y="347672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8"/>
                  </a:lnTo>
                  <a:lnTo>
                    <a:pt x="9475" y="273242"/>
                  </a:lnTo>
                  <a:lnTo>
                    <a:pt x="0" y="231193"/>
                  </a:lnTo>
                  <a:lnTo>
                    <a:pt x="882" y="187302"/>
                  </a:lnTo>
                  <a:lnTo>
                    <a:pt x="11894" y="143412"/>
                  </a:lnTo>
                  <a:lnTo>
                    <a:pt x="32803" y="101363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8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5"/>
                  </a:lnTo>
                  <a:lnTo>
                    <a:pt x="69940" y="296837"/>
                  </a:lnTo>
                  <a:lnTo>
                    <a:pt x="81910" y="307618"/>
                  </a:lnTo>
                  <a:lnTo>
                    <a:pt x="86975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876986" y="3541951"/>
              <a:ext cx="173567" cy="22398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4387494" y="3370762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5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1"/>
                  </a:lnTo>
                  <a:lnTo>
                    <a:pt x="2090" y="320125"/>
                  </a:lnTo>
                  <a:lnTo>
                    <a:pt x="0" y="313008"/>
                  </a:lnTo>
                  <a:lnTo>
                    <a:pt x="1016" y="305546"/>
                  </a:lnTo>
                  <a:lnTo>
                    <a:pt x="5025" y="298966"/>
                  </a:lnTo>
                  <a:lnTo>
                    <a:pt x="10991" y="294343"/>
                  </a:lnTo>
                  <a:lnTo>
                    <a:pt x="18108" y="292252"/>
                  </a:lnTo>
                  <a:lnTo>
                    <a:pt x="62575" y="298218"/>
                  </a:lnTo>
                  <a:lnTo>
                    <a:pt x="100614" y="291428"/>
                  </a:lnTo>
                  <a:lnTo>
                    <a:pt x="137964" y="273587"/>
                  </a:lnTo>
                  <a:lnTo>
                    <a:pt x="172896" y="245388"/>
                  </a:lnTo>
                  <a:lnTo>
                    <a:pt x="201536" y="206946"/>
                  </a:lnTo>
                  <a:lnTo>
                    <a:pt x="218781" y="165280"/>
                  </a:lnTo>
                  <a:lnTo>
                    <a:pt x="223827" y="123154"/>
                  </a:lnTo>
                  <a:lnTo>
                    <a:pt x="215866" y="83330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1491"/>
                  </a:lnTo>
                  <a:lnTo>
                    <a:pt x="260064" y="154231"/>
                  </a:lnTo>
                  <a:lnTo>
                    <a:pt x="248208" y="197431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12048" y="3424781"/>
              <a:ext cx="175006" cy="22016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5158286" y="373401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2068"/>
                  </a:lnTo>
                  <a:lnTo>
                    <a:pt x="159756" y="75043"/>
                  </a:lnTo>
                  <a:lnTo>
                    <a:pt x="178843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159513" y="3800307"/>
              <a:ext cx="132592" cy="2420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4618092" y="2868474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4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5"/>
                  </a:lnTo>
                  <a:lnTo>
                    <a:pt x="70593" y="346214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5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4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3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821"/>
                  </a:lnTo>
                  <a:lnTo>
                    <a:pt x="160830" y="73969"/>
                  </a:lnTo>
                  <a:lnTo>
                    <a:pt x="180934" y="114023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19321" y="2934770"/>
              <a:ext cx="136774" cy="242549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259226" y="8780464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1"/>
                  </a:lnTo>
                  <a:lnTo>
                    <a:pt x="123673" y="38136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9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2181" y="0"/>
                  </a:lnTo>
                  <a:lnTo>
                    <a:pt x="155151" y="1438"/>
                  </a:lnTo>
                  <a:lnTo>
                    <a:pt x="198121" y="13236"/>
                  </a:lnTo>
                  <a:lnTo>
                    <a:pt x="239250" y="35047"/>
                  </a:lnTo>
                  <a:lnTo>
                    <a:pt x="272398" y="62057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8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14472" y="8843921"/>
              <a:ext cx="220163" cy="17517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12605" y="872680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0503" y="257781"/>
                  </a:moveTo>
                  <a:lnTo>
                    <a:pt x="186382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00" y="8747680"/>
              <a:ext cx="223980" cy="17402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0" y="8675552"/>
              <a:ext cx="173775" cy="136621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092641" y="9128271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5" h="258445">
                  <a:moveTo>
                    <a:pt x="229985" y="258299"/>
                  </a:moveTo>
                  <a:lnTo>
                    <a:pt x="185921" y="257358"/>
                  </a:lnTo>
                  <a:lnTo>
                    <a:pt x="142548" y="246059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2998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636" y="9150369"/>
              <a:ext cx="223980" cy="174028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505411" y="9150005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4" h="262254">
                  <a:moveTo>
                    <a:pt x="313008" y="261962"/>
                  </a:moveTo>
                  <a:lnTo>
                    <a:pt x="305546" y="260946"/>
                  </a:lnTo>
                  <a:lnTo>
                    <a:pt x="298966" y="256937"/>
                  </a:lnTo>
                  <a:lnTo>
                    <a:pt x="294343" y="250971"/>
                  </a:lnTo>
                  <a:lnTo>
                    <a:pt x="292252" y="243854"/>
                  </a:lnTo>
                  <a:lnTo>
                    <a:pt x="298218" y="199387"/>
                  </a:lnTo>
                  <a:lnTo>
                    <a:pt x="291427" y="161347"/>
                  </a:lnTo>
                  <a:lnTo>
                    <a:pt x="273587" y="123998"/>
                  </a:lnTo>
                  <a:lnTo>
                    <a:pt x="245388" y="89066"/>
                  </a:lnTo>
                  <a:lnTo>
                    <a:pt x="207118" y="60426"/>
                  </a:lnTo>
                  <a:lnTo>
                    <a:pt x="165741" y="43180"/>
                  </a:lnTo>
                  <a:lnTo>
                    <a:pt x="123672" y="38135"/>
                  </a:lnTo>
                  <a:lnTo>
                    <a:pt x="83330" y="46096"/>
                  </a:lnTo>
                  <a:lnTo>
                    <a:pt x="69787" y="52541"/>
                  </a:lnTo>
                  <a:lnTo>
                    <a:pt x="56935" y="60828"/>
                  </a:lnTo>
                  <a:lnTo>
                    <a:pt x="45003" y="70957"/>
                  </a:lnTo>
                  <a:lnTo>
                    <a:pt x="34222" y="82927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6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6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0" y="248669"/>
                  </a:lnTo>
                  <a:lnTo>
                    <a:pt x="326091" y="255248"/>
                  </a:lnTo>
                  <a:lnTo>
                    <a:pt x="320125" y="259871"/>
                  </a:lnTo>
                  <a:lnTo>
                    <a:pt x="313008" y="26196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59430" y="9212945"/>
              <a:ext cx="220163" cy="175697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867432" y="8450382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4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8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413" y="58182"/>
                  </a:lnTo>
                  <a:lnTo>
                    <a:pt x="75964" y="31038"/>
                  </a:lnTo>
                  <a:lnTo>
                    <a:pt x="116651" y="11951"/>
                  </a:lnTo>
                  <a:lnTo>
                    <a:pt x="162057" y="1726"/>
                  </a:lnTo>
                  <a:lnTo>
                    <a:pt x="193997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4"/>
                  </a:lnTo>
                  <a:lnTo>
                    <a:pt x="344699" y="63169"/>
                  </a:lnTo>
                  <a:lnTo>
                    <a:pt x="370769" y="103626"/>
                  </a:lnTo>
                  <a:lnTo>
                    <a:pt x="372169" y="111108"/>
                  </a:lnTo>
                  <a:lnTo>
                    <a:pt x="370922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800" y="39785"/>
                  </a:lnTo>
                  <a:lnTo>
                    <a:pt x="156188" y="42797"/>
                  </a:lnTo>
                  <a:lnTo>
                    <a:pt x="112949" y="56513"/>
                  </a:lnTo>
                  <a:lnTo>
                    <a:pt x="77077" y="79667"/>
                  </a:lnTo>
                  <a:lnTo>
                    <a:pt x="51564" y="110992"/>
                  </a:lnTo>
                  <a:lnTo>
                    <a:pt x="38270" y="154845"/>
                  </a:lnTo>
                  <a:lnTo>
                    <a:pt x="38059" y="171151"/>
                  </a:lnTo>
                  <a:lnTo>
                    <a:pt x="36562" y="178881"/>
                  </a:lnTo>
                  <a:lnTo>
                    <a:pt x="32534" y="185116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33728" y="8507356"/>
              <a:ext cx="242032" cy="132592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895" y="8985683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6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5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4" y="38538"/>
                  </a:lnTo>
                  <a:lnTo>
                    <a:pt x="153425" y="43180"/>
                  </a:lnTo>
                  <a:lnTo>
                    <a:pt x="110800" y="58181"/>
                  </a:lnTo>
                  <a:lnTo>
                    <a:pt x="76003" y="82390"/>
                  </a:lnTo>
                  <a:lnTo>
                    <a:pt x="51563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09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419" y="9044594"/>
              <a:ext cx="242549" cy="13677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429552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4"/>
                  </a:moveTo>
                  <a:lnTo>
                    <a:pt x="29023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6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91724" y="7535698"/>
              <a:ext cx="174027" cy="22398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1689999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91227" y="7827203"/>
              <a:ext cx="136775" cy="24254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201715" y="8070827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09" h="342265">
                  <a:moveTo>
                    <a:pt x="73010" y="341994"/>
                  </a:moveTo>
                  <a:lnTo>
                    <a:pt x="28506" y="308079"/>
                  </a:lnTo>
                  <a:lnTo>
                    <a:pt x="9476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3" y="143239"/>
                  </a:lnTo>
                  <a:lnTo>
                    <a:pt x="32802" y="101362"/>
                  </a:lnTo>
                  <a:lnTo>
                    <a:pt x="58585" y="66987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5" y="40150"/>
                  </a:lnTo>
                  <a:lnTo>
                    <a:pt x="158029" y="47497"/>
                  </a:lnTo>
                  <a:lnTo>
                    <a:pt x="121045" y="66123"/>
                  </a:lnTo>
                  <a:lnTo>
                    <a:pt x="86822" y="95224"/>
                  </a:lnTo>
                  <a:lnTo>
                    <a:pt x="59064" y="133859"/>
                  </a:lnTo>
                  <a:lnTo>
                    <a:pt x="42471" y="175946"/>
                  </a:lnTo>
                  <a:lnTo>
                    <a:pt x="37618" y="218494"/>
                  </a:lnTo>
                  <a:lnTo>
                    <a:pt x="45080" y="258510"/>
                  </a:lnTo>
                  <a:lnTo>
                    <a:pt x="51526" y="272053"/>
                  </a:lnTo>
                  <a:lnTo>
                    <a:pt x="59813" y="284905"/>
                  </a:lnTo>
                  <a:lnTo>
                    <a:pt x="69941" y="296837"/>
                  </a:lnTo>
                  <a:lnTo>
                    <a:pt x="81911" y="307618"/>
                  </a:lnTo>
                  <a:lnTo>
                    <a:pt x="86976" y="313220"/>
                  </a:lnTo>
                  <a:lnTo>
                    <a:pt x="89278" y="320202"/>
                  </a:lnTo>
                  <a:lnTo>
                    <a:pt x="88817" y="327645"/>
                  </a:lnTo>
                  <a:lnTo>
                    <a:pt x="85594" y="334628"/>
                  </a:lnTo>
                  <a:lnTo>
                    <a:pt x="79993" y="339692"/>
                  </a:lnTo>
                  <a:lnTo>
                    <a:pt x="73010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3830" y="8136049"/>
              <a:ext cx="173567" cy="223980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74337" y="796486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5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0973"/>
                  </a:lnTo>
                  <a:lnTo>
                    <a:pt x="260063" y="153770"/>
                  </a:lnTo>
                  <a:lnTo>
                    <a:pt x="248208" y="197258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98891" y="8018879"/>
              <a:ext cx="175006" cy="220163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583188" y="8321971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6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84416" y="8388267"/>
              <a:ext cx="132593" cy="24203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83423" y="2416522"/>
              <a:ext cx="3528136" cy="4052831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004936" y="746134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1511"/>
                  </a:lnTo>
                  <a:lnTo>
                    <a:pt x="160829" y="74890"/>
                  </a:lnTo>
                  <a:lnTo>
                    <a:pt x="180933" y="114714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04936" y="7527641"/>
              <a:ext cx="136774" cy="242549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222711" y="7471704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8" y="341994"/>
                  </a:moveTo>
                  <a:lnTo>
                    <a:pt x="29024" y="308079"/>
                  </a:lnTo>
                  <a:lnTo>
                    <a:pt x="9994" y="273242"/>
                  </a:lnTo>
                  <a:lnTo>
                    <a:pt x="0" y="230502"/>
                  </a:lnTo>
                  <a:lnTo>
                    <a:pt x="939" y="186382"/>
                  </a:lnTo>
                  <a:lnTo>
                    <a:pt x="12238" y="14272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1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3"/>
                  </a:lnTo>
                  <a:lnTo>
                    <a:pt x="257992" y="31383"/>
                  </a:lnTo>
                  <a:lnTo>
                    <a:pt x="196453" y="40150"/>
                  </a:lnTo>
                  <a:lnTo>
                    <a:pt x="158547" y="47497"/>
                  </a:lnTo>
                  <a:lnTo>
                    <a:pt x="121562" y="66123"/>
                  </a:lnTo>
                  <a:lnTo>
                    <a:pt x="87340" y="95224"/>
                  </a:lnTo>
                  <a:lnTo>
                    <a:pt x="59582" y="133859"/>
                  </a:lnTo>
                  <a:lnTo>
                    <a:pt x="42989" y="175946"/>
                  </a:lnTo>
                  <a:lnTo>
                    <a:pt x="38135" y="218494"/>
                  </a:lnTo>
                  <a:lnTo>
                    <a:pt x="45598" y="258510"/>
                  </a:lnTo>
                  <a:lnTo>
                    <a:pt x="52043" y="272053"/>
                  </a:lnTo>
                  <a:lnTo>
                    <a:pt x="60330" y="284905"/>
                  </a:lnTo>
                  <a:lnTo>
                    <a:pt x="70459" y="296837"/>
                  </a:lnTo>
                  <a:lnTo>
                    <a:pt x="82429" y="307618"/>
                  </a:lnTo>
                  <a:lnTo>
                    <a:pt x="87493" y="313220"/>
                  </a:lnTo>
                  <a:lnTo>
                    <a:pt x="89795" y="320202"/>
                  </a:lnTo>
                  <a:lnTo>
                    <a:pt x="89335" y="327645"/>
                  </a:lnTo>
                  <a:lnTo>
                    <a:pt x="86112" y="334628"/>
                  </a:lnTo>
                  <a:lnTo>
                    <a:pt x="80511" y="339692"/>
                  </a:lnTo>
                  <a:lnTo>
                    <a:pt x="73528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6111" y="7535698"/>
              <a:ext cx="174028" cy="223980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483158" y="7760907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2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5"/>
                  </a:lnTo>
                  <a:lnTo>
                    <a:pt x="111913" y="314256"/>
                  </a:lnTo>
                  <a:lnTo>
                    <a:pt x="135662" y="283908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303"/>
                  </a:lnTo>
                  <a:lnTo>
                    <a:pt x="160830" y="73509"/>
                  </a:lnTo>
                  <a:lnTo>
                    <a:pt x="180934" y="113850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4386" y="7827203"/>
              <a:ext cx="136774" cy="242549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0" y="8070827"/>
              <a:ext cx="251460" cy="342265"/>
            </a:xfrm>
            <a:custGeom>
              <a:avLst/>
              <a:gdLst/>
              <a:ahLst/>
              <a:cxnLst/>
              <a:rect l="l" t="t" r="r" b="b"/>
              <a:pathLst>
                <a:path w="251460" h="342265">
                  <a:moveTo>
                    <a:pt x="66658" y="341994"/>
                  </a:moveTo>
                  <a:lnTo>
                    <a:pt x="22153" y="308079"/>
                  </a:lnTo>
                  <a:lnTo>
                    <a:pt x="3123" y="273242"/>
                  </a:lnTo>
                  <a:lnTo>
                    <a:pt x="0" y="258950"/>
                  </a:lnTo>
                  <a:lnTo>
                    <a:pt x="0" y="167106"/>
                  </a:lnTo>
                  <a:lnTo>
                    <a:pt x="26450" y="101362"/>
                  </a:lnTo>
                  <a:lnTo>
                    <a:pt x="52232" y="66987"/>
                  </a:lnTo>
                  <a:lnTo>
                    <a:pt x="94319" y="30999"/>
                  </a:lnTo>
                  <a:lnTo>
                    <a:pt x="141241" y="8363"/>
                  </a:lnTo>
                  <a:lnTo>
                    <a:pt x="190004" y="0"/>
                  </a:lnTo>
                  <a:lnTo>
                    <a:pt x="237616" y="6829"/>
                  </a:lnTo>
                  <a:lnTo>
                    <a:pt x="244215" y="10665"/>
                  </a:lnTo>
                  <a:lnTo>
                    <a:pt x="248973" y="16343"/>
                  </a:lnTo>
                  <a:lnTo>
                    <a:pt x="251428" y="23403"/>
                  </a:lnTo>
                  <a:lnTo>
                    <a:pt x="251121" y="31383"/>
                  </a:lnTo>
                  <a:lnTo>
                    <a:pt x="247284" y="37982"/>
                  </a:lnTo>
                  <a:lnTo>
                    <a:pt x="244697" y="40150"/>
                  </a:lnTo>
                  <a:lnTo>
                    <a:pt x="189582" y="40150"/>
                  </a:lnTo>
                  <a:lnTo>
                    <a:pt x="151676" y="47497"/>
                  </a:lnTo>
                  <a:lnTo>
                    <a:pt x="114692" y="66123"/>
                  </a:lnTo>
                  <a:lnTo>
                    <a:pt x="80469" y="95224"/>
                  </a:lnTo>
                  <a:lnTo>
                    <a:pt x="52711" y="133859"/>
                  </a:lnTo>
                  <a:lnTo>
                    <a:pt x="36118" y="175946"/>
                  </a:lnTo>
                  <a:lnTo>
                    <a:pt x="31265" y="218494"/>
                  </a:lnTo>
                  <a:lnTo>
                    <a:pt x="38727" y="258510"/>
                  </a:lnTo>
                  <a:lnTo>
                    <a:pt x="45173" y="272053"/>
                  </a:lnTo>
                  <a:lnTo>
                    <a:pt x="53460" y="284905"/>
                  </a:lnTo>
                  <a:lnTo>
                    <a:pt x="63588" y="296837"/>
                  </a:lnTo>
                  <a:lnTo>
                    <a:pt x="75558" y="307618"/>
                  </a:lnTo>
                  <a:lnTo>
                    <a:pt x="80623" y="313220"/>
                  </a:lnTo>
                  <a:lnTo>
                    <a:pt x="82925" y="320202"/>
                  </a:lnTo>
                  <a:lnTo>
                    <a:pt x="82464" y="327645"/>
                  </a:lnTo>
                  <a:lnTo>
                    <a:pt x="79242" y="334628"/>
                  </a:lnTo>
                  <a:lnTo>
                    <a:pt x="73640" y="339692"/>
                  </a:lnTo>
                  <a:lnTo>
                    <a:pt x="66658" y="341994"/>
                  </a:lnTo>
                  <a:close/>
                </a:path>
                <a:path w="251460" h="342265">
                  <a:moveTo>
                    <a:pt x="234547" y="45195"/>
                  </a:moveTo>
                  <a:lnTo>
                    <a:pt x="226567" y="44888"/>
                  </a:lnTo>
                  <a:lnTo>
                    <a:pt x="189582" y="40150"/>
                  </a:lnTo>
                  <a:lnTo>
                    <a:pt x="244697" y="40150"/>
                  </a:lnTo>
                  <a:lnTo>
                    <a:pt x="241606" y="42739"/>
                  </a:lnTo>
                  <a:lnTo>
                    <a:pt x="234547" y="451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56" y="8136049"/>
              <a:ext cx="174028" cy="223980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339516" y="8326882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1921" y="42758"/>
                  </a:lnTo>
                  <a:lnTo>
                    <a:pt x="158835" y="75964"/>
                  </a:lnTo>
                  <a:lnTo>
                    <a:pt x="178152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9516" y="8391950"/>
              <a:ext cx="132593" cy="24203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83831" y="7177743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4" h="372745">
                  <a:moveTo>
                    <a:pt x="79686" y="372169"/>
                  </a:moveTo>
                  <a:lnTo>
                    <a:pt x="72435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1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9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8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931"/>
                  </a:lnTo>
                  <a:lnTo>
                    <a:pt x="159755" y="76425"/>
                  </a:lnTo>
                  <a:lnTo>
                    <a:pt x="178843" y="116824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6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85058" y="7244040"/>
              <a:ext cx="132593" cy="24203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0" y="9411720"/>
              <a:ext cx="181832" cy="15215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120293" y="983788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5" h="257809">
                  <a:moveTo>
                    <a:pt x="231193" y="257781"/>
                  </a:moveTo>
                  <a:lnTo>
                    <a:pt x="187302" y="256898"/>
                  </a:lnTo>
                  <a:lnTo>
                    <a:pt x="143412" y="245887"/>
                  </a:lnTo>
                  <a:lnTo>
                    <a:pt x="101363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4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193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4287" y="9858759"/>
              <a:ext cx="223980" cy="174028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3498956" y="7188485"/>
              <a:ext cx="342265" cy="258445"/>
            </a:xfrm>
            <a:custGeom>
              <a:avLst/>
              <a:gdLst/>
              <a:ahLst/>
              <a:cxnLst/>
              <a:rect l="l" t="t" r="r" b="b"/>
              <a:pathLst>
                <a:path w="342264" h="258445">
                  <a:moveTo>
                    <a:pt x="230675" y="258299"/>
                  </a:moveTo>
                  <a:lnTo>
                    <a:pt x="186842" y="257359"/>
                  </a:lnTo>
                  <a:lnTo>
                    <a:pt x="143239" y="246060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82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564178" y="7210585"/>
              <a:ext cx="223980" cy="173567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53301" y="9561474"/>
              <a:ext cx="695325" cy="725805"/>
            </a:xfrm>
            <a:custGeom>
              <a:avLst/>
              <a:gdLst/>
              <a:ahLst/>
              <a:cxnLst/>
              <a:rect l="l" t="t" r="r" b="b"/>
              <a:pathLst>
                <a:path w="695325" h="725804">
                  <a:moveTo>
                    <a:pt x="181825" y="725538"/>
                  </a:moveTo>
                  <a:lnTo>
                    <a:pt x="157911" y="712851"/>
                  </a:lnTo>
                  <a:lnTo>
                    <a:pt x="114947" y="701052"/>
                  </a:lnTo>
                  <a:lnTo>
                    <a:pt x="71970" y="699617"/>
                  </a:lnTo>
                  <a:lnTo>
                    <a:pt x="30848" y="708888"/>
                  </a:lnTo>
                  <a:lnTo>
                    <a:pt x="12192" y="717588"/>
                  </a:lnTo>
                  <a:lnTo>
                    <a:pt x="0" y="725538"/>
                  </a:lnTo>
                  <a:lnTo>
                    <a:pt x="181825" y="725538"/>
                  </a:lnTo>
                  <a:close/>
                </a:path>
                <a:path w="695325" h="725804">
                  <a:moveTo>
                    <a:pt x="695210" y="111099"/>
                  </a:moveTo>
                  <a:lnTo>
                    <a:pt x="667740" y="63169"/>
                  </a:lnTo>
                  <a:lnTo>
                    <a:pt x="629818" y="31343"/>
                  </a:lnTo>
                  <a:lnTo>
                    <a:pt x="582447" y="9867"/>
                  </a:lnTo>
                  <a:lnTo>
                    <a:pt x="528066" y="495"/>
                  </a:lnTo>
                  <a:lnTo>
                    <a:pt x="517042" y="0"/>
                  </a:lnTo>
                  <a:lnTo>
                    <a:pt x="506120" y="190"/>
                  </a:lnTo>
                  <a:lnTo>
                    <a:pt x="439178" y="11950"/>
                  </a:lnTo>
                  <a:lnTo>
                    <a:pt x="398538" y="31026"/>
                  </a:lnTo>
                  <a:lnTo>
                    <a:pt x="365277" y="58178"/>
                  </a:lnTo>
                  <a:lnTo>
                    <a:pt x="341452" y="92570"/>
                  </a:lnTo>
                  <a:lnTo>
                    <a:pt x="327177" y="130175"/>
                  </a:lnTo>
                  <a:lnTo>
                    <a:pt x="323037" y="172377"/>
                  </a:lnTo>
                  <a:lnTo>
                    <a:pt x="324561" y="179387"/>
                  </a:lnTo>
                  <a:lnTo>
                    <a:pt x="328714" y="185267"/>
                  </a:lnTo>
                  <a:lnTo>
                    <a:pt x="334949" y="189293"/>
                  </a:lnTo>
                  <a:lnTo>
                    <a:pt x="342684" y="190792"/>
                  </a:lnTo>
                  <a:lnTo>
                    <a:pt x="349707" y="189268"/>
                  </a:lnTo>
                  <a:lnTo>
                    <a:pt x="355574" y="185115"/>
                  </a:lnTo>
                  <a:lnTo>
                    <a:pt x="359600" y="178879"/>
                  </a:lnTo>
                  <a:lnTo>
                    <a:pt x="361099" y="171145"/>
                  </a:lnTo>
                  <a:lnTo>
                    <a:pt x="361315" y="154838"/>
                  </a:lnTo>
                  <a:lnTo>
                    <a:pt x="363702" y="139230"/>
                  </a:lnTo>
                  <a:lnTo>
                    <a:pt x="400113" y="79667"/>
                  </a:lnTo>
                  <a:lnTo>
                    <a:pt x="435991" y="56502"/>
                  </a:lnTo>
                  <a:lnTo>
                    <a:pt x="479221" y="42786"/>
                  </a:lnTo>
                  <a:lnTo>
                    <a:pt x="526834" y="39776"/>
                  </a:lnTo>
                  <a:lnTo>
                    <a:pt x="570496" y="47409"/>
                  </a:lnTo>
                  <a:lnTo>
                    <a:pt x="608177" y="64033"/>
                  </a:lnTo>
                  <a:lnTo>
                    <a:pt x="638022" y="88468"/>
                  </a:lnTo>
                  <a:lnTo>
                    <a:pt x="658202" y="119583"/>
                  </a:lnTo>
                  <a:lnTo>
                    <a:pt x="662927" y="125780"/>
                  </a:lnTo>
                  <a:lnTo>
                    <a:pt x="669251" y="129552"/>
                  </a:lnTo>
                  <a:lnTo>
                    <a:pt x="676503" y="130797"/>
                  </a:lnTo>
                  <a:lnTo>
                    <a:pt x="683983" y="129400"/>
                  </a:lnTo>
                  <a:lnTo>
                    <a:pt x="690181" y="124688"/>
                  </a:lnTo>
                  <a:lnTo>
                    <a:pt x="693966" y="118351"/>
                  </a:lnTo>
                  <a:lnTo>
                    <a:pt x="695210" y="11109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2644" y="9618435"/>
              <a:ext cx="242032" cy="13259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043734" y="10206662"/>
              <a:ext cx="125923" cy="8033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214548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3" y="314256"/>
                  </a:lnTo>
                  <a:lnTo>
                    <a:pt x="135662" y="283909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146708" y="9770672"/>
              <a:ext cx="136775" cy="242549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1363255" y="9713506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4" h="342265">
                  <a:moveTo>
                    <a:pt x="73528" y="341993"/>
                  </a:moveTo>
                  <a:lnTo>
                    <a:pt x="29024" y="308078"/>
                  </a:lnTo>
                  <a:lnTo>
                    <a:pt x="9994" y="273241"/>
                  </a:lnTo>
                  <a:lnTo>
                    <a:pt x="0" y="231192"/>
                  </a:lnTo>
                  <a:lnTo>
                    <a:pt x="939" y="187302"/>
                  </a:lnTo>
                  <a:lnTo>
                    <a:pt x="12238" y="143411"/>
                  </a:lnTo>
                  <a:lnTo>
                    <a:pt x="33320" y="101362"/>
                  </a:lnTo>
                  <a:lnTo>
                    <a:pt x="59102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9" y="23402"/>
                  </a:lnTo>
                  <a:lnTo>
                    <a:pt x="257992" y="31383"/>
                  </a:lnTo>
                  <a:lnTo>
                    <a:pt x="196453" y="40149"/>
                  </a:lnTo>
                  <a:lnTo>
                    <a:pt x="158547" y="47496"/>
                  </a:lnTo>
                  <a:lnTo>
                    <a:pt x="121562" y="66123"/>
                  </a:lnTo>
                  <a:lnTo>
                    <a:pt x="87340" y="95223"/>
                  </a:lnTo>
                  <a:lnTo>
                    <a:pt x="59582" y="133858"/>
                  </a:lnTo>
                  <a:lnTo>
                    <a:pt x="42989" y="175945"/>
                  </a:lnTo>
                  <a:lnTo>
                    <a:pt x="38136" y="218493"/>
                  </a:lnTo>
                  <a:lnTo>
                    <a:pt x="45598" y="258509"/>
                  </a:lnTo>
                  <a:lnTo>
                    <a:pt x="52043" y="272052"/>
                  </a:lnTo>
                  <a:lnTo>
                    <a:pt x="60330" y="284905"/>
                  </a:lnTo>
                  <a:lnTo>
                    <a:pt x="70459" y="296836"/>
                  </a:lnTo>
                  <a:lnTo>
                    <a:pt x="82429" y="307617"/>
                  </a:lnTo>
                  <a:lnTo>
                    <a:pt x="87494" y="313219"/>
                  </a:lnTo>
                  <a:lnTo>
                    <a:pt x="89795" y="320201"/>
                  </a:lnTo>
                  <a:lnTo>
                    <a:pt x="89335" y="327644"/>
                  </a:lnTo>
                  <a:lnTo>
                    <a:pt x="86112" y="334627"/>
                  </a:lnTo>
                  <a:lnTo>
                    <a:pt x="80511" y="339691"/>
                  </a:lnTo>
                  <a:lnTo>
                    <a:pt x="73528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26655" y="9778728"/>
              <a:ext cx="174027" cy="223980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624931" y="10003937"/>
              <a:ext cx="196215" cy="283210"/>
            </a:xfrm>
            <a:custGeom>
              <a:avLst/>
              <a:gdLst/>
              <a:ahLst/>
              <a:cxnLst/>
              <a:rect l="l" t="t" r="r" b="b"/>
              <a:pathLst>
                <a:path w="196214" h="283209">
                  <a:moveTo>
                    <a:pt x="176392" y="283063"/>
                  </a:moveTo>
                  <a:lnTo>
                    <a:pt x="136004" y="283063"/>
                  </a:lnTo>
                  <a:lnTo>
                    <a:pt x="151123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6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6" y="8114"/>
                  </a:lnTo>
                  <a:lnTo>
                    <a:pt x="132669" y="40303"/>
                  </a:lnTo>
                  <a:lnTo>
                    <a:pt x="159909" y="73509"/>
                  </a:lnTo>
                  <a:lnTo>
                    <a:pt x="180243" y="11385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76392" y="2830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24930" y="10070234"/>
              <a:ext cx="136775" cy="21676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5665" y="10206662"/>
              <a:ext cx="128260" cy="80337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1724375" y="942077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6" y="372168"/>
                  </a:moveTo>
                  <a:lnTo>
                    <a:pt x="72435" y="370921"/>
                  </a:lnTo>
                  <a:lnTo>
                    <a:pt x="66104" y="367142"/>
                  </a:lnTo>
                  <a:lnTo>
                    <a:pt x="61385" y="360946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4"/>
                  </a:lnTo>
                  <a:lnTo>
                    <a:pt x="126761" y="285135"/>
                  </a:lnTo>
                  <a:lnTo>
                    <a:pt x="143373" y="247460"/>
                  </a:lnTo>
                  <a:lnTo>
                    <a:pt x="151008" y="203799"/>
                  </a:lnTo>
                  <a:lnTo>
                    <a:pt x="147996" y="156187"/>
                  </a:lnTo>
                  <a:lnTo>
                    <a:pt x="134280" y="112949"/>
                  </a:lnTo>
                  <a:lnTo>
                    <a:pt x="111126" y="77076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8"/>
                  </a:lnTo>
                  <a:lnTo>
                    <a:pt x="11912" y="36562"/>
                  </a:lnTo>
                  <a:lnTo>
                    <a:pt x="5678" y="32533"/>
                  </a:lnTo>
                  <a:lnTo>
                    <a:pt x="1515" y="26663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7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3"/>
                  </a:lnTo>
                  <a:lnTo>
                    <a:pt x="80050" y="10186"/>
                  </a:lnTo>
                  <a:lnTo>
                    <a:pt x="132612" y="43449"/>
                  </a:lnTo>
                  <a:lnTo>
                    <a:pt x="159755" y="76885"/>
                  </a:lnTo>
                  <a:lnTo>
                    <a:pt x="178842" y="116996"/>
                  </a:lnTo>
                  <a:lnTo>
                    <a:pt x="189067" y="162057"/>
                  </a:lnTo>
                  <a:lnTo>
                    <a:pt x="190794" y="193996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8"/>
                  </a:lnTo>
                  <a:lnTo>
                    <a:pt x="87167" y="370768"/>
                  </a:lnTo>
                  <a:lnTo>
                    <a:pt x="79686" y="37216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725603" y="9487070"/>
              <a:ext cx="132593" cy="242030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3591380" y="9485151"/>
              <a:ext cx="259079" cy="342265"/>
            </a:xfrm>
            <a:custGeom>
              <a:avLst/>
              <a:gdLst/>
              <a:ahLst/>
              <a:cxnLst/>
              <a:rect l="l" t="t" r="r" b="b"/>
              <a:pathLst>
                <a:path w="259079" h="342265">
                  <a:moveTo>
                    <a:pt x="73701" y="341993"/>
                  </a:moveTo>
                  <a:lnTo>
                    <a:pt x="29196" y="308078"/>
                  </a:lnTo>
                  <a:lnTo>
                    <a:pt x="10167" y="273241"/>
                  </a:lnTo>
                  <a:lnTo>
                    <a:pt x="0" y="231193"/>
                  </a:lnTo>
                  <a:lnTo>
                    <a:pt x="652" y="187302"/>
                  </a:lnTo>
                  <a:lnTo>
                    <a:pt x="11893" y="143412"/>
                  </a:lnTo>
                  <a:lnTo>
                    <a:pt x="33493" y="101362"/>
                  </a:lnTo>
                  <a:lnTo>
                    <a:pt x="59275" y="66987"/>
                  </a:lnTo>
                  <a:lnTo>
                    <a:pt x="101363" y="30999"/>
                  </a:lnTo>
                  <a:lnTo>
                    <a:pt x="148284" y="8363"/>
                  </a:lnTo>
                  <a:lnTo>
                    <a:pt x="197047" y="0"/>
                  </a:lnTo>
                  <a:lnTo>
                    <a:pt x="244660" y="6828"/>
                  </a:lnTo>
                  <a:lnTo>
                    <a:pt x="251258" y="10665"/>
                  </a:lnTo>
                  <a:lnTo>
                    <a:pt x="256016" y="16343"/>
                  </a:lnTo>
                  <a:lnTo>
                    <a:pt x="258471" y="23402"/>
                  </a:lnTo>
                  <a:lnTo>
                    <a:pt x="258165" y="31383"/>
                  </a:lnTo>
                  <a:lnTo>
                    <a:pt x="196626" y="40149"/>
                  </a:lnTo>
                  <a:lnTo>
                    <a:pt x="158720" y="47496"/>
                  </a:lnTo>
                  <a:lnTo>
                    <a:pt x="121735" y="66123"/>
                  </a:lnTo>
                  <a:lnTo>
                    <a:pt x="87513" y="95223"/>
                  </a:lnTo>
                  <a:lnTo>
                    <a:pt x="59755" y="133858"/>
                  </a:lnTo>
                  <a:lnTo>
                    <a:pt x="43162" y="175945"/>
                  </a:lnTo>
                  <a:lnTo>
                    <a:pt x="38308" y="218493"/>
                  </a:lnTo>
                  <a:lnTo>
                    <a:pt x="45770" y="258509"/>
                  </a:lnTo>
                  <a:lnTo>
                    <a:pt x="52216" y="272052"/>
                  </a:lnTo>
                  <a:lnTo>
                    <a:pt x="60503" y="284905"/>
                  </a:lnTo>
                  <a:lnTo>
                    <a:pt x="70632" y="296836"/>
                  </a:lnTo>
                  <a:lnTo>
                    <a:pt x="82602" y="307617"/>
                  </a:lnTo>
                  <a:lnTo>
                    <a:pt x="87666" y="313219"/>
                  </a:lnTo>
                  <a:lnTo>
                    <a:pt x="89968" y="320201"/>
                  </a:lnTo>
                  <a:lnTo>
                    <a:pt x="89508" y="327644"/>
                  </a:lnTo>
                  <a:lnTo>
                    <a:pt x="86285" y="334627"/>
                  </a:lnTo>
                  <a:lnTo>
                    <a:pt x="80683" y="339691"/>
                  </a:lnTo>
                  <a:lnTo>
                    <a:pt x="73701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654953" y="9550374"/>
              <a:ext cx="174027" cy="223980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4108628" y="10113933"/>
              <a:ext cx="372745" cy="173355"/>
            </a:xfrm>
            <a:custGeom>
              <a:avLst/>
              <a:gdLst/>
              <a:ahLst/>
              <a:cxnLst/>
              <a:rect l="l" t="t" r="r" b="b"/>
              <a:pathLst>
                <a:path w="372745" h="173354">
                  <a:moveTo>
                    <a:pt x="37652" y="173067"/>
                  </a:moveTo>
                  <a:lnTo>
                    <a:pt x="112" y="173067"/>
                  </a:lnTo>
                  <a:lnTo>
                    <a:pt x="0" y="171151"/>
                  </a:lnTo>
                  <a:lnTo>
                    <a:pt x="4107" y="130176"/>
                  </a:lnTo>
                  <a:lnTo>
                    <a:pt x="18379" y="92577"/>
                  </a:lnTo>
                  <a:lnTo>
                    <a:pt x="42032" y="59045"/>
                  </a:lnTo>
                  <a:lnTo>
                    <a:pt x="75007" y="32418"/>
                  </a:lnTo>
                  <a:lnTo>
                    <a:pt x="115579" y="13159"/>
                  </a:lnTo>
                  <a:lnTo>
                    <a:pt x="162021" y="1726"/>
                  </a:lnTo>
                  <a:lnTo>
                    <a:pt x="193961" y="0"/>
                  </a:lnTo>
                  <a:lnTo>
                    <a:pt x="204991" y="498"/>
                  </a:lnTo>
                  <a:lnTo>
                    <a:pt x="259375" y="9879"/>
                  </a:lnTo>
                  <a:lnTo>
                    <a:pt x="306738" y="31345"/>
                  </a:lnTo>
                  <a:lnTo>
                    <a:pt x="316797" y="39785"/>
                  </a:lnTo>
                  <a:lnTo>
                    <a:pt x="203764" y="39785"/>
                  </a:lnTo>
                  <a:lnTo>
                    <a:pt x="156152" y="42797"/>
                  </a:lnTo>
                  <a:lnTo>
                    <a:pt x="112913" y="56513"/>
                  </a:lnTo>
                  <a:lnTo>
                    <a:pt x="77041" y="79667"/>
                  </a:lnTo>
                  <a:lnTo>
                    <a:pt x="51528" y="110993"/>
                  </a:lnTo>
                  <a:lnTo>
                    <a:pt x="38234" y="154845"/>
                  </a:lnTo>
                  <a:lnTo>
                    <a:pt x="38023" y="171151"/>
                  </a:lnTo>
                  <a:lnTo>
                    <a:pt x="37652" y="173067"/>
                  </a:lnTo>
                  <a:close/>
                </a:path>
                <a:path w="372745" h="173354">
                  <a:moveTo>
                    <a:pt x="353429" y="130809"/>
                  </a:moveTo>
                  <a:lnTo>
                    <a:pt x="346178" y="129562"/>
                  </a:lnTo>
                  <a:lnTo>
                    <a:pt x="339848" y="125783"/>
                  </a:lnTo>
                  <a:lnTo>
                    <a:pt x="335129" y="119587"/>
                  </a:lnTo>
                  <a:lnTo>
                    <a:pt x="314949" y="88472"/>
                  </a:lnTo>
                  <a:lnTo>
                    <a:pt x="285100" y="64033"/>
                  </a:lnTo>
                  <a:lnTo>
                    <a:pt x="247424" y="47420"/>
                  </a:lnTo>
                  <a:lnTo>
                    <a:pt x="203764" y="39785"/>
                  </a:lnTo>
                  <a:lnTo>
                    <a:pt x="316797" y="39785"/>
                  </a:lnTo>
                  <a:lnTo>
                    <a:pt x="344663" y="63169"/>
                  </a:lnTo>
                  <a:lnTo>
                    <a:pt x="370732" y="103627"/>
                  </a:lnTo>
                  <a:lnTo>
                    <a:pt x="372133" y="111108"/>
                  </a:lnTo>
                  <a:lnTo>
                    <a:pt x="370886" y="118359"/>
                  </a:lnTo>
                  <a:lnTo>
                    <a:pt x="367107" y="124689"/>
                  </a:lnTo>
                  <a:lnTo>
                    <a:pt x="360911" y="129408"/>
                  </a:lnTo>
                  <a:lnTo>
                    <a:pt x="353429" y="13080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174950" y="10172133"/>
              <a:ext cx="241970" cy="114866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4441128" y="9735605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3"/>
                  </a:moveTo>
                  <a:lnTo>
                    <a:pt x="29022" y="308078"/>
                  </a:lnTo>
                  <a:lnTo>
                    <a:pt x="9993" y="273241"/>
                  </a:lnTo>
                  <a:lnTo>
                    <a:pt x="0" y="231020"/>
                  </a:lnTo>
                  <a:lnTo>
                    <a:pt x="940" y="186842"/>
                  </a:lnTo>
                  <a:lnTo>
                    <a:pt x="12239" y="142894"/>
                  </a:lnTo>
                  <a:lnTo>
                    <a:pt x="33321" y="101362"/>
                  </a:lnTo>
                  <a:lnTo>
                    <a:pt x="59103" y="66987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8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2"/>
                  </a:lnTo>
                  <a:lnTo>
                    <a:pt x="257991" y="31383"/>
                  </a:lnTo>
                  <a:lnTo>
                    <a:pt x="196452" y="40149"/>
                  </a:lnTo>
                  <a:lnTo>
                    <a:pt x="158546" y="47496"/>
                  </a:lnTo>
                  <a:lnTo>
                    <a:pt x="121562" y="66123"/>
                  </a:lnTo>
                  <a:lnTo>
                    <a:pt x="87339" y="95223"/>
                  </a:lnTo>
                  <a:lnTo>
                    <a:pt x="59581" y="133858"/>
                  </a:lnTo>
                  <a:lnTo>
                    <a:pt x="42988" y="175945"/>
                  </a:lnTo>
                  <a:lnTo>
                    <a:pt x="38134" y="218493"/>
                  </a:lnTo>
                  <a:lnTo>
                    <a:pt x="45597" y="258509"/>
                  </a:lnTo>
                  <a:lnTo>
                    <a:pt x="52042" y="272052"/>
                  </a:lnTo>
                  <a:lnTo>
                    <a:pt x="60329" y="284905"/>
                  </a:lnTo>
                  <a:lnTo>
                    <a:pt x="70458" y="296836"/>
                  </a:lnTo>
                  <a:lnTo>
                    <a:pt x="82428" y="307617"/>
                  </a:lnTo>
                  <a:lnTo>
                    <a:pt x="87492" y="313219"/>
                  </a:lnTo>
                  <a:lnTo>
                    <a:pt x="89794" y="320201"/>
                  </a:lnTo>
                  <a:lnTo>
                    <a:pt x="89334" y="327644"/>
                  </a:lnTo>
                  <a:lnTo>
                    <a:pt x="86111" y="334627"/>
                  </a:lnTo>
                  <a:lnTo>
                    <a:pt x="80509" y="339691"/>
                  </a:lnTo>
                  <a:lnTo>
                    <a:pt x="73527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504530" y="9799599"/>
              <a:ext cx="174028" cy="223980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4014269" y="9628410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4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2" y="165741"/>
                  </a:lnTo>
                  <a:lnTo>
                    <a:pt x="223827" y="123672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4" y="0"/>
                  </a:lnTo>
                  <a:lnTo>
                    <a:pt x="197297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963" y="112182"/>
                  </a:lnTo>
                  <a:lnTo>
                    <a:pt x="260524" y="155152"/>
                  </a:lnTo>
                  <a:lnTo>
                    <a:pt x="248726" y="198122"/>
                  </a:lnTo>
                  <a:lnTo>
                    <a:pt x="226916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4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038824" y="9682428"/>
              <a:ext cx="174488" cy="220164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4928703" y="9540398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354" y="341993"/>
                  </a:moveTo>
                  <a:lnTo>
                    <a:pt x="28850" y="308078"/>
                  </a:lnTo>
                  <a:lnTo>
                    <a:pt x="9820" y="273241"/>
                  </a:lnTo>
                  <a:lnTo>
                    <a:pt x="0" y="231365"/>
                  </a:lnTo>
                  <a:lnTo>
                    <a:pt x="1228" y="187763"/>
                  </a:lnTo>
                  <a:lnTo>
                    <a:pt x="12584" y="143930"/>
                  </a:lnTo>
                  <a:lnTo>
                    <a:pt x="33148" y="101362"/>
                  </a:lnTo>
                  <a:lnTo>
                    <a:pt x="58930" y="66987"/>
                  </a:lnTo>
                  <a:lnTo>
                    <a:pt x="101018" y="30999"/>
                  </a:lnTo>
                  <a:lnTo>
                    <a:pt x="147939" y="8363"/>
                  </a:lnTo>
                  <a:lnTo>
                    <a:pt x="196702" y="0"/>
                  </a:lnTo>
                  <a:lnTo>
                    <a:pt x="244314" y="6828"/>
                  </a:lnTo>
                  <a:lnTo>
                    <a:pt x="250913" y="10665"/>
                  </a:lnTo>
                  <a:lnTo>
                    <a:pt x="255670" y="16343"/>
                  </a:lnTo>
                  <a:lnTo>
                    <a:pt x="258126" y="23402"/>
                  </a:lnTo>
                  <a:lnTo>
                    <a:pt x="257819" y="31383"/>
                  </a:lnTo>
                  <a:lnTo>
                    <a:pt x="196280" y="40149"/>
                  </a:lnTo>
                  <a:lnTo>
                    <a:pt x="158374" y="47496"/>
                  </a:lnTo>
                  <a:lnTo>
                    <a:pt x="121389" y="66123"/>
                  </a:lnTo>
                  <a:lnTo>
                    <a:pt x="87167" y="95223"/>
                  </a:lnTo>
                  <a:lnTo>
                    <a:pt x="59409" y="133858"/>
                  </a:lnTo>
                  <a:lnTo>
                    <a:pt x="42815" y="175945"/>
                  </a:lnTo>
                  <a:lnTo>
                    <a:pt x="37962" y="218493"/>
                  </a:lnTo>
                  <a:lnTo>
                    <a:pt x="45424" y="258509"/>
                  </a:lnTo>
                  <a:lnTo>
                    <a:pt x="51869" y="272052"/>
                  </a:lnTo>
                  <a:lnTo>
                    <a:pt x="60156" y="284905"/>
                  </a:lnTo>
                  <a:lnTo>
                    <a:pt x="70285" y="296836"/>
                  </a:lnTo>
                  <a:lnTo>
                    <a:pt x="82255" y="307617"/>
                  </a:lnTo>
                  <a:lnTo>
                    <a:pt x="87320" y="313219"/>
                  </a:lnTo>
                  <a:lnTo>
                    <a:pt x="89622" y="320201"/>
                  </a:lnTo>
                  <a:lnTo>
                    <a:pt x="89161" y="327644"/>
                  </a:lnTo>
                  <a:lnTo>
                    <a:pt x="85938" y="334627"/>
                  </a:lnTo>
                  <a:lnTo>
                    <a:pt x="80337" y="339691"/>
                  </a:lnTo>
                  <a:lnTo>
                    <a:pt x="73354" y="34199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991931" y="9605621"/>
              <a:ext cx="174028" cy="223980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5188978" y="983082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6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014" y="40475"/>
                  </a:lnTo>
                  <a:lnTo>
                    <a:pt x="160830" y="73969"/>
                  </a:lnTo>
                  <a:lnTo>
                    <a:pt x="181279" y="114368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188978" y="9897126"/>
              <a:ext cx="136774" cy="242549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5343670" y="9283269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7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30"/>
                  </a:lnTo>
                  <a:lnTo>
                    <a:pt x="180934" y="114541"/>
                  </a:lnTo>
                  <a:lnTo>
                    <a:pt x="192751" y="159602"/>
                  </a:lnTo>
                  <a:lnTo>
                    <a:pt x="195686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6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344898" y="9350794"/>
              <a:ext cx="136774" cy="24254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711685" y="10140750"/>
              <a:ext cx="246790" cy="146249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5221244" y="4474858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4">
                  <a:moveTo>
                    <a:pt x="73009" y="341994"/>
                  </a:moveTo>
                  <a:lnTo>
                    <a:pt x="28504" y="308079"/>
                  </a:lnTo>
                  <a:lnTo>
                    <a:pt x="9475" y="273242"/>
                  </a:lnTo>
                  <a:lnTo>
                    <a:pt x="0" y="230675"/>
                  </a:lnTo>
                  <a:lnTo>
                    <a:pt x="882" y="186842"/>
                  </a:lnTo>
                  <a:lnTo>
                    <a:pt x="11894" y="143239"/>
                  </a:lnTo>
                  <a:lnTo>
                    <a:pt x="32803" y="101363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4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8"/>
                  </a:lnTo>
                  <a:lnTo>
                    <a:pt x="81910" y="307618"/>
                  </a:lnTo>
                  <a:lnTo>
                    <a:pt x="86974" y="313220"/>
                  </a:lnTo>
                  <a:lnTo>
                    <a:pt x="89276" y="320202"/>
                  </a:lnTo>
                  <a:lnTo>
                    <a:pt x="88816" y="327645"/>
                  </a:lnTo>
                  <a:lnTo>
                    <a:pt x="85593" y="334628"/>
                  </a:lnTo>
                  <a:lnTo>
                    <a:pt x="79992" y="339692"/>
                  </a:lnTo>
                  <a:lnTo>
                    <a:pt x="73009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283666" y="4538853"/>
              <a:ext cx="174488" cy="223980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3883211" y="6867669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2837" y="341994"/>
                  </a:moveTo>
                  <a:lnTo>
                    <a:pt x="28333" y="308079"/>
                  </a:lnTo>
                  <a:lnTo>
                    <a:pt x="9303" y="273242"/>
                  </a:lnTo>
                  <a:lnTo>
                    <a:pt x="0" y="230675"/>
                  </a:lnTo>
                  <a:lnTo>
                    <a:pt x="1170" y="186842"/>
                  </a:lnTo>
                  <a:lnTo>
                    <a:pt x="12238" y="143239"/>
                  </a:lnTo>
                  <a:lnTo>
                    <a:pt x="32630" y="101362"/>
                  </a:lnTo>
                  <a:lnTo>
                    <a:pt x="58412" y="66987"/>
                  </a:lnTo>
                  <a:lnTo>
                    <a:pt x="100499" y="30999"/>
                  </a:lnTo>
                  <a:lnTo>
                    <a:pt x="147421" y="8363"/>
                  </a:lnTo>
                  <a:lnTo>
                    <a:pt x="196184" y="0"/>
                  </a:lnTo>
                  <a:lnTo>
                    <a:pt x="243796" y="6829"/>
                  </a:lnTo>
                  <a:lnTo>
                    <a:pt x="250395" y="10665"/>
                  </a:lnTo>
                  <a:lnTo>
                    <a:pt x="255153" y="16343"/>
                  </a:lnTo>
                  <a:lnTo>
                    <a:pt x="257608" y="23403"/>
                  </a:lnTo>
                  <a:lnTo>
                    <a:pt x="257301" y="31383"/>
                  </a:lnTo>
                  <a:lnTo>
                    <a:pt x="195762" y="40150"/>
                  </a:lnTo>
                  <a:lnTo>
                    <a:pt x="157857" y="47497"/>
                  </a:lnTo>
                  <a:lnTo>
                    <a:pt x="120872" y="66123"/>
                  </a:lnTo>
                  <a:lnTo>
                    <a:pt x="86649" y="95224"/>
                  </a:lnTo>
                  <a:lnTo>
                    <a:pt x="58892" y="133859"/>
                  </a:lnTo>
                  <a:lnTo>
                    <a:pt x="42298" y="175946"/>
                  </a:lnTo>
                  <a:lnTo>
                    <a:pt x="37445" y="218494"/>
                  </a:lnTo>
                  <a:lnTo>
                    <a:pt x="44907" y="258510"/>
                  </a:lnTo>
                  <a:lnTo>
                    <a:pt x="51353" y="272053"/>
                  </a:lnTo>
                  <a:lnTo>
                    <a:pt x="59640" y="284905"/>
                  </a:lnTo>
                  <a:lnTo>
                    <a:pt x="69768" y="296837"/>
                  </a:lnTo>
                  <a:lnTo>
                    <a:pt x="81739" y="307618"/>
                  </a:lnTo>
                  <a:lnTo>
                    <a:pt x="86803" y="313220"/>
                  </a:lnTo>
                  <a:lnTo>
                    <a:pt x="89105" y="320202"/>
                  </a:lnTo>
                  <a:lnTo>
                    <a:pt x="88644" y="327645"/>
                  </a:lnTo>
                  <a:lnTo>
                    <a:pt x="85422" y="334628"/>
                  </a:lnTo>
                  <a:lnTo>
                    <a:pt x="79820" y="339692"/>
                  </a:lnTo>
                  <a:lnTo>
                    <a:pt x="7283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945920" y="6931664"/>
              <a:ext cx="174028" cy="223980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5248254" y="7237632"/>
              <a:ext cx="267335" cy="331470"/>
            </a:xfrm>
            <a:custGeom>
              <a:avLst/>
              <a:gdLst/>
              <a:ahLst/>
              <a:cxnLst/>
              <a:rect l="l" t="t" r="r" b="b"/>
              <a:pathLst>
                <a:path w="267335" h="331470">
                  <a:moveTo>
                    <a:pt x="214504" y="330984"/>
                  </a:moveTo>
                  <a:lnTo>
                    <a:pt x="207291" y="329737"/>
                  </a:lnTo>
                  <a:lnTo>
                    <a:pt x="200998" y="325612"/>
                  </a:lnTo>
                  <a:lnTo>
                    <a:pt x="196663" y="319320"/>
                  </a:lnTo>
                  <a:lnTo>
                    <a:pt x="194860" y="312107"/>
                  </a:lnTo>
                  <a:lnTo>
                    <a:pt x="195819" y="304894"/>
                  </a:lnTo>
                  <a:lnTo>
                    <a:pt x="219721" y="267200"/>
                  </a:lnTo>
                  <a:lnTo>
                    <a:pt x="229543" y="229697"/>
                  </a:lnTo>
                  <a:lnTo>
                    <a:pt x="228776" y="188281"/>
                  </a:lnTo>
                  <a:lnTo>
                    <a:pt x="216959" y="145138"/>
                  </a:lnTo>
                  <a:lnTo>
                    <a:pt x="194055" y="103070"/>
                  </a:lnTo>
                  <a:lnTo>
                    <a:pt x="163554" y="70094"/>
                  </a:lnTo>
                  <a:lnTo>
                    <a:pt x="127528" y="47938"/>
                  </a:lnTo>
                  <a:lnTo>
                    <a:pt x="88050" y="38327"/>
                  </a:lnTo>
                  <a:lnTo>
                    <a:pt x="73125" y="38346"/>
                  </a:lnTo>
                  <a:lnTo>
                    <a:pt x="57971" y="40322"/>
                  </a:lnTo>
                  <a:lnTo>
                    <a:pt x="42816" y="44370"/>
                  </a:lnTo>
                  <a:lnTo>
                    <a:pt x="27891" y="50604"/>
                  </a:lnTo>
                  <a:lnTo>
                    <a:pt x="20410" y="52715"/>
                  </a:lnTo>
                  <a:lnTo>
                    <a:pt x="13159" y="51832"/>
                  </a:lnTo>
                  <a:lnTo>
                    <a:pt x="6829" y="48187"/>
                  </a:lnTo>
                  <a:lnTo>
                    <a:pt x="2110" y="42010"/>
                  </a:lnTo>
                  <a:lnTo>
                    <a:pt x="0" y="34529"/>
                  </a:lnTo>
                  <a:lnTo>
                    <a:pt x="882" y="27278"/>
                  </a:lnTo>
                  <a:lnTo>
                    <a:pt x="50758" y="2723"/>
                  </a:lnTo>
                  <a:lnTo>
                    <a:pt x="71303" y="0"/>
                  </a:lnTo>
                  <a:lnTo>
                    <a:pt x="91733" y="268"/>
                  </a:lnTo>
                  <a:lnTo>
                    <a:pt x="132439" y="8095"/>
                  </a:lnTo>
                  <a:lnTo>
                    <a:pt x="170613" y="26971"/>
                  </a:lnTo>
                  <a:lnTo>
                    <a:pt x="204644" y="55516"/>
                  </a:lnTo>
                  <a:lnTo>
                    <a:pt x="232919" y="92347"/>
                  </a:lnTo>
                  <a:lnTo>
                    <a:pt x="252563" y="130406"/>
                  </a:lnTo>
                  <a:lnTo>
                    <a:pt x="266681" y="184022"/>
                  </a:lnTo>
                  <a:lnTo>
                    <a:pt x="266988" y="236143"/>
                  </a:lnTo>
                  <a:lnTo>
                    <a:pt x="253944" y="283889"/>
                  </a:lnTo>
                  <a:lnTo>
                    <a:pt x="228008" y="324384"/>
                  </a:lnTo>
                  <a:lnTo>
                    <a:pt x="221716" y="329238"/>
                  </a:lnTo>
                  <a:lnTo>
                    <a:pt x="214504" y="33098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277718" y="7304198"/>
              <a:ext cx="178440" cy="217765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938640" y="9704375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5" h="372745">
                  <a:moveTo>
                    <a:pt x="89507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8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8" y="335166"/>
                  </a:lnTo>
                  <a:lnTo>
                    <a:pt x="111913" y="314256"/>
                  </a:lnTo>
                  <a:lnTo>
                    <a:pt x="135661" y="283909"/>
                  </a:lnTo>
                  <a:lnTo>
                    <a:pt x="151123" y="245734"/>
                  </a:lnTo>
                  <a:lnTo>
                    <a:pt x="157146" y="201345"/>
                  </a:lnTo>
                  <a:lnTo>
                    <a:pt x="152504" y="153425"/>
                  </a:lnTo>
                  <a:lnTo>
                    <a:pt x="137503" y="110801"/>
                  </a:lnTo>
                  <a:lnTo>
                    <a:pt x="113294" y="76003"/>
                  </a:lnTo>
                  <a:lnTo>
                    <a:pt x="81028" y="51564"/>
                  </a:lnTo>
                  <a:lnTo>
                    <a:pt x="37176" y="39478"/>
                  </a:lnTo>
                  <a:lnTo>
                    <a:pt x="20870" y="39287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3"/>
                  </a:lnTo>
                  <a:lnTo>
                    <a:pt x="160830" y="74429"/>
                  </a:lnTo>
                  <a:lnTo>
                    <a:pt x="180933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0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7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39867" y="9770672"/>
              <a:ext cx="136774" cy="242549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250478" y="7168669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4" h="196215">
                  <a:moveTo>
                    <a:pt x="20871" y="195686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89"/>
                  </a:lnTo>
                  <a:lnTo>
                    <a:pt x="40821" y="62325"/>
                  </a:lnTo>
                  <a:lnTo>
                    <a:pt x="73969" y="34855"/>
                  </a:lnTo>
                  <a:lnTo>
                    <a:pt x="114023" y="14751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3" y="113428"/>
                  </a:lnTo>
                  <a:lnTo>
                    <a:pt x="314256" y="83772"/>
                  </a:lnTo>
                  <a:lnTo>
                    <a:pt x="283908" y="60023"/>
                  </a:lnTo>
                  <a:lnTo>
                    <a:pt x="245734" y="44562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9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6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318003" y="7227580"/>
              <a:ext cx="242549" cy="136775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2486938" y="8140826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963"/>
                  </a:moveTo>
                  <a:lnTo>
                    <a:pt x="305547" y="260946"/>
                  </a:lnTo>
                  <a:lnTo>
                    <a:pt x="298967" y="256937"/>
                  </a:lnTo>
                  <a:lnTo>
                    <a:pt x="294344" y="250971"/>
                  </a:lnTo>
                  <a:lnTo>
                    <a:pt x="292253" y="243854"/>
                  </a:lnTo>
                  <a:lnTo>
                    <a:pt x="298219" y="199388"/>
                  </a:lnTo>
                  <a:lnTo>
                    <a:pt x="291428" y="161348"/>
                  </a:lnTo>
                  <a:lnTo>
                    <a:pt x="273588" y="123999"/>
                  </a:lnTo>
                  <a:lnTo>
                    <a:pt x="245389" y="89066"/>
                  </a:lnTo>
                  <a:lnTo>
                    <a:pt x="207119" y="60426"/>
                  </a:lnTo>
                  <a:lnTo>
                    <a:pt x="165741" y="43180"/>
                  </a:lnTo>
                  <a:lnTo>
                    <a:pt x="123673" y="38135"/>
                  </a:lnTo>
                  <a:lnTo>
                    <a:pt x="83331" y="46096"/>
                  </a:lnTo>
                  <a:lnTo>
                    <a:pt x="69787" y="52542"/>
                  </a:lnTo>
                  <a:lnTo>
                    <a:pt x="56935" y="60829"/>
                  </a:lnTo>
                  <a:lnTo>
                    <a:pt x="45003" y="70958"/>
                  </a:lnTo>
                  <a:lnTo>
                    <a:pt x="34222" y="82928"/>
                  </a:lnTo>
                  <a:lnTo>
                    <a:pt x="28103" y="87973"/>
                  </a:lnTo>
                  <a:lnTo>
                    <a:pt x="0" y="71878"/>
                  </a:lnTo>
                  <a:lnTo>
                    <a:pt x="824" y="64665"/>
                  </a:lnTo>
                  <a:lnTo>
                    <a:pt x="35143" y="29215"/>
                  </a:lnTo>
                  <a:lnTo>
                    <a:pt x="71053" y="9265"/>
                  </a:lnTo>
                  <a:lnTo>
                    <a:pt x="111491" y="0"/>
                  </a:lnTo>
                  <a:lnTo>
                    <a:pt x="154231" y="1438"/>
                  </a:lnTo>
                  <a:lnTo>
                    <a:pt x="197431" y="13236"/>
                  </a:lnTo>
                  <a:lnTo>
                    <a:pt x="239250" y="35047"/>
                  </a:lnTo>
                  <a:lnTo>
                    <a:pt x="272398" y="62056"/>
                  </a:lnTo>
                  <a:lnTo>
                    <a:pt x="307484" y="104854"/>
                  </a:lnTo>
                  <a:lnTo>
                    <a:pt x="329333" y="152140"/>
                  </a:lnTo>
                  <a:lnTo>
                    <a:pt x="337141" y="201037"/>
                  </a:lnTo>
                  <a:lnTo>
                    <a:pt x="330101" y="248669"/>
                  </a:lnTo>
                  <a:lnTo>
                    <a:pt x="326092" y="255249"/>
                  </a:lnTo>
                  <a:lnTo>
                    <a:pt x="320126" y="259872"/>
                  </a:lnTo>
                  <a:lnTo>
                    <a:pt x="313009" y="26196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539729" y="8203228"/>
              <a:ext cx="220163" cy="175006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4771710" y="7096733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825729" y="7158963"/>
              <a:ext cx="220164" cy="174488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983423" y="8497054"/>
              <a:ext cx="1430764" cy="1789945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4872382" y="8902698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1"/>
                  </a:lnTo>
                  <a:lnTo>
                    <a:pt x="292253" y="243164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6946" y="59736"/>
                  </a:lnTo>
                  <a:lnTo>
                    <a:pt x="165281" y="42490"/>
                  </a:lnTo>
                  <a:lnTo>
                    <a:pt x="123155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3"/>
                  </a:lnTo>
                  <a:lnTo>
                    <a:pt x="0" y="71188"/>
                  </a:lnTo>
                  <a:lnTo>
                    <a:pt x="824" y="63976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2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50"/>
                  </a:lnTo>
                  <a:lnTo>
                    <a:pt x="337141" y="200347"/>
                  </a:lnTo>
                  <a:lnTo>
                    <a:pt x="330101" y="247979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27628" y="8965464"/>
              <a:ext cx="220164" cy="175179"/>
            </a:xfrm>
            <a:prstGeom prst="rect">
              <a:avLst/>
            </a:prstGeom>
          </p:spPr>
        </p:pic>
        <p:sp>
          <p:nvSpPr>
            <p:cNvPr id="207" name="object 207"/>
            <p:cNvSpPr/>
            <p:nvPr/>
          </p:nvSpPr>
          <p:spPr>
            <a:xfrm>
              <a:off x="4225762" y="8849581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502" y="257781"/>
                  </a:moveTo>
                  <a:lnTo>
                    <a:pt x="186381" y="256898"/>
                  </a:lnTo>
                  <a:lnTo>
                    <a:pt x="142721" y="245887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6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0502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89757" y="8870451"/>
              <a:ext cx="223981" cy="174028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3570164" y="10080977"/>
              <a:ext cx="342265" cy="206375"/>
            </a:xfrm>
            <a:custGeom>
              <a:avLst/>
              <a:gdLst/>
              <a:ahLst/>
              <a:cxnLst/>
              <a:rect l="l" t="t" r="r" b="b"/>
              <a:pathLst>
                <a:path w="342264" h="206375">
                  <a:moveTo>
                    <a:pt x="152389" y="206022"/>
                  </a:moveTo>
                  <a:lnTo>
                    <a:pt x="74933" y="206022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6"/>
                  </a:lnTo>
                  <a:lnTo>
                    <a:pt x="152389" y="206022"/>
                  </a:lnTo>
                  <a:close/>
                </a:path>
                <a:path w="342264" h="206375">
                  <a:moveTo>
                    <a:pt x="332248" y="206022"/>
                  </a:moveTo>
                  <a:lnTo>
                    <a:pt x="272415" y="206022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38311" y="199197"/>
                  </a:lnTo>
                  <a:lnTo>
                    <a:pt x="332248" y="20602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634158" y="10103074"/>
              <a:ext cx="223980" cy="173567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3444937" y="8676473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6" y="257608"/>
                  </a:moveTo>
                  <a:lnTo>
                    <a:pt x="187763" y="256437"/>
                  </a:lnTo>
                  <a:lnTo>
                    <a:pt x="143929" y="245369"/>
                  </a:lnTo>
                  <a:lnTo>
                    <a:pt x="101362" y="224977"/>
                  </a:lnTo>
                  <a:lnTo>
                    <a:pt x="66986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7"/>
                  </a:lnTo>
                  <a:lnTo>
                    <a:pt x="40150" y="61846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9"/>
                  </a:lnTo>
                  <a:lnTo>
                    <a:pt x="133859" y="198717"/>
                  </a:lnTo>
                  <a:lnTo>
                    <a:pt x="175946" y="215310"/>
                  </a:lnTo>
                  <a:lnTo>
                    <a:pt x="218494" y="220163"/>
                  </a:lnTo>
                  <a:lnTo>
                    <a:pt x="258510" y="212701"/>
                  </a:lnTo>
                  <a:lnTo>
                    <a:pt x="272053" y="206256"/>
                  </a:lnTo>
                  <a:lnTo>
                    <a:pt x="284905" y="197969"/>
                  </a:lnTo>
                  <a:lnTo>
                    <a:pt x="296837" y="187840"/>
                  </a:lnTo>
                  <a:lnTo>
                    <a:pt x="307618" y="175870"/>
                  </a:lnTo>
                  <a:lnTo>
                    <a:pt x="313220" y="170806"/>
                  </a:lnTo>
                  <a:lnTo>
                    <a:pt x="320202" y="168504"/>
                  </a:lnTo>
                  <a:lnTo>
                    <a:pt x="327645" y="168964"/>
                  </a:lnTo>
                  <a:lnTo>
                    <a:pt x="334628" y="172187"/>
                  </a:lnTo>
                  <a:lnTo>
                    <a:pt x="339692" y="177788"/>
                  </a:lnTo>
                  <a:lnTo>
                    <a:pt x="341994" y="184771"/>
                  </a:lnTo>
                  <a:lnTo>
                    <a:pt x="341534" y="192214"/>
                  </a:lnTo>
                  <a:lnTo>
                    <a:pt x="308079" y="229276"/>
                  </a:lnTo>
                  <a:lnTo>
                    <a:pt x="273242" y="248305"/>
                  </a:lnTo>
                  <a:lnTo>
                    <a:pt x="231366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510159" y="8697344"/>
              <a:ext cx="223980" cy="174028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4705797" y="9251042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29984" y="257781"/>
                  </a:moveTo>
                  <a:lnTo>
                    <a:pt x="185921" y="256898"/>
                  </a:lnTo>
                  <a:lnTo>
                    <a:pt x="142548" y="245886"/>
                  </a:lnTo>
                  <a:lnTo>
                    <a:pt x="101362" y="224977"/>
                  </a:lnTo>
                  <a:lnTo>
                    <a:pt x="66987" y="199195"/>
                  </a:lnTo>
                  <a:lnTo>
                    <a:pt x="30999" y="157108"/>
                  </a:lnTo>
                  <a:lnTo>
                    <a:pt x="8363" y="110186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7"/>
                  </a:lnTo>
                  <a:lnTo>
                    <a:pt x="40149" y="61846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9"/>
                  </a:lnTo>
                  <a:lnTo>
                    <a:pt x="133858" y="198717"/>
                  </a:lnTo>
                  <a:lnTo>
                    <a:pt x="175945" y="215310"/>
                  </a:lnTo>
                  <a:lnTo>
                    <a:pt x="218493" y="220163"/>
                  </a:lnTo>
                  <a:lnTo>
                    <a:pt x="258509" y="212701"/>
                  </a:lnTo>
                  <a:lnTo>
                    <a:pt x="272052" y="206256"/>
                  </a:lnTo>
                  <a:lnTo>
                    <a:pt x="284905" y="197969"/>
                  </a:lnTo>
                  <a:lnTo>
                    <a:pt x="296836" y="187840"/>
                  </a:lnTo>
                  <a:lnTo>
                    <a:pt x="307617" y="175870"/>
                  </a:lnTo>
                  <a:lnTo>
                    <a:pt x="313219" y="170806"/>
                  </a:lnTo>
                  <a:lnTo>
                    <a:pt x="320201" y="168504"/>
                  </a:lnTo>
                  <a:lnTo>
                    <a:pt x="327644" y="168964"/>
                  </a:lnTo>
                  <a:lnTo>
                    <a:pt x="334627" y="172187"/>
                  </a:lnTo>
                  <a:lnTo>
                    <a:pt x="339691" y="177788"/>
                  </a:lnTo>
                  <a:lnTo>
                    <a:pt x="341993" y="184771"/>
                  </a:lnTo>
                  <a:lnTo>
                    <a:pt x="341533" y="192214"/>
                  </a:lnTo>
                  <a:lnTo>
                    <a:pt x="308078" y="229276"/>
                  </a:lnTo>
                  <a:lnTo>
                    <a:pt x="273241" y="248305"/>
                  </a:lnTo>
                  <a:lnTo>
                    <a:pt x="229984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69792" y="9271913"/>
              <a:ext cx="223980" cy="174028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4118567" y="9272239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2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72586" y="9335006"/>
              <a:ext cx="220163" cy="175178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4480589" y="8571926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1" y="58872"/>
                  </a:lnTo>
                  <a:lnTo>
                    <a:pt x="76424" y="31958"/>
                  </a:lnTo>
                  <a:lnTo>
                    <a:pt x="116824" y="12641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7"/>
                  </a:lnTo>
                  <a:lnTo>
                    <a:pt x="372168" y="111108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5" y="64033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3"/>
                  </a:lnTo>
                  <a:lnTo>
                    <a:pt x="38269" y="154845"/>
                  </a:lnTo>
                  <a:lnTo>
                    <a:pt x="38058" y="171151"/>
                  </a:lnTo>
                  <a:lnTo>
                    <a:pt x="36562" y="178882"/>
                  </a:lnTo>
                  <a:lnTo>
                    <a:pt x="32533" y="185116"/>
                  </a:lnTo>
                  <a:lnTo>
                    <a:pt x="26663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546886" y="8630127"/>
              <a:ext cx="242030" cy="132592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15052" y="9107227"/>
              <a:ext cx="372745" cy="196215"/>
            </a:xfrm>
            <a:custGeom>
              <a:avLst/>
              <a:gdLst/>
              <a:ahLst/>
              <a:cxnLst/>
              <a:rect l="l" t="t" r="r" b="b"/>
              <a:pathLst>
                <a:path w="372745" h="196215">
                  <a:moveTo>
                    <a:pt x="20871" y="195685"/>
                  </a:moveTo>
                  <a:lnTo>
                    <a:pt x="13121" y="194362"/>
                  </a:lnTo>
                  <a:lnTo>
                    <a:pt x="6752" y="190621"/>
                  </a:lnTo>
                  <a:lnTo>
                    <a:pt x="2225" y="184809"/>
                  </a:lnTo>
                  <a:lnTo>
                    <a:pt x="0" y="177270"/>
                  </a:lnTo>
                  <a:lnTo>
                    <a:pt x="249" y="156149"/>
                  </a:lnTo>
                  <a:lnTo>
                    <a:pt x="8114" y="115290"/>
                  </a:lnTo>
                  <a:lnTo>
                    <a:pt x="41511" y="62843"/>
                  </a:lnTo>
                  <a:lnTo>
                    <a:pt x="74890" y="35315"/>
                  </a:lnTo>
                  <a:lnTo>
                    <a:pt x="114714" y="14924"/>
                  </a:lnTo>
                  <a:lnTo>
                    <a:pt x="159602" y="2935"/>
                  </a:lnTo>
                  <a:lnTo>
                    <a:pt x="191542" y="0"/>
                  </a:lnTo>
                  <a:lnTo>
                    <a:pt x="202572" y="479"/>
                  </a:lnTo>
                  <a:lnTo>
                    <a:pt x="257167" y="8574"/>
                  </a:lnTo>
                  <a:lnTo>
                    <a:pt x="305086" y="28410"/>
                  </a:lnTo>
                  <a:lnTo>
                    <a:pt x="343797" y="58834"/>
                  </a:lnTo>
                  <a:lnTo>
                    <a:pt x="370769" y="98696"/>
                  </a:lnTo>
                  <a:lnTo>
                    <a:pt x="372687" y="106177"/>
                  </a:lnTo>
                  <a:lnTo>
                    <a:pt x="371382" y="113428"/>
                  </a:lnTo>
                  <a:lnTo>
                    <a:pt x="314256" y="83771"/>
                  </a:lnTo>
                  <a:lnTo>
                    <a:pt x="283908" y="60023"/>
                  </a:lnTo>
                  <a:lnTo>
                    <a:pt x="245734" y="44561"/>
                  </a:lnTo>
                  <a:lnTo>
                    <a:pt x="201345" y="38538"/>
                  </a:lnTo>
                  <a:lnTo>
                    <a:pt x="153425" y="43180"/>
                  </a:lnTo>
                  <a:lnTo>
                    <a:pt x="110801" y="58181"/>
                  </a:lnTo>
                  <a:lnTo>
                    <a:pt x="76003" y="82390"/>
                  </a:lnTo>
                  <a:lnTo>
                    <a:pt x="51564" y="114656"/>
                  </a:lnTo>
                  <a:lnTo>
                    <a:pt x="39478" y="158508"/>
                  </a:lnTo>
                  <a:lnTo>
                    <a:pt x="39286" y="174814"/>
                  </a:lnTo>
                  <a:lnTo>
                    <a:pt x="37963" y="182564"/>
                  </a:lnTo>
                  <a:lnTo>
                    <a:pt x="34222" y="188933"/>
                  </a:lnTo>
                  <a:lnTo>
                    <a:pt x="28410" y="193460"/>
                  </a:lnTo>
                  <a:lnTo>
                    <a:pt x="20871" y="19568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682576" y="9164910"/>
              <a:ext cx="242549" cy="136774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5042708" y="7593247"/>
              <a:ext cx="258445" cy="342265"/>
            </a:xfrm>
            <a:custGeom>
              <a:avLst/>
              <a:gdLst/>
              <a:ahLst/>
              <a:cxnLst/>
              <a:rect l="l" t="t" r="r" b="b"/>
              <a:pathLst>
                <a:path w="258445" h="342265">
                  <a:moveTo>
                    <a:pt x="73527" y="341994"/>
                  </a:moveTo>
                  <a:lnTo>
                    <a:pt x="29022" y="308079"/>
                  </a:lnTo>
                  <a:lnTo>
                    <a:pt x="9993" y="273242"/>
                  </a:lnTo>
                  <a:lnTo>
                    <a:pt x="0" y="230675"/>
                  </a:lnTo>
                  <a:lnTo>
                    <a:pt x="940" y="186842"/>
                  </a:lnTo>
                  <a:lnTo>
                    <a:pt x="12239" y="143239"/>
                  </a:lnTo>
                  <a:lnTo>
                    <a:pt x="33321" y="101362"/>
                  </a:lnTo>
                  <a:lnTo>
                    <a:pt x="59103" y="66986"/>
                  </a:lnTo>
                  <a:lnTo>
                    <a:pt x="101190" y="30999"/>
                  </a:lnTo>
                  <a:lnTo>
                    <a:pt x="148112" y="8363"/>
                  </a:lnTo>
                  <a:lnTo>
                    <a:pt x="196875" y="0"/>
                  </a:lnTo>
                  <a:lnTo>
                    <a:pt x="244487" y="6829"/>
                  </a:lnTo>
                  <a:lnTo>
                    <a:pt x="251086" y="10665"/>
                  </a:lnTo>
                  <a:lnTo>
                    <a:pt x="255843" y="16343"/>
                  </a:lnTo>
                  <a:lnTo>
                    <a:pt x="258298" y="23403"/>
                  </a:lnTo>
                  <a:lnTo>
                    <a:pt x="257991" y="31383"/>
                  </a:lnTo>
                  <a:lnTo>
                    <a:pt x="196452" y="40150"/>
                  </a:lnTo>
                  <a:lnTo>
                    <a:pt x="158546" y="47497"/>
                  </a:lnTo>
                  <a:lnTo>
                    <a:pt x="121562" y="66123"/>
                  </a:lnTo>
                  <a:lnTo>
                    <a:pt x="87339" y="95224"/>
                  </a:lnTo>
                  <a:lnTo>
                    <a:pt x="59581" y="133859"/>
                  </a:lnTo>
                  <a:lnTo>
                    <a:pt x="42988" y="175946"/>
                  </a:lnTo>
                  <a:lnTo>
                    <a:pt x="38134" y="218494"/>
                  </a:lnTo>
                  <a:lnTo>
                    <a:pt x="45597" y="258510"/>
                  </a:lnTo>
                  <a:lnTo>
                    <a:pt x="52042" y="272053"/>
                  </a:lnTo>
                  <a:lnTo>
                    <a:pt x="60329" y="284905"/>
                  </a:lnTo>
                  <a:lnTo>
                    <a:pt x="70458" y="296837"/>
                  </a:lnTo>
                  <a:lnTo>
                    <a:pt x="82428" y="307618"/>
                  </a:lnTo>
                  <a:lnTo>
                    <a:pt x="87492" y="313220"/>
                  </a:lnTo>
                  <a:lnTo>
                    <a:pt x="89794" y="320202"/>
                  </a:lnTo>
                  <a:lnTo>
                    <a:pt x="89334" y="327645"/>
                  </a:lnTo>
                  <a:lnTo>
                    <a:pt x="86111" y="334628"/>
                  </a:lnTo>
                  <a:lnTo>
                    <a:pt x="80509" y="339692"/>
                  </a:lnTo>
                  <a:lnTo>
                    <a:pt x="73527" y="3419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04880" y="7658469"/>
              <a:ext cx="174028" cy="223980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5303156" y="7882450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994"/>
                  </a:lnTo>
                  <a:lnTo>
                    <a:pt x="160830" y="74429"/>
                  </a:lnTo>
                  <a:lnTo>
                    <a:pt x="180934" y="114541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304384" y="7948747"/>
              <a:ext cx="136774" cy="242549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4814871" y="8192370"/>
              <a:ext cx="257810" cy="342265"/>
            </a:xfrm>
            <a:custGeom>
              <a:avLst/>
              <a:gdLst/>
              <a:ahLst/>
              <a:cxnLst/>
              <a:rect l="l" t="t" r="r" b="b"/>
              <a:pathLst>
                <a:path w="257810" h="342265">
                  <a:moveTo>
                    <a:pt x="73009" y="341995"/>
                  </a:moveTo>
                  <a:lnTo>
                    <a:pt x="28504" y="308079"/>
                  </a:lnTo>
                  <a:lnTo>
                    <a:pt x="9475" y="273243"/>
                  </a:lnTo>
                  <a:lnTo>
                    <a:pt x="0" y="231366"/>
                  </a:lnTo>
                  <a:lnTo>
                    <a:pt x="882" y="187763"/>
                  </a:lnTo>
                  <a:lnTo>
                    <a:pt x="11894" y="143929"/>
                  </a:lnTo>
                  <a:lnTo>
                    <a:pt x="32803" y="101362"/>
                  </a:lnTo>
                  <a:lnTo>
                    <a:pt x="58585" y="66986"/>
                  </a:lnTo>
                  <a:lnTo>
                    <a:pt x="100672" y="30999"/>
                  </a:lnTo>
                  <a:lnTo>
                    <a:pt x="147594" y="8363"/>
                  </a:lnTo>
                  <a:lnTo>
                    <a:pt x="196357" y="0"/>
                  </a:lnTo>
                  <a:lnTo>
                    <a:pt x="243969" y="6829"/>
                  </a:lnTo>
                  <a:lnTo>
                    <a:pt x="250568" y="10665"/>
                  </a:lnTo>
                  <a:lnTo>
                    <a:pt x="255325" y="16343"/>
                  </a:lnTo>
                  <a:lnTo>
                    <a:pt x="257781" y="23403"/>
                  </a:lnTo>
                  <a:lnTo>
                    <a:pt x="257474" y="31383"/>
                  </a:lnTo>
                  <a:lnTo>
                    <a:pt x="195934" y="40150"/>
                  </a:lnTo>
                  <a:lnTo>
                    <a:pt x="158029" y="47497"/>
                  </a:lnTo>
                  <a:lnTo>
                    <a:pt x="121044" y="66123"/>
                  </a:lnTo>
                  <a:lnTo>
                    <a:pt x="86821" y="95224"/>
                  </a:lnTo>
                  <a:lnTo>
                    <a:pt x="59064" y="133859"/>
                  </a:lnTo>
                  <a:lnTo>
                    <a:pt x="42470" y="175946"/>
                  </a:lnTo>
                  <a:lnTo>
                    <a:pt x="37617" y="218494"/>
                  </a:lnTo>
                  <a:lnTo>
                    <a:pt x="45079" y="258510"/>
                  </a:lnTo>
                  <a:lnTo>
                    <a:pt x="51524" y="272053"/>
                  </a:lnTo>
                  <a:lnTo>
                    <a:pt x="59811" y="284906"/>
                  </a:lnTo>
                  <a:lnTo>
                    <a:pt x="69940" y="296837"/>
                  </a:lnTo>
                  <a:lnTo>
                    <a:pt x="81910" y="307619"/>
                  </a:lnTo>
                  <a:lnTo>
                    <a:pt x="86975" y="313220"/>
                  </a:lnTo>
                  <a:lnTo>
                    <a:pt x="89276" y="320203"/>
                  </a:lnTo>
                  <a:lnTo>
                    <a:pt x="88816" y="327646"/>
                  </a:lnTo>
                  <a:lnTo>
                    <a:pt x="85593" y="334628"/>
                  </a:lnTo>
                  <a:lnTo>
                    <a:pt x="79992" y="339693"/>
                  </a:lnTo>
                  <a:lnTo>
                    <a:pt x="73009" y="341995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876986" y="8256365"/>
              <a:ext cx="173567" cy="223980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4387494" y="8085176"/>
              <a:ext cx="262255" cy="337185"/>
            </a:xfrm>
            <a:custGeom>
              <a:avLst/>
              <a:gdLst/>
              <a:ahLst/>
              <a:cxnLst/>
              <a:rect l="l" t="t" r="r" b="b"/>
              <a:pathLst>
                <a:path w="262254" h="337184">
                  <a:moveTo>
                    <a:pt x="60925" y="337141"/>
                  </a:moveTo>
                  <a:lnTo>
                    <a:pt x="13293" y="330101"/>
                  </a:lnTo>
                  <a:lnTo>
                    <a:pt x="6714" y="326092"/>
                  </a:lnTo>
                  <a:lnTo>
                    <a:pt x="2090" y="320126"/>
                  </a:lnTo>
                  <a:lnTo>
                    <a:pt x="0" y="313009"/>
                  </a:lnTo>
                  <a:lnTo>
                    <a:pt x="1016" y="305547"/>
                  </a:lnTo>
                  <a:lnTo>
                    <a:pt x="5025" y="298967"/>
                  </a:lnTo>
                  <a:lnTo>
                    <a:pt x="10991" y="294344"/>
                  </a:lnTo>
                  <a:lnTo>
                    <a:pt x="18108" y="292253"/>
                  </a:lnTo>
                  <a:lnTo>
                    <a:pt x="62575" y="298219"/>
                  </a:lnTo>
                  <a:lnTo>
                    <a:pt x="100614" y="291428"/>
                  </a:lnTo>
                  <a:lnTo>
                    <a:pt x="137964" y="273588"/>
                  </a:lnTo>
                  <a:lnTo>
                    <a:pt x="172896" y="245389"/>
                  </a:lnTo>
                  <a:lnTo>
                    <a:pt x="201536" y="207119"/>
                  </a:lnTo>
                  <a:lnTo>
                    <a:pt x="218781" y="165741"/>
                  </a:lnTo>
                  <a:lnTo>
                    <a:pt x="223827" y="123673"/>
                  </a:lnTo>
                  <a:lnTo>
                    <a:pt x="215866" y="83331"/>
                  </a:lnTo>
                  <a:lnTo>
                    <a:pt x="209420" y="69787"/>
                  </a:lnTo>
                  <a:lnTo>
                    <a:pt x="201133" y="56935"/>
                  </a:lnTo>
                  <a:lnTo>
                    <a:pt x="191005" y="45003"/>
                  </a:lnTo>
                  <a:lnTo>
                    <a:pt x="179034" y="34222"/>
                  </a:lnTo>
                  <a:lnTo>
                    <a:pt x="173989" y="28103"/>
                  </a:lnTo>
                  <a:lnTo>
                    <a:pt x="190083" y="0"/>
                  </a:lnTo>
                  <a:lnTo>
                    <a:pt x="197296" y="824"/>
                  </a:lnTo>
                  <a:lnTo>
                    <a:pt x="232747" y="35143"/>
                  </a:lnTo>
                  <a:lnTo>
                    <a:pt x="252697" y="71053"/>
                  </a:lnTo>
                  <a:lnTo>
                    <a:pt x="261790" y="112182"/>
                  </a:lnTo>
                  <a:lnTo>
                    <a:pt x="260064" y="155152"/>
                  </a:lnTo>
                  <a:lnTo>
                    <a:pt x="248208" y="198122"/>
                  </a:lnTo>
                  <a:lnTo>
                    <a:pt x="226915" y="239250"/>
                  </a:lnTo>
                  <a:lnTo>
                    <a:pt x="199906" y="272398"/>
                  </a:lnTo>
                  <a:lnTo>
                    <a:pt x="157108" y="307484"/>
                  </a:lnTo>
                  <a:lnTo>
                    <a:pt x="109822" y="329333"/>
                  </a:lnTo>
                  <a:lnTo>
                    <a:pt x="60925" y="33714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412048" y="8139195"/>
              <a:ext cx="175006" cy="220163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5158286" y="8448425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5"/>
                  </a:lnTo>
                  <a:lnTo>
                    <a:pt x="61232" y="346214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3"/>
                  </a:lnTo>
                  <a:lnTo>
                    <a:pt x="35948" y="38269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612" y="42758"/>
                  </a:lnTo>
                  <a:lnTo>
                    <a:pt x="159756" y="75964"/>
                  </a:lnTo>
                  <a:lnTo>
                    <a:pt x="178843" y="116306"/>
                  </a:lnTo>
                  <a:lnTo>
                    <a:pt x="189067" y="162057"/>
                  </a:lnTo>
                  <a:lnTo>
                    <a:pt x="190794" y="193997"/>
                  </a:lnTo>
                  <a:lnTo>
                    <a:pt x="190295" y="205027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8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159513" y="8514722"/>
              <a:ext cx="132592" cy="242030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3535404" y="6495155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2182" y="0"/>
                  </a:lnTo>
                  <a:lnTo>
                    <a:pt x="155152" y="1668"/>
                  </a:lnTo>
                  <a:lnTo>
                    <a:pt x="198121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89423" y="6557921"/>
              <a:ext cx="220163" cy="175179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2887556" y="6442037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608"/>
                  </a:moveTo>
                  <a:lnTo>
                    <a:pt x="186842" y="256438"/>
                  </a:lnTo>
                  <a:lnTo>
                    <a:pt x="143239" y="245369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608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952778" y="6462908"/>
              <a:ext cx="223980" cy="174028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3367592" y="6843499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0675" y="257781"/>
                  </a:moveTo>
                  <a:lnTo>
                    <a:pt x="186842" y="256898"/>
                  </a:lnTo>
                  <a:lnTo>
                    <a:pt x="143239" y="245887"/>
                  </a:lnTo>
                  <a:lnTo>
                    <a:pt x="101362" y="224978"/>
                  </a:lnTo>
                  <a:lnTo>
                    <a:pt x="66986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9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3" y="0"/>
                  </a:lnTo>
                  <a:lnTo>
                    <a:pt x="31383" y="306"/>
                  </a:lnTo>
                  <a:lnTo>
                    <a:pt x="40150" y="61845"/>
                  </a:lnTo>
                  <a:lnTo>
                    <a:pt x="47497" y="99751"/>
                  </a:lnTo>
                  <a:lnTo>
                    <a:pt x="66123" y="136736"/>
                  </a:lnTo>
                  <a:lnTo>
                    <a:pt x="95224" y="170958"/>
                  </a:lnTo>
                  <a:lnTo>
                    <a:pt x="133859" y="198716"/>
                  </a:lnTo>
                  <a:lnTo>
                    <a:pt x="175946" y="215309"/>
                  </a:lnTo>
                  <a:lnTo>
                    <a:pt x="218494" y="220163"/>
                  </a:lnTo>
                  <a:lnTo>
                    <a:pt x="258510" y="212700"/>
                  </a:lnTo>
                  <a:lnTo>
                    <a:pt x="272053" y="206255"/>
                  </a:lnTo>
                  <a:lnTo>
                    <a:pt x="284905" y="197968"/>
                  </a:lnTo>
                  <a:lnTo>
                    <a:pt x="296837" y="187839"/>
                  </a:lnTo>
                  <a:lnTo>
                    <a:pt x="307618" y="175869"/>
                  </a:lnTo>
                  <a:lnTo>
                    <a:pt x="313220" y="170805"/>
                  </a:lnTo>
                  <a:lnTo>
                    <a:pt x="320202" y="168503"/>
                  </a:lnTo>
                  <a:lnTo>
                    <a:pt x="327645" y="168963"/>
                  </a:lnTo>
                  <a:lnTo>
                    <a:pt x="334628" y="172186"/>
                  </a:lnTo>
                  <a:lnTo>
                    <a:pt x="339692" y="177787"/>
                  </a:lnTo>
                  <a:lnTo>
                    <a:pt x="341994" y="184770"/>
                  </a:lnTo>
                  <a:lnTo>
                    <a:pt x="341534" y="192213"/>
                  </a:lnTo>
                  <a:lnTo>
                    <a:pt x="308079" y="229275"/>
                  </a:lnTo>
                  <a:lnTo>
                    <a:pt x="273242" y="248304"/>
                  </a:lnTo>
                  <a:lnTo>
                    <a:pt x="23067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431586" y="6864370"/>
              <a:ext cx="223980" cy="174027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780361" y="6864696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5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3" y="8574"/>
                  </a:lnTo>
                  <a:lnTo>
                    <a:pt x="111664" y="0"/>
                  </a:lnTo>
                  <a:lnTo>
                    <a:pt x="154691" y="1668"/>
                  </a:lnTo>
                  <a:lnTo>
                    <a:pt x="197949" y="13236"/>
                  </a:lnTo>
                  <a:lnTo>
                    <a:pt x="239250" y="34356"/>
                  </a:lnTo>
                  <a:lnTo>
                    <a:pt x="272398" y="61366"/>
                  </a:lnTo>
                  <a:lnTo>
                    <a:pt x="307484" y="104163"/>
                  </a:lnTo>
                  <a:lnTo>
                    <a:pt x="329333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34380" y="6927462"/>
              <a:ext cx="220163" cy="175178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983423" y="7291441"/>
              <a:ext cx="2404359" cy="1529153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5305611" y="6630184"/>
              <a:ext cx="191135" cy="372745"/>
            </a:xfrm>
            <a:custGeom>
              <a:avLst/>
              <a:gdLst/>
              <a:ahLst/>
              <a:cxnLst/>
              <a:rect l="l" t="t" r="r" b="b"/>
              <a:pathLst>
                <a:path w="191135" h="372745">
                  <a:moveTo>
                    <a:pt x="79685" y="372169"/>
                  </a:moveTo>
                  <a:lnTo>
                    <a:pt x="72434" y="370922"/>
                  </a:lnTo>
                  <a:lnTo>
                    <a:pt x="66104" y="367143"/>
                  </a:lnTo>
                  <a:lnTo>
                    <a:pt x="61385" y="360947"/>
                  </a:lnTo>
                  <a:lnTo>
                    <a:pt x="59985" y="353466"/>
                  </a:lnTo>
                  <a:lnTo>
                    <a:pt x="61232" y="346215"/>
                  </a:lnTo>
                  <a:lnTo>
                    <a:pt x="65011" y="339884"/>
                  </a:lnTo>
                  <a:lnTo>
                    <a:pt x="71207" y="335165"/>
                  </a:lnTo>
                  <a:lnTo>
                    <a:pt x="102322" y="314985"/>
                  </a:lnTo>
                  <a:lnTo>
                    <a:pt x="126761" y="285136"/>
                  </a:lnTo>
                  <a:lnTo>
                    <a:pt x="143373" y="247460"/>
                  </a:lnTo>
                  <a:lnTo>
                    <a:pt x="151008" y="203800"/>
                  </a:lnTo>
                  <a:lnTo>
                    <a:pt x="147996" y="156188"/>
                  </a:lnTo>
                  <a:lnTo>
                    <a:pt x="134280" y="112949"/>
                  </a:lnTo>
                  <a:lnTo>
                    <a:pt x="111127" y="77077"/>
                  </a:lnTo>
                  <a:lnTo>
                    <a:pt x="79801" y="51564"/>
                  </a:lnTo>
                  <a:lnTo>
                    <a:pt x="35948" y="38270"/>
                  </a:lnTo>
                  <a:lnTo>
                    <a:pt x="19643" y="38059"/>
                  </a:lnTo>
                  <a:lnTo>
                    <a:pt x="11912" y="36562"/>
                  </a:lnTo>
                  <a:lnTo>
                    <a:pt x="5677" y="32534"/>
                  </a:lnTo>
                  <a:lnTo>
                    <a:pt x="1515" y="26664"/>
                  </a:lnTo>
                  <a:lnTo>
                    <a:pt x="0" y="19643"/>
                  </a:lnTo>
                  <a:lnTo>
                    <a:pt x="1496" y="11912"/>
                  </a:lnTo>
                  <a:lnTo>
                    <a:pt x="5524" y="5678"/>
                  </a:lnTo>
                  <a:lnTo>
                    <a:pt x="11394" y="1515"/>
                  </a:lnTo>
                  <a:lnTo>
                    <a:pt x="18415" y="0"/>
                  </a:lnTo>
                  <a:lnTo>
                    <a:pt x="40034" y="632"/>
                  </a:lnTo>
                  <a:lnTo>
                    <a:pt x="80050" y="10186"/>
                  </a:lnTo>
                  <a:lnTo>
                    <a:pt x="132439" y="42068"/>
                  </a:lnTo>
                  <a:lnTo>
                    <a:pt x="159295" y="75043"/>
                  </a:lnTo>
                  <a:lnTo>
                    <a:pt x="178325" y="115615"/>
                  </a:lnTo>
                  <a:lnTo>
                    <a:pt x="189067" y="162058"/>
                  </a:lnTo>
                  <a:lnTo>
                    <a:pt x="190794" y="193997"/>
                  </a:lnTo>
                  <a:lnTo>
                    <a:pt x="190295" y="205028"/>
                  </a:lnTo>
                  <a:lnTo>
                    <a:pt x="180914" y="259411"/>
                  </a:lnTo>
                  <a:lnTo>
                    <a:pt x="159449" y="306774"/>
                  </a:lnTo>
                  <a:lnTo>
                    <a:pt x="127624" y="344699"/>
                  </a:lnTo>
                  <a:lnTo>
                    <a:pt x="87167" y="370769"/>
                  </a:lnTo>
                  <a:lnTo>
                    <a:pt x="79685" y="372169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306839" y="6695253"/>
              <a:ext cx="132592" cy="242031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4618092" y="7584116"/>
              <a:ext cx="196215" cy="372745"/>
            </a:xfrm>
            <a:custGeom>
              <a:avLst/>
              <a:gdLst/>
              <a:ahLst/>
              <a:cxnLst/>
              <a:rect l="l" t="t" r="r" b="b"/>
              <a:pathLst>
                <a:path w="196214" h="372745">
                  <a:moveTo>
                    <a:pt x="89508" y="372687"/>
                  </a:moveTo>
                  <a:lnTo>
                    <a:pt x="82256" y="371383"/>
                  </a:lnTo>
                  <a:lnTo>
                    <a:pt x="75926" y="367316"/>
                  </a:lnTo>
                  <a:lnTo>
                    <a:pt x="71207" y="360947"/>
                  </a:lnTo>
                  <a:lnTo>
                    <a:pt x="69289" y="353466"/>
                  </a:lnTo>
                  <a:lnTo>
                    <a:pt x="70593" y="346215"/>
                  </a:lnTo>
                  <a:lnTo>
                    <a:pt x="74660" y="339884"/>
                  </a:lnTo>
                  <a:lnTo>
                    <a:pt x="81029" y="335165"/>
                  </a:lnTo>
                  <a:lnTo>
                    <a:pt x="111914" y="314256"/>
                  </a:lnTo>
                  <a:lnTo>
                    <a:pt x="135662" y="283908"/>
                  </a:lnTo>
                  <a:lnTo>
                    <a:pt x="151124" y="245734"/>
                  </a:lnTo>
                  <a:lnTo>
                    <a:pt x="157147" y="201345"/>
                  </a:lnTo>
                  <a:lnTo>
                    <a:pt x="152505" y="153425"/>
                  </a:lnTo>
                  <a:lnTo>
                    <a:pt x="137504" y="110801"/>
                  </a:lnTo>
                  <a:lnTo>
                    <a:pt x="113295" y="76003"/>
                  </a:lnTo>
                  <a:lnTo>
                    <a:pt x="81029" y="51564"/>
                  </a:lnTo>
                  <a:lnTo>
                    <a:pt x="37177" y="39478"/>
                  </a:lnTo>
                  <a:lnTo>
                    <a:pt x="20871" y="39286"/>
                  </a:lnTo>
                  <a:lnTo>
                    <a:pt x="13121" y="37963"/>
                  </a:lnTo>
                  <a:lnTo>
                    <a:pt x="6752" y="34222"/>
                  </a:lnTo>
                  <a:lnTo>
                    <a:pt x="2225" y="28410"/>
                  </a:lnTo>
                  <a:lnTo>
                    <a:pt x="0" y="20871"/>
                  </a:lnTo>
                  <a:lnTo>
                    <a:pt x="1323" y="13121"/>
                  </a:lnTo>
                  <a:lnTo>
                    <a:pt x="5064" y="6752"/>
                  </a:lnTo>
                  <a:lnTo>
                    <a:pt x="10876" y="2225"/>
                  </a:lnTo>
                  <a:lnTo>
                    <a:pt x="18415" y="0"/>
                  </a:lnTo>
                  <a:lnTo>
                    <a:pt x="39536" y="249"/>
                  </a:lnTo>
                  <a:lnTo>
                    <a:pt x="80395" y="8114"/>
                  </a:lnTo>
                  <a:lnTo>
                    <a:pt x="133360" y="40476"/>
                  </a:lnTo>
                  <a:lnTo>
                    <a:pt x="160830" y="73969"/>
                  </a:lnTo>
                  <a:lnTo>
                    <a:pt x="180934" y="114369"/>
                  </a:lnTo>
                  <a:lnTo>
                    <a:pt x="192750" y="159602"/>
                  </a:lnTo>
                  <a:lnTo>
                    <a:pt x="195685" y="191542"/>
                  </a:lnTo>
                  <a:lnTo>
                    <a:pt x="195206" y="202572"/>
                  </a:lnTo>
                  <a:lnTo>
                    <a:pt x="187111" y="257167"/>
                  </a:lnTo>
                  <a:lnTo>
                    <a:pt x="167275" y="305086"/>
                  </a:lnTo>
                  <a:lnTo>
                    <a:pt x="136851" y="343797"/>
                  </a:lnTo>
                  <a:lnTo>
                    <a:pt x="96989" y="370769"/>
                  </a:lnTo>
                  <a:lnTo>
                    <a:pt x="89508" y="37268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619321" y="7650412"/>
              <a:ext cx="136774" cy="242549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4641572" y="4919482"/>
              <a:ext cx="337185" cy="262255"/>
            </a:xfrm>
            <a:custGeom>
              <a:avLst/>
              <a:gdLst/>
              <a:ahLst/>
              <a:cxnLst/>
              <a:rect l="l" t="t" r="r" b="b"/>
              <a:pathLst>
                <a:path w="337185" h="262254">
                  <a:moveTo>
                    <a:pt x="313009" y="261790"/>
                  </a:moveTo>
                  <a:lnTo>
                    <a:pt x="305547" y="260773"/>
                  </a:lnTo>
                  <a:lnTo>
                    <a:pt x="298967" y="256764"/>
                  </a:lnTo>
                  <a:lnTo>
                    <a:pt x="294344" y="250798"/>
                  </a:lnTo>
                  <a:lnTo>
                    <a:pt x="292253" y="243681"/>
                  </a:lnTo>
                  <a:lnTo>
                    <a:pt x="298219" y="199215"/>
                  </a:lnTo>
                  <a:lnTo>
                    <a:pt x="291428" y="161175"/>
                  </a:lnTo>
                  <a:lnTo>
                    <a:pt x="273588" y="123826"/>
                  </a:lnTo>
                  <a:lnTo>
                    <a:pt x="245389" y="88893"/>
                  </a:lnTo>
                  <a:lnTo>
                    <a:pt x="207119" y="60253"/>
                  </a:lnTo>
                  <a:lnTo>
                    <a:pt x="165741" y="43008"/>
                  </a:lnTo>
                  <a:lnTo>
                    <a:pt x="123672" y="37963"/>
                  </a:lnTo>
                  <a:lnTo>
                    <a:pt x="83331" y="45924"/>
                  </a:lnTo>
                  <a:lnTo>
                    <a:pt x="69787" y="52369"/>
                  </a:lnTo>
                  <a:lnTo>
                    <a:pt x="56935" y="60656"/>
                  </a:lnTo>
                  <a:lnTo>
                    <a:pt x="45003" y="70785"/>
                  </a:lnTo>
                  <a:lnTo>
                    <a:pt x="34222" y="82755"/>
                  </a:lnTo>
                  <a:lnTo>
                    <a:pt x="28103" y="87800"/>
                  </a:lnTo>
                  <a:lnTo>
                    <a:pt x="0" y="71705"/>
                  </a:lnTo>
                  <a:lnTo>
                    <a:pt x="824" y="64493"/>
                  </a:lnTo>
                  <a:lnTo>
                    <a:pt x="35143" y="29043"/>
                  </a:lnTo>
                  <a:lnTo>
                    <a:pt x="71053" y="9092"/>
                  </a:lnTo>
                  <a:lnTo>
                    <a:pt x="111491" y="0"/>
                  </a:lnTo>
                  <a:lnTo>
                    <a:pt x="154231" y="1726"/>
                  </a:lnTo>
                  <a:lnTo>
                    <a:pt x="197431" y="13581"/>
                  </a:lnTo>
                  <a:lnTo>
                    <a:pt x="239250" y="34874"/>
                  </a:lnTo>
                  <a:lnTo>
                    <a:pt x="272398" y="61884"/>
                  </a:lnTo>
                  <a:lnTo>
                    <a:pt x="307484" y="104681"/>
                  </a:lnTo>
                  <a:lnTo>
                    <a:pt x="329334" y="151967"/>
                  </a:lnTo>
                  <a:lnTo>
                    <a:pt x="337141" y="200865"/>
                  </a:lnTo>
                  <a:lnTo>
                    <a:pt x="330101" y="248496"/>
                  </a:lnTo>
                  <a:lnTo>
                    <a:pt x="326092" y="255076"/>
                  </a:lnTo>
                  <a:lnTo>
                    <a:pt x="320126" y="259699"/>
                  </a:lnTo>
                  <a:lnTo>
                    <a:pt x="313009" y="26179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695590" y="4982230"/>
              <a:ext cx="220164" cy="174488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4869927" y="6635114"/>
              <a:ext cx="337185" cy="261620"/>
            </a:xfrm>
            <a:custGeom>
              <a:avLst/>
              <a:gdLst/>
              <a:ahLst/>
              <a:cxnLst/>
              <a:rect l="l" t="t" r="r" b="b"/>
              <a:pathLst>
                <a:path w="337185" h="261620">
                  <a:moveTo>
                    <a:pt x="313009" y="261272"/>
                  </a:moveTo>
                  <a:lnTo>
                    <a:pt x="305547" y="260256"/>
                  </a:lnTo>
                  <a:lnTo>
                    <a:pt x="298967" y="256246"/>
                  </a:lnTo>
                  <a:lnTo>
                    <a:pt x="294344" y="250280"/>
                  </a:lnTo>
                  <a:lnTo>
                    <a:pt x="292253" y="243163"/>
                  </a:lnTo>
                  <a:lnTo>
                    <a:pt x="298219" y="198697"/>
                  </a:lnTo>
                  <a:lnTo>
                    <a:pt x="291428" y="160657"/>
                  </a:lnTo>
                  <a:lnTo>
                    <a:pt x="273588" y="123308"/>
                  </a:lnTo>
                  <a:lnTo>
                    <a:pt x="245389" y="88376"/>
                  </a:lnTo>
                  <a:lnTo>
                    <a:pt x="207119" y="59735"/>
                  </a:lnTo>
                  <a:lnTo>
                    <a:pt x="165741" y="42490"/>
                  </a:lnTo>
                  <a:lnTo>
                    <a:pt x="123673" y="37445"/>
                  </a:lnTo>
                  <a:lnTo>
                    <a:pt x="83331" y="45406"/>
                  </a:lnTo>
                  <a:lnTo>
                    <a:pt x="69787" y="51851"/>
                  </a:lnTo>
                  <a:lnTo>
                    <a:pt x="56935" y="60138"/>
                  </a:lnTo>
                  <a:lnTo>
                    <a:pt x="45003" y="70267"/>
                  </a:lnTo>
                  <a:lnTo>
                    <a:pt x="34222" y="82237"/>
                  </a:lnTo>
                  <a:lnTo>
                    <a:pt x="28103" y="87282"/>
                  </a:lnTo>
                  <a:lnTo>
                    <a:pt x="0" y="71188"/>
                  </a:lnTo>
                  <a:lnTo>
                    <a:pt x="824" y="63975"/>
                  </a:lnTo>
                  <a:lnTo>
                    <a:pt x="35143" y="28525"/>
                  </a:lnTo>
                  <a:lnTo>
                    <a:pt x="71054" y="8575"/>
                  </a:lnTo>
                  <a:lnTo>
                    <a:pt x="111491" y="0"/>
                  </a:lnTo>
                  <a:lnTo>
                    <a:pt x="154231" y="1668"/>
                  </a:lnTo>
                  <a:lnTo>
                    <a:pt x="197431" y="13236"/>
                  </a:lnTo>
                  <a:lnTo>
                    <a:pt x="239250" y="34356"/>
                  </a:lnTo>
                  <a:lnTo>
                    <a:pt x="272399" y="61366"/>
                  </a:lnTo>
                  <a:lnTo>
                    <a:pt x="307484" y="104163"/>
                  </a:lnTo>
                  <a:lnTo>
                    <a:pt x="329334" y="151449"/>
                  </a:lnTo>
                  <a:lnTo>
                    <a:pt x="337141" y="200347"/>
                  </a:lnTo>
                  <a:lnTo>
                    <a:pt x="330101" y="247978"/>
                  </a:lnTo>
                  <a:lnTo>
                    <a:pt x="326092" y="254558"/>
                  </a:lnTo>
                  <a:lnTo>
                    <a:pt x="320126" y="259181"/>
                  </a:lnTo>
                  <a:lnTo>
                    <a:pt x="313009" y="261272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23945" y="6697880"/>
              <a:ext cx="220164" cy="175179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4332573" y="6888924"/>
              <a:ext cx="342265" cy="257810"/>
            </a:xfrm>
            <a:custGeom>
              <a:avLst/>
              <a:gdLst/>
              <a:ahLst/>
              <a:cxnLst/>
              <a:rect l="l" t="t" r="r" b="b"/>
              <a:pathLst>
                <a:path w="342264" h="257809">
                  <a:moveTo>
                    <a:pt x="231365" y="257781"/>
                  </a:moveTo>
                  <a:lnTo>
                    <a:pt x="187763" y="256898"/>
                  </a:lnTo>
                  <a:lnTo>
                    <a:pt x="143930" y="245887"/>
                  </a:lnTo>
                  <a:lnTo>
                    <a:pt x="101362" y="224978"/>
                  </a:lnTo>
                  <a:lnTo>
                    <a:pt x="66987" y="199196"/>
                  </a:lnTo>
                  <a:lnTo>
                    <a:pt x="30999" y="157108"/>
                  </a:lnTo>
                  <a:lnTo>
                    <a:pt x="8363" y="110187"/>
                  </a:lnTo>
                  <a:lnTo>
                    <a:pt x="0" y="61423"/>
                  </a:lnTo>
                  <a:lnTo>
                    <a:pt x="6828" y="13811"/>
                  </a:lnTo>
                  <a:lnTo>
                    <a:pt x="10665" y="7212"/>
                  </a:lnTo>
                  <a:lnTo>
                    <a:pt x="16343" y="2455"/>
                  </a:lnTo>
                  <a:lnTo>
                    <a:pt x="23402" y="0"/>
                  </a:lnTo>
                  <a:lnTo>
                    <a:pt x="31383" y="306"/>
                  </a:lnTo>
                  <a:lnTo>
                    <a:pt x="40149" y="61845"/>
                  </a:lnTo>
                  <a:lnTo>
                    <a:pt x="47496" y="99751"/>
                  </a:lnTo>
                  <a:lnTo>
                    <a:pt x="66123" y="136736"/>
                  </a:lnTo>
                  <a:lnTo>
                    <a:pt x="95223" y="170958"/>
                  </a:lnTo>
                  <a:lnTo>
                    <a:pt x="133858" y="198716"/>
                  </a:lnTo>
                  <a:lnTo>
                    <a:pt x="175945" y="215309"/>
                  </a:lnTo>
                  <a:lnTo>
                    <a:pt x="218493" y="220163"/>
                  </a:lnTo>
                  <a:lnTo>
                    <a:pt x="258509" y="212700"/>
                  </a:lnTo>
                  <a:lnTo>
                    <a:pt x="272052" y="206255"/>
                  </a:lnTo>
                  <a:lnTo>
                    <a:pt x="284905" y="197968"/>
                  </a:lnTo>
                  <a:lnTo>
                    <a:pt x="296836" y="187839"/>
                  </a:lnTo>
                  <a:lnTo>
                    <a:pt x="307617" y="175869"/>
                  </a:lnTo>
                  <a:lnTo>
                    <a:pt x="313219" y="170805"/>
                  </a:lnTo>
                  <a:lnTo>
                    <a:pt x="320201" y="168503"/>
                  </a:lnTo>
                  <a:lnTo>
                    <a:pt x="327644" y="168963"/>
                  </a:lnTo>
                  <a:lnTo>
                    <a:pt x="334627" y="172186"/>
                  </a:lnTo>
                  <a:lnTo>
                    <a:pt x="339691" y="177787"/>
                  </a:lnTo>
                  <a:lnTo>
                    <a:pt x="341993" y="184770"/>
                  </a:lnTo>
                  <a:lnTo>
                    <a:pt x="341533" y="192213"/>
                  </a:lnTo>
                  <a:lnTo>
                    <a:pt x="308078" y="229275"/>
                  </a:lnTo>
                  <a:lnTo>
                    <a:pt x="273241" y="248304"/>
                  </a:lnTo>
                  <a:lnTo>
                    <a:pt x="231365" y="257781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397795" y="6909795"/>
              <a:ext cx="223980" cy="174028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4381145" y="6515508"/>
              <a:ext cx="372745" cy="191135"/>
            </a:xfrm>
            <a:custGeom>
              <a:avLst/>
              <a:gdLst/>
              <a:ahLst/>
              <a:cxnLst/>
              <a:rect l="l" t="t" r="r" b="b"/>
              <a:pathLst>
                <a:path w="372745" h="191134">
                  <a:moveTo>
                    <a:pt x="19643" y="190794"/>
                  </a:moveTo>
                  <a:lnTo>
                    <a:pt x="11912" y="189297"/>
                  </a:lnTo>
                  <a:lnTo>
                    <a:pt x="5677" y="185269"/>
                  </a:lnTo>
                  <a:lnTo>
                    <a:pt x="1515" y="179399"/>
                  </a:lnTo>
                  <a:lnTo>
                    <a:pt x="0" y="172378"/>
                  </a:lnTo>
                  <a:lnTo>
                    <a:pt x="633" y="150759"/>
                  </a:lnTo>
                  <a:lnTo>
                    <a:pt x="10186" y="110743"/>
                  </a:lnTo>
                  <a:lnTo>
                    <a:pt x="42930" y="58354"/>
                  </a:lnTo>
                  <a:lnTo>
                    <a:pt x="76424" y="31498"/>
                  </a:lnTo>
                  <a:lnTo>
                    <a:pt x="116823" y="12469"/>
                  </a:lnTo>
                  <a:lnTo>
                    <a:pt x="162057" y="1726"/>
                  </a:lnTo>
                  <a:lnTo>
                    <a:pt x="193996" y="0"/>
                  </a:lnTo>
                  <a:lnTo>
                    <a:pt x="205027" y="498"/>
                  </a:lnTo>
                  <a:lnTo>
                    <a:pt x="259411" y="9879"/>
                  </a:lnTo>
                  <a:lnTo>
                    <a:pt x="306774" y="31345"/>
                  </a:lnTo>
                  <a:lnTo>
                    <a:pt x="344698" y="63169"/>
                  </a:lnTo>
                  <a:lnTo>
                    <a:pt x="370768" y="103626"/>
                  </a:lnTo>
                  <a:lnTo>
                    <a:pt x="372168" y="111107"/>
                  </a:lnTo>
                  <a:lnTo>
                    <a:pt x="370921" y="118359"/>
                  </a:lnTo>
                  <a:lnTo>
                    <a:pt x="314984" y="88472"/>
                  </a:lnTo>
                  <a:lnTo>
                    <a:pt x="285136" y="64032"/>
                  </a:lnTo>
                  <a:lnTo>
                    <a:pt x="247460" y="47420"/>
                  </a:lnTo>
                  <a:lnTo>
                    <a:pt x="203799" y="39785"/>
                  </a:lnTo>
                  <a:lnTo>
                    <a:pt x="156187" y="42797"/>
                  </a:lnTo>
                  <a:lnTo>
                    <a:pt x="112949" y="56513"/>
                  </a:lnTo>
                  <a:lnTo>
                    <a:pt x="77076" y="79667"/>
                  </a:lnTo>
                  <a:lnTo>
                    <a:pt x="51563" y="110992"/>
                  </a:lnTo>
                  <a:lnTo>
                    <a:pt x="38269" y="154845"/>
                  </a:lnTo>
                  <a:lnTo>
                    <a:pt x="38058" y="171150"/>
                  </a:lnTo>
                  <a:lnTo>
                    <a:pt x="36562" y="178881"/>
                  </a:lnTo>
                  <a:lnTo>
                    <a:pt x="32534" y="185115"/>
                  </a:lnTo>
                  <a:lnTo>
                    <a:pt x="26664" y="189278"/>
                  </a:lnTo>
                  <a:lnTo>
                    <a:pt x="19643" y="190794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447442" y="6573709"/>
              <a:ext cx="242030" cy="132593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0" y="2409252"/>
              <a:ext cx="5536565" cy="7246620"/>
            </a:xfrm>
            <a:custGeom>
              <a:avLst/>
              <a:gdLst/>
              <a:ahLst/>
              <a:cxnLst/>
              <a:rect l="l" t="t" r="r" b="b"/>
              <a:pathLst>
                <a:path w="5536565" h="7246620">
                  <a:moveTo>
                    <a:pt x="5026228" y="1098664"/>
                  </a:moveTo>
                  <a:lnTo>
                    <a:pt x="5023853" y="1050658"/>
                  </a:lnTo>
                  <a:lnTo>
                    <a:pt x="5016817" y="1003452"/>
                  </a:lnTo>
                  <a:lnTo>
                    <a:pt x="5005235" y="957389"/>
                  </a:lnTo>
                  <a:lnTo>
                    <a:pt x="4989258" y="912774"/>
                  </a:lnTo>
                  <a:lnTo>
                    <a:pt x="4969002" y="869924"/>
                  </a:lnTo>
                  <a:lnTo>
                    <a:pt x="4944618" y="829157"/>
                  </a:lnTo>
                  <a:lnTo>
                    <a:pt x="4916221" y="790803"/>
                  </a:lnTo>
                  <a:lnTo>
                    <a:pt x="4883950" y="755180"/>
                  </a:lnTo>
                  <a:lnTo>
                    <a:pt x="4848326" y="722909"/>
                  </a:lnTo>
                  <a:lnTo>
                    <a:pt x="4809960" y="694512"/>
                  </a:lnTo>
                  <a:lnTo>
                    <a:pt x="4769205" y="670115"/>
                  </a:lnTo>
                  <a:lnTo>
                    <a:pt x="4726356" y="649871"/>
                  </a:lnTo>
                  <a:lnTo>
                    <a:pt x="4681740" y="633895"/>
                  </a:lnTo>
                  <a:lnTo>
                    <a:pt x="4635665" y="622312"/>
                  </a:lnTo>
                  <a:lnTo>
                    <a:pt x="4588472" y="615276"/>
                  </a:lnTo>
                  <a:lnTo>
                    <a:pt x="4540453" y="612889"/>
                  </a:lnTo>
                  <a:lnTo>
                    <a:pt x="820826" y="612889"/>
                  </a:lnTo>
                  <a:lnTo>
                    <a:pt x="772807" y="615276"/>
                  </a:lnTo>
                  <a:lnTo>
                    <a:pt x="725614" y="622312"/>
                  </a:lnTo>
                  <a:lnTo>
                    <a:pt x="679538" y="633895"/>
                  </a:lnTo>
                  <a:lnTo>
                    <a:pt x="634923" y="649871"/>
                  </a:lnTo>
                  <a:lnTo>
                    <a:pt x="592074" y="670115"/>
                  </a:lnTo>
                  <a:lnTo>
                    <a:pt x="551319" y="694512"/>
                  </a:lnTo>
                  <a:lnTo>
                    <a:pt x="512953" y="722909"/>
                  </a:lnTo>
                  <a:lnTo>
                    <a:pt x="477329" y="755180"/>
                  </a:lnTo>
                  <a:lnTo>
                    <a:pt x="445058" y="790803"/>
                  </a:lnTo>
                  <a:lnTo>
                    <a:pt x="416661" y="829157"/>
                  </a:lnTo>
                  <a:lnTo>
                    <a:pt x="392277" y="869924"/>
                  </a:lnTo>
                  <a:lnTo>
                    <a:pt x="372021" y="912774"/>
                  </a:lnTo>
                  <a:lnTo>
                    <a:pt x="356044" y="957389"/>
                  </a:lnTo>
                  <a:lnTo>
                    <a:pt x="344462" y="1003452"/>
                  </a:lnTo>
                  <a:lnTo>
                    <a:pt x="337426" y="1050658"/>
                  </a:lnTo>
                  <a:lnTo>
                    <a:pt x="335051" y="1098664"/>
                  </a:lnTo>
                  <a:lnTo>
                    <a:pt x="335051" y="6764058"/>
                  </a:lnTo>
                  <a:lnTo>
                    <a:pt x="337426" y="6812077"/>
                  </a:lnTo>
                  <a:lnTo>
                    <a:pt x="344462" y="6859270"/>
                  </a:lnTo>
                  <a:lnTo>
                    <a:pt x="356044" y="6905333"/>
                  </a:lnTo>
                  <a:lnTo>
                    <a:pt x="372021" y="6949961"/>
                  </a:lnTo>
                  <a:lnTo>
                    <a:pt x="392277" y="6992810"/>
                  </a:lnTo>
                  <a:lnTo>
                    <a:pt x="416661" y="7033565"/>
                  </a:lnTo>
                  <a:lnTo>
                    <a:pt x="445058" y="7071919"/>
                  </a:lnTo>
                  <a:lnTo>
                    <a:pt x="477329" y="7107555"/>
                  </a:lnTo>
                  <a:lnTo>
                    <a:pt x="512953" y="7139826"/>
                  </a:lnTo>
                  <a:lnTo>
                    <a:pt x="551319" y="7168223"/>
                  </a:lnTo>
                  <a:lnTo>
                    <a:pt x="592074" y="7192607"/>
                  </a:lnTo>
                  <a:lnTo>
                    <a:pt x="634923" y="7212851"/>
                  </a:lnTo>
                  <a:lnTo>
                    <a:pt x="679538" y="7228840"/>
                  </a:lnTo>
                  <a:lnTo>
                    <a:pt x="725614" y="7240410"/>
                  </a:lnTo>
                  <a:lnTo>
                    <a:pt x="766533" y="7246518"/>
                  </a:lnTo>
                  <a:lnTo>
                    <a:pt x="4594745" y="7246518"/>
                  </a:lnTo>
                  <a:lnTo>
                    <a:pt x="4635665" y="7240410"/>
                  </a:lnTo>
                  <a:lnTo>
                    <a:pt x="4681740" y="7228840"/>
                  </a:lnTo>
                  <a:lnTo>
                    <a:pt x="4726356" y="7212851"/>
                  </a:lnTo>
                  <a:lnTo>
                    <a:pt x="4769205" y="7192607"/>
                  </a:lnTo>
                  <a:lnTo>
                    <a:pt x="4809960" y="7168223"/>
                  </a:lnTo>
                  <a:lnTo>
                    <a:pt x="4848326" y="7139826"/>
                  </a:lnTo>
                  <a:lnTo>
                    <a:pt x="4883950" y="7107555"/>
                  </a:lnTo>
                  <a:lnTo>
                    <a:pt x="4916221" y="7071919"/>
                  </a:lnTo>
                  <a:lnTo>
                    <a:pt x="4944618" y="7033565"/>
                  </a:lnTo>
                  <a:lnTo>
                    <a:pt x="4969002" y="6992810"/>
                  </a:lnTo>
                  <a:lnTo>
                    <a:pt x="4989258" y="6949961"/>
                  </a:lnTo>
                  <a:lnTo>
                    <a:pt x="5005235" y="6905333"/>
                  </a:lnTo>
                  <a:lnTo>
                    <a:pt x="5016817" y="6859270"/>
                  </a:lnTo>
                  <a:lnTo>
                    <a:pt x="5023853" y="6812077"/>
                  </a:lnTo>
                  <a:lnTo>
                    <a:pt x="5026228" y="6764058"/>
                  </a:lnTo>
                  <a:lnTo>
                    <a:pt x="5026228" y="1098664"/>
                  </a:lnTo>
                  <a:close/>
                </a:path>
                <a:path w="5536565" h="7246620">
                  <a:moveTo>
                    <a:pt x="5536336" y="0"/>
                  </a:moveTo>
                  <a:lnTo>
                    <a:pt x="0" y="0"/>
                  </a:lnTo>
                  <a:lnTo>
                    <a:pt x="0" y="239674"/>
                  </a:lnTo>
                  <a:lnTo>
                    <a:pt x="5536336" y="239674"/>
                  </a:lnTo>
                  <a:lnTo>
                    <a:pt x="5536336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853035" y="313570"/>
              <a:ext cx="4270132" cy="1381605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12443750" y="2648916"/>
              <a:ext cx="5842635" cy="7638415"/>
            </a:xfrm>
            <a:custGeom>
              <a:avLst/>
              <a:gdLst/>
              <a:ahLst/>
              <a:cxnLst/>
              <a:rect l="l" t="t" r="r" b="b"/>
              <a:pathLst>
                <a:path w="5842634" h="7638415">
                  <a:moveTo>
                    <a:pt x="0" y="7638083"/>
                  </a:moveTo>
                  <a:lnTo>
                    <a:pt x="5842247" y="7638083"/>
                  </a:lnTo>
                  <a:lnTo>
                    <a:pt x="5842247" y="0"/>
                  </a:lnTo>
                  <a:lnTo>
                    <a:pt x="0" y="0"/>
                  </a:lnTo>
                  <a:lnTo>
                    <a:pt x="0" y="7638083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2443750" y="0"/>
              <a:ext cx="5842635" cy="2649220"/>
            </a:xfrm>
            <a:custGeom>
              <a:avLst/>
              <a:gdLst/>
              <a:ahLst/>
              <a:cxnLst/>
              <a:rect l="l" t="t" r="r" b="b"/>
              <a:pathLst>
                <a:path w="5842634" h="2649220">
                  <a:moveTo>
                    <a:pt x="0" y="2648917"/>
                  </a:moveTo>
                  <a:lnTo>
                    <a:pt x="0" y="0"/>
                  </a:lnTo>
                  <a:lnTo>
                    <a:pt x="5842247" y="0"/>
                  </a:lnTo>
                  <a:lnTo>
                    <a:pt x="5842247" y="2648917"/>
                  </a:lnTo>
                  <a:lnTo>
                    <a:pt x="0" y="2648917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2441770" y="-1"/>
              <a:ext cx="5846011" cy="2409247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6194591" y="2152276"/>
              <a:ext cx="5593080" cy="7506970"/>
            </a:xfrm>
            <a:custGeom>
              <a:avLst/>
              <a:gdLst/>
              <a:ahLst/>
              <a:cxnLst/>
              <a:rect l="l" t="t" r="r" b="b"/>
              <a:pathLst>
                <a:path w="5593080" h="7506970">
                  <a:moveTo>
                    <a:pt x="0" y="7021061"/>
                  </a:moveTo>
                  <a:lnTo>
                    <a:pt x="0" y="485772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5106795" y="0"/>
                  </a:lnTo>
                  <a:lnTo>
                    <a:pt x="5154807" y="2377"/>
                  </a:lnTo>
                  <a:lnTo>
                    <a:pt x="5202007" y="9420"/>
                  </a:lnTo>
                  <a:lnTo>
                    <a:pt x="5248075" y="20997"/>
                  </a:lnTo>
                  <a:lnTo>
                    <a:pt x="5292693" y="36977"/>
                  </a:lnTo>
                  <a:lnTo>
                    <a:pt x="5335541" y="57227"/>
                  </a:lnTo>
                  <a:lnTo>
                    <a:pt x="5376303" y="81615"/>
                  </a:lnTo>
                  <a:lnTo>
                    <a:pt x="5414658" y="110010"/>
                  </a:lnTo>
                  <a:lnTo>
                    <a:pt x="5450289" y="142280"/>
                  </a:lnTo>
                  <a:lnTo>
                    <a:pt x="5482559" y="177911"/>
                  </a:lnTo>
                  <a:lnTo>
                    <a:pt x="5510954" y="216266"/>
                  </a:lnTo>
                  <a:lnTo>
                    <a:pt x="5535342" y="257028"/>
                  </a:lnTo>
                  <a:lnTo>
                    <a:pt x="5555592" y="299876"/>
                  </a:lnTo>
                  <a:lnTo>
                    <a:pt x="5571572" y="344494"/>
                  </a:lnTo>
                  <a:lnTo>
                    <a:pt x="5583149" y="390562"/>
                  </a:lnTo>
                  <a:lnTo>
                    <a:pt x="5590193" y="437762"/>
                  </a:lnTo>
                  <a:lnTo>
                    <a:pt x="5592569" y="485770"/>
                  </a:lnTo>
                  <a:lnTo>
                    <a:pt x="5592569" y="7021062"/>
                  </a:lnTo>
                  <a:lnTo>
                    <a:pt x="5590193" y="7069071"/>
                  </a:lnTo>
                  <a:lnTo>
                    <a:pt x="5583149" y="7116270"/>
                  </a:lnTo>
                  <a:lnTo>
                    <a:pt x="5571572" y="7162338"/>
                  </a:lnTo>
                  <a:lnTo>
                    <a:pt x="5555592" y="7206955"/>
                  </a:lnTo>
                  <a:lnTo>
                    <a:pt x="5535342" y="7249804"/>
                  </a:lnTo>
                  <a:lnTo>
                    <a:pt x="5510954" y="7290566"/>
                  </a:lnTo>
                  <a:lnTo>
                    <a:pt x="5482559" y="7328921"/>
                  </a:lnTo>
                  <a:lnTo>
                    <a:pt x="5450289" y="7364552"/>
                  </a:lnTo>
                  <a:lnTo>
                    <a:pt x="5414658" y="7396822"/>
                  </a:lnTo>
                  <a:lnTo>
                    <a:pt x="5376303" y="7425217"/>
                  </a:lnTo>
                  <a:lnTo>
                    <a:pt x="5335541" y="7449605"/>
                  </a:lnTo>
                  <a:lnTo>
                    <a:pt x="5292693" y="7469855"/>
                  </a:lnTo>
                  <a:lnTo>
                    <a:pt x="5248075" y="7485835"/>
                  </a:lnTo>
                  <a:lnTo>
                    <a:pt x="5202007" y="7497412"/>
                  </a:lnTo>
                  <a:lnTo>
                    <a:pt x="5154807" y="7504456"/>
                  </a:lnTo>
                  <a:lnTo>
                    <a:pt x="5106795" y="7506833"/>
                  </a:lnTo>
                  <a:lnTo>
                    <a:pt x="485774" y="7506833"/>
                  </a:lnTo>
                  <a:lnTo>
                    <a:pt x="437762" y="7504456"/>
                  </a:lnTo>
                  <a:lnTo>
                    <a:pt x="390562" y="7497412"/>
                  </a:lnTo>
                  <a:lnTo>
                    <a:pt x="344494" y="7485835"/>
                  </a:lnTo>
                  <a:lnTo>
                    <a:pt x="299877" y="7469855"/>
                  </a:lnTo>
                  <a:lnTo>
                    <a:pt x="257028" y="7449605"/>
                  </a:lnTo>
                  <a:lnTo>
                    <a:pt x="216267" y="7425217"/>
                  </a:lnTo>
                  <a:lnTo>
                    <a:pt x="177911" y="7396822"/>
                  </a:lnTo>
                  <a:lnTo>
                    <a:pt x="142280" y="7364552"/>
                  </a:lnTo>
                  <a:lnTo>
                    <a:pt x="110010" y="7328921"/>
                  </a:lnTo>
                  <a:lnTo>
                    <a:pt x="81616" y="7290566"/>
                  </a:lnTo>
                  <a:lnTo>
                    <a:pt x="57227" y="7249804"/>
                  </a:lnTo>
                  <a:lnTo>
                    <a:pt x="36977" y="7206955"/>
                  </a:lnTo>
                  <a:lnTo>
                    <a:pt x="20997" y="7162338"/>
                  </a:lnTo>
                  <a:lnTo>
                    <a:pt x="9420" y="7116270"/>
                  </a:lnTo>
                  <a:lnTo>
                    <a:pt x="2376" y="7069071"/>
                  </a:lnTo>
                  <a:lnTo>
                    <a:pt x="0" y="7021061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2441769" y="2574367"/>
              <a:ext cx="5846229" cy="7712632"/>
            </a:xfrm>
            <a:prstGeom prst="rect">
              <a:avLst/>
            </a:prstGeom>
          </p:spPr>
        </p:pic>
        <p:sp>
          <p:nvSpPr>
            <p:cNvPr id="260" name="object 260"/>
            <p:cNvSpPr/>
            <p:nvPr/>
          </p:nvSpPr>
          <p:spPr>
            <a:xfrm>
              <a:off x="6194628" y="5691453"/>
              <a:ext cx="5424170" cy="3646804"/>
            </a:xfrm>
            <a:custGeom>
              <a:avLst/>
              <a:gdLst/>
              <a:ahLst/>
              <a:cxnLst/>
              <a:rect l="l" t="t" r="r" b="b"/>
              <a:pathLst>
                <a:path w="5424170" h="3646804">
                  <a:moveTo>
                    <a:pt x="5423954" y="485762"/>
                  </a:moveTo>
                  <a:lnTo>
                    <a:pt x="5421579" y="437756"/>
                  </a:lnTo>
                  <a:lnTo>
                    <a:pt x="5414530" y="390563"/>
                  </a:lnTo>
                  <a:lnTo>
                    <a:pt x="5402961" y="344487"/>
                  </a:lnTo>
                  <a:lnTo>
                    <a:pt x="5386971" y="299872"/>
                  </a:lnTo>
                  <a:lnTo>
                    <a:pt x="5366728" y="257022"/>
                  </a:lnTo>
                  <a:lnTo>
                    <a:pt x="5342331" y="216268"/>
                  </a:lnTo>
                  <a:lnTo>
                    <a:pt x="5313946" y="177901"/>
                  </a:lnTo>
                  <a:lnTo>
                    <a:pt x="5281676" y="142278"/>
                  </a:lnTo>
                  <a:lnTo>
                    <a:pt x="5246040" y="110007"/>
                  </a:lnTo>
                  <a:lnTo>
                    <a:pt x="5207686" y="81610"/>
                  </a:lnTo>
                  <a:lnTo>
                    <a:pt x="5166931" y="57226"/>
                  </a:lnTo>
                  <a:lnTo>
                    <a:pt x="5124081" y="36969"/>
                  </a:lnTo>
                  <a:lnTo>
                    <a:pt x="5079454" y="20993"/>
                  </a:lnTo>
                  <a:lnTo>
                    <a:pt x="5033391" y="9410"/>
                  </a:lnTo>
                  <a:lnTo>
                    <a:pt x="4986198" y="2374"/>
                  </a:lnTo>
                  <a:lnTo>
                    <a:pt x="4938179" y="0"/>
                  </a:lnTo>
                  <a:lnTo>
                    <a:pt x="2756090" y="0"/>
                  </a:lnTo>
                  <a:lnTo>
                    <a:pt x="2708071" y="2374"/>
                  </a:lnTo>
                  <a:lnTo>
                    <a:pt x="2660878" y="9410"/>
                  </a:lnTo>
                  <a:lnTo>
                    <a:pt x="2614803" y="20993"/>
                  </a:lnTo>
                  <a:lnTo>
                    <a:pt x="2570188" y="36969"/>
                  </a:lnTo>
                  <a:lnTo>
                    <a:pt x="2527338" y="57226"/>
                  </a:lnTo>
                  <a:lnTo>
                    <a:pt x="2486583" y="81610"/>
                  </a:lnTo>
                  <a:lnTo>
                    <a:pt x="2448217" y="110007"/>
                  </a:lnTo>
                  <a:lnTo>
                    <a:pt x="2412593" y="142278"/>
                  </a:lnTo>
                  <a:lnTo>
                    <a:pt x="2380323" y="177901"/>
                  </a:lnTo>
                  <a:lnTo>
                    <a:pt x="2351925" y="216268"/>
                  </a:lnTo>
                  <a:lnTo>
                    <a:pt x="2327541" y="257022"/>
                  </a:lnTo>
                  <a:lnTo>
                    <a:pt x="2307285" y="299872"/>
                  </a:lnTo>
                  <a:lnTo>
                    <a:pt x="2291308" y="344487"/>
                  </a:lnTo>
                  <a:lnTo>
                    <a:pt x="2279739" y="390563"/>
                  </a:lnTo>
                  <a:lnTo>
                    <a:pt x="2272690" y="437756"/>
                  </a:lnTo>
                  <a:lnTo>
                    <a:pt x="2270315" y="485775"/>
                  </a:lnTo>
                  <a:lnTo>
                    <a:pt x="2270315" y="817753"/>
                  </a:lnTo>
                  <a:lnTo>
                    <a:pt x="2246439" y="791375"/>
                  </a:lnTo>
                  <a:lnTo>
                    <a:pt x="2210803" y="759104"/>
                  </a:lnTo>
                  <a:lnTo>
                    <a:pt x="2172449" y="730719"/>
                  </a:lnTo>
                  <a:lnTo>
                    <a:pt x="2131695" y="706323"/>
                  </a:lnTo>
                  <a:lnTo>
                    <a:pt x="2088845" y="686079"/>
                  </a:lnTo>
                  <a:lnTo>
                    <a:pt x="2044230" y="670102"/>
                  </a:lnTo>
                  <a:lnTo>
                    <a:pt x="1998154" y="658520"/>
                  </a:lnTo>
                  <a:lnTo>
                    <a:pt x="1950961" y="651471"/>
                  </a:lnTo>
                  <a:lnTo>
                    <a:pt x="1902942" y="649097"/>
                  </a:lnTo>
                  <a:lnTo>
                    <a:pt x="485775" y="649097"/>
                  </a:lnTo>
                  <a:lnTo>
                    <a:pt x="437769" y="651471"/>
                  </a:lnTo>
                  <a:lnTo>
                    <a:pt x="390563" y="658520"/>
                  </a:lnTo>
                  <a:lnTo>
                    <a:pt x="344500" y="670102"/>
                  </a:lnTo>
                  <a:lnTo>
                    <a:pt x="299872" y="686079"/>
                  </a:lnTo>
                  <a:lnTo>
                    <a:pt x="257035" y="706323"/>
                  </a:lnTo>
                  <a:lnTo>
                    <a:pt x="216268" y="730719"/>
                  </a:lnTo>
                  <a:lnTo>
                    <a:pt x="177914" y="759104"/>
                  </a:lnTo>
                  <a:lnTo>
                    <a:pt x="142278" y="791375"/>
                  </a:lnTo>
                  <a:lnTo>
                    <a:pt x="110007" y="827011"/>
                  </a:lnTo>
                  <a:lnTo>
                    <a:pt x="81622" y="865365"/>
                  </a:lnTo>
                  <a:lnTo>
                    <a:pt x="57226" y="906132"/>
                  </a:lnTo>
                  <a:lnTo>
                    <a:pt x="36982" y="948982"/>
                  </a:lnTo>
                  <a:lnTo>
                    <a:pt x="20993" y="993597"/>
                  </a:lnTo>
                  <a:lnTo>
                    <a:pt x="9423" y="1039660"/>
                  </a:lnTo>
                  <a:lnTo>
                    <a:pt x="2374" y="1086866"/>
                  </a:lnTo>
                  <a:lnTo>
                    <a:pt x="0" y="1134872"/>
                  </a:lnTo>
                  <a:lnTo>
                    <a:pt x="0" y="1719999"/>
                  </a:lnTo>
                  <a:lnTo>
                    <a:pt x="2374" y="1768005"/>
                  </a:lnTo>
                  <a:lnTo>
                    <a:pt x="9423" y="1815211"/>
                  </a:lnTo>
                  <a:lnTo>
                    <a:pt x="20993" y="1861273"/>
                  </a:lnTo>
                  <a:lnTo>
                    <a:pt x="36982" y="1905889"/>
                  </a:lnTo>
                  <a:lnTo>
                    <a:pt x="57226" y="1948738"/>
                  </a:lnTo>
                  <a:lnTo>
                    <a:pt x="81622" y="1989505"/>
                  </a:lnTo>
                  <a:lnTo>
                    <a:pt x="110007" y="2027859"/>
                  </a:lnTo>
                  <a:lnTo>
                    <a:pt x="142278" y="2063483"/>
                  </a:lnTo>
                  <a:lnTo>
                    <a:pt x="177914" y="2095754"/>
                  </a:lnTo>
                  <a:lnTo>
                    <a:pt x="216268" y="2124151"/>
                  </a:lnTo>
                  <a:lnTo>
                    <a:pt x="257035" y="2148535"/>
                  </a:lnTo>
                  <a:lnTo>
                    <a:pt x="299872" y="2168791"/>
                  </a:lnTo>
                  <a:lnTo>
                    <a:pt x="344500" y="2184768"/>
                  </a:lnTo>
                  <a:lnTo>
                    <a:pt x="390563" y="2196350"/>
                  </a:lnTo>
                  <a:lnTo>
                    <a:pt x="437769" y="2203386"/>
                  </a:lnTo>
                  <a:lnTo>
                    <a:pt x="485775" y="2205774"/>
                  </a:lnTo>
                  <a:lnTo>
                    <a:pt x="1902955" y="2205774"/>
                  </a:lnTo>
                  <a:lnTo>
                    <a:pt x="1950961" y="2203386"/>
                  </a:lnTo>
                  <a:lnTo>
                    <a:pt x="1998154" y="2196350"/>
                  </a:lnTo>
                  <a:lnTo>
                    <a:pt x="2044230" y="2184768"/>
                  </a:lnTo>
                  <a:lnTo>
                    <a:pt x="2088845" y="2168791"/>
                  </a:lnTo>
                  <a:lnTo>
                    <a:pt x="2131695" y="2148535"/>
                  </a:lnTo>
                  <a:lnTo>
                    <a:pt x="2172449" y="2124151"/>
                  </a:lnTo>
                  <a:lnTo>
                    <a:pt x="2210803" y="2095754"/>
                  </a:lnTo>
                  <a:lnTo>
                    <a:pt x="2246439" y="2063483"/>
                  </a:lnTo>
                  <a:lnTo>
                    <a:pt x="2270315" y="2037130"/>
                  </a:lnTo>
                  <a:lnTo>
                    <a:pt x="2270315" y="3164573"/>
                  </a:lnTo>
                  <a:lnTo>
                    <a:pt x="2272690" y="3212579"/>
                  </a:lnTo>
                  <a:lnTo>
                    <a:pt x="2279739" y="3259785"/>
                  </a:lnTo>
                  <a:lnTo>
                    <a:pt x="2291308" y="3305848"/>
                  </a:lnTo>
                  <a:lnTo>
                    <a:pt x="2307285" y="3350463"/>
                  </a:lnTo>
                  <a:lnTo>
                    <a:pt x="2327541" y="3393313"/>
                  </a:lnTo>
                  <a:lnTo>
                    <a:pt x="2351925" y="3434080"/>
                  </a:lnTo>
                  <a:lnTo>
                    <a:pt x="2380323" y="3472434"/>
                  </a:lnTo>
                  <a:lnTo>
                    <a:pt x="2412593" y="3508057"/>
                  </a:lnTo>
                  <a:lnTo>
                    <a:pt x="2448217" y="3540328"/>
                  </a:lnTo>
                  <a:lnTo>
                    <a:pt x="2486583" y="3568725"/>
                  </a:lnTo>
                  <a:lnTo>
                    <a:pt x="2527338" y="3593109"/>
                  </a:lnTo>
                  <a:lnTo>
                    <a:pt x="2570188" y="3613366"/>
                  </a:lnTo>
                  <a:lnTo>
                    <a:pt x="2614803" y="3629342"/>
                  </a:lnTo>
                  <a:lnTo>
                    <a:pt x="2660878" y="3640925"/>
                  </a:lnTo>
                  <a:lnTo>
                    <a:pt x="2697543" y="3646398"/>
                  </a:lnTo>
                  <a:lnTo>
                    <a:pt x="4996726" y="3646398"/>
                  </a:lnTo>
                  <a:lnTo>
                    <a:pt x="5079454" y="3629342"/>
                  </a:lnTo>
                  <a:lnTo>
                    <a:pt x="5124081" y="3613366"/>
                  </a:lnTo>
                  <a:lnTo>
                    <a:pt x="5166931" y="3593109"/>
                  </a:lnTo>
                  <a:lnTo>
                    <a:pt x="5207686" y="3568725"/>
                  </a:lnTo>
                  <a:lnTo>
                    <a:pt x="5246040" y="3540328"/>
                  </a:lnTo>
                  <a:lnTo>
                    <a:pt x="5281676" y="3508057"/>
                  </a:lnTo>
                  <a:lnTo>
                    <a:pt x="5313946" y="3472434"/>
                  </a:lnTo>
                  <a:lnTo>
                    <a:pt x="5342331" y="3434080"/>
                  </a:lnTo>
                  <a:lnTo>
                    <a:pt x="5366728" y="3393313"/>
                  </a:lnTo>
                  <a:lnTo>
                    <a:pt x="5386971" y="3350463"/>
                  </a:lnTo>
                  <a:lnTo>
                    <a:pt x="5402961" y="3305848"/>
                  </a:lnTo>
                  <a:lnTo>
                    <a:pt x="5414530" y="3259785"/>
                  </a:lnTo>
                  <a:lnTo>
                    <a:pt x="5421579" y="3212579"/>
                  </a:lnTo>
                  <a:lnTo>
                    <a:pt x="5423954" y="3164573"/>
                  </a:lnTo>
                  <a:lnTo>
                    <a:pt x="5423954" y="485762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97651" y="5745657"/>
              <a:ext cx="5136515" cy="3364229"/>
            </a:xfrm>
            <a:custGeom>
              <a:avLst/>
              <a:gdLst/>
              <a:ahLst/>
              <a:cxnLst/>
              <a:rect l="l" t="t" r="r" b="b"/>
              <a:pathLst>
                <a:path w="5136515" h="3364229">
                  <a:moveTo>
                    <a:pt x="485774" y="0"/>
                  </a:moveTo>
                  <a:lnTo>
                    <a:pt x="4650288" y="0"/>
                  </a:lnTo>
                  <a:lnTo>
                    <a:pt x="4698301" y="2377"/>
                  </a:lnTo>
                  <a:lnTo>
                    <a:pt x="4745501" y="9420"/>
                  </a:lnTo>
                  <a:lnTo>
                    <a:pt x="4791569" y="20997"/>
                  </a:lnTo>
                  <a:lnTo>
                    <a:pt x="4836186" y="36977"/>
                  </a:lnTo>
                  <a:lnTo>
                    <a:pt x="4879035" y="57227"/>
                  </a:lnTo>
                  <a:lnTo>
                    <a:pt x="4919797" y="81616"/>
                  </a:lnTo>
                  <a:lnTo>
                    <a:pt x="4958152" y="110010"/>
                  </a:lnTo>
                  <a:lnTo>
                    <a:pt x="4993783" y="142280"/>
                  </a:lnTo>
                  <a:lnTo>
                    <a:pt x="5026053" y="177911"/>
                  </a:lnTo>
                  <a:lnTo>
                    <a:pt x="5054447" y="216266"/>
                  </a:lnTo>
                  <a:lnTo>
                    <a:pt x="5078836" y="257028"/>
                  </a:lnTo>
                  <a:lnTo>
                    <a:pt x="5099086" y="299877"/>
                  </a:lnTo>
                  <a:lnTo>
                    <a:pt x="5115066" y="344494"/>
                  </a:lnTo>
                  <a:lnTo>
                    <a:pt x="5126643" y="390562"/>
                  </a:lnTo>
                  <a:lnTo>
                    <a:pt x="5133686" y="437762"/>
                  </a:lnTo>
                  <a:lnTo>
                    <a:pt x="5136063" y="485772"/>
                  </a:lnTo>
                  <a:lnTo>
                    <a:pt x="5136063" y="2877970"/>
                  </a:lnTo>
                  <a:lnTo>
                    <a:pt x="5133686" y="2925980"/>
                  </a:lnTo>
                  <a:lnTo>
                    <a:pt x="5126643" y="2973180"/>
                  </a:lnTo>
                  <a:lnTo>
                    <a:pt x="5115066" y="3019248"/>
                  </a:lnTo>
                  <a:lnTo>
                    <a:pt x="5099086" y="3063866"/>
                  </a:lnTo>
                  <a:lnTo>
                    <a:pt x="5078836" y="3106714"/>
                  </a:lnTo>
                  <a:lnTo>
                    <a:pt x="5054447" y="3147476"/>
                  </a:lnTo>
                  <a:lnTo>
                    <a:pt x="5026053" y="3185831"/>
                  </a:lnTo>
                  <a:lnTo>
                    <a:pt x="4993783" y="3221462"/>
                  </a:lnTo>
                  <a:lnTo>
                    <a:pt x="4958152" y="3253732"/>
                  </a:lnTo>
                  <a:lnTo>
                    <a:pt x="4919797" y="3282127"/>
                  </a:lnTo>
                  <a:lnTo>
                    <a:pt x="4879035" y="3306515"/>
                  </a:lnTo>
                  <a:lnTo>
                    <a:pt x="4836186" y="3326765"/>
                  </a:lnTo>
                  <a:lnTo>
                    <a:pt x="4791569" y="3342745"/>
                  </a:lnTo>
                  <a:lnTo>
                    <a:pt x="4745501" y="3354322"/>
                  </a:lnTo>
                  <a:lnTo>
                    <a:pt x="4698301" y="3361365"/>
                  </a:lnTo>
                  <a:lnTo>
                    <a:pt x="4650292" y="3363742"/>
                  </a:lnTo>
                  <a:lnTo>
                    <a:pt x="485771" y="3363742"/>
                  </a:lnTo>
                  <a:lnTo>
                    <a:pt x="437762" y="3361365"/>
                  </a:lnTo>
                  <a:lnTo>
                    <a:pt x="390562" y="3354322"/>
                  </a:lnTo>
                  <a:lnTo>
                    <a:pt x="344494" y="3342745"/>
                  </a:lnTo>
                  <a:lnTo>
                    <a:pt x="299876" y="3326765"/>
                  </a:lnTo>
                  <a:lnTo>
                    <a:pt x="257028" y="3306515"/>
                  </a:lnTo>
                  <a:lnTo>
                    <a:pt x="216266" y="3282127"/>
                  </a:lnTo>
                  <a:lnTo>
                    <a:pt x="177911" y="3253732"/>
                  </a:lnTo>
                  <a:lnTo>
                    <a:pt x="142280" y="3221462"/>
                  </a:lnTo>
                  <a:lnTo>
                    <a:pt x="110010" y="3185831"/>
                  </a:lnTo>
                  <a:lnTo>
                    <a:pt x="81615" y="3147476"/>
                  </a:lnTo>
                  <a:lnTo>
                    <a:pt x="57227" y="3106714"/>
                  </a:lnTo>
                  <a:lnTo>
                    <a:pt x="36977" y="3063866"/>
                  </a:lnTo>
                  <a:lnTo>
                    <a:pt x="20997" y="3019248"/>
                  </a:lnTo>
                  <a:lnTo>
                    <a:pt x="9420" y="2973180"/>
                  </a:lnTo>
                  <a:lnTo>
                    <a:pt x="2376" y="2925980"/>
                  </a:lnTo>
                  <a:lnTo>
                    <a:pt x="0" y="2877970"/>
                  </a:lnTo>
                  <a:lnTo>
                    <a:pt x="0" y="485772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7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2" name="object 26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35164" y="6024429"/>
              <a:ext cx="4690978" cy="2656837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1028697" y="8728063"/>
              <a:ext cx="3282950" cy="1432560"/>
            </a:xfrm>
            <a:custGeom>
              <a:avLst/>
              <a:gdLst/>
              <a:ahLst/>
              <a:cxnLst/>
              <a:rect l="l" t="t" r="r" b="b"/>
              <a:pathLst>
                <a:path w="3282950" h="1432559">
                  <a:moveTo>
                    <a:pt x="485769" y="0"/>
                  </a:moveTo>
                  <a:lnTo>
                    <a:pt x="2796935" y="0"/>
                  </a:lnTo>
                  <a:lnTo>
                    <a:pt x="2844942" y="2376"/>
                  </a:lnTo>
                  <a:lnTo>
                    <a:pt x="2892142" y="9420"/>
                  </a:lnTo>
                  <a:lnTo>
                    <a:pt x="2938209" y="20997"/>
                  </a:lnTo>
                  <a:lnTo>
                    <a:pt x="2982827" y="36977"/>
                  </a:lnTo>
                  <a:lnTo>
                    <a:pt x="3025676" y="57227"/>
                  </a:lnTo>
                  <a:lnTo>
                    <a:pt x="3066437" y="81615"/>
                  </a:lnTo>
                  <a:lnTo>
                    <a:pt x="3104793" y="110010"/>
                  </a:lnTo>
                  <a:lnTo>
                    <a:pt x="3140424" y="142280"/>
                  </a:lnTo>
                  <a:lnTo>
                    <a:pt x="3172693" y="177911"/>
                  </a:lnTo>
                  <a:lnTo>
                    <a:pt x="3201088" y="216266"/>
                  </a:lnTo>
                  <a:lnTo>
                    <a:pt x="3225477" y="257028"/>
                  </a:lnTo>
                  <a:lnTo>
                    <a:pt x="3245727" y="299876"/>
                  </a:lnTo>
                  <a:lnTo>
                    <a:pt x="3261706" y="344494"/>
                  </a:lnTo>
                  <a:lnTo>
                    <a:pt x="3273284" y="390562"/>
                  </a:lnTo>
                  <a:lnTo>
                    <a:pt x="3280327" y="437761"/>
                  </a:lnTo>
                  <a:lnTo>
                    <a:pt x="3282704" y="485773"/>
                  </a:lnTo>
                  <a:lnTo>
                    <a:pt x="3282704" y="946430"/>
                  </a:lnTo>
                  <a:lnTo>
                    <a:pt x="3280327" y="994441"/>
                  </a:lnTo>
                  <a:lnTo>
                    <a:pt x="3273284" y="1041640"/>
                  </a:lnTo>
                  <a:lnTo>
                    <a:pt x="3261706" y="1087708"/>
                  </a:lnTo>
                  <a:lnTo>
                    <a:pt x="3245727" y="1132326"/>
                  </a:lnTo>
                  <a:lnTo>
                    <a:pt x="3225477" y="1175175"/>
                  </a:lnTo>
                  <a:lnTo>
                    <a:pt x="3201088" y="1215936"/>
                  </a:lnTo>
                  <a:lnTo>
                    <a:pt x="3172693" y="1254291"/>
                  </a:lnTo>
                  <a:lnTo>
                    <a:pt x="3140424" y="1289922"/>
                  </a:lnTo>
                  <a:lnTo>
                    <a:pt x="3104793" y="1322192"/>
                  </a:lnTo>
                  <a:lnTo>
                    <a:pt x="3066437" y="1350587"/>
                  </a:lnTo>
                  <a:lnTo>
                    <a:pt x="3025676" y="1374975"/>
                  </a:lnTo>
                  <a:lnTo>
                    <a:pt x="2982827" y="1395225"/>
                  </a:lnTo>
                  <a:lnTo>
                    <a:pt x="2938209" y="1411205"/>
                  </a:lnTo>
                  <a:lnTo>
                    <a:pt x="2892142" y="1422783"/>
                  </a:lnTo>
                  <a:lnTo>
                    <a:pt x="2844942" y="1429826"/>
                  </a:lnTo>
                  <a:lnTo>
                    <a:pt x="2796933" y="1432203"/>
                  </a:lnTo>
                  <a:lnTo>
                    <a:pt x="485770" y="1432203"/>
                  </a:lnTo>
                  <a:lnTo>
                    <a:pt x="437762" y="1429826"/>
                  </a:lnTo>
                  <a:lnTo>
                    <a:pt x="390562" y="1422783"/>
                  </a:lnTo>
                  <a:lnTo>
                    <a:pt x="344494" y="1411205"/>
                  </a:lnTo>
                  <a:lnTo>
                    <a:pt x="299876" y="1395225"/>
                  </a:lnTo>
                  <a:lnTo>
                    <a:pt x="257028" y="1374975"/>
                  </a:lnTo>
                  <a:lnTo>
                    <a:pt x="216266" y="1350587"/>
                  </a:lnTo>
                  <a:lnTo>
                    <a:pt x="177911" y="1322192"/>
                  </a:lnTo>
                  <a:lnTo>
                    <a:pt x="142280" y="1289922"/>
                  </a:lnTo>
                  <a:lnTo>
                    <a:pt x="110010" y="1254291"/>
                  </a:lnTo>
                  <a:lnTo>
                    <a:pt x="81616" y="1215936"/>
                  </a:lnTo>
                  <a:lnTo>
                    <a:pt x="57227" y="1175175"/>
                  </a:lnTo>
                  <a:lnTo>
                    <a:pt x="36977" y="1132326"/>
                  </a:lnTo>
                  <a:lnTo>
                    <a:pt x="20997" y="1087708"/>
                  </a:lnTo>
                  <a:lnTo>
                    <a:pt x="9420" y="1041640"/>
                  </a:lnTo>
                  <a:lnTo>
                    <a:pt x="2376" y="994441"/>
                  </a:lnTo>
                  <a:lnTo>
                    <a:pt x="0" y="946430"/>
                  </a:lnTo>
                  <a:lnTo>
                    <a:pt x="0" y="485773"/>
                  </a:lnTo>
                  <a:lnTo>
                    <a:pt x="2376" y="437761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6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6"/>
                  </a:lnTo>
                  <a:lnTo>
                    <a:pt x="485769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602931" y="5988690"/>
              <a:ext cx="2877833" cy="2877832"/>
            </a:xfrm>
            <a:prstGeom prst="rect">
              <a:avLst/>
            </a:prstGeom>
          </p:spPr>
        </p:pic>
      </p:grpSp>
      <p:sp>
        <p:nvSpPr>
          <p:cNvPr id="265" name="object 265"/>
          <p:cNvSpPr txBox="1"/>
          <p:nvPr/>
        </p:nvSpPr>
        <p:spPr>
          <a:xfrm>
            <a:off x="13741209" y="3159381"/>
            <a:ext cx="32473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13110029" y="3530856"/>
            <a:ext cx="4509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representativa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ecossistema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13151403" y="3902331"/>
            <a:ext cx="44272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recebe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nome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mata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13694923" y="4273806"/>
            <a:ext cx="33401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pela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predominância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13368097" y="4645281"/>
            <a:ext cx="39935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diversidades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reorganização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13382831" y="5016756"/>
            <a:ext cx="396430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espécies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existentes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Times New Roman"/>
                <a:cs typeface="Times New Roman"/>
              </a:rPr>
              <a:t>área.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13253053" y="5388231"/>
            <a:ext cx="42233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Denominada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árvores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coníferas,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3285646" y="5759706"/>
            <a:ext cx="41586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aciculifoliadas.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0" dirty="0">
                <a:solidFill>
                  <a:srgbClr val="FFFFFF"/>
                </a:solidFill>
                <a:latin typeface="Times New Roman"/>
                <a:cs typeface="Times New Roman"/>
              </a:rPr>
              <a:t>tempo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vida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3014630" y="6131181"/>
            <a:ext cx="47002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longo,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podendo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chegar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3273591" y="6502656"/>
            <a:ext cx="41827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300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anos.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fruto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3578391" y="6874131"/>
            <a:ext cx="35731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pinha,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produz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dezenas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13341605" y="7245606"/>
            <a:ext cx="40462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sementes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recebem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nome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14906831" y="7617080"/>
            <a:ext cx="9163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pinhão.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8" name="object 2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7990" rIns="0" bIns="0" rtlCol="0">
            <a:spAutoFit/>
          </a:bodyPr>
          <a:lstStyle/>
          <a:p>
            <a:pPr marL="729615">
              <a:lnSpc>
                <a:spcPct val="100000"/>
              </a:lnSpc>
              <a:spcBef>
                <a:spcPts val="100"/>
              </a:spcBef>
            </a:pPr>
            <a:r>
              <a:rPr sz="3000" spc="75" dirty="0">
                <a:latin typeface="Times New Roman"/>
                <a:cs typeface="Times New Roman"/>
              </a:rPr>
              <a:t>Clima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2240397" y="755037"/>
            <a:ext cx="10623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40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5069562" y="628952"/>
            <a:ext cx="895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336751" y="3107946"/>
            <a:ext cx="4688205" cy="262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fauna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formado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ameaçadas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extinção</a:t>
            </a:r>
            <a:r>
              <a:rPr sz="21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endêmicas.</a:t>
            </a:r>
            <a:r>
              <a:rPr sz="21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também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diversificado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pequenos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mamíferos,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aves,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répteis,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insetos.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Times New Roman"/>
                <a:cs typeface="Times New Roman"/>
              </a:rPr>
              <a:t>Alguns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conhecidos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mico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leão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dourado,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onça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pintada,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sagui.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226753" y="8946022"/>
            <a:ext cx="3019425" cy="911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Conjunto</a:t>
            </a:r>
            <a:r>
              <a:rPr sz="1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1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45" dirty="0">
                <a:solidFill>
                  <a:srgbClr val="FFFFFF"/>
                </a:solidFill>
                <a:latin typeface="Times New Roman"/>
                <a:cs typeface="Times New Roman"/>
              </a:rPr>
              <a:t>têm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700" spc="130" dirty="0">
                <a:solidFill>
                  <a:srgbClr val="FFFFFF"/>
                </a:solidFill>
                <a:latin typeface="Times New Roman"/>
                <a:cs typeface="Times New Roman"/>
              </a:rPr>
              <a:t>mata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1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17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seu </a:t>
            </a:r>
            <a:r>
              <a:rPr sz="1700" spc="10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85" dirty="0">
                <a:solidFill>
                  <a:srgbClr val="FFFFFF"/>
                </a:solidFill>
                <a:latin typeface="Times New Roman"/>
                <a:cs typeface="Times New Roman"/>
              </a:rPr>
              <a:t>natural.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369627" y="2738519"/>
            <a:ext cx="5231765" cy="262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matas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araucárias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tem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sua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cobertura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que </a:t>
            </a:r>
            <a:r>
              <a:rPr sz="2100" spc="110" dirty="0">
                <a:latin typeface="Times New Roman"/>
                <a:cs typeface="Times New Roman"/>
              </a:rPr>
              <a:t>se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desenvolve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70" dirty="0">
                <a:latin typeface="Times New Roman"/>
                <a:cs typeface="Times New Roman"/>
              </a:rPr>
              <a:t>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uma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95" dirty="0">
                <a:latin typeface="Times New Roman"/>
                <a:cs typeface="Times New Roman"/>
              </a:rPr>
              <a:t>região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75" dirty="0">
                <a:latin typeface="Times New Roman"/>
                <a:cs typeface="Times New Roman"/>
              </a:rPr>
              <a:t>clima </a:t>
            </a:r>
            <a:r>
              <a:rPr sz="2100" spc="100" dirty="0">
                <a:latin typeface="Times New Roman"/>
                <a:cs typeface="Times New Roman"/>
              </a:rPr>
              <a:t>subtropical.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O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clima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subtropical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é </a:t>
            </a:r>
            <a:r>
              <a:rPr sz="2100" spc="114" dirty="0">
                <a:latin typeface="Times New Roman"/>
                <a:cs typeface="Times New Roman"/>
              </a:rPr>
              <a:t>caracterizado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por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spc="160" dirty="0">
                <a:latin typeface="Times New Roman"/>
                <a:cs typeface="Times New Roman"/>
              </a:rPr>
              <a:t>temperaturas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variam </a:t>
            </a:r>
            <a:r>
              <a:rPr sz="2100" spc="160" dirty="0">
                <a:latin typeface="Times New Roman"/>
                <a:cs typeface="Times New Roman"/>
              </a:rPr>
              <a:t>entre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verões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muito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quentes,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marcam </a:t>
            </a:r>
            <a:r>
              <a:rPr sz="2100" spc="120" dirty="0">
                <a:latin typeface="Times New Roman"/>
                <a:cs typeface="Times New Roman"/>
              </a:rPr>
              <a:t>mais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de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70" dirty="0">
                <a:latin typeface="Times New Roman"/>
                <a:cs typeface="Times New Roman"/>
              </a:rPr>
              <a:t>30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ºC,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invernos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muito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65" dirty="0">
                <a:latin typeface="Times New Roman"/>
                <a:cs typeface="Times New Roman"/>
              </a:rPr>
              <a:t>frios,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com </a:t>
            </a:r>
            <a:r>
              <a:rPr sz="2100" spc="125" dirty="0">
                <a:latin typeface="Times New Roman"/>
                <a:cs typeface="Times New Roman"/>
              </a:rPr>
              <a:t>médias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inferiores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10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-25" dirty="0">
                <a:latin typeface="Times New Roman"/>
                <a:cs typeface="Times New Roman"/>
              </a:rPr>
              <a:t>ºC.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6324691" y="6325511"/>
            <a:ext cx="201041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55" dirty="0">
                <a:latin typeface="Times New Roman"/>
                <a:cs typeface="Times New Roman"/>
              </a:rPr>
              <a:t>Na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5" dirty="0">
                <a:latin typeface="Times New Roman"/>
                <a:cs typeface="Times New Roman"/>
              </a:rPr>
              <a:t>presença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de </a:t>
            </a:r>
            <a:r>
              <a:rPr sz="1700" spc="95" dirty="0">
                <a:latin typeface="Times New Roman"/>
                <a:cs typeface="Times New Roman"/>
              </a:rPr>
              <a:t>pinheiros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35" dirty="0">
                <a:latin typeface="Times New Roman"/>
                <a:cs typeface="Times New Roman"/>
              </a:rPr>
              <a:t>em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55" dirty="0">
                <a:latin typeface="Times New Roman"/>
                <a:cs typeface="Times New Roman"/>
              </a:rPr>
              <a:t>clima </a:t>
            </a:r>
            <a:r>
              <a:rPr sz="1700" spc="80" dirty="0">
                <a:latin typeface="Times New Roman"/>
                <a:cs typeface="Times New Roman"/>
              </a:rPr>
              <a:t>subtropical,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com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as </a:t>
            </a:r>
            <a:r>
              <a:rPr sz="1700" spc="90" dirty="0">
                <a:latin typeface="Times New Roman"/>
                <a:cs typeface="Times New Roman"/>
              </a:rPr>
              <a:t>estações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do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05" dirty="0">
                <a:latin typeface="Times New Roman"/>
                <a:cs typeface="Times New Roman"/>
              </a:rPr>
              <a:t>ano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bem </a:t>
            </a:r>
            <a:r>
              <a:rPr sz="1700" spc="55" dirty="0">
                <a:latin typeface="Times New Roman"/>
                <a:cs typeface="Times New Roman"/>
              </a:rPr>
              <a:t>definidas.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1369" y="5620"/>
              <a:ext cx="10230783" cy="1022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70949" y="0"/>
              <a:ext cx="4521835" cy="10287000"/>
            </a:xfrm>
            <a:custGeom>
              <a:avLst/>
              <a:gdLst/>
              <a:ahLst/>
              <a:cxnLst/>
              <a:rect l="l" t="t" r="r" b="b"/>
              <a:pathLst>
                <a:path w="4521834" h="10287000">
                  <a:moveTo>
                    <a:pt x="4521423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21423" y="0"/>
                  </a:lnTo>
                  <a:lnTo>
                    <a:pt x="4521423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41771" y="0"/>
              <a:ext cx="5846229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36558" y="0"/>
              <a:ext cx="163830" cy="10287000"/>
            </a:xfrm>
            <a:custGeom>
              <a:avLst/>
              <a:gdLst/>
              <a:ahLst/>
              <a:cxnLst/>
              <a:rect l="l" t="t" r="r" b="b"/>
              <a:pathLst>
                <a:path w="163829" h="10287000">
                  <a:moveTo>
                    <a:pt x="0" y="10286999"/>
                  </a:moveTo>
                  <a:lnTo>
                    <a:pt x="163272" y="10286999"/>
                  </a:lnTo>
                  <a:lnTo>
                    <a:pt x="163272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648919"/>
              <a:ext cx="5536565" cy="7638415"/>
            </a:xfrm>
            <a:custGeom>
              <a:avLst/>
              <a:gdLst/>
              <a:ahLst/>
              <a:cxnLst/>
              <a:rect l="l" t="t" r="r" b="b"/>
              <a:pathLst>
                <a:path w="5536565" h="7638415">
                  <a:moveTo>
                    <a:pt x="0" y="7638079"/>
                  </a:moveTo>
                  <a:lnTo>
                    <a:pt x="5536557" y="7638079"/>
                  </a:lnTo>
                  <a:lnTo>
                    <a:pt x="5536557" y="0"/>
                  </a:lnTo>
                  <a:lnTo>
                    <a:pt x="0" y="0"/>
                  </a:lnTo>
                  <a:lnTo>
                    <a:pt x="0" y="7638079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409246"/>
              <a:ext cx="5536565" cy="240029"/>
            </a:xfrm>
            <a:custGeom>
              <a:avLst/>
              <a:gdLst/>
              <a:ahLst/>
              <a:cxnLst/>
              <a:rect l="l" t="t" r="r" b="b"/>
              <a:pathLst>
                <a:path w="5536565" h="240030">
                  <a:moveTo>
                    <a:pt x="0" y="239673"/>
                  </a:moveTo>
                  <a:lnTo>
                    <a:pt x="5536345" y="239673"/>
                  </a:lnTo>
                  <a:lnTo>
                    <a:pt x="5536345" y="0"/>
                  </a:lnTo>
                  <a:lnTo>
                    <a:pt x="0" y="0"/>
                  </a:lnTo>
                  <a:lnTo>
                    <a:pt x="0" y="239673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649288"/>
              <a:ext cx="5536206" cy="76327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542556" cy="24092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443739" y="0"/>
              <a:ext cx="5842635" cy="9655810"/>
            </a:xfrm>
            <a:custGeom>
              <a:avLst/>
              <a:gdLst/>
              <a:ahLst/>
              <a:cxnLst/>
              <a:rect l="l" t="t" r="r" b="b"/>
              <a:pathLst>
                <a:path w="5842634" h="9655810">
                  <a:moveTo>
                    <a:pt x="5266626" y="3507917"/>
                  </a:moveTo>
                  <a:lnTo>
                    <a:pt x="5264251" y="3459911"/>
                  </a:lnTo>
                  <a:lnTo>
                    <a:pt x="5257203" y="3412706"/>
                  </a:lnTo>
                  <a:lnTo>
                    <a:pt x="5245620" y="3366643"/>
                  </a:lnTo>
                  <a:lnTo>
                    <a:pt x="5229644" y="3322028"/>
                  </a:lnTo>
                  <a:lnTo>
                    <a:pt x="5209400" y="3279178"/>
                  </a:lnTo>
                  <a:lnTo>
                    <a:pt x="5185003" y="3238411"/>
                  </a:lnTo>
                  <a:lnTo>
                    <a:pt x="5156619" y="3200057"/>
                  </a:lnTo>
                  <a:lnTo>
                    <a:pt x="5124348" y="3164433"/>
                  </a:lnTo>
                  <a:lnTo>
                    <a:pt x="5088712" y="3132163"/>
                  </a:lnTo>
                  <a:lnTo>
                    <a:pt x="5050358" y="3103765"/>
                  </a:lnTo>
                  <a:lnTo>
                    <a:pt x="5009591" y="3079369"/>
                  </a:lnTo>
                  <a:lnTo>
                    <a:pt x="4966741" y="3059125"/>
                  </a:lnTo>
                  <a:lnTo>
                    <a:pt x="4922126" y="3043148"/>
                  </a:lnTo>
                  <a:lnTo>
                    <a:pt x="4876063" y="3031566"/>
                  </a:lnTo>
                  <a:lnTo>
                    <a:pt x="4828857" y="3024530"/>
                  </a:lnTo>
                  <a:lnTo>
                    <a:pt x="4780851" y="3022142"/>
                  </a:lnTo>
                  <a:lnTo>
                    <a:pt x="1061212" y="3022142"/>
                  </a:lnTo>
                  <a:lnTo>
                    <a:pt x="1013206" y="3024530"/>
                  </a:lnTo>
                  <a:lnTo>
                    <a:pt x="966000" y="3031566"/>
                  </a:lnTo>
                  <a:lnTo>
                    <a:pt x="919937" y="3043148"/>
                  </a:lnTo>
                  <a:lnTo>
                    <a:pt x="875322" y="3059125"/>
                  </a:lnTo>
                  <a:lnTo>
                    <a:pt x="832472" y="3079369"/>
                  </a:lnTo>
                  <a:lnTo>
                    <a:pt x="791705" y="3103765"/>
                  </a:lnTo>
                  <a:lnTo>
                    <a:pt x="753351" y="3132163"/>
                  </a:lnTo>
                  <a:lnTo>
                    <a:pt x="717715" y="3164433"/>
                  </a:lnTo>
                  <a:lnTo>
                    <a:pt x="685444" y="3200057"/>
                  </a:lnTo>
                  <a:lnTo>
                    <a:pt x="657059" y="3238411"/>
                  </a:lnTo>
                  <a:lnTo>
                    <a:pt x="632663" y="3279178"/>
                  </a:lnTo>
                  <a:lnTo>
                    <a:pt x="612419" y="3322028"/>
                  </a:lnTo>
                  <a:lnTo>
                    <a:pt x="596430" y="3366643"/>
                  </a:lnTo>
                  <a:lnTo>
                    <a:pt x="584860" y="3412706"/>
                  </a:lnTo>
                  <a:lnTo>
                    <a:pt x="577811" y="3459911"/>
                  </a:lnTo>
                  <a:lnTo>
                    <a:pt x="575437" y="3507905"/>
                  </a:lnTo>
                  <a:lnTo>
                    <a:pt x="575437" y="9173324"/>
                  </a:lnTo>
                  <a:lnTo>
                    <a:pt x="577811" y="9221330"/>
                  </a:lnTo>
                  <a:lnTo>
                    <a:pt x="584860" y="9268523"/>
                  </a:lnTo>
                  <a:lnTo>
                    <a:pt x="596430" y="9314586"/>
                  </a:lnTo>
                  <a:lnTo>
                    <a:pt x="612419" y="9359214"/>
                  </a:lnTo>
                  <a:lnTo>
                    <a:pt x="632663" y="9402064"/>
                  </a:lnTo>
                  <a:lnTo>
                    <a:pt x="657059" y="9442818"/>
                  </a:lnTo>
                  <a:lnTo>
                    <a:pt x="685444" y="9481172"/>
                  </a:lnTo>
                  <a:lnTo>
                    <a:pt x="717715" y="9516808"/>
                  </a:lnTo>
                  <a:lnTo>
                    <a:pt x="753351" y="9549079"/>
                  </a:lnTo>
                  <a:lnTo>
                    <a:pt x="791705" y="9577476"/>
                  </a:lnTo>
                  <a:lnTo>
                    <a:pt x="832472" y="9601860"/>
                  </a:lnTo>
                  <a:lnTo>
                    <a:pt x="875322" y="9622104"/>
                  </a:lnTo>
                  <a:lnTo>
                    <a:pt x="919937" y="9638093"/>
                  </a:lnTo>
                  <a:lnTo>
                    <a:pt x="966000" y="9649663"/>
                  </a:lnTo>
                  <a:lnTo>
                    <a:pt x="1006932" y="9655772"/>
                  </a:lnTo>
                  <a:lnTo>
                    <a:pt x="4835131" y="9655772"/>
                  </a:lnTo>
                  <a:lnTo>
                    <a:pt x="4876063" y="9649663"/>
                  </a:lnTo>
                  <a:lnTo>
                    <a:pt x="4922126" y="9638093"/>
                  </a:lnTo>
                  <a:lnTo>
                    <a:pt x="4966741" y="9622104"/>
                  </a:lnTo>
                  <a:lnTo>
                    <a:pt x="5009591" y="9601860"/>
                  </a:lnTo>
                  <a:lnTo>
                    <a:pt x="5050358" y="9577476"/>
                  </a:lnTo>
                  <a:lnTo>
                    <a:pt x="5088712" y="9549079"/>
                  </a:lnTo>
                  <a:lnTo>
                    <a:pt x="5124348" y="9516808"/>
                  </a:lnTo>
                  <a:lnTo>
                    <a:pt x="5156619" y="9481172"/>
                  </a:lnTo>
                  <a:lnTo>
                    <a:pt x="5185003" y="9442818"/>
                  </a:lnTo>
                  <a:lnTo>
                    <a:pt x="5209400" y="9402064"/>
                  </a:lnTo>
                  <a:lnTo>
                    <a:pt x="5229644" y="9359214"/>
                  </a:lnTo>
                  <a:lnTo>
                    <a:pt x="5245620" y="9314586"/>
                  </a:lnTo>
                  <a:lnTo>
                    <a:pt x="5257203" y="9268523"/>
                  </a:lnTo>
                  <a:lnTo>
                    <a:pt x="5264251" y="9221330"/>
                  </a:lnTo>
                  <a:lnTo>
                    <a:pt x="5266626" y="9173324"/>
                  </a:lnTo>
                  <a:lnTo>
                    <a:pt x="5266626" y="3507917"/>
                  </a:lnTo>
                  <a:close/>
                </a:path>
                <a:path w="5842634" h="9655810">
                  <a:moveTo>
                    <a:pt x="5842254" y="0"/>
                  </a:moveTo>
                  <a:lnTo>
                    <a:pt x="0" y="0"/>
                  </a:lnTo>
                  <a:lnTo>
                    <a:pt x="0" y="2648928"/>
                  </a:lnTo>
                  <a:lnTo>
                    <a:pt x="5842254" y="2648928"/>
                  </a:lnTo>
                  <a:lnTo>
                    <a:pt x="5842254" y="0"/>
                  </a:lnTo>
                  <a:close/>
                </a:path>
              </a:pathLst>
            </a:custGeom>
            <a:solidFill>
              <a:srgbClr val="006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41770" y="-1"/>
              <a:ext cx="5846228" cy="24092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93700" y="75081"/>
              <a:ext cx="4625975" cy="10128250"/>
            </a:xfrm>
            <a:custGeom>
              <a:avLst/>
              <a:gdLst/>
              <a:ahLst/>
              <a:cxnLst/>
              <a:rect l="l" t="t" r="r" b="b"/>
              <a:pathLst>
                <a:path w="4625975" h="10128250">
                  <a:moveTo>
                    <a:pt x="4625759" y="5554230"/>
                  </a:moveTo>
                  <a:lnTo>
                    <a:pt x="4623384" y="5506224"/>
                  </a:lnTo>
                  <a:lnTo>
                    <a:pt x="4616335" y="5459019"/>
                  </a:lnTo>
                  <a:lnTo>
                    <a:pt x="4604766" y="5412956"/>
                  </a:lnTo>
                  <a:lnTo>
                    <a:pt x="4588789" y="5368328"/>
                  </a:lnTo>
                  <a:lnTo>
                    <a:pt x="4568533" y="5325491"/>
                  </a:lnTo>
                  <a:lnTo>
                    <a:pt x="4544149" y="5284724"/>
                  </a:lnTo>
                  <a:lnTo>
                    <a:pt x="4515751" y="5246370"/>
                  </a:lnTo>
                  <a:lnTo>
                    <a:pt x="4483481" y="5210734"/>
                  </a:lnTo>
                  <a:lnTo>
                    <a:pt x="4447845" y="5178463"/>
                  </a:lnTo>
                  <a:lnTo>
                    <a:pt x="4409491" y="5150078"/>
                  </a:lnTo>
                  <a:lnTo>
                    <a:pt x="4368736" y="5125682"/>
                  </a:lnTo>
                  <a:lnTo>
                    <a:pt x="4325886" y="5105438"/>
                  </a:lnTo>
                  <a:lnTo>
                    <a:pt x="4281271" y="5089449"/>
                  </a:lnTo>
                  <a:lnTo>
                    <a:pt x="4235196" y="5077879"/>
                  </a:lnTo>
                  <a:lnTo>
                    <a:pt x="4188002" y="5070830"/>
                  </a:lnTo>
                  <a:lnTo>
                    <a:pt x="4139984" y="5068455"/>
                  </a:lnTo>
                  <a:lnTo>
                    <a:pt x="485775" y="5068455"/>
                  </a:lnTo>
                  <a:lnTo>
                    <a:pt x="437769" y="5070830"/>
                  </a:lnTo>
                  <a:lnTo>
                    <a:pt x="390563" y="5077879"/>
                  </a:lnTo>
                  <a:lnTo>
                    <a:pt x="344500" y="5089449"/>
                  </a:lnTo>
                  <a:lnTo>
                    <a:pt x="299885" y="5105438"/>
                  </a:lnTo>
                  <a:lnTo>
                    <a:pt x="257035" y="5125682"/>
                  </a:lnTo>
                  <a:lnTo>
                    <a:pt x="216268" y="5150078"/>
                  </a:lnTo>
                  <a:lnTo>
                    <a:pt x="177914" y="5178463"/>
                  </a:lnTo>
                  <a:lnTo>
                    <a:pt x="142290" y="5210734"/>
                  </a:lnTo>
                  <a:lnTo>
                    <a:pt x="110020" y="5246370"/>
                  </a:lnTo>
                  <a:lnTo>
                    <a:pt x="81622" y="5284724"/>
                  </a:lnTo>
                  <a:lnTo>
                    <a:pt x="57238" y="5325491"/>
                  </a:lnTo>
                  <a:lnTo>
                    <a:pt x="36982" y="5368328"/>
                  </a:lnTo>
                  <a:lnTo>
                    <a:pt x="21005" y="5412956"/>
                  </a:lnTo>
                  <a:lnTo>
                    <a:pt x="9423" y="5459019"/>
                  </a:lnTo>
                  <a:lnTo>
                    <a:pt x="2387" y="5506224"/>
                  </a:lnTo>
                  <a:lnTo>
                    <a:pt x="0" y="5554230"/>
                  </a:lnTo>
                  <a:lnTo>
                    <a:pt x="0" y="9642043"/>
                  </a:lnTo>
                  <a:lnTo>
                    <a:pt x="2387" y="9690049"/>
                  </a:lnTo>
                  <a:lnTo>
                    <a:pt x="9423" y="9737255"/>
                  </a:lnTo>
                  <a:lnTo>
                    <a:pt x="21005" y="9783318"/>
                  </a:lnTo>
                  <a:lnTo>
                    <a:pt x="36982" y="9827933"/>
                  </a:lnTo>
                  <a:lnTo>
                    <a:pt x="57238" y="9870783"/>
                  </a:lnTo>
                  <a:lnTo>
                    <a:pt x="81622" y="9911550"/>
                  </a:lnTo>
                  <a:lnTo>
                    <a:pt x="110020" y="9949904"/>
                  </a:lnTo>
                  <a:lnTo>
                    <a:pt x="142290" y="9985540"/>
                  </a:lnTo>
                  <a:lnTo>
                    <a:pt x="177914" y="10017811"/>
                  </a:lnTo>
                  <a:lnTo>
                    <a:pt x="216268" y="10046195"/>
                  </a:lnTo>
                  <a:lnTo>
                    <a:pt x="257035" y="10070592"/>
                  </a:lnTo>
                  <a:lnTo>
                    <a:pt x="299885" y="10090836"/>
                  </a:lnTo>
                  <a:lnTo>
                    <a:pt x="344500" y="10106812"/>
                  </a:lnTo>
                  <a:lnTo>
                    <a:pt x="390563" y="10118395"/>
                  </a:lnTo>
                  <a:lnTo>
                    <a:pt x="437769" y="10125443"/>
                  </a:lnTo>
                  <a:lnTo>
                    <a:pt x="485775" y="10127818"/>
                  </a:lnTo>
                  <a:lnTo>
                    <a:pt x="4139984" y="10127818"/>
                  </a:lnTo>
                  <a:lnTo>
                    <a:pt x="4188002" y="10125443"/>
                  </a:lnTo>
                  <a:lnTo>
                    <a:pt x="4235196" y="10118395"/>
                  </a:lnTo>
                  <a:lnTo>
                    <a:pt x="4281271" y="10106812"/>
                  </a:lnTo>
                  <a:lnTo>
                    <a:pt x="4325886" y="10090836"/>
                  </a:lnTo>
                  <a:lnTo>
                    <a:pt x="4368736" y="10070592"/>
                  </a:lnTo>
                  <a:lnTo>
                    <a:pt x="4409491" y="10046195"/>
                  </a:lnTo>
                  <a:lnTo>
                    <a:pt x="4447845" y="10017811"/>
                  </a:lnTo>
                  <a:lnTo>
                    <a:pt x="4483481" y="9985540"/>
                  </a:lnTo>
                  <a:lnTo>
                    <a:pt x="4515751" y="9949904"/>
                  </a:lnTo>
                  <a:lnTo>
                    <a:pt x="4544149" y="9911550"/>
                  </a:lnTo>
                  <a:lnTo>
                    <a:pt x="4568533" y="9870783"/>
                  </a:lnTo>
                  <a:lnTo>
                    <a:pt x="4588789" y="9827933"/>
                  </a:lnTo>
                  <a:lnTo>
                    <a:pt x="4604766" y="9783318"/>
                  </a:lnTo>
                  <a:lnTo>
                    <a:pt x="4616335" y="9737255"/>
                  </a:lnTo>
                  <a:lnTo>
                    <a:pt x="4623384" y="9690049"/>
                  </a:lnTo>
                  <a:lnTo>
                    <a:pt x="4625759" y="9642043"/>
                  </a:lnTo>
                  <a:lnTo>
                    <a:pt x="4625759" y="5554230"/>
                  </a:lnTo>
                  <a:close/>
                </a:path>
                <a:path w="4625975" h="10128250">
                  <a:moveTo>
                    <a:pt x="4625759" y="485775"/>
                  </a:moveTo>
                  <a:lnTo>
                    <a:pt x="4623384" y="437756"/>
                  </a:lnTo>
                  <a:lnTo>
                    <a:pt x="4616335" y="390563"/>
                  </a:lnTo>
                  <a:lnTo>
                    <a:pt x="4604766" y="344487"/>
                  </a:lnTo>
                  <a:lnTo>
                    <a:pt x="4588789" y="299872"/>
                  </a:lnTo>
                  <a:lnTo>
                    <a:pt x="4568533" y="257022"/>
                  </a:lnTo>
                  <a:lnTo>
                    <a:pt x="4544149" y="216268"/>
                  </a:lnTo>
                  <a:lnTo>
                    <a:pt x="4515751" y="177914"/>
                  </a:lnTo>
                  <a:lnTo>
                    <a:pt x="4483481" y="142278"/>
                  </a:lnTo>
                  <a:lnTo>
                    <a:pt x="4447845" y="110007"/>
                  </a:lnTo>
                  <a:lnTo>
                    <a:pt x="4409491" y="81610"/>
                  </a:lnTo>
                  <a:lnTo>
                    <a:pt x="4368736" y="57226"/>
                  </a:lnTo>
                  <a:lnTo>
                    <a:pt x="4325886" y="36969"/>
                  </a:lnTo>
                  <a:lnTo>
                    <a:pt x="4281271" y="20993"/>
                  </a:lnTo>
                  <a:lnTo>
                    <a:pt x="4235196" y="9423"/>
                  </a:lnTo>
                  <a:lnTo>
                    <a:pt x="4188002" y="2374"/>
                  </a:lnTo>
                  <a:lnTo>
                    <a:pt x="4139984" y="0"/>
                  </a:lnTo>
                  <a:lnTo>
                    <a:pt x="485775" y="0"/>
                  </a:lnTo>
                  <a:lnTo>
                    <a:pt x="437769" y="2374"/>
                  </a:lnTo>
                  <a:lnTo>
                    <a:pt x="390563" y="9423"/>
                  </a:lnTo>
                  <a:lnTo>
                    <a:pt x="344500" y="20993"/>
                  </a:lnTo>
                  <a:lnTo>
                    <a:pt x="299885" y="36969"/>
                  </a:lnTo>
                  <a:lnTo>
                    <a:pt x="257035" y="57226"/>
                  </a:lnTo>
                  <a:lnTo>
                    <a:pt x="216268" y="81610"/>
                  </a:lnTo>
                  <a:lnTo>
                    <a:pt x="177914" y="110007"/>
                  </a:lnTo>
                  <a:lnTo>
                    <a:pt x="142290" y="142278"/>
                  </a:lnTo>
                  <a:lnTo>
                    <a:pt x="110020" y="177914"/>
                  </a:lnTo>
                  <a:lnTo>
                    <a:pt x="81622" y="216268"/>
                  </a:lnTo>
                  <a:lnTo>
                    <a:pt x="57238" y="257022"/>
                  </a:lnTo>
                  <a:lnTo>
                    <a:pt x="36982" y="299872"/>
                  </a:lnTo>
                  <a:lnTo>
                    <a:pt x="21005" y="344487"/>
                  </a:lnTo>
                  <a:lnTo>
                    <a:pt x="9423" y="390563"/>
                  </a:lnTo>
                  <a:lnTo>
                    <a:pt x="2387" y="437756"/>
                  </a:lnTo>
                  <a:lnTo>
                    <a:pt x="0" y="485775"/>
                  </a:lnTo>
                  <a:lnTo>
                    <a:pt x="0" y="4573587"/>
                  </a:lnTo>
                  <a:lnTo>
                    <a:pt x="2387" y="4621593"/>
                  </a:lnTo>
                  <a:lnTo>
                    <a:pt x="9423" y="4668799"/>
                  </a:lnTo>
                  <a:lnTo>
                    <a:pt x="21005" y="4714862"/>
                  </a:lnTo>
                  <a:lnTo>
                    <a:pt x="36982" y="4759477"/>
                  </a:lnTo>
                  <a:lnTo>
                    <a:pt x="57238" y="4802327"/>
                  </a:lnTo>
                  <a:lnTo>
                    <a:pt x="81622" y="4843094"/>
                  </a:lnTo>
                  <a:lnTo>
                    <a:pt x="110020" y="4881448"/>
                  </a:lnTo>
                  <a:lnTo>
                    <a:pt x="142290" y="4917071"/>
                  </a:lnTo>
                  <a:lnTo>
                    <a:pt x="177914" y="4949342"/>
                  </a:lnTo>
                  <a:lnTo>
                    <a:pt x="216268" y="4977739"/>
                  </a:lnTo>
                  <a:lnTo>
                    <a:pt x="257035" y="5002123"/>
                  </a:lnTo>
                  <a:lnTo>
                    <a:pt x="299885" y="5022380"/>
                  </a:lnTo>
                  <a:lnTo>
                    <a:pt x="344500" y="5038356"/>
                  </a:lnTo>
                  <a:lnTo>
                    <a:pt x="390563" y="5049939"/>
                  </a:lnTo>
                  <a:lnTo>
                    <a:pt x="437769" y="5056975"/>
                  </a:lnTo>
                  <a:lnTo>
                    <a:pt x="485775" y="5059362"/>
                  </a:lnTo>
                  <a:lnTo>
                    <a:pt x="4139984" y="5059362"/>
                  </a:lnTo>
                  <a:lnTo>
                    <a:pt x="4188002" y="5056975"/>
                  </a:lnTo>
                  <a:lnTo>
                    <a:pt x="4235196" y="5049939"/>
                  </a:lnTo>
                  <a:lnTo>
                    <a:pt x="4281271" y="5038356"/>
                  </a:lnTo>
                  <a:lnTo>
                    <a:pt x="4325886" y="5022380"/>
                  </a:lnTo>
                  <a:lnTo>
                    <a:pt x="4368736" y="5002123"/>
                  </a:lnTo>
                  <a:lnTo>
                    <a:pt x="4409491" y="4977739"/>
                  </a:lnTo>
                  <a:lnTo>
                    <a:pt x="4447845" y="4949342"/>
                  </a:lnTo>
                  <a:lnTo>
                    <a:pt x="4483481" y="4917071"/>
                  </a:lnTo>
                  <a:lnTo>
                    <a:pt x="4515751" y="4881448"/>
                  </a:lnTo>
                  <a:lnTo>
                    <a:pt x="4544149" y="4843094"/>
                  </a:lnTo>
                  <a:lnTo>
                    <a:pt x="4568533" y="4802327"/>
                  </a:lnTo>
                  <a:lnTo>
                    <a:pt x="4588789" y="4759477"/>
                  </a:lnTo>
                  <a:lnTo>
                    <a:pt x="4604766" y="4714862"/>
                  </a:lnTo>
                  <a:lnTo>
                    <a:pt x="4616335" y="4668799"/>
                  </a:lnTo>
                  <a:lnTo>
                    <a:pt x="4623384" y="4621593"/>
                  </a:lnTo>
                  <a:lnTo>
                    <a:pt x="4625759" y="4573587"/>
                  </a:lnTo>
                  <a:lnTo>
                    <a:pt x="4625759" y="485775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01015" y="202639"/>
              <a:ext cx="4380230" cy="4770120"/>
            </a:xfrm>
            <a:custGeom>
              <a:avLst/>
              <a:gdLst/>
              <a:ahLst/>
              <a:cxnLst/>
              <a:rect l="l" t="t" r="r" b="b"/>
              <a:pathLst>
                <a:path w="4380230" h="4770120">
                  <a:moveTo>
                    <a:pt x="0" y="4284033"/>
                  </a:move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3894009" y="0"/>
                  </a:lnTo>
                  <a:lnTo>
                    <a:pt x="3942022" y="2377"/>
                  </a:lnTo>
                  <a:lnTo>
                    <a:pt x="3989221" y="9420"/>
                  </a:lnTo>
                  <a:lnTo>
                    <a:pt x="4035289" y="20997"/>
                  </a:lnTo>
                  <a:lnTo>
                    <a:pt x="4079907" y="36977"/>
                  </a:lnTo>
                  <a:lnTo>
                    <a:pt x="4122756" y="57227"/>
                  </a:lnTo>
                  <a:lnTo>
                    <a:pt x="4163517" y="81615"/>
                  </a:lnTo>
                  <a:lnTo>
                    <a:pt x="4201872" y="110010"/>
                  </a:lnTo>
                  <a:lnTo>
                    <a:pt x="4237503" y="142280"/>
                  </a:lnTo>
                  <a:lnTo>
                    <a:pt x="4269773" y="177911"/>
                  </a:lnTo>
                  <a:lnTo>
                    <a:pt x="4298168" y="216266"/>
                  </a:lnTo>
                  <a:lnTo>
                    <a:pt x="4322556" y="257028"/>
                  </a:lnTo>
                  <a:lnTo>
                    <a:pt x="4342806" y="299876"/>
                  </a:lnTo>
                  <a:lnTo>
                    <a:pt x="4358786" y="344494"/>
                  </a:lnTo>
                  <a:lnTo>
                    <a:pt x="4370363" y="390562"/>
                  </a:lnTo>
                  <a:lnTo>
                    <a:pt x="4377407" y="437762"/>
                  </a:lnTo>
                  <a:lnTo>
                    <a:pt x="4379783" y="485770"/>
                  </a:lnTo>
                  <a:lnTo>
                    <a:pt x="4379783" y="4284037"/>
                  </a:lnTo>
                  <a:lnTo>
                    <a:pt x="4377407" y="4332046"/>
                  </a:lnTo>
                  <a:lnTo>
                    <a:pt x="4370363" y="4379245"/>
                  </a:lnTo>
                  <a:lnTo>
                    <a:pt x="4358786" y="4425313"/>
                  </a:lnTo>
                  <a:lnTo>
                    <a:pt x="4342806" y="4469931"/>
                  </a:lnTo>
                  <a:lnTo>
                    <a:pt x="4322556" y="4512779"/>
                  </a:lnTo>
                  <a:lnTo>
                    <a:pt x="4298168" y="4553541"/>
                  </a:lnTo>
                  <a:lnTo>
                    <a:pt x="4269773" y="4591896"/>
                  </a:lnTo>
                  <a:lnTo>
                    <a:pt x="4237503" y="4627527"/>
                  </a:lnTo>
                  <a:lnTo>
                    <a:pt x="4201872" y="4659797"/>
                  </a:lnTo>
                  <a:lnTo>
                    <a:pt x="4163517" y="4688192"/>
                  </a:lnTo>
                  <a:lnTo>
                    <a:pt x="4122756" y="4712580"/>
                  </a:lnTo>
                  <a:lnTo>
                    <a:pt x="4079907" y="4732830"/>
                  </a:lnTo>
                  <a:lnTo>
                    <a:pt x="4035289" y="4748810"/>
                  </a:lnTo>
                  <a:lnTo>
                    <a:pt x="3989221" y="4760388"/>
                  </a:lnTo>
                  <a:lnTo>
                    <a:pt x="3942022" y="4767431"/>
                  </a:lnTo>
                  <a:lnTo>
                    <a:pt x="3894009" y="4769808"/>
                  </a:lnTo>
                  <a:lnTo>
                    <a:pt x="485774" y="4769808"/>
                  </a:lnTo>
                  <a:lnTo>
                    <a:pt x="437762" y="4767431"/>
                  </a:lnTo>
                  <a:lnTo>
                    <a:pt x="390562" y="4760388"/>
                  </a:lnTo>
                  <a:lnTo>
                    <a:pt x="344494" y="4748810"/>
                  </a:lnTo>
                  <a:lnTo>
                    <a:pt x="299877" y="4732830"/>
                  </a:lnTo>
                  <a:lnTo>
                    <a:pt x="257028" y="4712580"/>
                  </a:lnTo>
                  <a:lnTo>
                    <a:pt x="216267" y="4688192"/>
                  </a:lnTo>
                  <a:lnTo>
                    <a:pt x="177911" y="4659797"/>
                  </a:lnTo>
                  <a:lnTo>
                    <a:pt x="142280" y="4627527"/>
                  </a:lnTo>
                  <a:lnTo>
                    <a:pt x="110010" y="4591896"/>
                  </a:lnTo>
                  <a:lnTo>
                    <a:pt x="81615" y="4553541"/>
                  </a:lnTo>
                  <a:lnTo>
                    <a:pt x="57227" y="4512779"/>
                  </a:lnTo>
                  <a:lnTo>
                    <a:pt x="36977" y="4469931"/>
                  </a:lnTo>
                  <a:lnTo>
                    <a:pt x="20997" y="4425313"/>
                  </a:lnTo>
                  <a:lnTo>
                    <a:pt x="9420" y="4379245"/>
                  </a:lnTo>
                  <a:lnTo>
                    <a:pt x="2377" y="4332046"/>
                  </a:lnTo>
                  <a:lnTo>
                    <a:pt x="0" y="4284033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2353" y="447287"/>
              <a:ext cx="3097192" cy="30971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63877" y="5227930"/>
              <a:ext cx="4454525" cy="4812030"/>
            </a:xfrm>
            <a:custGeom>
              <a:avLst/>
              <a:gdLst/>
              <a:ahLst/>
              <a:cxnLst/>
              <a:rect l="l" t="t" r="r" b="b"/>
              <a:pathLst>
                <a:path w="4454525" h="4812030">
                  <a:moveTo>
                    <a:pt x="0" y="4326249"/>
                  </a:move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7" y="81615"/>
                  </a:lnTo>
                  <a:lnTo>
                    <a:pt x="257028" y="57227"/>
                  </a:lnTo>
                  <a:lnTo>
                    <a:pt x="299877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3968230" y="0"/>
                  </a:lnTo>
                  <a:lnTo>
                    <a:pt x="4016242" y="2377"/>
                  </a:lnTo>
                  <a:lnTo>
                    <a:pt x="4063442" y="9420"/>
                  </a:lnTo>
                  <a:lnTo>
                    <a:pt x="4109510" y="20997"/>
                  </a:lnTo>
                  <a:lnTo>
                    <a:pt x="4154128" y="36977"/>
                  </a:lnTo>
                  <a:lnTo>
                    <a:pt x="4196977" y="57227"/>
                  </a:lnTo>
                  <a:lnTo>
                    <a:pt x="4237738" y="81615"/>
                  </a:lnTo>
                  <a:lnTo>
                    <a:pt x="4276093" y="110010"/>
                  </a:lnTo>
                  <a:lnTo>
                    <a:pt x="4311724" y="142280"/>
                  </a:lnTo>
                  <a:lnTo>
                    <a:pt x="4343994" y="177911"/>
                  </a:lnTo>
                  <a:lnTo>
                    <a:pt x="4372389" y="216266"/>
                  </a:lnTo>
                  <a:lnTo>
                    <a:pt x="4396777" y="257028"/>
                  </a:lnTo>
                  <a:lnTo>
                    <a:pt x="4417027" y="299876"/>
                  </a:lnTo>
                  <a:lnTo>
                    <a:pt x="4433007" y="344494"/>
                  </a:lnTo>
                  <a:lnTo>
                    <a:pt x="4444584" y="390562"/>
                  </a:lnTo>
                  <a:lnTo>
                    <a:pt x="4451628" y="437762"/>
                  </a:lnTo>
                  <a:lnTo>
                    <a:pt x="4454004" y="485770"/>
                  </a:lnTo>
                  <a:lnTo>
                    <a:pt x="4454004" y="4326254"/>
                  </a:lnTo>
                  <a:lnTo>
                    <a:pt x="4451628" y="4374262"/>
                  </a:lnTo>
                  <a:lnTo>
                    <a:pt x="4444584" y="4421462"/>
                  </a:lnTo>
                  <a:lnTo>
                    <a:pt x="4433007" y="4467530"/>
                  </a:lnTo>
                  <a:lnTo>
                    <a:pt x="4417027" y="4512147"/>
                  </a:lnTo>
                  <a:lnTo>
                    <a:pt x="4396777" y="4554996"/>
                  </a:lnTo>
                  <a:lnTo>
                    <a:pt x="4372389" y="4595757"/>
                  </a:lnTo>
                  <a:lnTo>
                    <a:pt x="4343994" y="4634113"/>
                  </a:lnTo>
                  <a:lnTo>
                    <a:pt x="4311724" y="4669744"/>
                  </a:lnTo>
                  <a:lnTo>
                    <a:pt x="4276093" y="4702013"/>
                  </a:lnTo>
                  <a:lnTo>
                    <a:pt x="4237738" y="4730408"/>
                  </a:lnTo>
                  <a:lnTo>
                    <a:pt x="4196977" y="4754797"/>
                  </a:lnTo>
                  <a:lnTo>
                    <a:pt x="4154128" y="4775047"/>
                  </a:lnTo>
                  <a:lnTo>
                    <a:pt x="4109510" y="4791027"/>
                  </a:lnTo>
                  <a:lnTo>
                    <a:pt x="4063442" y="4802604"/>
                  </a:lnTo>
                  <a:lnTo>
                    <a:pt x="4016242" y="4809647"/>
                  </a:lnTo>
                  <a:lnTo>
                    <a:pt x="3968230" y="4812024"/>
                  </a:lnTo>
                  <a:lnTo>
                    <a:pt x="485774" y="4812024"/>
                  </a:lnTo>
                  <a:lnTo>
                    <a:pt x="437762" y="4809647"/>
                  </a:lnTo>
                  <a:lnTo>
                    <a:pt x="390562" y="4802604"/>
                  </a:lnTo>
                  <a:lnTo>
                    <a:pt x="344494" y="4791027"/>
                  </a:lnTo>
                  <a:lnTo>
                    <a:pt x="299877" y="4775047"/>
                  </a:lnTo>
                  <a:lnTo>
                    <a:pt x="257028" y="4754797"/>
                  </a:lnTo>
                  <a:lnTo>
                    <a:pt x="216267" y="4730408"/>
                  </a:lnTo>
                  <a:lnTo>
                    <a:pt x="177911" y="4702013"/>
                  </a:lnTo>
                  <a:lnTo>
                    <a:pt x="142280" y="4669744"/>
                  </a:lnTo>
                  <a:lnTo>
                    <a:pt x="110010" y="4634113"/>
                  </a:lnTo>
                  <a:lnTo>
                    <a:pt x="81615" y="4595757"/>
                  </a:lnTo>
                  <a:lnTo>
                    <a:pt x="57227" y="4554996"/>
                  </a:lnTo>
                  <a:lnTo>
                    <a:pt x="36977" y="4512147"/>
                  </a:lnTo>
                  <a:lnTo>
                    <a:pt x="20997" y="4467530"/>
                  </a:lnTo>
                  <a:lnTo>
                    <a:pt x="9420" y="4421462"/>
                  </a:lnTo>
                  <a:lnTo>
                    <a:pt x="2377" y="4374262"/>
                  </a:lnTo>
                  <a:lnTo>
                    <a:pt x="0" y="4326249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8824" y="5408815"/>
              <a:ext cx="2801184" cy="28011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15209" y="7789197"/>
              <a:ext cx="3295650" cy="1584325"/>
            </a:xfrm>
            <a:custGeom>
              <a:avLst/>
              <a:gdLst/>
              <a:ahLst/>
              <a:cxnLst/>
              <a:rect l="l" t="t" r="r" b="b"/>
              <a:pathLst>
                <a:path w="3295650" h="1584325">
                  <a:moveTo>
                    <a:pt x="2730514" y="1466524"/>
                  </a:moveTo>
                  <a:lnTo>
                    <a:pt x="2541366" y="1541782"/>
                  </a:lnTo>
                  <a:lnTo>
                    <a:pt x="2435713" y="1556483"/>
                  </a:lnTo>
                  <a:lnTo>
                    <a:pt x="2387856" y="1575524"/>
                  </a:lnTo>
                  <a:lnTo>
                    <a:pt x="2335752" y="1582587"/>
                  </a:lnTo>
                  <a:lnTo>
                    <a:pt x="2279600" y="1577592"/>
                  </a:lnTo>
                  <a:lnTo>
                    <a:pt x="2228989" y="1584061"/>
                  </a:lnTo>
                  <a:lnTo>
                    <a:pt x="2174727" y="1578314"/>
                  </a:lnTo>
                  <a:lnTo>
                    <a:pt x="2126405" y="1583872"/>
                  </a:lnTo>
                  <a:lnTo>
                    <a:pt x="2076415" y="1576425"/>
                  </a:lnTo>
                  <a:lnTo>
                    <a:pt x="2027925" y="1568382"/>
                  </a:lnTo>
                  <a:lnTo>
                    <a:pt x="1981094" y="1559678"/>
                  </a:lnTo>
                  <a:lnTo>
                    <a:pt x="1931385" y="1538451"/>
                  </a:lnTo>
                  <a:lnTo>
                    <a:pt x="1888347" y="1528238"/>
                  </a:lnTo>
                  <a:lnTo>
                    <a:pt x="1842748" y="1505376"/>
                  </a:lnTo>
                  <a:lnTo>
                    <a:pt x="1799441" y="1481602"/>
                  </a:lnTo>
                  <a:lnTo>
                    <a:pt x="1758584" y="1456853"/>
                  </a:lnTo>
                  <a:lnTo>
                    <a:pt x="1720337" y="1431066"/>
                  </a:lnTo>
                  <a:lnTo>
                    <a:pt x="1680161" y="1392378"/>
                  </a:lnTo>
                  <a:lnTo>
                    <a:pt x="1647606" y="1364326"/>
                  </a:lnTo>
                  <a:lnTo>
                    <a:pt x="1613440" y="1323246"/>
                  </a:lnTo>
                  <a:lnTo>
                    <a:pt x="1582516" y="1280877"/>
                  </a:lnTo>
                  <a:lnTo>
                    <a:pt x="1263690" y="1407731"/>
                  </a:lnTo>
                  <a:lnTo>
                    <a:pt x="1026761" y="1433658"/>
                  </a:lnTo>
                  <a:lnTo>
                    <a:pt x="976478" y="1426328"/>
                  </a:lnTo>
                  <a:lnTo>
                    <a:pt x="926975" y="1418688"/>
                  </a:lnTo>
                  <a:lnTo>
                    <a:pt x="878327" y="1410707"/>
                  </a:lnTo>
                  <a:lnTo>
                    <a:pt x="830614" y="1402355"/>
                  </a:lnTo>
                  <a:lnTo>
                    <a:pt x="783911" y="1393600"/>
                  </a:lnTo>
                  <a:lnTo>
                    <a:pt x="738936" y="1384158"/>
                  </a:lnTo>
                  <a:lnTo>
                    <a:pt x="690387" y="1362470"/>
                  </a:lnTo>
                  <a:lnTo>
                    <a:pt x="643036" y="1340305"/>
                  </a:lnTo>
                  <a:lnTo>
                    <a:pt x="601652" y="1329434"/>
                  </a:lnTo>
                  <a:lnTo>
                    <a:pt x="556920" y="1306227"/>
                  </a:lnTo>
                  <a:lnTo>
                    <a:pt x="513610" y="1282454"/>
                  </a:lnTo>
                  <a:lnTo>
                    <a:pt x="467102" y="1246285"/>
                  </a:lnTo>
                  <a:lnTo>
                    <a:pt x="426862" y="1221291"/>
                  </a:lnTo>
                  <a:lnTo>
                    <a:pt x="383573" y="1183841"/>
                  </a:lnTo>
                  <a:lnTo>
                    <a:pt x="346702" y="1157506"/>
                  </a:lnTo>
                  <a:lnTo>
                    <a:pt x="306934" y="1118656"/>
                  </a:lnTo>
                  <a:lnTo>
                    <a:pt x="269037" y="1079061"/>
                  </a:lnTo>
                  <a:lnTo>
                    <a:pt x="233088" y="1038691"/>
                  </a:lnTo>
                  <a:lnTo>
                    <a:pt x="200964" y="996799"/>
                  </a:lnTo>
                  <a:lnTo>
                    <a:pt x="171517" y="953842"/>
                  </a:lnTo>
                  <a:lnTo>
                    <a:pt x="144661" y="909854"/>
                  </a:lnTo>
                  <a:lnTo>
                    <a:pt x="120312" y="864869"/>
                  </a:lnTo>
                  <a:lnTo>
                    <a:pt x="98385" y="818920"/>
                  </a:lnTo>
                  <a:lnTo>
                    <a:pt x="78793" y="772042"/>
                  </a:lnTo>
                  <a:lnTo>
                    <a:pt x="61452" y="724268"/>
                  </a:lnTo>
                  <a:lnTo>
                    <a:pt x="46277" y="675632"/>
                  </a:lnTo>
                  <a:lnTo>
                    <a:pt x="33182" y="626169"/>
                  </a:lnTo>
                  <a:lnTo>
                    <a:pt x="22083" y="575912"/>
                  </a:lnTo>
                  <a:lnTo>
                    <a:pt x="12894" y="524895"/>
                  </a:lnTo>
                  <a:lnTo>
                    <a:pt x="8079" y="472137"/>
                  </a:lnTo>
                  <a:lnTo>
                    <a:pt x="5392" y="418533"/>
                  </a:lnTo>
                  <a:lnTo>
                    <a:pt x="0" y="352337"/>
                  </a:lnTo>
                  <a:lnTo>
                    <a:pt x="5845" y="309006"/>
                  </a:lnTo>
                  <a:lnTo>
                    <a:pt x="8704" y="253195"/>
                  </a:lnTo>
                  <a:lnTo>
                    <a:pt x="13131" y="196760"/>
                  </a:lnTo>
                  <a:lnTo>
                    <a:pt x="27196" y="136491"/>
                  </a:lnTo>
                  <a:lnTo>
                    <a:pt x="66702" y="38762"/>
                  </a:lnTo>
                  <a:lnTo>
                    <a:pt x="89874" y="2206"/>
                  </a:lnTo>
                  <a:lnTo>
                    <a:pt x="95419" y="0"/>
                  </a:lnTo>
                  <a:lnTo>
                    <a:pt x="87111" y="44310"/>
                  </a:lnTo>
                  <a:lnTo>
                    <a:pt x="79795" y="88226"/>
                  </a:lnTo>
                  <a:lnTo>
                    <a:pt x="77647" y="143754"/>
                  </a:lnTo>
                  <a:lnTo>
                    <a:pt x="80147" y="211101"/>
                  </a:lnTo>
                  <a:lnTo>
                    <a:pt x="78925" y="252592"/>
                  </a:lnTo>
                  <a:lnTo>
                    <a:pt x="82972" y="305655"/>
                  </a:lnTo>
                  <a:lnTo>
                    <a:pt x="87873" y="358379"/>
                  </a:lnTo>
                  <a:lnTo>
                    <a:pt x="93908" y="410651"/>
                  </a:lnTo>
                  <a:lnTo>
                    <a:pt x="101358" y="462360"/>
                  </a:lnTo>
                  <a:lnTo>
                    <a:pt x="110502" y="513395"/>
                  </a:lnTo>
                  <a:lnTo>
                    <a:pt x="122496" y="563297"/>
                  </a:lnTo>
                  <a:lnTo>
                    <a:pt x="131328" y="600787"/>
                  </a:lnTo>
                  <a:lnTo>
                    <a:pt x="146591" y="649388"/>
                  </a:lnTo>
                  <a:lnTo>
                    <a:pt x="163793" y="697217"/>
                  </a:lnTo>
                  <a:lnTo>
                    <a:pt x="183136" y="744194"/>
                  </a:lnTo>
                  <a:lnTo>
                    <a:pt x="204824" y="790238"/>
                  </a:lnTo>
                  <a:lnTo>
                    <a:pt x="229058" y="835269"/>
                  </a:lnTo>
                  <a:lnTo>
                    <a:pt x="256041" y="879207"/>
                  </a:lnTo>
                  <a:lnTo>
                    <a:pt x="285977" y="921969"/>
                  </a:lnTo>
                  <a:lnTo>
                    <a:pt x="319067" y="963477"/>
                  </a:lnTo>
                  <a:lnTo>
                    <a:pt x="354700" y="1003972"/>
                  </a:lnTo>
                  <a:lnTo>
                    <a:pt x="392351" y="1043665"/>
                  </a:lnTo>
                  <a:lnTo>
                    <a:pt x="427240" y="1070789"/>
                  </a:lnTo>
                  <a:lnTo>
                    <a:pt x="468675" y="1108976"/>
                  </a:lnTo>
                  <a:lnTo>
                    <a:pt x="507184" y="1134659"/>
                  </a:lnTo>
                  <a:lnTo>
                    <a:pt x="552072" y="1171472"/>
                  </a:lnTo>
                  <a:lnTo>
                    <a:pt x="593866" y="1195848"/>
                  </a:lnTo>
                  <a:lnTo>
                    <a:pt x="637179" y="1219620"/>
                  </a:lnTo>
                  <a:lnTo>
                    <a:pt x="677232" y="1231020"/>
                  </a:lnTo>
                  <a:lnTo>
                    <a:pt x="723333" y="1253683"/>
                  </a:lnTo>
                  <a:lnTo>
                    <a:pt x="770702" y="1275841"/>
                  </a:lnTo>
                  <a:lnTo>
                    <a:pt x="814562" y="1285726"/>
                  </a:lnTo>
                  <a:lnTo>
                    <a:pt x="862446" y="1294011"/>
                  </a:lnTo>
                  <a:lnTo>
                    <a:pt x="911506" y="1301828"/>
                  </a:lnTo>
                  <a:lnTo>
                    <a:pt x="961635" y="1309219"/>
                  </a:lnTo>
                  <a:lnTo>
                    <a:pt x="1012727" y="1316227"/>
                  </a:lnTo>
                  <a:lnTo>
                    <a:pt x="1059982" y="1311094"/>
                  </a:lnTo>
                  <a:lnTo>
                    <a:pt x="1112684" y="1317462"/>
                  </a:lnTo>
                  <a:lnTo>
                    <a:pt x="1210529" y="1305868"/>
                  </a:lnTo>
                  <a:lnTo>
                    <a:pt x="1255461" y="1287990"/>
                  </a:lnTo>
                  <a:lnTo>
                    <a:pt x="1305416" y="1281783"/>
                  </a:lnTo>
                  <a:lnTo>
                    <a:pt x="1861851" y="1060389"/>
                  </a:lnTo>
                  <a:lnTo>
                    <a:pt x="1832147" y="1099544"/>
                  </a:lnTo>
                  <a:lnTo>
                    <a:pt x="1796474" y="1127406"/>
                  </a:lnTo>
                  <a:lnTo>
                    <a:pt x="1712838" y="1201688"/>
                  </a:lnTo>
                  <a:lnTo>
                    <a:pt x="1679240" y="1215056"/>
                  </a:lnTo>
                  <a:lnTo>
                    <a:pt x="1710812" y="1257167"/>
                  </a:lnTo>
                  <a:lnTo>
                    <a:pt x="1746092" y="1297803"/>
                  </a:lnTo>
                  <a:lnTo>
                    <a:pt x="1780158" y="1325254"/>
                  </a:lnTo>
                  <a:lnTo>
                    <a:pt x="1822171" y="1363212"/>
                  </a:lnTo>
                  <a:lnTo>
                    <a:pt x="1862512" y="1388166"/>
                  </a:lnTo>
                  <a:lnTo>
                    <a:pt x="1900953" y="1400207"/>
                  </a:lnTo>
                  <a:lnTo>
                    <a:pt x="1946656" y="1423028"/>
                  </a:lnTo>
                  <a:lnTo>
                    <a:pt x="1994697" y="1444919"/>
                  </a:lnTo>
                  <a:lnTo>
                    <a:pt x="2040154" y="1454169"/>
                  </a:lnTo>
                  <a:lnTo>
                    <a:pt x="2087491" y="1462671"/>
                  </a:lnTo>
                  <a:lnTo>
                    <a:pt x="2136482" y="1470515"/>
                  </a:lnTo>
                  <a:lnTo>
                    <a:pt x="2183477" y="1465486"/>
                  </a:lnTo>
                  <a:lnTo>
                    <a:pt x="2236442" y="1471749"/>
                  </a:lnTo>
                  <a:lnTo>
                    <a:pt x="2489263" y="1439498"/>
                  </a:lnTo>
                  <a:lnTo>
                    <a:pt x="2582269" y="1402493"/>
                  </a:lnTo>
                  <a:lnTo>
                    <a:pt x="2632862" y="1396031"/>
                  </a:lnTo>
                  <a:lnTo>
                    <a:pt x="3003148" y="1248702"/>
                  </a:lnTo>
                  <a:lnTo>
                    <a:pt x="2990000" y="1267602"/>
                  </a:lnTo>
                  <a:lnTo>
                    <a:pt x="2955279" y="1295085"/>
                  </a:lnTo>
                  <a:lnTo>
                    <a:pt x="2924731" y="1334576"/>
                  </a:lnTo>
                  <a:lnTo>
                    <a:pt x="2815521" y="1419033"/>
                  </a:lnTo>
                  <a:lnTo>
                    <a:pt x="2771242" y="1436651"/>
                  </a:lnTo>
                  <a:lnTo>
                    <a:pt x="2730514" y="1466524"/>
                  </a:lnTo>
                  <a:close/>
                </a:path>
                <a:path w="3295650" h="1584325">
                  <a:moveTo>
                    <a:pt x="1861851" y="1060389"/>
                  </a:moveTo>
                  <a:lnTo>
                    <a:pt x="1396497" y="1245543"/>
                  </a:lnTo>
                  <a:lnTo>
                    <a:pt x="1424970" y="1220546"/>
                  </a:lnTo>
                  <a:lnTo>
                    <a:pt x="1525137" y="1180692"/>
                  </a:lnTo>
                  <a:lnTo>
                    <a:pt x="1507404" y="1133074"/>
                  </a:lnTo>
                  <a:lnTo>
                    <a:pt x="1498438" y="1095636"/>
                  </a:lnTo>
                  <a:lnTo>
                    <a:pt x="1488642" y="1044860"/>
                  </a:lnTo>
                  <a:lnTo>
                    <a:pt x="1482505" y="992629"/>
                  </a:lnTo>
                  <a:lnTo>
                    <a:pt x="1479819" y="939024"/>
                  </a:lnTo>
                  <a:lnTo>
                    <a:pt x="1480377" y="884129"/>
                  </a:lnTo>
                  <a:lnTo>
                    <a:pt x="1483972" y="828025"/>
                  </a:lnTo>
                  <a:lnTo>
                    <a:pt x="1490396" y="770796"/>
                  </a:lnTo>
                  <a:lnTo>
                    <a:pt x="1504137" y="724323"/>
                  </a:lnTo>
                  <a:lnTo>
                    <a:pt x="1520294" y="676890"/>
                  </a:lnTo>
                  <a:lnTo>
                    <a:pt x="1538117" y="628794"/>
                  </a:lnTo>
                  <a:lnTo>
                    <a:pt x="1562331" y="591823"/>
                  </a:lnTo>
                  <a:lnTo>
                    <a:pt x="1588072" y="554244"/>
                  </a:lnTo>
                  <a:lnTo>
                    <a:pt x="1619865" y="527926"/>
                  </a:lnTo>
                  <a:lnTo>
                    <a:pt x="1652845" y="501136"/>
                  </a:lnTo>
                  <a:lnTo>
                    <a:pt x="1691536" y="485741"/>
                  </a:lnTo>
                  <a:lnTo>
                    <a:pt x="1780678" y="477610"/>
                  </a:lnTo>
                  <a:lnTo>
                    <a:pt x="1830788" y="485009"/>
                  </a:lnTo>
                  <a:lnTo>
                    <a:pt x="1883288" y="505126"/>
                  </a:lnTo>
                  <a:lnTo>
                    <a:pt x="1921279" y="531015"/>
                  </a:lnTo>
                  <a:lnTo>
                    <a:pt x="1675831" y="628673"/>
                  </a:lnTo>
                  <a:lnTo>
                    <a:pt x="1648648" y="666826"/>
                  </a:lnTo>
                  <a:lnTo>
                    <a:pt x="1628869" y="715700"/>
                  </a:lnTo>
                  <a:lnTo>
                    <a:pt x="1613143" y="762963"/>
                  </a:lnTo>
                  <a:lnTo>
                    <a:pt x="1604905" y="820914"/>
                  </a:lnTo>
                  <a:lnTo>
                    <a:pt x="1595103" y="865818"/>
                  </a:lnTo>
                  <a:lnTo>
                    <a:pt x="1593465" y="921144"/>
                  </a:lnTo>
                  <a:lnTo>
                    <a:pt x="1595630" y="974956"/>
                  </a:lnTo>
                  <a:lnTo>
                    <a:pt x="1601937" y="1027120"/>
                  </a:lnTo>
                  <a:lnTo>
                    <a:pt x="1612721" y="1077502"/>
                  </a:lnTo>
                  <a:lnTo>
                    <a:pt x="1623625" y="1114169"/>
                  </a:lnTo>
                  <a:lnTo>
                    <a:pt x="1903507" y="1002809"/>
                  </a:lnTo>
                  <a:lnTo>
                    <a:pt x="1890140" y="1021796"/>
                  </a:lnTo>
                  <a:lnTo>
                    <a:pt x="1861851" y="1060389"/>
                  </a:lnTo>
                  <a:close/>
                </a:path>
                <a:path w="3295650" h="1584325">
                  <a:moveTo>
                    <a:pt x="1903507" y="1002809"/>
                  </a:moveTo>
                  <a:lnTo>
                    <a:pt x="1650319" y="1103548"/>
                  </a:lnTo>
                  <a:lnTo>
                    <a:pt x="1693277" y="1059119"/>
                  </a:lnTo>
                  <a:lnTo>
                    <a:pt x="1718837" y="1048949"/>
                  </a:lnTo>
                  <a:lnTo>
                    <a:pt x="1748273" y="1009901"/>
                  </a:lnTo>
                  <a:lnTo>
                    <a:pt x="1776257" y="971430"/>
                  </a:lnTo>
                  <a:lnTo>
                    <a:pt x="1802547" y="933632"/>
                  </a:lnTo>
                  <a:lnTo>
                    <a:pt x="1826902" y="896606"/>
                  </a:lnTo>
                  <a:lnTo>
                    <a:pt x="1855997" y="816688"/>
                  </a:lnTo>
                  <a:lnTo>
                    <a:pt x="1862087" y="773259"/>
                  </a:lnTo>
                  <a:lnTo>
                    <a:pt x="1865484" y="730903"/>
                  </a:lnTo>
                  <a:lnTo>
                    <a:pt x="1864321" y="690361"/>
                  </a:lnTo>
                  <a:lnTo>
                    <a:pt x="1856092" y="652630"/>
                  </a:lnTo>
                  <a:lnTo>
                    <a:pt x="1847052" y="628890"/>
                  </a:lnTo>
                  <a:lnTo>
                    <a:pt x="1829931" y="608365"/>
                  </a:lnTo>
                  <a:lnTo>
                    <a:pt x="1802153" y="592081"/>
                  </a:lnTo>
                  <a:lnTo>
                    <a:pt x="1755367" y="597028"/>
                  </a:lnTo>
                  <a:lnTo>
                    <a:pt x="1921279" y="531015"/>
                  </a:lnTo>
                  <a:lnTo>
                    <a:pt x="1950826" y="573932"/>
                  </a:lnTo>
                  <a:lnTo>
                    <a:pt x="1973301" y="633331"/>
                  </a:lnTo>
                  <a:lnTo>
                    <a:pt x="1982046" y="684525"/>
                  </a:lnTo>
                  <a:lnTo>
                    <a:pt x="1983568" y="738593"/>
                  </a:lnTo>
                  <a:lnTo>
                    <a:pt x="1975204" y="782926"/>
                  </a:lnTo>
                  <a:lnTo>
                    <a:pt x="1968378" y="840315"/>
                  </a:lnTo>
                  <a:lnTo>
                    <a:pt x="1955732" y="886352"/>
                  </a:lnTo>
                  <a:lnTo>
                    <a:pt x="1937220" y="934722"/>
                  </a:lnTo>
                  <a:lnTo>
                    <a:pt x="1916875" y="983822"/>
                  </a:lnTo>
                  <a:lnTo>
                    <a:pt x="1903507" y="1002809"/>
                  </a:lnTo>
                  <a:close/>
                </a:path>
                <a:path w="3295650" h="1584325">
                  <a:moveTo>
                    <a:pt x="1480593" y="1335098"/>
                  </a:moveTo>
                  <a:lnTo>
                    <a:pt x="1356522" y="1384464"/>
                  </a:lnTo>
                  <a:lnTo>
                    <a:pt x="1307639" y="1390245"/>
                  </a:lnTo>
                  <a:lnTo>
                    <a:pt x="1511374" y="1309183"/>
                  </a:lnTo>
                  <a:lnTo>
                    <a:pt x="1480593" y="1335098"/>
                  </a:lnTo>
                  <a:close/>
                </a:path>
                <a:path w="3295650" h="1584325">
                  <a:moveTo>
                    <a:pt x="3267977" y="842629"/>
                  </a:moveTo>
                  <a:lnTo>
                    <a:pt x="2834683" y="1015028"/>
                  </a:lnTo>
                  <a:lnTo>
                    <a:pt x="2869076" y="987675"/>
                  </a:lnTo>
                  <a:lnTo>
                    <a:pt x="2917775" y="968298"/>
                  </a:lnTo>
                  <a:lnTo>
                    <a:pt x="2967679" y="934774"/>
                  </a:lnTo>
                  <a:lnTo>
                    <a:pt x="3024463" y="912181"/>
                  </a:lnTo>
                  <a:lnTo>
                    <a:pt x="3075025" y="878395"/>
                  </a:lnTo>
                  <a:lnTo>
                    <a:pt x="3224330" y="818990"/>
                  </a:lnTo>
                  <a:lnTo>
                    <a:pt x="3242282" y="825516"/>
                  </a:lnTo>
                  <a:lnTo>
                    <a:pt x="3256594" y="833489"/>
                  </a:lnTo>
                  <a:lnTo>
                    <a:pt x="3267977" y="842629"/>
                  </a:lnTo>
                  <a:close/>
                </a:path>
                <a:path w="3295650" h="1584325">
                  <a:moveTo>
                    <a:pt x="3295572" y="913659"/>
                  </a:moveTo>
                  <a:lnTo>
                    <a:pt x="2716608" y="1144017"/>
                  </a:lnTo>
                  <a:lnTo>
                    <a:pt x="2716450" y="1130412"/>
                  </a:lnTo>
                  <a:lnTo>
                    <a:pt x="2701138" y="1136504"/>
                  </a:lnTo>
                  <a:lnTo>
                    <a:pt x="2694670" y="1125409"/>
                  </a:lnTo>
                  <a:lnTo>
                    <a:pt x="2690582" y="1127035"/>
                  </a:lnTo>
                  <a:lnTo>
                    <a:pt x="2690168" y="1113532"/>
                  </a:lnTo>
                  <a:lnTo>
                    <a:pt x="2696127" y="1111161"/>
                  </a:lnTo>
                  <a:lnTo>
                    <a:pt x="2698383" y="1096595"/>
                  </a:lnTo>
                  <a:lnTo>
                    <a:pt x="2720512" y="1087790"/>
                  </a:lnTo>
                  <a:lnTo>
                    <a:pt x="2721110" y="1073884"/>
                  </a:lnTo>
                  <a:lnTo>
                    <a:pt x="2808919" y="1025278"/>
                  </a:lnTo>
                  <a:lnTo>
                    <a:pt x="3272443" y="840852"/>
                  </a:lnTo>
                  <a:lnTo>
                    <a:pt x="3280300" y="851394"/>
                  </a:lnTo>
                  <a:lnTo>
                    <a:pt x="3286527" y="862585"/>
                  </a:lnTo>
                  <a:lnTo>
                    <a:pt x="3291100" y="874433"/>
                  </a:lnTo>
                  <a:lnTo>
                    <a:pt x="3293995" y="886950"/>
                  </a:lnTo>
                  <a:lnTo>
                    <a:pt x="3295469" y="900057"/>
                  </a:lnTo>
                  <a:lnTo>
                    <a:pt x="3295572" y="913659"/>
                  </a:lnTo>
                  <a:close/>
                </a:path>
                <a:path w="3295650" h="1584325">
                  <a:moveTo>
                    <a:pt x="2697546" y="1137933"/>
                  </a:moveTo>
                  <a:lnTo>
                    <a:pt x="2696790" y="1138234"/>
                  </a:lnTo>
                  <a:lnTo>
                    <a:pt x="2687810" y="1128139"/>
                  </a:lnTo>
                  <a:lnTo>
                    <a:pt x="2694670" y="1125409"/>
                  </a:lnTo>
                  <a:lnTo>
                    <a:pt x="2697546" y="1137933"/>
                  </a:lnTo>
                  <a:close/>
                </a:path>
                <a:path w="3295650" h="1584325">
                  <a:moveTo>
                    <a:pt x="2689061" y="1141334"/>
                  </a:moveTo>
                  <a:close/>
                </a:path>
                <a:path w="3295650" h="1584325">
                  <a:moveTo>
                    <a:pt x="2703501" y="1149232"/>
                  </a:moveTo>
                  <a:lnTo>
                    <a:pt x="2690646" y="1154347"/>
                  </a:lnTo>
                  <a:lnTo>
                    <a:pt x="2689061" y="1141334"/>
                  </a:lnTo>
                  <a:lnTo>
                    <a:pt x="2703501" y="1149232"/>
                  </a:lnTo>
                  <a:close/>
                </a:path>
                <a:path w="3295650" h="1584325">
                  <a:moveTo>
                    <a:pt x="2718530" y="1156921"/>
                  </a:moveTo>
                  <a:lnTo>
                    <a:pt x="2694495" y="1166484"/>
                  </a:lnTo>
                  <a:lnTo>
                    <a:pt x="2686204" y="1156114"/>
                  </a:lnTo>
                  <a:lnTo>
                    <a:pt x="2708794" y="1147126"/>
                  </a:lnTo>
                  <a:lnTo>
                    <a:pt x="2718530" y="1156921"/>
                  </a:lnTo>
                  <a:close/>
                </a:path>
                <a:path w="3295650" h="1584325">
                  <a:moveTo>
                    <a:pt x="3093536" y="1007713"/>
                  </a:moveTo>
                  <a:lnTo>
                    <a:pt x="2723571" y="1154915"/>
                  </a:lnTo>
                  <a:lnTo>
                    <a:pt x="2715852" y="1144318"/>
                  </a:lnTo>
                  <a:lnTo>
                    <a:pt x="3145097" y="973530"/>
                  </a:lnTo>
                  <a:lnTo>
                    <a:pt x="3093536" y="1007713"/>
                  </a:lnTo>
                  <a:close/>
                </a:path>
                <a:path w="3295650" h="1584325">
                  <a:moveTo>
                    <a:pt x="3142136" y="1002045"/>
                  </a:moveTo>
                  <a:lnTo>
                    <a:pt x="3141474" y="988640"/>
                  </a:lnTo>
                  <a:lnTo>
                    <a:pt x="3145759" y="986935"/>
                  </a:lnTo>
                  <a:lnTo>
                    <a:pt x="3145097" y="973530"/>
                  </a:lnTo>
                  <a:lnTo>
                    <a:pt x="3166777" y="964904"/>
                  </a:lnTo>
                  <a:lnTo>
                    <a:pt x="3164663" y="979413"/>
                  </a:lnTo>
                  <a:lnTo>
                    <a:pt x="3142136" y="1002045"/>
                  </a:lnTo>
                  <a:close/>
                </a:path>
                <a:path w="3295650" h="1584325">
                  <a:moveTo>
                    <a:pt x="3039007" y="1562475"/>
                  </a:moveTo>
                  <a:lnTo>
                    <a:pt x="3013802" y="1572503"/>
                  </a:lnTo>
                  <a:lnTo>
                    <a:pt x="3004680" y="1562464"/>
                  </a:lnTo>
                  <a:lnTo>
                    <a:pt x="3002806" y="1563210"/>
                  </a:lnTo>
                  <a:lnTo>
                    <a:pt x="2998882" y="1551103"/>
                  </a:lnTo>
                  <a:lnTo>
                    <a:pt x="3002395" y="1549705"/>
                  </a:lnTo>
                  <a:lnTo>
                    <a:pt x="3013193" y="1504404"/>
                  </a:lnTo>
                  <a:lnTo>
                    <a:pt x="3019248" y="1447321"/>
                  </a:lnTo>
                  <a:lnTo>
                    <a:pt x="3030086" y="1402004"/>
                  </a:lnTo>
                  <a:lnTo>
                    <a:pt x="3041148" y="1356598"/>
                  </a:lnTo>
                  <a:lnTo>
                    <a:pt x="3052573" y="1311047"/>
                  </a:lnTo>
                  <a:lnTo>
                    <a:pt x="3064495" y="1265298"/>
                  </a:lnTo>
                  <a:lnTo>
                    <a:pt x="3077052" y="1219297"/>
                  </a:lnTo>
                  <a:lnTo>
                    <a:pt x="3079473" y="1190997"/>
                  </a:lnTo>
                  <a:lnTo>
                    <a:pt x="3086755" y="1174432"/>
                  </a:lnTo>
                  <a:lnTo>
                    <a:pt x="3094178" y="1157810"/>
                  </a:lnTo>
                  <a:lnTo>
                    <a:pt x="3096992" y="1129664"/>
                  </a:lnTo>
                  <a:lnTo>
                    <a:pt x="3097276" y="1129240"/>
                  </a:lnTo>
                  <a:lnTo>
                    <a:pt x="3104420" y="1126398"/>
                  </a:lnTo>
                  <a:lnTo>
                    <a:pt x="3105112" y="1122182"/>
                  </a:lnTo>
                  <a:lnTo>
                    <a:pt x="3125080" y="1104510"/>
                  </a:lnTo>
                  <a:lnTo>
                    <a:pt x="3193461" y="995292"/>
                  </a:lnTo>
                  <a:lnTo>
                    <a:pt x="3198727" y="993197"/>
                  </a:lnTo>
                  <a:lnTo>
                    <a:pt x="3196863" y="980270"/>
                  </a:lnTo>
                  <a:lnTo>
                    <a:pt x="3197096" y="980178"/>
                  </a:lnTo>
                  <a:lnTo>
                    <a:pt x="3189868" y="969385"/>
                  </a:lnTo>
                  <a:lnTo>
                    <a:pt x="3184902" y="971361"/>
                  </a:lnTo>
                  <a:lnTo>
                    <a:pt x="3173799" y="962110"/>
                  </a:lnTo>
                  <a:lnTo>
                    <a:pt x="3290413" y="915712"/>
                  </a:lnTo>
                  <a:lnTo>
                    <a:pt x="3290185" y="929471"/>
                  </a:lnTo>
                  <a:lnTo>
                    <a:pt x="3273592" y="977078"/>
                  </a:lnTo>
                  <a:lnTo>
                    <a:pt x="3261284" y="1036648"/>
                  </a:lnTo>
                  <a:lnTo>
                    <a:pt x="3243639" y="1084674"/>
                  </a:lnTo>
                  <a:lnTo>
                    <a:pt x="3225122" y="1133046"/>
                  </a:lnTo>
                  <a:lnTo>
                    <a:pt x="3210200" y="1193657"/>
                  </a:lnTo>
                  <a:lnTo>
                    <a:pt x="3195393" y="1213217"/>
                  </a:lnTo>
                  <a:lnTo>
                    <a:pt x="3184902" y="1244727"/>
                  </a:lnTo>
                  <a:lnTo>
                    <a:pt x="3174128" y="1276351"/>
                  </a:lnTo>
                  <a:lnTo>
                    <a:pt x="3163165" y="1308050"/>
                  </a:lnTo>
                  <a:lnTo>
                    <a:pt x="3140201" y="1344523"/>
                  </a:lnTo>
                  <a:lnTo>
                    <a:pt x="3121798" y="1392850"/>
                  </a:lnTo>
                  <a:lnTo>
                    <a:pt x="3098644" y="1429400"/>
                  </a:lnTo>
                  <a:lnTo>
                    <a:pt x="3080207" y="1477741"/>
                  </a:lnTo>
                  <a:lnTo>
                    <a:pt x="3057172" y="1514242"/>
                  </a:lnTo>
                  <a:lnTo>
                    <a:pt x="3039007" y="1562475"/>
                  </a:lnTo>
                  <a:close/>
                </a:path>
                <a:path w="3295650" h="1584325">
                  <a:moveTo>
                    <a:pt x="2926594" y="1087804"/>
                  </a:moveTo>
                  <a:lnTo>
                    <a:pt x="2710119" y="1173936"/>
                  </a:lnTo>
                  <a:lnTo>
                    <a:pt x="2702990" y="1163104"/>
                  </a:lnTo>
                  <a:lnTo>
                    <a:pt x="2974962" y="1054892"/>
                  </a:lnTo>
                  <a:lnTo>
                    <a:pt x="2926594" y="1087804"/>
                  </a:lnTo>
                  <a:close/>
                </a:path>
                <a:path w="3295650" h="1584325">
                  <a:moveTo>
                    <a:pt x="2752054" y="1170919"/>
                  </a:moveTo>
                  <a:lnTo>
                    <a:pt x="2734222" y="1178014"/>
                  </a:lnTo>
                  <a:lnTo>
                    <a:pt x="2723190" y="1168735"/>
                  </a:lnTo>
                  <a:lnTo>
                    <a:pt x="2757032" y="1155270"/>
                  </a:lnTo>
                  <a:lnTo>
                    <a:pt x="2752054" y="1170919"/>
                  </a:lnTo>
                  <a:close/>
                </a:path>
                <a:path w="3295650" h="1584325">
                  <a:moveTo>
                    <a:pt x="3003148" y="1248702"/>
                  </a:moveTo>
                  <a:lnTo>
                    <a:pt x="2632862" y="1396031"/>
                  </a:lnTo>
                  <a:lnTo>
                    <a:pt x="2673371" y="1366245"/>
                  </a:lnTo>
                  <a:lnTo>
                    <a:pt x="2760821" y="1331451"/>
                  </a:lnTo>
                  <a:lnTo>
                    <a:pt x="2976795" y="1177177"/>
                  </a:lnTo>
                  <a:lnTo>
                    <a:pt x="3008516" y="1137220"/>
                  </a:lnTo>
                  <a:lnTo>
                    <a:pt x="3044605" y="1109192"/>
                  </a:lnTo>
                  <a:lnTo>
                    <a:pt x="3106558" y="1029869"/>
                  </a:lnTo>
                  <a:lnTo>
                    <a:pt x="3141884" y="1002145"/>
                  </a:lnTo>
                  <a:lnTo>
                    <a:pt x="3128937" y="1048302"/>
                  </a:lnTo>
                  <a:lnTo>
                    <a:pt x="3120187" y="1065451"/>
                  </a:lnTo>
                  <a:lnTo>
                    <a:pt x="3111672" y="1082507"/>
                  </a:lnTo>
                  <a:lnTo>
                    <a:pt x="3109223" y="1097150"/>
                  </a:lnTo>
                  <a:lnTo>
                    <a:pt x="3105112" y="1122182"/>
                  </a:lnTo>
                  <a:lnTo>
                    <a:pt x="3097024" y="1129341"/>
                  </a:lnTo>
                  <a:lnTo>
                    <a:pt x="3096992" y="1129664"/>
                  </a:lnTo>
                  <a:lnTo>
                    <a:pt x="3046836" y="1203983"/>
                  </a:lnTo>
                  <a:lnTo>
                    <a:pt x="3016295" y="1229803"/>
                  </a:lnTo>
                  <a:lnTo>
                    <a:pt x="3003148" y="1248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3439500" y="3107946"/>
            <a:ext cx="4100829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mata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passou,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nas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últimas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décadas,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intenso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processo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devastação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ambiental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ocasionado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principalmente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pelo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avanço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atividades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econômicas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exploratórias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região,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exploração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madeireira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agropecuária.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939280" y="1396999"/>
            <a:ext cx="2627630" cy="1779270"/>
          </a:xfrm>
          <a:custGeom>
            <a:avLst/>
            <a:gdLst/>
            <a:ahLst/>
            <a:cxnLst/>
            <a:rect l="l" t="t" r="r" b="b"/>
            <a:pathLst>
              <a:path w="2627630" h="1779270">
                <a:moveTo>
                  <a:pt x="114148" y="1152900"/>
                </a:moveTo>
                <a:lnTo>
                  <a:pt x="88384" y="1120960"/>
                </a:lnTo>
                <a:lnTo>
                  <a:pt x="59789" y="1077035"/>
                </a:lnTo>
                <a:lnTo>
                  <a:pt x="36065" y="1031891"/>
                </a:lnTo>
                <a:lnTo>
                  <a:pt x="17799" y="985348"/>
                </a:lnTo>
                <a:lnTo>
                  <a:pt x="5581" y="937231"/>
                </a:lnTo>
                <a:lnTo>
                  <a:pt x="0" y="887363"/>
                </a:lnTo>
                <a:lnTo>
                  <a:pt x="1642" y="835566"/>
                </a:lnTo>
                <a:lnTo>
                  <a:pt x="11097" y="781663"/>
                </a:lnTo>
                <a:lnTo>
                  <a:pt x="67789" y="542038"/>
                </a:lnTo>
                <a:lnTo>
                  <a:pt x="79517" y="494247"/>
                </a:lnTo>
                <a:lnTo>
                  <a:pt x="91705" y="446591"/>
                </a:lnTo>
                <a:lnTo>
                  <a:pt x="104494" y="399110"/>
                </a:lnTo>
                <a:lnTo>
                  <a:pt x="118026" y="351843"/>
                </a:lnTo>
                <a:lnTo>
                  <a:pt x="132442" y="304829"/>
                </a:lnTo>
                <a:lnTo>
                  <a:pt x="147884" y="258106"/>
                </a:lnTo>
                <a:lnTo>
                  <a:pt x="164493" y="211715"/>
                </a:lnTo>
                <a:lnTo>
                  <a:pt x="182411" y="165694"/>
                </a:lnTo>
                <a:lnTo>
                  <a:pt x="201780" y="120081"/>
                </a:lnTo>
                <a:lnTo>
                  <a:pt x="264920" y="0"/>
                </a:lnTo>
                <a:lnTo>
                  <a:pt x="314038" y="82947"/>
                </a:lnTo>
                <a:lnTo>
                  <a:pt x="333457" y="121777"/>
                </a:lnTo>
                <a:lnTo>
                  <a:pt x="346309" y="160909"/>
                </a:lnTo>
                <a:lnTo>
                  <a:pt x="350242" y="201892"/>
                </a:lnTo>
                <a:lnTo>
                  <a:pt x="342901" y="246274"/>
                </a:lnTo>
                <a:lnTo>
                  <a:pt x="287304" y="438867"/>
                </a:lnTo>
                <a:lnTo>
                  <a:pt x="402166" y="370032"/>
                </a:lnTo>
                <a:lnTo>
                  <a:pt x="478938" y="326386"/>
                </a:lnTo>
                <a:lnTo>
                  <a:pt x="523586" y="302726"/>
                </a:lnTo>
                <a:lnTo>
                  <a:pt x="568536" y="280193"/>
                </a:lnTo>
                <a:lnTo>
                  <a:pt x="613786" y="258825"/>
                </a:lnTo>
                <a:lnTo>
                  <a:pt x="659336" y="238658"/>
                </a:lnTo>
                <a:lnTo>
                  <a:pt x="705185" y="219728"/>
                </a:lnTo>
                <a:lnTo>
                  <a:pt x="751331" y="202071"/>
                </a:lnTo>
                <a:lnTo>
                  <a:pt x="797773" y="185724"/>
                </a:lnTo>
                <a:lnTo>
                  <a:pt x="844510" y="170724"/>
                </a:lnTo>
                <a:lnTo>
                  <a:pt x="891541" y="157105"/>
                </a:lnTo>
                <a:lnTo>
                  <a:pt x="938866" y="144906"/>
                </a:lnTo>
                <a:lnTo>
                  <a:pt x="986482" y="134162"/>
                </a:lnTo>
                <a:lnTo>
                  <a:pt x="1034389" y="124909"/>
                </a:lnTo>
                <a:lnTo>
                  <a:pt x="1082586" y="117183"/>
                </a:lnTo>
                <a:lnTo>
                  <a:pt x="1131071" y="111022"/>
                </a:lnTo>
                <a:lnTo>
                  <a:pt x="1179844" y="106461"/>
                </a:lnTo>
                <a:lnTo>
                  <a:pt x="1228903" y="103537"/>
                </a:lnTo>
                <a:lnTo>
                  <a:pt x="1278248" y="102286"/>
                </a:lnTo>
                <a:lnTo>
                  <a:pt x="1327876" y="102744"/>
                </a:lnTo>
                <a:lnTo>
                  <a:pt x="1377788" y="104948"/>
                </a:lnTo>
                <a:lnTo>
                  <a:pt x="1427982" y="108934"/>
                </a:lnTo>
                <a:lnTo>
                  <a:pt x="1478457" y="114738"/>
                </a:lnTo>
                <a:lnTo>
                  <a:pt x="1528935" y="122041"/>
                </a:lnTo>
                <a:lnTo>
                  <a:pt x="1578979" y="130583"/>
                </a:lnTo>
                <a:lnTo>
                  <a:pt x="1628550" y="140413"/>
                </a:lnTo>
                <a:lnTo>
                  <a:pt x="1677607" y="151578"/>
                </a:lnTo>
                <a:lnTo>
                  <a:pt x="1726108" y="164130"/>
                </a:lnTo>
                <a:lnTo>
                  <a:pt x="1774013" y="178115"/>
                </a:lnTo>
                <a:lnTo>
                  <a:pt x="1821281" y="193583"/>
                </a:lnTo>
                <a:lnTo>
                  <a:pt x="1867871" y="210582"/>
                </a:lnTo>
                <a:lnTo>
                  <a:pt x="1913742" y="229163"/>
                </a:lnTo>
                <a:lnTo>
                  <a:pt x="1958854" y="249372"/>
                </a:lnTo>
                <a:lnTo>
                  <a:pt x="2003165" y="271260"/>
                </a:lnTo>
                <a:lnTo>
                  <a:pt x="2046635" y="294874"/>
                </a:lnTo>
                <a:lnTo>
                  <a:pt x="2089223" y="320264"/>
                </a:lnTo>
                <a:lnTo>
                  <a:pt x="2130888" y="347479"/>
                </a:lnTo>
                <a:lnTo>
                  <a:pt x="2171589" y="376567"/>
                </a:lnTo>
                <a:lnTo>
                  <a:pt x="2211285" y="407577"/>
                </a:lnTo>
                <a:lnTo>
                  <a:pt x="2249936" y="440558"/>
                </a:lnTo>
                <a:lnTo>
                  <a:pt x="2287500" y="475559"/>
                </a:lnTo>
                <a:lnTo>
                  <a:pt x="2323937" y="512628"/>
                </a:lnTo>
                <a:lnTo>
                  <a:pt x="2359206" y="551815"/>
                </a:lnTo>
                <a:lnTo>
                  <a:pt x="2392208" y="592091"/>
                </a:lnTo>
                <a:lnTo>
                  <a:pt x="2422787" y="633277"/>
                </a:lnTo>
                <a:lnTo>
                  <a:pt x="2450996" y="675342"/>
                </a:lnTo>
                <a:lnTo>
                  <a:pt x="2476891" y="718258"/>
                </a:lnTo>
                <a:lnTo>
                  <a:pt x="2500524" y="761995"/>
                </a:lnTo>
                <a:lnTo>
                  <a:pt x="2521949" y="806523"/>
                </a:lnTo>
                <a:lnTo>
                  <a:pt x="2541222" y="851812"/>
                </a:lnTo>
                <a:lnTo>
                  <a:pt x="2558395" y="897834"/>
                </a:lnTo>
                <a:lnTo>
                  <a:pt x="2573524" y="944559"/>
                </a:lnTo>
                <a:lnTo>
                  <a:pt x="2586661" y="991956"/>
                </a:lnTo>
                <a:lnTo>
                  <a:pt x="2597862" y="1039997"/>
                </a:lnTo>
                <a:lnTo>
                  <a:pt x="2607179" y="1088653"/>
                </a:lnTo>
                <a:lnTo>
                  <a:pt x="2614668" y="1137893"/>
                </a:lnTo>
                <a:lnTo>
                  <a:pt x="2620382" y="1187688"/>
                </a:lnTo>
                <a:lnTo>
                  <a:pt x="2624375" y="1238008"/>
                </a:lnTo>
                <a:lnTo>
                  <a:pt x="2626701" y="1288825"/>
                </a:lnTo>
                <a:lnTo>
                  <a:pt x="2627415" y="1340108"/>
                </a:lnTo>
                <a:lnTo>
                  <a:pt x="2626027" y="1390222"/>
                </a:lnTo>
                <a:lnTo>
                  <a:pt x="2622488" y="1440356"/>
                </a:lnTo>
                <a:lnTo>
                  <a:pt x="2617288" y="1490496"/>
                </a:lnTo>
                <a:lnTo>
                  <a:pt x="2610918" y="1540624"/>
                </a:lnTo>
                <a:lnTo>
                  <a:pt x="2589692" y="1690789"/>
                </a:lnTo>
                <a:lnTo>
                  <a:pt x="2576749" y="1735113"/>
                </a:lnTo>
                <a:lnTo>
                  <a:pt x="2558685" y="1778753"/>
                </a:lnTo>
                <a:lnTo>
                  <a:pt x="2533750" y="1776128"/>
                </a:lnTo>
                <a:lnTo>
                  <a:pt x="2523899" y="1712239"/>
                </a:lnTo>
                <a:lnTo>
                  <a:pt x="2516652" y="1648202"/>
                </a:lnTo>
                <a:lnTo>
                  <a:pt x="2519137" y="1607712"/>
                </a:lnTo>
                <a:lnTo>
                  <a:pt x="2525829" y="1567088"/>
                </a:lnTo>
                <a:lnTo>
                  <a:pt x="2532541" y="1513098"/>
                </a:lnTo>
                <a:lnTo>
                  <a:pt x="2536200" y="1460376"/>
                </a:lnTo>
                <a:lnTo>
                  <a:pt x="2536852" y="1408908"/>
                </a:lnTo>
                <a:lnTo>
                  <a:pt x="2534544" y="1358681"/>
                </a:lnTo>
                <a:lnTo>
                  <a:pt x="2529323" y="1309681"/>
                </a:lnTo>
                <a:lnTo>
                  <a:pt x="2521233" y="1261893"/>
                </a:lnTo>
                <a:lnTo>
                  <a:pt x="2510323" y="1215304"/>
                </a:lnTo>
                <a:lnTo>
                  <a:pt x="2496638" y="1169901"/>
                </a:lnTo>
                <a:lnTo>
                  <a:pt x="2480225" y="1125668"/>
                </a:lnTo>
                <a:lnTo>
                  <a:pt x="2461131" y="1082593"/>
                </a:lnTo>
                <a:lnTo>
                  <a:pt x="2439401" y="1040661"/>
                </a:lnTo>
                <a:lnTo>
                  <a:pt x="2415082" y="999859"/>
                </a:lnTo>
                <a:lnTo>
                  <a:pt x="2388220" y="960172"/>
                </a:lnTo>
                <a:lnTo>
                  <a:pt x="2358862" y="921588"/>
                </a:lnTo>
                <a:lnTo>
                  <a:pt x="2327055" y="884091"/>
                </a:lnTo>
                <a:lnTo>
                  <a:pt x="2292845" y="847668"/>
                </a:lnTo>
                <a:lnTo>
                  <a:pt x="2256277" y="812306"/>
                </a:lnTo>
                <a:lnTo>
                  <a:pt x="2217400" y="777990"/>
                </a:lnTo>
                <a:lnTo>
                  <a:pt x="2176258" y="744706"/>
                </a:lnTo>
                <a:lnTo>
                  <a:pt x="2134926" y="714137"/>
                </a:lnTo>
                <a:lnTo>
                  <a:pt x="2092700" y="685824"/>
                </a:lnTo>
                <a:lnTo>
                  <a:pt x="2049612" y="659717"/>
                </a:lnTo>
                <a:lnTo>
                  <a:pt x="2005692" y="635764"/>
                </a:lnTo>
                <a:lnTo>
                  <a:pt x="1960970" y="613916"/>
                </a:lnTo>
                <a:lnTo>
                  <a:pt x="1915479" y="594122"/>
                </a:lnTo>
                <a:lnTo>
                  <a:pt x="1869248" y="576331"/>
                </a:lnTo>
                <a:lnTo>
                  <a:pt x="1822309" y="560493"/>
                </a:lnTo>
                <a:lnTo>
                  <a:pt x="1774692" y="546556"/>
                </a:lnTo>
                <a:lnTo>
                  <a:pt x="1726428" y="534472"/>
                </a:lnTo>
                <a:lnTo>
                  <a:pt x="1677548" y="524188"/>
                </a:lnTo>
                <a:lnTo>
                  <a:pt x="1628082" y="515654"/>
                </a:lnTo>
                <a:lnTo>
                  <a:pt x="1578062" y="508820"/>
                </a:lnTo>
                <a:lnTo>
                  <a:pt x="1527518" y="503636"/>
                </a:lnTo>
                <a:lnTo>
                  <a:pt x="1476481" y="500050"/>
                </a:lnTo>
                <a:lnTo>
                  <a:pt x="1425882" y="498022"/>
                </a:lnTo>
                <a:lnTo>
                  <a:pt x="1375553" y="497576"/>
                </a:lnTo>
                <a:lnTo>
                  <a:pt x="1325493" y="498695"/>
                </a:lnTo>
                <a:lnTo>
                  <a:pt x="1275701" y="501362"/>
                </a:lnTo>
                <a:lnTo>
                  <a:pt x="1226177" y="505560"/>
                </a:lnTo>
                <a:lnTo>
                  <a:pt x="1176921" y="511272"/>
                </a:lnTo>
                <a:lnTo>
                  <a:pt x="1127931" y="518481"/>
                </a:lnTo>
                <a:lnTo>
                  <a:pt x="1079207" y="527169"/>
                </a:lnTo>
                <a:lnTo>
                  <a:pt x="1030749" y="537320"/>
                </a:lnTo>
                <a:lnTo>
                  <a:pt x="982555" y="548915"/>
                </a:lnTo>
                <a:lnTo>
                  <a:pt x="934625" y="561939"/>
                </a:lnTo>
                <a:lnTo>
                  <a:pt x="886959" y="576373"/>
                </a:lnTo>
                <a:lnTo>
                  <a:pt x="839555" y="592201"/>
                </a:lnTo>
                <a:lnTo>
                  <a:pt x="792414" y="609405"/>
                </a:lnTo>
                <a:lnTo>
                  <a:pt x="745534" y="627969"/>
                </a:lnTo>
                <a:lnTo>
                  <a:pt x="690631" y="651608"/>
                </a:lnTo>
                <a:lnTo>
                  <a:pt x="650528" y="685182"/>
                </a:lnTo>
                <a:lnTo>
                  <a:pt x="721448" y="686295"/>
                </a:lnTo>
                <a:lnTo>
                  <a:pt x="743250" y="687680"/>
                </a:lnTo>
                <a:lnTo>
                  <a:pt x="887563" y="700364"/>
                </a:lnTo>
                <a:lnTo>
                  <a:pt x="935567" y="705275"/>
                </a:lnTo>
                <a:lnTo>
                  <a:pt x="983409" y="711195"/>
                </a:lnTo>
                <a:lnTo>
                  <a:pt x="1031020" y="718525"/>
                </a:lnTo>
                <a:lnTo>
                  <a:pt x="1078508" y="733777"/>
                </a:lnTo>
                <a:lnTo>
                  <a:pt x="1118035" y="760522"/>
                </a:lnTo>
                <a:lnTo>
                  <a:pt x="1148791" y="796695"/>
                </a:lnTo>
                <a:lnTo>
                  <a:pt x="1169969" y="840232"/>
                </a:lnTo>
                <a:lnTo>
                  <a:pt x="1180761" y="889066"/>
                </a:lnTo>
                <a:lnTo>
                  <a:pt x="1180359" y="941132"/>
                </a:lnTo>
                <a:lnTo>
                  <a:pt x="1181262" y="961322"/>
                </a:lnTo>
                <a:lnTo>
                  <a:pt x="1186797" y="982323"/>
                </a:lnTo>
                <a:lnTo>
                  <a:pt x="1194448" y="1004153"/>
                </a:lnTo>
                <a:lnTo>
                  <a:pt x="1201701" y="1026828"/>
                </a:lnTo>
                <a:lnTo>
                  <a:pt x="1187568" y="1041711"/>
                </a:lnTo>
                <a:lnTo>
                  <a:pt x="1169987" y="1045414"/>
                </a:lnTo>
                <a:lnTo>
                  <a:pt x="1150663" y="1043048"/>
                </a:lnTo>
                <a:lnTo>
                  <a:pt x="1131300" y="1039723"/>
                </a:lnTo>
                <a:lnTo>
                  <a:pt x="1078784" y="1034683"/>
                </a:lnTo>
                <a:lnTo>
                  <a:pt x="1026338" y="1031228"/>
                </a:lnTo>
                <a:lnTo>
                  <a:pt x="973963" y="1029289"/>
                </a:lnTo>
                <a:lnTo>
                  <a:pt x="921659" y="1028792"/>
                </a:lnTo>
                <a:lnTo>
                  <a:pt x="869429" y="1029667"/>
                </a:lnTo>
                <a:lnTo>
                  <a:pt x="817272" y="1031841"/>
                </a:lnTo>
                <a:lnTo>
                  <a:pt x="765189" y="1035242"/>
                </a:lnTo>
                <a:lnTo>
                  <a:pt x="713183" y="1039799"/>
                </a:lnTo>
                <a:lnTo>
                  <a:pt x="661253" y="1045440"/>
                </a:lnTo>
                <a:lnTo>
                  <a:pt x="609400" y="1052094"/>
                </a:lnTo>
                <a:lnTo>
                  <a:pt x="557627" y="1059688"/>
                </a:lnTo>
                <a:lnTo>
                  <a:pt x="505933" y="1068150"/>
                </a:lnTo>
                <a:lnTo>
                  <a:pt x="454320" y="1077410"/>
                </a:lnTo>
                <a:lnTo>
                  <a:pt x="403335" y="1088715"/>
                </a:lnTo>
                <a:lnTo>
                  <a:pt x="352852" y="1102904"/>
                </a:lnTo>
                <a:lnTo>
                  <a:pt x="302731" y="1118980"/>
                </a:lnTo>
                <a:lnTo>
                  <a:pt x="203011" y="1152794"/>
                </a:lnTo>
                <a:lnTo>
                  <a:pt x="163251" y="1164893"/>
                </a:lnTo>
                <a:lnTo>
                  <a:pt x="136366" y="1166236"/>
                </a:lnTo>
                <a:lnTo>
                  <a:pt x="114148" y="115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823731" y="755037"/>
            <a:ext cx="20072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  <a:latin typeface="Arial MT"/>
                <a:cs typeface="Arial MT"/>
              </a:rPr>
              <a:t>Localização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766696" y="628952"/>
            <a:ext cx="35013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Atividades</a:t>
            </a:r>
            <a:r>
              <a:rPr sz="3000" spc="235" dirty="0"/>
              <a:t> </a:t>
            </a:r>
            <a:r>
              <a:rPr sz="3000" spc="-10" dirty="0"/>
              <a:t>humanas</a:t>
            </a:r>
            <a:endParaRPr sz="3000"/>
          </a:p>
        </p:txBody>
      </p:sp>
      <p:sp>
        <p:nvSpPr>
          <p:cNvPr id="23" name="object 23"/>
          <p:cNvSpPr txBox="1"/>
          <p:nvPr/>
        </p:nvSpPr>
        <p:spPr>
          <a:xfrm>
            <a:off x="326291" y="3107946"/>
            <a:ext cx="4714240" cy="448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ocorre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predominantemente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nos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estados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região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Sul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Brasil.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área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Times New Roman"/>
                <a:cs typeface="Times New Roman"/>
              </a:rPr>
              <a:t>original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correspondia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quase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40%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terras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Paraná,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onde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tinha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maior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presença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regiões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centro-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sul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sudeste.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Times New Roman"/>
                <a:cs typeface="Times New Roman"/>
              </a:rPr>
              <a:t>Essa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cobertura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vegetal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está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presente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algumas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áreas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isoladas,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nelas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constitui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manchas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vegetação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40" dirty="0">
                <a:solidFill>
                  <a:srgbClr val="FFFFFF"/>
                </a:solidFill>
                <a:latin typeface="Times New Roman"/>
                <a:cs typeface="Times New Roman"/>
              </a:rPr>
              <a:t>(ou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refúgios),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planaltos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montanhas</a:t>
            </a:r>
            <a:r>
              <a:rPr sz="2100" spc="5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região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Sudeste,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especialmente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onde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há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predomínio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climas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amenos.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67918" y="3629557"/>
            <a:ext cx="289433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99"/>
              </a:lnSpc>
              <a:spcBef>
                <a:spcPts val="100"/>
              </a:spcBef>
            </a:pPr>
            <a:r>
              <a:rPr sz="1700" spc="80" dirty="0">
                <a:latin typeface="Times New Roman"/>
                <a:cs typeface="Times New Roman"/>
              </a:rPr>
              <a:t>Devastação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95" dirty="0">
                <a:latin typeface="Times New Roman"/>
                <a:cs typeface="Times New Roman"/>
              </a:rPr>
              <a:t>causada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80" dirty="0">
                <a:latin typeface="Times New Roman"/>
                <a:cs typeface="Times New Roman"/>
              </a:rPr>
              <a:t>pela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55" dirty="0">
                <a:latin typeface="Times New Roman"/>
                <a:cs typeface="Times New Roman"/>
              </a:rPr>
              <a:t>ação </a:t>
            </a:r>
            <a:r>
              <a:rPr sz="1700" spc="100" dirty="0">
                <a:latin typeface="Times New Roman"/>
                <a:cs typeface="Times New Roman"/>
              </a:rPr>
              <a:t>do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30" dirty="0">
                <a:latin typeface="Times New Roman"/>
                <a:cs typeface="Times New Roman"/>
              </a:rPr>
              <a:t>homem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pelo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90" dirty="0">
                <a:latin typeface="Times New Roman"/>
                <a:cs typeface="Times New Roman"/>
              </a:rPr>
              <a:t>avanço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das </a:t>
            </a:r>
            <a:r>
              <a:rPr sz="1700" spc="90" dirty="0">
                <a:latin typeface="Times New Roman"/>
                <a:cs typeface="Times New Roman"/>
              </a:rPr>
              <a:t>atividades</a:t>
            </a:r>
            <a:r>
              <a:rPr sz="1700" spc="-50" dirty="0">
                <a:latin typeface="Times New Roman"/>
                <a:cs typeface="Times New Roman"/>
              </a:rPr>
              <a:t> </a:t>
            </a:r>
            <a:r>
              <a:rPr sz="1700" spc="75" dirty="0">
                <a:latin typeface="Times New Roman"/>
                <a:cs typeface="Times New Roman"/>
              </a:rPr>
              <a:t>econômicas </a:t>
            </a:r>
            <a:r>
              <a:rPr sz="1700" spc="90" dirty="0">
                <a:latin typeface="Times New Roman"/>
                <a:cs typeface="Times New Roman"/>
              </a:rPr>
              <a:t>exploratórias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25" dirty="0">
                <a:latin typeface="Times New Roman"/>
                <a:cs typeface="Times New Roman"/>
              </a:rPr>
              <a:t>na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45" dirty="0">
                <a:latin typeface="Times New Roman"/>
                <a:cs typeface="Times New Roman"/>
              </a:rPr>
              <a:t>região.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28798" y="8412272"/>
            <a:ext cx="2513330" cy="1153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125" dirty="0">
                <a:latin typeface="Times New Roman"/>
                <a:cs typeface="Times New Roman"/>
              </a:rPr>
              <a:t>matas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95" dirty="0">
                <a:latin typeface="Times New Roman"/>
                <a:cs typeface="Times New Roman"/>
              </a:rPr>
              <a:t>araucárias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90" dirty="0">
                <a:latin typeface="Times New Roman"/>
                <a:cs typeface="Times New Roman"/>
              </a:rPr>
              <a:t>ocorre </a:t>
            </a:r>
            <a:r>
              <a:rPr sz="1600" spc="125" dirty="0">
                <a:latin typeface="Times New Roman"/>
                <a:cs typeface="Times New Roman"/>
              </a:rPr>
              <a:t>predominantemente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85" dirty="0">
                <a:latin typeface="Times New Roman"/>
                <a:cs typeface="Times New Roman"/>
              </a:rPr>
              <a:t>nos </a:t>
            </a:r>
            <a:r>
              <a:rPr sz="1600" spc="105" dirty="0">
                <a:latin typeface="Times New Roman"/>
                <a:cs typeface="Times New Roman"/>
              </a:rPr>
              <a:t>estados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114" dirty="0">
                <a:latin typeface="Times New Roman"/>
                <a:cs typeface="Times New Roman"/>
              </a:rPr>
              <a:t>da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região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50" dirty="0">
                <a:latin typeface="Times New Roman"/>
                <a:cs typeface="Times New Roman"/>
              </a:rPr>
              <a:t>Sul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80" dirty="0">
                <a:latin typeface="Times New Roman"/>
                <a:cs typeface="Times New Roman"/>
              </a:rPr>
              <a:t>do </a:t>
            </a:r>
            <a:r>
              <a:rPr sz="1600" spc="-10" dirty="0">
                <a:latin typeface="Times New Roman"/>
                <a:cs typeface="Times New Roman"/>
              </a:rPr>
              <a:t>Brasil.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41770" y="-1"/>
            <a:ext cx="5846229" cy="102749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4392" y="200264"/>
            <a:ext cx="4761797" cy="152210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40324" y="1870264"/>
            <a:ext cx="6254750" cy="7788909"/>
          </a:xfrm>
          <a:custGeom>
            <a:avLst/>
            <a:gdLst/>
            <a:ahLst/>
            <a:cxnLst/>
            <a:rect l="l" t="t" r="r" b="b"/>
            <a:pathLst>
              <a:path w="6254750" h="7788909">
                <a:moveTo>
                  <a:pt x="6254267" y="485775"/>
                </a:moveTo>
                <a:lnTo>
                  <a:pt x="6251892" y="437769"/>
                </a:lnTo>
                <a:lnTo>
                  <a:pt x="6244844" y="390563"/>
                </a:lnTo>
                <a:lnTo>
                  <a:pt x="6233274" y="344500"/>
                </a:lnTo>
                <a:lnTo>
                  <a:pt x="6217285" y="299885"/>
                </a:lnTo>
                <a:lnTo>
                  <a:pt x="6197041" y="257035"/>
                </a:lnTo>
                <a:lnTo>
                  <a:pt x="6172657" y="216268"/>
                </a:lnTo>
                <a:lnTo>
                  <a:pt x="6144260" y="177914"/>
                </a:lnTo>
                <a:lnTo>
                  <a:pt x="6111989" y="142278"/>
                </a:lnTo>
                <a:lnTo>
                  <a:pt x="6076353" y="110020"/>
                </a:lnTo>
                <a:lnTo>
                  <a:pt x="6037999" y="81622"/>
                </a:lnTo>
                <a:lnTo>
                  <a:pt x="5997245" y="57226"/>
                </a:lnTo>
                <a:lnTo>
                  <a:pt x="5954395" y="36982"/>
                </a:lnTo>
                <a:lnTo>
                  <a:pt x="5909767" y="21005"/>
                </a:lnTo>
                <a:lnTo>
                  <a:pt x="5863704" y="9423"/>
                </a:lnTo>
                <a:lnTo>
                  <a:pt x="5816511" y="2374"/>
                </a:lnTo>
                <a:lnTo>
                  <a:pt x="5768492" y="0"/>
                </a:lnTo>
                <a:lnTo>
                  <a:pt x="1132624" y="0"/>
                </a:lnTo>
                <a:lnTo>
                  <a:pt x="1084618" y="2374"/>
                </a:lnTo>
                <a:lnTo>
                  <a:pt x="1037412" y="9423"/>
                </a:lnTo>
                <a:lnTo>
                  <a:pt x="991349" y="21005"/>
                </a:lnTo>
                <a:lnTo>
                  <a:pt x="946734" y="36982"/>
                </a:lnTo>
                <a:lnTo>
                  <a:pt x="903884" y="57226"/>
                </a:lnTo>
                <a:lnTo>
                  <a:pt x="863117" y="81622"/>
                </a:lnTo>
                <a:lnTo>
                  <a:pt x="824763" y="110020"/>
                </a:lnTo>
                <a:lnTo>
                  <a:pt x="789127" y="142278"/>
                </a:lnTo>
                <a:lnTo>
                  <a:pt x="756869" y="177914"/>
                </a:lnTo>
                <a:lnTo>
                  <a:pt x="728472" y="216268"/>
                </a:lnTo>
                <a:lnTo>
                  <a:pt x="704075" y="257035"/>
                </a:lnTo>
                <a:lnTo>
                  <a:pt x="683831" y="299885"/>
                </a:lnTo>
                <a:lnTo>
                  <a:pt x="667854" y="344500"/>
                </a:lnTo>
                <a:lnTo>
                  <a:pt x="656272" y="390563"/>
                </a:lnTo>
                <a:lnTo>
                  <a:pt x="649224" y="437769"/>
                </a:lnTo>
                <a:lnTo>
                  <a:pt x="646849" y="485775"/>
                </a:lnTo>
                <a:lnTo>
                  <a:pt x="646849" y="3889095"/>
                </a:lnTo>
                <a:lnTo>
                  <a:pt x="485482" y="3889095"/>
                </a:lnTo>
                <a:lnTo>
                  <a:pt x="437464" y="3891470"/>
                </a:lnTo>
                <a:lnTo>
                  <a:pt x="390271" y="3898506"/>
                </a:lnTo>
                <a:lnTo>
                  <a:pt x="344208" y="3910088"/>
                </a:lnTo>
                <a:lnTo>
                  <a:pt x="299580" y="3926065"/>
                </a:lnTo>
                <a:lnTo>
                  <a:pt x="256730" y="3946321"/>
                </a:lnTo>
                <a:lnTo>
                  <a:pt x="215976" y="3970705"/>
                </a:lnTo>
                <a:lnTo>
                  <a:pt x="177622" y="3999103"/>
                </a:lnTo>
                <a:lnTo>
                  <a:pt x="141986" y="4031373"/>
                </a:lnTo>
                <a:lnTo>
                  <a:pt x="109715" y="4066997"/>
                </a:lnTo>
                <a:lnTo>
                  <a:pt x="81318" y="4105351"/>
                </a:lnTo>
                <a:lnTo>
                  <a:pt x="56934" y="4146118"/>
                </a:lnTo>
                <a:lnTo>
                  <a:pt x="36690" y="4188968"/>
                </a:lnTo>
                <a:lnTo>
                  <a:pt x="20701" y="4233583"/>
                </a:lnTo>
                <a:lnTo>
                  <a:pt x="9131" y="4279646"/>
                </a:lnTo>
                <a:lnTo>
                  <a:pt x="2082" y="4326852"/>
                </a:lnTo>
                <a:lnTo>
                  <a:pt x="0" y="4369079"/>
                </a:lnTo>
                <a:lnTo>
                  <a:pt x="0" y="5071288"/>
                </a:lnTo>
                <a:lnTo>
                  <a:pt x="2082" y="5113528"/>
                </a:lnTo>
                <a:lnTo>
                  <a:pt x="9131" y="5160721"/>
                </a:lnTo>
                <a:lnTo>
                  <a:pt x="20701" y="5206797"/>
                </a:lnTo>
                <a:lnTo>
                  <a:pt x="36690" y="5251412"/>
                </a:lnTo>
                <a:lnTo>
                  <a:pt x="56934" y="5294261"/>
                </a:lnTo>
                <a:lnTo>
                  <a:pt x="81318" y="5335016"/>
                </a:lnTo>
                <a:lnTo>
                  <a:pt x="109715" y="5373370"/>
                </a:lnTo>
                <a:lnTo>
                  <a:pt x="141986" y="5409006"/>
                </a:lnTo>
                <a:lnTo>
                  <a:pt x="177622" y="5441277"/>
                </a:lnTo>
                <a:lnTo>
                  <a:pt x="215976" y="5469674"/>
                </a:lnTo>
                <a:lnTo>
                  <a:pt x="256730" y="5494058"/>
                </a:lnTo>
                <a:lnTo>
                  <a:pt x="299580" y="5514314"/>
                </a:lnTo>
                <a:lnTo>
                  <a:pt x="344208" y="5530291"/>
                </a:lnTo>
                <a:lnTo>
                  <a:pt x="390271" y="5541861"/>
                </a:lnTo>
                <a:lnTo>
                  <a:pt x="437464" y="5548909"/>
                </a:lnTo>
                <a:lnTo>
                  <a:pt x="485482" y="5551284"/>
                </a:lnTo>
                <a:lnTo>
                  <a:pt x="646849" y="5551284"/>
                </a:lnTo>
                <a:lnTo>
                  <a:pt x="646849" y="7303097"/>
                </a:lnTo>
                <a:lnTo>
                  <a:pt x="649224" y="7351115"/>
                </a:lnTo>
                <a:lnTo>
                  <a:pt x="656272" y="7398309"/>
                </a:lnTo>
                <a:lnTo>
                  <a:pt x="667854" y="7444384"/>
                </a:lnTo>
                <a:lnTo>
                  <a:pt x="683831" y="7488999"/>
                </a:lnTo>
                <a:lnTo>
                  <a:pt x="704075" y="7531849"/>
                </a:lnTo>
                <a:lnTo>
                  <a:pt x="728472" y="7572603"/>
                </a:lnTo>
                <a:lnTo>
                  <a:pt x="756869" y="7610970"/>
                </a:lnTo>
                <a:lnTo>
                  <a:pt x="789127" y="7646594"/>
                </a:lnTo>
                <a:lnTo>
                  <a:pt x="824763" y="7678864"/>
                </a:lnTo>
                <a:lnTo>
                  <a:pt x="863117" y="7707262"/>
                </a:lnTo>
                <a:lnTo>
                  <a:pt x="903884" y="7731646"/>
                </a:lnTo>
                <a:lnTo>
                  <a:pt x="946734" y="7751902"/>
                </a:lnTo>
                <a:lnTo>
                  <a:pt x="991349" y="7767879"/>
                </a:lnTo>
                <a:lnTo>
                  <a:pt x="1037412" y="7779461"/>
                </a:lnTo>
                <a:lnTo>
                  <a:pt x="1084618" y="7786497"/>
                </a:lnTo>
                <a:lnTo>
                  <a:pt x="1132624" y="7788872"/>
                </a:lnTo>
                <a:lnTo>
                  <a:pt x="5768492" y="7788872"/>
                </a:lnTo>
                <a:lnTo>
                  <a:pt x="5816511" y="7786497"/>
                </a:lnTo>
                <a:lnTo>
                  <a:pt x="5863704" y="7779461"/>
                </a:lnTo>
                <a:lnTo>
                  <a:pt x="5909767" y="7767879"/>
                </a:lnTo>
                <a:lnTo>
                  <a:pt x="5954395" y="7751902"/>
                </a:lnTo>
                <a:lnTo>
                  <a:pt x="5997245" y="7731646"/>
                </a:lnTo>
                <a:lnTo>
                  <a:pt x="6037999" y="7707262"/>
                </a:lnTo>
                <a:lnTo>
                  <a:pt x="6076353" y="7678864"/>
                </a:lnTo>
                <a:lnTo>
                  <a:pt x="6111989" y="7646594"/>
                </a:lnTo>
                <a:lnTo>
                  <a:pt x="6144260" y="7610970"/>
                </a:lnTo>
                <a:lnTo>
                  <a:pt x="6172657" y="7572603"/>
                </a:lnTo>
                <a:lnTo>
                  <a:pt x="6197041" y="7531849"/>
                </a:lnTo>
                <a:lnTo>
                  <a:pt x="6217285" y="7488999"/>
                </a:lnTo>
                <a:lnTo>
                  <a:pt x="6233274" y="7444384"/>
                </a:lnTo>
                <a:lnTo>
                  <a:pt x="6244844" y="7398309"/>
                </a:lnTo>
                <a:lnTo>
                  <a:pt x="6251892" y="7351115"/>
                </a:lnTo>
                <a:lnTo>
                  <a:pt x="6254267" y="7303109"/>
                </a:lnTo>
                <a:lnTo>
                  <a:pt x="6254267" y="485775"/>
                </a:lnTo>
                <a:close/>
              </a:path>
            </a:pathLst>
          </a:custGeom>
          <a:solidFill>
            <a:srgbClr val="4EC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58253" y="1872128"/>
            <a:ext cx="4854575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 marR="3492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latin typeface="Times New Roman"/>
                <a:cs typeface="Times New Roman"/>
              </a:rPr>
              <a:t>As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plantas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os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animais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20" dirty="0">
                <a:latin typeface="Times New Roman"/>
                <a:cs typeface="Times New Roman"/>
              </a:rPr>
              <a:t>abrigam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nas </a:t>
            </a:r>
            <a:r>
              <a:rPr sz="2100" spc="150" dirty="0">
                <a:latin typeface="Times New Roman"/>
                <a:cs typeface="Times New Roman"/>
              </a:rPr>
              <a:t>matas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05" dirty="0">
                <a:latin typeface="Times New Roman"/>
                <a:cs typeface="Times New Roman"/>
              </a:rPr>
              <a:t>araucárias,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desenvolveram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fascinantes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para sobreviverem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neste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ambiente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peculiar.</a:t>
            </a:r>
            <a:endParaRPr sz="2100">
              <a:latin typeface="Times New Roman"/>
              <a:cs typeface="Times New Roman"/>
            </a:endParaRPr>
          </a:p>
          <a:p>
            <a:pPr marL="12700" marR="5080" indent="-635" algn="ctr">
              <a:lnSpc>
                <a:spcPct val="116100"/>
              </a:lnSpc>
            </a:pPr>
            <a:r>
              <a:rPr sz="2100" spc="130" dirty="0">
                <a:latin typeface="Times New Roman"/>
                <a:cs typeface="Times New Roman"/>
              </a:rPr>
              <a:t>Entre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aves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Gralha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azul,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onde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10" dirty="0">
                <a:latin typeface="Times New Roman"/>
                <a:cs typeface="Times New Roman"/>
              </a:rPr>
              <a:t>suas </a:t>
            </a:r>
            <a:r>
              <a:rPr sz="2100" spc="125" dirty="0">
                <a:latin typeface="Times New Roman"/>
                <a:cs typeface="Times New Roman"/>
              </a:rPr>
              <a:t>adaptações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incluem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210" dirty="0">
                <a:latin typeface="Times New Roman"/>
                <a:cs typeface="Times New Roman"/>
              </a:rPr>
              <a:t>um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comportamento de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50" dirty="0">
                <a:latin typeface="Times New Roman"/>
                <a:cs typeface="Times New Roman"/>
              </a:rPr>
              <a:t>armazenar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sementes,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o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ajuda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na </a:t>
            </a:r>
            <a:r>
              <a:rPr sz="2100" spc="145" dirty="0">
                <a:latin typeface="Times New Roman"/>
                <a:cs typeface="Times New Roman"/>
              </a:rPr>
              <a:t>reestruturação</a:t>
            </a:r>
            <a:r>
              <a:rPr sz="2100" spc="-60" dirty="0">
                <a:latin typeface="Times New Roman"/>
                <a:cs typeface="Times New Roman"/>
              </a:rPr>
              <a:t> </a:t>
            </a:r>
            <a:r>
              <a:rPr sz="2100" spc="130" dirty="0">
                <a:latin typeface="Times New Roman"/>
                <a:cs typeface="Times New Roman"/>
              </a:rPr>
              <a:t>das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florestas.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85" dirty="0">
                <a:latin typeface="Times New Roman"/>
                <a:cs typeface="Times New Roman"/>
              </a:rPr>
              <a:t>as </a:t>
            </a:r>
            <a:r>
              <a:rPr sz="2100" spc="120" dirty="0">
                <a:latin typeface="Times New Roman"/>
                <a:cs typeface="Times New Roman"/>
              </a:rPr>
              <a:t>araucárias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sementes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00" dirty="0">
                <a:latin typeface="Times New Roman"/>
                <a:cs typeface="Times New Roman"/>
              </a:rPr>
              <a:t>ricas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spc="145" dirty="0">
                <a:latin typeface="Times New Roman"/>
                <a:cs typeface="Times New Roman"/>
              </a:rPr>
              <a:t>em </a:t>
            </a:r>
            <a:r>
              <a:rPr sz="2100" spc="135" dirty="0">
                <a:latin typeface="Times New Roman"/>
                <a:cs typeface="Times New Roman"/>
              </a:rPr>
              <a:t>nutrientes,</a:t>
            </a:r>
            <a:r>
              <a:rPr sz="2100" spc="-35" dirty="0">
                <a:latin typeface="Times New Roman"/>
                <a:cs typeface="Times New Roman"/>
              </a:rPr>
              <a:t> </a:t>
            </a:r>
            <a:r>
              <a:rPr sz="2100" spc="135" dirty="0">
                <a:latin typeface="Times New Roman"/>
                <a:cs typeface="Times New Roman"/>
              </a:rPr>
              <a:t>atraindo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animais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114" dirty="0">
                <a:latin typeface="Times New Roman"/>
                <a:cs typeface="Times New Roman"/>
              </a:rPr>
              <a:t>como</a:t>
            </a:r>
            <a:r>
              <a:rPr sz="2100" spc="-30" dirty="0">
                <a:latin typeface="Times New Roman"/>
                <a:cs typeface="Times New Roman"/>
              </a:rPr>
              <a:t> </a:t>
            </a:r>
            <a:r>
              <a:rPr sz="2100" spc="60" dirty="0">
                <a:latin typeface="Times New Roman"/>
                <a:cs typeface="Times New Roman"/>
              </a:rPr>
              <a:t>a </a:t>
            </a:r>
            <a:r>
              <a:rPr sz="2100" spc="105" dirty="0">
                <a:latin typeface="Times New Roman"/>
                <a:cs typeface="Times New Roman"/>
              </a:rPr>
              <a:t>gralha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80" dirty="0">
                <a:latin typeface="Times New Roman"/>
                <a:cs typeface="Times New Roman"/>
              </a:rPr>
              <a:t>azul,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40" dirty="0">
                <a:latin typeface="Times New Roman"/>
                <a:cs typeface="Times New Roman"/>
              </a:rPr>
              <a:t>que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125" dirty="0">
                <a:latin typeface="Times New Roman"/>
                <a:cs typeface="Times New Roman"/>
              </a:rPr>
              <a:t>ajuda</a:t>
            </a:r>
            <a:r>
              <a:rPr sz="2100" spc="-50" dirty="0">
                <a:latin typeface="Times New Roman"/>
                <a:cs typeface="Times New Roman"/>
              </a:rPr>
              <a:t> </a:t>
            </a:r>
            <a:r>
              <a:rPr sz="2100" spc="155" dirty="0">
                <a:latin typeface="Times New Roman"/>
                <a:cs typeface="Times New Roman"/>
              </a:rPr>
              <a:t>na</a:t>
            </a:r>
            <a:r>
              <a:rPr sz="2100" spc="-55" dirty="0">
                <a:latin typeface="Times New Roman"/>
                <a:cs typeface="Times New Roman"/>
              </a:rPr>
              <a:t> </a:t>
            </a:r>
            <a:r>
              <a:rPr sz="2100" spc="90" dirty="0">
                <a:latin typeface="Times New Roman"/>
                <a:cs typeface="Times New Roman"/>
              </a:rPr>
              <a:t>dispersão.</a:t>
            </a:r>
            <a:endParaRPr sz="21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90905" y="5995759"/>
            <a:ext cx="7178675" cy="4291330"/>
            <a:chOff x="5090905" y="5995759"/>
            <a:chExt cx="7178675" cy="4291330"/>
          </a:xfrm>
        </p:grpSpPr>
        <p:sp>
          <p:nvSpPr>
            <p:cNvPr id="7" name="object 7"/>
            <p:cNvSpPr/>
            <p:nvPr/>
          </p:nvSpPr>
          <p:spPr>
            <a:xfrm>
              <a:off x="5604942" y="7996897"/>
              <a:ext cx="4439285" cy="2290445"/>
            </a:xfrm>
            <a:custGeom>
              <a:avLst/>
              <a:gdLst/>
              <a:ahLst/>
              <a:cxnLst/>
              <a:rect l="l" t="t" r="r" b="b"/>
              <a:pathLst>
                <a:path w="4439284" h="2290445">
                  <a:moveTo>
                    <a:pt x="4439259" y="1148816"/>
                  </a:moveTo>
                  <a:lnTo>
                    <a:pt x="4436872" y="1100810"/>
                  </a:lnTo>
                  <a:lnTo>
                    <a:pt x="4429836" y="1053604"/>
                  </a:lnTo>
                  <a:lnTo>
                    <a:pt x="4418254" y="1007541"/>
                  </a:lnTo>
                  <a:lnTo>
                    <a:pt x="4402277" y="962926"/>
                  </a:lnTo>
                  <a:lnTo>
                    <a:pt x="4382033" y="920076"/>
                  </a:lnTo>
                  <a:lnTo>
                    <a:pt x="4357636" y="879309"/>
                  </a:lnTo>
                  <a:lnTo>
                    <a:pt x="4329239" y="840955"/>
                  </a:lnTo>
                  <a:lnTo>
                    <a:pt x="4296969" y="805319"/>
                  </a:lnTo>
                  <a:lnTo>
                    <a:pt x="4261345" y="773049"/>
                  </a:lnTo>
                  <a:lnTo>
                    <a:pt x="4222991" y="744664"/>
                  </a:lnTo>
                  <a:lnTo>
                    <a:pt x="4182224" y="720267"/>
                  </a:lnTo>
                  <a:lnTo>
                    <a:pt x="4139374" y="700024"/>
                  </a:lnTo>
                  <a:lnTo>
                    <a:pt x="4094759" y="684047"/>
                  </a:lnTo>
                  <a:lnTo>
                    <a:pt x="4048696" y="672465"/>
                  </a:lnTo>
                  <a:lnTo>
                    <a:pt x="4001490" y="665416"/>
                  </a:lnTo>
                  <a:lnTo>
                    <a:pt x="3953484" y="663041"/>
                  </a:lnTo>
                  <a:lnTo>
                    <a:pt x="2512771" y="663041"/>
                  </a:lnTo>
                  <a:lnTo>
                    <a:pt x="2512771" y="485775"/>
                  </a:lnTo>
                  <a:lnTo>
                    <a:pt x="2510396" y="437756"/>
                  </a:lnTo>
                  <a:lnTo>
                    <a:pt x="2503347" y="390563"/>
                  </a:lnTo>
                  <a:lnTo>
                    <a:pt x="2491778" y="344487"/>
                  </a:lnTo>
                  <a:lnTo>
                    <a:pt x="2475801" y="299872"/>
                  </a:lnTo>
                  <a:lnTo>
                    <a:pt x="2455545" y="257022"/>
                  </a:lnTo>
                  <a:lnTo>
                    <a:pt x="2431161" y="216268"/>
                  </a:lnTo>
                  <a:lnTo>
                    <a:pt x="2402763" y="177914"/>
                  </a:lnTo>
                  <a:lnTo>
                    <a:pt x="2370493" y="142278"/>
                  </a:lnTo>
                  <a:lnTo>
                    <a:pt x="2334857" y="110007"/>
                  </a:lnTo>
                  <a:lnTo>
                    <a:pt x="2296503" y="81610"/>
                  </a:lnTo>
                  <a:lnTo>
                    <a:pt x="2255748" y="57226"/>
                  </a:lnTo>
                  <a:lnTo>
                    <a:pt x="2212898" y="36969"/>
                  </a:lnTo>
                  <a:lnTo>
                    <a:pt x="2168283" y="20993"/>
                  </a:lnTo>
                  <a:lnTo>
                    <a:pt x="2122208" y="9423"/>
                  </a:lnTo>
                  <a:lnTo>
                    <a:pt x="2075014" y="2374"/>
                  </a:lnTo>
                  <a:lnTo>
                    <a:pt x="2027008" y="0"/>
                  </a:lnTo>
                  <a:lnTo>
                    <a:pt x="485482" y="0"/>
                  </a:lnTo>
                  <a:lnTo>
                    <a:pt x="437476" y="2374"/>
                  </a:lnTo>
                  <a:lnTo>
                    <a:pt x="390271" y="9423"/>
                  </a:lnTo>
                  <a:lnTo>
                    <a:pt x="344208" y="20993"/>
                  </a:lnTo>
                  <a:lnTo>
                    <a:pt x="299593" y="36969"/>
                  </a:lnTo>
                  <a:lnTo>
                    <a:pt x="256743" y="57226"/>
                  </a:lnTo>
                  <a:lnTo>
                    <a:pt x="215976" y="81610"/>
                  </a:lnTo>
                  <a:lnTo>
                    <a:pt x="177622" y="110007"/>
                  </a:lnTo>
                  <a:lnTo>
                    <a:pt x="141998" y="142278"/>
                  </a:lnTo>
                  <a:lnTo>
                    <a:pt x="109728" y="177914"/>
                  </a:lnTo>
                  <a:lnTo>
                    <a:pt x="81330" y="216268"/>
                  </a:lnTo>
                  <a:lnTo>
                    <a:pt x="56946" y="257022"/>
                  </a:lnTo>
                  <a:lnTo>
                    <a:pt x="36690" y="299872"/>
                  </a:lnTo>
                  <a:lnTo>
                    <a:pt x="20713" y="344487"/>
                  </a:lnTo>
                  <a:lnTo>
                    <a:pt x="9131" y="390563"/>
                  </a:lnTo>
                  <a:lnTo>
                    <a:pt x="2095" y="437756"/>
                  </a:lnTo>
                  <a:lnTo>
                    <a:pt x="0" y="479996"/>
                  </a:lnTo>
                  <a:lnTo>
                    <a:pt x="0" y="1182204"/>
                  </a:lnTo>
                  <a:lnTo>
                    <a:pt x="2095" y="1224432"/>
                  </a:lnTo>
                  <a:lnTo>
                    <a:pt x="9131" y="1271638"/>
                  </a:lnTo>
                  <a:lnTo>
                    <a:pt x="20713" y="1317701"/>
                  </a:lnTo>
                  <a:lnTo>
                    <a:pt x="36690" y="1362316"/>
                  </a:lnTo>
                  <a:lnTo>
                    <a:pt x="56946" y="1405166"/>
                  </a:lnTo>
                  <a:lnTo>
                    <a:pt x="81330" y="1445933"/>
                  </a:lnTo>
                  <a:lnTo>
                    <a:pt x="109728" y="1484287"/>
                  </a:lnTo>
                  <a:lnTo>
                    <a:pt x="141998" y="1519910"/>
                  </a:lnTo>
                  <a:lnTo>
                    <a:pt x="177622" y="1552181"/>
                  </a:lnTo>
                  <a:lnTo>
                    <a:pt x="215976" y="1580578"/>
                  </a:lnTo>
                  <a:lnTo>
                    <a:pt x="256743" y="1604962"/>
                  </a:lnTo>
                  <a:lnTo>
                    <a:pt x="299593" y="1625219"/>
                  </a:lnTo>
                  <a:lnTo>
                    <a:pt x="344208" y="1641195"/>
                  </a:lnTo>
                  <a:lnTo>
                    <a:pt x="390271" y="1652778"/>
                  </a:lnTo>
                  <a:lnTo>
                    <a:pt x="437476" y="1659813"/>
                  </a:lnTo>
                  <a:lnTo>
                    <a:pt x="485482" y="1662188"/>
                  </a:lnTo>
                  <a:lnTo>
                    <a:pt x="1422882" y="1662188"/>
                  </a:lnTo>
                  <a:lnTo>
                    <a:pt x="1422882" y="2001100"/>
                  </a:lnTo>
                  <a:lnTo>
                    <a:pt x="1430909" y="2068271"/>
                  </a:lnTo>
                  <a:lnTo>
                    <a:pt x="1442491" y="2114346"/>
                  </a:lnTo>
                  <a:lnTo>
                    <a:pt x="1458468" y="2158962"/>
                  </a:lnTo>
                  <a:lnTo>
                    <a:pt x="1478724" y="2201811"/>
                  </a:lnTo>
                  <a:lnTo>
                    <a:pt x="1503108" y="2242566"/>
                  </a:lnTo>
                  <a:lnTo>
                    <a:pt x="1531505" y="2280932"/>
                  </a:lnTo>
                  <a:lnTo>
                    <a:pt x="1539824" y="2290102"/>
                  </a:lnTo>
                  <a:lnTo>
                    <a:pt x="4320933" y="2290102"/>
                  </a:lnTo>
                  <a:lnTo>
                    <a:pt x="4357636" y="2242566"/>
                  </a:lnTo>
                  <a:lnTo>
                    <a:pt x="4382033" y="2201811"/>
                  </a:lnTo>
                  <a:lnTo>
                    <a:pt x="4402277" y="2158962"/>
                  </a:lnTo>
                  <a:lnTo>
                    <a:pt x="4418254" y="2114346"/>
                  </a:lnTo>
                  <a:lnTo>
                    <a:pt x="4429836" y="2068271"/>
                  </a:lnTo>
                  <a:lnTo>
                    <a:pt x="4436872" y="2021078"/>
                  </a:lnTo>
                  <a:lnTo>
                    <a:pt x="4439259" y="1973072"/>
                  </a:lnTo>
                  <a:lnTo>
                    <a:pt x="4439259" y="1148816"/>
                  </a:lnTo>
                  <a:close/>
                </a:path>
              </a:pathLst>
            </a:custGeom>
            <a:solidFill>
              <a:srgbClr val="4EC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90896" y="5995771"/>
              <a:ext cx="7178675" cy="4291330"/>
            </a:xfrm>
            <a:custGeom>
              <a:avLst/>
              <a:gdLst/>
              <a:ahLst/>
              <a:cxnLst/>
              <a:rect l="l" t="t" r="r" b="b"/>
              <a:pathLst>
                <a:path w="7178675" h="4291330">
                  <a:moveTo>
                    <a:pt x="7178446" y="2235390"/>
                  </a:moveTo>
                  <a:lnTo>
                    <a:pt x="7176071" y="2187384"/>
                  </a:lnTo>
                  <a:lnTo>
                    <a:pt x="7169036" y="2140178"/>
                  </a:lnTo>
                  <a:lnTo>
                    <a:pt x="7157453" y="2094115"/>
                  </a:lnTo>
                  <a:lnTo>
                    <a:pt x="7141477" y="2049500"/>
                  </a:lnTo>
                  <a:lnTo>
                    <a:pt x="7121220" y="2006650"/>
                  </a:lnTo>
                  <a:lnTo>
                    <a:pt x="7096836" y="1965883"/>
                  </a:lnTo>
                  <a:lnTo>
                    <a:pt x="7068439" y="1927529"/>
                  </a:lnTo>
                  <a:lnTo>
                    <a:pt x="7036168" y="1891893"/>
                  </a:lnTo>
                  <a:lnTo>
                    <a:pt x="7000545" y="1859622"/>
                  </a:lnTo>
                  <a:lnTo>
                    <a:pt x="6962178" y="1831238"/>
                  </a:lnTo>
                  <a:lnTo>
                    <a:pt x="6921424" y="1806841"/>
                  </a:lnTo>
                  <a:lnTo>
                    <a:pt x="6878574" y="1786597"/>
                  </a:lnTo>
                  <a:lnTo>
                    <a:pt x="6833959" y="1770621"/>
                  </a:lnTo>
                  <a:lnTo>
                    <a:pt x="6787883" y="1759038"/>
                  </a:lnTo>
                  <a:lnTo>
                    <a:pt x="6740690" y="1751990"/>
                  </a:lnTo>
                  <a:lnTo>
                    <a:pt x="6692671" y="1749615"/>
                  </a:lnTo>
                  <a:lnTo>
                    <a:pt x="5136908" y="1749615"/>
                  </a:lnTo>
                  <a:lnTo>
                    <a:pt x="5088902" y="1751990"/>
                  </a:lnTo>
                  <a:lnTo>
                    <a:pt x="5041697" y="1759038"/>
                  </a:lnTo>
                  <a:lnTo>
                    <a:pt x="4995634" y="1770621"/>
                  </a:lnTo>
                  <a:lnTo>
                    <a:pt x="4951019" y="1786597"/>
                  </a:lnTo>
                  <a:lnTo>
                    <a:pt x="4908169" y="1806841"/>
                  </a:lnTo>
                  <a:lnTo>
                    <a:pt x="4867402" y="1831238"/>
                  </a:lnTo>
                  <a:lnTo>
                    <a:pt x="4829048" y="1859622"/>
                  </a:lnTo>
                  <a:lnTo>
                    <a:pt x="4793424" y="1891893"/>
                  </a:lnTo>
                  <a:lnTo>
                    <a:pt x="4761154" y="1927529"/>
                  </a:lnTo>
                  <a:lnTo>
                    <a:pt x="4750955" y="1941309"/>
                  </a:lnTo>
                  <a:lnTo>
                    <a:pt x="4746320" y="1910168"/>
                  </a:lnTo>
                  <a:lnTo>
                    <a:pt x="4734738" y="1864106"/>
                  </a:lnTo>
                  <a:lnTo>
                    <a:pt x="4718761" y="1819490"/>
                  </a:lnTo>
                  <a:lnTo>
                    <a:pt x="4698504" y="1776641"/>
                  </a:lnTo>
                  <a:lnTo>
                    <a:pt x="4674120" y="1735874"/>
                  </a:lnTo>
                  <a:lnTo>
                    <a:pt x="4645723" y="1697520"/>
                  </a:lnTo>
                  <a:lnTo>
                    <a:pt x="4613453" y="1661896"/>
                  </a:lnTo>
                  <a:lnTo>
                    <a:pt x="4577829" y="1629625"/>
                  </a:lnTo>
                  <a:lnTo>
                    <a:pt x="4539475" y="1601228"/>
                  </a:lnTo>
                  <a:lnTo>
                    <a:pt x="4498708" y="1576832"/>
                  </a:lnTo>
                  <a:lnTo>
                    <a:pt x="4455858" y="1556588"/>
                  </a:lnTo>
                  <a:lnTo>
                    <a:pt x="4411243" y="1540611"/>
                  </a:lnTo>
                  <a:lnTo>
                    <a:pt x="4365180" y="1529029"/>
                  </a:lnTo>
                  <a:lnTo>
                    <a:pt x="4317974" y="1521993"/>
                  </a:lnTo>
                  <a:lnTo>
                    <a:pt x="4269968" y="1519605"/>
                  </a:lnTo>
                  <a:lnTo>
                    <a:pt x="3026841" y="1519605"/>
                  </a:lnTo>
                  <a:lnTo>
                    <a:pt x="3026841" y="1177899"/>
                  </a:lnTo>
                  <a:lnTo>
                    <a:pt x="3072066" y="1206347"/>
                  </a:lnTo>
                  <a:lnTo>
                    <a:pt x="3112655" y="1225905"/>
                  </a:lnTo>
                  <a:lnTo>
                    <a:pt x="3155315" y="1241513"/>
                  </a:lnTo>
                  <a:lnTo>
                    <a:pt x="3199815" y="1252956"/>
                  </a:lnTo>
                  <a:lnTo>
                    <a:pt x="3245916" y="1259992"/>
                  </a:lnTo>
                  <a:lnTo>
                    <a:pt x="3293389" y="1262392"/>
                  </a:lnTo>
                  <a:lnTo>
                    <a:pt x="5631027" y="1262392"/>
                  </a:lnTo>
                  <a:lnTo>
                    <a:pt x="5678500" y="1259992"/>
                  </a:lnTo>
                  <a:lnTo>
                    <a:pt x="5724601" y="1252956"/>
                  </a:lnTo>
                  <a:lnTo>
                    <a:pt x="5769102" y="1241513"/>
                  </a:lnTo>
                  <a:lnTo>
                    <a:pt x="5811761" y="1225905"/>
                  </a:lnTo>
                  <a:lnTo>
                    <a:pt x="5852350" y="1206347"/>
                  </a:lnTo>
                  <a:lnTo>
                    <a:pt x="5890641" y="1183093"/>
                  </a:lnTo>
                  <a:lnTo>
                    <a:pt x="5926379" y="1156360"/>
                  </a:lnTo>
                  <a:lnTo>
                    <a:pt x="5959360" y="1126401"/>
                  </a:lnTo>
                  <a:lnTo>
                    <a:pt x="5989320" y="1093419"/>
                  </a:lnTo>
                  <a:lnTo>
                    <a:pt x="6016053" y="1057681"/>
                  </a:lnTo>
                  <a:lnTo>
                    <a:pt x="6039307" y="1019390"/>
                  </a:lnTo>
                  <a:lnTo>
                    <a:pt x="6058865" y="978801"/>
                  </a:lnTo>
                  <a:lnTo>
                    <a:pt x="6074473" y="936142"/>
                  </a:lnTo>
                  <a:lnTo>
                    <a:pt x="6085916" y="891641"/>
                  </a:lnTo>
                  <a:lnTo>
                    <a:pt x="6092952" y="845540"/>
                  </a:lnTo>
                  <a:lnTo>
                    <a:pt x="6095352" y="798068"/>
                  </a:lnTo>
                  <a:lnTo>
                    <a:pt x="6092952" y="750595"/>
                  </a:lnTo>
                  <a:lnTo>
                    <a:pt x="6085916" y="704494"/>
                  </a:lnTo>
                  <a:lnTo>
                    <a:pt x="6074473" y="659993"/>
                  </a:lnTo>
                  <a:lnTo>
                    <a:pt x="6058865" y="617334"/>
                  </a:lnTo>
                  <a:lnTo>
                    <a:pt x="6039307" y="576745"/>
                  </a:lnTo>
                  <a:lnTo>
                    <a:pt x="6016053" y="538467"/>
                  </a:lnTo>
                  <a:lnTo>
                    <a:pt x="5989320" y="502716"/>
                  </a:lnTo>
                  <a:lnTo>
                    <a:pt x="5959360" y="469747"/>
                  </a:lnTo>
                  <a:lnTo>
                    <a:pt x="5926379" y="439775"/>
                  </a:lnTo>
                  <a:lnTo>
                    <a:pt x="5890641" y="413042"/>
                  </a:lnTo>
                  <a:lnTo>
                    <a:pt x="5852350" y="389788"/>
                  </a:lnTo>
                  <a:lnTo>
                    <a:pt x="5811761" y="370230"/>
                  </a:lnTo>
                  <a:lnTo>
                    <a:pt x="5769102" y="354622"/>
                  </a:lnTo>
                  <a:lnTo>
                    <a:pt x="5724601" y="343179"/>
                  </a:lnTo>
                  <a:lnTo>
                    <a:pt x="5678500" y="336143"/>
                  </a:lnTo>
                  <a:lnTo>
                    <a:pt x="5631027" y="333743"/>
                  </a:lnTo>
                  <a:lnTo>
                    <a:pt x="3293389" y="333743"/>
                  </a:lnTo>
                  <a:lnTo>
                    <a:pt x="3245916" y="336143"/>
                  </a:lnTo>
                  <a:lnTo>
                    <a:pt x="3199815" y="343179"/>
                  </a:lnTo>
                  <a:lnTo>
                    <a:pt x="3155315" y="354622"/>
                  </a:lnTo>
                  <a:lnTo>
                    <a:pt x="3112655" y="370230"/>
                  </a:lnTo>
                  <a:lnTo>
                    <a:pt x="3072066" y="389788"/>
                  </a:lnTo>
                  <a:lnTo>
                    <a:pt x="3033788" y="413042"/>
                  </a:lnTo>
                  <a:lnTo>
                    <a:pt x="3022079" y="421805"/>
                  </a:lnTo>
                  <a:lnTo>
                    <a:pt x="3017418" y="390563"/>
                  </a:lnTo>
                  <a:lnTo>
                    <a:pt x="3005848" y="344487"/>
                  </a:lnTo>
                  <a:lnTo>
                    <a:pt x="2989872" y="299872"/>
                  </a:lnTo>
                  <a:lnTo>
                    <a:pt x="2969615" y="257022"/>
                  </a:lnTo>
                  <a:lnTo>
                    <a:pt x="2945231" y="216255"/>
                  </a:lnTo>
                  <a:lnTo>
                    <a:pt x="2916834" y="177901"/>
                  </a:lnTo>
                  <a:lnTo>
                    <a:pt x="2884563" y="142278"/>
                  </a:lnTo>
                  <a:lnTo>
                    <a:pt x="2848927" y="110007"/>
                  </a:lnTo>
                  <a:lnTo>
                    <a:pt x="2810573" y="81610"/>
                  </a:lnTo>
                  <a:lnTo>
                    <a:pt x="2769819" y="57226"/>
                  </a:lnTo>
                  <a:lnTo>
                    <a:pt x="2726969" y="36969"/>
                  </a:lnTo>
                  <a:lnTo>
                    <a:pt x="2682354" y="20993"/>
                  </a:lnTo>
                  <a:lnTo>
                    <a:pt x="2636278" y="9410"/>
                  </a:lnTo>
                  <a:lnTo>
                    <a:pt x="2589085" y="2374"/>
                  </a:lnTo>
                  <a:lnTo>
                    <a:pt x="2541066" y="0"/>
                  </a:lnTo>
                  <a:lnTo>
                    <a:pt x="485775" y="0"/>
                  </a:lnTo>
                  <a:lnTo>
                    <a:pt x="437769" y="2374"/>
                  </a:lnTo>
                  <a:lnTo>
                    <a:pt x="390563" y="9410"/>
                  </a:lnTo>
                  <a:lnTo>
                    <a:pt x="344500" y="20993"/>
                  </a:lnTo>
                  <a:lnTo>
                    <a:pt x="299885" y="36969"/>
                  </a:lnTo>
                  <a:lnTo>
                    <a:pt x="257035" y="57226"/>
                  </a:lnTo>
                  <a:lnTo>
                    <a:pt x="216268" y="81610"/>
                  </a:lnTo>
                  <a:lnTo>
                    <a:pt x="177914" y="110007"/>
                  </a:lnTo>
                  <a:lnTo>
                    <a:pt x="142278" y="142278"/>
                  </a:lnTo>
                  <a:lnTo>
                    <a:pt x="110007" y="177901"/>
                  </a:lnTo>
                  <a:lnTo>
                    <a:pt x="81622" y="216255"/>
                  </a:lnTo>
                  <a:lnTo>
                    <a:pt x="57226" y="257022"/>
                  </a:lnTo>
                  <a:lnTo>
                    <a:pt x="36982" y="299872"/>
                  </a:lnTo>
                  <a:lnTo>
                    <a:pt x="21005" y="344487"/>
                  </a:lnTo>
                  <a:lnTo>
                    <a:pt x="9423" y="390563"/>
                  </a:lnTo>
                  <a:lnTo>
                    <a:pt x="2374" y="437756"/>
                  </a:lnTo>
                  <a:lnTo>
                    <a:pt x="0" y="485775"/>
                  </a:lnTo>
                  <a:lnTo>
                    <a:pt x="0" y="2933408"/>
                  </a:lnTo>
                  <a:lnTo>
                    <a:pt x="2374" y="2981414"/>
                  </a:lnTo>
                  <a:lnTo>
                    <a:pt x="9423" y="3028619"/>
                  </a:lnTo>
                  <a:lnTo>
                    <a:pt x="21005" y="3074682"/>
                  </a:lnTo>
                  <a:lnTo>
                    <a:pt x="36982" y="3119297"/>
                  </a:lnTo>
                  <a:lnTo>
                    <a:pt x="57226" y="3162147"/>
                  </a:lnTo>
                  <a:lnTo>
                    <a:pt x="81622" y="3202914"/>
                  </a:lnTo>
                  <a:lnTo>
                    <a:pt x="110007" y="3241268"/>
                  </a:lnTo>
                  <a:lnTo>
                    <a:pt x="142278" y="3276904"/>
                  </a:lnTo>
                  <a:lnTo>
                    <a:pt x="177914" y="3309175"/>
                  </a:lnTo>
                  <a:lnTo>
                    <a:pt x="216268" y="3337560"/>
                  </a:lnTo>
                  <a:lnTo>
                    <a:pt x="257035" y="3361956"/>
                  </a:lnTo>
                  <a:lnTo>
                    <a:pt x="299885" y="3382200"/>
                  </a:lnTo>
                  <a:lnTo>
                    <a:pt x="344500" y="3398177"/>
                  </a:lnTo>
                  <a:lnTo>
                    <a:pt x="390563" y="3409759"/>
                  </a:lnTo>
                  <a:lnTo>
                    <a:pt x="437769" y="3416808"/>
                  </a:lnTo>
                  <a:lnTo>
                    <a:pt x="442023" y="3417011"/>
                  </a:lnTo>
                  <a:lnTo>
                    <a:pt x="2125865" y="3417011"/>
                  </a:lnTo>
                  <a:lnTo>
                    <a:pt x="2125865" y="3844671"/>
                  </a:lnTo>
                  <a:lnTo>
                    <a:pt x="2128240" y="3892677"/>
                  </a:lnTo>
                  <a:lnTo>
                    <a:pt x="2135289" y="3939883"/>
                  </a:lnTo>
                  <a:lnTo>
                    <a:pt x="2146858" y="3985945"/>
                  </a:lnTo>
                  <a:lnTo>
                    <a:pt x="2162848" y="4030573"/>
                  </a:lnTo>
                  <a:lnTo>
                    <a:pt x="2183092" y="4073423"/>
                  </a:lnTo>
                  <a:lnTo>
                    <a:pt x="2207488" y="4114177"/>
                  </a:lnTo>
                  <a:lnTo>
                    <a:pt x="2235873" y="4152531"/>
                  </a:lnTo>
                  <a:lnTo>
                    <a:pt x="2268143" y="4188168"/>
                  </a:lnTo>
                  <a:lnTo>
                    <a:pt x="2303780" y="4220438"/>
                  </a:lnTo>
                  <a:lnTo>
                    <a:pt x="2342134" y="4248823"/>
                  </a:lnTo>
                  <a:lnTo>
                    <a:pt x="2382901" y="4273220"/>
                  </a:lnTo>
                  <a:lnTo>
                    <a:pt x="2421013" y="4291228"/>
                  </a:lnTo>
                  <a:lnTo>
                    <a:pt x="4460583" y="4291228"/>
                  </a:lnTo>
                  <a:lnTo>
                    <a:pt x="4498708" y="4273220"/>
                  </a:lnTo>
                  <a:lnTo>
                    <a:pt x="4539475" y="4248823"/>
                  </a:lnTo>
                  <a:lnTo>
                    <a:pt x="4577829" y="4220438"/>
                  </a:lnTo>
                  <a:lnTo>
                    <a:pt x="4613453" y="4188168"/>
                  </a:lnTo>
                  <a:lnTo>
                    <a:pt x="4645723" y="4152531"/>
                  </a:lnTo>
                  <a:lnTo>
                    <a:pt x="4674120" y="4114177"/>
                  </a:lnTo>
                  <a:lnTo>
                    <a:pt x="4698504" y="4073423"/>
                  </a:lnTo>
                  <a:lnTo>
                    <a:pt x="4718761" y="4030573"/>
                  </a:lnTo>
                  <a:lnTo>
                    <a:pt x="4734738" y="3985945"/>
                  </a:lnTo>
                  <a:lnTo>
                    <a:pt x="4746320" y="3939883"/>
                  </a:lnTo>
                  <a:lnTo>
                    <a:pt x="4753356" y="3892677"/>
                  </a:lnTo>
                  <a:lnTo>
                    <a:pt x="4755743" y="3844671"/>
                  </a:lnTo>
                  <a:lnTo>
                    <a:pt x="4755743" y="3077210"/>
                  </a:lnTo>
                  <a:lnTo>
                    <a:pt x="4761154" y="3084512"/>
                  </a:lnTo>
                  <a:lnTo>
                    <a:pt x="4793424" y="3120136"/>
                  </a:lnTo>
                  <a:lnTo>
                    <a:pt x="4829048" y="3152406"/>
                  </a:lnTo>
                  <a:lnTo>
                    <a:pt x="4867402" y="3180804"/>
                  </a:lnTo>
                  <a:lnTo>
                    <a:pt x="4908169" y="3205188"/>
                  </a:lnTo>
                  <a:lnTo>
                    <a:pt x="4951019" y="3225444"/>
                  </a:lnTo>
                  <a:lnTo>
                    <a:pt x="4995634" y="3241421"/>
                  </a:lnTo>
                  <a:lnTo>
                    <a:pt x="5041697" y="3253003"/>
                  </a:lnTo>
                  <a:lnTo>
                    <a:pt x="5088902" y="3260039"/>
                  </a:lnTo>
                  <a:lnTo>
                    <a:pt x="5136908" y="3262426"/>
                  </a:lnTo>
                  <a:lnTo>
                    <a:pt x="6692684" y="3262426"/>
                  </a:lnTo>
                  <a:lnTo>
                    <a:pt x="6740690" y="3260039"/>
                  </a:lnTo>
                  <a:lnTo>
                    <a:pt x="6787883" y="3253003"/>
                  </a:lnTo>
                  <a:lnTo>
                    <a:pt x="6833959" y="3241421"/>
                  </a:lnTo>
                  <a:lnTo>
                    <a:pt x="6878574" y="3225444"/>
                  </a:lnTo>
                  <a:lnTo>
                    <a:pt x="6921424" y="3205188"/>
                  </a:lnTo>
                  <a:lnTo>
                    <a:pt x="6962178" y="3180804"/>
                  </a:lnTo>
                  <a:lnTo>
                    <a:pt x="7000545" y="3152406"/>
                  </a:lnTo>
                  <a:lnTo>
                    <a:pt x="7036168" y="3120136"/>
                  </a:lnTo>
                  <a:lnTo>
                    <a:pt x="7068439" y="3084512"/>
                  </a:lnTo>
                  <a:lnTo>
                    <a:pt x="7096836" y="3046158"/>
                  </a:lnTo>
                  <a:lnTo>
                    <a:pt x="7121220" y="3005391"/>
                  </a:lnTo>
                  <a:lnTo>
                    <a:pt x="7141477" y="2962541"/>
                  </a:lnTo>
                  <a:lnTo>
                    <a:pt x="7157453" y="2917926"/>
                  </a:lnTo>
                  <a:lnTo>
                    <a:pt x="7169036" y="2871863"/>
                  </a:lnTo>
                  <a:lnTo>
                    <a:pt x="7176071" y="2824657"/>
                  </a:lnTo>
                  <a:lnTo>
                    <a:pt x="7178446" y="2776651"/>
                  </a:lnTo>
                  <a:lnTo>
                    <a:pt x="7178446" y="2235390"/>
                  </a:lnTo>
                  <a:close/>
                </a:path>
              </a:pathLst>
            </a:custGeom>
            <a:solidFill>
              <a:srgbClr val="45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8713" y="6429817"/>
              <a:ext cx="2631358" cy="26313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7330" y="7726350"/>
              <a:ext cx="2388893" cy="238889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700853" y="755037"/>
            <a:ext cx="2252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FFFFFF"/>
                </a:solidFill>
                <a:latin typeface="Arial MT"/>
                <a:cs typeface="Arial MT"/>
              </a:rPr>
              <a:t>Curiosidades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23394" y="504497"/>
            <a:ext cx="2132965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260" marR="5080" indent="-163195">
              <a:lnSpc>
                <a:spcPct val="116500"/>
              </a:lnSpc>
              <a:spcBef>
                <a:spcPts val="95"/>
              </a:spcBef>
            </a:pPr>
            <a:r>
              <a:rPr sz="2550" spc="-35" dirty="0">
                <a:solidFill>
                  <a:srgbClr val="FFFFFF"/>
                </a:solidFill>
                <a:latin typeface="Arial MT"/>
                <a:cs typeface="Arial MT"/>
              </a:rPr>
              <a:t>Conservação</a:t>
            </a:r>
            <a:r>
              <a:rPr sz="255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550" spc="-60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550" spc="-10" dirty="0">
                <a:solidFill>
                  <a:srgbClr val="FFFFFF"/>
                </a:solidFill>
                <a:latin typeface="Arial MT"/>
                <a:cs typeface="Arial MT"/>
              </a:rPr>
              <a:t>preservação</a:t>
            </a:r>
            <a:endParaRPr sz="255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3220">
              <a:lnSpc>
                <a:spcPct val="115500"/>
              </a:lnSpc>
              <a:spcBef>
                <a:spcPts val="100"/>
              </a:spcBef>
            </a:pPr>
            <a:r>
              <a:rPr spc="-10" dirty="0"/>
              <a:t>Adaptações </a:t>
            </a:r>
            <a:r>
              <a:rPr spc="-35" dirty="0"/>
              <a:t>(vegetal,</a:t>
            </a:r>
            <a:r>
              <a:rPr spc="-120" dirty="0"/>
              <a:t> </a:t>
            </a:r>
            <a:r>
              <a:rPr spc="-10" dirty="0"/>
              <a:t>animal)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3952" y="3107946"/>
            <a:ext cx="4713605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araucária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bioma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riquíssimo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7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biodiversidade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com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muitas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curiosidades,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árvore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símbolo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bioma,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pode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viver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mil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anos,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pinhão,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semente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araucária,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era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210" dirty="0">
                <a:solidFill>
                  <a:srgbClr val="FFFFFF"/>
                </a:solidFill>
                <a:latin typeface="Times New Roman"/>
                <a:cs typeface="Times New Roman"/>
              </a:rPr>
              <a:t>um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alimento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fundamental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povos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indígenas,</a:t>
            </a:r>
            <a:r>
              <a:rPr sz="2100" spc="5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originalmente,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araucária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ocupavam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área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maior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atual,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cobrindo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boa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parte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Times New Roman"/>
                <a:cs typeface="Times New Roman"/>
              </a:rPr>
              <a:t>Sul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Brasil.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39988" y="3159381"/>
            <a:ext cx="42830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ecossistema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matas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araucárias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79887" y="3530856"/>
            <a:ext cx="40030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apresenta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grande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riqueza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158579" y="3902331"/>
            <a:ext cx="44456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espécies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Times New Roman"/>
                <a:cs typeface="Times New Roman"/>
              </a:rPr>
              <a:t>flora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fauna,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servindo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59931" y="4273806"/>
            <a:ext cx="42430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habitat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alguns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animais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com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201888" y="4645281"/>
            <a:ext cx="43592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ameaçadas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extinção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endêmicas,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191619" y="5016756"/>
            <a:ext cx="43795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seja,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vivem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desenvolvem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190577" y="5388231"/>
            <a:ext cx="43815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somente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neste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tipo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ambiente.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64893" y="5759706"/>
            <a:ext cx="34328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esse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motivo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necessário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192810" y="6131181"/>
            <a:ext cx="43770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conservação.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Existem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ainda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projetos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523803" y="6502656"/>
            <a:ext cx="37153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desenvolvidos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Times New Roman"/>
                <a:cs typeface="Times New Roman"/>
              </a:rPr>
              <a:t>unidades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156644" y="6874131"/>
            <a:ext cx="44494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conservação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(áreas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naturais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criadas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50741" y="7245606"/>
            <a:ext cx="36614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protegidas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Times New Roman"/>
                <a:cs typeface="Times New Roman"/>
              </a:rPr>
              <a:t>pelo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Poder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Times New Roman"/>
                <a:cs typeface="Times New Roman"/>
              </a:rPr>
              <a:t>Público,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331815" y="7617080"/>
            <a:ext cx="40995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00" dirty="0">
                <a:solidFill>
                  <a:srgbClr val="FFFFFF"/>
                </a:solidFill>
                <a:latin typeface="Times New Roman"/>
                <a:cs typeface="Times New Roman"/>
              </a:rPr>
              <a:t>municipal,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estadual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Times New Roman"/>
                <a:cs typeface="Times New Roman"/>
              </a:rPr>
              <a:t>federal),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38860" y="7988555"/>
            <a:ext cx="32854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65" dirty="0">
                <a:solidFill>
                  <a:srgbClr val="FFFFFF"/>
                </a:solidFill>
                <a:latin typeface="Times New Roman"/>
                <a:cs typeface="Times New Roman"/>
              </a:rPr>
              <a:t>pretendem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recuperar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Times New Roman"/>
                <a:cs typeface="Times New Roman"/>
              </a:rPr>
              <a:t>áreas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259782" y="8360030"/>
            <a:ext cx="42430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5" dirty="0">
                <a:solidFill>
                  <a:srgbClr val="FFFFFF"/>
                </a:solidFill>
                <a:latin typeface="Times New Roman"/>
                <a:cs typeface="Times New Roman"/>
              </a:rPr>
              <a:t>desmatadas,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buscando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55" dirty="0">
                <a:solidFill>
                  <a:srgbClr val="FFFFFF"/>
                </a:solidFill>
                <a:latin typeface="Times New Roman"/>
                <a:cs typeface="Times New Roman"/>
              </a:rPr>
              <a:t>restaurar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107978" y="8731505"/>
            <a:ext cx="45466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30" dirty="0">
                <a:solidFill>
                  <a:srgbClr val="FFFFFF"/>
                </a:solidFill>
                <a:latin typeface="Times New Roman"/>
                <a:cs typeface="Times New Roman"/>
              </a:rPr>
              <a:t>certo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Times New Roman"/>
                <a:cs typeface="Times New Roman"/>
              </a:rPr>
              <a:t>modo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equilíbrio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Times New Roman"/>
                <a:cs typeface="Times New Roman"/>
              </a:rPr>
              <a:t>ecossistêmico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604593" y="9102980"/>
            <a:ext cx="15538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20" dirty="0">
                <a:solidFill>
                  <a:srgbClr val="FFFFFF"/>
                </a:solidFill>
                <a:latin typeface="Times New Roman"/>
                <a:cs typeface="Times New Roman"/>
              </a:rPr>
              <a:t>dessas</a:t>
            </a: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Times New Roman"/>
                <a:cs typeface="Times New Roman"/>
              </a:rPr>
              <a:t>áreas.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899943" y="7863169"/>
            <a:ext cx="231648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700" spc="70" dirty="0">
                <a:latin typeface="Times New Roman"/>
                <a:cs typeface="Times New Roman"/>
              </a:rPr>
              <a:t>Gralha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azul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60" dirty="0">
                <a:latin typeface="Times New Roman"/>
                <a:cs typeface="Times New Roman"/>
              </a:rPr>
              <a:t>se </a:t>
            </a:r>
            <a:r>
              <a:rPr sz="1700" spc="105" dirty="0">
                <a:latin typeface="Times New Roman"/>
                <a:cs typeface="Times New Roman"/>
              </a:rPr>
              <a:t>alimentando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100" dirty="0">
                <a:latin typeface="Times New Roman"/>
                <a:cs typeface="Times New Roman"/>
              </a:rPr>
              <a:t>do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70" dirty="0">
                <a:latin typeface="Times New Roman"/>
                <a:cs typeface="Times New Roman"/>
              </a:rPr>
              <a:t>pinhão, </a:t>
            </a:r>
            <a:r>
              <a:rPr sz="1700" spc="105" dirty="0">
                <a:latin typeface="Times New Roman"/>
                <a:cs typeface="Times New Roman"/>
              </a:rPr>
              <a:t>ajudando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125" dirty="0">
                <a:latin typeface="Times New Roman"/>
                <a:cs typeface="Times New Roman"/>
              </a:rPr>
              <a:t>na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85" dirty="0">
                <a:latin typeface="Times New Roman"/>
                <a:cs typeface="Times New Roman"/>
              </a:rPr>
              <a:t>dispersão </a:t>
            </a:r>
            <a:r>
              <a:rPr sz="1700" spc="110" dirty="0">
                <a:latin typeface="Times New Roman"/>
                <a:cs typeface="Times New Roman"/>
              </a:rPr>
              <a:t>da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sz="1700" spc="90" dirty="0">
                <a:latin typeface="Times New Roman"/>
                <a:cs typeface="Times New Roman"/>
              </a:rPr>
              <a:t>semente.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00312" y="6445280"/>
            <a:ext cx="2105660" cy="61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5145" marR="5080" indent="-513080">
              <a:lnSpc>
                <a:spcPct val="113999"/>
              </a:lnSpc>
              <a:spcBef>
                <a:spcPts val="100"/>
              </a:spcBef>
            </a:pPr>
            <a:r>
              <a:rPr sz="1700" spc="85" dirty="0">
                <a:latin typeface="Times New Roman"/>
                <a:cs typeface="Times New Roman"/>
              </a:rPr>
              <a:t>Amostra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10" dirty="0">
                <a:latin typeface="Times New Roman"/>
                <a:cs typeface="Times New Roman"/>
              </a:rPr>
              <a:t>de</a:t>
            </a:r>
            <a:r>
              <a:rPr sz="1700" spc="-35" dirty="0">
                <a:latin typeface="Times New Roman"/>
                <a:cs typeface="Times New Roman"/>
              </a:rPr>
              <a:t> </a:t>
            </a:r>
            <a:r>
              <a:rPr sz="1700" spc="105" dirty="0">
                <a:latin typeface="Times New Roman"/>
                <a:cs typeface="Times New Roman"/>
              </a:rPr>
              <a:t>sementes </a:t>
            </a:r>
            <a:r>
              <a:rPr sz="1700" spc="70" dirty="0">
                <a:latin typeface="Times New Roman"/>
                <a:cs typeface="Times New Roman"/>
              </a:rPr>
              <a:t>araucárias.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1626</Words>
  <Application>Microsoft Office PowerPoint</Application>
  <PresentationFormat>Personalizar</PresentationFormat>
  <Paragraphs>129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 Black</vt:lpstr>
      <vt:lpstr>Arial MT</vt:lpstr>
      <vt:lpstr>Calibri</vt:lpstr>
      <vt:lpstr>Lucida Sans Unicode</vt:lpstr>
      <vt:lpstr>Times New Roman</vt:lpstr>
      <vt:lpstr>Office Theme</vt:lpstr>
      <vt:lpstr>Floresta Temperada e Mata Araucária</vt:lpstr>
      <vt:lpstr>Floresta Temperada</vt:lpstr>
      <vt:lpstr>Clima</vt:lpstr>
      <vt:lpstr>Atividades humanas</vt:lpstr>
      <vt:lpstr>Adaptações (vegetal, animal)</vt:lpstr>
      <vt:lpstr>Mata Araucária</vt:lpstr>
      <vt:lpstr>Clima</vt:lpstr>
      <vt:lpstr>Atividades humanas</vt:lpstr>
      <vt:lpstr>Adaptações (vegetal, animal)</vt:lpstr>
      <vt:lpstr>Apresentação do PowerPoint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um título</dc:title>
  <dc:creator>Guilherme</dc:creator>
  <cp:keywords>DAGPdPlNGf8,BAFmToJb67Q</cp:keywords>
  <cp:lastModifiedBy>Coordenacao fund II e Ens. Médio</cp:lastModifiedBy>
  <cp:revision>1</cp:revision>
  <dcterms:created xsi:type="dcterms:W3CDTF">2024-09-06T16:32:49Z</dcterms:created>
  <dcterms:modified xsi:type="dcterms:W3CDTF">2024-09-09T11:22:46Z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2024-09-06T00:00:00Z</vt:filetime>
  </property>
  <property fmtid="{D5CDD505-2E9C-101B-9397-08002B2CF9AE}" pid="3" name="Creator">
    <vt:lpwstr>Canva</vt:lpwstr>
  </property>
  <property fmtid="{D5CDD505-2E9C-101B-9397-08002B2CF9AE}" pid="4" name="LastSaved">
    <vt:filetime>2024-09-06T00:00:00Z</vt:filetime>
  </property>
  <property fmtid="{D5CDD505-2E9C-101B-9397-08002B2CF9AE}" pid="5" name="Producer">
    <vt:lpwstr>Canva</vt:lpwstr>
  </property>
</Properties>
</file>